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heme/theme4.xml" ContentType="application/vnd.openxmlformats-officedocument.them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2.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3.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4.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6.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2"/>
    <p:sldMasterId id="2147483687" r:id="rId3"/>
  </p:sldMasterIdLst>
  <p:notesMasterIdLst>
    <p:notesMasterId r:id="rId21"/>
  </p:notesMasterIdLst>
  <p:sldIdLst>
    <p:sldId id="455" r:id="rId4"/>
    <p:sldId id="456" r:id="rId5"/>
    <p:sldId id="305" r:id="rId6"/>
    <p:sldId id="307" r:id="rId7"/>
    <p:sldId id="306" r:id="rId8"/>
    <p:sldId id="434" r:id="rId9"/>
    <p:sldId id="435" r:id="rId10"/>
    <p:sldId id="430" r:id="rId11"/>
    <p:sldId id="431" r:id="rId12"/>
    <p:sldId id="457" r:id="rId13"/>
    <p:sldId id="458" r:id="rId14"/>
    <p:sldId id="321" r:id="rId15"/>
    <p:sldId id="408" r:id="rId16"/>
    <p:sldId id="409" r:id="rId17"/>
    <p:sldId id="324" r:id="rId18"/>
    <p:sldId id="459" r:id="rId19"/>
    <p:sldId id="328"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杜永波" initials="" lastIdx="0" clrIdx="0"/>
  <p:cmAuthor id="43" name="seewo" initials="s" lastIdx="0" clrIdx="42"/>
  <p:cmAuthor id="1" name="新课标第一网" initials="新" lastIdx="0" clrIdx="0"/>
  <p:cmAuthor id="44" name="jinjuan" initials="j" lastIdx="0" clrIdx="43"/>
  <p:cmAuthor id="2" name="作者" initials="A" lastIdx="0" clrIdx="1"/>
  <p:cmAuthor id="45" name="longyaohua" initials="l" lastIdx="0" clrIdx="44"/>
  <p:cmAuthor id="3" name="li jun" initials="l" lastIdx="0" clrIdx="0"/>
  <p:cmAuthor id="46" name="纪小欢" initials="纪" lastIdx="0" clrIdx="45"/>
  <p:cmAuthor id="4" name="Administrator" initials="A" lastIdx="0" clrIdx="3"/>
  <p:cmAuthor id="47" name="钱小琳" initials="钱" lastIdx="0" clrIdx="46"/>
  <p:cmAuthor id="5" name="宋洁然" initials="宋" lastIdx="0" clrIdx="1"/>
  <p:cmAuthor id="6" name="ming qiu" initials="m" lastIdx="0" clrIdx="1"/>
  <p:cmAuthor id="49" name="阿斯蒂芬" initials="阿" lastIdx="0" clrIdx="48"/>
  <p:cmAuthor id="7" name="1206988966@qq.com" initials="1" lastIdx="0" clrIdx="2"/>
  <p:cmAuthor id="8" name="姜伟光" initials="姜" lastIdx="0" clrIdx="0"/>
  <p:cmAuthor id="9" name="dongyu" initials="" lastIdx="0" clrIdx="8"/>
  <p:cmAuthor id="10" name="Lenovo" initials="L" lastIdx="0" clrIdx="9"/>
  <p:cmAuthor id="11" name="CHINESE-BC06F90" initials="C" lastIdx="0" clrIdx="0"/>
  <p:cmAuthor id="12" name="孙红亮" initials="孙" lastIdx="0" clrIdx="11"/>
  <p:cmAuthor id="13" name="HP" initials="H" lastIdx="0" clrIdx="12"/>
  <p:cmAuthor id="14" name="222" initials="" lastIdx="0" clrIdx="0"/>
  <p:cmAuthor id="15" name="Vivian Liu" initials="" lastIdx="0" clrIdx="1"/>
  <p:cmAuthor id="16" name="刘浩" initials="" lastIdx="0" clrIdx="0"/>
  <p:cmAuthor id="17" name="孙宇婷" initials="" lastIdx="0" clrIdx="21"/>
  <p:cmAuthor id="18" name="未知用户1" initials="未知用户1" lastIdx="0" clrIdx="0"/>
  <p:cmAuthor id="19" name="Windows 用户" initials="" lastIdx="0" clrIdx="0"/>
  <p:cmAuthor id="20" name="ASUS" initials="" lastIdx="0" clrIdx="0"/>
  <p:cmAuthor id="21" name="li marry" initials="" lastIdx="0" clrIdx="0"/>
  <p:cmAuthor id="22" name="自由精灵" initials="自" lastIdx="0" clrIdx="21"/>
  <p:cmAuthor id="2000" name="张瑞霞" initials="authorId_524709945" lastIdx="0" clrIdx="0"/>
  <p:cmAuthor id="23" name="xj" initials="" lastIdx="0" clrIdx="23"/>
  <p:cmAuthor id="2001" name="Dino._6ZFrB7nA" initials="authorId_1257418890" lastIdx="0" clrIdx="1"/>
  <p:cmAuthor id="24" name="Mia Vida Villanueva" initials="" lastIdx="0" clrIdx="0"/>
  <p:cmAuthor id="25" name="古" initials="" lastIdx="0" clrIdx="24"/>
  <p:cmAuthor id="26" name="刘刘" initials="" lastIdx="0" clrIdx="20"/>
  <p:cmAuthor id="49837069" name="DELL" initials="D" lastIdx="0" clrIdx="25"/>
  <p:cmAuthor id="27" name="叶 思冰" initials="" lastIdx="0" clrIdx="25"/>
  <p:cmAuthor id="28" name="nijingen" initials="n" lastIdx="0" clrIdx="27"/>
  <p:cmAuthor id="29" name="86151" initials="8" lastIdx="0" clrIdx="28"/>
  <p:cmAuthor id="30" name="yisimin" initials="y" lastIdx="0" clrIdx="29"/>
  <p:cmAuthor id="31" name="Echo" initials="E" lastIdx="0" clrIdx="30"/>
  <p:cmAuthor id="32" name="陈庆" initials="陈" lastIdx="0" clrIdx="31"/>
  <p:cmAuthor id="76" name="李 智" initials="李" lastIdx="0" clrIdx="25"/>
  <p:cmAuthor id="33" name="86138" initials="8" lastIdx="0" clrIdx="33"/>
  <p:cmAuthor id="77" name="雨昕" initials="雨" lastIdx="0" clrIdx="26"/>
  <p:cmAuthor id="34" name="a'su's" initials="a" lastIdx="0" clrIdx="33"/>
  <p:cmAuthor id="36" name="陈芳" initials="A" lastIdx="0" clrIdx="35"/>
  <p:cmAuthor id="37" name="邹 嘉豪" initials="" lastIdx="0" clrIdx="25"/>
  <p:cmAuthor id="38" name="NFB" initials="N" lastIdx="0" clrIdx="14"/>
  <p:cmAuthor id="39" name="可飞 孙" initials="可飞" lastIdx="0" clrIdx="28"/>
  <p:cmAuthor id="40" name="lishanghe" initials="l" lastIdx="0" clrIdx="39"/>
  <p:cmAuthor id="41" name="EXX008" initials="E" lastIdx="0" clrIdx="40"/>
  <p:cmAuthor id="42" name="jho" initials="j"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9" d="100"/>
          <a:sy n="89" d="100"/>
        </p:scale>
        <p:origin x="56" y="204"/>
      </p:cViewPr>
      <p:guideLst>
        <p:guide orient="horz" pos="2159"/>
        <p:guide pos="38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276.xml"/><Relationship Id="rId7" Type="http://schemas.openxmlformats.org/officeDocument/2006/relationships/tags" Target="../tags/tag280.xml"/><Relationship Id="rId2" Type="http://schemas.openxmlformats.org/officeDocument/2006/relationships/tags" Target="../tags/tag275.xml"/><Relationship Id="rId1" Type="http://schemas.openxmlformats.org/officeDocument/2006/relationships/theme" Target="../theme/theme4.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2025/2/13</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04.xml"/><Relationship Id="rId1" Type="http://schemas.openxmlformats.org/officeDocument/2006/relationships/tags" Target="../tags/tag303.xml"/><Relationship Id="rId4"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4.xml"/><Relationship Id="rId1" Type="http://schemas.openxmlformats.org/officeDocument/2006/relationships/tags" Target="../tags/tag323.xml"/><Relationship Id="rId4"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20DEAE63-D6C4-437F-B8DA-DA689F991AA7}" type="slidenum">
              <a:rPr lang="zh-CN" altLang="en-US" smtClean="0"/>
              <a:t>1</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诉讼代理人　</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《民事诉讼法》第五十八条规定：</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下列人员可以被委托为诉讼代理人：</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(一)律师、基层法律服务工作者;</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(二)当事人的近亲属或者工作人员;</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(三)当事人所在社区、单位以及有关社</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    会团体推荐的公民。”</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辩护人</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《刑事诉讼法》第三十三条规定：</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下列的人可以被委托为辩护人：</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（一）律师；</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（二）人民团体或者犯罪嫌疑人、被告人所在</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       单位推荐的人；</a:t>
            </a:r>
          </a:p>
          <a:p>
            <a:pPr algn="ctr">
              <a:lnSpc>
                <a:spcPct val="110000"/>
              </a:lnSpc>
              <a:buClrTx/>
              <a:buSzTx/>
              <a:buFontTx/>
            </a:pPr>
            <a:r>
              <a:rPr lang="zh-CN" altLang="en-US" b="1">
                <a:solidFill>
                  <a:srgbClr val="C00000"/>
                </a:solidFill>
                <a:latin typeface="楷体" panose="02010609060101010101" pitchFamily="49" charset="-122"/>
                <a:ea typeface="楷体" panose="02010609060101010101" pitchFamily="49" charset="-122"/>
                <a:sym typeface="+mn-ea"/>
              </a:rPr>
              <a:t>（三）犯罪嫌疑人、被告人的监护人、亲友。</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D140940F-E02B-4056-81CB-5DDA428A6526}"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D140940F-E02B-4056-81CB-5DDA428A6526}"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pPr latinLnBrk="0"/>
            <a:endParaRPr lang="zh-CN" altLang="en-US"/>
          </a:p>
        </p:txBody>
      </p:sp>
      <p:sp>
        <p:nvSpPr>
          <p:cNvPr id="4" name="灯片编号占位符 3"/>
          <p:cNvSpPr>
            <a:spLocks noGrp="1"/>
          </p:cNvSpPr>
          <p:nvPr>
            <p:ph type="sldNum" sz="quarter" idx="10"/>
            <p:custDataLst>
              <p:tags r:id="rId3"/>
            </p:custDataLst>
          </p:nvPr>
        </p:nvSpPr>
        <p:spPr/>
        <p:txBody>
          <a:bodyPr/>
          <a:lstStyle/>
          <a:p>
            <a:fld id="{28E6BFA5-3D74-44D7-98C7-5E1073141EC8}"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1.xml"/><Relationship Id="rId7"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1.xml"/><Relationship Id="rId5" Type="http://schemas.openxmlformats.org/officeDocument/2006/relationships/tags" Target="../tags/tag79.xml"/><Relationship Id="rId4" Type="http://schemas.openxmlformats.org/officeDocument/2006/relationships/tags" Target="../tags/tag78.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image" Target="../media/image3.png"/><Relationship Id="rId4" Type="http://schemas.openxmlformats.org/officeDocument/2006/relationships/tags" Target="../tags/tag89.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6.png"/><Relationship Id="rId4" Type="http://schemas.openxmlformats.org/officeDocument/2006/relationships/tags" Target="../tags/tag97.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6.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4.png"/><Relationship Id="rId5" Type="http://schemas.openxmlformats.org/officeDocument/2006/relationships/tags" Target="../tags/tag106.xml"/><Relationship Id="rId10" Type="http://schemas.openxmlformats.org/officeDocument/2006/relationships/slideMaster" Target="../slideMasters/slideMaster1.xml"/><Relationship Id="rId4" Type="http://schemas.openxmlformats.org/officeDocument/2006/relationships/tags" Target="../tags/tag105.xml"/><Relationship Id="rId9" Type="http://schemas.openxmlformats.org/officeDocument/2006/relationships/tags" Target="../tags/tag110.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8.xm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4.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3.png"/><Relationship Id="rId5" Type="http://schemas.openxmlformats.org/officeDocument/2006/relationships/tags" Target="../tags/tag115.xml"/><Relationship Id="rId10" Type="http://schemas.openxmlformats.org/officeDocument/2006/relationships/slideMaster" Target="../slideMasters/slideMaster1.xml"/><Relationship Id="rId4" Type="http://schemas.openxmlformats.org/officeDocument/2006/relationships/tags" Target="../tags/tag114.xml"/><Relationship Id="rId9" Type="http://schemas.openxmlformats.org/officeDocument/2006/relationships/tags" Target="../tags/tag119.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media/image6.png"/><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slideMaster" Target="../slideMasters/slideMaster1.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38.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4.png"/><Relationship Id="rId5" Type="http://schemas.openxmlformats.org/officeDocument/2006/relationships/tags" Target="../tags/tag135.xml"/><Relationship Id="rId10" Type="http://schemas.openxmlformats.org/officeDocument/2006/relationships/image" Target="../media/image8.png"/><Relationship Id="rId4" Type="http://schemas.openxmlformats.org/officeDocument/2006/relationships/tags" Target="../tags/tag134.xml"/><Relationship Id="rId9"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147.xml"/><Relationship Id="rId7" Type="http://schemas.openxmlformats.org/officeDocument/2006/relationships/slideMaster" Target="../slideMasters/slideMaster1.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slideMaster" Target="../slideMasters/slideMaster2.xml"/><Relationship Id="rId5" Type="http://schemas.openxmlformats.org/officeDocument/2006/relationships/tags" Target="../tags/tag165.xml"/><Relationship Id="rId4" Type="http://schemas.openxmlformats.org/officeDocument/2006/relationships/tags" Target="../tags/tag164.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Master" Target="../slideMasters/slideMaster2.xml"/><Relationship Id="rId5" Type="http://schemas.openxmlformats.org/officeDocument/2006/relationships/tags" Target="../tags/tag170.xml"/><Relationship Id="rId4" Type="http://schemas.openxmlformats.org/officeDocument/2006/relationships/tags" Target="../tags/tag169.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Master" Target="../slideMasters/slideMaster2.xml"/><Relationship Id="rId5" Type="http://schemas.openxmlformats.org/officeDocument/2006/relationships/tags" Target="../tags/tag175.xml"/><Relationship Id="rId4" Type="http://schemas.openxmlformats.org/officeDocument/2006/relationships/tags" Target="../tags/tag17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slideMaster" Target="../slideMasters/slideMaster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89.xml"/><Relationship Id="rId3" Type="http://schemas.openxmlformats.org/officeDocument/2006/relationships/tags" Target="../tags/tag184.xml"/><Relationship Id="rId7" Type="http://schemas.openxmlformats.org/officeDocument/2006/relationships/tags" Target="../tags/tag18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slideMaster" Target="../slideMasters/slideMaster2.xml"/><Relationship Id="rId4" Type="http://schemas.openxmlformats.org/officeDocument/2006/relationships/tags" Target="../tags/tag19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Master" Target="../slideMasters/slideMaster1.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99.xml"/><Relationship Id="rId7" Type="http://schemas.openxmlformats.org/officeDocument/2006/relationships/slideMaster" Target="../slideMasters/slideMaster2.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slideMaster" Target="../slideMasters/slideMaster2.xml"/><Relationship Id="rId5" Type="http://schemas.openxmlformats.org/officeDocument/2006/relationships/tags" Target="../tags/tag207.xml"/><Relationship Id="rId4" Type="http://schemas.openxmlformats.org/officeDocument/2006/relationships/tags" Target="../tags/tag20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slideMaster" Target="../slideMasters/slideMaster2.xml"/><Relationship Id="rId4" Type="http://schemas.openxmlformats.org/officeDocument/2006/relationships/tags" Target="../tags/tag21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slideMaster" Target="../slideMasters/slideMaster2.xml"/><Relationship Id="rId5" Type="http://schemas.openxmlformats.org/officeDocument/2006/relationships/tags" Target="../tags/tag216.xml"/><Relationship Id="rId4" Type="http://schemas.openxmlformats.org/officeDocument/2006/relationships/tags" Target="../tags/tag21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 Id="rId4"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30.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10" Type="http://schemas.openxmlformats.org/officeDocument/2006/relationships/slideMaster" Target="../slideMasters/slideMaster2.xml"/><Relationship Id="rId4" Type="http://schemas.openxmlformats.org/officeDocument/2006/relationships/tags" Target="../tags/tag226.xml"/><Relationship Id="rId9" Type="http://schemas.openxmlformats.org/officeDocument/2006/relationships/tags" Target="../tags/tag2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slideMaster" Target="../slideMasters/slideMaster3.xml"/><Relationship Id="rId5" Type="http://schemas.openxmlformats.org/officeDocument/2006/relationships/tags" Target="../tags/tag248.xml"/><Relationship Id="rId4" Type="http://schemas.openxmlformats.org/officeDocument/2006/relationships/tags" Target="../tags/tag247.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slideMaster" Target="../slideMasters/slideMaster3.xml"/><Relationship Id="rId5" Type="http://schemas.openxmlformats.org/officeDocument/2006/relationships/tags" Target="../tags/tag253.xml"/><Relationship Id="rId4" Type="http://schemas.openxmlformats.org/officeDocument/2006/relationships/tags" Target="../tags/tag25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slideMaster" Target="../slideMasters/slideMaster3.xml"/><Relationship Id="rId5" Type="http://schemas.openxmlformats.org/officeDocument/2006/relationships/tags" Target="../tags/tag261.xml"/><Relationship Id="rId4" Type="http://schemas.openxmlformats.org/officeDocument/2006/relationships/tags" Target="../tags/tag260.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264.xml"/><Relationship Id="rId7" Type="http://schemas.openxmlformats.org/officeDocument/2006/relationships/image" Target="../media/image12.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slideMaster" Target="../slideMasters/slideMaster3.xml"/><Relationship Id="rId5" Type="http://schemas.openxmlformats.org/officeDocument/2006/relationships/tags" Target="../tags/tag266.xml"/><Relationship Id="rId4" Type="http://schemas.openxmlformats.org/officeDocument/2006/relationships/tags" Target="../tags/tag265.xml"/><Relationship Id="rId9"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Master" Target="../slideMasters/slideMaster3.xml"/><Relationship Id="rId5" Type="http://schemas.openxmlformats.org/officeDocument/2006/relationships/tags" Target="../tags/tag271.xml"/><Relationship Id="rId4" Type="http://schemas.openxmlformats.org/officeDocument/2006/relationships/tags" Target="../tags/tag27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3.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slideMaster" Target="../slideMasters/slideMaster1.xml"/><Relationship Id="rId5" Type="http://schemas.openxmlformats.org/officeDocument/2006/relationships/tags" Target="../tags/tag43.xml"/><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4.png"/><Relationship Id="rId5" Type="http://schemas.openxmlformats.org/officeDocument/2006/relationships/tags" Target="../tags/tag60.xml"/><Relationship Id="rId10" Type="http://schemas.openxmlformats.org/officeDocument/2006/relationships/image" Target="../media/image3.png"/><Relationship Id="rId4" Type="http://schemas.openxmlformats.org/officeDocument/2006/relationships/tags" Target="../tags/tag59.xml"/><Relationship Id="rId9"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1.xml"/><Relationship Id="rId5" Type="http://schemas.openxmlformats.org/officeDocument/2006/relationships/tags" Target="../tags/tag68.xml"/><Relationship Id="rId4" Type="http://schemas.openxmlformats.org/officeDocument/2006/relationships/tags" Target="../tags/tag6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2319867"/>
            <a:ext cx="9144000" cy="1223965"/>
          </a:xfrm>
        </p:spPr>
        <p:txBody>
          <a:bodyPr anchor="b">
            <a:normAutofit/>
          </a:bodyPr>
          <a:lstStyle>
            <a:lvl1pPr algn="ctr">
              <a:defRPr sz="5400">
                <a:solidFill>
                  <a:schemeClr val="accent1"/>
                </a:solidFill>
              </a:defRPr>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35908"/>
            <a:ext cx="9144000" cy="834494"/>
          </a:xfrm>
        </p:spPr>
        <p:txBody>
          <a:bodyPr>
            <a:normAutofit/>
          </a:bodyPr>
          <a:lstStyle>
            <a:lvl1pPr marL="0" indent="0" algn="ctr">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08B6EFE1-B7CB-44DD-B503-CB5CE072EEE4}"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26786BB7-8BA0-428F-B531-750D017E9697}"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8"/>
          <a:stretch>
            <a:fillRect/>
          </a:stretch>
        </p:blipFill>
        <p:spPr>
          <a:xfrm>
            <a:off x="-5275" y="0"/>
            <a:ext cx="1646063" cy="1390008"/>
          </a:xfrm>
          <a:prstGeom prst="rect">
            <a:avLst/>
          </a:prstGeom>
        </p:spPr>
      </p:pic>
      <p:pic>
        <p:nvPicPr>
          <p:cNvPr id="8" name="图片 7"/>
          <p:cNvPicPr>
            <a:picLocks noChangeAspect="1"/>
          </p:cNvPicPr>
          <p:nvPr>
            <p:custDataLst>
              <p:tags r:id="rId2"/>
            </p:custDataLst>
          </p:nvPr>
        </p:nvPicPr>
        <p:blipFill>
          <a:blip r:embed="rId9"/>
          <a:stretch>
            <a:fillRect/>
          </a:stretch>
        </p:blipFill>
        <p:spPr>
          <a:xfrm>
            <a:off x="10259401" y="3419558"/>
            <a:ext cx="1932599" cy="3438442"/>
          </a:xfrm>
          <a:prstGeom prst="rect">
            <a:avLst/>
          </a:prstGeom>
        </p:spPr>
      </p:pic>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838200" y="551543"/>
            <a:ext cx="10515600" cy="555897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7"/>
          <a:stretch>
            <a:fillRect/>
          </a:stretch>
        </p:blipFill>
        <p:spPr>
          <a:xfrm>
            <a:off x="1925601" y="-297"/>
            <a:ext cx="8169348" cy="6858594"/>
          </a:xfrm>
          <a:prstGeom prst="rect">
            <a:avLst/>
          </a:prstGeom>
        </p:spPr>
      </p:pic>
      <p:sp>
        <p:nvSpPr>
          <p:cNvPr id="2" name="标题 1"/>
          <p:cNvSpPr>
            <a:spLocks noGrp="1"/>
          </p:cNvSpPr>
          <p:nvPr>
            <p:ph type="title" hasCustomPrompt="1"/>
            <p:custDataLst>
              <p:tags r:id="rId2"/>
            </p:custDataLst>
          </p:nvPr>
        </p:nvSpPr>
        <p:spPr>
          <a:xfrm>
            <a:off x="1809751" y="2157414"/>
            <a:ext cx="8572500" cy="2543174"/>
          </a:xfrm>
        </p:spPr>
        <p:txBody>
          <a:bodyPr vert="horz" lIns="90000" tIns="46800" rIns="90000" bIns="46800" rtlCol="0" anchor="ctr" anchorCtr="0">
            <a:normAutofit/>
          </a:bodyPr>
          <a:lstStyle>
            <a:lvl1pPr marL="0" marR="0" algn="ctr" defTabSz="914400" rtl="0" eaLnBrk="1" fontAlgn="auto" latinLnBrk="0" hangingPunct="1">
              <a:lnSpc>
                <a:spcPct val="90000"/>
              </a:lnSpc>
              <a:buNone/>
              <a:defRPr kumimoji="0" lang="zh-CN" altLang="en-US" sz="4800" b="0" i="0" u="none" strike="noStrike" kern="1200" cap="none" spc="0" normalizeH="0" baseline="0" noProof="1">
                <a:solidFill>
                  <a:schemeClr val="bg1"/>
                </a:solidFill>
                <a:uFillTx/>
                <a:latin typeface="微软雅黑" panose="020B0503020204020204" charset="-122"/>
                <a:ea typeface="微软雅黑" panose="020B0503020204020204" charset="-122"/>
                <a:cs typeface="+mj-cs"/>
                <a:sym typeface="+mn-ea"/>
              </a:defRPr>
            </a:lvl1pPr>
          </a:lstStyle>
          <a:p>
            <a:pPr lvl="0"/>
            <a:r>
              <a:rPr>
                <a:sym typeface="+mn-ea"/>
              </a:rPr>
              <a:t>单击此处编辑标题</a:t>
            </a:r>
          </a:p>
        </p:txBody>
      </p:sp>
      <p:sp>
        <p:nvSpPr>
          <p:cNvPr id="3" name="日期占位符 2"/>
          <p:cNvSpPr>
            <a:spLocks noGrp="1"/>
          </p:cNvSpPr>
          <p:nvPr>
            <p:ph type="dt" sz="half" idx="10"/>
            <p:custDataLst>
              <p:tags r:id="rId3"/>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8"/>
          <a:stretch>
            <a:fillRect/>
          </a:stretch>
        </p:blipFill>
        <p:spPr>
          <a:xfrm>
            <a:off x="-5275" y="0"/>
            <a:ext cx="1646063" cy="1390008"/>
          </a:xfrm>
          <a:prstGeom prst="rect">
            <a:avLst/>
          </a:prstGeom>
        </p:spPr>
      </p:pic>
      <p:pic>
        <p:nvPicPr>
          <p:cNvPr id="7" name="图片 6"/>
          <p:cNvPicPr>
            <a:picLocks noChangeAspect="1"/>
          </p:cNvPicPr>
          <p:nvPr userDrawn="1">
            <p:custDataLst>
              <p:tags r:id="rId2"/>
            </p:custDataLst>
          </p:nvPr>
        </p:nvPicPr>
        <p:blipFill>
          <a:blip r:embed="rId9"/>
          <a:stretch>
            <a:fillRect/>
          </a:stretch>
        </p:blipFill>
        <p:spPr>
          <a:xfrm>
            <a:off x="10259401" y="3419558"/>
            <a:ext cx="1932599" cy="3438442"/>
          </a:xfrm>
          <a:prstGeom prst="rect">
            <a:avLst/>
          </a:prstGeom>
        </p:spPr>
      </p:pic>
      <p:sp>
        <p:nvSpPr>
          <p:cNvPr id="2" name="标题 1"/>
          <p:cNvSpPr>
            <a:spLocks noGrp="1"/>
          </p:cNvSpPr>
          <p:nvPr>
            <p:ph type="title"/>
            <p:custDataLst>
              <p:tags r:id="rId3"/>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2"/>
            </p:custDataLst>
          </p:nvPr>
        </p:nvPicPr>
        <p:blipFill>
          <a:blip r:embed="rId10"/>
          <a:stretch>
            <a:fillRect/>
          </a:stretch>
        </p:blipFill>
        <p:spPr>
          <a:xfrm flipH="1">
            <a:off x="10545937" y="0"/>
            <a:ext cx="1646063" cy="1390008"/>
          </a:xfrm>
          <a:prstGeom prst="rect">
            <a:avLst/>
          </a:prstGeom>
        </p:spPr>
      </p:pic>
      <p:pic>
        <p:nvPicPr>
          <p:cNvPr id="11" name="图片 10"/>
          <p:cNvPicPr>
            <a:picLocks noChangeAspect="1"/>
          </p:cNvPicPr>
          <p:nvPr userDrawn="1">
            <p:custDataLst>
              <p:tags r:id="rId3"/>
            </p:custDataLst>
          </p:nvPr>
        </p:nvPicPr>
        <p:blipFill>
          <a:blip r:embed="rId10"/>
          <a:stretch>
            <a:fillRect/>
          </a:stretch>
        </p:blipFill>
        <p:spPr>
          <a:xfrm flipV="1">
            <a:off x="0" y="5467992"/>
            <a:ext cx="1646063" cy="1390008"/>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2"/>
            </p:custDataLst>
          </p:nvPr>
        </p:nvPicPr>
        <p:blipFill>
          <a:blip r:embed="rId10"/>
          <a:stretch>
            <a:fillRect/>
          </a:stretch>
        </p:blipFill>
        <p:spPr>
          <a:xfrm>
            <a:off x="-4939" y="4709652"/>
            <a:ext cx="2487342" cy="2148348"/>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a:t>单击编辑标题</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2"/>
            </p:custDataLst>
          </p:nvPr>
        </p:nvPicPr>
        <p:blipFill>
          <a:blip r:embed="rId11"/>
          <a:stretch>
            <a:fillRect/>
          </a:stretch>
        </p:blipFill>
        <p:spPr>
          <a:xfrm flipH="1" flipV="1">
            <a:off x="0" y="0"/>
            <a:ext cx="1932599" cy="3438442"/>
          </a:xfrm>
          <a:prstGeom prst="rect">
            <a:avLst/>
          </a:prstGeom>
        </p:spPr>
      </p:pic>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3" name="图片 12"/>
          <p:cNvPicPr>
            <a:picLocks noChangeAspect="1"/>
          </p:cNvPicPr>
          <p:nvPr userDrawn="1">
            <p:custDataLst>
              <p:tags r:id="rId9"/>
            </p:custDataLst>
          </p:nvPr>
        </p:nvPicPr>
        <p:blipFill>
          <a:blip r:embed="rId12"/>
          <a:stretch>
            <a:fillRect/>
          </a:stretch>
        </p:blipFill>
        <p:spPr>
          <a:xfrm flipH="1">
            <a:off x="9704658" y="4709652"/>
            <a:ext cx="2487342" cy="2148348"/>
          </a:xfrm>
          <a:prstGeom prst="rect">
            <a:avLst/>
          </a:prstGeom>
        </p:spPr>
      </p:pic>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2"/>
            </p:custDataLst>
          </p:nvPr>
        </p:nvPicPr>
        <p:blipFill>
          <a:blip r:embed="rId11"/>
          <a:stretch>
            <a:fillRect/>
          </a:stretch>
        </p:blipFill>
        <p:spPr>
          <a:xfrm flipH="1">
            <a:off x="10545937" y="0"/>
            <a:ext cx="1646063" cy="1390008"/>
          </a:xfrm>
          <a:prstGeom prst="rect">
            <a:avLst/>
          </a:prstGeom>
        </p:spPr>
      </p:pic>
      <p:pic>
        <p:nvPicPr>
          <p:cNvPr id="12" name="图片 11"/>
          <p:cNvPicPr>
            <a:picLocks noChangeAspect="1"/>
          </p:cNvPicPr>
          <p:nvPr userDrawn="1">
            <p:custDataLst>
              <p:tags r:id="rId3"/>
            </p:custDataLst>
          </p:nvPr>
        </p:nvPicPr>
        <p:blipFill>
          <a:blip r:embed="rId12"/>
          <a:stretch>
            <a:fillRect/>
          </a:stretch>
        </p:blipFill>
        <p:spPr>
          <a:xfrm flipH="1">
            <a:off x="0" y="3419558"/>
            <a:ext cx="1932599" cy="3438442"/>
          </a:xfrm>
          <a:prstGeom prst="rect">
            <a:avLst/>
          </a:prstGeom>
        </p:spPr>
      </p:pic>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2"/>
            </p:custDataLst>
          </p:nvPr>
        </p:nvPicPr>
        <p:blipFill>
          <a:blip r:embed="rId13"/>
          <a:stretch>
            <a:fillRect/>
          </a:stretch>
        </p:blipFill>
        <p:spPr>
          <a:xfrm>
            <a:off x="-4939" y="4709652"/>
            <a:ext cx="2487342" cy="2148348"/>
          </a:xfrm>
          <a:prstGeom prst="rect">
            <a:avLst/>
          </a:prstGeom>
        </p:spPr>
      </p:pic>
      <p:pic>
        <p:nvPicPr>
          <p:cNvPr id="14" name="图片 13"/>
          <p:cNvPicPr>
            <a:picLocks noChangeAspect="1"/>
          </p:cNvPicPr>
          <p:nvPr userDrawn="1">
            <p:custDataLst>
              <p:tags r:id="rId3"/>
            </p:custDataLst>
          </p:nvPr>
        </p:nvPicPr>
        <p:blipFill>
          <a:blip r:embed="rId14"/>
          <a:stretch>
            <a:fillRect/>
          </a:stretch>
        </p:blipFill>
        <p:spPr>
          <a:xfrm>
            <a:off x="9989574" y="0"/>
            <a:ext cx="2224954" cy="2458341"/>
          </a:xfrm>
          <a:prstGeom prst="rect">
            <a:avLst/>
          </a:prstGeom>
        </p:spPr>
      </p:pic>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8" name="图片 7"/>
          <p:cNvPicPr>
            <a:picLocks noChangeAspect="1"/>
          </p:cNvPicPr>
          <p:nvPr userDrawn="1">
            <p:custDataLst>
              <p:tags r:id="rId2"/>
            </p:custDataLst>
          </p:nvPr>
        </p:nvPicPr>
        <p:blipFill>
          <a:blip r:embed="rId10"/>
          <a:stretch>
            <a:fillRect/>
          </a:stretch>
        </p:blipFill>
        <p:spPr>
          <a:xfrm flipH="1">
            <a:off x="0" y="0"/>
            <a:ext cx="2117918" cy="2340077"/>
          </a:xfrm>
          <a:prstGeom prst="rect">
            <a:avLst/>
          </a:prstGeom>
        </p:spPr>
      </p:pic>
      <p:pic>
        <p:nvPicPr>
          <p:cNvPr id="9" name="图片 8"/>
          <p:cNvPicPr>
            <a:picLocks noChangeAspect="1"/>
          </p:cNvPicPr>
          <p:nvPr userDrawn="1">
            <p:custDataLst>
              <p:tags r:id="rId3"/>
            </p:custDataLst>
          </p:nvPr>
        </p:nvPicPr>
        <p:blipFill>
          <a:blip r:embed="rId11"/>
          <a:stretch>
            <a:fillRect/>
          </a:stretch>
        </p:blipFill>
        <p:spPr>
          <a:xfrm>
            <a:off x="9923460" y="2821858"/>
            <a:ext cx="2268540" cy="4036142"/>
          </a:xfrm>
          <a:prstGeom prst="rect">
            <a:avLst/>
          </a:prstGeom>
        </p:spPr>
      </p:pic>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a:t>单击此处编辑标题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a:t>单击此处编辑母版文本样式</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a:lstStyle/>
          <a:p>
            <a:r>
              <a:rPr lang="zh-CN" altLang="en-US"/>
              <a:t>单击此处编辑母版标题样式</a:t>
            </a: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nchor="b" anchorCtr="0"/>
          <a:lstStyle/>
          <a:p>
            <a:r>
              <a:rPr lang="zh-CN" altLang="en-US"/>
              <a:t>单击此处编辑母版标题样式</a:t>
            </a:r>
          </a:p>
        </p:txBody>
      </p:sp>
      <p:sp>
        <p:nvSpPr>
          <p:cNvPr id="3" name="内容占位符 2"/>
          <p:cNvSpPr>
            <a:spLocks noGrp="1"/>
          </p:cNvSpPr>
          <p:nvPr>
            <p:ph idx="1"/>
            <p:custDataLst>
              <p:tags r:id="rId2"/>
            </p:custDataLst>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838200" y="6356351"/>
            <a:ext cx="2743200" cy="365125"/>
          </a:xfrm>
          <a:prstGeom prst="rect">
            <a:avLst/>
          </a:prstGeom>
        </p:spPr>
        <p:txBody>
          <a:bodyPr rtlCol="0" anchor="ctr" anchorCtr="0">
            <a:noAutofit/>
          </a:bodyPr>
          <a:lstStyle>
            <a:defPPr>
              <a:defRPr lang="zh-CN"/>
            </a:defPPr>
            <a:lvl1pPr marL="0" indent="0" algn="l" defTabSz="1219200" rtl="0" eaLnBrk="0" fontAlgn="base" hangingPunct="0">
              <a:lnSpc>
                <a:spcPct val="100000"/>
              </a:lnSpc>
              <a:spcBef>
                <a:spcPct val="0"/>
              </a:spcBef>
              <a:spcAft>
                <a:spcPct val="0"/>
              </a:spcAft>
              <a:buClrTx/>
              <a:buSzTx/>
              <a:buFontTx/>
              <a:buNone/>
              <a:defRPr kumimoji="0" lang="zh-CN" altLang="en-US" sz="1200" b="0" i="0" u="none" baseline="0">
                <a:solidFill>
                  <a:schemeClr val="tx1">
                    <a:tint val="75000"/>
                  </a:schemeClr>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endParaRPr lang="zh-CN" altLang="en-US" sz="1600">
              <a:solidFill>
                <a:srgbClr val="898989"/>
              </a:solidFill>
            </a:endParaRPr>
          </a:p>
        </p:txBody>
      </p:sp>
      <p:sp>
        <p:nvSpPr>
          <p:cNvPr id="3" name="Footer Placeholder 4"/>
          <p:cNvSpPr>
            <a:spLocks noGrp="1"/>
          </p:cNvSpPr>
          <p:nvPr>
            <p:ph type="ftr" sz="quarter" idx="11"/>
            <p:custDataLst>
              <p:tags r:id="rId2"/>
            </p:custDataLst>
          </p:nvPr>
        </p:nvSpPr>
        <p:spPr>
          <a:xfrm>
            <a:off x="4038600" y="6356351"/>
            <a:ext cx="4114800" cy="365125"/>
          </a:xfrm>
          <a:prstGeom prst="rect">
            <a:avLst/>
          </a:prstGeom>
        </p:spPr>
        <p:txBody>
          <a:bodyPr rtlCol="0" anchor="ctr" anchorCtr="0">
            <a:noAutofit/>
          </a:bodyPr>
          <a:lstStyle>
            <a:defPPr>
              <a:defRPr lang="zh-CN"/>
            </a:defPPr>
            <a:lvl1pPr marL="0" indent="0" algn="ctr" defTabSz="1219200" rtl="0" eaLnBrk="0" fontAlgn="base" hangingPunct="0">
              <a:lnSpc>
                <a:spcPct val="100000"/>
              </a:lnSpc>
              <a:spcBef>
                <a:spcPct val="0"/>
              </a:spcBef>
              <a:spcAft>
                <a:spcPct val="0"/>
              </a:spcAft>
              <a:buClrTx/>
              <a:buSzTx/>
              <a:buFontTx/>
              <a:buNone/>
              <a:defRPr kumimoji="0" lang="zh-CN" altLang="en-US" sz="1200" b="0" i="0" u="none" baseline="0">
                <a:solidFill>
                  <a:schemeClr val="tx1">
                    <a:tint val="75000"/>
                  </a:schemeClr>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endParaRPr lang="zh-CN" altLang="en-US" sz="1600">
              <a:solidFill>
                <a:srgbClr val="898989"/>
              </a:solidFill>
            </a:endParaRPr>
          </a:p>
        </p:txBody>
      </p:sp>
      <p:sp>
        <p:nvSpPr>
          <p:cNvPr id="4" name="Slide Number Placeholder 5"/>
          <p:cNvSpPr>
            <a:spLocks noGrp="1"/>
          </p:cNvSpPr>
          <p:nvPr>
            <p:ph type="sldNum" sz="quarter" idx="12"/>
            <p:custDataLst>
              <p:tags r:id="rId3"/>
            </p:custDataLst>
          </p:nvPr>
        </p:nvSpPr>
        <p:spPr>
          <a:xfrm>
            <a:off x="8610600" y="6356351"/>
            <a:ext cx="2743200" cy="365125"/>
          </a:xfrm>
          <a:prstGeom prst="rect">
            <a:avLst/>
          </a:prstGeom>
        </p:spPr>
        <p:txBody>
          <a:bodyPr numCol="1" anchor="ctr" anchorCtr="0" compatLnSpc="1">
            <a:noAutofit/>
          </a:bodyPr>
          <a:lstStyle>
            <a:defPPr>
              <a:defRPr lang="zh-CN"/>
            </a:defPPr>
            <a:lvl1pPr marL="0" indent="0" algn="r" defTabSz="1219200" rtl="0" eaLnBrk="1" fontAlgn="base" hangingPunct="1">
              <a:lnSpc>
                <a:spcPct val="100000"/>
              </a:lnSpc>
              <a:spcBef>
                <a:spcPct val="0"/>
              </a:spcBef>
              <a:spcAft>
                <a:spcPct val="0"/>
              </a:spcAft>
              <a:buClrTx/>
              <a:buSzTx/>
              <a:buFont typeface="Arial" panose="020B0604020202020204" pitchFamily="34" charset="0"/>
              <a:buNone/>
              <a:defRPr kumimoji="0" lang="zh-CN" altLang="en-US" sz="1200" b="0" i="0" u="none" baseline="0" noProof="1">
                <a:solidFill>
                  <a:srgbClr val="898989"/>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pPr>
              <a:buFont typeface="Arial"/>
              <a:buNone/>
            </a:pPr>
            <a:fld id="{EB208BC9-3F99-4023-BFC2-34BA9F0DA187}" type="slidenum">
              <a:rPr lang="en-US" sz="1600" smtClean="0"/>
              <a:t>‹#›</a:t>
            </a:fld>
            <a:endParaRPr lang="en-US" sz="160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5" name="组合 4"/>
          <p:cNvGrpSpPr/>
          <p:nvPr userDrawn="1">
            <p:custDataLst>
              <p:tags r:id="rId1"/>
            </p:custDataLst>
          </p:nvPr>
        </p:nvGrpSpPr>
        <p:grpSpPr>
          <a:xfrm>
            <a:off x="0" y="0"/>
            <a:ext cx="12192000" cy="6858000"/>
            <a:chOff x="0" y="0"/>
            <a:chExt cx="19200" cy="10800"/>
          </a:xfrm>
        </p:grpSpPr>
        <p:sp>
          <p:nvSpPr>
            <p:cNvPr id="19" name="矩形 18"/>
            <p:cNvSpPr/>
            <p:nvPr>
              <p:custDataLst>
                <p:tags r:id="rId2"/>
              </p:custDataLst>
            </p:nvPr>
          </p:nvSpPr>
          <p:spPr>
            <a:xfrm>
              <a:off x="0" y="10541"/>
              <a:ext cx="19200" cy="25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矩形 2"/>
            <p:cNvSpPr/>
            <p:nvPr>
              <p:custDataLst>
                <p:tags r:id="rId3"/>
              </p:custDataLst>
            </p:nvPr>
          </p:nvSpPr>
          <p:spPr>
            <a:xfrm>
              <a:off x="0" y="442"/>
              <a:ext cx="558" cy="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矩形 47"/>
            <p:cNvSpPr/>
            <p:nvPr>
              <p:custDataLst>
                <p:tags r:id="rId4"/>
              </p:custDataLst>
            </p:nvPr>
          </p:nvSpPr>
          <p:spPr>
            <a:xfrm>
              <a:off x="0" y="0"/>
              <a:ext cx="19200"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100" name="图片 99"/>
            <p:cNvPicPr/>
            <p:nvPr>
              <p:custDataLst>
                <p:tags r:id="rId5"/>
              </p:custDataLst>
            </p:nvPr>
          </p:nvPicPr>
          <p:blipFill>
            <a:blip r:embed="rId8">
              <a:clrChange>
                <a:clrFrom>
                  <a:srgbClr val="F7F7F7">
                    <a:alpha val="100000"/>
                  </a:srgbClr>
                </a:clrFrom>
                <a:clrTo>
                  <a:srgbClr val="F7F7F7">
                    <a:alpha val="100000"/>
                    <a:alpha val="0"/>
                  </a:srgbClr>
                </a:clrTo>
              </a:clrChange>
            </a:blip>
            <a:stretch>
              <a:fillRect/>
            </a:stretch>
          </p:blipFill>
          <p:spPr>
            <a:xfrm>
              <a:off x="16448" y="8291"/>
              <a:ext cx="2410" cy="2148"/>
            </a:xfrm>
            <a:prstGeom prst="rect">
              <a:avLst/>
            </a:prstGeom>
            <a:noFill/>
            <a:ln w="9525">
              <a:noFill/>
            </a:ln>
          </p:spPr>
        </p:pic>
        <p:sp>
          <p:nvSpPr>
            <p:cNvPr id="4" name="矩形 3"/>
            <p:cNvSpPr/>
            <p:nvPr>
              <p:custDataLst>
                <p:tags r:id="rId6"/>
              </p:custDataLst>
            </p:nvPr>
          </p:nvSpPr>
          <p:spPr>
            <a:xfrm>
              <a:off x="558" y="442"/>
              <a:ext cx="320" cy="67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2025/2/13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2025/2/13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2025/2/13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14"/>
          <a:stretch>
            <a:fillRect/>
          </a:stretch>
        </p:blipFill>
        <p:spPr>
          <a:xfrm>
            <a:off x="-1057" y="0"/>
            <a:ext cx="12193057" cy="3773751"/>
          </a:xfrm>
          <a:prstGeom prst="rect">
            <a:avLst/>
          </a:prstGeom>
        </p:spPr>
      </p:pic>
      <p:sp>
        <p:nvSpPr>
          <p:cNvPr id="8" name="椭圆 7"/>
          <p:cNvSpPr/>
          <p:nvPr>
            <p:custDataLst>
              <p:tags r:id="rId2"/>
            </p:custDataLst>
          </p:nvPr>
        </p:nvSpPr>
        <p:spPr>
          <a:xfrm>
            <a:off x="5492523" y="2462355"/>
            <a:ext cx="1206954" cy="1206954"/>
          </a:xfrm>
          <a:prstGeom prst="ellipse">
            <a:avLst/>
          </a:prstGeom>
          <a:gradFill flip="none" rotWithShape="1">
            <a:gsLst>
              <a:gs pos="0">
                <a:schemeClr val="accent2">
                  <a:lumMod val="75000"/>
                </a:schemeClr>
              </a:gs>
              <a:gs pos="50000">
                <a:schemeClr val="accent2"/>
              </a:gs>
              <a:gs pos="100000">
                <a:schemeClr val="accent2">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Shape 10492"/>
          <p:cNvSpPr/>
          <p:nvPr>
            <p:custDataLst>
              <p:tags r:id="rId3"/>
            </p:custDataLst>
          </p:nvPr>
        </p:nvSpPr>
        <p:spPr>
          <a:xfrm>
            <a:off x="5830818" y="2777748"/>
            <a:ext cx="595101" cy="555915"/>
          </a:xfrm>
          <a:custGeom>
            <a:avLst/>
            <a:gdLst/>
            <a:ahLst/>
            <a:cxnLst>
              <a:cxn ang="0">
                <a:pos x="wd2" y="hd2"/>
              </a:cxn>
              <a:cxn ang="5400000">
                <a:pos x="wd2" y="hd2"/>
              </a:cxn>
              <a:cxn ang="10800000">
                <a:pos x="wd2" y="hd2"/>
              </a:cxn>
              <a:cxn ang="16200000">
                <a:pos x="wd2" y="hd2"/>
              </a:cxn>
            </a:cxnLst>
            <a:rect l="0" t="0" r="r" b="b"/>
            <a:pathLst>
              <a:path w="21407" h="21600" extrusionOk="0">
                <a:moveTo>
                  <a:pt x="12801" y="11554"/>
                </a:moveTo>
                <a:lnTo>
                  <a:pt x="14474" y="13472"/>
                </a:lnTo>
                <a:cubicBezTo>
                  <a:pt x="15180" y="14170"/>
                  <a:pt x="15156" y="13968"/>
                  <a:pt x="15669" y="13361"/>
                </a:cubicBezTo>
                <a:cubicBezTo>
                  <a:pt x="16181" y="12754"/>
                  <a:pt x="17088" y="12832"/>
                  <a:pt x="17088" y="13867"/>
                </a:cubicBezTo>
                <a:lnTo>
                  <a:pt x="17088" y="18147"/>
                </a:lnTo>
                <a:cubicBezTo>
                  <a:pt x="17088" y="19182"/>
                  <a:pt x="16304" y="20029"/>
                  <a:pt x="15346" y="20029"/>
                </a:cubicBezTo>
                <a:lnTo>
                  <a:pt x="3197" y="20029"/>
                </a:lnTo>
                <a:cubicBezTo>
                  <a:pt x="2239" y="20029"/>
                  <a:pt x="1455" y="19182"/>
                  <a:pt x="1455" y="18147"/>
                </a:cubicBezTo>
                <a:lnTo>
                  <a:pt x="1455" y="3453"/>
                </a:lnTo>
                <a:cubicBezTo>
                  <a:pt x="1455" y="2419"/>
                  <a:pt x="2239" y="1572"/>
                  <a:pt x="3197" y="1572"/>
                </a:cubicBezTo>
                <a:lnTo>
                  <a:pt x="15346" y="1572"/>
                </a:lnTo>
                <a:cubicBezTo>
                  <a:pt x="16304" y="1572"/>
                  <a:pt x="17088" y="2363"/>
                  <a:pt x="17088" y="3331"/>
                </a:cubicBezTo>
                <a:cubicBezTo>
                  <a:pt x="17088" y="4299"/>
                  <a:pt x="16560" y="5716"/>
                  <a:pt x="15916" y="6482"/>
                </a:cubicBezTo>
                <a:lnTo>
                  <a:pt x="12972" y="9969"/>
                </a:lnTo>
                <a:cubicBezTo>
                  <a:pt x="12327" y="10735"/>
                  <a:pt x="12095" y="10856"/>
                  <a:pt x="12801" y="11554"/>
                </a:cubicBezTo>
                <a:close/>
                <a:moveTo>
                  <a:pt x="20242" y="4140"/>
                </a:moveTo>
                <a:cubicBezTo>
                  <a:pt x="19534" y="3442"/>
                  <a:pt x="18863" y="2982"/>
                  <a:pt x="18749" y="3116"/>
                </a:cubicBezTo>
                <a:cubicBezTo>
                  <a:pt x="18635" y="3250"/>
                  <a:pt x="18543" y="2605"/>
                  <a:pt x="18543" y="1681"/>
                </a:cubicBezTo>
                <a:cubicBezTo>
                  <a:pt x="18543" y="756"/>
                  <a:pt x="17759" y="0"/>
                  <a:pt x="16801" y="0"/>
                </a:cubicBezTo>
                <a:lnTo>
                  <a:pt x="1742" y="0"/>
                </a:lnTo>
                <a:cubicBezTo>
                  <a:pt x="784" y="0"/>
                  <a:pt x="0" y="847"/>
                  <a:pt x="0" y="1881"/>
                </a:cubicBezTo>
                <a:lnTo>
                  <a:pt x="0" y="19719"/>
                </a:lnTo>
                <a:cubicBezTo>
                  <a:pt x="0" y="20754"/>
                  <a:pt x="784" y="21600"/>
                  <a:pt x="1742" y="21600"/>
                </a:cubicBezTo>
                <a:lnTo>
                  <a:pt x="16801" y="21600"/>
                </a:lnTo>
                <a:cubicBezTo>
                  <a:pt x="17759" y="21600"/>
                  <a:pt x="18543" y="20754"/>
                  <a:pt x="18543" y="19719"/>
                </a:cubicBezTo>
                <a:lnTo>
                  <a:pt x="18543" y="12138"/>
                </a:lnTo>
                <a:cubicBezTo>
                  <a:pt x="18543" y="11103"/>
                  <a:pt x="19070" y="9630"/>
                  <a:pt x="19715" y="8865"/>
                </a:cubicBezTo>
                <a:lnTo>
                  <a:pt x="20956" y="7391"/>
                </a:lnTo>
                <a:cubicBezTo>
                  <a:pt x="21600" y="6625"/>
                  <a:pt x="21549" y="5427"/>
                  <a:pt x="20841" y="4730"/>
                </a:cubicBezTo>
                <a:cubicBezTo>
                  <a:pt x="20841" y="4730"/>
                  <a:pt x="20242" y="4140"/>
                  <a:pt x="20242" y="414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0" name="Shape 10493"/>
          <p:cNvSpPr/>
          <p:nvPr>
            <p:custDataLst>
              <p:tags r:id="rId4"/>
            </p:custDataLst>
          </p:nvPr>
        </p:nvSpPr>
        <p:spPr>
          <a:xfrm>
            <a:off x="6398232" y="2787203"/>
            <a:ext cx="102225" cy="99817"/>
          </a:xfrm>
          <a:custGeom>
            <a:avLst/>
            <a:gdLst/>
            <a:ahLst/>
            <a:cxnLst>
              <a:cxn ang="0">
                <a:pos x="wd2" y="hd2"/>
              </a:cxn>
              <a:cxn ang="5400000">
                <a:pos x="wd2" y="hd2"/>
              </a:cxn>
              <a:cxn ang="10800000">
                <a:pos x="wd2" y="hd2"/>
              </a:cxn>
              <a:cxn ang="16200000">
                <a:pos x="wd2" y="hd2"/>
              </a:cxn>
            </a:cxnLst>
            <a:rect l="0" t="0" r="r" b="b"/>
            <a:pathLst>
              <a:path w="20002" h="20192" extrusionOk="0">
                <a:moveTo>
                  <a:pt x="18594" y="12070"/>
                </a:moveTo>
                <a:lnTo>
                  <a:pt x="7092" y="1201"/>
                </a:lnTo>
                <a:cubicBezTo>
                  <a:pt x="5504" y="-301"/>
                  <a:pt x="3202" y="-413"/>
                  <a:pt x="1998" y="973"/>
                </a:cubicBezTo>
                <a:cubicBezTo>
                  <a:pt x="-1118" y="4756"/>
                  <a:pt x="-523" y="10826"/>
                  <a:pt x="3322" y="14462"/>
                </a:cubicBezTo>
                <a:lnTo>
                  <a:pt x="6591" y="17550"/>
                </a:lnTo>
                <a:cubicBezTo>
                  <a:pt x="10436" y="21187"/>
                  <a:pt x="16133" y="21052"/>
                  <a:pt x="19251" y="17253"/>
                </a:cubicBezTo>
                <a:cubicBezTo>
                  <a:pt x="20482" y="15896"/>
                  <a:pt x="20155" y="13542"/>
                  <a:pt x="18594" y="1207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1" name="Shape 10494"/>
          <p:cNvSpPr/>
          <p:nvPr>
            <p:custDataLst>
              <p:tags r:id="rId5"/>
            </p:custDataLst>
          </p:nvPr>
        </p:nvSpPr>
        <p:spPr>
          <a:xfrm>
            <a:off x="6114526" y="3099280"/>
            <a:ext cx="106519" cy="104864"/>
          </a:xfrm>
          <a:custGeom>
            <a:avLst/>
            <a:gdLst/>
            <a:ahLst/>
            <a:cxnLst>
              <a:cxn ang="0">
                <a:pos x="wd2" y="hd2"/>
              </a:cxn>
              <a:cxn ang="5400000">
                <a:pos x="wd2" y="hd2"/>
              </a:cxn>
              <a:cxn ang="10800000">
                <a:pos x="wd2" y="hd2"/>
              </a:cxn>
              <a:cxn ang="16200000">
                <a:pos x="wd2" y="hd2"/>
              </a:cxn>
            </a:cxnLst>
            <a:rect l="0" t="0" r="r" b="b"/>
            <a:pathLst>
              <a:path w="19102" h="20234" extrusionOk="0">
                <a:moveTo>
                  <a:pt x="3781" y="4130"/>
                </a:moveTo>
                <a:lnTo>
                  <a:pt x="1908" y="10784"/>
                </a:lnTo>
                <a:cubicBezTo>
                  <a:pt x="657" y="15745"/>
                  <a:pt x="-186" y="19986"/>
                  <a:pt x="35" y="20207"/>
                </a:cubicBezTo>
                <a:cubicBezTo>
                  <a:pt x="255" y="20430"/>
                  <a:pt x="4141" y="19277"/>
                  <a:pt x="8670" y="17645"/>
                </a:cubicBezTo>
                <a:lnTo>
                  <a:pt x="16886" y="13833"/>
                </a:lnTo>
                <a:cubicBezTo>
                  <a:pt x="21414" y="12202"/>
                  <a:pt x="18159" y="10349"/>
                  <a:pt x="14634" y="6879"/>
                </a:cubicBezTo>
                <a:lnTo>
                  <a:pt x="9739" y="2298"/>
                </a:lnTo>
                <a:cubicBezTo>
                  <a:pt x="6214" y="-1170"/>
                  <a:pt x="5034" y="-831"/>
                  <a:pt x="3781" y="413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2" name="Shape 10495"/>
          <p:cNvSpPr/>
          <p:nvPr>
            <p:custDataLst>
              <p:tags r:id="rId6"/>
            </p:custDataLst>
          </p:nvPr>
        </p:nvSpPr>
        <p:spPr>
          <a:xfrm>
            <a:off x="5915930" y="3099279"/>
            <a:ext cx="148080" cy="14806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9" y="0"/>
                  <a:pt x="0" y="4839"/>
                  <a:pt x="0" y="10799"/>
                </a:cubicBezTo>
                <a:cubicBezTo>
                  <a:pt x="0" y="16784"/>
                  <a:pt x="4839" y="21600"/>
                  <a:pt x="10801" y="21600"/>
                </a:cubicBezTo>
                <a:cubicBezTo>
                  <a:pt x="16782" y="21600"/>
                  <a:pt x="21600" y="16784"/>
                  <a:pt x="21600" y="10799"/>
                </a:cubicBezTo>
                <a:cubicBezTo>
                  <a:pt x="21600" y="4839"/>
                  <a:pt x="16782" y="0"/>
                  <a:pt x="10801" y="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3" name="Shape 10496"/>
          <p:cNvSpPr/>
          <p:nvPr>
            <p:custDataLst>
              <p:tags r:id="rId7"/>
            </p:custDataLst>
          </p:nvPr>
        </p:nvSpPr>
        <p:spPr>
          <a:xfrm>
            <a:off x="5925387" y="2910144"/>
            <a:ext cx="141481" cy="111445"/>
          </a:xfrm>
          <a:custGeom>
            <a:avLst/>
            <a:gdLst/>
            <a:ahLst/>
            <a:cxnLst>
              <a:cxn ang="0">
                <a:pos x="wd2" y="hd2"/>
              </a:cxn>
              <a:cxn ang="5400000">
                <a:pos x="wd2" y="hd2"/>
              </a:cxn>
              <a:cxn ang="10800000">
                <a:pos x="wd2" y="hd2"/>
              </a:cxn>
              <a:cxn ang="16200000">
                <a:pos x="wd2" y="hd2"/>
              </a:cxn>
            </a:cxnLst>
            <a:rect l="0" t="0" r="r" b="b"/>
            <a:pathLst>
              <a:path w="19437" h="20578" extrusionOk="0">
                <a:moveTo>
                  <a:pt x="3902" y="20578"/>
                </a:moveTo>
                <a:lnTo>
                  <a:pt x="15538" y="20578"/>
                </a:lnTo>
                <a:cubicBezTo>
                  <a:pt x="19196" y="20578"/>
                  <a:pt x="20519" y="17241"/>
                  <a:pt x="18478" y="13159"/>
                </a:cubicBezTo>
                <a:lnTo>
                  <a:pt x="13423" y="3060"/>
                </a:lnTo>
                <a:cubicBezTo>
                  <a:pt x="11381" y="-1022"/>
                  <a:pt x="8041" y="-1019"/>
                  <a:pt x="6001" y="3064"/>
                </a:cubicBezTo>
                <a:lnTo>
                  <a:pt x="959" y="13155"/>
                </a:lnTo>
                <a:cubicBezTo>
                  <a:pt x="-1081" y="17237"/>
                  <a:pt x="243" y="20578"/>
                  <a:pt x="3902" y="20578"/>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 name="标题 1"/>
          <p:cNvSpPr>
            <a:spLocks noGrp="1"/>
          </p:cNvSpPr>
          <p:nvPr>
            <p:ph type="title"/>
            <p:custDataLst>
              <p:tags r:id="rId8"/>
            </p:custDataLst>
          </p:nvPr>
        </p:nvSpPr>
        <p:spPr>
          <a:xfrm>
            <a:off x="2136775" y="3520918"/>
            <a:ext cx="7918450" cy="1543059"/>
          </a:xfrm>
          <a:prstGeom prst="rect">
            <a:avLst/>
          </a:prstGeom>
        </p:spPr>
        <p:txBody>
          <a:bodyPr anchor="b">
            <a:normAutofit/>
          </a:bodyPr>
          <a:lstStyle>
            <a:lvl1pPr algn="ctr">
              <a:defRPr sz="4800">
                <a:solidFill>
                  <a:schemeClr val="accent1"/>
                </a:solidFill>
              </a:defRPr>
            </a:lvl1pPr>
          </a:lstStyle>
          <a:p>
            <a:r>
              <a:rPr lang="zh-CN" altLang="en-US"/>
              <a:t>单击此处编辑母版标题样式</a:t>
            </a:r>
          </a:p>
        </p:txBody>
      </p:sp>
      <p:sp>
        <p:nvSpPr>
          <p:cNvPr id="3" name="文本占位符 2"/>
          <p:cNvSpPr>
            <a:spLocks noGrp="1"/>
          </p:cNvSpPr>
          <p:nvPr>
            <p:ph type="body" idx="1"/>
            <p:custDataLst>
              <p:tags r:id="rId9"/>
            </p:custDataLst>
          </p:nvPr>
        </p:nvSpPr>
        <p:spPr>
          <a:xfrm>
            <a:off x="2136775" y="5108549"/>
            <a:ext cx="7918450" cy="997141"/>
          </a:xfrm>
          <a:prstGeom prst="rect">
            <a:avLst/>
          </a:prstGeo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10"/>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11"/>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2025/2/13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a:lstStyle/>
          <a:p>
            <a:r>
              <a:rPr lang="zh-CN" altLang="en-US"/>
              <a:t>单击此处编辑母版标题样式</a:t>
            </a: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838200" y="6356351"/>
            <a:ext cx="2743200" cy="365125"/>
          </a:xfrm>
          <a:prstGeom prst="rect">
            <a:avLst/>
          </a:prstGeom>
        </p:spPr>
        <p:txBody>
          <a:bodyPr rtlCol="0" anchor="ctr" anchorCtr="0">
            <a:noAutofit/>
          </a:bodyPr>
          <a:lstStyle>
            <a:defPPr>
              <a:defRPr lang="zh-CN"/>
            </a:defPPr>
            <a:lvl1pPr marL="0" indent="0" algn="l" defTabSz="1219200" rtl="0" eaLnBrk="0" fontAlgn="base" hangingPunct="0">
              <a:lnSpc>
                <a:spcPct val="100000"/>
              </a:lnSpc>
              <a:spcBef>
                <a:spcPct val="0"/>
              </a:spcBef>
              <a:spcAft>
                <a:spcPct val="0"/>
              </a:spcAft>
              <a:buClrTx/>
              <a:buSzTx/>
              <a:buFontTx/>
              <a:buNone/>
              <a:defRPr kumimoji="0" lang="zh-CN" altLang="en-US" sz="1200" b="0" i="0" u="none" baseline="0">
                <a:solidFill>
                  <a:schemeClr val="tx1">
                    <a:tint val="75000"/>
                  </a:schemeClr>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endParaRPr lang="zh-CN" altLang="en-US" sz="1600">
              <a:solidFill>
                <a:srgbClr val="898989"/>
              </a:solidFill>
            </a:endParaRPr>
          </a:p>
        </p:txBody>
      </p:sp>
      <p:sp>
        <p:nvSpPr>
          <p:cNvPr id="3" name="Footer Placeholder 4"/>
          <p:cNvSpPr>
            <a:spLocks noGrp="1"/>
          </p:cNvSpPr>
          <p:nvPr>
            <p:ph type="ftr" sz="quarter" idx="11"/>
            <p:custDataLst>
              <p:tags r:id="rId2"/>
            </p:custDataLst>
          </p:nvPr>
        </p:nvSpPr>
        <p:spPr>
          <a:xfrm>
            <a:off x="4038600" y="6356351"/>
            <a:ext cx="4114800" cy="365125"/>
          </a:xfrm>
          <a:prstGeom prst="rect">
            <a:avLst/>
          </a:prstGeom>
        </p:spPr>
        <p:txBody>
          <a:bodyPr rtlCol="0" anchor="ctr" anchorCtr="0">
            <a:noAutofit/>
          </a:bodyPr>
          <a:lstStyle>
            <a:defPPr>
              <a:defRPr lang="zh-CN"/>
            </a:defPPr>
            <a:lvl1pPr marL="0" indent="0" algn="ctr" defTabSz="1219200" rtl="0" eaLnBrk="0" fontAlgn="base" hangingPunct="0">
              <a:lnSpc>
                <a:spcPct val="100000"/>
              </a:lnSpc>
              <a:spcBef>
                <a:spcPct val="0"/>
              </a:spcBef>
              <a:spcAft>
                <a:spcPct val="0"/>
              </a:spcAft>
              <a:buClrTx/>
              <a:buSzTx/>
              <a:buFontTx/>
              <a:buNone/>
              <a:defRPr kumimoji="0" lang="zh-CN" altLang="en-US" sz="1200" b="0" i="0" u="none" baseline="0">
                <a:solidFill>
                  <a:schemeClr val="tx1">
                    <a:tint val="75000"/>
                  </a:schemeClr>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endParaRPr lang="zh-CN" altLang="en-US" sz="1600">
              <a:solidFill>
                <a:srgbClr val="898989"/>
              </a:solidFill>
            </a:endParaRPr>
          </a:p>
        </p:txBody>
      </p:sp>
      <p:sp>
        <p:nvSpPr>
          <p:cNvPr id="4" name="Slide Number Placeholder 5"/>
          <p:cNvSpPr>
            <a:spLocks noGrp="1"/>
          </p:cNvSpPr>
          <p:nvPr>
            <p:ph type="sldNum" sz="quarter" idx="12"/>
            <p:custDataLst>
              <p:tags r:id="rId3"/>
            </p:custDataLst>
          </p:nvPr>
        </p:nvSpPr>
        <p:spPr>
          <a:xfrm>
            <a:off x="8610600" y="6356351"/>
            <a:ext cx="2743200" cy="365125"/>
          </a:xfrm>
          <a:prstGeom prst="rect">
            <a:avLst/>
          </a:prstGeom>
        </p:spPr>
        <p:txBody>
          <a:bodyPr numCol="1" anchor="ctr" anchorCtr="0" compatLnSpc="1">
            <a:noAutofit/>
          </a:bodyPr>
          <a:lstStyle>
            <a:defPPr>
              <a:defRPr lang="zh-CN"/>
            </a:defPPr>
            <a:lvl1pPr marL="0" indent="0" algn="r" defTabSz="1219200" rtl="0" eaLnBrk="1" fontAlgn="base" hangingPunct="1">
              <a:lnSpc>
                <a:spcPct val="100000"/>
              </a:lnSpc>
              <a:spcBef>
                <a:spcPct val="0"/>
              </a:spcBef>
              <a:spcAft>
                <a:spcPct val="0"/>
              </a:spcAft>
              <a:buClrTx/>
              <a:buSzTx/>
              <a:buFont typeface="Arial" panose="020B0604020202020204" pitchFamily="34" charset="0"/>
              <a:buNone/>
              <a:defRPr kumimoji="0" lang="zh-CN" altLang="en-US" sz="1200" b="0" i="0" u="none" baseline="0" noProof="1">
                <a:solidFill>
                  <a:srgbClr val="898989"/>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pPr>
              <a:buFont typeface="Arial"/>
              <a:buNone/>
            </a:pPr>
            <a:fld id="{EB208BC9-3F99-4023-BFC2-34BA9F0DA187}" type="slidenum">
              <a:rPr lang="en-US" sz="1600" smtClean="0"/>
              <a:t>‹#›</a:t>
            </a:fld>
            <a:endParaRPr lang="en-US" sz="160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grpSp>
        <p:nvGrpSpPr>
          <p:cNvPr id="47" name="Group 47"/>
          <p:cNvGrpSpPr>
            <a:grpSpLocks noChangeAspect="1"/>
          </p:cNvGrpSpPr>
          <p:nvPr userDrawn="1">
            <p:custDataLst>
              <p:tags r:id="rId1"/>
            </p:custDataLst>
          </p:nvPr>
        </p:nvGrpSpPr>
        <p:grpSpPr>
          <a:xfrm>
            <a:off x="11644985" y="112014"/>
            <a:ext cx="315241" cy="611717"/>
            <a:chOff x="2711" y="1294"/>
            <a:chExt cx="336" cy="652"/>
          </a:xfrm>
          <a:solidFill>
            <a:schemeClr val="bg1"/>
          </a:solidFill>
        </p:grpSpPr>
        <p:sp>
          <p:nvSpPr>
            <p:cNvPr id="49" name="Freeform 48"/>
            <p:cNvSpPr/>
            <p:nvPr userDrawn="1">
              <p:custDataLst>
                <p:tags r:id="rId2"/>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0" name="Freeform 49"/>
            <p:cNvSpPr/>
            <p:nvPr userDrawn="1">
              <p:custDataLst>
                <p:tags r:id="rId3"/>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1" name="Freeform 50"/>
            <p:cNvSpPr/>
            <p:nvPr userDrawn="1">
              <p:custDataLst>
                <p:tags r:id="rId4"/>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2" name="Freeform 51"/>
            <p:cNvSpPr/>
            <p:nvPr userDrawn="1">
              <p:custDataLst>
                <p:tags r:id="rId5"/>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3" name="Freeform 52"/>
            <p:cNvSpPr/>
            <p:nvPr userDrawn="1">
              <p:custDataLst>
                <p:tags r:id="rId6"/>
              </p:custDataLst>
            </p:nvPr>
          </p:nvSpPr>
          <p:spPr bwMode="auto">
            <a:xfrm>
              <a:off x="2711" y="1294"/>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4" name="Freeform 53"/>
            <p:cNvSpPr/>
            <p:nvPr userDrawn="1">
              <p:custDataLst>
                <p:tags r:id="rId7"/>
              </p:custDataLst>
            </p:nvPr>
          </p:nvSpPr>
          <p:spPr bwMode="auto">
            <a:xfrm>
              <a:off x="2711" y="1445"/>
              <a:ext cx="336" cy="199"/>
            </a:xfrm>
            <a:custGeom>
              <a:avLst/>
              <a:gdLst>
                <a:gd name="T0" fmla="*/ 302 w 336"/>
                <a:gd name="T1" fmla="*/ 199 h 199"/>
                <a:gd name="T2" fmla="*/ 167 w 336"/>
                <a:gd name="T3" fmla="*/ 67 h 199"/>
                <a:gd name="T4" fmla="*/ 33 w 336"/>
                <a:gd name="T5" fmla="*/ 199 h 199"/>
                <a:gd name="T6" fmla="*/ 0 w 336"/>
                <a:gd name="T7" fmla="*/ 165 h 199"/>
                <a:gd name="T8" fmla="*/ 167 w 336"/>
                <a:gd name="T9" fmla="*/ 0 h 199"/>
                <a:gd name="T10" fmla="*/ 336 w 336"/>
                <a:gd name="T11" fmla="*/ 165 h 199"/>
                <a:gd name="T12" fmla="*/ 302 w 336"/>
                <a:gd name="T13" fmla="*/ 199 h 199"/>
              </a:gdLst>
              <a:ahLst/>
              <a:cxnLst>
                <a:cxn ang="0">
                  <a:pos x="T0" y="T1"/>
                </a:cxn>
                <a:cxn ang="0">
                  <a:pos x="T2" y="T3"/>
                </a:cxn>
                <a:cxn ang="0">
                  <a:pos x="T4" y="T5"/>
                </a:cxn>
                <a:cxn ang="0">
                  <a:pos x="T6" y="T7"/>
                </a:cxn>
                <a:cxn ang="0">
                  <a:pos x="T8" y="T9"/>
                </a:cxn>
                <a:cxn ang="0">
                  <a:pos x="T10" y="T11"/>
                </a:cxn>
                <a:cxn ang="0">
                  <a:pos x="T12" y="T13"/>
                </a:cxn>
              </a:cxnLst>
              <a:rect l="0" t="0" r="r" b="b"/>
              <a:pathLst>
                <a:path w="336" h="199">
                  <a:moveTo>
                    <a:pt x="302" y="199"/>
                  </a:moveTo>
                  <a:lnTo>
                    <a:pt x="167" y="67"/>
                  </a:lnTo>
                  <a:lnTo>
                    <a:pt x="33" y="199"/>
                  </a:lnTo>
                  <a:lnTo>
                    <a:pt x="0" y="165"/>
                  </a:lnTo>
                  <a:lnTo>
                    <a:pt x="167" y="0"/>
                  </a:lnTo>
                  <a:lnTo>
                    <a:pt x="336" y="165"/>
                  </a:lnTo>
                  <a:lnTo>
                    <a:pt x="302"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5" name="Freeform 54"/>
            <p:cNvSpPr/>
            <p:nvPr userDrawn="1">
              <p:custDataLst>
                <p:tags r:id="rId8"/>
              </p:custDataLst>
            </p:nvPr>
          </p:nvSpPr>
          <p:spPr bwMode="auto">
            <a:xfrm>
              <a:off x="2711" y="1594"/>
              <a:ext cx="336" cy="201"/>
            </a:xfrm>
            <a:custGeom>
              <a:avLst/>
              <a:gdLst>
                <a:gd name="T0" fmla="*/ 302 w 336"/>
                <a:gd name="T1" fmla="*/ 201 h 201"/>
                <a:gd name="T2" fmla="*/ 167 w 336"/>
                <a:gd name="T3" fmla="*/ 69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9"/>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sp>
          <p:nvSpPr>
            <p:cNvPr id="56" name="Freeform 55"/>
            <p:cNvSpPr/>
            <p:nvPr userDrawn="1">
              <p:custDataLst>
                <p:tags r:id="rId9"/>
              </p:custDataLst>
            </p:nvPr>
          </p:nvSpPr>
          <p:spPr bwMode="auto">
            <a:xfrm>
              <a:off x="2711" y="1745"/>
              <a:ext cx="336" cy="201"/>
            </a:xfrm>
            <a:custGeom>
              <a:avLst/>
              <a:gdLst>
                <a:gd name="T0" fmla="*/ 302 w 336"/>
                <a:gd name="T1" fmla="*/ 201 h 201"/>
                <a:gd name="T2" fmla="*/ 167 w 336"/>
                <a:gd name="T3" fmla="*/ 67 h 201"/>
                <a:gd name="T4" fmla="*/ 33 w 336"/>
                <a:gd name="T5" fmla="*/ 201 h 201"/>
                <a:gd name="T6" fmla="*/ 0 w 336"/>
                <a:gd name="T7" fmla="*/ 168 h 201"/>
                <a:gd name="T8" fmla="*/ 167 w 336"/>
                <a:gd name="T9" fmla="*/ 0 h 201"/>
                <a:gd name="T10" fmla="*/ 336 w 336"/>
                <a:gd name="T11" fmla="*/ 168 h 201"/>
                <a:gd name="T12" fmla="*/ 302 w 336"/>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336" h="201">
                  <a:moveTo>
                    <a:pt x="302" y="201"/>
                  </a:moveTo>
                  <a:lnTo>
                    <a:pt x="167" y="67"/>
                  </a:lnTo>
                  <a:lnTo>
                    <a:pt x="33" y="201"/>
                  </a:lnTo>
                  <a:lnTo>
                    <a:pt x="0" y="168"/>
                  </a:lnTo>
                  <a:lnTo>
                    <a:pt x="167" y="0"/>
                  </a:lnTo>
                  <a:lnTo>
                    <a:pt x="336" y="168"/>
                  </a:lnTo>
                  <a:lnTo>
                    <a:pt x="302"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09600"/>
              <a:endParaRPr lang="zh-CN" altLang="en-US" sz="2400">
                <a:solidFill>
                  <a:prstClr val="black"/>
                </a:solidFill>
              </a:endParaRPr>
            </a:p>
          </p:txBody>
        </p:sp>
      </p:gr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nchor="b" anchorCtr="0"/>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6" name="页脚占位符 5"/>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2025/2/13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梯形 6"/>
          <p:cNvSpPr/>
          <p:nvPr>
            <p:custDataLst>
              <p:tags r:id="rId1"/>
            </p:custDataLst>
          </p:nvPr>
        </p:nvSpPr>
        <p:spPr>
          <a:xfrm>
            <a:off x="969963" y="617538"/>
            <a:ext cx="2008188" cy="76200"/>
          </a:xfrm>
          <a:prstGeom prst="trapezoid">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矩形 2"/>
          <p:cNvSpPr/>
          <p:nvPr>
            <p:custDataLst>
              <p:tags r:id="rId2"/>
            </p:custDataLst>
          </p:nvPr>
        </p:nvSpPr>
        <p:spPr>
          <a:xfrm>
            <a:off x="0" y="200025"/>
            <a:ext cx="8534400" cy="495300"/>
          </a:xfrm>
          <a:custGeom>
            <a:avLst/>
            <a:gdLst>
              <a:gd name="connsiteX0" fmla="*/ 0 w 6877050"/>
              <a:gd name="connsiteY0" fmla="*/ 0 h 783320"/>
              <a:gd name="connsiteX1" fmla="*/ 6877050 w 6877050"/>
              <a:gd name="connsiteY1" fmla="*/ 0 h 783320"/>
              <a:gd name="connsiteX2" fmla="*/ 6877050 w 6877050"/>
              <a:gd name="connsiteY2" fmla="*/ 783320 h 783320"/>
              <a:gd name="connsiteX3" fmla="*/ 0 w 6877050"/>
              <a:gd name="connsiteY3" fmla="*/ 783320 h 783320"/>
              <a:gd name="connsiteX4" fmla="*/ 0 w 6877050"/>
              <a:gd name="connsiteY4" fmla="*/ 0 h 783320"/>
              <a:gd name="connsiteX0-1" fmla="*/ 0 w 6877050"/>
              <a:gd name="connsiteY0-2" fmla="*/ 0 h 784750"/>
              <a:gd name="connsiteX1-3" fmla="*/ 6877050 w 6877050"/>
              <a:gd name="connsiteY1-4" fmla="*/ 0 h 784750"/>
              <a:gd name="connsiteX2-5" fmla="*/ 6877050 w 6877050"/>
              <a:gd name="connsiteY2-6" fmla="*/ 783320 h 784750"/>
              <a:gd name="connsiteX3-7" fmla="*/ 6505575 w 6877050"/>
              <a:gd name="connsiteY3-8" fmla="*/ 784750 h 784750"/>
              <a:gd name="connsiteX4-9" fmla="*/ 0 w 6877050"/>
              <a:gd name="connsiteY4-10" fmla="*/ 783320 h 784750"/>
              <a:gd name="connsiteX5" fmla="*/ 0 w 6877050"/>
              <a:gd name="connsiteY5" fmla="*/ 0 h 784750"/>
              <a:gd name="connsiteX0-11" fmla="*/ 0 w 6877050"/>
              <a:gd name="connsiteY0-12" fmla="*/ 0 h 784750"/>
              <a:gd name="connsiteX1-13" fmla="*/ 6877050 w 6877050"/>
              <a:gd name="connsiteY1-14" fmla="*/ 0 h 784750"/>
              <a:gd name="connsiteX2-15" fmla="*/ 6505575 w 6877050"/>
              <a:gd name="connsiteY2-16" fmla="*/ 784750 h 784750"/>
              <a:gd name="connsiteX3-17" fmla="*/ 0 w 6877050"/>
              <a:gd name="connsiteY3-18" fmla="*/ 783320 h 784750"/>
              <a:gd name="connsiteX4-19" fmla="*/ 0 w 6877050"/>
              <a:gd name="connsiteY4-20" fmla="*/ 0 h 784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77050" h="784750">
                <a:moveTo>
                  <a:pt x="0" y="0"/>
                </a:moveTo>
                <a:lnTo>
                  <a:pt x="6877050" y="0"/>
                </a:lnTo>
                <a:lnTo>
                  <a:pt x="6505575" y="784750"/>
                </a:lnTo>
                <a:lnTo>
                  <a:pt x="0" y="783320"/>
                </a:lnTo>
                <a:lnTo>
                  <a:pt x="0" y="0"/>
                </a:lnTo>
                <a:close/>
              </a:path>
            </a:pathLst>
          </a:custGeom>
          <a:gradFill>
            <a:gsLst>
              <a:gs pos="18000">
                <a:srgbClr val="007BD3"/>
              </a:gs>
              <a:gs pos="75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日期占位符 1"/>
          <p:cNvSpPr>
            <a:spLocks noGrp="1"/>
          </p:cNvSpPr>
          <p:nvPr>
            <p:ph type="dt" sz="half" idx="2"/>
            <p:custDataLst>
              <p:tags r:id="rId3"/>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8AFEBD0A-E0E7-4A8F-B9B4-7C0D93CDAEF5}"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2025/2/13</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14" name="页脚占位符 2"/>
          <p:cNvSpPr>
            <a:spLocks noGrp="1"/>
          </p:cNvSpPr>
          <p:nvPr>
            <p:ph type="ftr" sz="quarter" idx="3"/>
            <p:custDataLst>
              <p:tags r:id="rId4"/>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charset="-122"/>
              <a:cs typeface="+mn-cs"/>
            </a:endParaRPr>
          </a:p>
        </p:txBody>
      </p:sp>
      <p:sp>
        <p:nvSpPr>
          <p:cNvPr id="15" name="灯片编号占位符 3"/>
          <p:cNvSpPr>
            <a:spLocks noGrp="1"/>
          </p:cNvSpPr>
          <p:nvPr>
            <p:ph type="sldNum" sz="quarter" idx="4"/>
            <p:custDataLst>
              <p:tags r:id="rId5"/>
            </p:custDataLst>
          </p:nvPr>
        </p:nvSpPr>
        <p:spPr>
          <a:xfrm>
            <a:off x="8610600" y="6356350"/>
            <a:ext cx="2743200" cy="365125"/>
          </a:xfrm>
          <a:prstGeom prst="rect">
            <a:avLst/>
          </a:prstGeom>
        </p:spPr>
        <p:txBody>
          <a:bodyPr vert="horz" wrap="square" lIns="91440" tIns="45720" rIns="91440" bIns="45720" numCol="1" anchor="ctr"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803D8ADA-7BC6-494A-98E8-7D6CBCF89934}" type="slidenum">
              <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mn-cs"/>
              </a:rPr>
              <a:t>‹#›</a:t>
            </a:fld>
            <a:endParaRPr kumimoji="0" lang="zh-CN" altLang="en-US" sz="12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charset="-122"/>
              <a:cs typeface="+mn-cs"/>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内容">
    <p:spTree>
      <p:nvGrpSpPr>
        <p:cNvPr id="1" name=""/>
        <p:cNvGrpSpPr/>
        <p:nvPr/>
      </p:nvGrpSpPr>
      <p:grpSpPr>
        <a:xfrm>
          <a:off x="0" y="0"/>
          <a:ext cx="0" cy="0"/>
          <a:chOff x="0" y="0"/>
          <a:chExt cx="0" cy="0"/>
        </a:xfrm>
      </p:grpSpPr>
      <p:pic>
        <p:nvPicPr>
          <p:cNvPr id="2" name="MasterShapeName?linknodeid=" descr="preencoded.png"/>
          <p:cNvPicPr>
            <a:picLocks noChangeAspect="1"/>
          </p:cNvPicPr>
          <p:nvPr>
            <p:custDataLst>
              <p:tags r:id="rId1"/>
            </p:custDataLst>
          </p:nvPr>
        </p:nvPicPr>
        <p:blipFill>
          <a:blip r:embed="rId7"/>
          <a:stretch>
            <a:fillRect/>
          </a:stretch>
        </p:blipFill>
        <p:spPr>
          <a:xfrm>
            <a:off x="0" y="0"/>
            <a:ext cx="12188952" cy="6858000"/>
          </a:xfrm>
          <a:prstGeom prst="rect">
            <a:avLst/>
          </a:prstGeom>
        </p:spPr>
      </p:pic>
      <p:pic>
        <p:nvPicPr>
          <p:cNvPr id="3" name="MasterShapeName?linknodeid=" descr="preencoded.png"/>
          <p:cNvPicPr>
            <a:picLocks noChangeAspect="1"/>
          </p:cNvPicPr>
          <p:nvPr>
            <p:custDataLst>
              <p:tags r:id="rId2"/>
            </p:custDataLst>
          </p:nvPr>
        </p:nvPicPr>
        <p:blipFill>
          <a:blip r:embed="rId8"/>
          <a:stretch>
            <a:fillRect/>
          </a:stretch>
        </p:blipFill>
        <p:spPr>
          <a:xfrm>
            <a:off x="10533888" y="164592"/>
            <a:ext cx="1325880" cy="429768"/>
          </a:xfrm>
          <a:prstGeom prst="rect">
            <a:avLst/>
          </a:prstGeom>
        </p:spPr>
      </p:pic>
      <p:sp>
        <p:nvSpPr>
          <p:cNvPr id="4" name="MasterShapeName?linknodeid=back_to_first_catalog">
            <a:hlinkClick r:id="" action="ppaction://noaction"/>
          </p:cNvPr>
          <p:cNvSpPr/>
          <p:nvPr>
            <p:custDataLst>
              <p:tags r:id="rId3"/>
            </p:custDataLst>
          </p:nvPr>
        </p:nvSpPr>
        <p:spPr>
          <a:xfrm>
            <a:off x="10835640" y="182880"/>
            <a:ext cx="713232" cy="402336"/>
          </a:xfrm>
          <a:prstGeom prst="rect">
            <a:avLst/>
          </a:prstGeom>
          <a:noFill/>
        </p:spPr>
        <p:txBody>
          <a:bodyPr wrap="square" lIns="0" tIns="0" rIns="0" bIns="0" rtlCol="0" anchor="ctr"/>
          <a:lstStyle/>
          <a:p>
            <a:pPr algn="ctr"/>
            <a:r>
              <a:rPr lang="en-US" sz="2000" b="1">
                <a:solidFill>
                  <a:srgbClr val="2255EE"/>
                </a:solidFill>
                <a:latin typeface="微软雅黑" panose="020B0503020204020204" charset="-122"/>
                <a:ea typeface="微软雅黑" panose="020B0503020204020204" charset="-122"/>
                <a:cs typeface="微软雅黑" panose="020B0503020204020204" pitchFamily="34" charset="-120"/>
              </a:rPr>
              <a:t>目录</a:t>
            </a:r>
            <a:endParaRPr lang="en-US" sz="2000"/>
          </a:p>
        </p:txBody>
      </p:sp>
      <p:pic>
        <p:nvPicPr>
          <p:cNvPr id="5" name="MasterShapeName?linknodeid=" descr="preencoded.png"/>
          <p:cNvPicPr>
            <a:picLocks noChangeAspect="1"/>
          </p:cNvPicPr>
          <p:nvPr>
            <p:custDataLst>
              <p:tags r:id="rId4"/>
            </p:custDataLst>
          </p:nvPr>
        </p:nvPicPr>
        <p:blipFill>
          <a:blip r:embed="rId9"/>
          <a:stretch>
            <a:fillRect/>
          </a:stretch>
        </p:blipFill>
        <p:spPr>
          <a:xfrm>
            <a:off x="11338560" y="6080760"/>
            <a:ext cx="521208" cy="521208"/>
          </a:xfrm>
          <a:prstGeom prst="rect">
            <a:avLst/>
          </a:prstGeom>
        </p:spPr>
      </p:pic>
      <p:sp>
        <p:nvSpPr>
          <p:cNvPr id="6" name="MasterShapeName?linknodeid="/>
          <p:cNvSpPr/>
          <p:nvPr>
            <p:custDataLst>
              <p:tags r:id="rId5"/>
            </p:custDataLst>
          </p:nvPr>
        </p:nvSpPr>
        <p:spPr>
          <a:xfrm>
            <a:off x="11375136" y="6144768"/>
            <a:ext cx="493776" cy="402336"/>
          </a:xfrm>
          <a:prstGeom prst="rect">
            <a:avLst/>
          </a:prstGeom>
          <a:noFill/>
        </p:spPr>
        <p:txBody>
          <a:bodyPr wrap="square" lIns="0" tIns="0" rIns="0" bIns="0" rtlCol="0" anchor="ctr"/>
          <a:lstStyle/>
          <a:p>
            <a:pPr algn="ctr"/>
            <a:fld id="{43700CF9-3059-44FF-AD3A-89BD60814D4B}" type="slidenum">
              <a:rPr lang="en-US" sz="2000" b="1" smtClean="0">
                <a:solidFill>
                  <a:srgbClr val="FFFFFF"/>
                </a:solidFill>
                <a:latin typeface="Arial" panose="020B0604020202020204" pitchFamily="34" charset="0"/>
                <a:ea typeface="Arial" panose="020B0604020202020204" pitchFamily="34" charset="0"/>
                <a:cs typeface="Arial" panose="020B0604020202020204" pitchFamily="34" charset="0"/>
              </a:rPr>
              <a:t>‹#›</a:t>
            </a:fld>
            <a:endParaRPr lang="en-US" sz="200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838200" y="6356351"/>
            <a:ext cx="2743200" cy="365125"/>
          </a:xfrm>
          <a:prstGeom prst="rect">
            <a:avLst/>
          </a:prstGeom>
        </p:spPr>
        <p:txBody>
          <a:bodyPr rtlCol="0" anchor="ctr" anchorCtr="0">
            <a:noAutofit/>
          </a:bodyPr>
          <a:lstStyle>
            <a:defPPr>
              <a:defRPr lang="zh-CN"/>
            </a:defPPr>
            <a:lvl1pPr marL="0" indent="0" algn="l" defTabSz="1219200" rtl="0" eaLnBrk="0" fontAlgn="base" hangingPunct="0">
              <a:lnSpc>
                <a:spcPct val="100000"/>
              </a:lnSpc>
              <a:spcBef>
                <a:spcPct val="0"/>
              </a:spcBef>
              <a:spcAft>
                <a:spcPct val="0"/>
              </a:spcAft>
              <a:buClrTx/>
              <a:buSzTx/>
              <a:buFontTx/>
              <a:buNone/>
              <a:defRPr kumimoji="0" lang="zh-CN" altLang="en-US" sz="1200" b="0" i="0" u="none" baseline="0">
                <a:solidFill>
                  <a:schemeClr val="tx1">
                    <a:tint val="75000"/>
                  </a:schemeClr>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endParaRPr lang="zh-CN" altLang="en-US" sz="1600">
              <a:solidFill>
                <a:srgbClr val="898989"/>
              </a:solidFill>
            </a:endParaRPr>
          </a:p>
        </p:txBody>
      </p:sp>
      <p:sp>
        <p:nvSpPr>
          <p:cNvPr id="3" name="Footer Placeholder 4"/>
          <p:cNvSpPr>
            <a:spLocks noGrp="1"/>
          </p:cNvSpPr>
          <p:nvPr>
            <p:ph type="ftr" sz="quarter" idx="11"/>
            <p:custDataLst>
              <p:tags r:id="rId2"/>
            </p:custDataLst>
          </p:nvPr>
        </p:nvSpPr>
        <p:spPr>
          <a:xfrm>
            <a:off x="4038600" y="6356351"/>
            <a:ext cx="4114800" cy="365125"/>
          </a:xfrm>
          <a:prstGeom prst="rect">
            <a:avLst/>
          </a:prstGeom>
        </p:spPr>
        <p:txBody>
          <a:bodyPr rtlCol="0" anchor="ctr" anchorCtr="0">
            <a:noAutofit/>
          </a:bodyPr>
          <a:lstStyle>
            <a:defPPr>
              <a:defRPr lang="zh-CN"/>
            </a:defPPr>
            <a:lvl1pPr marL="0" indent="0" algn="ctr" defTabSz="1219200" rtl="0" eaLnBrk="0" fontAlgn="base" hangingPunct="0">
              <a:lnSpc>
                <a:spcPct val="100000"/>
              </a:lnSpc>
              <a:spcBef>
                <a:spcPct val="0"/>
              </a:spcBef>
              <a:spcAft>
                <a:spcPct val="0"/>
              </a:spcAft>
              <a:buClrTx/>
              <a:buSzTx/>
              <a:buFontTx/>
              <a:buNone/>
              <a:defRPr kumimoji="0" lang="zh-CN" altLang="en-US" sz="1200" b="0" i="0" u="none" baseline="0">
                <a:solidFill>
                  <a:schemeClr val="tx1">
                    <a:tint val="75000"/>
                  </a:schemeClr>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endParaRPr lang="zh-CN" altLang="en-US" sz="1600">
              <a:solidFill>
                <a:srgbClr val="898989"/>
              </a:solidFill>
            </a:endParaRPr>
          </a:p>
        </p:txBody>
      </p:sp>
      <p:sp>
        <p:nvSpPr>
          <p:cNvPr id="4" name="Slide Number Placeholder 5"/>
          <p:cNvSpPr>
            <a:spLocks noGrp="1"/>
          </p:cNvSpPr>
          <p:nvPr>
            <p:ph type="sldNum" sz="quarter" idx="12"/>
            <p:custDataLst>
              <p:tags r:id="rId3"/>
            </p:custDataLst>
          </p:nvPr>
        </p:nvSpPr>
        <p:spPr>
          <a:xfrm>
            <a:off x="8610600" y="6356351"/>
            <a:ext cx="2743200" cy="365125"/>
          </a:xfrm>
          <a:prstGeom prst="rect">
            <a:avLst/>
          </a:prstGeom>
        </p:spPr>
        <p:txBody>
          <a:bodyPr numCol="1" anchor="ctr" anchorCtr="0" compatLnSpc="1">
            <a:noAutofit/>
          </a:bodyPr>
          <a:lstStyle>
            <a:defPPr>
              <a:defRPr lang="zh-CN"/>
            </a:defPPr>
            <a:lvl1pPr marL="0" indent="0" algn="r" defTabSz="1219200" rtl="0" eaLnBrk="1" fontAlgn="base" hangingPunct="1">
              <a:lnSpc>
                <a:spcPct val="100000"/>
              </a:lnSpc>
              <a:spcBef>
                <a:spcPct val="0"/>
              </a:spcBef>
              <a:spcAft>
                <a:spcPct val="0"/>
              </a:spcAft>
              <a:buClrTx/>
              <a:buSzTx/>
              <a:buFont typeface="Arial" panose="020B0604020202020204" pitchFamily="34" charset="0"/>
              <a:buNone/>
              <a:defRPr kumimoji="0" lang="zh-CN" altLang="en-US" sz="1200" b="0" i="0" u="none" baseline="0" noProof="1">
                <a:solidFill>
                  <a:srgbClr val="898989"/>
                </a:solidFill>
                <a:latin typeface="Calibri" panose="020F0502020204030204" charset="0"/>
                <a:ea typeface="宋体" panose="02010600030101010101" pitchFamily="2" charset="-122"/>
              </a:defRPr>
            </a:lvl1pPr>
            <a:lvl2pPr marL="4572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2pPr>
            <a:lvl3pPr marL="9144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3pPr>
            <a:lvl4pPr marL="13716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4pPr>
            <a:lvl5pPr marL="1828800" indent="0" algn="l" defTabSz="12192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alibri" panose="020F0502020204030204" charset="0"/>
                <a:ea typeface="宋体" panose="02010600030101010101" pitchFamily="2" charset="-122"/>
              </a:defRPr>
            </a:lvl5pPr>
          </a:lstStyle>
          <a:p>
            <a:pPr>
              <a:buFont typeface="Arial"/>
              <a:buNone/>
            </a:pPr>
            <a:fld id="{EB208BC9-3F99-4023-BFC2-34BA9F0DA187}" type="slidenum">
              <a:rPr lang="en-US" sz="1600" smtClean="0"/>
              <a:t>‹#›</a:t>
            </a:fld>
            <a:endParaRPr lang="en-US" sz="160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12"/>
          <a:stretch>
            <a:fillRect/>
          </a:stretch>
        </p:blipFill>
        <p:spPr>
          <a:xfrm>
            <a:off x="-5275" y="0"/>
            <a:ext cx="1646063" cy="1390008"/>
          </a:xfrm>
          <a:prstGeom prst="rect">
            <a:avLst/>
          </a:prstGeom>
        </p:spPr>
      </p:pic>
      <p:pic>
        <p:nvPicPr>
          <p:cNvPr id="11" name="图片 10"/>
          <p:cNvPicPr>
            <a:picLocks noChangeAspect="1"/>
          </p:cNvPicPr>
          <p:nvPr>
            <p:custDataLst>
              <p:tags r:id="rId2"/>
            </p:custDataLst>
          </p:nvPr>
        </p:nvPicPr>
        <p:blipFill>
          <a:blip r:embed="rId13"/>
          <a:stretch>
            <a:fillRect/>
          </a:stretch>
        </p:blipFill>
        <p:spPr>
          <a:xfrm>
            <a:off x="10259401" y="3419558"/>
            <a:ext cx="1932599" cy="3438442"/>
          </a:xfrm>
          <a:prstGeom prst="rect">
            <a:avLst/>
          </a:prstGeom>
        </p:spPr>
      </p:pic>
      <p:sp>
        <p:nvSpPr>
          <p:cNvPr id="2" name="标题 1"/>
          <p:cNvSpPr>
            <a:spLocks noGrp="1"/>
          </p:cNvSpPr>
          <p:nvPr>
            <p:ph type="title"/>
            <p:custDataLst>
              <p:tags r:id="rId3"/>
            </p:custDataLst>
          </p:nvPr>
        </p:nvSpPr>
        <p:spPr>
          <a:xfrm>
            <a:off x="839788" y="365125"/>
            <a:ext cx="10515600" cy="1325563"/>
          </a:xfrm>
          <a:prstGeom prst="rect">
            <a:avLst/>
          </a:prstGeom>
        </p:spPr>
        <p:txBody>
          <a:bodyPr anchor="b" anchorCtr="0"/>
          <a:lstStyle/>
          <a:p>
            <a:r>
              <a:rPr lang="zh-CN" altLang="en-US"/>
              <a:t>单击此处编辑母版标题样式</a:t>
            </a:r>
          </a:p>
        </p:txBody>
      </p:sp>
      <p:sp>
        <p:nvSpPr>
          <p:cNvPr id="3" name="文本占位符 2"/>
          <p:cNvSpPr>
            <a:spLocks noGrp="1"/>
          </p:cNvSpPr>
          <p:nvPr>
            <p:ph type="body" idx="1"/>
            <p:custDataLst>
              <p:tags r:id="rId4"/>
            </p:custDataLst>
          </p:nvPr>
        </p:nvSpPr>
        <p:spPr>
          <a:xfrm>
            <a:off x="839788"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5"/>
            </p:custDataLst>
          </p:nvPr>
        </p:nvSpPr>
        <p:spPr>
          <a:xfrm>
            <a:off x="839788" y="2615609"/>
            <a:ext cx="5157787" cy="357405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6"/>
            </p:custDataLst>
          </p:nvPr>
        </p:nvSpPr>
        <p:spPr>
          <a:xfrm>
            <a:off x="6172200"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7"/>
            </p:custDataLst>
          </p:nvPr>
        </p:nvSpPr>
        <p:spPr>
          <a:xfrm>
            <a:off x="6172200" y="2615609"/>
            <a:ext cx="5183188" cy="357405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8"/>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8" name="页脚占位符 7"/>
          <p:cNvSpPr>
            <a:spLocks noGrp="1"/>
          </p:cNvSpPr>
          <p:nvPr>
            <p:ph type="ftr" sz="quarter" idx="11"/>
            <p:custDataLst>
              <p:tags r:id="rId9"/>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10"/>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4" name="页脚占位符 3"/>
          <p:cNvSpPr>
            <a:spLocks noGrp="1"/>
          </p:cNvSpPr>
          <p:nvPr>
            <p:ph type="ftr" sz="quarter" idx="11"/>
            <p:custDataLst>
              <p:tags r:id="rId2"/>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
        <p:nvSpPr>
          <p:cNvPr id="7" name="标题 6"/>
          <p:cNvSpPr>
            <a:spLocks noGrp="1"/>
          </p:cNvSpPr>
          <p:nvPr>
            <p:ph type="title"/>
            <p:custDataLst>
              <p:tags r:id="rId4"/>
            </p:custDataLst>
          </p:nvPr>
        </p:nvSpPr>
        <p:spPr/>
        <p:txBody>
          <a:bodyPr/>
          <a:lstStyle/>
          <a:p>
            <a:r>
              <a:rPr lang="zh-CN" altLang="en-US"/>
              <a:t>单击此处编辑母版标题样式</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00" y="6356350"/>
            <a:ext cx="2743200" cy="365125"/>
          </a:xfrm>
          <a:prstGeom prst="rect">
            <a:avLst/>
          </a:prstGeom>
        </p:spPr>
        <p:txBody>
          <a:bodyPr/>
          <a:lstStyle/>
          <a:p>
            <a:fld id="{760FBDFE-C587-4B4C-A407-44438C67B59E}" type="datetimeFigureOut">
              <a:rPr lang="zh-CN" altLang="en-US" smtClean="0"/>
              <a:t>2025/2/13</a:t>
            </a:fld>
            <a:endParaRPr lang="zh-CN" altLang="en-US"/>
          </a:p>
        </p:txBody>
      </p:sp>
      <p:sp>
        <p:nvSpPr>
          <p:cNvPr id="3" name="页脚占位符 2"/>
          <p:cNvSpPr>
            <a:spLocks noGrp="1"/>
          </p:cNvSpPr>
          <p:nvPr>
            <p:ph type="ftr" sz="quarter" idx="11"/>
            <p:custDataLst>
              <p:tags r:id="rId2"/>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10"/>
          <a:stretch>
            <a:fillRect/>
          </a:stretch>
        </p:blipFill>
        <p:spPr>
          <a:xfrm>
            <a:off x="-5275" y="0"/>
            <a:ext cx="1646063" cy="1390008"/>
          </a:xfrm>
          <a:prstGeom prst="rect">
            <a:avLst/>
          </a:prstGeom>
        </p:spPr>
      </p:pic>
      <p:pic>
        <p:nvPicPr>
          <p:cNvPr id="9" name="图片 8"/>
          <p:cNvPicPr>
            <a:picLocks noChangeAspect="1"/>
          </p:cNvPicPr>
          <p:nvPr>
            <p:custDataLst>
              <p:tags r:id="rId2"/>
            </p:custDataLst>
          </p:nvPr>
        </p:nvPicPr>
        <p:blipFill>
          <a:blip r:embed="rId11"/>
          <a:stretch>
            <a:fillRect/>
          </a:stretch>
        </p:blipFill>
        <p:spPr>
          <a:xfrm>
            <a:off x="10259401" y="3419558"/>
            <a:ext cx="1932599" cy="3438442"/>
          </a:xfrm>
          <a:prstGeom prst="rect">
            <a:avLst/>
          </a:prstGeom>
        </p:spPr>
      </p:pic>
      <p:sp>
        <p:nvSpPr>
          <p:cNvPr id="2" name="标题 1"/>
          <p:cNvSpPr>
            <a:spLocks noGrp="1"/>
          </p:cNvSpPr>
          <p:nvPr>
            <p:ph type="title" hasCustomPrompt="1"/>
            <p:custDataLst>
              <p:tags r:id="rId3"/>
            </p:custDataLst>
          </p:nvPr>
        </p:nvSpPr>
        <p:spPr>
          <a:xfrm>
            <a:off x="838200" y="713673"/>
            <a:ext cx="4681654" cy="1428161"/>
          </a:xfrm>
          <a:prstGeom prst="rect">
            <a:avLst/>
          </a:prstGeom>
        </p:spPr>
        <p:txBody>
          <a:bodyPr anchor="t" anchorCtr="0">
            <a:normAutofit/>
          </a:bodyPr>
          <a:lstStyle>
            <a:lvl1pPr>
              <a:defRPr sz="3600"/>
            </a:lvl1pPr>
          </a:lstStyle>
          <a:p>
            <a:r>
              <a:rPr lang="zh-CN" altLang="en-US"/>
              <a:t>单击此处编辑标题</a:t>
            </a:r>
          </a:p>
        </p:txBody>
      </p:sp>
      <p:sp>
        <p:nvSpPr>
          <p:cNvPr id="3" name="图片占位符 2"/>
          <p:cNvSpPr>
            <a:spLocks noGrp="1" noChangeAspect="1"/>
          </p:cNvSpPr>
          <p:nvPr>
            <p:ph type="pic" idx="1"/>
            <p:custDataLst>
              <p:tags r:id="rId4"/>
            </p:custDataLst>
          </p:nvPr>
        </p:nvSpPr>
        <p:spPr>
          <a:xfrm>
            <a:off x="5642517" y="713673"/>
            <a:ext cx="5711882"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5"/>
            </p:custDataLst>
          </p:nvPr>
        </p:nvSpPr>
        <p:spPr>
          <a:xfrm>
            <a:off x="838200" y="2313873"/>
            <a:ext cx="4681654"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6"/>
            </p:custDataLst>
          </p:nvPr>
        </p:nvSpPr>
        <p:spPr>
          <a:xfrm>
            <a:off x="838200" y="6356350"/>
            <a:ext cx="2743200" cy="365125"/>
          </a:xfrm>
          <a:prstGeom prst="rect">
            <a:avLst/>
          </a:prstGeom>
        </p:spPr>
        <p:txBody>
          <a:bodyPr/>
          <a:lstStyle/>
          <a:p>
            <a:fld id="{9EFD9D74-47D9-4702-A33C-335B63B48DBF}" type="datetimeFigureOut">
              <a:rPr lang="zh-CN" altLang="en-US" smtClean="0"/>
              <a:t>2025/2/13</a:t>
            </a:fld>
            <a:endParaRPr lang="zh-CN" altLang="en-US"/>
          </a:p>
        </p:txBody>
      </p:sp>
      <p:sp>
        <p:nvSpPr>
          <p:cNvPr id="6" name="页脚占位符 5"/>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8"/>
            </p:custDataLst>
          </p:nvPr>
        </p:nvSpPr>
        <p:spPr>
          <a:xfrm>
            <a:off x="8610600" y="6356350"/>
            <a:ext cx="2743200" cy="365125"/>
          </a:xfrm>
          <a:prstGeom prst="rect">
            <a:avLst/>
          </a:prstGeom>
        </p:spPr>
        <p:txBody>
          <a:bodyPr/>
          <a:lstStyle/>
          <a:p>
            <a:fld id="{FABC47A4-756D-490B-A52F-7D9E2C9FC05F}"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176734" y="365125"/>
            <a:ext cx="117706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8962016"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file:///D:\qq&#25991;&#20214;\712321467\Image\C2C\Image2\%7b75232B38-A165-1FB7-499C-2E1C792CACB5%7d.pn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32" Type="http://schemas.openxmlformats.org/officeDocument/2006/relationships/tags" Target="../tags/tag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5.xml"/><Relationship Id="rId30" Type="http://schemas.openxmlformats.org/officeDocument/2006/relationships/tags" Target="../tags/tag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152.xml"/><Relationship Id="rId26" Type="http://schemas.openxmlformats.org/officeDocument/2006/relationships/tags" Target="../tags/tag160.xml"/><Relationship Id="rId3" Type="http://schemas.openxmlformats.org/officeDocument/2006/relationships/slideLayout" Target="../slideLayouts/slideLayout25.xml"/><Relationship Id="rId21" Type="http://schemas.openxmlformats.org/officeDocument/2006/relationships/tags" Target="../tags/tag15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151.xml"/><Relationship Id="rId25" Type="http://schemas.openxmlformats.org/officeDocument/2006/relationships/tags" Target="../tags/tag159.xml"/><Relationship Id="rId2" Type="http://schemas.openxmlformats.org/officeDocument/2006/relationships/slideLayout" Target="../slideLayouts/slideLayout24.xml"/><Relationship Id="rId16" Type="http://schemas.openxmlformats.org/officeDocument/2006/relationships/theme" Target="../theme/theme2.xml"/><Relationship Id="rId20" Type="http://schemas.openxmlformats.org/officeDocument/2006/relationships/tags" Target="../tags/tag154.xml"/><Relationship Id="rId29"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ags" Target="../tags/tag158.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ags" Target="../tags/tag157.xml"/><Relationship Id="rId28"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32.xml"/><Relationship Id="rId19" Type="http://schemas.openxmlformats.org/officeDocument/2006/relationships/tags" Target="../tags/tag1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ags" Target="../tags/tag156.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234.xml"/><Relationship Id="rId18" Type="http://schemas.openxmlformats.org/officeDocument/2006/relationships/tags" Target="../tags/tag239.xml"/><Relationship Id="rId26" Type="http://schemas.openxmlformats.org/officeDocument/2006/relationships/image" Target="../media/image1.png"/><Relationship Id="rId3" Type="http://schemas.openxmlformats.org/officeDocument/2006/relationships/slideLayout" Target="../slideLayouts/slideLayout40.xml"/><Relationship Id="rId21" Type="http://schemas.openxmlformats.org/officeDocument/2006/relationships/tags" Target="../tags/tag242.xml"/><Relationship Id="rId7" Type="http://schemas.openxmlformats.org/officeDocument/2006/relationships/slideLayout" Target="../slideLayouts/slideLayout44.xml"/><Relationship Id="rId12" Type="http://schemas.openxmlformats.org/officeDocument/2006/relationships/tags" Target="../tags/tag233.xml"/><Relationship Id="rId17" Type="http://schemas.openxmlformats.org/officeDocument/2006/relationships/tags" Target="../tags/tag238.xml"/><Relationship Id="rId25" Type="http://schemas.openxmlformats.org/officeDocument/2006/relationships/image" Target="../media/image10.png"/><Relationship Id="rId2" Type="http://schemas.openxmlformats.org/officeDocument/2006/relationships/slideLayout" Target="../slideLayouts/slideLayout39.xml"/><Relationship Id="rId16" Type="http://schemas.openxmlformats.org/officeDocument/2006/relationships/tags" Target="../tags/tag237.xml"/><Relationship Id="rId20" Type="http://schemas.openxmlformats.org/officeDocument/2006/relationships/tags" Target="../tags/tag241.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ags" Target="../tags/tag232.xml"/><Relationship Id="rId24"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42.xml"/><Relationship Id="rId15" Type="http://schemas.openxmlformats.org/officeDocument/2006/relationships/tags" Target="../tags/tag236.xml"/><Relationship Id="rId23" Type="http://schemas.openxmlformats.org/officeDocument/2006/relationships/image" Target="../media/image11.png"/><Relationship Id="rId10" Type="http://schemas.openxmlformats.org/officeDocument/2006/relationships/theme" Target="../theme/theme3.xml"/><Relationship Id="rId19" Type="http://schemas.openxmlformats.org/officeDocument/2006/relationships/tags" Target="../tags/tag2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235.xml"/><Relationship Id="rId22" Type="http://schemas.openxmlformats.org/officeDocument/2006/relationships/tags" Target="../tags/tag2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标题占位符 1"/>
          <p:cNvSpPr>
            <a:spLocks noGrp="1"/>
          </p:cNvSpPr>
          <p:nvPr>
            <p:ph type="title"/>
            <p:custDataLst>
              <p:tags r:id="rId2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9" name="文本占位符 2"/>
          <p:cNvSpPr>
            <a:spLocks noGrp="1"/>
          </p:cNvSpPr>
          <p:nvPr>
            <p:ph type="body" idx="1"/>
            <p:custDataLst>
              <p:tags r:id="rId2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 name="日期占位符 3"/>
          <p:cNvSpPr>
            <a:spLocks noGrp="1"/>
          </p:cNvSpPr>
          <p:nvPr>
            <p:ph type="dt" sz="half" idx="2"/>
            <p:custDataLst>
              <p:tags r:id="rId26"/>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D997B5FA-0921-464F-AAE1-844C04324D75}" type="datetimeFigureOut">
              <a:rPr lang="zh-CN" altLang="en-US" smtClean="0"/>
              <a:t>2025/2/13</a:t>
            </a:fld>
            <a:endParaRPr lang="zh-CN" altLang="en-US"/>
          </a:p>
        </p:txBody>
      </p:sp>
      <p:sp>
        <p:nvSpPr>
          <p:cNvPr id="11" name="页脚占位符 4"/>
          <p:cNvSpPr>
            <a:spLocks noGrp="1"/>
          </p:cNvSpPr>
          <p:nvPr>
            <p:ph type="ftr" sz="quarter" idx="3"/>
            <p:custDataLst>
              <p:tags r:id="rId2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12" name="灯片编号占位符 5"/>
          <p:cNvSpPr>
            <a:spLocks noGrp="1"/>
          </p:cNvSpPr>
          <p:nvPr>
            <p:ph type="sldNum" sz="quarter" idx="4"/>
            <p:custDataLst>
              <p:tags r:id="rId28"/>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2" name="KSO_TEMPLATE" hidden="1"/>
          <p:cNvSpPr/>
          <p:nvPr>
            <p:custDataLst>
              <p:tags r:id="rId29"/>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073743875" descr="学科网 zxxk.com"/>
          <p:cNvPicPr>
            <a:picLocks noChangeAspect="1"/>
          </p:cNvPicPr>
          <p:nvPr>
            <p:custDataLst>
              <p:tags r:id="rId30"/>
            </p:custDataLst>
          </p:nvPr>
        </p:nvPicPr>
        <p:blipFill>
          <a:blip r:embed="rId33" r:link="rId34"/>
          <a:stretch>
            <a:fillRect/>
          </a:stretch>
        </p:blipFill>
        <p:spPr>
          <a:xfrm>
            <a:off x="838200" y="365125"/>
            <a:ext cx="9525" cy="9525"/>
          </a:xfrm>
          <a:prstGeom prst="rect">
            <a:avLst/>
          </a:prstGeom>
          <a:noFill/>
          <a:ln>
            <a:noFill/>
            <a:miter lim="800000"/>
          </a:ln>
        </p:spPr>
      </p:pic>
      <p:pic>
        <p:nvPicPr>
          <p:cNvPr id="14" name="图片 1073743875" descr="学科网 zxxk.com"/>
          <p:cNvPicPr>
            <a:picLocks noChangeAspect="1"/>
          </p:cNvPicPr>
          <p:nvPr>
            <p:custDataLst>
              <p:tags r:id="rId31"/>
            </p:custDataLst>
          </p:nvPr>
        </p:nvPicPr>
        <p:blipFill>
          <a:blip r:embed="rId33" r:link="rId34"/>
          <a:stretch>
            <a:fillRect/>
          </a:stretch>
        </p:blipFill>
        <p:spPr>
          <a:xfrm>
            <a:off x="838200" y="365125"/>
            <a:ext cx="9525" cy="9525"/>
          </a:xfrm>
          <a:prstGeom prst="rect">
            <a:avLst/>
          </a:prstGeom>
          <a:noFill/>
          <a:ln>
            <a:noFill/>
            <a:miter lim="800000"/>
          </a:ln>
        </p:spPr>
      </p:pic>
      <p:pic>
        <p:nvPicPr>
          <p:cNvPr id="15" name="图片 1073743875" descr="学科网 zxxk.com"/>
          <p:cNvPicPr>
            <a:picLocks noChangeAspect="1"/>
          </p:cNvPicPr>
          <p:nvPr>
            <p:custDataLst>
              <p:tags r:id="rId32"/>
            </p:custDataLst>
          </p:nvPr>
        </p:nvPicPr>
        <p:blipFill>
          <a:blip r:embed="rId33" r:link="rId3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3"/>
            <p:custDataLst>
              <p:tags r:id="rId2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23"/>
            </p:custDataLst>
          </p:nvPr>
        </p:nvPicPr>
        <p:blipFill>
          <a:blip r:embed="rId27" r:link="rId28"/>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24"/>
            </p:custDataLst>
          </p:nvPr>
        </p:nvPicPr>
        <p:blipFill>
          <a:blip r:embed="rId27" r:link="rId28"/>
          <a:stretch>
            <a:fillRect/>
          </a:stretch>
        </p:blipFill>
        <p:spPr>
          <a:xfrm>
            <a:off x="838200" y="365125"/>
            <a:ext cx="9525" cy="9525"/>
          </a:xfrm>
          <a:prstGeom prst="rect">
            <a:avLst/>
          </a:prstGeom>
          <a:noFill/>
          <a:ln>
            <a:noFill/>
            <a:miter lim="800000"/>
          </a:ln>
        </p:spPr>
      </p:pic>
      <p:pic>
        <p:nvPicPr>
          <p:cNvPr id="9" name="图片 1073743875" descr="学科网 zxxk.com"/>
          <p:cNvPicPr>
            <a:picLocks noChangeAspect="1"/>
          </p:cNvPicPr>
          <p:nvPr>
            <p:custDataLst>
              <p:tags r:id="rId25"/>
            </p:custDataLst>
          </p:nvPr>
        </p:nvPicPr>
        <p:blipFill>
          <a:blip r:embed="rId27" r:link="rId28"/>
          <a:stretch>
            <a:fillRect/>
          </a:stretch>
        </p:blipFill>
        <p:spPr>
          <a:xfrm>
            <a:off x="838200" y="365125"/>
            <a:ext cx="9525" cy="9525"/>
          </a:xfrm>
          <a:prstGeom prst="rect">
            <a:avLst/>
          </a:prstGeom>
          <a:noFill/>
          <a:ln>
            <a:noFill/>
            <a:miter lim="800000"/>
          </a:ln>
        </p:spPr>
      </p:pic>
      <p:pic>
        <p:nvPicPr>
          <p:cNvPr id="10" name="图片 1073743875" descr="学科网 zxxk.com"/>
          <p:cNvPicPr>
            <a:picLocks noChangeAspect="1"/>
          </p:cNvPicPr>
          <p:nvPr>
            <p:custDataLst>
              <p:tags r:id="rId26"/>
            </p:custDataLst>
          </p:nvPr>
        </p:nvPicPr>
        <p:blipFill>
          <a:blip r:embed="rId29" r:link="rId28"/>
          <a:stretch>
            <a:fillRect/>
          </a:stretch>
        </p:blipFill>
        <p:spPr>
          <a:xfrm>
            <a:off x="838200" y="365125"/>
            <a:ext cx="9525" cy="9525"/>
          </a:xfrm>
          <a:prstGeom prst="rect">
            <a:avLst/>
          </a:prstGeom>
          <a:noFill/>
          <a:ln>
            <a:noFill/>
            <a:miter lim="800000"/>
          </a:ln>
        </p:spPr>
      </p:pic>
    </p:spTree>
    <p:custDataLst>
      <p:tags r:id="rId17"/>
    </p:custData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2025/2/13</a:t>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17"/>
            </p:custDataLst>
          </p:nvPr>
        </p:nvPicPr>
        <p:blipFill>
          <a:blip r:embed="rId23" r:link="rId24"/>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18"/>
            </p:custDataLst>
          </p:nvPr>
        </p:nvPicPr>
        <p:blipFill>
          <a:blip r:embed="rId23" r:link="rId24"/>
          <a:stretch>
            <a:fillRect/>
          </a:stretch>
        </p:blipFill>
        <p:spPr>
          <a:xfrm>
            <a:off x="838200" y="365125"/>
            <a:ext cx="9525" cy="9525"/>
          </a:xfrm>
          <a:prstGeom prst="rect">
            <a:avLst/>
          </a:prstGeom>
          <a:noFill/>
          <a:ln>
            <a:noFill/>
            <a:miter lim="800000"/>
          </a:ln>
        </p:spPr>
      </p:pic>
      <p:pic>
        <p:nvPicPr>
          <p:cNvPr id="9" name="图片 1073743875" descr="学科网 zxxk.com"/>
          <p:cNvPicPr>
            <a:picLocks noChangeAspect="1"/>
          </p:cNvPicPr>
          <p:nvPr>
            <p:custDataLst>
              <p:tags r:id="rId19"/>
            </p:custDataLst>
          </p:nvPr>
        </p:nvPicPr>
        <p:blipFill>
          <a:blip r:embed="rId23" r:link="rId24"/>
          <a:stretch>
            <a:fillRect/>
          </a:stretch>
        </p:blipFill>
        <p:spPr>
          <a:xfrm>
            <a:off x="838200" y="365125"/>
            <a:ext cx="9525" cy="9525"/>
          </a:xfrm>
          <a:prstGeom prst="rect">
            <a:avLst/>
          </a:prstGeom>
          <a:noFill/>
          <a:ln>
            <a:noFill/>
            <a:miter lim="800000"/>
          </a:ln>
        </p:spPr>
      </p:pic>
      <p:pic>
        <p:nvPicPr>
          <p:cNvPr id="10" name="图片 1073743875" descr="学科网 zxxk.com"/>
          <p:cNvPicPr>
            <a:picLocks noChangeAspect="1"/>
          </p:cNvPicPr>
          <p:nvPr>
            <p:custDataLst>
              <p:tags r:id="rId20"/>
            </p:custDataLst>
          </p:nvPr>
        </p:nvPicPr>
        <p:blipFill>
          <a:blip r:embed="rId23" r:link="rId24"/>
          <a:stretch>
            <a:fillRect/>
          </a:stretch>
        </p:blipFill>
        <p:spPr>
          <a:xfrm>
            <a:off x="838200" y="365125"/>
            <a:ext cx="9525" cy="9525"/>
          </a:xfrm>
          <a:prstGeom prst="rect">
            <a:avLst/>
          </a:prstGeom>
          <a:noFill/>
          <a:ln>
            <a:noFill/>
            <a:miter lim="800000"/>
          </a:ln>
        </p:spPr>
      </p:pic>
      <p:pic>
        <p:nvPicPr>
          <p:cNvPr id="11" name="图片 1073743875" descr="学科网 zxxk.com"/>
          <p:cNvPicPr>
            <a:picLocks noChangeAspect="1"/>
          </p:cNvPicPr>
          <p:nvPr>
            <p:custDataLst>
              <p:tags r:id="rId21"/>
            </p:custDataLst>
          </p:nvPr>
        </p:nvPicPr>
        <p:blipFill>
          <a:blip r:embed="rId25" r:link="rId24"/>
          <a:stretch>
            <a:fillRect/>
          </a:stretch>
        </p:blipFill>
        <p:spPr>
          <a:xfrm>
            <a:off x="838200" y="365125"/>
            <a:ext cx="9525" cy="9525"/>
          </a:xfrm>
          <a:prstGeom prst="rect">
            <a:avLst/>
          </a:prstGeom>
          <a:noFill/>
          <a:ln>
            <a:noFill/>
            <a:miter lim="800000"/>
          </a:ln>
        </p:spPr>
      </p:pic>
      <p:pic>
        <p:nvPicPr>
          <p:cNvPr id="12" name="图片 1073743875" descr="学科网 zxxk.com"/>
          <p:cNvPicPr>
            <a:picLocks noChangeAspect="1"/>
          </p:cNvPicPr>
          <p:nvPr>
            <p:custDataLst>
              <p:tags r:id="rId22"/>
            </p:custDataLst>
          </p:nvPr>
        </p:nvPicPr>
        <p:blipFill>
          <a:blip r:embed="rId26" r:link="rId24"/>
          <a:stretch>
            <a:fillRect/>
          </a:stretch>
        </p:blipFill>
        <p:spPr>
          <a:xfrm>
            <a:off x="838200" y="365125"/>
            <a:ext cx="9525" cy="9525"/>
          </a:xfrm>
          <a:prstGeom prst="rect">
            <a:avLst/>
          </a:prstGeom>
          <a:noFill/>
          <a:ln>
            <a:noFill/>
            <a:miter lim="800000"/>
          </a:ln>
        </p:spPr>
      </p:pic>
    </p:spTree>
    <p:custDataLst>
      <p:tags r:id="rId11"/>
    </p:custData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83.xml"/><Relationship Id="rId7" Type="http://schemas.openxmlformats.org/officeDocument/2006/relationships/tags" Target="../tags/tag287.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image" Target="../media/image16.png"/><Relationship Id="rId5" Type="http://schemas.openxmlformats.org/officeDocument/2006/relationships/tags" Target="../tags/tag285.xml"/><Relationship Id="rId10" Type="http://schemas.openxmlformats.org/officeDocument/2006/relationships/image" Target="../media/image15.jpeg"/><Relationship Id="rId4" Type="http://schemas.openxmlformats.org/officeDocument/2006/relationships/tags" Target="../tags/tag28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slideLayout" Target="../slideLayouts/slideLayout23.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tags" Target="../tags/tag386.xml"/><Relationship Id="rId5" Type="http://schemas.openxmlformats.org/officeDocument/2006/relationships/tags" Target="../tags/tag380.xml"/><Relationship Id="rId10" Type="http://schemas.openxmlformats.org/officeDocument/2006/relationships/tags" Target="../tags/tag385.xml"/><Relationship Id="rId4" Type="http://schemas.openxmlformats.org/officeDocument/2006/relationships/tags" Target="../tags/tag379.xml"/><Relationship Id="rId9" Type="http://schemas.openxmlformats.org/officeDocument/2006/relationships/tags" Target="../tags/tag384.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389.xml"/><Relationship Id="rId7" Type="http://schemas.openxmlformats.org/officeDocument/2006/relationships/slideLayout" Target="../slideLayouts/slideLayout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95.xml"/><Relationship Id="rId7" Type="http://schemas.openxmlformats.org/officeDocument/2006/relationships/slideLayout" Target="../slideLayouts/slideLayout2.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s>
</file>

<file path=ppt/slides/_rels/slide13.xml.rels><?xml version="1.0" encoding="UTF-8" standalone="yes"?>
<Relationships xmlns="http://schemas.openxmlformats.org/package/2006/relationships"><Relationship Id="rId8" Type="http://schemas.openxmlformats.org/officeDocument/2006/relationships/tags" Target="../tags/tag406.xml"/><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notesSlide" Target="../notesSlides/notesSlide6.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slideLayout" Target="../slideLayouts/slideLayout7.xml"/><Relationship Id="rId5" Type="http://schemas.openxmlformats.org/officeDocument/2006/relationships/tags" Target="../tags/tag403.xml"/><Relationship Id="rId10" Type="http://schemas.openxmlformats.org/officeDocument/2006/relationships/tags" Target="../tags/tag408.xml"/><Relationship Id="rId4" Type="http://schemas.openxmlformats.org/officeDocument/2006/relationships/tags" Target="../tags/tag402.xml"/><Relationship Id="rId9" Type="http://schemas.openxmlformats.org/officeDocument/2006/relationships/tags" Target="../tags/tag407.xml"/></Relationships>
</file>

<file path=ppt/slides/_rels/slide14.xml.rels><?xml version="1.0" encoding="UTF-8" standalone="yes"?>
<Relationships xmlns="http://schemas.openxmlformats.org/package/2006/relationships"><Relationship Id="rId8" Type="http://schemas.openxmlformats.org/officeDocument/2006/relationships/tags" Target="../tags/tag419.xml"/><Relationship Id="rId3" Type="http://schemas.openxmlformats.org/officeDocument/2006/relationships/tags" Target="../tags/tag414.xml"/><Relationship Id="rId7" Type="http://schemas.openxmlformats.org/officeDocument/2006/relationships/tags" Target="../tags/tag418.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11" Type="http://schemas.openxmlformats.org/officeDocument/2006/relationships/slideLayout" Target="../slideLayouts/slideLayout40.xml"/><Relationship Id="rId5" Type="http://schemas.openxmlformats.org/officeDocument/2006/relationships/tags" Target="../tags/tag416.xml"/><Relationship Id="rId10" Type="http://schemas.openxmlformats.org/officeDocument/2006/relationships/tags" Target="../tags/tag421.xml"/><Relationship Id="rId4" Type="http://schemas.openxmlformats.org/officeDocument/2006/relationships/tags" Target="../tags/tag415.xml"/><Relationship Id="rId9" Type="http://schemas.openxmlformats.org/officeDocument/2006/relationships/tags" Target="../tags/tag420.xml"/></Relationships>
</file>

<file path=ppt/slides/_rels/slide15.xml.rels><?xml version="1.0" encoding="UTF-8" standalone="yes"?>
<Relationships xmlns="http://schemas.openxmlformats.org/package/2006/relationships"><Relationship Id="rId8" Type="http://schemas.openxmlformats.org/officeDocument/2006/relationships/tags" Target="../tags/tag429.xml"/><Relationship Id="rId3" Type="http://schemas.openxmlformats.org/officeDocument/2006/relationships/tags" Target="../tags/tag424.xml"/><Relationship Id="rId7" Type="http://schemas.openxmlformats.org/officeDocument/2006/relationships/tags" Target="../tags/tag428.xml"/><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tags" Target="../tags/tag427.xml"/><Relationship Id="rId11" Type="http://schemas.openxmlformats.org/officeDocument/2006/relationships/image" Target="../media/image24.png"/><Relationship Id="rId5" Type="http://schemas.openxmlformats.org/officeDocument/2006/relationships/tags" Target="../tags/tag426.xml"/><Relationship Id="rId10" Type="http://schemas.openxmlformats.org/officeDocument/2006/relationships/slideLayout" Target="../slideLayouts/slideLayout2.xml"/><Relationship Id="rId4" Type="http://schemas.openxmlformats.org/officeDocument/2006/relationships/tags" Target="../tags/tag425.xml"/><Relationship Id="rId9" Type="http://schemas.openxmlformats.org/officeDocument/2006/relationships/tags" Target="../tags/tag430.xml"/></Relationships>
</file>

<file path=ppt/slides/_rels/slide16.xml.rels><?xml version="1.0" encoding="UTF-8" standalone="yes"?>
<Relationships xmlns="http://schemas.openxmlformats.org/package/2006/relationships"><Relationship Id="rId8" Type="http://schemas.openxmlformats.org/officeDocument/2006/relationships/tags" Target="../tags/tag438.xml"/><Relationship Id="rId13" Type="http://schemas.openxmlformats.org/officeDocument/2006/relationships/tags" Target="../tags/tag443.xml"/><Relationship Id="rId3" Type="http://schemas.openxmlformats.org/officeDocument/2006/relationships/tags" Target="../tags/tag433.xml"/><Relationship Id="rId7" Type="http://schemas.openxmlformats.org/officeDocument/2006/relationships/tags" Target="../tags/tag437.xml"/><Relationship Id="rId12" Type="http://schemas.openxmlformats.org/officeDocument/2006/relationships/tags" Target="../tags/tag442.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tags" Target="../tags/tag441.xml"/><Relationship Id="rId5" Type="http://schemas.openxmlformats.org/officeDocument/2006/relationships/tags" Target="../tags/tag435.xml"/><Relationship Id="rId15" Type="http://schemas.openxmlformats.org/officeDocument/2006/relationships/image" Target="../media/image25.png"/><Relationship Id="rId10" Type="http://schemas.openxmlformats.org/officeDocument/2006/relationships/tags" Target="../tags/tag440.xml"/><Relationship Id="rId4" Type="http://schemas.openxmlformats.org/officeDocument/2006/relationships/tags" Target="../tags/tag434.xml"/><Relationship Id="rId9" Type="http://schemas.openxmlformats.org/officeDocument/2006/relationships/tags" Target="../tags/tag439.xml"/><Relationship Id="rId1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5.xml"/><Relationship Id="rId1" Type="http://schemas.openxmlformats.org/officeDocument/2006/relationships/tags" Target="../tags/tag444.xml"/></Relationships>
</file>

<file path=ppt/slides/_rels/slide2.xml.rels><?xml version="1.0" encoding="UTF-8" standalone="yes"?>
<Relationships xmlns="http://schemas.openxmlformats.org/package/2006/relationships"><Relationship Id="rId3" Type="http://schemas.openxmlformats.org/officeDocument/2006/relationships/tags" Target="../tags/tag293.xml"/><Relationship Id="rId7" Type="http://schemas.openxmlformats.org/officeDocument/2006/relationships/slideLayout" Target="../slideLayouts/slideLayout6.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99.xml"/><Relationship Id="rId7" Type="http://schemas.openxmlformats.org/officeDocument/2006/relationships/slideLayout" Target="../slideLayouts/slideLayout2.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tags" Target="../tags/tag312.xml"/><Relationship Id="rId13" Type="http://schemas.openxmlformats.org/officeDocument/2006/relationships/tags" Target="../tags/tag317.xml"/><Relationship Id="rId18" Type="http://schemas.openxmlformats.org/officeDocument/2006/relationships/tags" Target="../tags/tag322.xml"/><Relationship Id="rId3" Type="http://schemas.openxmlformats.org/officeDocument/2006/relationships/tags" Target="../tags/tag307.xml"/><Relationship Id="rId7" Type="http://schemas.openxmlformats.org/officeDocument/2006/relationships/tags" Target="../tags/tag311.xml"/><Relationship Id="rId12" Type="http://schemas.openxmlformats.org/officeDocument/2006/relationships/tags" Target="../tags/tag316.xml"/><Relationship Id="rId17" Type="http://schemas.openxmlformats.org/officeDocument/2006/relationships/tags" Target="../tags/tag321.xml"/><Relationship Id="rId2" Type="http://schemas.openxmlformats.org/officeDocument/2006/relationships/tags" Target="../tags/tag306.xml"/><Relationship Id="rId16" Type="http://schemas.openxmlformats.org/officeDocument/2006/relationships/tags" Target="../tags/tag320.xml"/><Relationship Id="rId20" Type="http://schemas.openxmlformats.org/officeDocument/2006/relationships/notesSlide" Target="../notesSlides/notesSlide3.xml"/><Relationship Id="rId1" Type="http://schemas.openxmlformats.org/officeDocument/2006/relationships/tags" Target="../tags/tag305.xml"/><Relationship Id="rId6" Type="http://schemas.openxmlformats.org/officeDocument/2006/relationships/tags" Target="../tags/tag310.xml"/><Relationship Id="rId11" Type="http://schemas.openxmlformats.org/officeDocument/2006/relationships/tags" Target="../tags/tag315.xml"/><Relationship Id="rId5" Type="http://schemas.openxmlformats.org/officeDocument/2006/relationships/tags" Target="../tags/tag309.xml"/><Relationship Id="rId15" Type="http://schemas.openxmlformats.org/officeDocument/2006/relationships/tags" Target="../tags/tag319.xml"/><Relationship Id="rId10" Type="http://schemas.openxmlformats.org/officeDocument/2006/relationships/tags" Target="../tags/tag314.xml"/><Relationship Id="rId19" Type="http://schemas.openxmlformats.org/officeDocument/2006/relationships/slideLayout" Target="../slideLayouts/slideLayout7.xml"/><Relationship Id="rId4" Type="http://schemas.openxmlformats.org/officeDocument/2006/relationships/tags" Target="../tags/tag308.xml"/><Relationship Id="rId9" Type="http://schemas.openxmlformats.org/officeDocument/2006/relationships/tags" Target="../tags/tag313.xml"/><Relationship Id="rId14" Type="http://schemas.openxmlformats.org/officeDocument/2006/relationships/tags" Target="../tags/tag318.xml"/></Relationships>
</file>

<file path=ppt/slides/_rels/slide5.xml.rels><?xml version="1.0" encoding="UTF-8" standalone="yes"?>
<Relationships xmlns="http://schemas.openxmlformats.org/package/2006/relationships"><Relationship Id="rId8" Type="http://schemas.openxmlformats.org/officeDocument/2006/relationships/tags" Target="../tags/tag332.xml"/><Relationship Id="rId3" Type="http://schemas.openxmlformats.org/officeDocument/2006/relationships/tags" Target="../tags/tag327.xml"/><Relationship Id="rId7" Type="http://schemas.openxmlformats.org/officeDocument/2006/relationships/tags" Target="../tags/tag331.xml"/><Relationship Id="rId12" Type="http://schemas.openxmlformats.org/officeDocument/2006/relationships/image" Target="../media/image19.jpeg"/><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image" Target="../media/image18.png"/><Relationship Id="rId5" Type="http://schemas.openxmlformats.org/officeDocument/2006/relationships/tags" Target="../tags/tag329.xml"/><Relationship Id="rId10" Type="http://schemas.openxmlformats.org/officeDocument/2006/relationships/slideLayout" Target="../slideLayouts/slideLayout7.xml"/><Relationship Id="rId4" Type="http://schemas.openxmlformats.org/officeDocument/2006/relationships/tags" Target="../tags/tag328.xml"/><Relationship Id="rId9" Type="http://schemas.openxmlformats.org/officeDocument/2006/relationships/tags" Target="../tags/tag333.xml"/></Relationships>
</file>

<file path=ppt/slides/_rels/slide6.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tags" Target="../tags/tag337.xml"/></Relationships>
</file>

<file path=ppt/slides/_rels/slide7.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344.xml"/></Relationships>
</file>

<file path=ppt/slides/_rels/slide8.xml.rels><?xml version="1.0" encoding="UTF-8" standalone="yes"?>
<Relationships xmlns="http://schemas.openxmlformats.org/package/2006/relationships"><Relationship Id="rId8" Type="http://schemas.openxmlformats.org/officeDocument/2006/relationships/video" Target="../media/media1.mp4"/><Relationship Id="rId13" Type="http://schemas.openxmlformats.org/officeDocument/2006/relationships/tags" Target="../tags/tag358.xml"/><Relationship Id="rId18" Type="http://schemas.openxmlformats.org/officeDocument/2006/relationships/image" Target="../media/image20.png"/><Relationship Id="rId3" Type="http://schemas.openxmlformats.org/officeDocument/2006/relationships/tags" Target="../tags/tag350.xml"/><Relationship Id="rId7" Type="http://schemas.microsoft.com/office/2007/relationships/media" Target="../media/media1.mp4"/><Relationship Id="rId12" Type="http://schemas.openxmlformats.org/officeDocument/2006/relationships/tags" Target="../tags/tag357.xml"/><Relationship Id="rId17" Type="http://schemas.openxmlformats.org/officeDocument/2006/relationships/slideLayout" Target="../slideLayouts/slideLayout24.xml"/><Relationship Id="rId2" Type="http://schemas.openxmlformats.org/officeDocument/2006/relationships/tags" Target="../tags/tag349.xml"/><Relationship Id="rId16" Type="http://schemas.openxmlformats.org/officeDocument/2006/relationships/tags" Target="../tags/tag361.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6.xml"/><Relationship Id="rId5" Type="http://schemas.openxmlformats.org/officeDocument/2006/relationships/tags" Target="../tags/tag352.xml"/><Relationship Id="rId15" Type="http://schemas.openxmlformats.org/officeDocument/2006/relationships/tags" Target="../tags/tag360.xml"/><Relationship Id="rId10" Type="http://schemas.openxmlformats.org/officeDocument/2006/relationships/tags" Target="../tags/tag355.xml"/><Relationship Id="rId4" Type="http://schemas.openxmlformats.org/officeDocument/2006/relationships/tags" Target="../tags/tag351.xml"/><Relationship Id="rId9" Type="http://schemas.openxmlformats.org/officeDocument/2006/relationships/tags" Target="../tags/tag354.xml"/><Relationship Id="rId14" Type="http://schemas.openxmlformats.org/officeDocument/2006/relationships/tags" Target="../tags/tag359.xml"/></Relationships>
</file>

<file path=ppt/slides/_rels/slide9.xml.rels><?xml version="1.0" encoding="UTF-8" standalone="yes"?>
<Relationships xmlns="http://schemas.openxmlformats.org/package/2006/relationships"><Relationship Id="rId8" Type="http://schemas.openxmlformats.org/officeDocument/2006/relationships/tags" Target="../tags/tag369.xml"/><Relationship Id="rId13" Type="http://schemas.openxmlformats.org/officeDocument/2006/relationships/tags" Target="../tags/tag374.xml"/><Relationship Id="rId3" Type="http://schemas.openxmlformats.org/officeDocument/2006/relationships/tags" Target="../tags/tag364.xml"/><Relationship Id="rId7" Type="http://schemas.openxmlformats.org/officeDocument/2006/relationships/tags" Target="../tags/tag368.xml"/><Relationship Id="rId12" Type="http://schemas.openxmlformats.org/officeDocument/2006/relationships/tags" Target="../tags/tag373.xml"/><Relationship Id="rId2" Type="http://schemas.openxmlformats.org/officeDocument/2006/relationships/tags" Target="../tags/tag363.xml"/><Relationship Id="rId16" Type="http://schemas.openxmlformats.org/officeDocument/2006/relationships/image" Target="../media/image21.png"/><Relationship Id="rId1" Type="http://schemas.openxmlformats.org/officeDocument/2006/relationships/tags" Target="../tags/tag362.xml"/><Relationship Id="rId6" Type="http://schemas.openxmlformats.org/officeDocument/2006/relationships/tags" Target="../tags/tag367.xml"/><Relationship Id="rId11" Type="http://schemas.openxmlformats.org/officeDocument/2006/relationships/tags" Target="../tags/tag372.xml"/><Relationship Id="rId5" Type="http://schemas.openxmlformats.org/officeDocument/2006/relationships/tags" Target="../tags/tag366.xml"/><Relationship Id="rId15" Type="http://schemas.openxmlformats.org/officeDocument/2006/relationships/slideLayout" Target="../slideLayouts/slideLayout31.xml"/><Relationship Id="rId10" Type="http://schemas.openxmlformats.org/officeDocument/2006/relationships/tags" Target="../tags/tag371.xml"/><Relationship Id="rId4" Type="http://schemas.openxmlformats.org/officeDocument/2006/relationships/tags" Target="../tags/tag365.xml"/><Relationship Id="rId9" Type="http://schemas.openxmlformats.org/officeDocument/2006/relationships/tags" Target="../tags/tag370.xml"/><Relationship Id="rId14" Type="http://schemas.openxmlformats.org/officeDocument/2006/relationships/tags" Target="../tags/tag3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bwMode="auto">
          <a:xfrm>
            <a:off x="660" y="0"/>
            <a:ext cx="12191107" cy="6858424"/>
          </a:xfrm>
          <a:prstGeom prst="rect">
            <a:avLst/>
          </a:prstGeom>
          <a:noFill/>
          <a:extLst>
            <a:ext uri="{909E8E84-426E-40DD-AFC4-6F175D3DCCD1}">
              <a14:hiddenFill xmlns:a14="http://schemas.microsoft.com/office/drawing/2010/main">
                <a:solidFill>
                  <a:srgbClr val="FFFFFF"/>
                </a:solidFill>
              </a14:hiddenFill>
            </a:ext>
          </a:extLst>
        </p:spPr>
      </p:pic>
      <p:sp>
        <p:nvSpPr>
          <p:cNvPr id="15" name="任意多边形 14"/>
          <p:cNvSpPr/>
          <p:nvPr>
            <p:custDataLst>
              <p:tags r:id="rId2"/>
            </p:custDataLst>
          </p:nvPr>
        </p:nvSpPr>
        <p:spPr>
          <a:xfrm>
            <a:off x="4122420" y="1637665"/>
            <a:ext cx="7722235" cy="3151505"/>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bg1">
              <a:alpha val="40000"/>
            </a:schemeClr>
          </a:solidFill>
          <a:ln w="12700" cap="flat" cmpd="sng" algn="ctr">
            <a:noFill/>
            <a:prstDash val="solid"/>
            <a:miter lim="800000"/>
          </a:ln>
          <a:effectLst/>
        </p:spPr>
        <p:txBody>
          <a:bodyPr lIns="121720" tIns="60850" rIns="121720" bIns="60850" anchor="ctr"/>
          <a:lstStyle/>
          <a:p>
            <a:pPr algn="ctr" defTabSz="913130" eaLnBrk="1" fontAlgn="auto" hangingPunct="1">
              <a:spcBef>
                <a:spcPct val="0"/>
              </a:spcBef>
              <a:spcAft>
                <a:spcPct val="0"/>
              </a:spcAft>
              <a:defRPr/>
            </a:pPr>
            <a:endParaRPr lang="zh-CN" altLang="en-US" sz="2400" kern="0">
              <a:solidFill>
                <a:prstClr val="white"/>
              </a:solidFill>
              <a:latin typeface="Calibri" panose="020F0502020204030204" charset="0"/>
              <a:ea typeface="幼圆" panose="02010509060101010101" charset="-122"/>
            </a:endParaRPr>
          </a:p>
        </p:txBody>
      </p:sp>
      <p:cxnSp>
        <p:nvCxnSpPr>
          <p:cNvPr id="19" name="直接连接符 18"/>
          <p:cNvCxnSpPr/>
          <p:nvPr>
            <p:custDataLst>
              <p:tags r:id="rId3"/>
            </p:custDataLst>
          </p:nvPr>
        </p:nvCxnSpPr>
        <p:spPr>
          <a:xfrm flipH="1">
            <a:off x="3415137" y="1372263"/>
            <a:ext cx="2799715" cy="2247900"/>
          </a:xfrm>
          <a:prstGeom prst="line">
            <a:avLst/>
          </a:prstGeom>
          <a:noFill/>
          <a:ln w="12700" cap="flat" cmpd="sng" algn="ctr">
            <a:solidFill>
              <a:schemeClr val="bg1"/>
            </a:solidFill>
            <a:prstDash val="solid"/>
            <a:miter lim="800000"/>
          </a:ln>
          <a:effectLst/>
        </p:spPr>
      </p:cxnSp>
      <p:cxnSp>
        <p:nvCxnSpPr>
          <p:cNvPr id="20" name="直接连接符 19"/>
          <p:cNvCxnSpPr/>
          <p:nvPr>
            <p:custDataLst>
              <p:tags r:id="rId4"/>
            </p:custDataLst>
          </p:nvPr>
        </p:nvCxnSpPr>
        <p:spPr>
          <a:xfrm flipH="1">
            <a:off x="9417191" y="3245386"/>
            <a:ext cx="2630170" cy="2115820"/>
          </a:xfrm>
          <a:prstGeom prst="line">
            <a:avLst/>
          </a:prstGeom>
          <a:noFill/>
          <a:ln w="12700" cap="flat" cmpd="sng" algn="ctr">
            <a:solidFill>
              <a:schemeClr val="bg1"/>
            </a:solidFill>
            <a:prstDash val="solid"/>
            <a:miter lim="800000"/>
          </a:ln>
          <a:effectLst/>
        </p:spPr>
      </p:cxnSp>
      <p:sp>
        <p:nvSpPr>
          <p:cNvPr id="22" name="TextBox 21"/>
          <p:cNvSpPr txBox="1"/>
          <p:nvPr>
            <p:custDataLst>
              <p:tags r:id="rId5"/>
            </p:custDataLst>
          </p:nvPr>
        </p:nvSpPr>
        <p:spPr>
          <a:xfrm>
            <a:off x="4438650" y="3140710"/>
            <a:ext cx="6892925" cy="859155"/>
          </a:xfrm>
          <a:prstGeom prst="rect">
            <a:avLst/>
          </a:prstGeom>
          <a:noFill/>
        </p:spPr>
        <p:txBody>
          <a:bodyPr wrap="square" lIns="121556" tIns="60754" rIns="121556" bIns="60754" rtlCol="0">
            <a:spAutoFit/>
          </a:bodyPr>
          <a:lstStyle/>
          <a:p>
            <a:pPr algn="l" eaLnBrk="1" fontAlgn="auto" hangingPunct="1">
              <a:spcBef>
                <a:spcPct val="0"/>
              </a:spcBef>
              <a:spcAft>
                <a:spcPct val="0"/>
              </a:spcAft>
              <a:defRPr/>
            </a:pPr>
            <a:r>
              <a:rPr lang="en-US" altLang="zh-CN" sz="4800" b="1">
                <a:solidFill>
                  <a:schemeClr val="tx1"/>
                </a:solidFill>
                <a:effectLst/>
                <a:latin typeface="微软雅黑" panose="020B0503020204020204" charset="-122"/>
                <a:ea typeface="微软雅黑" panose="020B0503020204020204" charset="-122"/>
                <a:sym typeface="+mn-ea"/>
              </a:rPr>
              <a:t>10.1 </a:t>
            </a:r>
            <a:r>
              <a:rPr lang="zh-CN" altLang="zh-CN" sz="4800" b="1">
                <a:solidFill>
                  <a:schemeClr val="tx1"/>
                </a:solidFill>
                <a:effectLst/>
                <a:latin typeface="微软雅黑" panose="020B0503020204020204" charset="-122"/>
                <a:ea typeface="微软雅黑" panose="020B0503020204020204" charset="-122"/>
                <a:sym typeface="+mn-ea"/>
              </a:rPr>
              <a:t>正确行使</a:t>
            </a:r>
            <a:r>
              <a:rPr lang="zh-CN" altLang="zh-CN" sz="4800" b="1">
                <a:solidFill>
                  <a:srgbClr val="FF0000"/>
                </a:solidFill>
                <a:effectLst/>
                <a:latin typeface="微软雅黑" panose="020B0503020204020204" charset="-122"/>
                <a:ea typeface="微软雅黑" panose="020B0503020204020204" charset="-122"/>
                <a:sym typeface="+mn-ea"/>
              </a:rPr>
              <a:t>诉讼权利</a:t>
            </a:r>
            <a:endParaRPr lang="zh-CN" altLang="zh-CN" sz="4800" b="1" kern="0">
              <a:solidFill>
                <a:srgbClr val="FF0000"/>
              </a:solidFill>
              <a:effectLst/>
              <a:latin typeface="微软雅黑" panose="020B0503020204020204" charset="-122"/>
              <a:ea typeface="微软雅黑" panose="020B0503020204020204" charset="-122"/>
              <a:sym typeface="+mn-ea"/>
            </a:endParaRPr>
          </a:p>
        </p:txBody>
      </p:sp>
      <p:sp>
        <p:nvSpPr>
          <p:cNvPr id="7" name="文本框 4"/>
          <p:cNvSpPr txBox="1"/>
          <p:nvPr>
            <p:custDataLst>
              <p:tags r:id="rId6"/>
            </p:custDataLst>
          </p:nvPr>
        </p:nvSpPr>
        <p:spPr>
          <a:xfrm>
            <a:off x="2757079" y="2103211"/>
            <a:ext cx="10673763" cy="70675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zh-CN" altLang="zh-CN" sz="4000" b="1">
                <a:solidFill>
                  <a:schemeClr val="tx1"/>
                </a:solidFill>
                <a:latin typeface="微软雅黑" panose="020B0503020204020204" charset="-122"/>
                <a:ea typeface="微软雅黑" panose="020B0503020204020204" charset="-122"/>
              </a:rPr>
              <a:t>第十课 诉讼实现公平正义</a:t>
            </a:r>
          </a:p>
        </p:txBody>
      </p:sp>
      <p:pic>
        <p:nvPicPr>
          <p:cNvPr id="2" name="Picture 2"/>
          <p:cNvPicPr>
            <a:picLocks noChangeAspect="1"/>
          </p:cNvPicPr>
          <p:nvPr>
            <p:custDataLst>
              <p:tags r:id="rId7"/>
            </p:custDataLst>
          </p:nvPr>
        </p:nvPicPr>
        <p:blipFill>
          <a:blip r:embed="rId11"/>
          <a:stretch>
            <a:fillRect/>
          </a:stretch>
        </p:blipFill>
        <p:spPr>
          <a:xfrm flipH="1">
            <a:off x="10604500" y="11391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nodeType="afterGroup">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411730" y="233045"/>
            <a:ext cx="8006080" cy="521970"/>
          </a:xfrm>
          <a:prstGeom prst="rect">
            <a:avLst/>
          </a:prstGeom>
          <a:solidFill>
            <a:srgbClr val="FFFF00"/>
          </a:solidFill>
        </p:spPr>
        <p:txBody>
          <a:bodyPr wrap="non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知识拓展：诉讼、胜诉、起诉、上诉、申诉、抗诉</a:t>
            </a:r>
          </a:p>
        </p:txBody>
      </p:sp>
      <p:sp>
        <p:nvSpPr>
          <p:cNvPr id="3" name="文本框 2"/>
          <p:cNvSpPr txBox="1"/>
          <p:nvPr>
            <p:custDataLst>
              <p:tags r:id="rId2"/>
            </p:custDataLst>
          </p:nvPr>
        </p:nvSpPr>
        <p:spPr>
          <a:xfrm>
            <a:off x="868680" y="979805"/>
            <a:ext cx="6704330" cy="460375"/>
          </a:xfrm>
          <a:prstGeom prst="rect">
            <a:avLst/>
          </a:prstGeom>
          <a:noFill/>
        </p:spPr>
        <p:txBody>
          <a:bodyPr wrap="non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(1)诉讼是案件从受理到判决、执行的整个过程。</a:t>
            </a:r>
          </a:p>
        </p:txBody>
      </p:sp>
      <p:sp>
        <p:nvSpPr>
          <p:cNvPr id="5" name="文本框 4"/>
          <p:cNvSpPr txBox="1"/>
          <p:nvPr>
            <p:custDataLst>
              <p:tags r:id="rId3"/>
            </p:custDataLst>
          </p:nvPr>
        </p:nvSpPr>
        <p:spPr>
          <a:xfrm>
            <a:off x="824865" y="1440180"/>
            <a:ext cx="10902950" cy="460375"/>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(2)胜诉是指法院的判决支持或者否定一方的诉讼请求，获利方也就是胜诉方。</a:t>
            </a:r>
          </a:p>
        </p:txBody>
      </p:sp>
      <p:sp>
        <p:nvSpPr>
          <p:cNvPr id="6" name="文本框 5"/>
          <p:cNvSpPr txBox="1"/>
          <p:nvPr>
            <p:custDataLst>
              <p:tags r:id="rId4"/>
            </p:custDataLst>
          </p:nvPr>
        </p:nvSpPr>
        <p:spPr>
          <a:xfrm>
            <a:off x="868680" y="1910080"/>
            <a:ext cx="3961130" cy="460375"/>
          </a:xfrm>
          <a:prstGeom prst="rect">
            <a:avLst/>
          </a:prstGeom>
          <a:noFill/>
        </p:spPr>
        <p:txBody>
          <a:bodyPr wrap="non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(3)上诉、申诉和抗诉的比较</a:t>
            </a:r>
          </a:p>
        </p:txBody>
      </p:sp>
      <p:graphicFrame>
        <p:nvGraphicFramePr>
          <p:cNvPr id="7" name="表格 6"/>
          <p:cNvGraphicFramePr>
            <a:graphicFrameLocks noGrp="1"/>
          </p:cNvGraphicFramePr>
          <p:nvPr>
            <p:custDataLst>
              <p:tags r:id="rId5"/>
            </p:custDataLst>
          </p:nvPr>
        </p:nvGraphicFramePr>
        <p:xfrm>
          <a:off x="466725" y="2545715"/>
          <a:ext cx="11618595" cy="3806825"/>
        </p:xfrm>
        <a:graphic>
          <a:graphicData uri="http://schemas.openxmlformats.org/drawingml/2006/table">
            <a:tbl>
              <a:tblPr firstRow="1" bandRow="1">
                <a:tableStyleId>{5C22544A-7EE6-4342-B048-85BDC9FD1C3A}</a:tableStyleId>
              </a:tblPr>
              <a:tblGrid>
                <a:gridCol w="1010920">
                  <a:extLst>
                    <a:ext uri="{9D8B030D-6E8A-4147-A177-3AD203B41FA5}">
                      <a16:colId xmlns:a16="http://schemas.microsoft.com/office/drawing/2014/main" val="20000"/>
                    </a:ext>
                  </a:extLst>
                </a:gridCol>
                <a:gridCol w="3811270">
                  <a:extLst>
                    <a:ext uri="{9D8B030D-6E8A-4147-A177-3AD203B41FA5}">
                      <a16:colId xmlns:a16="http://schemas.microsoft.com/office/drawing/2014/main" val="20001"/>
                    </a:ext>
                  </a:extLst>
                </a:gridCol>
                <a:gridCol w="3281045">
                  <a:extLst>
                    <a:ext uri="{9D8B030D-6E8A-4147-A177-3AD203B41FA5}">
                      <a16:colId xmlns:a16="http://schemas.microsoft.com/office/drawing/2014/main" val="20002"/>
                    </a:ext>
                  </a:extLst>
                </a:gridCol>
                <a:gridCol w="3515360">
                  <a:extLst>
                    <a:ext uri="{9D8B030D-6E8A-4147-A177-3AD203B41FA5}">
                      <a16:colId xmlns:a16="http://schemas.microsoft.com/office/drawing/2014/main" val="20003"/>
                    </a:ext>
                  </a:extLst>
                </a:gridCol>
              </a:tblGrid>
              <a:tr h="703580">
                <a:tc>
                  <a:txBody>
                    <a:bodyPr/>
                    <a:lstStyle/>
                    <a:p>
                      <a:pPr>
                        <a:buNone/>
                      </a:pPr>
                      <a:endParaRPr lang="zh-CN" altLang="en-US"/>
                    </a:p>
                  </a:txBody>
                  <a:tcPr/>
                </a:tc>
                <a:tc>
                  <a:txBody>
                    <a:bodyPr/>
                    <a:lstStyle/>
                    <a:p>
                      <a:pPr>
                        <a:buNone/>
                      </a:pPr>
                      <a:r>
                        <a:rPr lang="zh-CN" altLang="en-US" sz="2400">
                          <a:latin typeface="微软雅黑" panose="020B0503020204020204" charset="-122"/>
                          <a:ea typeface="微软雅黑" panose="020B0503020204020204" charset="-122"/>
                          <a:cs typeface="微软雅黑" panose="020B0503020204020204" charset="-122"/>
                          <a:sym typeface="+mn-ea"/>
                        </a:rPr>
                        <a:t>上诉</a:t>
                      </a:r>
                    </a:p>
                  </a:txBody>
                  <a:tcPr/>
                </a:tc>
                <a:tc>
                  <a:txBody>
                    <a:bodyPr/>
                    <a:lstStyle/>
                    <a:p>
                      <a:pPr>
                        <a:buNone/>
                      </a:pPr>
                      <a:r>
                        <a:rPr lang="zh-CN" altLang="en-US" sz="2400">
                          <a:latin typeface="微软雅黑" panose="020B0503020204020204" charset="-122"/>
                          <a:ea typeface="微软雅黑" panose="020B0503020204020204" charset="-122"/>
                          <a:cs typeface="微软雅黑" panose="020B0503020204020204" charset="-122"/>
                          <a:sym typeface="+mn-ea"/>
                        </a:rPr>
                        <a:t>申诉</a:t>
                      </a:r>
                    </a:p>
                  </a:txBody>
                  <a:tcPr/>
                </a:tc>
                <a:tc>
                  <a:txBody>
                    <a:bodyPr/>
                    <a:lstStyle/>
                    <a:p>
                      <a:pPr>
                        <a:buNone/>
                      </a:pPr>
                      <a:r>
                        <a:rPr lang="zh-CN" altLang="en-US" sz="2400">
                          <a:latin typeface="微软雅黑" panose="020B0503020204020204" charset="-122"/>
                          <a:ea typeface="微软雅黑" panose="020B0503020204020204" charset="-122"/>
                          <a:cs typeface="微软雅黑" panose="020B0503020204020204" charset="-122"/>
                          <a:sym typeface="+mn-ea"/>
                        </a:rPr>
                        <a:t>抗诉</a:t>
                      </a:r>
                    </a:p>
                  </a:txBody>
                  <a:tcPr/>
                </a:tc>
                <a:extLst>
                  <a:ext uri="{0D108BD9-81ED-4DB2-BD59-A6C34878D82A}">
                    <a16:rowId xmlns:a16="http://schemas.microsoft.com/office/drawing/2014/main" val="10000"/>
                  </a:ext>
                </a:extLst>
              </a:tr>
              <a:tr h="1652270">
                <a:tc>
                  <a:txBody>
                    <a:bodyPr/>
                    <a:lstStyle/>
                    <a:p>
                      <a:pPr>
                        <a:buNone/>
                      </a:pPr>
                      <a:r>
                        <a:rPr lang="zh-CN" altLang="en-US" sz="2400" b="1">
                          <a:latin typeface="微软雅黑" panose="020B0503020204020204" charset="-122"/>
                          <a:ea typeface="微软雅黑" panose="020B0503020204020204" charset="-122"/>
                        </a:rPr>
                        <a:t>主体</a:t>
                      </a:r>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1"/>
                  </a:ext>
                </a:extLst>
              </a:tr>
              <a:tr h="1450975">
                <a:tc>
                  <a:txBody>
                    <a:bodyPr/>
                    <a:lstStyle/>
                    <a:p>
                      <a:pPr>
                        <a:buNone/>
                      </a:pPr>
                      <a:r>
                        <a:rPr lang="zh-CN" altLang="en-US" sz="2400" b="1">
                          <a:latin typeface="微软雅黑" panose="020B0503020204020204" charset="-122"/>
                          <a:ea typeface="微软雅黑" panose="020B0503020204020204" charset="-122"/>
                        </a:rPr>
                        <a:t>理由</a:t>
                      </a:r>
                    </a:p>
                  </a:txBody>
                  <a:tcPr/>
                </a:tc>
                <a:tc>
                  <a:txBody>
                    <a:bodyPr/>
                    <a:lstStyle/>
                    <a:p>
                      <a:pPr>
                        <a:buNone/>
                      </a:pPr>
                      <a:endParaRPr lang="zh-CN" altLang="en-US"/>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2"/>
                  </a:ext>
                </a:extLst>
              </a:tr>
            </a:tbl>
          </a:graphicData>
        </a:graphic>
      </p:graphicFrame>
      <p:sp>
        <p:nvSpPr>
          <p:cNvPr id="8" name="文本框 7"/>
          <p:cNvSpPr txBox="1"/>
          <p:nvPr>
            <p:custDataLst>
              <p:tags r:id="rId6"/>
            </p:custDataLst>
          </p:nvPr>
        </p:nvSpPr>
        <p:spPr>
          <a:xfrm>
            <a:off x="1486535" y="3359150"/>
            <a:ext cx="3888740" cy="1568450"/>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被告人、自诉人、附带民事诉讼的原告以及他们的法定其代理人;被告人的辩护人和近亲属(经被告人同意)</a:t>
            </a:r>
          </a:p>
        </p:txBody>
      </p:sp>
      <p:sp>
        <p:nvSpPr>
          <p:cNvPr id="9" name="文本框 8"/>
          <p:cNvSpPr txBox="1"/>
          <p:nvPr>
            <p:custDataLst>
              <p:tags r:id="rId7"/>
            </p:custDataLst>
          </p:nvPr>
        </p:nvSpPr>
        <p:spPr>
          <a:xfrm>
            <a:off x="5835650" y="3440430"/>
            <a:ext cx="2114550" cy="829945"/>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sym typeface="+mn-ea"/>
              </a:rPr>
              <a:t>当事人及法定代理人</a:t>
            </a:r>
          </a:p>
        </p:txBody>
      </p:sp>
      <p:sp>
        <p:nvSpPr>
          <p:cNvPr id="10" name="文本框 9"/>
          <p:cNvSpPr txBox="1"/>
          <p:nvPr>
            <p:custDataLst>
              <p:tags r:id="rId8"/>
            </p:custDataLst>
          </p:nvPr>
        </p:nvSpPr>
        <p:spPr>
          <a:xfrm>
            <a:off x="9089390" y="3359150"/>
            <a:ext cx="2433955" cy="829945"/>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sym typeface="+mn-ea"/>
              </a:rPr>
              <a:t>原审人民法院同级的人民检察院</a:t>
            </a:r>
          </a:p>
        </p:txBody>
      </p:sp>
      <p:sp>
        <p:nvSpPr>
          <p:cNvPr id="11" name="文本框 10"/>
          <p:cNvSpPr txBox="1"/>
          <p:nvPr>
            <p:custDataLst>
              <p:tags r:id="rId9"/>
            </p:custDataLst>
          </p:nvPr>
        </p:nvSpPr>
        <p:spPr>
          <a:xfrm>
            <a:off x="1574800" y="5114290"/>
            <a:ext cx="3255010" cy="829945"/>
          </a:xfrm>
          <a:prstGeom prst="rect">
            <a:avLst/>
          </a:prstGeom>
          <a:noFill/>
        </p:spPr>
        <p:txBody>
          <a:bodyPr wrap="square" rtlCol="0" anchor="t">
            <a:spAutoFit/>
          </a:bodyPr>
          <a:lstStyle/>
          <a:p>
            <a:pPr algn="l"/>
            <a:r>
              <a:rPr lang="zh-CN" altLang="en-US" sz="2400" b="1">
                <a:latin typeface="微软雅黑" panose="020B0503020204020204" charset="-122"/>
                <a:ea typeface="微软雅黑" panose="020B0503020204020204" charset="-122"/>
                <a:cs typeface="微软雅黑" panose="020B0503020204020204" charset="-122"/>
                <a:sym typeface="+mn-ea"/>
              </a:rPr>
              <a:t>对一审判决不服的(无须任何理由)</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10"/>
            </p:custDataLst>
          </p:nvPr>
        </p:nvSpPr>
        <p:spPr>
          <a:xfrm>
            <a:off x="5211445" y="4917440"/>
            <a:ext cx="3363595" cy="1568450"/>
          </a:xfrm>
          <a:prstGeom prst="rect">
            <a:avLst/>
          </a:prstGeom>
          <a:noFill/>
        </p:spPr>
        <p:txBody>
          <a:bodyPr wrap="square" rtlCol="0" anchor="t">
            <a:spAutoFit/>
          </a:bodyPr>
          <a:lstStyle/>
          <a:p>
            <a:pPr algn="l"/>
            <a:r>
              <a:rPr lang="zh-CN" altLang="en-US" sz="2400" b="1">
                <a:latin typeface="微软雅黑" panose="020B0503020204020204" charset="-122"/>
                <a:ea typeface="微软雅黑" panose="020B0503020204020204" charset="-122"/>
                <a:sym typeface="+mn-ea"/>
              </a:rPr>
              <a:t>当事人及其法定代理人对已经发生法律效力的判决、裁定、调解，认为确实有错误</a:t>
            </a:r>
          </a:p>
        </p:txBody>
      </p:sp>
      <p:sp>
        <p:nvSpPr>
          <p:cNvPr id="13" name="文本框 12"/>
          <p:cNvSpPr txBox="1"/>
          <p:nvPr>
            <p:custDataLst>
              <p:tags r:id="rId11"/>
            </p:custDataLst>
          </p:nvPr>
        </p:nvSpPr>
        <p:spPr>
          <a:xfrm>
            <a:off x="8584565" y="4917440"/>
            <a:ext cx="3607435" cy="1568450"/>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人民检察院对人民法院作出的判决、裁定，认为确有错误(如提出可以调解，推翻判决的新证据等)</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5"/>
          <p:cNvPicPr>
            <a:picLocks noChangeAspect="1"/>
          </p:cNvPicPr>
          <p:nvPr>
            <p:custDataLst>
              <p:tags r:id="rId1"/>
            </p:custDataLst>
          </p:nvPr>
        </p:nvPicPr>
        <p:blipFill>
          <a:blip r:embed="rId8"/>
          <a:stretch>
            <a:fillRect/>
          </a:stretch>
        </p:blipFill>
        <p:spPr>
          <a:xfrm>
            <a:off x="10562167" y="0"/>
            <a:ext cx="1629833" cy="1085851"/>
          </a:xfrm>
          <a:prstGeom prst="rect">
            <a:avLst/>
          </a:prstGeom>
          <a:noFill/>
          <a:ln w="9525">
            <a:noFill/>
          </a:ln>
        </p:spPr>
      </p:pic>
      <p:sp>
        <p:nvSpPr>
          <p:cNvPr id="29701" name="矩形 4"/>
          <p:cNvSpPr/>
          <p:nvPr>
            <p:custDataLst>
              <p:tags r:id="rId2"/>
            </p:custDataLst>
          </p:nvPr>
        </p:nvSpPr>
        <p:spPr>
          <a:xfrm>
            <a:off x="323850" y="846032"/>
            <a:ext cx="11523133" cy="4194810"/>
          </a:xfrm>
          <a:prstGeom prst="rect">
            <a:avLst/>
          </a:prstGeom>
          <a:noFill/>
          <a:ln w="9525" cap="flat" cmpd="sng">
            <a:solidFill>
              <a:schemeClr val="accent1"/>
            </a:solidFill>
            <a:prstDash val="solid"/>
            <a:miter/>
            <a:headEnd type="none" w="med" len="med"/>
            <a:tailEnd type="none" w="med" len="med"/>
          </a:ln>
        </p:spPr>
        <p:txBody>
          <a:bodyPr>
            <a:spAutoFit/>
          </a:bodyPr>
          <a:lstStyle/>
          <a:p>
            <a:r>
              <a:rPr lang="zh-CN" altLang="en-US" sz="2665">
                <a:latin typeface="楷体" panose="02010609060101010101" pitchFamily="49" charset="-122"/>
                <a:ea typeface="楷体" panose="02010609060101010101" pitchFamily="49" charset="-122"/>
              </a:rPr>
              <a:t>    </a:t>
            </a:r>
            <a:r>
              <a:rPr lang="zh-CN" altLang="en-US" sz="2665" b="1">
                <a:latin typeface="微软雅黑" panose="020B0503020204020204" charset="-122"/>
                <a:ea typeface="微软雅黑" panose="020B0503020204020204" charset="-122"/>
                <a:cs typeface="微软雅黑" panose="020B0503020204020204" charset="-122"/>
              </a:rPr>
              <a:t>被告人张某，男，</a:t>
            </a:r>
            <a:r>
              <a:rPr lang="en-US" altLang="zh-CN" sz="2665" b="1">
                <a:latin typeface="微软雅黑" panose="020B0503020204020204" charset="-122"/>
                <a:ea typeface="微软雅黑" panose="020B0503020204020204" charset="-122"/>
                <a:cs typeface="微软雅黑" panose="020B0503020204020204" charset="-122"/>
              </a:rPr>
              <a:t>16</a:t>
            </a:r>
            <a:r>
              <a:rPr lang="zh-CN" altLang="en-US" sz="2665" b="1">
                <a:latin typeface="微软雅黑" panose="020B0503020204020204" charset="-122"/>
                <a:ea typeface="微软雅黑" panose="020B0503020204020204" charset="-122"/>
                <a:cs typeface="微软雅黑" panose="020B0503020204020204" charset="-122"/>
              </a:rPr>
              <a:t>岁，</a:t>
            </a:r>
            <a:r>
              <a:rPr lang="en-US" altLang="zh-CN" sz="2665" b="1">
                <a:latin typeface="微软雅黑" panose="020B0503020204020204" charset="-122"/>
                <a:ea typeface="微软雅黑" panose="020B0503020204020204" charset="-122"/>
                <a:cs typeface="微软雅黑" panose="020B0503020204020204" charset="-122"/>
              </a:rPr>
              <a:t>2023 </a:t>
            </a:r>
            <a:r>
              <a:rPr lang="zh-CN" altLang="en-US" sz="2665" b="1">
                <a:latin typeface="微软雅黑" panose="020B0503020204020204" charset="-122"/>
                <a:ea typeface="微软雅黑" panose="020B0503020204020204" charset="-122"/>
                <a:cs typeface="微软雅黑" panose="020B0503020204020204" charset="-122"/>
              </a:rPr>
              <a:t>年伙同其他</a:t>
            </a:r>
            <a:r>
              <a:rPr lang="en-US" altLang="zh-CN" sz="2665" b="1">
                <a:latin typeface="微软雅黑" panose="020B0503020204020204" charset="-122"/>
                <a:ea typeface="微软雅黑" panose="020B0503020204020204" charset="-122"/>
                <a:cs typeface="微软雅黑" panose="020B0503020204020204" charset="-122"/>
              </a:rPr>
              <a:t>4</a:t>
            </a:r>
            <a:r>
              <a:rPr lang="zh-CN" altLang="en-US" sz="2665" b="1">
                <a:latin typeface="微软雅黑" panose="020B0503020204020204" charset="-122"/>
                <a:ea typeface="微软雅黑" panose="020B0503020204020204" charset="-122"/>
                <a:cs typeface="微软雅黑" panose="020B0503020204020204" charset="-122"/>
              </a:rPr>
              <a:t>人盗窃</a:t>
            </a:r>
            <a:r>
              <a:rPr lang="en-US" altLang="zh-CN" sz="2665" b="1">
                <a:latin typeface="微软雅黑" panose="020B0503020204020204" charset="-122"/>
                <a:ea typeface="微软雅黑" panose="020B0503020204020204" charset="-122"/>
                <a:cs typeface="微软雅黑" panose="020B0503020204020204" charset="-122"/>
              </a:rPr>
              <a:t>10</a:t>
            </a:r>
            <a:r>
              <a:rPr lang="zh-CN" altLang="en-US" sz="2665" b="1">
                <a:latin typeface="微软雅黑" panose="020B0503020204020204" charset="-122"/>
                <a:ea typeface="微软雅黑" panose="020B0503020204020204" charset="-122"/>
                <a:cs typeface="微软雅黑" panose="020B0503020204020204" charset="-122"/>
              </a:rPr>
              <a:t>次之多，盜窃范围从惠农区流窜到内蒙古乌海市海勃湾区</a:t>
            </a:r>
            <a:r>
              <a:rPr lang="en-US" altLang="zh-CN" sz="2665" b="1">
                <a:latin typeface="微软雅黑" panose="020B0503020204020204" charset="-122"/>
                <a:ea typeface="微软雅黑" panose="020B0503020204020204" charset="-122"/>
                <a:cs typeface="微软雅黑" panose="020B0503020204020204" charset="-122"/>
              </a:rPr>
              <a:t>,</a:t>
            </a:r>
            <a:r>
              <a:rPr lang="zh-CN" altLang="en-US" sz="2665" b="1">
                <a:latin typeface="微软雅黑" panose="020B0503020204020204" charset="-122"/>
                <a:ea typeface="微软雅黑" panose="020B0503020204020204" charset="-122"/>
                <a:cs typeface="微软雅黑" panose="020B0503020204020204" charset="-122"/>
              </a:rPr>
              <a:t>盗窃目标主要是摩托车和面包车，张某被指控盗窃价值</a:t>
            </a:r>
            <a:r>
              <a:rPr lang="en-US" altLang="zh-CN" sz="2665" b="1">
                <a:latin typeface="微软雅黑" panose="020B0503020204020204" charset="-122"/>
                <a:ea typeface="微软雅黑" panose="020B0503020204020204" charset="-122"/>
                <a:cs typeface="微软雅黑" panose="020B0503020204020204" charset="-122"/>
              </a:rPr>
              <a:t>37899</a:t>
            </a:r>
            <a:r>
              <a:rPr lang="zh-CN" altLang="en-US" sz="2665" b="1">
                <a:latin typeface="微软雅黑" panose="020B0503020204020204" charset="-122"/>
                <a:ea typeface="微软雅黑" panose="020B0503020204020204" charset="-122"/>
                <a:cs typeface="微软雅黑" panose="020B0503020204020204" charset="-122"/>
              </a:rPr>
              <a:t>元，数额巨大，其行为已触犯</a:t>
            </a:r>
            <a:r>
              <a:rPr lang="en-US" altLang="zh-CN" sz="2665" b="1">
                <a:latin typeface="微软雅黑" panose="020B0503020204020204" charset="-122"/>
                <a:ea typeface="微软雅黑" panose="020B0503020204020204" charset="-122"/>
                <a:cs typeface="微软雅黑" panose="020B0503020204020204" charset="-122"/>
              </a:rPr>
              <a:t>《</a:t>
            </a:r>
            <a:r>
              <a:rPr lang="zh-CN" altLang="en-US" sz="2665" b="1">
                <a:latin typeface="微软雅黑" panose="020B0503020204020204" charset="-122"/>
                <a:ea typeface="微软雅黑" panose="020B0503020204020204" charset="-122"/>
                <a:cs typeface="微软雅黑" panose="020B0503020204020204" charset="-122"/>
              </a:rPr>
              <a:t>中华人民共和国刑法</a:t>
            </a:r>
            <a:r>
              <a:rPr lang="en-US" altLang="zh-CN" sz="2665" b="1">
                <a:latin typeface="微软雅黑" panose="020B0503020204020204" charset="-122"/>
                <a:ea typeface="微软雅黑" panose="020B0503020204020204" charset="-122"/>
                <a:cs typeface="微软雅黑" panose="020B0503020204020204" charset="-122"/>
              </a:rPr>
              <a:t>》</a:t>
            </a:r>
            <a:r>
              <a:rPr lang="zh-CN" altLang="en-US" sz="2665" b="1">
                <a:latin typeface="微软雅黑" panose="020B0503020204020204" charset="-122"/>
                <a:ea typeface="微软雅黑" panose="020B0503020204020204" charset="-122"/>
                <a:cs typeface="微软雅黑" panose="020B0503020204020204" charset="-122"/>
              </a:rPr>
              <a:t>。</a:t>
            </a:r>
            <a:r>
              <a:rPr lang="en-US" altLang="zh-CN" sz="2665" b="1">
                <a:latin typeface="微软雅黑" panose="020B0503020204020204" charset="-122"/>
                <a:ea typeface="微软雅黑" panose="020B0503020204020204" charset="-122"/>
                <a:cs typeface="微软雅黑" panose="020B0503020204020204" charset="-122"/>
              </a:rPr>
              <a:t> </a:t>
            </a:r>
          </a:p>
          <a:p>
            <a:r>
              <a:rPr lang="en-US" altLang="zh-CN" sz="2665" b="1">
                <a:latin typeface="微软雅黑" panose="020B0503020204020204" charset="-122"/>
                <a:ea typeface="微软雅黑" panose="020B0503020204020204" charset="-122"/>
                <a:cs typeface="微软雅黑" panose="020B0503020204020204" charset="-122"/>
              </a:rPr>
              <a:t>    2024</a:t>
            </a:r>
            <a:r>
              <a:rPr lang="zh-CN" altLang="en-US" sz="2665" b="1">
                <a:latin typeface="微软雅黑" panose="020B0503020204020204" charset="-122"/>
                <a:ea typeface="微软雅黑" panose="020B0503020204020204" charset="-122"/>
                <a:cs typeface="微软雅黑" panose="020B0503020204020204" charset="-122"/>
              </a:rPr>
              <a:t>年</a:t>
            </a:r>
            <a:r>
              <a:rPr lang="en-US" altLang="zh-CN" sz="2665" b="1">
                <a:latin typeface="微软雅黑" panose="020B0503020204020204" charset="-122"/>
                <a:ea typeface="微软雅黑" panose="020B0503020204020204" charset="-122"/>
                <a:cs typeface="微软雅黑" panose="020B0503020204020204" charset="-122"/>
              </a:rPr>
              <a:t>9</a:t>
            </a:r>
            <a:r>
              <a:rPr lang="zh-CN" altLang="en-US" sz="2665" b="1">
                <a:latin typeface="微软雅黑" panose="020B0503020204020204" charset="-122"/>
                <a:ea typeface="微软雅黑" panose="020B0503020204020204" charset="-122"/>
                <a:cs typeface="微软雅黑" panose="020B0503020204020204" charset="-122"/>
              </a:rPr>
              <a:t>月</a:t>
            </a:r>
            <a:r>
              <a:rPr lang="en-US" altLang="zh-CN" sz="2665" b="1">
                <a:latin typeface="微软雅黑" panose="020B0503020204020204" charset="-122"/>
                <a:ea typeface="微软雅黑" panose="020B0503020204020204" charset="-122"/>
                <a:cs typeface="微软雅黑" panose="020B0503020204020204" charset="-122"/>
              </a:rPr>
              <a:t>1</a:t>
            </a:r>
            <a:r>
              <a:rPr lang="zh-CN" altLang="en-US" sz="2665" b="1">
                <a:latin typeface="微软雅黑" panose="020B0503020204020204" charset="-122"/>
                <a:ea typeface="微软雅黑" panose="020B0503020204020204" charset="-122"/>
                <a:cs typeface="微软雅黑" panose="020B0503020204020204" charset="-122"/>
              </a:rPr>
              <a:t>日张某的父母找到法律援助中心请求帮助。许律师受中心指派和张某父母的委托，无偿担任张某的辩护人。许律师认为张某在共同犯罪中只是随同或帮助他人实施盗窃，对盗窃的赃物去向不关注、不在乎、不追求分赃，且属未成年人，应当从轻处罚</a:t>
            </a:r>
            <a:r>
              <a:rPr lang="en-US" altLang="zh-CN" sz="2665" b="1">
                <a:latin typeface="微软雅黑" panose="020B0503020204020204" charset="-122"/>
                <a:ea typeface="微软雅黑" panose="020B0503020204020204" charset="-122"/>
                <a:cs typeface="微软雅黑" panose="020B0503020204020204" charset="-122"/>
              </a:rPr>
              <a:t>;</a:t>
            </a:r>
            <a:r>
              <a:rPr lang="zh-CN" altLang="en-US" sz="2665" b="1">
                <a:latin typeface="微软雅黑" panose="020B0503020204020204" charset="-122"/>
                <a:ea typeface="微软雅黑" panose="020B0503020204020204" charset="-122"/>
                <a:cs typeface="微软雅黑" panose="020B0503020204020204" charset="-122"/>
              </a:rPr>
              <a:t>经辩护律师调查、核实取证，对指控证据不足的部分提出异议，且被告人张某在案发后，认罪态度较好，可以酌情从轻处罚。最后落实张某的盗窃数额为</a:t>
            </a:r>
            <a:r>
              <a:rPr lang="en-US" altLang="zh-CN" sz="2665" b="1">
                <a:latin typeface="微软雅黑" panose="020B0503020204020204" charset="-122"/>
                <a:ea typeface="微软雅黑" panose="020B0503020204020204" charset="-122"/>
                <a:cs typeface="微软雅黑" panose="020B0503020204020204" charset="-122"/>
              </a:rPr>
              <a:t>15000</a:t>
            </a:r>
            <a:r>
              <a:rPr lang="zh-CN" altLang="en-US" sz="2665" b="1">
                <a:latin typeface="微软雅黑" panose="020B0503020204020204" charset="-122"/>
                <a:ea typeface="微软雅黑" panose="020B0503020204020204" charset="-122"/>
                <a:cs typeface="微软雅黑" panose="020B0503020204020204" charset="-122"/>
              </a:rPr>
              <a:t>元，判处有期徒刑</a:t>
            </a:r>
            <a:r>
              <a:rPr lang="en-US" altLang="zh-CN" sz="2665" b="1">
                <a:latin typeface="微软雅黑" panose="020B0503020204020204" charset="-122"/>
                <a:ea typeface="微软雅黑" panose="020B0503020204020204" charset="-122"/>
                <a:cs typeface="微软雅黑" panose="020B0503020204020204" charset="-122"/>
              </a:rPr>
              <a:t>7</a:t>
            </a:r>
            <a:r>
              <a:rPr lang="zh-CN" altLang="en-US" sz="2665" b="1">
                <a:latin typeface="微软雅黑" panose="020B0503020204020204" charset="-122"/>
                <a:ea typeface="微软雅黑" panose="020B0503020204020204" charset="-122"/>
                <a:cs typeface="微软雅黑" panose="020B0503020204020204" charset="-122"/>
              </a:rPr>
              <a:t>年。</a:t>
            </a:r>
          </a:p>
        </p:txBody>
      </p:sp>
      <p:sp>
        <p:nvSpPr>
          <p:cNvPr id="29702" name="矩形 3"/>
          <p:cNvSpPr/>
          <p:nvPr>
            <p:custDataLst>
              <p:tags r:id="rId3"/>
            </p:custDataLst>
          </p:nvPr>
        </p:nvSpPr>
        <p:spPr>
          <a:xfrm>
            <a:off x="448733" y="5513917"/>
            <a:ext cx="10879667" cy="1076325"/>
          </a:xfrm>
          <a:prstGeom prst="rect">
            <a:avLst/>
          </a:prstGeom>
          <a:noFill/>
          <a:ln w="9525">
            <a:noFill/>
          </a:ln>
        </p:spPr>
        <p:txBody>
          <a:bodyPr>
            <a:spAutoFit/>
          </a:bodyPr>
          <a:lstStyle/>
          <a:p>
            <a:r>
              <a:rPr lang="zh-CN" altLang="en-US" sz="3200" b="1">
                <a:solidFill>
                  <a:srgbClr val="3333FF"/>
                </a:solidFill>
              </a:rPr>
              <a:t>●</a:t>
            </a:r>
            <a:r>
              <a:rPr lang="zh-CN" altLang="en-US" sz="3200" b="1">
                <a:solidFill>
                  <a:srgbClr val="3333FF"/>
                </a:solidFill>
                <a:latin typeface="楷体" panose="02010609060101010101" pitchFamily="49" charset="-122"/>
                <a:ea typeface="楷体" panose="02010609060101010101" pitchFamily="49" charset="-122"/>
              </a:rPr>
              <a:t>许律师的法律援助对张某有何意义</a:t>
            </a:r>
            <a:r>
              <a:rPr lang="en-US" altLang="zh-CN" sz="3200" b="1">
                <a:solidFill>
                  <a:srgbClr val="3333FF"/>
                </a:solidFill>
                <a:latin typeface="楷体" panose="02010609060101010101" pitchFamily="49" charset="-122"/>
                <a:ea typeface="楷体" panose="02010609060101010101" pitchFamily="49" charset="-122"/>
              </a:rPr>
              <a:t>?</a:t>
            </a:r>
            <a:r>
              <a:rPr lang="zh-CN" altLang="en-US" sz="3200" b="1">
                <a:solidFill>
                  <a:srgbClr val="3333FF"/>
                </a:solidFill>
                <a:latin typeface="楷体" panose="02010609060101010101" pitchFamily="49" charset="-122"/>
                <a:ea typeface="楷体" panose="02010609060101010101" pitchFamily="49" charset="-122"/>
              </a:rPr>
              <a:t> </a:t>
            </a:r>
            <a:endParaRPr lang="en-US" altLang="zh-CN" sz="3200" b="1">
              <a:solidFill>
                <a:srgbClr val="3333FF"/>
              </a:solidFill>
              <a:latin typeface="楷体" panose="02010609060101010101" pitchFamily="49" charset="-122"/>
              <a:ea typeface="楷体" panose="02010609060101010101" pitchFamily="49" charset="-122"/>
            </a:endParaRPr>
          </a:p>
          <a:p>
            <a:r>
              <a:rPr lang="zh-CN" altLang="en-US" sz="3200" b="1">
                <a:solidFill>
                  <a:srgbClr val="3333FF"/>
                </a:solidFill>
              </a:rPr>
              <a:t>●</a:t>
            </a:r>
            <a:r>
              <a:rPr lang="zh-CN" altLang="en-US" sz="3200" b="1">
                <a:solidFill>
                  <a:srgbClr val="3333FF"/>
                </a:solidFill>
                <a:latin typeface="楷体" panose="02010609060101010101" pitchFamily="49" charset="-122"/>
                <a:ea typeface="楷体" panose="02010609060101010101" pitchFamily="49" charset="-122"/>
              </a:rPr>
              <a:t>张某获得法律援助的依据是什么？</a:t>
            </a:r>
          </a:p>
        </p:txBody>
      </p:sp>
      <p:sp>
        <p:nvSpPr>
          <p:cNvPr id="29703" name="矩形 8"/>
          <p:cNvSpPr/>
          <p:nvPr>
            <p:custDataLst>
              <p:tags r:id="rId4"/>
            </p:custDataLst>
          </p:nvPr>
        </p:nvSpPr>
        <p:spPr>
          <a:xfrm>
            <a:off x="345017" y="3858684"/>
            <a:ext cx="11501967" cy="1568450"/>
          </a:xfrm>
          <a:prstGeom prst="rect">
            <a:avLst/>
          </a:prstGeom>
          <a:solidFill>
            <a:srgbClr val="DDF4EA"/>
          </a:solidFill>
          <a:ln w="9525" cap="flat" cmpd="sng">
            <a:solidFill>
              <a:schemeClr val="accent1"/>
            </a:solidFill>
            <a:prstDash val="solid"/>
            <a:miter/>
            <a:headEnd type="none" w="med" len="med"/>
            <a:tailEnd type="none" w="med" len="med"/>
          </a:ln>
        </p:spPr>
        <p:txBody>
          <a:bodyPr>
            <a:spAutoFit/>
          </a:bodyPr>
          <a:lstStyle/>
          <a:p>
            <a:r>
              <a:rPr lang="zh-CN" altLang="en-US" sz="3200" b="1">
                <a:solidFill>
                  <a:srgbClr val="FF0000"/>
                </a:solidFill>
                <a:latin typeface="楷体" panose="02010609060101010101" pitchFamily="49" charset="-122"/>
                <a:ea typeface="楷体" panose="02010609060101010101" pitchFamily="49" charset="-122"/>
              </a:rPr>
              <a:t>    案情决定了律师不可能有太大作为，但是由于许律师对案情的深入的分析，反复的奔波取证，将公诉人指控盗窃价值</a:t>
            </a:r>
            <a:r>
              <a:rPr lang="en-US" altLang="zh-CN" sz="3200" b="1">
                <a:solidFill>
                  <a:srgbClr val="FF0000"/>
                </a:solidFill>
                <a:latin typeface="楷体" panose="02010609060101010101" pitchFamily="49" charset="-122"/>
                <a:ea typeface="楷体" panose="02010609060101010101" pitchFamily="49" charset="-122"/>
              </a:rPr>
              <a:t>37899</a:t>
            </a:r>
            <a:r>
              <a:rPr lang="zh-CN" altLang="en-US" sz="3200" b="1">
                <a:solidFill>
                  <a:srgbClr val="FF0000"/>
                </a:solidFill>
                <a:latin typeface="楷体" panose="02010609060101010101" pitchFamily="49" charset="-122"/>
                <a:ea typeface="楷体" panose="02010609060101010101" pitchFamily="49" charset="-122"/>
              </a:rPr>
              <a:t>元降至</a:t>
            </a:r>
            <a:r>
              <a:rPr lang="en-US" altLang="zh-CN" sz="3200" b="1">
                <a:solidFill>
                  <a:srgbClr val="FF0000"/>
                </a:solidFill>
                <a:latin typeface="楷体" panose="02010609060101010101" pitchFamily="49" charset="-122"/>
                <a:ea typeface="楷体" panose="02010609060101010101" pitchFamily="49" charset="-122"/>
              </a:rPr>
              <a:t>15000</a:t>
            </a:r>
            <a:r>
              <a:rPr lang="zh-CN" altLang="en-US" sz="3200" b="1">
                <a:solidFill>
                  <a:srgbClr val="FF0000"/>
                </a:solidFill>
                <a:latin typeface="楷体" panose="02010609060101010101" pitchFamily="49" charset="-122"/>
                <a:ea typeface="楷体" panose="02010609060101010101" pitchFamily="49" charset="-122"/>
              </a:rPr>
              <a:t>元，终于使法院减轻对张某的判决。</a:t>
            </a:r>
          </a:p>
        </p:txBody>
      </p:sp>
      <p:sp>
        <p:nvSpPr>
          <p:cNvPr id="29704" name="TextBox 7"/>
          <p:cNvSpPr/>
          <p:nvPr>
            <p:custDataLst>
              <p:tags r:id="rId5"/>
            </p:custDataLst>
          </p:nvPr>
        </p:nvSpPr>
        <p:spPr>
          <a:xfrm>
            <a:off x="7539567" y="5962651"/>
            <a:ext cx="3840480" cy="583565"/>
          </a:xfrm>
          <a:prstGeom prst="rect">
            <a:avLst/>
          </a:prstGeom>
          <a:noFill/>
          <a:ln w="9525">
            <a:noFill/>
          </a:ln>
        </p:spPr>
        <p:txBody>
          <a:bodyPr wrap="none">
            <a:spAutoFit/>
          </a:bodyPr>
          <a:lstStyle/>
          <a:p>
            <a:r>
              <a:rPr lang="zh-CN" altLang="en-US" sz="3200" b="1">
                <a:solidFill>
                  <a:srgbClr val="FF0000"/>
                </a:solidFill>
                <a:latin typeface="楷体" panose="02010609060101010101" pitchFamily="49" charset="-122"/>
                <a:ea typeface="楷体" panose="02010609060101010101" pitchFamily="49" charset="-122"/>
              </a:rPr>
              <a:t>我国的法律援助制度</a:t>
            </a:r>
          </a:p>
        </p:txBody>
      </p:sp>
      <p:sp>
        <p:nvSpPr>
          <p:cNvPr id="2" name="文本框 1"/>
          <p:cNvSpPr txBox="1"/>
          <p:nvPr>
            <p:custDataLst>
              <p:tags r:id="rId6"/>
            </p:custDataLst>
          </p:nvPr>
        </p:nvSpPr>
        <p:spPr>
          <a:xfrm>
            <a:off x="344805" y="0"/>
            <a:ext cx="6096000" cy="583565"/>
          </a:xfrm>
          <a:prstGeom prst="rect">
            <a:avLst/>
          </a:prstGeom>
          <a:noFill/>
        </p:spPr>
        <p:txBody>
          <a:bodyPr wrap="square" rtlCol="0" anchor="t">
            <a:spAutoFit/>
          </a:bodyPr>
          <a:lstStyle/>
          <a:p>
            <a:r>
              <a:rPr lang="zh-CN" altLang="en-US" sz="3200" noProof="0">
                <a:ln w="22225">
                  <a:solidFill>
                    <a:srgbClr val="E6724B"/>
                  </a:solidFill>
                  <a:prstDash val="solid"/>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探究与分享</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blinds(horizontal)">
                                      <p:cBhvr>
                                        <p:cTn id="7" dur="500"/>
                                        <p:tgtEl>
                                          <p:spTgt spid="2970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Effect transition="in" filter="blinds(horizontal)">
                                      <p:cBhvr>
                                        <p:cTn id="12"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6"/>
          <p:cNvSpPr txBox="1"/>
          <p:nvPr>
            <p:custDataLst>
              <p:tags r:id="rId2"/>
            </p:custDataLst>
          </p:nvPr>
        </p:nvSpPr>
        <p:spPr>
          <a:xfrm>
            <a:off x="752475" y="1019810"/>
            <a:ext cx="5586730" cy="635635"/>
          </a:xfrm>
          <a:prstGeom prst="rect">
            <a:avLst/>
          </a:prstGeom>
          <a:solidFill>
            <a:srgbClr val="C00000"/>
          </a:solidFill>
          <a:ln>
            <a:solidFill>
              <a:srgbClr val="C00000"/>
            </a:solidFill>
          </a:ln>
        </p:spPr>
        <p:txBody>
          <a:bodyPr wrap="square" tIns="71755" bIns="71755" rtlCol="0">
            <a:spAutoFit/>
          </a:bodyPr>
          <a:lstStyle/>
          <a:p>
            <a:pPr algn="l"/>
            <a:r>
              <a:rPr lang="en-US" altLang="zh-CN"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1.</a:t>
            </a:r>
            <a:r>
              <a:rPr lang="zh-CN" alt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法律援助制度的</a:t>
            </a:r>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ea"/>
              </a:rPr>
              <a:t>必要性</a:t>
            </a:r>
            <a:endParaRPr sz="3200" b="1">
              <a:solidFill>
                <a:srgbClr val="FFFFFF"/>
              </a:solidFill>
              <a:latin typeface="楷体" panose="02010609060101010101" pitchFamily="49" charset="-122"/>
              <a:ea typeface="楷体" panose="02010609060101010101" pitchFamily="49" charset="-122"/>
              <a:cs typeface="微软雅黑" panose="020B0503020204020204" charset="-122"/>
              <a:sym typeface="+mn-lt"/>
            </a:endParaRPr>
          </a:p>
        </p:txBody>
      </p:sp>
      <p:sp>
        <p:nvSpPr>
          <p:cNvPr id="7" name="文本框 6"/>
          <p:cNvSpPr txBox="1"/>
          <p:nvPr>
            <p:custDataLst>
              <p:tags r:id="rId3"/>
            </p:custDataLst>
          </p:nvPr>
        </p:nvSpPr>
        <p:spPr>
          <a:xfrm>
            <a:off x="743585" y="2006600"/>
            <a:ext cx="6470650" cy="2676525"/>
          </a:xfrm>
          <a:prstGeom prst="rect">
            <a:avLst/>
          </a:prstGeom>
          <a:noFill/>
          <a:ln w="28575" cmpd="sng">
            <a:noFill/>
            <a:prstDash val="sysDash"/>
          </a:ln>
        </p:spPr>
        <p:txBody>
          <a:bodyPr wrap="square" rtlCol="0" anchor="t">
            <a:spAutoFit/>
          </a:bodyPr>
          <a:lstStyle/>
          <a:p>
            <a:pPr indent="0" algn="l" fontAlgn="auto">
              <a:lnSpc>
                <a:spcPct val="150000"/>
              </a:lnSpc>
              <a:spcBef>
                <a:spcPct val="0"/>
              </a:spcBef>
              <a:spcAft>
                <a:spcPct val="0"/>
              </a:spcAft>
            </a:pPr>
            <a:r>
              <a:rPr lang="zh-CN" altLang="zh-CN"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有一些公民因受</a:t>
            </a:r>
            <a:r>
              <a:rPr lang="zh-CN" altLang="zh-CN" sz="2800" b="1">
                <a:solidFill>
                  <a:srgbClr val="FF0000"/>
                </a:solidFill>
                <a:highlight>
                  <a:srgbClr val="FFFF00"/>
                </a:highlight>
                <a:latin typeface="楷体" panose="02010609060101010101" pitchFamily="49" charset="-122"/>
                <a:ea typeface="楷体" panose="02010609060101010101" pitchFamily="49" charset="-122"/>
                <a:cs typeface="微软雅黑" panose="020B0503020204020204" charset="-122"/>
                <a:sym typeface="+mn-ea"/>
              </a:rPr>
              <a:t>经济条件或其他因素</a:t>
            </a:r>
            <a:r>
              <a:rPr lang="zh-CN" altLang="zh-CN"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影响</a:t>
            </a:r>
            <a:r>
              <a:rPr lang="zh-CN" altLang="en-US"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a:t>
            </a:r>
            <a:r>
              <a:rPr lang="zh-CN" altLang="zh-CN" sz="2800" b="1">
                <a:solidFill>
                  <a:schemeClr val="tx1"/>
                </a:solidFill>
                <a:latin typeface="楷体" panose="02010609060101010101" pitchFamily="49" charset="-122"/>
                <a:ea typeface="楷体" panose="02010609060101010101" pitchFamily="49" charset="-122"/>
                <a:cs typeface="微软雅黑" panose="020B0503020204020204" charset="-122"/>
                <a:sym typeface="+mn-ea"/>
              </a:rPr>
              <a:t>难以在诉讼过程中充分行使</a:t>
            </a:r>
            <a:r>
              <a:rPr lang="zh-CN" altLang="zh-CN"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诉讼权利</a:t>
            </a:r>
            <a:r>
              <a:rPr lang="zh-CN" altLang="en-US"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a:t>
            </a:r>
            <a:r>
              <a:rPr lang="zh-CN" altLang="zh-CN"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从而可能</a:t>
            </a:r>
            <a:r>
              <a:rPr lang="zh-CN" altLang="zh-CN"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丧失</a:t>
            </a:r>
            <a:r>
              <a:rPr lang="zh-CN" altLang="zh-CN"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保障自身合法权益的宝贵</a:t>
            </a:r>
            <a:r>
              <a:rPr lang="zh-CN" altLang="zh-CN"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机会</a:t>
            </a:r>
            <a:r>
              <a:rPr lang="zh-CN" altLang="zh-CN" sz="2800" b="1">
                <a:solidFill>
                  <a:srgbClr val="000000"/>
                </a:solidFill>
                <a:latin typeface="楷体" panose="02010609060101010101" pitchFamily="49" charset="-122"/>
                <a:ea typeface="楷体" panose="02010609060101010101" pitchFamily="49" charset="-122"/>
                <a:cs typeface="微软雅黑" panose="020B0503020204020204" charset="-122"/>
                <a:sym typeface="+mn-ea"/>
              </a:rPr>
              <a:t>。</a:t>
            </a:r>
          </a:p>
        </p:txBody>
      </p:sp>
      <p:sp>
        <p:nvSpPr>
          <p:cNvPr id="3" name="Rectangle 7"/>
          <p:cNvSpPr>
            <a:spLocks noChangeArrowheads="1"/>
          </p:cNvSpPr>
          <p:nvPr>
            <p:custDataLst>
              <p:tags r:id="rId4"/>
            </p:custDataLst>
          </p:nvPr>
        </p:nvSpPr>
        <p:spPr bwMode="auto">
          <a:xfrm>
            <a:off x="107950" y="4445"/>
            <a:ext cx="5338445" cy="645160"/>
          </a:xfrm>
          <a:prstGeom prst="rect">
            <a:avLst/>
          </a:prstGeom>
          <a:solidFill>
            <a:schemeClr val="accent6">
              <a:lumMod val="50000"/>
            </a:schemeClr>
          </a:solidFill>
          <a:ln w="9525">
            <a:noFill/>
            <a:miter lim="800000"/>
          </a:ln>
        </p:spPr>
        <p:txBody>
          <a:bodyPr wrap="square" lIns="91440" tIns="45720" rIns="91440" bIns="45720">
            <a:spAutoFit/>
          </a:bodyPr>
          <a:lstStyle/>
          <a:p>
            <a:pPr algn="l" defTabSz="1218565"/>
            <a:r>
              <a:rPr lang="en-US" altLang="zh-CN" sz="3600" b="1" kern="0">
                <a:solidFill>
                  <a:schemeClr val="bg1"/>
                </a:solidFill>
                <a:latin typeface="黑体" panose="02010609060101010101" charset="-122"/>
                <a:ea typeface="黑体"/>
                <a:cs typeface="+mn-ea"/>
                <a:sym typeface="+mn-ea"/>
              </a:rPr>
              <a:t>  </a:t>
            </a:r>
            <a:r>
              <a:rPr lang="zh-CN" altLang="en-US" sz="3600" b="1" kern="0">
                <a:solidFill>
                  <a:schemeClr val="bg1"/>
                </a:solidFill>
                <a:latin typeface="黑体" panose="02010609060101010101" charset="-122"/>
                <a:ea typeface="黑体"/>
                <a:cs typeface="+mn-ea"/>
                <a:sym typeface="+mn-ea"/>
              </a:rPr>
              <a:t>二、寻求法律援助</a:t>
            </a:r>
          </a:p>
        </p:txBody>
      </p:sp>
      <p:pic>
        <p:nvPicPr>
          <p:cNvPr id="8" name="图片 7"/>
          <p:cNvPicPr>
            <a:picLocks noChangeAspect="1"/>
          </p:cNvPicPr>
          <p:nvPr>
            <p:custDataLst>
              <p:tags r:id="rId5"/>
            </p:custDataLst>
          </p:nvPr>
        </p:nvPicPr>
        <p:blipFill>
          <a:blip r:embed="rId8"/>
          <a:stretch>
            <a:fillRect/>
          </a:stretch>
        </p:blipFill>
        <p:spPr>
          <a:xfrm>
            <a:off x="8945880" y="2976880"/>
            <a:ext cx="3028950" cy="3580765"/>
          </a:xfrm>
          <a:prstGeom prst="rect">
            <a:avLst/>
          </a:prstGeom>
        </p:spPr>
      </p:pic>
      <p:sp>
        <p:nvSpPr>
          <p:cNvPr id="6" name="文本框 2"/>
          <p:cNvSpPr txBox="1"/>
          <p:nvPr>
            <p:custDataLst>
              <p:tags r:id="rId6"/>
            </p:custDataLst>
          </p:nvPr>
        </p:nvSpPr>
        <p:spPr>
          <a:xfrm>
            <a:off x="7214235" y="1920240"/>
            <a:ext cx="4223385" cy="919771"/>
          </a:xfrm>
          <a:prstGeom prst="wedgeRoundRectCallout">
            <a:avLst>
              <a:gd name="adj1" fmla="val -72973"/>
              <a:gd name="adj2" fmla="val -11697"/>
              <a:gd name="adj3" fmla="val 16667"/>
            </a:avLst>
          </a:prstGeom>
          <a:solidFill>
            <a:schemeClr val="accent2">
              <a:lumMod val="40000"/>
              <a:lumOff val="60000"/>
            </a:schemeClr>
          </a:solidFill>
        </p:spPr>
        <p:txBody>
          <a:bodyPr wrap="square" rtlCol="0">
            <a:spAutoFit/>
          </a:bodyPr>
          <a:lstStyle/>
          <a:p>
            <a:r>
              <a:rPr lang="zh-CN" altLang="en-US" sz="2400" b="1">
                <a:solidFill>
                  <a:schemeClr val="tx1"/>
                </a:solidFill>
                <a:latin typeface="楷体" panose="02010609060101010101" pitchFamily="49" charset="-122"/>
                <a:ea typeface="楷体" panose="02010609060101010101" pitchFamily="49" charset="-122"/>
              </a:rPr>
              <a:t>未到法定年龄、受教育程度较低、身体存在缺陷等</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30605" y="1263340"/>
            <a:ext cx="11730790" cy="497205"/>
          </a:xfrm>
          <a:prstGeom prst="rect">
            <a:avLst/>
          </a:prstGeom>
        </p:spPr>
        <p:txBody>
          <a:bodyPr wrap="square">
            <a:spAutoFit/>
          </a:bodyPr>
          <a:lstStyle/>
          <a:p>
            <a:pPr>
              <a:lnSpc>
                <a:spcPct val="110000"/>
              </a:lnSpc>
              <a:spcBef>
                <a:spcPct val="0"/>
              </a:spcBef>
              <a:spcAft>
                <a:spcPct val="0"/>
              </a:spcAft>
            </a:pP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）法律援助是国家为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保护和促进人权</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而建立的一种</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无偿法律服务</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制度。（</a:t>
            </a:r>
            <a:r>
              <a:rPr lang="en-US" altLang="zh-CN" sz="2400" b="1">
                <a:solidFill>
                  <a:srgbClr val="0000FF"/>
                </a:solidFill>
                <a:latin typeface="微软雅黑" panose="020B0503020204020204" charset="-122"/>
                <a:ea typeface="微软雅黑" panose="020B0503020204020204" charset="-122"/>
                <a:cs typeface="微软雅黑" panose="020B0503020204020204" charset="-122"/>
                <a:sym typeface="+mn-ea"/>
              </a:rPr>
              <a:t>P90</a:t>
            </a:r>
            <a:r>
              <a:rPr lang="zh-CN" altLang="en-US" sz="2400" b="1">
                <a:solidFill>
                  <a:srgbClr val="0000FF"/>
                </a:solidFill>
                <a:latin typeface="微软雅黑" panose="020B0503020204020204" charset="-122"/>
                <a:ea typeface="微软雅黑" panose="020B0503020204020204" charset="-122"/>
                <a:cs typeface="微软雅黑" panose="020B0503020204020204" charset="-122"/>
                <a:sym typeface="+mn-ea"/>
              </a:rPr>
              <a:t>链接</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a:t>
            </a:r>
          </a:p>
        </p:txBody>
      </p:sp>
      <p:sp>
        <p:nvSpPr>
          <p:cNvPr id="8" name="矩形 7"/>
          <p:cNvSpPr/>
          <p:nvPr>
            <p:custDataLst>
              <p:tags r:id="rId2"/>
            </p:custDataLst>
          </p:nvPr>
        </p:nvSpPr>
        <p:spPr>
          <a:xfrm>
            <a:off x="250653" y="2073311"/>
            <a:ext cx="11730790" cy="497205"/>
          </a:xfrm>
          <a:prstGeom prst="rect">
            <a:avLst/>
          </a:prstGeom>
        </p:spPr>
        <p:txBody>
          <a:bodyPr wrap="square">
            <a:spAutoFit/>
          </a:bodyPr>
          <a:lstStyle/>
          <a:p>
            <a:pPr>
              <a:lnSpc>
                <a:spcPct val="110000"/>
              </a:lnSpc>
              <a:spcBef>
                <a:spcPct val="0"/>
              </a:spcBef>
              <a:spcAft>
                <a:spcPct val="0"/>
              </a:spcAft>
            </a:pP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rPr>
              <a:t>）国家建立法律援助制度，</a:t>
            </a:r>
            <a:endParaRPr lang="en-US" altLang="zh-CN" sz="24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1" name="矩形 10"/>
          <p:cNvSpPr/>
          <p:nvPr>
            <p:custDataLst>
              <p:tags r:id="rId3"/>
            </p:custDataLst>
          </p:nvPr>
        </p:nvSpPr>
        <p:spPr>
          <a:xfrm>
            <a:off x="320991" y="2553899"/>
            <a:ext cx="3788784" cy="1714500"/>
          </a:xfrm>
          <a:prstGeom prst="rect">
            <a:avLst/>
          </a:prstGeom>
          <a:ln>
            <a:solidFill>
              <a:srgbClr val="0000FF"/>
            </a:solidFill>
          </a:ln>
        </p:spPr>
        <p:txBody>
          <a:bodyPr wrap="square">
            <a:spAutoFit/>
          </a:bodyPr>
          <a:lstStyle/>
          <a:p>
            <a:pPr>
              <a:lnSpc>
                <a:spcPct val="110000"/>
              </a:lnSpc>
              <a:spcBef>
                <a:spcPct val="0"/>
              </a:spcBef>
              <a:spcAft>
                <a:spcPct val="0"/>
              </a:spcAft>
            </a:pPr>
            <a:r>
              <a:rPr lang="zh-CN" altLang="en-US" sz="2400" b="1">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sym typeface="+mn-ea"/>
              </a:rPr>
              <a:t>主体：国家</a:t>
            </a:r>
            <a:r>
              <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rPr>
              <a:t>设置</a:t>
            </a:r>
            <a:r>
              <a:rPr lang="zh-CN" altLang="en-US" sz="2400" b="1">
                <a:solidFill>
                  <a:srgbClr val="0000FF"/>
                </a:solidFill>
                <a:latin typeface="微软雅黑" panose="020B0503020204020204" charset="-122"/>
                <a:ea typeface="微软雅黑" panose="020B0503020204020204" charset="-122"/>
                <a:cs typeface="宋体" panose="02010600030101010101" pitchFamily="2" charset="-122"/>
                <a:sym typeface="+mn-ea"/>
              </a:rPr>
              <a:t>法律援助机构</a:t>
            </a:r>
            <a:r>
              <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rPr>
              <a:t>，指派</a:t>
            </a:r>
            <a:r>
              <a:rPr lang="zh-CN" altLang="en-US" sz="2400" b="1">
                <a:solidFill>
                  <a:srgbClr val="0000FF"/>
                </a:solidFill>
                <a:latin typeface="微软雅黑" panose="020B0503020204020204" charset="-122"/>
                <a:ea typeface="微软雅黑" panose="020B0503020204020204" charset="-122"/>
                <a:cs typeface="宋体" panose="02010600030101010101" pitchFamily="2" charset="-122"/>
                <a:sym typeface="+mn-ea"/>
              </a:rPr>
              <a:t>律师、基层法律服务工作者、法律援助志愿者</a:t>
            </a:r>
            <a:endPar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endParaRPr>
          </a:p>
        </p:txBody>
      </p:sp>
      <p:sp>
        <p:nvSpPr>
          <p:cNvPr id="12" name="矩形 11"/>
          <p:cNvSpPr/>
          <p:nvPr>
            <p:custDataLst>
              <p:tags r:id="rId4"/>
            </p:custDataLst>
          </p:nvPr>
        </p:nvSpPr>
        <p:spPr>
          <a:xfrm>
            <a:off x="4551855" y="2529276"/>
            <a:ext cx="3085400" cy="1308735"/>
          </a:xfrm>
          <a:prstGeom prst="rect">
            <a:avLst/>
          </a:prstGeom>
          <a:ln>
            <a:solidFill>
              <a:srgbClr val="FF0000"/>
            </a:solidFill>
          </a:ln>
        </p:spPr>
        <p:txBody>
          <a:bodyPr wrap="square">
            <a:spAutoFit/>
          </a:bodyPr>
          <a:lstStyle/>
          <a:p>
            <a:pPr>
              <a:lnSpc>
                <a:spcPct val="110000"/>
              </a:lnSpc>
              <a:spcBef>
                <a:spcPct val="0"/>
              </a:spcBef>
              <a:spcAft>
                <a:spcPct val="0"/>
              </a:spcAft>
            </a:pPr>
            <a:r>
              <a:rPr lang="zh-CN" altLang="en-US" sz="2400" b="1">
                <a:highlight>
                  <a:srgbClr val="FFFF00"/>
                </a:highlight>
                <a:latin typeface="微软雅黑" panose="020B0503020204020204" charset="-122"/>
                <a:ea typeface="微软雅黑" panose="020B0503020204020204" charset="-122"/>
                <a:sym typeface="+mn-ea"/>
              </a:rPr>
              <a:t>对象</a:t>
            </a:r>
            <a:r>
              <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rPr>
              <a:t>：为</a:t>
            </a:r>
            <a:r>
              <a:rPr lang="zh-CN" altLang="en-US" sz="2400" b="1" u="sng">
                <a:solidFill>
                  <a:srgbClr val="FF0000"/>
                </a:solidFill>
                <a:latin typeface="微软雅黑" panose="020B0503020204020204" charset="-122"/>
                <a:ea typeface="微软雅黑" panose="020B0503020204020204" charset="-122"/>
                <a:cs typeface="宋体" panose="02010600030101010101" pitchFamily="2" charset="-122"/>
                <a:sym typeface="+mn-ea"/>
              </a:rPr>
              <a:t>经济困难的公民</a:t>
            </a:r>
            <a:r>
              <a:rPr lang="zh-CN" altLang="en-US" sz="2400" b="1">
                <a:latin typeface="微软雅黑" panose="020B0503020204020204" charset="-122"/>
                <a:ea typeface="微软雅黑" panose="020B0503020204020204" charset="-122"/>
                <a:cs typeface="宋体" panose="02010600030101010101" pitchFamily="2" charset="-122"/>
                <a:sym typeface="+mn-ea"/>
              </a:rPr>
              <a:t>和</a:t>
            </a:r>
            <a:r>
              <a:rPr lang="zh-CN" altLang="en-US" sz="2400" b="1" u="sng">
                <a:solidFill>
                  <a:srgbClr val="FF0000"/>
                </a:solidFill>
                <a:latin typeface="微软雅黑" panose="020B0503020204020204" charset="-122"/>
                <a:ea typeface="微软雅黑" panose="020B0503020204020204" charset="-122"/>
                <a:cs typeface="宋体" panose="02010600030101010101" pitchFamily="2" charset="-122"/>
                <a:sym typeface="+mn-ea"/>
              </a:rPr>
              <a:t>符合法定条件的其他当事人</a:t>
            </a:r>
            <a:endPar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endParaRPr>
          </a:p>
        </p:txBody>
      </p:sp>
      <p:sp>
        <p:nvSpPr>
          <p:cNvPr id="13" name="箭头: 右 12"/>
          <p:cNvSpPr/>
          <p:nvPr>
            <p:custDataLst>
              <p:tags r:id="rId5"/>
            </p:custDataLst>
          </p:nvPr>
        </p:nvSpPr>
        <p:spPr>
          <a:xfrm>
            <a:off x="4149969" y="3026896"/>
            <a:ext cx="381838" cy="2495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4" name="矩形 13"/>
          <p:cNvSpPr/>
          <p:nvPr>
            <p:custDataLst>
              <p:tags r:id="rId6"/>
            </p:custDataLst>
          </p:nvPr>
        </p:nvSpPr>
        <p:spPr>
          <a:xfrm>
            <a:off x="8079335" y="2605833"/>
            <a:ext cx="3932556" cy="902970"/>
          </a:xfrm>
          <a:prstGeom prst="rect">
            <a:avLst/>
          </a:prstGeom>
          <a:ln>
            <a:solidFill>
              <a:srgbClr val="FF00FF"/>
            </a:solidFill>
          </a:ln>
        </p:spPr>
        <p:txBody>
          <a:bodyPr wrap="square">
            <a:spAutoFit/>
          </a:bodyPr>
          <a:lstStyle/>
          <a:p>
            <a:pPr>
              <a:lnSpc>
                <a:spcPct val="110000"/>
              </a:lnSpc>
              <a:spcBef>
                <a:spcPct val="0"/>
              </a:spcBef>
              <a:spcAft>
                <a:spcPct val="0"/>
              </a:spcAft>
            </a:pPr>
            <a:r>
              <a:rPr lang="zh-CN" altLang="en-US" sz="2400" b="1">
                <a:highlight>
                  <a:srgbClr val="FFFF00"/>
                </a:highlight>
                <a:latin typeface="微软雅黑" panose="020B0503020204020204" charset="-122"/>
                <a:ea typeface="微软雅黑" panose="020B0503020204020204" charset="-122"/>
                <a:sym typeface="+mn-ea"/>
              </a:rPr>
              <a:t>形式</a:t>
            </a:r>
            <a:r>
              <a:rPr lang="zh-CN" altLang="en-US" sz="2400" b="1">
                <a:latin typeface="微软雅黑" panose="020B0503020204020204" charset="-122"/>
                <a:ea typeface="微软雅黑" panose="020B0503020204020204" charset="-122"/>
                <a:sym typeface="+mn-ea"/>
              </a:rPr>
              <a:t>：</a:t>
            </a:r>
            <a:r>
              <a:rPr lang="zh-CN" altLang="en-US" sz="2400" b="1">
                <a:highlight>
                  <a:srgbClr val="FFFF00"/>
                </a:highlight>
                <a:latin typeface="微软雅黑" panose="020B0503020204020204" charset="-122"/>
                <a:ea typeface="微软雅黑" panose="020B0503020204020204" charset="-122"/>
                <a:sym typeface="+mn-ea"/>
              </a:rPr>
              <a:t>无偿</a:t>
            </a:r>
            <a:r>
              <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rPr>
              <a:t>提供</a:t>
            </a:r>
            <a:r>
              <a:rPr lang="zh-CN" altLang="en-US" sz="2400" b="1">
                <a:solidFill>
                  <a:srgbClr val="FF00FF"/>
                </a:solidFill>
                <a:latin typeface="微软雅黑" panose="020B0503020204020204" charset="-122"/>
                <a:ea typeface="微软雅黑" panose="020B0503020204020204" charset="-122"/>
                <a:cs typeface="宋体" panose="02010600030101010101" pitchFamily="2" charset="-122"/>
                <a:sym typeface="+mn-ea"/>
              </a:rPr>
              <a:t>法律咨询、代理、刑事辩护等法律服务</a:t>
            </a:r>
            <a:r>
              <a:rPr lang="zh-CN" altLang="en-US" sz="2400" b="1">
                <a:solidFill>
                  <a:srgbClr val="000000"/>
                </a:solidFill>
                <a:latin typeface="微软雅黑" panose="020B0503020204020204" charset="-122"/>
                <a:ea typeface="微软雅黑" panose="020B0503020204020204" charset="-122"/>
                <a:cs typeface="宋体" panose="02010600030101010101" pitchFamily="2" charset="-122"/>
                <a:sym typeface="+mn-ea"/>
              </a:rPr>
              <a:t>。</a:t>
            </a:r>
          </a:p>
        </p:txBody>
      </p:sp>
      <p:sp>
        <p:nvSpPr>
          <p:cNvPr id="15" name="箭头: 右 14"/>
          <p:cNvSpPr/>
          <p:nvPr>
            <p:custDataLst>
              <p:tags r:id="rId7"/>
            </p:custDataLst>
          </p:nvPr>
        </p:nvSpPr>
        <p:spPr>
          <a:xfrm>
            <a:off x="7657303" y="2941301"/>
            <a:ext cx="381838" cy="2495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6" name="文本框 2"/>
          <p:cNvSpPr txBox="1"/>
          <p:nvPr>
            <p:custDataLst>
              <p:tags r:id="rId8"/>
            </p:custDataLst>
          </p:nvPr>
        </p:nvSpPr>
        <p:spPr>
          <a:xfrm>
            <a:off x="6702719" y="3705613"/>
            <a:ext cx="3777957" cy="783217"/>
          </a:xfrm>
          <a:prstGeom prst="wedgeRoundRectCallout">
            <a:avLst>
              <a:gd name="adj1" fmla="val -52905"/>
              <a:gd name="adj2" fmla="val -98894"/>
              <a:gd name="adj3" fmla="val 16667"/>
            </a:avLst>
          </a:prstGeom>
          <a:solidFill>
            <a:srgbClr val="00B050"/>
          </a:solidFill>
        </p:spPr>
        <p:txBody>
          <a:bodyPr wrap="square" rtlCol="0">
            <a:spAutoFit/>
          </a:bodyPr>
          <a:lstStyle/>
          <a:p>
            <a:r>
              <a:rPr lang="zh-CN" altLang="en-US" sz="2000" b="1">
                <a:solidFill>
                  <a:schemeClr val="bg1"/>
                </a:solidFill>
                <a:latin typeface="微软雅黑" panose="020B0503020204020204" charset="-122"/>
                <a:ea typeface="微软雅黑" panose="020B0503020204020204" charset="-122"/>
              </a:rPr>
              <a:t>未成年人犯罪、可能被判处无期以上刑期的、残疾人等</a:t>
            </a:r>
          </a:p>
        </p:txBody>
      </p:sp>
      <p:sp>
        <p:nvSpPr>
          <p:cNvPr id="20" name="文本框 12"/>
          <p:cNvSpPr/>
          <p:nvPr>
            <p:custDataLst>
              <p:tags r:id="rId9"/>
            </p:custDataLst>
          </p:nvPr>
        </p:nvSpPr>
        <p:spPr>
          <a:xfrm>
            <a:off x="1591484" y="5352043"/>
            <a:ext cx="6840855" cy="521970"/>
          </a:xfrm>
          <a:prstGeom prst="rect">
            <a:avLst/>
          </a:prstGeom>
          <a:noFill/>
          <a:ln>
            <a:noFill/>
            <a:miter lim="800000"/>
          </a:ln>
          <a:extLst>
            <a:ext uri="{909E8E84-426E-40DD-AFC4-6F175D3DCCD1}">
              <a14:hiddenFill xmlns:a14="http://schemas.microsoft.com/office/drawing/2010/main">
                <a:solidFill>
                  <a:srgbClr val="C00000"/>
                </a:solidFill>
              </a14:hiddenFill>
            </a:ext>
          </a:ex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r>
              <a:rPr lang="zh-CN" altLang="en-US" sz="2800" b="1">
                <a:solidFill>
                  <a:srgbClr val="FF0000"/>
                </a:solidFill>
                <a:latin typeface="微软雅黑" panose="020B0503020204020204" charset="-122"/>
                <a:ea typeface="微软雅黑" panose="020B0503020204020204" charset="-122"/>
              </a:rPr>
              <a:t>【注】法律援助制度≠司法救助制度</a:t>
            </a:r>
          </a:p>
        </p:txBody>
      </p:sp>
      <p:sp>
        <p:nvSpPr>
          <p:cNvPr id="2" name="文本框 6"/>
          <p:cNvSpPr txBox="1"/>
          <p:nvPr>
            <p:custDataLst>
              <p:tags r:id="rId10"/>
            </p:custDataLst>
          </p:nvPr>
        </p:nvSpPr>
        <p:spPr>
          <a:xfrm>
            <a:off x="509270" y="315595"/>
            <a:ext cx="5586730" cy="635635"/>
          </a:xfrm>
          <a:prstGeom prst="rect">
            <a:avLst/>
          </a:prstGeom>
          <a:solidFill>
            <a:srgbClr val="C00000"/>
          </a:solidFill>
          <a:ln>
            <a:solidFill>
              <a:srgbClr val="C00000"/>
            </a:solidFill>
          </a:ln>
        </p:spPr>
        <p:txBody>
          <a:bodyPr wrap="square" tIns="71755" bIns="71755" rtlCol="0">
            <a:spAutoFit/>
          </a:bodyPr>
          <a:lstStyle/>
          <a:p>
            <a:pPr algn="l"/>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2.</a:t>
            </a:r>
            <a:r>
              <a:rPr lang="zh-CN" alt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法律援助制度的含义和内容</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P spid="13" grpId="0" animBg="1"/>
      <p:bldP spid="14" grpId="0" animBg="1"/>
      <p:bldP spid="15" grpId="0" animBg="1"/>
      <p:bldP spid="16"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31445" y="758825"/>
            <a:ext cx="4500245" cy="565150"/>
          </a:xfrm>
          <a:prstGeom prst="rect">
            <a:avLst/>
          </a:prstGeom>
          <a:noFill/>
        </p:spPr>
        <p:txBody>
          <a:bodyPr wrap="square">
            <a:spAutoFit/>
          </a:bodyPr>
          <a:lstStyle/>
          <a:p>
            <a:pPr>
              <a:lnSpc>
                <a:spcPct val="110000"/>
              </a:lnSpc>
              <a:spcAft>
                <a:spcPct val="0"/>
              </a:spcAft>
            </a:pP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a:t>
            </a:r>
            <a:r>
              <a:rPr lang="en-US" altLang="zh-CN" sz="2800" b="1">
                <a:highlight>
                  <a:srgbClr val="FFFF00"/>
                </a:highlight>
                <a:latin typeface="微软雅黑" panose="020B0503020204020204" charset="-122"/>
                <a:ea typeface="微软雅黑" panose="020B0503020204020204" charset="-122"/>
                <a:cs typeface="黑体" panose="02010609060101010101" charset="-122"/>
                <a:sym typeface="+mn-ea"/>
              </a:rPr>
              <a:t>1</a:t>
            </a: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）在</a:t>
            </a:r>
            <a:r>
              <a:rPr lang="zh-CN" altLang="en-US" sz="2800" b="1">
                <a:solidFill>
                  <a:srgbClr val="FF0000"/>
                </a:solidFill>
                <a:highlight>
                  <a:srgbClr val="FFFF00"/>
                </a:highlight>
                <a:latin typeface="微软雅黑" panose="020B0503020204020204" charset="-122"/>
                <a:ea typeface="微软雅黑" panose="020B0503020204020204" charset="-122"/>
                <a:cs typeface="黑体" panose="02010609060101010101" charset="-122"/>
                <a:sym typeface="+mn-ea"/>
              </a:rPr>
              <a:t>民事</a:t>
            </a: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和</a:t>
            </a:r>
            <a:r>
              <a:rPr lang="zh-CN" altLang="en-US" sz="2800" b="1">
                <a:solidFill>
                  <a:srgbClr val="FF0000"/>
                </a:solidFill>
                <a:highlight>
                  <a:srgbClr val="FFFF00"/>
                </a:highlight>
                <a:latin typeface="微软雅黑" panose="020B0503020204020204" charset="-122"/>
                <a:ea typeface="微软雅黑" panose="020B0503020204020204" charset="-122"/>
                <a:cs typeface="黑体" panose="02010609060101010101" charset="-122"/>
                <a:sym typeface="+mn-ea"/>
              </a:rPr>
              <a:t>行政纠纷</a:t>
            </a: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中：</a:t>
            </a:r>
            <a:endParaRPr lang="zh-CN" altLang="en-US" sz="2800" b="1">
              <a:highlight>
                <a:srgbClr val="FFFF00"/>
              </a:highlight>
              <a:latin typeface="微软雅黑" panose="020B0503020204020204" charset="-122"/>
              <a:ea typeface="微软雅黑" panose="020B0503020204020204" charset="-122"/>
              <a:cs typeface="黑体" panose="02010609060101010101" charset="-122"/>
            </a:endParaRPr>
          </a:p>
        </p:txBody>
      </p:sp>
      <p:sp>
        <p:nvSpPr>
          <p:cNvPr id="8" name="文本框 7"/>
          <p:cNvSpPr txBox="1"/>
          <p:nvPr>
            <p:custDataLst>
              <p:tags r:id="rId2"/>
            </p:custDataLst>
          </p:nvPr>
        </p:nvSpPr>
        <p:spPr>
          <a:xfrm>
            <a:off x="257175" y="1412844"/>
            <a:ext cx="11681980" cy="855234"/>
          </a:xfrm>
          <a:prstGeom prst="rect">
            <a:avLst/>
          </a:prstGeom>
          <a:noFill/>
        </p:spPr>
        <p:txBody>
          <a:bodyPr wrap="square">
            <a:spAutoFit/>
          </a:bodyPr>
          <a:lstStyle/>
          <a:p>
            <a:pPr fontAlgn="auto">
              <a:lnSpc>
                <a:spcPct val="110000"/>
              </a:lnSpc>
              <a:spcAft>
                <a:spcPct val="0"/>
              </a:spcAft>
            </a:pPr>
            <a:r>
              <a:rPr lang="zh-CN" altLang="en-US" sz="2400" b="1">
                <a:latin typeface="楷体" panose="02010609060101010101" pitchFamily="49" charset="-122"/>
                <a:ea typeface="楷体" panose="02010609060101010101" pitchFamily="49" charset="-122"/>
                <a:cs typeface="仿宋" panose="02010609060101010101" charset="-122"/>
                <a:sym typeface="+mn-ea"/>
              </a:rPr>
              <a:t>①</a:t>
            </a:r>
            <a:r>
              <a:rPr lang="zh-CN" altLang="en-US" sz="2400" b="1" u="sng">
                <a:solidFill>
                  <a:srgbClr val="FF0000"/>
                </a:solidFill>
                <a:uFill>
                  <a:solidFill>
                    <a:srgbClr val="0070C0"/>
                  </a:solidFill>
                </a:uFill>
                <a:latin typeface="楷体" panose="02010609060101010101" pitchFamily="49" charset="-122"/>
                <a:ea typeface="楷体" panose="02010609060101010101" pitchFamily="49" charset="-122"/>
                <a:sym typeface="+mn-ea"/>
              </a:rPr>
              <a:t>经济困难</a:t>
            </a:r>
            <a:r>
              <a:rPr lang="zh-CN" altLang="en-US" sz="2400" b="1" u="sng">
                <a:solidFill>
                  <a:srgbClr val="FF0000"/>
                </a:solidFill>
                <a:latin typeface="楷体" panose="02010609060101010101" pitchFamily="49" charset="-122"/>
                <a:ea typeface="楷体" panose="02010609060101010101" pitchFamily="49" charset="-122"/>
                <a:cs typeface="仿宋" panose="02010609060101010101" charset="-122"/>
                <a:sym typeface="+mn-ea"/>
              </a:rPr>
              <a:t>的公民</a:t>
            </a:r>
            <a:r>
              <a:rPr lang="zh-CN" altLang="en-US" sz="2400" b="1">
                <a:latin typeface="楷体" panose="02010609060101010101" pitchFamily="49" charset="-122"/>
                <a:ea typeface="楷体" panose="02010609060101010101" pitchFamily="49" charset="-122"/>
                <a:cs typeface="仿宋" panose="02010609060101010101" charset="-122"/>
                <a:sym typeface="+mn-ea"/>
              </a:rPr>
              <a:t>可以就</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cs typeface="仿宋" panose="02010609060101010101" charset="-122"/>
                <a:sym typeface="+mn-ea"/>
              </a:rPr>
              <a:t>依法请求国家赔偿</a:t>
            </a:r>
            <a:r>
              <a:rPr lang="zh-CN" altLang="en-US" sz="2400" b="1">
                <a:latin typeface="楷体" panose="02010609060101010101" pitchFamily="49" charset="-122"/>
                <a:ea typeface="楷体" panose="02010609060101010101" pitchFamily="49" charset="-122"/>
                <a:cs typeface="仿宋" panose="02010609060101010101" charset="-122"/>
                <a:sym typeface="+mn-ea"/>
              </a:rPr>
              <a:t>、</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sym typeface="+mn-ea"/>
              </a:rPr>
              <a:t>请求确认劳动关系或支付劳动报酬</a:t>
            </a:r>
            <a:r>
              <a:rPr lang="zh-CN" altLang="en-US" sz="2400" b="1">
                <a:latin typeface="楷体" panose="02010609060101010101" pitchFamily="49" charset="-122"/>
                <a:ea typeface="楷体" panose="02010609060101010101" pitchFamily="49" charset="-122"/>
                <a:cs typeface="仿宋" panose="02010609060101010101" charset="-122"/>
                <a:sym typeface="+mn-ea"/>
              </a:rPr>
              <a:t>等事项，</a:t>
            </a:r>
            <a:r>
              <a:rPr lang="zh-CN" altLang="en-US" sz="2400" b="1" u="sng">
                <a:highlight>
                  <a:srgbClr val="FFFF00"/>
                </a:highlight>
                <a:latin typeface="楷体" panose="02010609060101010101" pitchFamily="49" charset="-122"/>
                <a:ea typeface="楷体" panose="02010609060101010101" pitchFamily="49" charset="-122"/>
                <a:cs typeface="仿宋" panose="02010609060101010101" charset="-122"/>
                <a:sym typeface="+mn-ea"/>
              </a:rPr>
              <a:t>申请</a:t>
            </a:r>
            <a:r>
              <a:rPr lang="zh-CN" altLang="en-US" sz="2400" b="1" u="sng">
                <a:latin typeface="楷体" panose="02010609060101010101" pitchFamily="49" charset="-122"/>
                <a:ea typeface="楷体" panose="02010609060101010101" pitchFamily="49" charset="-122"/>
                <a:cs typeface="仿宋" panose="02010609060101010101" charset="-122"/>
                <a:sym typeface="+mn-ea"/>
              </a:rPr>
              <a:t>法律援助</a:t>
            </a:r>
            <a:r>
              <a:rPr lang="zh-CN" altLang="en-US" sz="2400" b="1">
                <a:latin typeface="楷体" panose="02010609060101010101" pitchFamily="49" charset="-122"/>
                <a:ea typeface="楷体" panose="02010609060101010101" pitchFamily="49" charset="-122"/>
                <a:cs typeface="仿宋" panose="02010609060101010101" charset="-122"/>
                <a:sym typeface="+mn-ea"/>
              </a:rPr>
              <a:t>，获得</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sym typeface="+mn-ea"/>
              </a:rPr>
              <a:t>法律咨询</a:t>
            </a:r>
            <a:r>
              <a:rPr lang="zh-CN" altLang="en-US" sz="2400" b="1">
                <a:latin typeface="楷体" panose="02010609060101010101" pitchFamily="49" charset="-122"/>
                <a:ea typeface="楷体" panose="02010609060101010101" pitchFamily="49" charset="-122"/>
                <a:cs typeface="仿宋" panose="02010609060101010101" charset="-122"/>
                <a:sym typeface="+mn-ea"/>
              </a:rPr>
              <a:t>或</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sym typeface="+mn-ea"/>
              </a:rPr>
              <a:t>代理服务</a:t>
            </a:r>
            <a:r>
              <a:rPr lang="zh-CN" altLang="en-US" sz="2400" b="1">
                <a:latin typeface="楷体" panose="02010609060101010101" pitchFamily="49" charset="-122"/>
                <a:ea typeface="楷体" panose="02010609060101010101" pitchFamily="49" charset="-122"/>
                <a:cs typeface="仿宋" panose="02010609060101010101" charset="-122"/>
                <a:sym typeface="+mn-ea"/>
              </a:rPr>
              <a:t>。</a:t>
            </a:r>
            <a:r>
              <a:rPr lang="zh-CN" altLang="en-US" sz="2400" b="1">
                <a:solidFill>
                  <a:srgbClr val="FF0000"/>
                </a:solidFill>
                <a:latin typeface="楷体" panose="02010609060101010101" pitchFamily="49" charset="-122"/>
                <a:ea typeface="楷体" panose="02010609060101010101" pitchFamily="49" charset="-122"/>
                <a:cs typeface="仿宋" panose="02010609060101010101" charset="-122"/>
                <a:sym typeface="+mn-ea"/>
              </a:rPr>
              <a:t>（穷人）</a:t>
            </a:r>
          </a:p>
        </p:txBody>
      </p:sp>
      <p:sp>
        <p:nvSpPr>
          <p:cNvPr id="10" name="文本框 9"/>
          <p:cNvSpPr txBox="1"/>
          <p:nvPr>
            <p:custDataLst>
              <p:tags r:id="rId3"/>
            </p:custDataLst>
          </p:nvPr>
        </p:nvSpPr>
        <p:spPr>
          <a:xfrm>
            <a:off x="257175" y="2319230"/>
            <a:ext cx="11681980" cy="876522"/>
          </a:xfrm>
          <a:prstGeom prst="rect">
            <a:avLst/>
          </a:prstGeom>
          <a:noFill/>
        </p:spPr>
        <p:txBody>
          <a:bodyPr wrap="square">
            <a:spAutoFit/>
          </a:bodyPr>
          <a:lstStyle/>
          <a:p>
            <a:pPr fontAlgn="auto">
              <a:lnSpc>
                <a:spcPct val="110000"/>
              </a:lnSpc>
              <a:spcAft>
                <a:spcPct val="0"/>
              </a:spcAft>
            </a:pPr>
            <a:r>
              <a:rPr lang="zh-CN" altLang="en-US" sz="2400" b="1">
                <a:latin typeface="楷体" panose="02010609060101010101" pitchFamily="49" charset="-122"/>
                <a:ea typeface="楷体" panose="02010609060101010101" pitchFamily="49" charset="-122"/>
                <a:cs typeface="仿宋" panose="02010609060101010101" charset="-122"/>
                <a:sym typeface="+mn-ea"/>
              </a:rPr>
              <a:t>②涉及</a:t>
            </a:r>
            <a:r>
              <a:rPr lang="zh-CN" altLang="en-US" sz="2400" b="1" u="sng">
                <a:solidFill>
                  <a:srgbClr val="FF0000"/>
                </a:solidFill>
                <a:latin typeface="楷体" panose="02010609060101010101" pitchFamily="49" charset="-122"/>
                <a:ea typeface="楷体" panose="02010609060101010101" pitchFamily="49" charset="-122"/>
                <a:cs typeface="仿宋" panose="02010609060101010101" charset="-122"/>
                <a:sym typeface="+mn-ea"/>
              </a:rPr>
              <a:t>维护英雄烈士人格权益</a:t>
            </a:r>
            <a:r>
              <a:rPr lang="zh-CN" altLang="en-US" sz="2400" b="1">
                <a:latin typeface="楷体" panose="02010609060101010101" pitchFamily="49" charset="-122"/>
                <a:ea typeface="楷体" panose="02010609060101010101" pitchFamily="49" charset="-122"/>
                <a:cs typeface="仿宋" panose="02010609060101010101" charset="-122"/>
                <a:sym typeface="+mn-ea"/>
              </a:rPr>
              <a:t>或</a:t>
            </a:r>
            <a:r>
              <a:rPr lang="zh-CN" altLang="en-US" sz="2400" b="1" u="sng">
                <a:solidFill>
                  <a:srgbClr val="FF0000"/>
                </a:solidFill>
                <a:latin typeface="楷体" panose="02010609060101010101" pitchFamily="49" charset="-122"/>
                <a:ea typeface="楷体" panose="02010609060101010101" pitchFamily="49" charset="-122"/>
                <a:cs typeface="仿宋" panose="02010609060101010101" charset="-122"/>
                <a:sym typeface="+mn-ea"/>
              </a:rPr>
              <a:t>因见义勇为行为主张相关民事权益</a:t>
            </a:r>
            <a:r>
              <a:rPr lang="zh-CN" altLang="en-US" sz="2400" b="1">
                <a:latin typeface="楷体" panose="02010609060101010101" pitchFamily="49" charset="-122"/>
                <a:ea typeface="楷体" panose="02010609060101010101" pitchFamily="49" charset="-122"/>
                <a:cs typeface="仿宋" panose="02010609060101010101" charset="-122"/>
                <a:sym typeface="+mn-ea"/>
              </a:rPr>
              <a:t>等情形的，当事人</a:t>
            </a:r>
            <a:r>
              <a:rPr lang="zh-CN" altLang="en-US" sz="2400" b="1">
                <a:highlight>
                  <a:srgbClr val="FFFF00"/>
                </a:highlight>
                <a:latin typeface="楷体" panose="02010609060101010101" pitchFamily="49" charset="-122"/>
                <a:ea typeface="楷体" panose="02010609060101010101" pitchFamily="49" charset="-122"/>
                <a:cs typeface="仿宋" panose="02010609060101010101" charset="-122"/>
                <a:sym typeface="+mn-ea"/>
              </a:rPr>
              <a:t>申请</a:t>
            </a:r>
            <a:r>
              <a:rPr lang="zh-CN" altLang="en-US" sz="2400" b="1">
                <a:latin typeface="楷体" panose="02010609060101010101" pitchFamily="49" charset="-122"/>
                <a:ea typeface="楷体" panose="02010609060101010101" pitchFamily="49" charset="-122"/>
                <a:cs typeface="仿宋" panose="02010609060101010101" charset="-122"/>
                <a:sym typeface="+mn-ea"/>
              </a:rPr>
              <a:t>法律援助</a:t>
            </a:r>
            <a:r>
              <a:rPr lang="zh-CN" altLang="en-US" sz="2400" b="1">
                <a:solidFill>
                  <a:srgbClr val="FF0000"/>
                </a:solidFill>
                <a:highlight>
                  <a:srgbClr val="FFFF00"/>
                </a:highlight>
                <a:latin typeface="楷体" panose="02010609060101010101" pitchFamily="49" charset="-122"/>
                <a:ea typeface="楷体" panose="02010609060101010101" pitchFamily="49" charset="-122"/>
                <a:cs typeface="仿宋" panose="02010609060101010101" charset="-122"/>
                <a:sym typeface="+mn-ea"/>
              </a:rPr>
              <a:t>不受</a:t>
            </a:r>
            <a:r>
              <a:rPr lang="zh-CN" altLang="en-US" sz="2400" b="1">
                <a:solidFill>
                  <a:srgbClr val="FF0000"/>
                </a:solidFill>
                <a:latin typeface="楷体" panose="02010609060101010101" pitchFamily="49" charset="-122"/>
                <a:ea typeface="楷体" panose="02010609060101010101" pitchFamily="49" charset="-122"/>
                <a:cs typeface="仿宋" panose="02010609060101010101" charset="-122"/>
                <a:sym typeface="+mn-ea"/>
              </a:rPr>
              <a:t>经济困难条件的限制</a:t>
            </a:r>
            <a:r>
              <a:rPr lang="zh-CN" altLang="en-US" sz="2400" b="1">
                <a:latin typeface="楷体" panose="02010609060101010101" pitchFamily="49" charset="-122"/>
                <a:ea typeface="楷体" panose="02010609060101010101" pitchFamily="49" charset="-122"/>
                <a:cs typeface="仿宋" panose="02010609060101010101" charset="-122"/>
                <a:sym typeface="+mn-ea"/>
              </a:rPr>
              <a:t>。</a:t>
            </a:r>
            <a:r>
              <a:rPr lang="zh-CN" altLang="en-US" sz="2400" b="1">
                <a:solidFill>
                  <a:srgbClr val="FF0000"/>
                </a:solidFill>
                <a:latin typeface="楷体" panose="02010609060101010101" pitchFamily="49" charset="-122"/>
                <a:ea typeface="楷体" panose="02010609060101010101" pitchFamily="49" charset="-122"/>
                <a:cs typeface="仿宋" panose="02010609060101010101" charset="-122"/>
                <a:sym typeface="+mn-ea"/>
              </a:rPr>
              <a:t>（好人）</a:t>
            </a:r>
          </a:p>
        </p:txBody>
      </p:sp>
      <p:sp>
        <p:nvSpPr>
          <p:cNvPr id="11" name="左大括号 10"/>
          <p:cNvSpPr/>
          <p:nvPr>
            <p:custDataLst>
              <p:tags r:id="rId4"/>
            </p:custDataLst>
          </p:nvPr>
        </p:nvSpPr>
        <p:spPr>
          <a:xfrm>
            <a:off x="130629" y="1659024"/>
            <a:ext cx="126546" cy="855234"/>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文本框 11"/>
          <p:cNvSpPr txBox="1"/>
          <p:nvPr>
            <p:custDataLst>
              <p:tags r:id="rId5"/>
            </p:custDataLst>
          </p:nvPr>
        </p:nvSpPr>
        <p:spPr>
          <a:xfrm>
            <a:off x="131257" y="3325292"/>
            <a:ext cx="6229350" cy="565150"/>
          </a:xfrm>
          <a:prstGeom prst="rect">
            <a:avLst/>
          </a:prstGeom>
          <a:noFill/>
        </p:spPr>
        <p:txBody>
          <a:bodyPr wrap="square">
            <a:spAutoFit/>
          </a:bodyPr>
          <a:lstStyle/>
          <a:p>
            <a:pPr>
              <a:lnSpc>
                <a:spcPct val="110000"/>
              </a:lnSpc>
              <a:spcAft>
                <a:spcPct val="0"/>
              </a:spcAft>
            </a:pP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a:t>
            </a:r>
            <a:r>
              <a:rPr lang="en-US" altLang="zh-CN" sz="2800" b="1">
                <a:highlight>
                  <a:srgbClr val="FFFF00"/>
                </a:highlight>
                <a:latin typeface="微软雅黑" panose="020B0503020204020204" charset="-122"/>
                <a:ea typeface="微软雅黑" panose="020B0503020204020204" charset="-122"/>
                <a:cs typeface="黑体" panose="02010609060101010101" charset="-122"/>
                <a:sym typeface="+mn-ea"/>
              </a:rPr>
              <a:t>2</a:t>
            </a: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）在</a:t>
            </a:r>
            <a:r>
              <a:rPr lang="zh-CN" altLang="en-US" sz="2800" b="1">
                <a:solidFill>
                  <a:srgbClr val="FF0000"/>
                </a:solidFill>
                <a:highlight>
                  <a:srgbClr val="FFFF00"/>
                </a:highlight>
                <a:latin typeface="微软雅黑" panose="020B0503020204020204" charset="-122"/>
                <a:ea typeface="微软雅黑" panose="020B0503020204020204" charset="-122"/>
                <a:cs typeface="黑体" panose="02010609060101010101" charset="-122"/>
                <a:sym typeface="+mn-ea"/>
              </a:rPr>
              <a:t>刑事诉讼</a:t>
            </a:r>
            <a:r>
              <a:rPr lang="zh-CN" altLang="en-US" sz="2800" b="1">
                <a:highlight>
                  <a:srgbClr val="FFFF00"/>
                </a:highlight>
                <a:latin typeface="微软雅黑" panose="020B0503020204020204" charset="-122"/>
                <a:ea typeface="微软雅黑" panose="020B0503020204020204" charset="-122"/>
                <a:cs typeface="黑体" panose="02010609060101010101" charset="-122"/>
                <a:sym typeface="+mn-ea"/>
              </a:rPr>
              <a:t>中：</a:t>
            </a:r>
            <a:endParaRPr lang="zh-CN" altLang="en-US" sz="2800" b="1">
              <a:highlight>
                <a:srgbClr val="FFFF00"/>
              </a:highlight>
              <a:latin typeface="微软雅黑" panose="020B0503020204020204" charset="-122"/>
              <a:ea typeface="微软雅黑" panose="020B0503020204020204" charset="-122"/>
              <a:cs typeface="黑体" panose="02010609060101010101" charset="-122"/>
            </a:endParaRPr>
          </a:p>
        </p:txBody>
      </p:sp>
      <p:sp>
        <p:nvSpPr>
          <p:cNvPr id="13" name="文本框 12"/>
          <p:cNvSpPr txBox="1"/>
          <p:nvPr>
            <p:custDataLst>
              <p:tags r:id="rId6"/>
            </p:custDataLst>
          </p:nvPr>
        </p:nvSpPr>
        <p:spPr>
          <a:xfrm>
            <a:off x="257175" y="3913616"/>
            <a:ext cx="11681980" cy="1261499"/>
          </a:xfrm>
          <a:prstGeom prst="rect">
            <a:avLst/>
          </a:prstGeom>
          <a:noFill/>
        </p:spPr>
        <p:txBody>
          <a:bodyPr wrap="square">
            <a:spAutoFit/>
          </a:bodyPr>
          <a:lstStyle/>
          <a:p>
            <a:pPr>
              <a:lnSpc>
                <a:spcPct val="110000"/>
              </a:lnSpc>
              <a:spcAft>
                <a:spcPct val="0"/>
              </a:spcAft>
            </a:pPr>
            <a:r>
              <a:rPr lang="zh-CN" altLang="en-US" sz="2400" b="1">
                <a:latin typeface="楷体" panose="02010609060101010101" pitchFamily="49" charset="-122"/>
                <a:ea typeface="楷体" panose="02010609060101010101" pitchFamily="49" charset="-122"/>
                <a:cs typeface="仿宋" panose="02010609060101010101" charset="-122"/>
                <a:sym typeface="+mn-ea"/>
              </a:rPr>
              <a:t>①对于</a:t>
            </a:r>
            <a:r>
              <a:rPr lang="zh-CN" altLang="en-US" sz="2400" b="1" u="sng">
                <a:solidFill>
                  <a:srgbClr val="FF0000"/>
                </a:solidFill>
                <a:uFill>
                  <a:solidFill>
                    <a:srgbClr val="0070C0"/>
                  </a:solidFill>
                </a:uFill>
                <a:latin typeface="楷体" panose="02010609060101010101" pitchFamily="49" charset="-122"/>
                <a:ea typeface="楷体" panose="02010609060101010101" pitchFamily="49" charset="-122"/>
                <a:sym typeface="+mn-ea"/>
              </a:rPr>
              <a:t>经济困难</a:t>
            </a:r>
            <a:r>
              <a:rPr lang="zh-CN" altLang="en-US" sz="2400" b="1">
                <a:latin typeface="楷体" panose="02010609060101010101" pitchFamily="49" charset="-122"/>
                <a:ea typeface="楷体" panose="02010609060101010101" pitchFamily="49" charset="-122"/>
                <a:cs typeface="仿宋" panose="02010609060101010101" charset="-122"/>
                <a:sym typeface="+mn-ea"/>
              </a:rPr>
              <a:t>而</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sym typeface="+mn-ea"/>
              </a:rPr>
              <a:t>没有委托辩护人、诉讼代理人</a:t>
            </a:r>
            <a:r>
              <a:rPr lang="zh-CN" altLang="en-US" sz="2400" b="1">
                <a:latin typeface="楷体" panose="02010609060101010101" pitchFamily="49" charset="-122"/>
                <a:ea typeface="楷体" panose="02010609060101010101" pitchFamily="49" charset="-122"/>
                <a:cs typeface="仿宋" panose="02010609060101010101" charset="-122"/>
                <a:sym typeface="+mn-ea"/>
              </a:rPr>
              <a:t>的当事人或</a:t>
            </a:r>
            <a:r>
              <a:rPr lang="zh-CN" altLang="en-US" sz="2400" b="1" u="sng">
                <a:solidFill>
                  <a:srgbClr val="FF0000"/>
                </a:solidFill>
                <a:uFill>
                  <a:solidFill>
                    <a:srgbClr val="0070C0"/>
                  </a:solidFill>
                </a:uFill>
                <a:latin typeface="楷体" panose="02010609060101010101" pitchFamily="49" charset="-122"/>
                <a:ea typeface="楷体" panose="02010609060101010101" pitchFamily="49" charset="-122"/>
                <a:sym typeface="+mn-ea"/>
              </a:rPr>
              <a:t>部分特殊案件</a:t>
            </a:r>
            <a:r>
              <a:rPr lang="zh-CN" altLang="en-US" sz="2400" b="1">
                <a:solidFill>
                  <a:srgbClr val="FF0000"/>
                </a:solidFill>
                <a:latin typeface="楷体" panose="02010609060101010101" pitchFamily="49" charset="-122"/>
                <a:ea typeface="楷体" panose="02010609060101010101" pitchFamily="49" charset="-122"/>
                <a:cs typeface="仿宋" panose="02010609060101010101" charset="-122"/>
                <a:sym typeface="+mn-ea"/>
              </a:rPr>
              <a:t>的当事人</a:t>
            </a:r>
            <a:r>
              <a:rPr lang="zh-CN" altLang="en-US" sz="2400" b="1">
                <a:latin typeface="楷体" panose="02010609060101010101" pitchFamily="49" charset="-122"/>
                <a:ea typeface="楷体" panose="02010609060101010101" pitchFamily="49" charset="-122"/>
                <a:cs typeface="仿宋" panose="02010609060101010101" charset="-122"/>
                <a:sym typeface="+mn-ea"/>
              </a:rPr>
              <a:t>，也可以</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sym typeface="+mn-ea"/>
              </a:rPr>
              <a:t>经法定程序</a:t>
            </a:r>
            <a:r>
              <a:rPr lang="zh-CN" altLang="en-US" sz="2400" b="1">
                <a:latin typeface="楷体" panose="02010609060101010101" pitchFamily="49" charset="-122"/>
                <a:ea typeface="楷体" panose="02010609060101010101" pitchFamily="49" charset="-122"/>
                <a:cs typeface="仿宋" panose="02010609060101010101" charset="-122"/>
                <a:sym typeface="+mn-ea"/>
              </a:rPr>
              <a:t>，由法律援助机构</a:t>
            </a:r>
            <a:r>
              <a:rPr lang="zh-CN" altLang="en-US" sz="2400" b="1">
                <a:solidFill>
                  <a:srgbClr val="0000FF"/>
                </a:solidFill>
                <a:highlight>
                  <a:srgbClr val="FFFF00"/>
                </a:highlight>
                <a:uFill>
                  <a:solidFill>
                    <a:srgbClr val="0070C0"/>
                  </a:solidFill>
                </a:uFill>
                <a:latin typeface="楷体" panose="02010609060101010101" pitchFamily="49" charset="-122"/>
                <a:ea typeface="楷体" panose="02010609060101010101" pitchFamily="49" charset="-122"/>
                <a:sym typeface="+mn-ea"/>
              </a:rPr>
              <a:t>指派</a:t>
            </a:r>
            <a:r>
              <a:rPr lang="zh-CN" altLang="en-US" sz="2400" b="1">
                <a:solidFill>
                  <a:srgbClr val="0000FF"/>
                </a:solidFill>
                <a:uFill>
                  <a:solidFill>
                    <a:srgbClr val="0070C0"/>
                  </a:solidFill>
                </a:uFill>
                <a:latin typeface="楷体" panose="02010609060101010101" pitchFamily="49" charset="-122"/>
                <a:ea typeface="楷体" panose="02010609060101010101" pitchFamily="49" charset="-122"/>
                <a:sym typeface="+mn-ea"/>
              </a:rPr>
              <a:t>的律师</a:t>
            </a:r>
            <a:r>
              <a:rPr lang="zh-CN" altLang="en-US" sz="2400" b="1">
                <a:latin typeface="楷体" panose="02010609060101010101" pitchFamily="49" charset="-122"/>
                <a:ea typeface="楷体" panose="02010609060101010101" pitchFamily="49" charset="-122"/>
                <a:cs typeface="仿宋" panose="02010609060101010101" charset="-122"/>
                <a:sym typeface="+mn-ea"/>
              </a:rPr>
              <a:t>为其进行</a:t>
            </a:r>
            <a:r>
              <a:rPr lang="zh-CN" altLang="en-US" sz="2400" b="1">
                <a:solidFill>
                  <a:srgbClr val="0000FF"/>
                </a:solidFill>
                <a:latin typeface="楷体" panose="02010609060101010101" pitchFamily="49" charset="-122"/>
                <a:ea typeface="楷体" panose="02010609060101010101" pitchFamily="49" charset="-122"/>
                <a:cs typeface="仿宋" panose="02010609060101010101" charset="-122"/>
                <a:sym typeface="+mn-ea"/>
              </a:rPr>
              <a:t>刑事辩护或代理</a:t>
            </a:r>
            <a:r>
              <a:rPr lang="zh-CN" altLang="en-US" sz="2400" b="1">
                <a:latin typeface="楷体" panose="02010609060101010101" pitchFamily="49" charset="-122"/>
                <a:ea typeface="楷体" panose="02010609060101010101" pitchFamily="49" charset="-122"/>
                <a:cs typeface="仿宋" panose="02010609060101010101" charset="-122"/>
                <a:sym typeface="+mn-ea"/>
              </a:rPr>
              <a:t>。</a:t>
            </a:r>
          </a:p>
          <a:p>
            <a:pPr fontAlgn="auto">
              <a:lnSpc>
                <a:spcPct val="110000"/>
              </a:lnSpc>
              <a:spcAft>
                <a:spcPct val="0"/>
              </a:spcAft>
            </a:pPr>
            <a:endParaRPr lang="zh-CN" altLang="en-US" sz="2400" b="1">
              <a:solidFill>
                <a:srgbClr val="FF0000"/>
              </a:solidFill>
              <a:latin typeface="楷体" panose="02010609060101010101" pitchFamily="49" charset="-122"/>
              <a:ea typeface="楷体" panose="02010609060101010101" pitchFamily="49" charset="-122"/>
              <a:cs typeface="仿宋" panose="02010609060101010101" charset="-122"/>
              <a:sym typeface="+mn-ea"/>
            </a:endParaRPr>
          </a:p>
        </p:txBody>
      </p:sp>
      <p:sp>
        <p:nvSpPr>
          <p:cNvPr id="14" name="文本框 13"/>
          <p:cNvSpPr txBox="1"/>
          <p:nvPr>
            <p:custDataLst>
              <p:tags r:id="rId7"/>
            </p:custDataLst>
          </p:nvPr>
        </p:nvSpPr>
        <p:spPr>
          <a:xfrm>
            <a:off x="257175" y="4753962"/>
            <a:ext cx="11681980" cy="872547"/>
          </a:xfrm>
          <a:prstGeom prst="rect">
            <a:avLst/>
          </a:prstGeom>
          <a:noFill/>
        </p:spPr>
        <p:txBody>
          <a:bodyPr wrap="square">
            <a:spAutoFit/>
          </a:bodyPr>
          <a:lstStyle/>
          <a:p>
            <a:pPr fontAlgn="auto">
              <a:lnSpc>
                <a:spcPct val="110000"/>
              </a:lnSpc>
              <a:spcAft>
                <a:spcPct val="0"/>
              </a:spcAft>
            </a:pPr>
            <a:r>
              <a:rPr lang="zh-CN" altLang="en-US" sz="2400" b="1">
                <a:latin typeface="楷体" panose="02010609060101010101" pitchFamily="49" charset="-122"/>
                <a:ea typeface="楷体" panose="02010609060101010101" pitchFamily="49" charset="-122"/>
                <a:cs typeface="仿宋" panose="02010609060101010101" charset="-122"/>
                <a:sym typeface="+mn-ea"/>
              </a:rPr>
              <a:t>②</a:t>
            </a:r>
            <a:r>
              <a:rPr lang="zh-CN" altLang="en-US" sz="2400" b="1" u="sng">
                <a:solidFill>
                  <a:srgbClr val="FF0000"/>
                </a:solidFill>
                <a:latin typeface="楷体" panose="02010609060101010101" pitchFamily="49" charset="-122"/>
                <a:ea typeface="楷体" panose="02010609060101010101" pitchFamily="49" charset="-122"/>
              </a:rPr>
              <a:t>未成年人</a:t>
            </a:r>
            <a:r>
              <a:rPr lang="zh-CN" altLang="en-US" sz="2400" b="1">
                <a:latin typeface="楷体" panose="02010609060101010101" pitchFamily="49" charset="-122"/>
                <a:ea typeface="楷体" panose="02010609060101010101" pitchFamily="49" charset="-122"/>
              </a:rPr>
              <a:t>犯罪嫌疑人、被告人</a:t>
            </a:r>
            <a:r>
              <a:rPr lang="zh-CN" altLang="en-US" sz="2400" b="1">
                <a:solidFill>
                  <a:srgbClr val="0000FF"/>
                </a:solidFill>
                <a:latin typeface="楷体" panose="02010609060101010101" pitchFamily="49" charset="-122"/>
                <a:ea typeface="楷体" panose="02010609060101010101" pitchFamily="49" charset="-122"/>
              </a:rPr>
              <a:t>没有委托辩护人</a:t>
            </a:r>
            <a:r>
              <a:rPr lang="zh-CN" altLang="en-US" sz="2400" b="1">
                <a:latin typeface="楷体" panose="02010609060101010101" pitchFamily="49" charset="-122"/>
                <a:ea typeface="楷体" panose="02010609060101010101" pitchFamily="49" charset="-122"/>
              </a:rPr>
              <a:t>的，人民法院、人民检察院、公安机关应当通知法律援助机构</a:t>
            </a:r>
            <a:r>
              <a:rPr lang="zh-CN" altLang="en-US" sz="2400" b="1">
                <a:solidFill>
                  <a:srgbClr val="0000FF"/>
                </a:solidFill>
                <a:highlight>
                  <a:srgbClr val="FFFF00"/>
                </a:highlight>
                <a:latin typeface="楷体" panose="02010609060101010101" pitchFamily="49" charset="-122"/>
                <a:ea typeface="楷体" panose="02010609060101010101" pitchFamily="49" charset="-122"/>
              </a:rPr>
              <a:t>指派</a:t>
            </a:r>
            <a:r>
              <a:rPr lang="zh-CN" altLang="en-US" sz="2400" b="1">
                <a:solidFill>
                  <a:srgbClr val="0000FF"/>
                </a:solidFill>
                <a:latin typeface="楷体" panose="02010609060101010101" pitchFamily="49" charset="-122"/>
                <a:ea typeface="楷体" panose="02010609060101010101" pitchFamily="49" charset="-122"/>
              </a:rPr>
              <a:t>律师为其提供辩护</a:t>
            </a:r>
            <a:r>
              <a:rPr lang="zh-CN" altLang="en-US" sz="2400" b="1">
                <a:latin typeface="楷体" panose="02010609060101010101" pitchFamily="49" charset="-122"/>
                <a:ea typeface="楷体" panose="02010609060101010101" pitchFamily="49" charset="-122"/>
              </a:rPr>
              <a:t>。（</a:t>
            </a:r>
            <a:r>
              <a:rPr lang="en-US" altLang="zh-CN" sz="2400" b="1">
                <a:latin typeface="楷体" panose="02010609060101010101" pitchFamily="49" charset="-122"/>
                <a:ea typeface="楷体" panose="02010609060101010101" pitchFamily="49" charset="-122"/>
              </a:rPr>
              <a:t>P91</a:t>
            </a:r>
            <a:r>
              <a:rPr lang="zh-CN" altLang="en-US" sz="2400" b="1">
                <a:latin typeface="楷体" panose="02010609060101010101" pitchFamily="49" charset="-122"/>
                <a:ea typeface="楷体" panose="02010609060101010101" pitchFamily="49" charset="-122"/>
              </a:rPr>
              <a:t>链接）</a:t>
            </a:r>
            <a:endParaRPr lang="zh-CN" altLang="en-US" sz="2400" b="1">
              <a:latin typeface="楷体" panose="02010609060101010101" pitchFamily="49" charset="-122"/>
              <a:ea typeface="楷体" panose="02010609060101010101" pitchFamily="49" charset="-122"/>
              <a:cs typeface="仿宋" panose="02010609060101010101" charset="-122"/>
            </a:endParaRPr>
          </a:p>
        </p:txBody>
      </p:sp>
      <p:sp>
        <p:nvSpPr>
          <p:cNvPr id="15" name="左大括号 14"/>
          <p:cNvSpPr/>
          <p:nvPr>
            <p:custDataLst>
              <p:tags r:id="rId8"/>
            </p:custDataLst>
          </p:nvPr>
        </p:nvSpPr>
        <p:spPr>
          <a:xfrm>
            <a:off x="130629" y="4093756"/>
            <a:ext cx="126546" cy="855234"/>
          </a:xfrm>
          <a:prstGeom prst="lef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文本框 16"/>
          <p:cNvSpPr txBox="1"/>
          <p:nvPr>
            <p:custDataLst>
              <p:tags r:id="rId9"/>
            </p:custDataLst>
          </p:nvPr>
        </p:nvSpPr>
        <p:spPr>
          <a:xfrm>
            <a:off x="131445" y="5892165"/>
            <a:ext cx="9709150" cy="565150"/>
          </a:xfrm>
          <a:prstGeom prst="rect">
            <a:avLst/>
          </a:prstGeom>
          <a:noFill/>
        </p:spPr>
        <p:txBody>
          <a:bodyPr wrap="square">
            <a:spAutoFit/>
          </a:bodyPr>
          <a:lstStyle/>
          <a:p>
            <a:pPr fontAlgn="auto">
              <a:lnSpc>
                <a:spcPct val="110000"/>
              </a:lnSpc>
              <a:spcAft>
                <a:spcPct val="0"/>
              </a:spcAft>
            </a:pPr>
            <a:r>
              <a:rPr lang="zh-CN" altLang="en-US" sz="2800" b="1">
                <a:highlight>
                  <a:srgbClr val="FFFF00"/>
                </a:highlight>
                <a:latin typeface="微软雅黑" panose="020B0503020204020204" charset="-122"/>
                <a:ea typeface="微软雅黑" panose="020B0503020204020204" charset="-122"/>
                <a:cs typeface="仿宋" panose="02010609060101010101" charset="-122"/>
                <a:sym typeface="+mn-ea"/>
              </a:rPr>
              <a:t>（</a:t>
            </a:r>
            <a:r>
              <a:rPr lang="en-US" altLang="zh-CN" sz="2800" b="1">
                <a:highlight>
                  <a:srgbClr val="FFFF00"/>
                </a:highlight>
                <a:latin typeface="微软雅黑" panose="020B0503020204020204" charset="-122"/>
                <a:ea typeface="微软雅黑" panose="020B0503020204020204" charset="-122"/>
                <a:cs typeface="仿宋" panose="02010609060101010101" charset="-122"/>
                <a:sym typeface="+mn-ea"/>
              </a:rPr>
              <a:t>3</a:t>
            </a:r>
            <a:r>
              <a:rPr lang="zh-CN" altLang="en-US" sz="2800" b="1">
                <a:highlight>
                  <a:srgbClr val="FFFF00"/>
                </a:highlight>
                <a:latin typeface="微软雅黑" panose="020B0503020204020204" charset="-122"/>
                <a:ea typeface="微软雅黑" panose="020B0503020204020204" charset="-122"/>
                <a:cs typeface="仿宋" panose="02010609060101010101" charset="-122"/>
                <a:sym typeface="+mn-ea"/>
              </a:rPr>
              <a:t>）</a:t>
            </a:r>
            <a:r>
              <a:rPr lang="zh-CN" altLang="en-US" sz="2800" b="1">
                <a:solidFill>
                  <a:srgbClr val="FF0000"/>
                </a:solidFill>
                <a:highlight>
                  <a:srgbClr val="FFFF00"/>
                </a:highlight>
                <a:latin typeface="微软雅黑" panose="020B0503020204020204" charset="-122"/>
                <a:ea typeface="微软雅黑" panose="020B0503020204020204" charset="-122"/>
                <a:cs typeface="黑体" panose="02010609060101010101" charset="-122"/>
                <a:sym typeface="+mn-ea"/>
              </a:rPr>
              <a:t>未成年人</a:t>
            </a:r>
            <a:r>
              <a:rPr lang="zh-CN" altLang="en-US" sz="2800" b="1">
                <a:highlight>
                  <a:srgbClr val="FFFF00"/>
                </a:highlight>
                <a:latin typeface="微软雅黑" panose="020B0503020204020204" charset="-122"/>
                <a:ea typeface="微软雅黑" panose="020B0503020204020204" charset="-122"/>
                <a:cs typeface="仿宋" panose="02010609060101010101" charset="-122"/>
                <a:sym typeface="+mn-ea"/>
              </a:rPr>
              <a:t>申请法律援助的，由其</a:t>
            </a:r>
            <a:r>
              <a:rPr lang="zh-CN" altLang="en-US" sz="2800" b="1">
                <a:solidFill>
                  <a:srgbClr val="FF0000"/>
                </a:solidFill>
                <a:highlight>
                  <a:srgbClr val="FFFF00"/>
                </a:highlight>
                <a:latin typeface="微软雅黑" panose="020B0503020204020204" charset="-122"/>
                <a:ea typeface="微软雅黑" panose="020B0503020204020204" charset="-122"/>
                <a:cs typeface="仿宋" panose="02010609060101010101" charset="-122"/>
                <a:sym typeface="+mn-ea"/>
              </a:rPr>
              <a:t>法定代理人代为提出</a:t>
            </a:r>
          </a:p>
        </p:txBody>
      </p:sp>
      <p:sp>
        <p:nvSpPr>
          <p:cNvPr id="2" name="文本框 6"/>
          <p:cNvSpPr txBox="1"/>
          <p:nvPr>
            <p:custDataLst>
              <p:tags r:id="rId10"/>
            </p:custDataLst>
          </p:nvPr>
        </p:nvSpPr>
        <p:spPr>
          <a:xfrm>
            <a:off x="198755" y="125095"/>
            <a:ext cx="4133850" cy="635635"/>
          </a:xfrm>
          <a:prstGeom prst="rect">
            <a:avLst/>
          </a:prstGeom>
          <a:solidFill>
            <a:srgbClr val="C00000"/>
          </a:solidFill>
          <a:ln>
            <a:solidFill>
              <a:srgbClr val="C00000"/>
            </a:solidFill>
          </a:ln>
        </p:spPr>
        <p:txBody>
          <a:bodyPr wrap="square" tIns="71755" bIns="71755" rtlCol="0">
            <a:spAutoFit/>
          </a:bodyPr>
          <a:lstStyle/>
          <a:p>
            <a:pPr algn="l"/>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3.</a:t>
            </a:r>
            <a:r>
              <a:rPr lang="zh-CN" alt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法律援助适用情形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dissolve">
                                      <p:cBhvr>
                                        <p:cTn id="22" dur="500"/>
                                        <p:tgtEl>
                                          <p:spTgt spid="10">
                                            <p:txEl>
                                              <p:pRg st="0" end="0"/>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dissolve">
                                      <p:cBhvr>
                                        <p:cTn id="42" dur="500"/>
                                        <p:tgtEl>
                                          <p:spTgt spid="14">
                                            <p:txEl>
                                              <p:pRg st="0" end="0"/>
                                            </p:txEl>
                                          </p:spTgt>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2"/>
            </p:custDataLst>
          </p:nvPr>
        </p:nvSpPr>
        <p:spPr>
          <a:xfrm>
            <a:off x="265430" y="710565"/>
            <a:ext cx="6526530" cy="697230"/>
          </a:xfrm>
          <a:prstGeom prst="rect">
            <a:avLst/>
          </a:prstGeom>
          <a:solidFill>
            <a:srgbClr val="C00000"/>
          </a:solidFill>
        </p:spPr>
        <p:txBody>
          <a:bodyPr wrap="square" tIns="71755" bIns="71755" rtlCol="0">
            <a:spAutoFit/>
          </a:bodyPr>
          <a:lstStyle/>
          <a:p>
            <a:pPr algn="l"/>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4.</a:t>
            </a:r>
            <a:r>
              <a:rPr lang="en-US" sz="3600" b="1">
                <a:solidFill>
                  <a:srgbClr val="FFFFFF"/>
                </a:solidFill>
                <a:latin typeface="楷体" panose="02010609060101010101" pitchFamily="49" charset="-122"/>
                <a:ea typeface="楷体" panose="02010609060101010101" pitchFamily="49" charset="-122"/>
                <a:cs typeface="微软雅黑" panose="020B0503020204020204" charset="-122"/>
                <a:sym typeface="+mn-ea"/>
              </a:rPr>
              <a:t>法律援助的</a:t>
            </a:r>
            <a:r>
              <a:rPr lang="zh-CN" altLang="en-US" sz="3600" b="1" kern="0">
                <a:solidFill>
                  <a:schemeClr val="bg1"/>
                </a:solidFill>
                <a:latin typeface="楷体" panose="02010609060101010101" pitchFamily="49" charset="-122"/>
                <a:ea typeface="楷体" panose="02010609060101010101" pitchFamily="49" charset="-122"/>
                <a:cs typeface="+mn-ea"/>
                <a:sym typeface="+mn-ea"/>
              </a:rPr>
              <a:t>申请</a:t>
            </a:r>
            <a:r>
              <a:rPr lang="en-US" sz="36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程序与要求</a:t>
            </a:r>
            <a:endPar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endParaRPr>
          </a:p>
        </p:txBody>
      </p:sp>
      <p:sp>
        <p:nvSpPr>
          <p:cNvPr id="6" name="Rectangle 4"/>
          <p:cNvSpPr/>
          <p:nvPr>
            <p:custDataLst>
              <p:tags r:id="rId3"/>
            </p:custDataLst>
          </p:nvPr>
        </p:nvSpPr>
        <p:spPr>
          <a:xfrm>
            <a:off x="153035" y="2625725"/>
            <a:ext cx="8042275" cy="3322955"/>
          </a:xfrm>
          <a:prstGeom prst="rect">
            <a:avLst/>
          </a:prstGeom>
          <a:solidFill>
            <a:schemeClr val="bg1"/>
          </a:solidFill>
          <a:ln w="25400">
            <a:solidFill>
              <a:srgbClr val="C00000"/>
            </a:solidFill>
            <a:miter lim="800000"/>
          </a:ln>
        </p:spPr>
        <p:txBody>
          <a:bodyPr wrap="square" anchor="ctr" anchorCtr="0">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a:lnSpc>
                <a:spcPct val="150000"/>
              </a:lnSpc>
              <a:spcAft>
                <a:spcPct val="0"/>
              </a:spcAft>
            </a:pPr>
            <a:r>
              <a:rPr sz="2800" b="1">
                <a:latin typeface="楷体" panose="02010609060101010101" pitchFamily="49" charset="-122"/>
                <a:ea typeface="楷体" panose="02010609060101010101" pitchFamily="49" charset="-122"/>
                <a:cs typeface="微软雅黑" panose="020B0503020204020204" charset="-122"/>
                <a:sym typeface="+mn-ea"/>
              </a:rPr>
              <a:t>（</a:t>
            </a:r>
            <a:r>
              <a:rPr lang="en-US" altLang="zh-CN" sz="2800" b="1">
                <a:latin typeface="楷体" panose="02010609060101010101" pitchFamily="49" charset="-122"/>
                <a:ea typeface="楷体" panose="02010609060101010101" pitchFamily="49" charset="-122"/>
                <a:cs typeface="微软雅黑" panose="020B0503020204020204" charset="-122"/>
                <a:sym typeface="+mn-ea"/>
              </a:rPr>
              <a:t>1</a:t>
            </a:r>
            <a:r>
              <a:rPr sz="2800" b="1">
                <a:latin typeface="楷体" panose="02010609060101010101" pitchFamily="49" charset="-122"/>
                <a:ea typeface="楷体" panose="02010609060101010101" pitchFamily="49" charset="-122"/>
                <a:cs typeface="微软雅黑" panose="020B0503020204020204" charset="-122"/>
                <a:sym typeface="+mn-ea"/>
              </a:rPr>
              <a:t>）程序：法律援助机构</a:t>
            </a:r>
            <a:r>
              <a:rPr sz="2800" b="1">
                <a:highlight>
                  <a:srgbClr val="FFFF00"/>
                </a:highlight>
                <a:latin typeface="楷体" panose="02010609060101010101" pitchFamily="49" charset="-122"/>
                <a:ea typeface="楷体" panose="02010609060101010101" pitchFamily="49" charset="-122"/>
                <a:cs typeface="微软雅黑" panose="020B0503020204020204" charset="-122"/>
                <a:sym typeface="+mn-ea"/>
              </a:rPr>
              <a:t>收到法律援助申请后</a:t>
            </a:r>
            <a:r>
              <a:rPr sz="2800" b="1">
                <a:latin typeface="楷体" panose="02010609060101010101" pitchFamily="49" charset="-122"/>
                <a:ea typeface="楷体" panose="02010609060101010101" pitchFamily="49" charset="-122"/>
                <a:cs typeface="微软雅黑" panose="020B0503020204020204" charset="-122"/>
                <a:sym typeface="+mn-ea"/>
              </a:rPr>
              <a:t>，应当</a:t>
            </a:r>
            <a:r>
              <a:rPr sz="2800" b="1">
                <a:solidFill>
                  <a:srgbClr val="FF0000"/>
                </a:solidFill>
                <a:highlight>
                  <a:srgbClr val="FFFF00"/>
                </a:highlight>
                <a:latin typeface="楷体" panose="02010609060101010101" pitchFamily="49" charset="-122"/>
                <a:ea typeface="楷体" panose="02010609060101010101" pitchFamily="49" charset="-122"/>
                <a:cs typeface="微软雅黑" panose="020B0503020204020204" charset="-122"/>
                <a:sym typeface="+mn-ea"/>
              </a:rPr>
              <a:t>进行审查</a:t>
            </a:r>
            <a:r>
              <a:rPr sz="2800" b="1">
                <a:latin typeface="楷体" panose="02010609060101010101" pitchFamily="49" charset="-122"/>
                <a:ea typeface="楷体" panose="02010609060101010101" pitchFamily="49" charset="-122"/>
                <a:cs typeface="微软雅黑" panose="020B0503020204020204" charset="-122"/>
                <a:sym typeface="+mn-ea"/>
              </a:rPr>
              <a:t>。</a:t>
            </a:r>
            <a:r>
              <a:rPr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符合条件</a:t>
            </a:r>
            <a:r>
              <a:rPr sz="2800" b="1">
                <a:latin typeface="楷体" panose="02010609060101010101" pitchFamily="49" charset="-122"/>
                <a:ea typeface="楷体" panose="02010609060101010101" pitchFamily="49" charset="-122"/>
                <a:cs typeface="微软雅黑" panose="020B0503020204020204" charset="-122"/>
                <a:sym typeface="+mn-ea"/>
              </a:rPr>
              <a:t>的，要及时决定提供法律援助；</a:t>
            </a:r>
            <a:r>
              <a:rPr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不符合条件</a:t>
            </a:r>
            <a:r>
              <a:rPr sz="2800" b="1">
                <a:latin typeface="楷体" panose="02010609060101010101" pitchFamily="49" charset="-122"/>
                <a:ea typeface="楷体" panose="02010609060101010101" pitchFamily="49" charset="-122"/>
                <a:cs typeface="微软雅黑" panose="020B0503020204020204" charset="-122"/>
                <a:sym typeface="+mn-ea"/>
              </a:rPr>
              <a:t>的，要</a:t>
            </a:r>
            <a:r>
              <a:rPr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书面告知</a:t>
            </a:r>
            <a:r>
              <a:rPr sz="2800" b="1">
                <a:latin typeface="楷体" panose="02010609060101010101" pitchFamily="49" charset="-122"/>
                <a:ea typeface="楷体" panose="02010609060101010101" pitchFamily="49" charset="-122"/>
                <a:cs typeface="微软雅黑" panose="020B0503020204020204" charset="-122"/>
                <a:sym typeface="+mn-ea"/>
              </a:rPr>
              <a:t>理由。</a:t>
            </a:r>
            <a:endParaRPr lang="zh-CN" altLang="en-US" sz="2800" b="1">
              <a:latin typeface="楷体" panose="02010609060101010101" pitchFamily="49" charset="-122"/>
              <a:ea typeface="楷体" panose="02010609060101010101" pitchFamily="49" charset="-122"/>
              <a:cs typeface="微软雅黑" panose="020B0503020204020204" charset="-122"/>
            </a:endParaRPr>
          </a:p>
          <a:p>
            <a:pPr>
              <a:lnSpc>
                <a:spcPct val="150000"/>
              </a:lnSpc>
              <a:spcAft>
                <a:spcPct val="0"/>
              </a:spcAft>
            </a:pPr>
            <a:r>
              <a:rPr sz="2800" b="1">
                <a:latin typeface="楷体" panose="02010609060101010101" pitchFamily="49" charset="-122"/>
                <a:ea typeface="楷体" panose="02010609060101010101" pitchFamily="49" charset="-122"/>
                <a:cs typeface="微软雅黑" panose="020B0503020204020204" charset="-122"/>
                <a:sym typeface="+mn-ea"/>
              </a:rPr>
              <a:t>（</a:t>
            </a:r>
            <a:r>
              <a:rPr lang="en-US" altLang="zh-CN" sz="2800" b="1">
                <a:latin typeface="楷体" panose="02010609060101010101" pitchFamily="49" charset="-122"/>
                <a:ea typeface="楷体" panose="02010609060101010101" pitchFamily="49" charset="-122"/>
                <a:cs typeface="微软雅黑" panose="020B0503020204020204" charset="-122"/>
                <a:sym typeface="+mn-ea"/>
              </a:rPr>
              <a:t>2</a:t>
            </a:r>
            <a:r>
              <a:rPr sz="2800" b="1">
                <a:latin typeface="楷体" panose="02010609060101010101" pitchFamily="49" charset="-122"/>
                <a:ea typeface="楷体" panose="02010609060101010101" pitchFamily="49" charset="-122"/>
                <a:cs typeface="微软雅黑" panose="020B0503020204020204" charset="-122"/>
                <a:sym typeface="+mn-ea"/>
              </a:rPr>
              <a:t>）要求：办理法律援助案件的人员，应当</a:t>
            </a:r>
            <a:r>
              <a:rPr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遵守职业道德</a:t>
            </a:r>
            <a:r>
              <a:rPr sz="2800" b="1">
                <a:latin typeface="楷体" panose="02010609060101010101" pitchFamily="49" charset="-122"/>
                <a:ea typeface="楷体" panose="02010609060101010101" pitchFamily="49" charset="-122"/>
                <a:cs typeface="微软雅黑" panose="020B0503020204020204" charset="-122"/>
                <a:sym typeface="+mn-ea"/>
              </a:rPr>
              <a:t>和</a:t>
            </a:r>
            <a:r>
              <a:rPr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执业纪律</a:t>
            </a:r>
            <a:r>
              <a:rPr sz="2800" b="1">
                <a:latin typeface="楷体" panose="02010609060101010101" pitchFamily="49" charset="-122"/>
                <a:ea typeface="楷体" panose="02010609060101010101" pitchFamily="49" charset="-122"/>
                <a:cs typeface="微软雅黑" panose="020B0503020204020204" charset="-122"/>
                <a:sym typeface="+mn-ea"/>
              </a:rPr>
              <a:t>，</a:t>
            </a:r>
            <a:r>
              <a:rPr sz="2800" b="1">
                <a:solidFill>
                  <a:srgbClr val="FF0000"/>
                </a:solidFill>
                <a:latin typeface="楷体" panose="02010609060101010101" pitchFamily="49" charset="-122"/>
                <a:ea typeface="楷体" panose="02010609060101010101" pitchFamily="49" charset="-122"/>
                <a:cs typeface="微软雅黑" panose="020B0503020204020204" charset="-122"/>
                <a:sym typeface="+mn-ea"/>
              </a:rPr>
              <a:t>不得收取</a:t>
            </a:r>
            <a:r>
              <a:rPr sz="2800" b="1">
                <a:latin typeface="楷体" panose="02010609060101010101" pitchFamily="49" charset="-122"/>
                <a:ea typeface="楷体" panose="02010609060101010101" pitchFamily="49" charset="-122"/>
                <a:cs typeface="微软雅黑" panose="020B0503020204020204" charset="-122"/>
                <a:sym typeface="+mn-ea"/>
              </a:rPr>
              <a:t>任何财物。</a:t>
            </a:r>
            <a:endParaRPr lang="zh-CN" altLang="en-US" sz="2800" b="1">
              <a:latin typeface="楷体" panose="02010609060101010101" pitchFamily="49" charset="-122"/>
              <a:ea typeface="楷体" panose="02010609060101010101" pitchFamily="49" charset="-122"/>
              <a:cs typeface="微软雅黑" panose="020B0503020204020204" charset="-122"/>
              <a:sym typeface="+mn-ea"/>
            </a:endParaRPr>
          </a:p>
        </p:txBody>
      </p:sp>
      <p:pic>
        <p:nvPicPr>
          <p:cNvPr id="4" name="图片 3"/>
          <p:cNvPicPr>
            <a:picLocks noChangeAspect="1"/>
          </p:cNvPicPr>
          <p:nvPr>
            <p:custDataLst>
              <p:tags r:id="rId4"/>
            </p:custDataLst>
          </p:nvPr>
        </p:nvPicPr>
        <p:blipFill>
          <a:blip r:embed="rId11"/>
          <a:stretch>
            <a:fillRect/>
          </a:stretch>
        </p:blipFill>
        <p:spPr>
          <a:xfrm>
            <a:off x="8404860" y="127000"/>
            <a:ext cx="3597275" cy="6296660"/>
          </a:xfrm>
          <a:prstGeom prst="rect">
            <a:avLst/>
          </a:prstGeom>
        </p:spPr>
      </p:pic>
      <p:sp>
        <p:nvSpPr>
          <p:cNvPr id="13" name="椭圆 12"/>
          <p:cNvSpPr/>
          <p:nvPr>
            <p:custDataLst>
              <p:tags r:id="rId5"/>
            </p:custDataLst>
          </p:nvPr>
        </p:nvSpPr>
        <p:spPr>
          <a:xfrm>
            <a:off x="668655" y="1850390"/>
            <a:ext cx="1043940" cy="624840"/>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800" b="1">
                <a:solidFill>
                  <a:schemeClr val="tx1"/>
                </a:solidFill>
                <a:latin typeface="黑体" panose="02010609060101010101" charset="-122"/>
                <a:ea typeface="黑体"/>
              </a:rPr>
              <a:t>申请</a:t>
            </a:r>
          </a:p>
        </p:txBody>
      </p:sp>
      <p:sp>
        <p:nvSpPr>
          <p:cNvPr id="14" name="椭圆 13"/>
          <p:cNvSpPr/>
          <p:nvPr>
            <p:custDataLst>
              <p:tags r:id="rId6"/>
            </p:custDataLst>
          </p:nvPr>
        </p:nvSpPr>
        <p:spPr>
          <a:xfrm>
            <a:off x="2292350" y="1862455"/>
            <a:ext cx="1043940" cy="624840"/>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800" b="1">
                <a:solidFill>
                  <a:schemeClr val="tx1"/>
                </a:solidFill>
                <a:latin typeface="楷体" panose="02010609060101010101" pitchFamily="49" charset="-122"/>
                <a:ea typeface="楷体" panose="02010609060101010101" pitchFamily="49" charset="-122"/>
              </a:rPr>
              <a:t>审查</a:t>
            </a:r>
          </a:p>
        </p:txBody>
      </p:sp>
      <p:sp>
        <p:nvSpPr>
          <p:cNvPr id="18" name="椭圆 17"/>
          <p:cNvSpPr/>
          <p:nvPr>
            <p:custDataLst>
              <p:tags r:id="rId7"/>
            </p:custDataLst>
          </p:nvPr>
        </p:nvSpPr>
        <p:spPr>
          <a:xfrm>
            <a:off x="4042410" y="1819275"/>
            <a:ext cx="1043940" cy="624840"/>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800" b="1">
                <a:solidFill>
                  <a:schemeClr val="tx1"/>
                </a:solidFill>
                <a:latin typeface="楷体" panose="02010609060101010101" pitchFamily="49" charset="-122"/>
                <a:ea typeface="楷体" panose="02010609060101010101" pitchFamily="49" charset="-122"/>
              </a:rPr>
              <a:t>办理</a:t>
            </a:r>
          </a:p>
        </p:txBody>
      </p:sp>
      <p:sp>
        <p:nvSpPr>
          <p:cNvPr id="22" name="文本框 21"/>
          <p:cNvSpPr txBox="1"/>
          <p:nvPr>
            <p:custDataLst>
              <p:tags r:id="rId8"/>
            </p:custDataLst>
          </p:nvPr>
        </p:nvSpPr>
        <p:spPr>
          <a:xfrm>
            <a:off x="1838325" y="1968500"/>
            <a:ext cx="355600" cy="460375"/>
          </a:xfrm>
          <a:prstGeom prst="rect">
            <a:avLst/>
          </a:prstGeom>
          <a:noFill/>
        </p:spPr>
        <p:txBody>
          <a:bodyPr wrap="square" rtlCol="0" anchor="t">
            <a:spAutoFit/>
          </a:bodyPr>
          <a:lstStyle/>
          <a:p>
            <a:r>
              <a:rPr lang="zh-CN" altLang="en-US" sz="2400">
                <a:latin typeface="黑体" panose="02010609060101010101" charset="-122"/>
                <a:ea typeface="黑体"/>
                <a:cs typeface="Arial" panose="020B0604020202020204" pitchFamily="34" charset="0"/>
              </a:rPr>
              <a:t>→</a:t>
            </a:r>
          </a:p>
        </p:txBody>
      </p:sp>
      <p:sp>
        <p:nvSpPr>
          <p:cNvPr id="23" name="文本框 22"/>
          <p:cNvSpPr txBox="1"/>
          <p:nvPr>
            <p:custDataLst>
              <p:tags r:id="rId9"/>
            </p:custDataLst>
          </p:nvPr>
        </p:nvSpPr>
        <p:spPr>
          <a:xfrm>
            <a:off x="3434715" y="1983740"/>
            <a:ext cx="355600" cy="460375"/>
          </a:xfrm>
          <a:prstGeom prst="rect">
            <a:avLst/>
          </a:prstGeom>
          <a:noFill/>
        </p:spPr>
        <p:txBody>
          <a:bodyPr wrap="square" rtlCol="0" anchor="t">
            <a:spAutoFit/>
          </a:bodyPr>
          <a:lstStyle/>
          <a:p>
            <a:r>
              <a:rPr lang="zh-CN" altLang="en-US" sz="2400">
                <a:latin typeface="黑体" panose="02010609060101010101" charset="-122"/>
                <a:ea typeface="黑体"/>
                <a:cs typeface="Arial" panose="020B0604020202020204" pitchFamily="34" charset="0"/>
              </a:rPr>
              <a:t>→</a:t>
            </a:r>
          </a:p>
        </p:txBody>
      </p:sp>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858520" y="1494155"/>
            <a:ext cx="9489440" cy="4633595"/>
            <a:chOff x="-27" y="2096"/>
            <a:chExt cx="14944" cy="7297"/>
          </a:xfrm>
        </p:grpSpPr>
        <p:grpSp>
          <p:nvGrpSpPr>
            <p:cNvPr id="8" name="组合 7"/>
            <p:cNvGrpSpPr/>
            <p:nvPr>
              <p:custDataLst>
                <p:tags r:id="rId4"/>
              </p:custDataLst>
            </p:nvPr>
          </p:nvGrpSpPr>
          <p:grpSpPr>
            <a:xfrm>
              <a:off x="-27" y="2096"/>
              <a:ext cx="14944" cy="7297"/>
              <a:chOff x="-650" y="2004"/>
              <a:chExt cx="14944" cy="7297"/>
            </a:xfrm>
          </p:grpSpPr>
          <p:grpSp>
            <p:nvGrpSpPr>
              <p:cNvPr id="9" name="组合 8"/>
              <p:cNvGrpSpPr/>
              <p:nvPr>
                <p:custDataLst>
                  <p:tags r:id="rId6"/>
                </p:custDataLst>
              </p:nvPr>
            </p:nvGrpSpPr>
            <p:grpSpPr>
              <a:xfrm>
                <a:off x="-650" y="2004"/>
                <a:ext cx="14944" cy="5406"/>
                <a:chOff x="-988" y="1277"/>
                <a:chExt cx="14944" cy="5406"/>
              </a:xfrm>
            </p:grpSpPr>
            <p:sp>
              <p:nvSpPr>
                <p:cNvPr id="11" name="文本框 10"/>
                <p:cNvSpPr txBox="1"/>
                <p:nvPr>
                  <p:custDataLst>
                    <p:tags r:id="rId8"/>
                  </p:custDataLst>
                </p:nvPr>
              </p:nvSpPr>
              <p:spPr>
                <a:xfrm>
                  <a:off x="-988" y="3844"/>
                  <a:ext cx="2678" cy="1501"/>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正确行使诉讼权利</a:t>
                  </a:r>
                </a:p>
              </p:txBody>
            </p:sp>
            <p:sp>
              <p:nvSpPr>
                <p:cNvPr id="15" name="左大括号 14"/>
                <p:cNvSpPr/>
                <p:nvPr>
                  <p:custDataLst>
                    <p:tags r:id="rId9"/>
                  </p:custDataLst>
                </p:nvPr>
              </p:nvSpPr>
              <p:spPr>
                <a:xfrm>
                  <a:off x="1601" y="2833"/>
                  <a:ext cx="553" cy="35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18" name="文本框 17"/>
                <p:cNvSpPr txBox="1"/>
                <p:nvPr>
                  <p:custDataLst>
                    <p:tags r:id="rId10"/>
                  </p:custDataLst>
                </p:nvPr>
              </p:nvSpPr>
              <p:spPr>
                <a:xfrm>
                  <a:off x="2154" y="5861"/>
                  <a:ext cx="4763" cy="822"/>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寻求法律援助</a:t>
                  </a:r>
                </a:p>
              </p:txBody>
            </p:sp>
            <p:sp>
              <p:nvSpPr>
                <p:cNvPr id="20" name="文本框 19"/>
                <p:cNvSpPr txBox="1"/>
                <p:nvPr>
                  <p:custDataLst>
                    <p:tags r:id="rId11"/>
                  </p:custDataLst>
                </p:nvPr>
              </p:nvSpPr>
              <p:spPr>
                <a:xfrm>
                  <a:off x="2154" y="2532"/>
                  <a:ext cx="5488" cy="822"/>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诉讼权利面面观</a:t>
                  </a:r>
                </a:p>
              </p:txBody>
            </p:sp>
            <p:sp>
              <p:nvSpPr>
                <p:cNvPr id="22" name="左大括号 21"/>
                <p:cNvSpPr/>
                <p:nvPr>
                  <p:custDataLst>
                    <p:tags r:id="rId12"/>
                  </p:custDataLst>
                </p:nvPr>
              </p:nvSpPr>
              <p:spPr>
                <a:xfrm>
                  <a:off x="6536" y="1884"/>
                  <a:ext cx="580" cy="21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23" name="文本框 22"/>
                <p:cNvSpPr txBox="1"/>
                <p:nvPr>
                  <p:custDataLst>
                    <p:tags r:id="rId13"/>
                  </p:custDataLst>
                </p:nvPr>
              </p:nvSpPr>
              <p:spPr>
                <a:xfrm>
                  <a:off x="6917" y="1277"/>
                  <a:ext cx="7039" cy="2858"/>
                </a:xfrm>
                <a:prstGeom prst="rect">
                  <a:avLst/>
                </a:prstGeom>
                <a:noFill/>
              </p:spPr>
              <p:txBody>
                <a:bodyPr wrap="square" rtlCol="0" anchor="t">
                  <a:spAutoFit/>
                </a:bodyPr>
                <a:lstStyle/>
                <a:p>
                  <a:pPr indent="0" algn="l" fontAlgn="auto">
                    <a:lnSpc>
                      <a:spcPct val="200000"/>
                    </a:lnSpc>
                    <a:buFont typeface="Wingdings" panose="05000000000000000000" charset="0"/>
                    <a:buNone/>
                  </a:pPr>
                  <a:r>
                    <a:rPr lang="zh-CN" altLang="en-US" sz="2800" b="1">
                      <a:latin typeface="微软雅黑" panose="020B0503020204020204" charset="-122"/>
                      <a:ea typeface="微软雅黑" panose="020B0503020204020204" charset="-122"/>
                      <a:cs typeface="微软雅黑" panose="020B0503020204020204" charset="-122"/>
                      <a:sym typeface="+mn-ea"/>
                    </a:rPr>
                    <a:t>保障诉讼权利的必要性</a:t>
                  </a:r>
                </a:p>
                <a:p>
                  <a:pPr indent="0" algn="l" fontAlgn="auto">
                    <a:lnSpc>
                      <a:spcPct val="200000"/>
                    </a:lnSpc>
                    <a:buFont typeface="Wingdings" panose="05000000000000000000" charset="0"/>
                    <a:buNone/>
                  </a:pPr>
                  <a:r>
                    <a:rPr lang="zh-CN" altLang="en-US" sz="2800" b="1">
                      <a:latin typeface="微软雅黑" panose="020B0503020204020204" charset="-122"/>
                      <a:ea typeface="微软雅黑" panose="020B0503020204020204" charset="-122"/>
                      <a:cs typeface="微软雅黑" panose="020B0503020204020204" charset="-122"/>
                      <a:sym typeface="+mn-ea"/>
                    </a:rPr>
                    <a:t>当事人的诉讼权利（</a:t>
                  </a:r>
                  <a:r>
                    <a:rPr lang="en-US" altLang="zh-CN" sz="2800" b="1">
                      <a:latin typeface="微软雅黑" panose="020B0503020204020204" charset="-122"/>
                      <a:ea typeface="微软雅黑" panose="020B0503020204020204" charset="-122"/>
                      <a:cs typeface="微软雅黑" panose="020B0503020204020204" charset="-122"/>
                      <a:sym typeface="+mn-ea"/>
                    </a:rPr>
                    <a:t>3</a:t>
                  </a:r>
                  <a:r>
                    <a:rPr lang="zh-CN" altLang="en-US" sz="2800" b="1">
                      <a:latin typeface="微软雅黑" panose="020B0503020204020204" charset="-122"/>
                      <a:ea typeface="微软雅黑" panose="020B0503020204020204" charset="-122"/>
                      <a:cs typeface="微软雅黑" panose="020B0503020204020204" charset="-122"/>
                      <a:sym typeface="+mn-ea"/>
                    </a:rPr>
                    <a:t>种）  </a:t>
                  </a:r>
                </a:p>
              </p:txBody>
            </p:sp>
          </p:grpSp>
          <p:sp>
            <p:nvSpPr>
              <p:cNvPr id="24" name="文本框 23"/>
              <p:cNvSpPr txBox="1"/>
              <p:nvPr>
                <p:custDataLst>
                  <p:tags r:id="rId7"/>
                </p:custDataLst>
              </p:nvPr>
            </p:nvSpPr>
            <p:spPr>
              <a:xfrm>
                <a:off x="6874" y="5086"/>
                <a:ext cx="3050" cy="4215"/>
              </a:xfrm>
              <a:prstGeom prst="rect">
                <a:avLst/>
              </a:prstGeom>
              <a:noFill/>
            </p:spPr>
            <p:txBody>
              <a:bodyPr wrap="square" rtlCol="0" anchor="t">
                <a:spAutoFit/>
              </a:bodyPr>
              <a:lstStyle/>
              <a:p>
                <a:pPr algn="l" fontAlgn="auto">
                  <a:lnSpc>
                    <a:spcPct val="150000"/>
                  </a:lnSpc>
                  <a:buClrTx/>
                  <a:buSzTx/>
                  <a:buNone/>
                </a:pPr>
                <a:r>
                  <a:rPr lang="zh-CN" altLang="zh-CN" sz="2800" b="1">
                    <a:latin typeface="微软雅黑" panose="020B0503020204020204" charset="-122"/>
                    <a:ea typeface="微软雅黑" panose="020B0503020204020204" charset="-122"/>
                    <a:sym typeface="+mn-ea"/>
                  </a:rPr>
                  <a:t>原因</a:t>
                </a:r>
              </a:p>
              <a:p>
                <a:pPr algn="l" fontAlgn="auto">
                  <a:lnSpc>
                    <a:spcPct val="150000"/>
                  </a:lnSpc>
                  <a:buClrTx/>
                  <a:buSzTx/>
                  <a:buNone/>
                </a:pPr>
                <a:r>
                  <a:rPr lang="zh-CN" altLang="zh-CN" sz="2800" b="1">
                    <a:latin typeface="微软雅黑" panose="020B0503020204020204" charset="-122"/>
                    <a:ea typeface="微软雅黑" panose="020B0503020204020204" charset="-122"/>
                    <a:sym typeface="+mn-ea"/>
                  </a:rPr>
                  <a:t>内容</a:t>
                </a:r>
              </a:p>
              <a:p>
                <a:pPr algn="l" fontAlgn="auto">
                  <a:lnSpc>
                    <a:spcPct val="150000"/>
                  </a:lnSpc>
                  <a:buClrTx/>
                  <a:buSzTx/>
                  <a:buNone/>
                </a:pPr>
                <a:r>
                  <a:rPr lang="zh-CN" altLang="en-US" sz="2800" b="1">
                    <a:latin typeface="微软雅黑" panose="020B0503020204020204" charset="-122"/>
                    <a:ea typeface="微软雅黑" panose="020B0503020204020204" charset="-122"/>
                  </a:rPr>
                  <a:t>申请</a:t>
                </a:r>
              </a:p>
              <a:p>
                <a:pPr algn="l" fontAlgn="auto">
                  <a:lnSpc>
                    <a:spcPct val="150000"/>
                  </a:lnSpc>
                  <a:buClrTx/>
                  <a:buSzTx/>
                  <a:buNone/>
                </a:pPr>
                <a:r>
                  <a:rPr lang="zh-CN" altLang="en-US" sz="2800" b="1">
                    <a:latin typeface="微软雅黑" panose="020B0503020204020204" charset="-122"/>
                    <a:ea typeface="微软雅黑" panose="020B0503020204020204" charset="-122"/>
                  </a:rPr>
                  <a:t>审查</a:t>
                </a:r>
              </a:p>
            </p:txBody>
          </p:sp>
        </p:grpSp>
        <p:sp>
          <p:nvSpPr>
            <p:cNvPr id="25" name="左大括号 24"/>
            <p:cNvSpPr/>
            <p:nvPr>
              <p:custDataLst>
                <p:tags r:id="rId5"/>
              </p:custDataLst>
            </p:nvPr>
          </p:nvSpPr>
          <p:spPr>
            <a:xfrm>
              <a:off x="6994" y="5731"/>
              <a:ext cx="503" cy="27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latin typeface="微软雅黑" panose="020B0503020204020204" charset="-122"/>
                <a:ea typeface="微软雅黑" panose="020B0503020204020204" charset="-122"/>
              </a:endParaRPr>
            </a:p>
          </p:txBody>
        </p:sp>
      </p:grpSp>
      <p:sp>
        <p:nvSpPr>
          <p:cNvPr id="10253" name="矩形 60420"/>
          <p:cNvSpPr/>
          <p:nvPr>
            <p:custDataLst>
              <p:tags r:id="rId2"/>
            </p:custDataLst>
          </p:nvPr>
        </p:nvSpPr>
        <p:spPr>
          <a:xfrm>
            <a:off x="273685" y="167958"/>
            <a:ext cx="2014220" cy="645160"/>
          </a:xfrm>
          <a:prstGeom prst="rect">
            <a:avLst/>
          </a:prstGeom>
          <a:solidFill>
            <a:schemeClr val="accent2">
              <a:lumMod val="20000"/>
              <a:lumOff val="80000"/>
            </a:schemeClr>
          </a:solidFill>
          <a:ln w="9525">
            <a:noFill/>
          </a:ln>
        </p:spPr>
        <p:txBody>
          <a:bodyPr wrap="none" anchor="t">
            <a:spAutoFit/>
          </a:bodyPr>
          <a:lstStyle/>
          <a:p>
            <a:pPr algn="l" eaLnBrk="0" hangingPunct="0"/>
            <a:r>
              <a:rPr lang="zh-CN" altLang="en-US" sz="3600" b="1">
                <a:solidFill>
                  <a:schemeClr val="tx1"/>
                </a:solidFill>
                <a:latin typeface="黑体" panose="02010609060101010101" charset="-122"/>
                <a:ea typeface="黑体"/>
                <a:sym typeface="+mn-ea"/>
              </a:rPr>
              <a:t>课堂小结</a:t>
            </a:r>
          </a:p>
        </p:txBody>
      </p:sp>
      <p:pic>
        <p:nvPicPr>
          <p:cNvPr id="2" name="Picture 2"/>
          <p:cNvPicPr>
            <a:picLocks noChangeAspect="1"/>
          </p:cNvPicPr>
          <p:nvPr>
            <p:custDataLst>
              <p:tags r:id="rId3"/>
            </p:custDataLst>
          </p:nvPr>
        </p:nvPicPr>
        <p:blipFill>
          <a:blip r:embed="rId15"/>
          <a:stretch>
            <a:fillRect/>
          </a:stretch>
        </p:blipFill>
        <p:spPr>
          <a:xfrm flipH="1">
            <a:off x="11341100" y="12344400"/>
            <a:ext cx="0" cy="0"/>
          </a:xfrm>
          <a:prstGeom prst="rect">
            <a:avLst/>
          </a:prstGeom>
          <a:ln>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624205" y="617220"/>
            <a:ext cx="10943590" cy="5128895"/>
          </a:xfrm>
          <a:prstGeom prst="rect">
            <a:avLst/>
          </a:prstGeom>
          <a:noFill/>
        </p:spPr>
        <p:txBody>
          <a:bodyPr wrap="square" rtlCol="0" anchor="t">
            <a:spAutoFit/>
          </a:bodyPr>
          <a:lstStyle/>
          <a:p>
            <a:pPr lvl="0" algn="l">
              <a:lnSpc>
                <a:spcPct val="130000"/>
              </a:lnSpc>
              <a:buClrTx/>
              <a:buSzTx/>
              <a:buFontTx/>
            </a:pPr>
            <a:r>
              <a:rPr sz="2800" b="1">
                <a:latin typeface="楷体" panose="02010609060101010101" pitchFamily="49" charset="-122"/>
                <a:ea typeface="楷体" panose="02010609060101010101" pitchFamily="49" charset="-122"/>
                <a:cs typeface="微软雅黑" panose="020B0503020204020204" charset="-122"/>
                <a:sym typeface="+mn-ea"/>
              </a:rPr>
              <a:t>张某在一次书画展上购买了书法家李某展出的一幅书法作品《归去来辞》,张某对这幅作品爱不释手，每日欣赏，并将其制作成了自己公司宣传册的封面，标明了作者为李某。李某得知此事后以侵犯著作权为由将张某诉至法院。本案例中（   ）</a:t>
            </a:r>
          </a:p>
          <a:p>
            <a:pPr lvl="0" algn="l">
              <a:lnSpc>
                <a:spcPct val="130000"/>
              </a:lnSpc>
              <a:buClrTx/>
              <a:buSzTx/>
              <a:buFontTx/>
            </a:pPr>
            <a:r>
              <a:rPr sz="2800" b="1">
                <a:latin typeface="楷体" panose="02010609060101010101" pitchFamily="49" charset="-122"/>
                <a:ea typeface="楷体" panose="02010609060101010101" pitchFamily="49" charset="-122"/>
                <a:cs typeface="微软雅黑" panose="020B0503020204020204" charset="-122"/>
                <a:sym typeface="+mn-ea"/>
              </a:rPr>
              <a:t>①张某通过购买获得了该书法作品的著作财产权   </a:t>
            </a:r>
          </a:p>
          <a:p>
            <a:pPr lvl="0" algn="l">
              <a:lnSpc>
                <a:spcPct val="130000"/>
              </a:lnSpc>
              <a:buClrTx/>
              <a:buSzTx/>
              <a:buFontTx/>
            </a:pPr>
            <a:r>
              <a:rPr sz="2800" b="1">
                <a:latin typeface="楷体" panose="02010609060101010101" pitchFamily="49" charset="-122"/>
                <a:ea typeface="楷体" panose="02010609060101010101" pitchFamily="49" charset="-122"/>
                <a:cs typeface="微软雅黑" panose="020B0503020204020204" charset="-122"/>
                <a:sym typeface="+mn-ea"/>
              </a:rPr>
              <a:t>②张某每日欣赏该作品的行为属于作品的合理使用   </a:t>
            </a:r>
          </a:p>
          <a:p>
            <a:pPr lvl="0" algn="l">
              <a:lnSpc>
                <a:spcPct val="130000"/>
              </a:lnSpc>
              <a:buClrTx/>
              <a:buSzTx/>
              <a:buFontTx/>
            </a:pPr>
            <a:r>
              <a:rPr sz="2800" b="1">
                <a:latin typeface="楷体" panose="02010609060101010101" pitchFamily="49" charset="-122"/>
                <a:ea typeface="楷体" panose="02010609060101010101" pitchFamily="49" charset="-122"/>
                <a:cs typeface="微软雅黑" panose="020B0503020204020204" charset="-122"/>
                <a:sym typeface="+mn-ea"/>
              </a:rPr>
              <a:t>③张某制作封面并标明作者的行为属于作品的法定许可使用 </a:t>
            </a:r>
          </a:p>
          <a:p>
            <a:pPr lvl="0" algn="l">
              <a:lnSpc>
                <a:spcPct val="130000"/>
              </a:lnSpc>
              <a:buClrTx/>
              <a:buSzTx/>
              <a:buFontTx/>
            </a:pPr>
            <a:r>
              <a:rPr sz="2800" b="1">
                <a:latin typeface="楷体" panose="02010609060101010101" pitchFamily="49" charset="-122"/>
                <a:ea typeface="楷体" panose="02010609060101010101" pitchFamily="49" charset="-122"/>
                <a:cs typeface="微软雅黑" panose="020B0503020204020204" charset="-122"/>
                <a:sym typeface="+mn-ea"/>
              </a:rPr>
              <a:t>④李某有向法庭提供证据的责任和委托诉讼代理人的权利</a:t>
            </a:r>
          </a:p>
          <a:p>
            <a:pPr lvl="0" algn="l">
              <a:lnSpc>
                <a:spcPct val="130000"/>
              </a:lnSpc>
              <a:buClrTx/>
              <a:buSzTx/>
              <a:buFontTx/>
            </a:pPr>
            <a:r>
              <a:rPr sz="2800" b="1">
                <a:latin typeface="楷体" panose="02010609060101010101" pitchFamily="49" charset="-122"/>
                <a:ea typeface="楷体" panose="02010609060101010101" pitchFamily="49" charset="-122"/>
                <a:cs typeface="微软雅黑" panose="020B0503020204020204" charset="-122"/>
                <a:sym typeface="+mn-ea"/>
              </a:rPr>
              <a:t>A．①③   B．①④   C．②③    D．②④</a:t>
            </a:r>
            <a:endParaRPr lang="zh-CN" altLang="en-US" sz="2800" b="1">
              <a:latin typeface="楷体" panose="02010609060101010101" pitchFamily="49" charset="-122"/>
              <a:ea typeface="楷体" panose="02010609060101010101" pitchFamily="49" charset="-122"/>
              <a:cs typeface="微软雅黑" panose="020B0503020204020204" charset="-122"/>
              <a:sym typeface="+mn-ea"/>
            </a:endParaRPr>
          </a:p>
        </p:txBody>
      </p:sp>
      <p:sp>
        <p:nvSpPr>
          <p:cNvPr id="6" name="文本框 1"/>
          <p:cNvSpPr txBox="1"/>
          <p:nvPr>
            <p:custDataLst>
              <p:tags r:id="rId2"/>
            </p:custDataLst>
          </p:nvPr>
        </p:nvSpPr>
        <p:spPr>
          <a:xfrm>
            <a:off x="10297047" y="3040995"/>
            <a:ext cx="1272484" cy="1568450"/>
          </a:xfrm>
          <a:prstGeom prst="rect">
            <a:avLst/>
          </a:prstGeom>
          <a:noFill/>
        </p:spPr>
        <p:txBody>
          <a:bodyPr wrap="square" rtlCol="0">
            <a:spAutoFit/>
          </a:bodyPr>
          <a:lstStyle/>
          <a:p>
            <a:pPr algn="ctr"/>
            <a:r>
              <a:rPr lang="en-US" altLang="zh-CN" sz="9600" b="1">
                <a:solidFill>
                  <a:srgbClr val="FF0000"/>
                </a:solidFill>
                <a:latin typeface="楷体" panose="02010609060101010101" pitchFamily="49" charset="-122"/>
                <a:ea typeface="楷体" panose="02010609060101010101" pitchFamily="49"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endParaRPr lang="zh-CN" altLang="en-US">
              <a:effectLst/>
            </a:endParaRPr>
          </a:p>
        </p:txBody>
      </p:sp>
      <p:sp>
        <p:nvSpPr>
          <p:cNvPr id="26" name="文本框 25"/>
          <p:cNvSpPr txBox="1"/>
          <p:nvPr>
            <p:custDataLst>
              <p:tags r:id="rId2"/>
            </p:custDataLst>
          </p:nvPr>
        </p:nvSpPr>
        <p:spPr>
          <a:xfrm>
            <a:off x="137160" y="20955"/>
            <a:ext cx="11937365" cy="2627630"/>
          </a:xfrm>
          <a:prstGeom prst="rect">
            <a:avLst/>
          </a:prstGeom>
          <a:solidFill>
            <a:schemeClr val="bg1"/>
          </a:solidFill>
          <a:ln>
            <a:solidFill>
              <a:srgbClr val="C00000"/>
            </a:solidFill>
          </a:ln>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a:ln w="22225">
                  <a:solidFill>
                    <a:srgbClr val="E6724B"/>
                  </a:solidFill>
                  <a:prstDash val="solid"/>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P88   </a:t>
            </a:r>
            <a:r>
              <a:rPr kumimoji="0" lang="zh-CN" altLang="en-US" sz="3200" b="0" i="0" u="none" strike="noStrike" kern="1200" cap="none" spc="0" normalizeH="0" baseline="0" noProof="0">
                <a:ln w="22225">
                  <a:solidFill>
                    <a:srgbClr val="E6724B"/>
                  </a:solidFill>
                  <a:prstDash val="solid"/>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探究与分享</a:t>
            </a:r>
          </a:p>
          <a:p>
            <a:pPr marL="0" marR="0" lvl="0" indent="0" algn="l" defTabSz="914400" rtl="0" eaLnBrk="1" fontAlgn="auto" latinLnBrk="0" hangingPunct="1">
              <a:lnSpc>
                <a:spcPct val="110000"/>
              </a:lnSpc>
              <a:spcBef>
                <a:spcPct val="0"/>
              </a:spcBef>
              <a:spcAft>
                <a:spcPct val="0"/>
              </a:spcAft>
              <a:buClrTx/>
              <a:buSzTx/>
              <a:buFontTx/>
              <a:buNone/>
              <a:defRPr/>
            </a:pPr>
            <a:r>
              <a:rPr kumimoji="0" lang="zh-CN" altLang="en-US" sz="2800" b="0" i="0" u="none" strike="noStrike" kern="1200" cap="none" spc="0" normalizeH="0" baseline="0" noProof="0">
                <a:ln>
                  <a:noFill/>
                </a:ln>
                <a:solidFill>
                  <a:srgbClr val="000000"/>
                </a:solidFill>
                <a:effectLst/>
                <a:uLnTx/>
                <a:uFillTx/>
                <a:latin typeface="黑体" panose="02010609060101010101" charset="-122"/>
                <a:ea typeface="黑体"/>
                <a:cs typeface="微软雅黑" panose="020B0503020204020204" charset="-122"/>
                <a:sym typeface="+mn-ea"/>
              </a:rPr>
              <a:t>   </a:t>
            </a:r>
            <a:r>
              <a:rPr kumimoji="0" lang="zh-CN" altLang="en-US" sz="2400" b="0" i="0" u="none" strike="noStrike" kern="1200" cap="none" spc="0" normalizeH="0" baseline="0" noProof="0">
                <a:ln>
                  <a:noFill/>
                </a:ln>
                <a:solidFill>
                  <a:srgbClr val="000000"/>
                </a:solidFill>
                <a:effectLst/>
                <a:uLnTx/>
                <a:uFillTx/>
                <a:latin typeface="黑体" panose="02010609060101010101" charset="-122"/>
                <a:ea typeface="黑体"/>
                <a:cs typeface="微软雅黑" panose="020B0503020204020204" charset="-122"/>
                <a:sym typeface="+mn-ea"/>
              </a:rPr>
              <a:t> </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孙某与赵某发生借贷纠纷，赵某起诉至人民法院要求孙某偿还借款。</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微软雅黑" panose="020B0503020204020204" charset="-122"/>
                <a:sym typeface="+mn-ea"/>
              </a:rPr>
              <a:t>在开庭准备阶段</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，赵某申请</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微软雅黑" panose="020B0503020204020204" charset="-122"/>
                <a:sym typeface="+mn-ea"/>
              </a:rPr>
              <a:t>人民陪审员</a:t>
            </a:r>
            <a:r>
              <a:rPr kumimoji="0" lang="zh-CN" altLang="en-US" sz="2400" b="1" i="0" u="none" strike="noStrike" kern="1200" cap="none" spc="0" normalizeH="0" baseline="0" noProof="0">
                <a:ln>
                  <a:noFill/>
                </a:ln>
                <a:solidFill>
                  <a:srgbClr val="0000FF"/>
                </a:solidFill>
                <a:effectLst/>
                <a:uLnTx/>
                <a:uFillTx/>
                <a:latin typeface="楷体" panose="02010609060101010101" pitchFamily="49" charset="-122"/>
                <a:ea typeface="楷体" panose="02010609060101010101" pitchFamily="49" charset="-122"/>
                <a:cs typeface="微软雅黑" panose="020B0503020204020204" charset="-122"/>
                <a:sym typeface="+mn-ea"/>
              </a:rPr>
              <a:t>王某回避，理由是孙某是王某的学生，老师可能偏袒学生作出对其有利的判决</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。经调查，王某曾是某中学的教师，孙某是该中学的毕业生。</a:t>
            </a:r>
            <a:r>
              <a:rPr kumimoji="0" lang="zh-CN" altLang="en-US" sz="2400" b="1" i="0" u="none" strike="noStrike" kern="1200" cap="none" spc="0" normalizeH="0" baseline="0" noProof="0">
                <a:ln>
                  <a:noFill/>
                </a:ln>
                <a:solidFill>
                  <a:srgbClr val="00B050"/>
                </a:solidFill>
                <a:effectLst/>
                <a:uLnTx/>
                <a:uFillTx/>
                <a:latin typeface="楷体" panose="02010609060101010101" pitchFamily="49" charset="-122"/>
                <a:ea typeface="楷体" panose="02010609060101010101" pitchFamily="49" charset="-122"/>
                <a:cs typeface="微软雅黑" panose="020B0503020204020204" charset="-122"/>
                <a:sym typeface="+mn-ea"/>
              </a:rPr>
              <a:t>但孙某进校时，王某已经退休，二人并不认识</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。于是</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微软雅黑" panose="020B0503020204020204" charset="-122"/>
                <a:sym typeface="+mn-ea"/>
              </a:rPr>
              <a:t>人民法院作出决定，驳回赵某的申请</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。赵某不服，</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微软雅黑" panose="020B0503020204020204" charset="-122"/>
                <a:sym typeface="+mn-ea"/>
              </a:rPr>
              <a:t>申请复议</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。人民法院经</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微软雅黑" panose="020B0503020204020204" charset="-122"/>
                <a:sym typeface="+mn-ea"/>
              </a:rPr>
              <a:t>复议</a:t>
            </a:r>
            <a:r>
              <a:rPr kumimoji="0" lang="zh-CN" altLang="en-US" sz="2400" b="1" i="0" u="none" strike="noStrike" kern="1200" cap="none" spc="0" normalizeH="0" baseline="0" noProof="0">
                <a:ln>
                  <a:noFill/>
                </a:ln>
                <a:solidFill>
                  <a:srgbClr val="000000"/>
                </a:solidFill>
                <a:effectLst/>
                <a:uLnTx/>
                <a:uFillTx/>
                <a:latin typeface="楷体" panose="02010609060101010101" pitchFamily="49" charset="-122"/>
                <a:ea typeface="楷体" panose="02010609060101010101" pitchFamily="49" charset="-122"/>
                <a:cs typeface="微软雅黑" panose="020B0503020204020204" charset="-122"/>
                <a:sym typeface="+mn-ea"/>
              </a:rPr>
              <a:t>，维持驳回回避申请的决定。</a:t>
            </a:r>
          </a:p>
        </p:txBody>
      </p:sp>
      <p:sp>
        <p:nvSpPr>
          <p:cNvPr id="24" name="文本框 23"/>
          <p:cNvSpPr txBox="1"/>
          <p:nvPr>
            <p:custDataLst>
              <p:tags r:id="rId3"/>
            </p:custDataLst>
          </p:nvPr>
        </p:nvSpPr>
        <p:spPr>
          <a:xfrm>
            <a:off x="-635" y="2708910"/>
            <a:ext cx="8807450" cy="521970"/>
          </a:xfrm>
          <a:prstGeom prst="rect">
            <a:avLst/>
          </a:prstGeom>
          <a:solidFill>
            <a:srgbClr val="C00000"/>
          </a:solidFill>
          <a:ln>
            <a:solidFill>
              <a:srgbClr val="C00000"/>
            </a:solidFill>
          </a:ln>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(1)本案法院驳回赵某的回避申请是否正确？为什么？</a:t>
            </a:r>
          </a:p>
        </p:txBody>
      </p:sp>
      <p:sp>
        <p:nvSpPr>
          <p:cNvPr id="4" name="文本框 3"/>
          <p:cNvSpPr txBox="1"/>
          <p:nvPr>
            <p:custDataLst>
              <p:tags r:id="rId4"/>
            </p:custDataLst>
          </p:nvPr>
        </p:nvSpPr>
        <p:spPr>
          <a:xfrm>
            <a:off x="-1270" y="4925060"/>
            <a:ext cx="12193270" cy="491490"/>
          </a:xfrm>
          <a:prstGeom prst="rect">
            <a:avLst/>
          </a:prstGeom>
          <a:solidFill>
            <a:srgbClr val="C00000"/>
          </a:solidFill>
          <a:ln>
            <a:solidFill>
              <a:srgbClr val="C00000"/>
            </a:solidFill>
          </a:ln>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600" b="1"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(2)如果法庭上孙某的表哥是孙某的诉讼代理人，原告赵某能否申请孙某表哥回避？</a:t>
            </a:r>
          </a:p>
        </p:txBody>
      </p:sp>
      <p:sp>
        <p:nvSpPr>
          <p:cNvPr id="6" name="文本框 5"/>
          <p:cNvSpPr txBox="1"/>
          <p:nvPr>
            <p:custDataLst>
              <p:tags r:id="rId5"/>
            </p:custDataLst>
          </p:nvPr>
        </p:nvSpPr>
        <p:spPr>
          <a:xfrm>
            <a:off x="0" y="3230880"/>
            <a:ext cx="12192000" cy="1614805"/>
          </a:xfrm>
          <a:prstGeom prst="rect">
            <a:avLst/>
          </a:prstGeom>
          <a:solidFill>
            <a:schemeClr val="tx2"/>
          </a:solidFill>
        </p:spPr>
        <p:txBody>
          <a:bodyPr wrap="square" rtlCol="0">
            <a:spAutoFit/>
          </a:bodyPr>
          <a:lstStyle/>
          <a:p>
            <a:pPr>
              <a:lnSpc>
                <a:spcPct val="100000"/>
              </a:lnSpc>
              <a:spcBef>
                <a:spcPct val="0"/>
              </a:spcBef>
              <a:spcAft>
                <a:spcPct val="0"/>
              </a:spcAft>
            </a:pPr>
            <a:r>
              <a:rPr lang="zh-CN" altLang="en-US" sz="27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正确。</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当事人有申请回避的权利，在诉讼中，当审判人员和其他相关人员具有法律规定不宜参加案件审理或有关诉讼活动的情形时，当事人有权要求其退出</a:t>
            </a:r>
            <a:r>
              <a:rPr lang="zh-CN" altLang="en-US" sz="2400" b="1">
                <a:latin typeface="微软雅黑" panose="020B0503020204020204" charset="-122"/>
                <a:ea typeface="微软雅黑" panose="020B0503020204020204" charset="-122"/>
                <a:cs typeface="微软雅黑" panose="020B0503020204020204" charset="-122"/>
                <a:sym typeface="+mn-ea"/>
              </a:rPr>
              <a:t>。然而本案中因为王某与孙某之间不存在利害关系，也不存在其他可能影响案件公正审理的关系，因此赵某的回避申请并不符合诉讼法中规定的回避制度。</a:t>
            </a:r>
          </a:p>
        </p:txBody>
      </p:sp>
      <p:sp>
        <p:nvSpPr>
          <p:cNvPr id="7" name="文本框 6"/>
          <p:cNvSpPr txBox="1"/>
          <p:nvPr>
            <p:custDataLst>
              <p:tags r:id="rId6"/>
            </p:custDataLst>
          </p:nvPr>
        </p:nvSpPr>
        <p:spPr>
          <a:xfrm>
            <a:off x="-1270" y="5474335"/>
            <a:ext cx="12192000" cy="1362710"/>
          </a:xfrm>
          <a:prstGeom prst="rect">
            <a:avLst/>
          </a:prstGeom>
          <a:solidFill>
            <a:schemeClr val="tx2"/>
          </a:solidFill>
        </p:spPr>
        <p:txBody>
          <a:bodyPr wrap="square" rtlCol="0">
            <a:noAutofit/>
          </a:bodyPr>
          <a:lstStyle/>
          <a:p>
            <a:pPr>
              <a:lnSpc>
                <a:spcPct val="100000"/>
              </a:lnSpc>
              <a:spcBef>
                <a:spcPct val="0"/>
              </a:spcBef>
              <a:spcAft>
                <a:spcPct val="0"/>
              </a:spcAft>
            </a:pPr>
            <a:r>
              <a:rPr lang="zh-CN" altLang="en-US" sz="28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不能。回避制度指出，在</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民事诉讼</a:t>
            </a:r>
            <a:r>
              <a:rPr lang="zh-CN" altLang="en-US" sz="2400" b="1">
                <a:latin typeface="微软雅黑" panose="020B0503020204020204" charset="-122"/>
                <a:ea typeface="微软雅黑" panose="020B0503020204020204" charset="-122"/>
                <a:cs typeface="微软雅黑" panose="020B0503020204020204" charset="-122"/>
                <a:sym typeface="+mn-ea"/>
              </a:rPr>
              <a:t>中，回避对象是具有法律规定不宜参加诉讼活动的审判人员、书记员、翻译人员、鉴定人、勘验人。而不包括</a:t>
            </a:r>
            <a:r>
              <a:rPr lang="zh-CN"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诉讼代理人、证人、旁听的近亲属等。</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p:nvPr>
            <p:custDataLst>
              <p:tags r:id="rId2"/>
            </p:custDataLst>
          </p:nvPr>
        </p:nvPicPr>
        <p:blipFill>
          <a:blip r:embed="rId9"/>
          <a:stretch>
            <a:fillRect/>
          </a:stretch>
        </p:blipFill>
        <p:spPr>
          <a:xfrm>
            <a:off x="9819005" y="3612515"/>
            <a:ext cx="2372995" cy="3135630"/>
          </a:xfrm>
          <a:prstGeom prst="rect">
            <a:avLst/>
          </a:prstGeom>
          <a:noFill/>
          <a:ln w="9525">
            <a:noFill/>
          </a:ln>
        </p:spPr>
      </p:pic>
      <p:sp>
        <p:nvSpPr>
          <p:cNvPr id="12" name="文本框 6"/>
          <p:cNvSpPr txBox="1"/>
          <p:nvPr>
            <p:custDataLst>
              <p:tags r:id="rId3"/>
            </p:custDataLst>
          </p:nvPr>
        </p:nvSpPr>
        <p:spPr>
          <a:xfrm>
            <a:off x="224790" y="944245"/>
            <a:ext cx="5041900" cy="635635"/>
          </a:xfrm>
          <a:prstGeom prst="rect">
            <a:avLst/>
          </a:prstGeom>
          <a:solidFill>
            <a:srgbClr val="C00000"/>
          </a:solidFill>
        </p:spPr>
        <p:txBody>
          <a:bodyPr wrap="square" tIns="71755" bIns="71755" rtlCol="0">
            <a:spAutoFit/>
          </a:bodyPr>
          <a:lstStyle/>
          <a:p>
            <a:pPr algn="ctr"/>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1</a:t>
            </a:r>
            <a:r>
              <a:rPr lang="zh-CN" alt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a:t>
            </a:r>
            <a:r>
              <a:rPr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保障诉讼权利的</a:t>
            </a:r>
            <a:r>
              <a:rPr lang="zh-CN"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必要性</a:t>
            </a:r>
          </a:p>
        </p:txBody>
      </p:sp>
      <p:sp>
        <p:nvSpPr>
          <p:cNvPr id="13" name="Rectangle 7"/>
          <p:cNvSpPr/>
          <p:nvPr>
            <p:custDataLst>
              <p:tags r:id="rId4"/>
            </p:custDataLst>
          </p:nvPr>
        </p:nvSpPr>
        <p:spPr>
          <a:xfrm>
            <a:off x="757555" y="1940673"/>
            <a:ext cx="10457815" cy="1210085"/>
          </a:xfrm>
          <a:prstGeom prst="roundRect">
            <a:avLst>
              <a:gd name="adj" fmla="val 12062"/>
            </a:avLst>
          </a:prstGeom>
          <a:noFill/>
          <a:ln w="28575" cmpd="thickThin">
            <a:solidFill>
              <a:srgbClr val="C00000"/>
            </a:solidFill>
            <a:prstDash val="lgDash"/>
          </a:ln>
        </p:spPr>
        <p:txBody>
          <a:bodyPr wrap="square" anchor="ctr" anchorCtr="0">
            <a:spAutoFit/>
          </a:bodyPr>
          <a:lstStyle/>
          <a:p>
            <a:pPr indent="0" algn="l" eaLnBrk="0" fontAlgn="auto" hangingPunct="0">
              <a:lnSpc>
                <a:spcPct val="120000"/>
              </a:lnSpc>
              <a:buClrTx/>
              <a:buSzTx/>
              <a:buFontTx/>
            </a:pPr>
            <a:r>
              <a:rPr lang="en-US" altLang="zh-CN" sz="2800" b="1">
                <a:solidFill>
                  <a:schemeClr val="tx1"/>
                </a:solidFill>
                <a:effectLst/>
                <a:latin typeface="楷体" panose="02010609060101010101" pitchFamily="49" charset="-122"/>
                <a:ea typeface="楷体" panose="02010609060101010101" pitchFamily="49" charset="-122"/>
                <a:cs typeface="微软雅黑" panose="020B0503020204020204" charset="-122"/>
              </a:rPr>
              <a:t>   </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为充分</a:t>
            </a:r>
            <a:r>
              <a:rPr lang="zh-CN" altLang="en-US" sz="2800" b="1">
                <a:solidFill>
                  <a:srgbClr val="FF0000"/>
                </a:solidFill>
                <a:effectLst/>
                <a:latin typeface="楷体" panose="02010609060101010101" pitchFamily="49" charset="-122"/>
                <a:ea typeface="楷体" panose="02010609060101010101" pitchFamily="49" charset="-122"/>
                <a:cs typeface="微软雅黑" panose="020B0503020204020204" charset="-122"/>
              </a:rPr>
              <a:t>保障</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诉讼过程中</a:t>
            </a:r>
            <a:r>
              <a:rPr lang="zh-CN" altLang="en-US" sz="2800" b="1">
                <a:solidFill>
                  <a:srgbClr val="FF0000"/>
                </a:solidFill>
                <a:effectLst/>
                <a:highlight>
                  <a:srgbClr val="FFFF00"/>
                </a:highlight>
                <a:latin typeface="楷体" panose="02010609060101010101" pitchFamily="49" charset="-122"/>
                <a:ea typeface="楷体" panose="02010609060101010101" pitchFamily="49" charset="-122"/>
                <a:cs typeface="微软雅黑" panose="020B0503020204020204" charset="-122"/>
              </a:rPr>
              <a:t>当事人</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的</a:t>
            </a:r>
            <a:r>
              <a:rPr lang="zh-CN" altLang="en-US" sz="2800" b="1">
                <a:solidFill>
                  <a:srgbClr val="FF0000"/>
                </a:solidFill>
                <a:effectLst/>
                <a:latin typeface="楷体" panose="02010609060101010101" pitchFamily="49" charset="-122"/>
                <a:ea typeface="楷体" panose="02010609060101010101" pitchFamily="49" charset="-122"/>
                <a:cs typeface="微软雅黑" panose="020B0503020204020204" charset="-122"/>
              </a:rPr>
              <a:t>合法权益</a:t>
            </a:r>
            <a:r>
              <a:rPr lang="en-US" altLang="zh-CN" sz="2800" b="1">
                <a:solidFill>
                  <a:srgbClr val="FF0000"/>
                </a:solidFill>
                <a:effectLst/>
                <a:latin typeface="楷体" panose="02010609060101010101" pitchFamily="49" charset="-122"/>
                <a:ea typeface="楷体" panose="02010609060101010101" pitchFamily="49" charset="-122"/>
                <a:cs typeface="微软雅黑" panose="020B0503020204020204" charset="-122"/>
              </a:rPr>
              <a:t>,</a:t>
            </a:r>
            <a:r>
              <a:rPr lang="zh-CN" altLang="en-US" sz="2800" b="1">
                <a:effectLst/>
                <a:highlight>
                  <a:srgbClr val="FFFF00"/>
                </a:highlight>
                <a:latin typeface="楷体" panose="02010609060101010101" pitchFamily="49" charset="-122"/>
                <a:ea typeface="楷体" panose="02010609060101010101" pitchFamily="49" charset="-122"/>
                <a:cs typeface="微软雅黑" panose="020B0503020204020204" charset="-122"/>
              </a:rPr>
              <a:t>诉讼法</a:t>
            </a:r>
            <a:r>
              <a:rPr lang="zh-CN" altLang="en-US" sz="2800" b="1">
                <a:solidFill>
                  <a:srgbClr val="FF0000"/>
                </a:solidFill>
                <a:effectLst/>
                <a:latin typeface="楷体" panose="02010609060101010101" pitchFamily="49" charset="-122"/>
                <a:ea typeface="楷体" panose="02010609060101010101" pitchFamily="49" charset="-122"/>
                <a:cs typeface="微软雅黑" panose="020B0503020204020204" charset="-122"/>
              </a:rPr>
              <a:t>赋予</a:t>
            </a:r>
            <a:r>
              <a:rPr lang="zh-CN" altLang="en-US" sz="2800" b="1">
                <a:effectLst/>
                <a:latin typeface="楷体" panose="02010609060101010101" pitchFamily="49" charset="-122"/>
                <a:ea typeface="楷体" panose="02010609060101010101" pitchFamily="49" charset="-122"/>
                <a:cs typeface="微软雅黑" panose="020B0503020204020204" charset="-122"/>
              </a:rPr>
              <a:t>当事人广泛的</a:t>
            </a:r>
            <a:r>
              <a:rPr lang="zh-CN" altLang="en-US" sz="2800" b="1">
                <a:solidFill>
                  <a:srgbClr val="FF0000"/>
                </a:solidFill>
                <a:effectLst/>
                <a:latin typeface="楷体" panose="02010609060101010101" pitchFamily="49" charset="-122"/>
                <a:ea typeface="楷体" panose="02010609060101010101" pitchFamily="49" charset="-122"/>
                <a:cs typeface="微软雅黑" panose="020B0503020204020204" charset="-122"/>
              </a:rPr>
              <a:t>诉讼权利</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zh-CN" altLang="en-US" sz="2800" b="1">
                <a:effectLst/>
                <a:highlight>
                  <a:srgbClr val="FFFF00"/>
                </a:highlight>
                <a:latin typeface="楷体" panose="02010609060101010101" pitchFamily="49" charset="-122"/>
                <a:ea typeface="楷体" panose="02010609060101010101" pitchFamily="49" charset="-122"/>
                <a:cs typeface="微软雅黑" panose="020B0503020204020204" charset="-122"/>
              </a:rPr>
              <a:t>司法机关</a:t>
            </a:r>
            <a:r>
              <a:rPr lang="zh-CN" altLang="en-US" sz="2800" b="1">
                <a:solidFill>
                  <a:srgbClr val="2D18FA"/>
                </a:solidFill>
                <a:effectLst/>
                <a:latin typeface="楷体" panose="02010609060101010101" pitchFamily="49" charset="-122"/>
                <a:ea typeface="楷体" panose="02010609060101010101" pitchFamily="49" charset="-122"/>
                <a:cs typeface="微软雅黑" panose="020B0503020204020204" charset="-122"/>
              </a:rPr>
              <a:t>保障</a:t>
            </a:r>
            <a:r>
              <a:rPr lang="zh-CN" altLang="en-US" sz="2800" b="1">
                <a:effectLst/>
                <a:latin typeface="楷体" panose="02010609060101010101" pitchFamily="49" charset="-122"/>
                <a:ea typeface="楷体" panose="02010609060101010101" pitchFamily="49" charset="-122"/>
                <a:cs typeface="微软雅黑" panose="020B0503020204020204" charset="-122"/>
              </a:rPr>
              <a:t>当事人充分行使这些</a:t>
            </a:r>
            <a:r>
              <a:rPr lang="zh-CN" altLang="en-US" sz="2800" b="1">
                <a:solidFill>
                  <a:srgbClr val="2D18FA"/>
                </a:solidFill>
                <a:effectLst/>
                <a:latin typeface="楷体" panose="02010609060101010101" pitchFamily="49" charset="-122"/>
                <a:ea typeface="楷体" panose="02010609060101010101" pitchFamily="49" charset="-122"/>
                <a:cs typeface="微软雅黑" panose="020B0503020204020204" charset="-122"/>
              </a:rPr>
              <a:t>诉讼权利</a:t>
            </a:r>
            <a:endPar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endParaRPr>
          </a:p>
        </p:txBody>
      </p:sp>
      <p:sp>
        <p:nvSpPr>
          <p:cNvPr id="14" name="矩形 13"/>
          <p:cNvSpPr/>
          <p:nvPr>
            <p:custDataLst>
              <p:tags r:id="rId5"/>
            </p:custDataLst>
          </p:nvPr>
        </p:nvSpPr>
        <p:spPr>
          <a:xfrm>
            <a:off x="1132205" y="3738245"/>
            <a:ext cx="5213985" cy="1900555"/>
          </a:xfrm>
          <a:prstGeom prst="rect">
            <a:avLst/>
          </a:prstGeom>
          <a:solidFill>
            <a:schemeClr val="bg1"/>
          </a:solidFill>
          <a:ln w="25400">
            <a:solidFill>
              <a:srgbClr val="FFFF00"/>
            </a:solidFill>
          </a:ln>
        </p:spPr>
        <p:txBody>
          <a:bodyPr wrap="square" lIns="121898" tIns="60948" rIns="121898" bIns="60948">
            <a:noAutofit/>
          </a:bodyPr>
          <a:lstStyle/>
          <a:p>
            <a:pPr indent="0" algn="just" fontAlgn="auto">
              <a:lnSpc>
                <a:spcPct val="150000"/>
              </a:lnSpc>
              <a:spcAft>
                <a:spcPct val="0"/>
              </a:spcAft>
            </a:pPr>
            <a:r>
              <a:rPr lang="zh-CN" altLang="zh-CN" sz="2400" b="1" kern="100">
                <a:effectLst/>
                <a:latin typeface="楷体" panose="02010609060101010101" pitchFamily="49" charset="-122"/>
                <a:ea typeface="楷体" panose="02010609060101010101" pitchFamily="49" charset="-122"/>
                <a:cs typeface="楷体" panose="02010609060101010101" pitchFamily="49" charset="-122"/>
                <a:sym typeface="+mn-ea"/>
              </a:rPr>
              <a:t>在诉讼过程中，</a:t>
            </a:r>
            <a:r>
              <a:rPr lang="zh-CN" altLang="zh-CN" sz="2400" b="1" kern="100">
                <a:solidFill>
                  <a:srgbClr val="FF0000"/>
                </a:solidFill>
                <a:effectLst/>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司法机关</a:t>
            </a:r>
            <a:r>
              <a:rPr lang="zh-CN" altLang="zh-CN" sz="2400" b="1" u="sng" kern="1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办理任何案件均应依法保护当事人的合法权益</a:t>
            </a:r>
            <a:r>
              <a:rPr lang="zh-CN" altLang="zh-CN" sz="2400" b="1" kern="100">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b="1" u="sng" kern="100">
                <a:solidFill>
                  <a:schemeClr val="tx1"/>
                </a:solidFill>
                <a:effectLst/>
                <a:latin typeface="楷体" panose="02010609060101010101" pitchFamily="49" charset="-122"/>
                <a:ea typeface="楷体" panose="02010609060101010101" pitchFamily="49" charset="-122"/>
                <a:cs typeface="楷体" panose="02010609060101010101" pitchFamily="49" charset="-122"/>
              </a:rPr>
              <a:t>法律面前人人平等。</a:t>
            </a:r>
            <a:endParaRPr lang="en-US" altLang="zh-CN" sz="2400" b="1" u="sng" kern="10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10" name="矩形 9"/>
          <p:cNvSpPr/>
          <p:nvPr>
            <p:custDataLst>
              <p:tags r:id="rId6"/>
            </p:custDataLst>
          </p:nvPr>
        </p:nvSpPr>
        <p:spPr>
          <a:xfrm>
            <a:off x="224790" y="123825"/>
            <a:ext cx="3975735" cy="598805"/>
          </a:xfrm>
          <a:prstGeom prst="rect">
            <a:avLst/>
          </a:prstGeom>
          <a:ln>
            <a:solidFill>
              <a:srgbClr val="000000">
                <a:alpha val="0"/>
              </a:srgbClr>
            </a:solidFill>
          </a:ln>
        </p:spPr>
        <p:style>
          <a:lnRef idx="2">
            <a:schemeClr val="accent1"/>
          </a:lnRef>
          <a:fillRef idx="0">
            <a:srgbClr val="FFFFFF"/>
          </a:fillRef>
          <a:effectRef idx="0">
            <a:srgbClr val="FFFFFF"/>
          </a:effectRef>
          <a:fontRef idx="minor">
            <a:schemeClr val="tx1"/>
          </a:fontRef>
        </p:style>
        <p:txBody>
          <a:bodyPr wrap="square">
            <a:noAutofit/>
          </a:bodyPr>
          <a:lstStyle/>
          <a:p>
            <a:r>
              <a:rPr lang="zh-CN" altLang="en-US" sz="3200" b="1">
                <a:solidFill>
                  <a:schemeClr val="tx1"/>
                </a:solidFill>
                <a:latin typeface="微软雅黑" panose="020B0503020204020204" charset="-122"/>
                <a:ea typeface="微软雅黑" panose="020B0503020204020204" charset="-122"/>
              </a:rPr>
              <a:t>一、诉讼权利面面观</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custDataLst>
              <p:tags r:id="rId2"/>
            </p:custDataLst>
          </p:nvPr>
        </p:nvSpPr>
        <p:spPr bwMode="auto">
          <a:xfrm>
            <a:off x="3895404" y="1322345"/>
            <a:ext cx="6641465" cy="5835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l"/>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lt"/>
              </a:rPr>
              <a:t>P89</a:t>
            </a:r>
            <a:r>
              <a:rPr lang="zh-CN" altLang="en-US" sz="3200" b="1">
                <a:solidFill>
                  <a:srgbClr val="FF0000"/>
                </a:solidFill>
                <a:effectLst/>
                <a:latin typeface="微软雅黑" panose="020B0503020204020204" charset="-122"/>
                <a:ea typeface="微软雅黑" panose="020B0503020204020204" charset="-122"/>
                <a:cs typeface="微软雅黑" panose="020B0503020204020204" charset="-122"/>
                <a:sym typeface="+mn-lt"/>
              </a:rPr>
              <a:t>相关链接：</a:t>
            </a:r>
            <a:r>
              <a:rPr lang="zh-CN" altLang="en-US" sz="3200" b="1">
                <a:solidFill>
                  <a:schemeClr val="tx1"/>
                </a:solidFill>
                <a:effectLst/>
                <a:latin typeface="微软雅黑" panose="020B0503020204020204" charset="-122"/>
                <a:ea typeface="微软雅黑" panose="020B0503020204020204" charset="-122"/>
                <a:cs typeface="微软雅黑" panose="020B0503020204020204" charset="-122"/>
                <a:sym typeface="+mn-lt"/>
              </a:rPr>
              <a:t>诉讼代理人和辩护人</a:t>
            </a:r>
          </a:p>
        </p:txBody>
      </p:sp>
      <p:grpSp>
        <p:nvGrpSpPr>
          <p:cNvPr id="58" name="组合 57"/>
          <p:cNvGrpSpPr/>
          <p:nvPr>
            <p:custDataLst>
              <p:tags r:id="rId3"/>
            </p:custDataLst>
          </p:nvPr>
        </p:nvGrpSpPr>
        <p:grpSpPr>
          <a:xfrm>
            <a:off x="602568" y="1788406"/>
            <a:ext cx="1842330" cy="1670685"/>
            <a:chOff x="2218008" y="3916175"/>
            <a:chExt cx="1842330" cy="1670685"/>
          </a:xfrm>
        </p:grpSpPr>
        <p:sp>
          <p:nvSpPr>
            <p:cNvPr id="4" name="Text Box 3"/>
            <p:cNvSpPr/>
            <p:nvPr>
              <p:custDataLst>
                <p:tags r:id="rId17"/>
              </p:custDataLst>
            </p:nvPr>
          </p:nvSpPr>
          <p:spPr>
            <a:xfrm>
              <a:off x="2218008" y="3916175"/>
              <a:ext cx="1841500" cy="521970"/>
            </a:xfrm>
            <a:prstGeom prst="rect">
              <a:avLst/>
            </a:prstGeom>
            <a:solidFill>
              <a:schemeClr val="bg1"/>
            </a:solidFill>
            <a:ln w="25400">
              <a:solidFill>
                <a:srgbClr val="C00000"/>
              </a:solid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spcBef>
                  <a:spcPct val="50000"/>
                </a:spcBef>
              </a:pPr>
              <a:r>
                <a:rPr lang="zh-CN" altLang="en-US" sz="2800" b="1">
                  <a:solidFill>
                    <a:srgbClr val="0000FF"/>
                  </a:solidFill>
                  <a:latin typeface="楷体" panose="02010609060101010101" pitchFamily="49" charset="-122"/>
                  <a:ea typeface="楷体" panose="02010609060101010101" pitchFamily="49" charset="-122"/>
                </a:rPr>
                <a:t>民事诉讼</a:t>
              </a:r>
            </a:p>
          </p:txBody>
        </p:sp>
        <p:sp>
          <p:nvSpPr>
            <p:cNvPr id="42" name="Text Box 3"/>
            <p:cNvSpPr/>
            <p:nvPr>
              <p:custDataLst>
                <p:tags r:id="rId18"/>
              </p:custDataLst>
            </p:nvPr>
          </p:nvSpPr>
          <p:spPr>
            <a:xfrm>
              <a:off x="2218203" y="5064890"/>
              <a:ext cx="1842135" cy="521970"/>
            </a:xfrm>
            <a:prstGeom prst="rect">
              <a:avLst/>
            </a:prstGeom>
            <a:solidFill>
              <a:schemeClr val="bg1"/>
            </a:solidFill>
            <a:ln w="25400">
              <a:solidFill>
                <a:srgbClr val="C00000"/>
              </a:solid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spcBef>
                  <a:spcPct val="50000"/>
                </a:spcBef>
              </a:pPr>
              <a:r>
                <a:rPr lang="zh-CN" altLang="en-US" sz="2800" b="1">
                  <a:solidFill>
                    <a:srgbClr val="0000FF"/>
                  </a:solidFill>
                  <a:latin typeface="楷体" panose="02010609060101010101" pitchFamily="49" charset="-122"/>
                  <a:ea typeface="楷体" panose="02010609060101010101" pitchFamily="49" charset="-122"/>
                </a:rPr>
                <a:t>行政诉讼</a:t>
              </a:r>
            </a:p>
          </p:txBody>
        </p:sp>
      </p:grpSp>
      <p:sp>
        <p:nvSpPr>
          <p:cNvPr id="2" name="右大括号 1"/>
          <p:cNvSpPr/>
          <p:nvPr>
            <p:custDataLst>
              <p:tags r:id="rId4"/>
            </p:custDataLst>
          </p:nvPr>
        </p:nvSpPr>
        <p:spPr>
          <a:xfrm>
            <a:off x="2621280" y="1894840"/>
            <a:ext cx="584200" cy="14224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黑体" panose="02010609060101010101" charset="-122"/>
              <a:ea typeface="黑体"/>
            </a:endParaRPr>
          </a:p>
        </p:txBody>
      </p:sp>
      <p:sp>
        <p:nvSpPr>
          <p:cNvPr id="3" name="文本框 2"/>
          <p:cNvSpPr txBox="1"/>
          <p:nvPr>
            <p:custDataLst>
              <p:tags r:id="rId5"/>
            </p:custDataLst>
          </p:nvPr>
        </p:nvSpPr>
        <p:spPr>
          <a:xfrm>
            <a:off x="3382010" y="2043430"/>
            <a:ext cx="4964430" cy="891540"/>
          </a:xfrm>
          <a:prstGeom prst="rect">
            <a:avLst/>
          </a:prstGeom>
          <a:solidFill>
            <a:schemeClr val="tx2">
              <a:lumMod val="10000"/>
              <a:lumOff val="90000"/>
            </a:schemeClr>
          </a:solidFill>
          <a:ln>
            <a:solidFill>
              <a:schemeClr val="tx1"/>
            </a:solidFill>
          </a:ln>
        </p:spPr>
        <p:txBody>
          <a:bodyPr wrap="square" rtlCol="0">
            <a:spAutoFit/>
          </a:bodyPr>
          <a:lstStyle/>
          <a:p>
            <a:pPr algn="ctr"/>
            <a:r>
              <a:rPr lang="zh-CN" altLang="en-US" sz="2600" b="1">
                <a:latin typeface="楷体" panose="02010609060101010101" pitchFamily="49" charset="-122"/>
                <a:ea typeface="楷体" panose="02010609060101010101" pitchFamily="49" charset="-122"/>
                <a:cs typeface="黑体" panose="02010609060101010101" charset="-122"/>
              </a:rPr>
              <a:t>帮助当事人进行诉讼活动的人（原告</a:t>
            </a:r>
            <a:r>
              <a:rPr lang="en-US" altLang="zh-CN" sz="2600" b="1">
                <a:latin typeface="楷体" panose="02010609060101010101" pitchFamily="49" charset="-122"/>
                <a:ea typeface="楷体" panose="02010609060101010101" pitchFamily="49" charset="-122"/>
                <a:cs typeface="黑体" panose="02010609060101010101" charset="-122"/>
              </a:rPr>
              <a:t>/</a:t>
            </a:r>
            <a:r>
              <a:rPr lang="zh-CN" altLang="en-US" sz="2600" b="1">
                <a:latin typeface="楷体" panose="02010609060101010101" pitchFamily="49" charset="-122"/>
                <a:ea typeface="楷体" panose="02010609060101010101" pitchFamily="49" charset="-122"/>
                <a:cs typeface="黑体" panose="02010609060101010101" charset="-122"/>
              </a:rPr>
              <a:t>被告）</a:t>
            </a:r>
          </a:p>
        </p:txBody>
      </p:sp>
      <p:sp>
        <p:nvSpPr>
          <p:cNvPr id="8" name="Text Box 3"/>
          <p:cNvSpPr/>
          <p:nvPr>
            <p:custDataLst>
              <p:tags r:id="rId6"/>
            </p:custDataLst>
          </p:nvPr>
        </p:nvSpPr>
        <p:spPr>
          <a:xfrm>
            <a:off x="602568" y="4360156"/>
            <a:ext cx="1841500" cy="521970"/>
          </a:xfrm>
          <a:prstGeom prst="rect">
            <a:avLst/>
          </a:prstGeom>
          <a:solidFill>
            <a:schemeClr val="bg1"/>
          </a:solidFill>
          <a:ln w="25400">
            <a:solidFill>
              <a:srgbClr val="C00000"/>
            </a:solid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spcBef>
                <a:spcPct val="50000"/>
              </a:spcBef>
            </a:pPr>
            <a:r>
              <a:rPr lang="zh-CN" altLang="en-US" sz="2800" b="1">
                <a:solidFill>
                  <a:srgbClr val="C00000"/>
                </a:solidFill>
                <a:latin typeface="楷体" panose="02010609060101010101" pitchFamily="49" charset="-122"/>
                <a:ea typeface="楷体" panose="02010609060101010101" pitchFamily="49" charset="-122"/>
              </a:rPr>
              <a:t>刑事诉讼</a:t>
            </a:r>
          </a:p>
        </p:txBody>
      </p:sp>
      <p:sp>
        <p:nvSpPr>
          <p:cNvPr id="9" name="左大括号 8"/>
          <p:cNvSpPr/>
          <p:nvPr>
            <p:custDataLst>
              <p:tags r:id="rId7"/>
            </p:custDataLst>
          </p:nvPr>
        </p:nvSpPr>
        <p:spPr>
          <a:xfrm>
            <a:off x="2705735" y="3688080"/>
            <a:ext cx="414655" cy="152590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黑体" panose="02010609060101010101" charset="-122"/>
              <a:ea typeface="黑体"/>
            </a:endParaRPr>
          </a:p>
        </p:txBody>
      </p:sp>
      <p:sp>
        <p:nvSpPr>
          <p:cNvPr id="10" name="文本框 9"/>
          <p:cNvSpPr txBox="1"/>
          <p:nvPr>
            <p:custDataLst>
              <p:tags r:id="rId8"/>
            </p:custDataLst>
          </p:nvPr>
        </p:nvSpPr>
        <p:spPr>
          <a:xfrm>
            <a:off x="3382010" y="3431540"/>
            <a:ext cx="4964430" cy="891540"/>
          </a:xfrm>
          <a:prstGeom prst="rect">
            <a:avLst/>
          </a:prstGeom>
          <a:solidFill>
            <a:schemeClr val="tx2">
              <a:lumMod val="10000"/>
              <a:lumOff val="90000"/>
            </a:schemeClr>
          </a:solidFill>
          <a:ln>
            <a:solidFill>
              <a:schemeClr val="tx1"/>
            </a:solidFill>
          </a:ln>
        </p:spPr>
        <p:txBody>
          <a:bodyPr wrap="square" rtlCol="0">
            <a:spAutoFit/>
          </a:bodyPr>
          <a:lstStyle/>
          <a:p>
            <a:pPr algn="ctr"/>
            <a:r>
              <a:rPr lang="zh-CN" altLang="en-US" sz="2600" b="1">
                <a:latin typeface="楷体" panose="02010609060101010101" pitchFamily="49" charset="-122"/>
                <a:ea typeface="楷体" panose="02010609060101010101" pitchFamily="49" charset="-122"/>
              </a:rPr>
              <a:t>帮助被害人、自诉人或者附带民事诉讼当事人进行诉讼活动的人</a:t>
            </a:r>
          </a:p>
        </p:txBody>
      </p:sp>
      <p:sp>
        <p:nvSpPr>
          <p:cNvPr id="11" name="文本框 10"/>
          <p:cNvSpPr txBox="1"/>
          <p:nvPr>
            <p:custDataLst>
              <p:tags r:id="rId9"/>
            </p:custDataLst>
          </p:nvPr>
        </p:nvSpPr>
        <p:spPr>
          <a:xfrm>
            <a:off x="3382010" y="4665980"/>
            <a:ext cx="4964430" cy="891540"/>
          </a:xfrm>
          <a:prstGeom prst="rect">
            <a:avLst/>
          </a:prstGeom>
          <a:solidFill>
            <a:schemeClr val="tx2">
              <a:lumMod val="10000"/>
              <a:lumOff val="90000"/>
            </a:schemeClr>
          </a:solidFill>
          <a:ln>
            <a:solidFill>
              <a:schemeClr val="tx1"/>
            </a:solidFill>
          </a:ln>
        </p:spPr>
        <p:txBody>
          <a:bodyPr wrap="square" rtlCol="0">
            <a:spAutoFit/>
          </a:bodyPr>
          <a:lstStyle/>
          <a:p>
            <a:pPr algn="ctr"/>
            <a:r>
              <a:rPr lang="zh-CN" altLang="en-US" sz="2600" b="1">
                <a:latin typeface="楷体" panose="02010609060101010101" pitchFamily="49" charset="-122"/>
                <a:ea typeface="楷体" panose="02010609060101010101" pitchFamily="49" charset="-122"/>
              </a:rPr>
              <a:t>帮助犯罪嫌疑人、被告人进行诉讼活动的人</a:t>
            </a:r>
          </a:p>
        </p:txBody>
      </p:sp>
      <p:sp>
        <p:nvSpPr>
          <p:cNvPr id="12" name="右大括号 11"/>
          <p:cNvSpPr/>
          <p:nvPr>
            <p:custDataLst>
              <p:tags r:id="rId10"/>
            </p:custDataLst>
          </p:nvPr>
        </p:nvSpPr>
        <p:spPr>
          <a:xfrm>
            <a:off x="8522970" y="2314575"/>
            <a:ext cx="584200" cy="1752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latin typeface="黑体" panose="02010609060101010101" charset="-122"/>
              <a:ea typeface="黑体"/>
            </a:endParaRPr>
          </a:p>
        </p:txBody>
      </p:sp>
      <p:sp>
        <p:nvSpPr>
          <p:cNvPr id="13" name="Text Box 3"/>
          <p:cNvSpPr/>
          <p:nvPr>
            <p:custDataLst>
              <p:tags r:id="rId11"/>
            </p:custDataLst>
          </p:nvPr>
        </p:nvSpPr>
        <p:spPr>
          <a:xfrm>
            <a:off x="9283700" y="2929890"/>
            <a:ext cx="2406015" cy="521970"/>
          </a:xfrm>
          <a:prstGeom prst="rect">
            <a:avLst/>
          </a:prstGeom>
          <a:solidFill>
            <a:schemeClr val="bg1"/>
          </a:solidFill>
          <a:ln w="25400">
            <a:solidFill>
              <a:schemeClr val="tx1"/>
            </a:solid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spcBef>
                <a:spcPct val="50000"/>
              </a:spcBef>
            </a:pPr>
            <a:r>
              <a:rPr lang="zh-CN" altLang="en-US" sz="2800" b="1">
                <a:solidFill>
                  <a:srgbClr val="FF0000"/>
                </a:solidFill>
                <a:latin typeface="楷体" panose="02010609060101010101" pitchFamily="49" charset="-122"/>
                <a:ea typeface="楷体" panose="02010609060101010101" pitchFamily="49" charset="-122"/>
              </a:rPr>
              <a:t>诉讼代理人</a:t>
            </a:r>
          </a:p>
        </p:txBody>
      </p:sp>
      <p:sp>
        <p:nvSpPr>
          <p:cNvPr id="17" name="Text Box 3"/>
          <p:cNvSpPr/>
          <p:nvPr>
            <p:custDataLst>
              <p:tags r:id="rId12"/>
            </p:custDataLst>
          </p:nvPr>
        </p:nvSpPr>
        <p:spPr>
          <a:xfrm>
            <a:off x="9354138" y="4894826"/>
            <a:ext cx="1841500" cy="521970"/>
          </a:xfrm>
          <a:prstGeom prst="rect">
            <a:avLst/>
          </a:prstGeom>
          <a:solidFill>
            <a:schemeClr val="bg1"/>
          </a:solidFill>
          <a:ln w="25400">
            <a:solidFill>
              <a:schemeClr val="tx1"/>
            </a:solidFill>
            <a:miter lim="800000"/>
          </a:ln>
        </p:spPr>
        <p:txBody>
          <a:bodyPr wrap="square">
            <a:sp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algn="ctr" eaLnBrk="1" hangingPunct="1">
              <a:spcBef>
                <a:spcPct val="50000"/>
              </a:spcBef>
            </a:pPr>
            <a:r>
              <a:rPr lang="zh-CN" altLang="en-US" sz="2800" b="1">
                <a:solidFill>
                  <a:schemeClr val="tx1"/>
                </a:solidFill>
                <a:highlight>
                  <a:srgbClr val="00FF00"/>
                </a:highlight>
                <a:latin typeface="楷体" panose="02010609060101010101" pitchFamily="49" charset="-122"/>
                <a:ea typeface="楷体" panose="02010609060101010101" pitchFamily="49" charset="-122"/>
              </a:rPr>
              <a:t>辩护人</a:t>
            </a:r>
          </a:p>
        </p:txBody>
      </p:sp>
      <p:sp>
        <p:nvSpPr>
          <p:cNvPr id="18" name="右箭头 17"/>
          <p:cNvSpPr/>
          <p:nvPr>
            <p:custDataLst>
              <p:tags r:id="rId13"/>
            </p:custDataLst>
          </p:nvPr>
        </p:nvSpPr>
        <p:spPr>
          <a:xfrm>
            <a:off x="8482965" y="5045075"/>
            <a:ext cx="734695" cy="16891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b="1">
              <a:latin typeface="黑体" panose="02010609060101010101" charset="-122"/>
              <a:ea typeface="黑体"/>
            </a:endParaRPr>
          </a:p>
        </p:txBody>
      </p:sp>
      <p:sp>
        <p:nvSpPr>
          <p:cNvPr id="14" name="TextBox 3"/>
          <p:cNvSpPr/>
          <p:nvPr>
            <p:custDataLst>
              <p:tags r:id="rId14"/>
            </p:custDataLst>
          </p:nvPr>
        </p:nvSpPr>
        <p:spPr>
          <a:xfrm>
            <a:off x="184150" y="5849620"/>
            <a:ext cx="12115165" cy="887730"/>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wrap="square">
            <a:noAutofit/>
          </a:bodyPr>
          <a:lstStyle>
            <a:defPPr>
              <a:defRPr lang="zh-CN"/>
            </a:defPPr>
            <a:lvl1pPr marL="0" indent="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1pPr>
            <a:lvl2pPr marL="342900" indent="1143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2pPr>
            <a:lvl3pPr marL="685800" indent="2286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3pPr>
            <a:lvl4pPr marL="1028700" indent="3429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4pPr>
            <a:lvl5pPr marL="1371600" indent="457200" algn="l" defTabSz="685800" rtl="0" eaLnBrk="0" fontAlgn="base" hangingPunct="0">
              <a:lnSpc>
                <a:spcPct val="100000"/>
              </a:lnSpc>
              <a:spcBef>
                <a:spcPct val="0"/>
              </a:spcBef>
              <a:spcAft>
                <a:spcPct val="0"/>
              </a:spcAft>
              <a:buClrTx/>
              <a:buSzTx/>
              <a:buFontTx/>
              <a:buNone/>
              <a:defRPr kumimoji="0" lang="zh-CN" altLang="en-US" sz="14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en-US" altLang="zh-CN" sz="2800" b="1">
                <a:solidFill>
                  <a:srgbClr val="FF0000"/>
                </a:solidFill>
                <a:effectLst/>
                <a:latin typeface="楷体" panose="02010609060101010101" pitchFamily="49" charset="-122"/>
                <a:ea typeface="楷体" panose="02010609060101010101" pitchFamily="49" charset="-122"/>
                <a:cs typeface="等线" panose="02010600030101010101" charset="-122"/>
              </a:rPr>
              <a:t> </a:t>
            </a:r>
            <a:r>
              <a:rPr sz="2800" b="1">
                <a:solidFill>
                  <a:srgbClr val="FF0000"/>
                </a:solidFill>
                <a:effectLst/>
                <a:latin typeface="楷体" panose="02010609060101010101" pitchFamily="49" charset="-122"/>
                <a:ea typeface="楷体" panose="02010609060101010101" pitchFamily="49" charset="-122"/>
                <a:cs typeface="等线" panose="02010600030101010101" charset="-122"/>
              </a:rPr>
              <a:t>注意：</a:t>
            </a:r>
            <a:r>
              <a:rPr sz="2800" b="1">
                <a:solidFill>
                  <a:schemeClr val="tx1"/>
                </a:solidFill>
                <a:effectLst/>
                <a:latin typeface="楷体" panose="02010609060101010101" pitchFamily="49" charset="-122"/>
                <a:ea typeface="楷体" panose="02010609060101010101" pitchFamily="49" charset="-122"/>
                <a:cs typeface="等线" panose="02010600030101010101" charset="-122"/>
              </a:rPr>
              <a:t>民事诉讼和行政诉讼中不存在辩护人，</a:t>
            </a:r>
            <a:r>
              <a:rPr sz="2800" b="1">
                <a:solidFill>
                  <a:schemeClr val="tx1"/>
                </a:solidFill>
                <a:effectLst/>
                <a:highlight>
                  <a:srgbClr val="FFFF00"/>
                </a:highlight>
                <a:latin typeface="楷体" panose="02010609060101010101" pitchFamily="49" charset="-122"/>
                <a:ea typeface="楷体" panose="02010609060101010101" pitchFamily="49" charset="-122"/>
                <a:cs typeface="等线" panose="02010600030101010101" charset="-122"/>
              </a:rPr>
              <a:t>辩护人只存在刑事诉讼中；</a:t>
            </a:r>
          </a:p>
          <a:p>
            <a:pPr marL="0" lvl="0" indent="0" eaLnBrk="1" hangingPunct="1"/>
            <a:r>
              <a:rPr sz="2800" b="1">
                <a:solidFill>
                  <a:schemeClr val="tx1"/>
                </a:solidFill>
                <a:effectLst/>
                <a:highlight>
                  <a:srgbClr val="FFFF00"/>
                </a:highlight>
                <a:latin typeface="楷体" panose="02010609060101010101" pitchFamily="49" charset="-122"/>
                <a:ea typeface="楷体" panose="02010609060101010101" pitchFamily="49" charset="-122"/>
                <a:cs typeface="等线" panose="02010600030101010101" charset="-122"/>
              </a:rPr>
              <a:t>代理人、辩护人一般是律师。</a:t>
            </a:r>
            <a:endParaRPr sz="2800" b="1" err="1">
              <a:solidFill>
                <a:schemeClr val="tx1"/>
              </a:solidFill>
              <a:effectLst/>
              <a:highlight>
                <a:srgbClr val="FFFF00"/>
              </a:highlight>
              <a:latin typeface="楷体" panose="02010609060101010101" pitchFamily="49" charset="-122"/>
              <a:ea typeface="楷体" panose="02010609060101010101" pitchFamily="49" charset="-122"/>
              <a:cs typeface="等线" panose="02010600030101010101" charset="-122"/>
              <a:sym typeface="+mn-ea"/>
            </a:endParaRPr>
          </a:p>
          <a:p>
            <a:pPr marL="0" lvl="0" indent="0" eaLnBrk="1" hangingPunct="1"/>
            <a:endParaRPr lang="en-US" altLang="zh-CN" sz="2800" b="1" err="1">
              <a:solidFill>
                <a:schemeClr val="tx1"/>
              </a:solidFill>
              <a:effectLst/>
              <a:highlight>
                <a:srgbClr val="FFFF00"/>
              </a:highlight>
              <a:latin typeface="楷体" panose="02010609060101010101" pitchFamily="49" charset="-122"/>
              <a:ea typeface="楷体" panose="02010609060101010101" pitchFamily="49" charset="-122"/>
              <a:cs typeface="等线" panose="02010600030101010101" charset="-122"/>
              <a:sym typeface="+mn-ea"/>
            </a:endParaRPr>
          </a:p>
        </p:txBody>
      </p:sp>
      <p:sp>
        <p:nvSpPr>
          <p:cNvPr id="49156" name="Rectangle 7"/>
          <p:cNvSpPr/>
          <p:nvPr>
            <p:custDataLst>
              <p:tags r:id="rId15"/>
            </p:custDataLst>
          </p:nvPr>
        </p:nvSpPr>
        <p:spPr>
          <a:xfrm>
            <a:off x="99060" y="626302"/>
            <a:ext cx="7860030" cy="695576"/>
          </a:xfrm>
          <a:prstGeom prst="roundRect">
            <a:avLst>
              <a:gd name="adj" fmla="val 12062"/>
            </a:avLst>
          </a:prstGeom>
          <a:noFill/>
          <a:ln w="28575" cmpd="thickThin">
            <a:noFill/>
            <a:prstDash val="lgDash"/>
          </a:ln>
        </p:spPr>
        <p:txBody>
          <a:bodyPr wrap="square" tIns="107950" bIns="107950" anchor="ctr" anchorCtr="0">
            <a:spAutoFit/>
          </a:bodyPr>
          <a:lstStyle/>
          <a:p>
            <a:pPr algn="l" eaLnBrk="0" fontAlgn="auto" hangingPunct="0">
              <a:lnSpc>
                <a:spcPct val="100000"/>
              </a:lnSpc>
              <a:buClrTx/>
              <a:buSzTx/>
              <a:buFontTx/>
            </a:pP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en-US" altLang="zh-CN" sz="2800" b="1">
                <a:solidFill>
                  <a:schemeClr val="tx1"/>
                </a:solidFill>
                <a:effectLst/>
                <a:latin typeface="楷体" panose="02010609060101010101" pitchFamily="49" charset="-122"/>
                <a:ea typeface="楷体" panose="02010609060101010101" pitchFamily="49" charset="-122"/>
                <a:cs typeface="微软雅黑" panose="020B0503020204020204" charset="-122"/>
              </a:rPr>
              <a:t>1</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zh-CN" altLang="en-US" sz="2800" b="1">
                <a:effectLst/>
                <a:latin typeface="楷体" panose="02010609060101010101" pitchFamily="49" charset="-122"/>
                <a:ea typeface="楷体" panose="02010609060101010101" pitchFamily="49" charset="-122"/>
                <a:cs typeface="微软雅黑" panose="020B0503020204020204" charset="-122"/>
              </a:rPr>
              <a:t>当事人</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有委托</a:t>
            </a:r>
            <a:r>
              <a:rPr lang="zh-CN" altLang="en-US" sz="2800" b="1" u="sng">
                <a:solidFill>
                  <a:srgbClr val="FF0000"/>
                </a:solidFill>
                <a:effectLst/>
                <a:latin typeface="楷体" panose="02010609060101010101" pitchFamily="49" charset="-122"/>
                <a:ea typeface="楷体" panose="02010609060101010101" pitchFamily="49" charset="-122"/>
                <a:cs typeface="微软雅黑" panose="020B0503020204020204" charset="-122"/>
              </a:rPr>
              <a:t>诉讼代理人或辩护人</a:t>
            </a:r>
            <a:r>
              <a:rPr lang="zh-CN" altLang="en-US" sz="2800" b="1">
                <a:effectLst/>
                <a:latin typeface="楷体" panose="02010609060101010101" pitchFamily="49" charset="-122"/>
                <a:ea typeface="楷体" panose="02010609060101010101" pitchFamily="49" charset="-122"/>
                <a:cs typeface="微软雅黑" panose="020B0503020204020204" charset="-122"/>
              </a:rPr>
              <a:t>的权利</a:t>
            </a:r>
            <a:endPar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endParaRPr>
          </a:p>
        </p:txBody>
      </p:sp>
      <p:sp>
        <p:nvSpPr>
          <p:cNvPr id="15" name="文本框 14"/>
          <p:cNvSpPr txBox="1"/>
          <p:nvPr>
            <p:custDataLst>
              <p:tags r:id="rId16"/>
            </p:custDataLst>
          </p:nvPr>
        </p:nvSpPr>
        <p:spPr>
          <a:xfrm>
            <a:off x="99060" y="8890"/>
            <a:ext cx="5107940" cy="671830"/>
          </a:xfrm>
          <a:prstGeom prst="rect">
            <a:avLst/>
          </a:prstGeom>
          <a:solidFill>
            <a:schemeClr val="accent1"/>
          </a:solidFill>
        </p:spPr>
        <p:txBody>
          <a:bodyPr wrap="square" tIns="71755" bIns="71755" rtlCol="0">
            <a:noAutofit/>
          </a:bodyPr>
          <a:lstStyle/>
          <a:p>
            <a:pPr algn="l"/>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2.公民享有诉讼权利</a:t>
            </a:r>
            <a:r>
              <a:rPr lang="zh-CN" alt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的内容</a:t>
            </a:r>
            <a:r>
              <a:rPr lang="en-US" sz="32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    </a:t>
            </a:r>
            <a:r>
              <a:rPr lang="en-US" sz="36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  </a:t>
            </a:r>
            <a:r>
              <a:rPr lang="en-US" altLang="zh-CN" sz="3200" b="1">
                <a:solidFill>
                  <a:srgbClr val="FFFF00"/>
                </a:solidFill>
                <a:latin typeface="楷体" panose="02010609060101010101" pitchFamily="49" charset="-122"/>
                <a:ea typeface="楷体" panose="02010609060101010101" pitchFamily="49" charset="-122"/>
                <a:cs typeface="微软雅黑" panose="020B0503020204020204" charset="-122"/>
                <a:sym typeface="+mn-lt"/>
              </a:rPr>
              <a:t>                                                                                                            </a:t>
            </a:r>
            <a:endParaRPr lang="zh-CN" sz="3200" b="1">
              <a:solidFill>
                <a:srgbClr val="FFFF00"/>
              </a:solidFill>
              <a:latin typeface="楷体" panose="02010609060101010101" pitchFamily="49" charset="-122"/>
              <a:ea typeface="楷体" panose="02010609060101010101" pitchFamily="49" charset="-122"/>
              <a:cs typeface="微软雅黑" panose="020B0503020204020204" charset="-122"/>
              <a:sym typeface="+mn-l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P spid="17" grpId="0" animBg="1"/>
      <p:bldP spid="18"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
          <p:cNvSpPr txBox="1"/>
          <p:nvPr>
            <p:custDataLst>
              <p:tags r:id="rId2"/>
            </p:custDataLst>
          </p:nvPr>
        </p:nvSpPr>
        <p:spPr>
          <a:xfrm>
            <a:off x="189230" y="1445895"/>
            <a:ext cx="8086090" cy="1641475"/>
          </a:xfrm>
          <a:prstGeom prst="rect">
            <a:avLst/>
          </a:prstGeom>
          <a:noFill/>
          <a:ln w="6350">
            <a:solidFill>
              <a:schemeClr val="tx1"/>
            </a:solidFill>
          </a:ln>
          <a:extLst>
            <a:ext uri="{909E8E84-426E-40DD-AFC4-6F175D3DCCD1}">
              <a14:hiddenFill xmlns:a14="http://schemas.microsoft.com/office/drawing/2010/main">
                <a:solidFill>
                  <a:schemeClr val="bg1"/>
                </a:solidFill>
              </a14:hiddenFill>
            </a:ext>
          </a:extLst>
        </p:spPr>
        <p:txBody>
          <a:bodyPr wrap="square">
            <a:spAutoFit/>
          </a:bodyPr>
          <a:lstStyle/>
          <a:p>
            <a:pPr indent="0" algn="just" fontAlgn="auto">
              <a:lnSpc>
                <a:spcPct val="140000"/>
              </a:lnSpc>
              <a:spcBef>
                <a:spcPct val="0"/>
              </a:spcBef>
              <a:spcAft>
                <a:spcPct val="0"/>
              </a:spcAft>
              <a:buFont typeface="Arial" panose="020B0604020202020204" pitchFamily="34" charset="0"/>
              <a:buNone/>
            </a:pPr>
            <a:r>
              <a:rPr lang="en-US" sz="2400" b="1">
                <a:solidFill>
                  <a:srgbClr val="002060"/>
                </a:solidFill>
                <a:effectLst/>
                <a:latin typeface="楷体" panose="02010609060101010101" pitchFamily="49" charset="-122"/>
                <a:ea typeface="楷体" panose="02010609060101010101" pitchFamily="49" charset="-122"/>
                <a:cs typeface="微软雅黑" panose="020B0503020204020204" charset="-122"/>
              </a:rPr>
              <a:t>①</a:t>
            </a:r>
            <a:r>
              <a:rPr lang="zh-CN" sz="2400" b="1">
                <a:solidFill>
                  <a:srgbClr val="002060"/>
                </a:solidFill>
                <a:effectLst/>
                <a:latin typeface="楷体" panose="02010609060101010101" pitchFamily="49" charset="-122"/>
                <a:ea typeface="楷体" panose="02010609060101010101" pitchFamily="49" charset="-122"/>
                <a:cs typeface="微软雅黑" panose="020B0503020204020204" charset="-122"/>
              </a:rPr>
              <a:t>适用情况：</a:t>
            </a:r>
            <a:r>
              <a:rPr lang="en-US" altLang="zh-CN" sz="2400" b="1">
                <a:solidFill>
                  <a:srgbClr val="002060"/>
                </a:solidFill>
                <a:effectLst/>
                <a:latin typeface="楷体" panose="02010609060101010101" pitchFamily="49" charset="-122"/>
                <a:ea typeface="楷体" panose="02010609060101010101" pitchFamily="49" charset="-122"/>
                <a:cs typeface="微软雅黑" panose="020B0503020204020204" charset="-122"/>
              </a:rPr>
              <a:t> </a:t>
            </a:r>
            <a:r>
              <a:rPr lang="zh-CN" sz="2400" b="1">
                <a:effectLst/>
                <a:latin typeface="楷体" panose="02010609060101010101" pitchFamily="49" charset="-122"/>
                <a:ea typeface="楷体" panose="02010609060101010101" pitchFamily="49" charset="-122"/>
                <a:cs typeface="微软雅黑" panose="020B0503020204020204" charset="-122"/>
              </a:rPr>
              <a:t>当事人因身陷纠纷而参与诉讼时，很可能面临</a:t>
            </a:r>
            <a:r>
              <a:rPr lang="zh-CN" sz="2400" b="1" u="sng">
                <a:solidFill>
                  <a:srgbClr val="FF0000"/>
                </a:solidFill>
                <a:effectLst/>
                <a:uFill>
                  <a:solidFill>
                    <a:srgbClr val="002060"/>
                  </a:solidFill>
                </a:uFill>
                <a:latin typeface="楷体" panose="02010609060101010101" pitchFamily="49" charset="-122"/>
                <a:ea typeface="楷体" panose="02010609060101010101" pitchFamily="49" charset="-122"/>
                <a:cs typeface="微软雅黑" panose="020B0503020204020204" charset="-122"/>
              </a:rPr>
              <a:t>缺乏</a:t>
            </a:r>
            <a:r>
              <a:rPr lang="zh-CN" altLang="en-US" sz="2400" b="1" u="sng">
                <a:solidFill>
                  <a:srgbClr val="FF0000"/>
                </a:solidFill>
                <a:effectLst/>
                <a:uFill>
                  <a:solidFill>
                    <a:srgbClr val="002060"/>
                  </a:solidFill>
                </a:uFill>
                <a:latin typeface="楷体" panose="02010609060101010101" pitchFamily="49" charset="-122"/>
                <a:ea typeface="楷体" panose="02010609060101010101" pitchFamily="49" charset="-122"/>
                <a:cs typeface="微软雅黑" panose="020B0503020204020204" charset="-122"/>
              </a:rPr>
              <a:t>法律知识</a:t>
            </a:r>
            <a:r>
              <a:rPr lang="zh-CN" sz="2400" b="1" u="sng">
                <a:solidFill>
                  <a:srgbClr val="FF0000"/>
                </a:solidFill>
                <a:effectLst/>
                <a:uFill>
                  <a:solidFill>
                    <a:srgbClr val="002060"/>
                  </a:solidFill>
                </a:uFill>
                <a:latin typeface="楷体" panose="02010609060101010101" pitchFamily="49" charset="-122"/>
                <a:ea typeface="楷体" panose="02010609060101010101" pitchFamily="49" charset="-122"/>
                <a:cs typeface="微软雅黑" panose="020B0503020204020204" charset="-122"/>
              </a:rPr>
              <a:t>与技能、无暇参加诉讼活动</a:t>
            </a:r>
            <a:r>
              <a:rPr lang="zh-CN" sz="2400" b="1">
                <a:effectLst/>
                <a:latin typeface="楷体" panose="02010609060101010101" pitchFamily="49" charset="-122"/>
                <a:ea typeface="楷体" panose="02010609060101010101" pitchFamily="49" charset="-122"/>
                <a:cs typeface="微软雅黑" panose="020B0503020204020204" charset="-122"/>
              </a:rPr>
              <a:t>等问题。此时，当事人可以</a:t>
            </a:r>
            <a:r>
              <a:rPr lang="zh-CN" sz="2400" b="1">
                <a:solidFill>
                  <a:srgbClr val="FF0000"/>
                </a:solidFill>
                <a:effectLst/>
                <a:latin typeface="楷体" panose="02010609060101010101" pitchFamily="49" charset="-122"/>
                <a:ea typeface="楷体" panose="02010609060101010101" pitchFamily="49" charset="-122"/>
                <a:cs typeface="微软雅黑" panose="020B0503020204020204" charset="-122"/>
              </a:rPr>
              <a:t>委托诉讼代理人或</a:t>
            </a:r>
            <a:r>
              <a:rPr lang="zh-CN" altLang="en-US" sz="2400" b="1">
                <a:solidFill>
                  <a:srgbClr val="FF0000"/>
                </a:solidFill>
                <a:effectLst/>
                <a:latin typeface="楷体" panose="02010609060101010101" pitchFamily="49" charset="-122"/>
                <a:ea typeface="楷体" panose="02010609060101010101" pitchFamily="49" charset="-122"/>
                <a:cs typeface="微软雅黑" panose="020B0503020204020204" charset="-122"/>
              </a:rPr>
              <a:t>辩护人</a:t>
            </a:r>
            <a:r>
              <a:rPr lang="zh-CN" sz="2400" b="1">
                <a:solidFill>
                  <a:srgbClr val="FF0000"/>
                </a:solidFill>
                <a:effectLst/>
                <a:latin typeface="楷体" panose="02010609060101010101" pitchFamily="49" charset="-122"/>
                <a:ea typeface="楷体" panose="02010609060101010101" pitchFamily="49" charset="-122"/>
                <a:cs typeface="微软雅黑" panose="020B0503020204020204" charset="-122"/>
              </a:rPr>
              <a:t>，帮助</a:t>
            </a:r>
            <a:r>
              <a:rPr lang="zh-CN" altLang="en-US" sz="2400" b="1">
                <a:solidFill>
                  <a:srgbClr val="FF0000"/>
                </a:solidFill>
                <a:effectLst/>
                <a:latin typeface="楷体" panose="02010609060101010101" pitchFamily="49" charset="-122"/>
                <a:ea typeface="楷体" panose="02010609060101010101" pitchFamily="49" charset="-122"/>
                <a:cs typeface="微软雅黑" panose="020B0503020204020204" charset="-122"/>
              </a:rPr>
              <a:t>其进行诉讼。</a:t>
            </a:r>
          </a:p>
        </p:txBody>
      </p:sp>
      <p:pic>
        <p:nvPicPr>
          <p:cNvPr id="22" name="图片 21"/>
          <p:cNvPicPr>
            <a:picLocks noChangeAspect="1"/>
          </p:cNvPicPr>
          <p:nvPr>
            <p:custDataLst>
              <p:tags r:id="rId3"/>
            </p:custDataLst>
          </p:nvPr>
        </p:nvPicPr>
        <p:blipFill>
          <a:blip r:embed="rId11"/>
          <a:stretch>
            <a:fillRect/>
          </a:stretch>
        </p:blipFill>
        <p:spPr>
          <a:xfrm>
            <a:off x="8569234" y="3640547"/>
            <a:ext cx="3500846" cy="2535011"/>
          </a:xfrm>
          <a:prstGeom prst="rect">
            <a:avLst/>
          </a:prstGeom>
        </p:spPr>
      </p:pic>
      <p:pic>
        <p:nvPicPr>
          <p:cNvPr id="23" name="Picture 2"/>
          <p:cNvPicPr>
            <a:picLocks noChangeAspect="1" noChangeArrowheads="1"/>
          </p:cNvPicPr>
          <p:nvPr>
            <p:custDataLst>
              <p:tags r:id="rId4"/>
            </p:custDataLst>
          </p:nvPr>
        </p:nvPicPr>
        <p:blipFill>
          <a:blip r:embed="rId12"/>
          <a:stretch>
            <a:fillRect/>
          </a:stretch>
        </p:blipFill>
        <p:spPr bwMode="auto">
          <a:xfrm>
            <a:off x="8547009" y="898709"/>
            <a:ext cx="3500846" cy="253038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custDataLst>
              <p:tags r:id="rId5"/>
            </p:custDataLst>
          </p:nvPr>
        </p:nvSpPr>
        <p:spPr>
          <a:xfrm>
            <a:off x="189230" y="3303270"/>
            <a:ext cx="8086090" cy="1641475"/>
          </a:xfrm>
          <a:prstGeom prst="rect">
            <a:avLst/>
          </a:prstGeom>
          <a:noFill/>
          <a:ln w="6350">
            <a:solidFill>
              <a:schemeClr val="tx1"/>
            </a:solidFill>
          </a:ln>
        </p:spPr>
        <p:txBody>
          <a:bodyPr wrap="square" rtlCol="0">
            <a:spAutoFit/>
          </a:bodyPr>
          <a:lstStyle/>
          <a:p>
            <a:pPr algn="just" fontAlgn="auto">
              <a:lnSpc>
                <a:spcPct val="140000"/>
              </a:lnSpc>
              <a:spcBef>
                <a:spcPct val="0"/>
              </a:spcBef>
              <a:spcAft>
                <a:spcPct val="0"/>
              </a:spcAft>
              <a:buClrTx/>
              <a:buSzTx/>
              <a:buFont typeface="Arial" panose="020B0604020202020204" pitchFamily="34" charset="0"/>
              <a:buNone/>
            </a:pPr>
            <a:r>
              <a:rPr lang="zh-CN" sz="2400" b="1">
                <a:solidFill>
                  <a:srgbClr val="002060"/>
                </a:solidFill>
                <a:effectLst/>
                <a:latin typeface="楷体" panose="02010609060101010101" pitchFamily="49" charset="-122"/>
                <a:ea typeface="楷体" panose="02010609060101010101" pitchFamily="49" charset="-122"/>
                <a:cs typeface="微软雅黑" panose="020B0503020204020204" charset="-122"/>
                <a:sym typeface="+mn-ea"/>
              </a:rPr>
              <a:t>②主要职责：</a:t>
            </a:r>
            <a:endParaRPr lang="en-US" sz="2400" b="1">
              <a:solidFill>
                <a:srgbClr val="002060"/>
              </a:solidFill>
              <a:effectLst/>
              <a:latin typeface="楷体" panose="02010609060101010101" pitchFamily="49" charset="-122"/>
              <a:ea typeface="楷体" panose="02010609060101010101" pitchFamily="49" charset="-122"/>
              <a:cs typeface="微软雅黑" panose="020B0503020204020204" charset="-122"/>
            </a:endParaRPr>
          </a:p>
          <a:p>
            <a:pPr indent="0" algn="just" fontAlgn="auto">
              <a:lnSpc>
                <a:spcPct val="140000"/>
              </a:lnSpc>
              <a:spcBef>
                <a:spcPct val="0"/>
              </a:spcBef>
              <a:spcAft>
                <a:spcPct val="0"/>
              </a:spcAft>
              <a:buFont typeface="Arial" panose="020B0604020202020204" pitchFamily="34" charset="0"/>
              <a:buNone/>
            </a:pPr>
            <a:r>
              <a:rPr lang="en-US" altLang="zh-CN" sz="2400" b="1">
                <a:effectLst/>
                <a:latin typeface="楷体" panose="02010609060101010101" pitchFamily="49" charset="-122"/>
                <a:ea typeface="楷体" panose="02010609060101010101" pitchFamily="49" charset="-122"/>
                <a:cs typeface="微软雅黑" panose="020B0503020204020204" charset="-122"/>
                <a:sym typeface="+mn-ea"/>
              </a:rPr>
              <a:t>   </a:t>
            </a:r>
            <a:r>
              <a:rPr lang="zh-CN" sz="2400" b="1">
                <a:effectLst/>
                <a:latin typeface="楷体" panose="02010609060101010101" pitchFamily="49" charset="-122"/>
                <a:ea typeface="楷体" panose="02010609060101010101" pitchFamily="49" charset="-122"/>
                <a:cs typeface="微软雅黑" panose="020B0503020204020204" charset="-122"/>
                <a:sym typeface="+mn-ea"/>
              </a:rPr>
              <a:t>根据</a:t>
            </a:r>
            <a:r>
              <a:rPr lang="zh-CN" sz="2400" b="1">
                <a:solidFill>
                  <a:srgbClr val="FF0000"/>
                </a:solidFill>
                <a:effectLst/>
                <a:highlight>
                  <a:srgbClr val="FFFF00"/>
                </a:highlight>
                <a:latin typeface="楷体" panose="02010609060101010101" pitchFamily="49" charset="-122"/>
                <a:ea typeface="楷体" panose="02010609060101010101" pitchFamily="49" charset="-122"/>
                <a:cs typeface="微软雅黑" panose="020B0503020204020204" charset="-122"/>
                <a:sym typeface="+mn-ea"/>
              </a:rPr>
              <a:t>事实和法律</a:t>
            </a:r>
            <a:r>
              <a:rPr lang="zh-CN" sz="2400" b="1">
                <a:effectLst/>
                <a:latin typeface="楷体" panose="02010609060101010101" pitchFamily="49" charset="-122"/>
                <a:ea typeface="楷体" panose="02010609060101010101" pitchFamily="49" charset="-122"/>
                <a:cs typeface="微软雅黑" panose="020B0503020204020204" charset="-122"/>
                <a:sym typeface="+mn-ea"/>
              </a:rPr>
              <a:t>，</a:t>
            </a:r>
            <a:r>
              <a:rPr lang="zh-CN" sz="2400" b="1">
                <a:solidFill>
                  <a:schemeClr val="tx1"/>
                </a:solidFill>
                <a:effectLst/>
                <a:uFill>
                  <a:solidFill>
                    <a:srgbClr val="002060"/>
                  </a:solidFill>
                </a:uFill>
                <a:latin typeface="楷体" panose="02010609060101010101" pitchFamily="49" charset="-122"/>
                <a:ea typeface="楷体" panose="02010609060101010101" pitchFamily="49" charset="-122"/>
                <a:cs typeface="微软雅黑" panose="020B0503020204020204" charset="-122"/>
                <a:sym typeface="+mn-ea"/>
              </a:rPr>
              <a:t>维护当事人合法的</a:t>
            </a:r>
            <a:r>
              <a:rPr lang="zh-CN" sz="2400" b="1" u="sng">
                <a:solidFill>
                  <a:srgbClr val="FF0000"/>
                </a:solidFill>
                <a:effectLst/>
                <a:highlight>
                  <a:srgbClr val="FFFF00"/>
                </a:highlight>
                <a:uFill>
                  <a:solidFill>
                    <a:srgbClr val="002060"/>
                  </a:solidFill>
                </a:uFill>
                <a:latin typeface="楷体" panose="02010609060101010101" pitchFamily="49" charset="-122"/>
                <a:ea typeface="楷体" panose="02010609060101010101" pitchFamily="49" charset="-122"/>
                <a:cs typeface="微软雅黑" panose="020B0503020204020204" charset="-122"/>
                <a:sym typeface="+mn-ea"/>
              </a:rPr>
              <a:t>实体权利</a:t>
            </a:r>
            <a:r>
              <a:rPr lang="zh-CN" sz="2400" b="1">
                <a:solidFill>
                  <a:schemeClr val="tx1"/>
                </a:solidFill>
                <a:effectLst/>
                <a:uFill>
                  <a:solidFill>
                    <a:srgbClr val="002060"/>
                  </a:solidFill>
                </a:uFill>
                <a:latin typeface="楷体" panose="02010609060101010101" pitchFamily="49" charset="-122"/>
                <a:ea typeface="楷体" panose="02010609060101010101" pitchFamily="49" charset="-122"/>
                <a:cs typeface="微软雅黑" panose="020B0503020204020204" charset="-122"/>
                <a:sym typeface="+mn-ea"/>
              </a:rPr>
              <a:t>和</a:t>
            </a:r>
            <a:r>
              <a:rPr lang="zh-CN" sz="2400" b="1" u="sng">
                <a:solidFill>
                  <a:srgbClr val="FF0000"/>
                </a:solidFill>
                <a:effectLst/>
                <a:highlight>
                  <a:srgbClr val="FFFF00"/>
                </a:highlight>
                <a:uFill>
                  <a:solidFill>
                    <a:srgbClr val="002060"/>
                  </a:solidFill>
                </a:uFill>
                <a:latin typeface="楷体" panose="02010609060101010101" pitchFamily="49" charset="-122"/>
                <a:ea typeface="楷体" panose="02010609060101010101" pitchFamily="49" charset="-122"/>
                <a:cs typeface="微软雅黑" panose="020B0503020204020204" charset="-122"/>
                <a:sym typeface="+mn-ea"/>
              </a:rPr>
              <a:t>程序权利</a:t>
            </a:r>
            <a:r>
              <a:rPr lang="zh-CN" sz="2400" b="1">
                <a:effectLst/>
                <a:highlight>
                  <a:srgbClr val="FFFF00"/>
                </a:highlight>
                <a:latin typeface="楷体" panose="02010609060101010101" pitchFamily="49" charset="-122"/>
                <a:ea typeface="楷体" panose="02010609060101010101" pitchFamily="49" charset="-122"/>
                <a:cs typeface="微软雅黑" panose="020B0503020204020204" charset="-122"/>
                <a:sym typeface="+mn-ea"/>
              </a:rPr>
              <a:t>，</a:t>
            </a:r>
            <a:r>
              <a:rPr lang="zh-CN" sz="2400" b="1">
                <a:effectLst/>
                <a:latin typeface="楷体" panose="02010609060101010101" pitchFamily="49" charset="-122"/>
                <a:ea typeface="楷体" panose="02010609060101010101" pitchFamily="49" charset="-122"/>
                <a:cs typeface="微软雅黑" panose="020B0503020204020204" charset="-122"/>
                <a:sym typeface="+mn-ea"/>
              </a:rPr>
              <a:t>使案件得到公正的审理。</a:t>
            </a:r>
            <a:endParaRPr lang="zh-CN" sz="2400" b="1">
              <a:effectLst/>
              <a:latin typeface="楷体" panose="02010609060101010101" pitchFamily="49" charset="-122"/>
              <a:ea typeface="楷体" panose="02010609060101010101" pitchFamily="49" charset="-122"/>
              <a:cs typeface="微软雅黑" panose="020B0503020204020204" charset="-122"/>
            </a:endParaRPr>
          </a:p>
        </p:txBody>
      </p:sp>
      <p:sp>
        <p:nvSpPr>
          <p:cNvPr id="49156" name="Rectangle 7"/>
          <p:cNvSpPr/>
          <p:nvPr>
            <p:custDataLst>
              <p:tags r:id="rId6"/>
            </p:custDataLst>
          </p:nvPr>
        </p:nvSpPr>
        <p:spPr>
          <a:xfrm>
            <a:off x="99060" y="680912"/>
            <a:ext cx="7860030" cy="695576"/>
          </a:xfrm>
          <a:prstGeom prst="roundRect">
            <a:avLst>
              <a:gd name="adj" fmla="val 12062"/>
            </a:avLst>
          </a:prstGeom>
          <a:noFill/>
          <a:ln w="28575" cmpd="thickThin">
            <a:noFill/>
            <a:prstDash val="lgDash"/>
          </a:ln>
        </p:spPr>
        <p:txBody>
          <a:bodyPr wrap="square" tIns="107950" bIns="107950" anchor="ctr" anchorCtr="0">
            <a:spAutoFit/>
          </a:bodyPr>
          <a:lstStyle/>
          <a:p>
            <a:pPr algn="l" eaLnBrk="0" fontAlgn="auto" hangingPunct="0">
              <a:lnSpc>
                <a:spcPct val="100000"/>
              </a:lnSpc>
              <a:buClrTx/>
              <a:buSzTx/>
              <a:buFontTx/>
            </a:pP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en-US" altLang="zh-CN" sz="2800" b="1">
                <a:solidFill>
                  <a:schemeClr val="tx1"/>
                </a:solidFill>
                <a:effectLst/>
                <a:latin typeface="楷体" panose="02010609060101010101" pitchFamily="49" charset="-122"/>
                <a:ea typeface="楷体" panose="02010609060101010101" pitchFamily="49" charset="-122"/>
                <a:cs typeface="微软雅黑" panose="020B0503020204020204" charset="-122"/>
              </a:rPr>
              <a:t>1</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zh-CN" altLang="en-US" sz="2800" b="1">
                <a:effectLst/>
                <a:latin typeface="楷体" panose="02010609060101010101" pitchFamily="49" charset="-122"/>
                <a:ea typeface="楷体" panose="02010609060101010101" pitchFamily="49" charset="-122"/>
                <a:cs typeface="微软雅黑" panose="020B0503020204020204" charset="-122"/>
              </a:rPr>
              <a:t>当事人</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rPr>
              <a:t>有委托</a:t>
            </a:r>
            <a:r>
              <a:rPr lang="zh-CN" altLang="en-US" sz="2800" b="1" u="sng">
                <a:solidFill>
                  <a:srgbClr val="FF0000"/>
                </a:solidFill>
                <a:effectLst/>
                <a:latin typeface="楷体" panose="02010609060101010101" pitchFamily="49" charset="-122"/>
                <a:ea typeface="楷体" panose="02010609060101010101" pitchFamily="49" charset="-122"/>
                <a:cs typeface="微软雅黑" panose="020B0503020204020204" charset="-122"/>
              </a:rPr>
              <a:t>诉讼代理人或辩护人</a:t>
            </a:r>
            <a:r>
              <a:rPr lang="zh-CN" altLang="en-US" sz="2800" b="1">
                <a:effectLst/>
                <a:latin typeface="楷体" panose="02010609060101010101" pitchFamily="49" charset="-122"/>
                <a:ea typeface="楷体" panose="02010609060101010101" pitchFamily="49" charset="-122"/>
                <a:cs typeface="微软雅黑" panose="020B0503020204020204" charset="-122"/>
              </a:rPr>
              <a:t>的权利</a:t>
            </a:r>
            <a:endPar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endParaRPr>
          </a:p>
        </p:txBody>
      </p:sp>
      <p:sp>
        <p:nvSpPr>
          <p:cNvPr id="9" name="文本框 8"/>
          <p:cNvSpPr txBox="1"/>
          <p:nvPr>
            <p:custDataLst>
              <p:tags r:id="rId7"/>
            </p:custDataLst>
          </p:nvPr>
        </p:nvSpPr>
        <p:spPr>
          <a:xfrm>
            <a:off x="99060" y="8890"/>
            <a:ext cx="5882005" cy="671830"/>
          </a:xfrm>
          <a:prstGeom prst="rect">
            <a:avLst/>
          </a:prstGeom>
          <a:solidFill>
            <a:schemeClr val="accent1"/>
          </a:solidFill>
        </p:spPr>
        <p:txBody>
          <a:bodyPr wrap="square" tIns="71755" bIns="71755" rtlCol="0">
            <a:noAutofit/>
          </a:bodyPr>
          <a:lstStyle/>
          <a:p>
            <a:pPr algn="l"/>
            <a:r>
              <a:rPr lang="en-US" sz="36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2.公民享有诉讼权利</a:t>
            </a:r>
            <a:r>
              <a:rPr lang="zh-CN" altLang="en-US" sz="36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的内容</a:t>
            </a:r>
            <a:r>
              <a:rPr lang="en-US" sz="3600" b="1">
                <a:solidFill>
                  <a:srgbClr val="FFFFFF"/>
                </a:solidFill>
                <a:latin typeface="楷体" panose="02010609060101010101" pitchFamily="49" charset="-122"/>
                <a:ea typeface="楷体" panose="02010609060101010101" pitchFamily="49" charset="-122"/>
                <a:cs typeface="微软雅黑" panose="020B0503020204020204" charset="-122"/>
                <a:sym typeface="+mn-lt"/>
              </a:rPr>
              <a:t>      </a:t>
            </a:r>
            <a:r>
              <a:rPr lang="en-US" altLang="zh-CN" sz="3200" b="1">
                <a:solidFill>
                  <a:srgbClr val="FFFF00"/>
                </a:solidFill>
                <a:latin typeface="楷体" panose="02010609060101010101" pitchFamily="49" charset="-122"/>
                <a:ea typeface="楷体" panose="02010609060101010101" pitchFamily="49" charset="-122"/>
                <a:cs typeface="微软雅黑" panose="020B0503020204020204" charset="-122"/>
                <a:sym typeface="+mn-lt"/>
              </a:rPr>
              <a:t>                                                                                                            </a:t>
            </a:r>
            <a:endParaRPr lang="zh-CN" sz="3200" b="1">
              <a:solidFill>
                <a:srgbClr val="FFFF00"/>
              </a:solidFill>
              <a:latin typeface="楷体" panose="02010609060101010101" pitchFamily="49" charset="-122"/>
              <a:ea typeface="楷体" panose="02010609060101010101" pitchFamily="49" charset="-122"/>
              <a:cs typeface="微软雅黑" panose="020B0503020204020204" charset="-122"/>
              <a:sym typeface="+mn-lt"/>
            </a:endParaRPr>
          </a:p>
        </p:txBody>
      </p:sp>
      <p:sp>
        <p:nvSpPr>
          <p:cNvPr id="2" name="圆角矩形标注 7"/>
          <p:cNvSpPr/>
          <p:nvPr>
            <p:custDataLst>
              <p:tags r:id="rId8"/>
            </p:custDataLst>
          </p:nvPr>
        </p:nvSpPr>
        <p:spPr>
          <a:xfrm>
            <a:off x="189257" y="5188688"/>
            <a:ext cx="4636841" cy="974090"/>
          </a:xfrm>
          <a:prstGeom prst="wedgeRoundRectCallout">
            <a:avLst>
              <a:gd name="adj1" fmla="val 44057"/>
              <a:gd name="adj2" fmla="val -50904"/>
              <a:gd name="adj3" fmla="val 16667"/>
            </a:avLst>
          </a:prstGeom>
          <a:solidFill>
            <a:schemeClr val="accent6">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ct val="100000"/>
              </a:lnSpc>
            </a:pPr>
            <a:r>
              <a:rPr lang="zh-CN" sz="2000" b="1">
                <a:solidFill>
                  <a:schemeClr val="tx1"/>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ea"/>
              </a:rPr>
              <a:t>实体权利</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是指</a:t>
            </a:r>
            <a:r>
              <a:rPr lang="zh-CN"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实体法</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所</a:t>
            </a:r>
            <a:r>
              <a:rPr lang="zh-CN"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确认的的权利</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，如民法中的</a:t>
            </a:r>
            <a:r>
              <a:rPr lang="zh-CN" sz="2000" b="1">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人身权</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与</a:t>
            </a:r>
            <a:r>
              <a:rPr lang="zh-CN" sz="2000" b="1">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财产权</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消费者权益法中的</a:t>
            </a:r>
            <a:r>
              <a:rPr lang="zh-CN" sz="2000" b="1">
                <a:solidFill>
                  <a:srgbClr val="0000FF"/>
                </a:solidFill>
                <a:latin typeface="楷体" panose="02010609060101010101" pitchFamily="49" charset="-122"/>
                <a:ea typeface="楷体" panose="02010609060101010101" pitchFamily="49" charset="-122"/>
                <a:cs typeface="楷体" panose="02010609060101010101" pitchFamily="49" charset="-122"/>
                <a:sym typeface="+mn-ea"/>
              </a:rPr>
              <a:t>知情权、自主选择权</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等。</a:t>
            </a:r>
            <a:endParaRPr lang="zh-CN" altLang="en-US"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1" name="圆角矩形标注 8"/>
          <p:cNvSpPr/>
          <p:nvPr>
            <p:custDataLst>
              <p:tags r:id="rId9"/>
            </p:custDataLst>
          </p:nvPr>
        </p:nvSpPr>
        <p:spPr>
          <a:xfrm>
            <a:off x="5059569" y="5160748"/>
            <a:ext cx="4324476" cy="1036320"/>
          </a:xfrm>
          <a:prstGeom prst="wedgeRoundRectCallout">
            <a:avLst>
              <a:gd name="adj1" fmla="val -8303"/>
              <a:gd name="adj2" fmla="val -47996"/>
              <a:gd name="adj3" fmla="val 16667"/>
            </a:avLst>
          </a:prstGeom>
          <a:solidFill>
            <a:schemeClr val="accent6">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zh-CN" altLang="en-US" sz="2000" b="1">
                <a:solidFill>
                  <a:schemeClr val="tx1"/>
                </a:solidFill>
                <a:effectLst/>
                <a:highlight>
                  <a:srgbClr val="FFFF00"/>
                </a:highlight>
                <a:latin typeface="楷体" panose="02010609060101010101" pitchFamily="49" charset="-122"/>
                <a:ea typeface="楷体" panose="02010609060101010101" pitchFamily="49" charset="-122"/>
                <a:sym typeface="+mn-ea"/>
              </a:rPr>
              <a:t>程序权利</a:t>
            </a:r>
            <a:r>
              <a:rPr lang="zh-CN" altLang="en-US" sz="2000" b="1">
                <a:solidFill>
                  <a:schemeClr val="tx1"/>
                </a:solidFill>
                <a:effectLst/>
                <a:latin typeface="楷体" panose="02010609060101010101" pitchFamily="49" charset="-122"/>
                <a:ea typeface="楷体" panose="02010609060101010101" pitchFamily="49" charset="-122"/>
                <a:sym typeface="+mn-ea"/>
              </a:rPr>
              <a:t>是指</a:t>
            </a:r>
            <a:r>
              <a:rPr lang="zh-CN" altLang="en-US" sz="2000" b="1">
                <a:solidFill>
                  <a:srgbClr val="FF0000"/>
                </a:solidFill>
                <a:effectLst/>
                <a:latin typeface="楷体" panose="02010609060101010101" pitchFamily="49" charset="-122"/>
                <a:ea typeface="楷体" panose="02010609060101010101" pitchFamily="49" charset="-122"/>
                <a:sym typeface="+mn-ea"/>
              </a:rPr>
              <a:t>程序法所确认的权利</a:t>
            </a:r>
            <a:r>
              <a:rPr lang="zh-CN" altLang="en-US" sz="2000" b="1">
                <a:solidFill>
                  <a:schemeClr val="tx1"/>
                </a:solidFill>
                <a:effectLst/>
                <a:latin typeface="楷体" panose="02010609060101010101" pitchFamily="49" charset="-122"/>
                <a:ea typeface="楷体" panose="02010609060101010101" pitchFamily="49" charset="-122"/>
                <a:sym typeface="+mn-ea"/>
              </a:rPr>
              <a:t>，如</a:t>
            </a:r>
            <a:r>
              <a:rPr lang="zh-CN" altLang="en-US" sz="2000" b="1">
                <a:solidFill>
                  <a:srgbClr val="1D41D5"/>
                </a:solidFill>
                <a:effectLst/>
                <a:latin typeface="楷体" panose="02010609060101010101" pitchFamily="49" charset="-122"/>
                <a:ea typeface="楷体" panose="02010609060101010101" pitchFamily="49" charset="-122"/>
                <a:sym typeface="+mn-ea"/>
              </a:rPr>
              <a:t>诉讼法</a:t>
            </a:r>
            <a:r>
              <a:rPr lang="zh-CN" altLang="en-US" sz="2000" b="1">
                <a:solidFill>
                  <a:schemeClr val="tx1"/>
                </a:solidFill>
                <a:effectLst/>
                <a:latin typeface="楷体" panose="02010609060101010101" pitchFamily="49" charset="-122"/>
                <a:ea typeface="楷体" panose="02010609060101010101" pitchFamily="49" charset="-122"/>
                <a:sym typeface="+mn-ea"/>
              </a:rPr>
              <a:t>规定的</a:t>
            </a:r>
            <a:r>
              <a:rPr lang="zh-CN" altLang="en-US" sz="2000" b="1">
                <a:solidFill>
                  <a:srgbClr val="1D41D5"/>
                </a:solidFill>
                <a:effectLst/>
                <a:latin typeface="楷体" panose="02010609060101010101" pitchFamily="49" charset="-122"/>
                <a:ea typeface="楷体" panose="02010609060101010101" pitchFamily="49" charset="-122"/>
                <a:sym typeface="+mn-ea"/>
              </a:rPr>
              <a:t>起诉权、上诉权和辩护权、代理权、申请回避权等。</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388751" y="1122156"/>
            <a:ext cx="11414497" cy="2505301"/>
          </a:xfrm>
          <a:prstGeom prst="rect">
            <a:avLst/>
          </a:prstGeom>
          <a:noFill/>
          <a:ln w="25400">
            <a:solidFill>
              <a:srgbClr val="178A9E"/>
            </a:solidFill>
          </a:ln>
        </p:spPr>
        <p:txBody>
          <a:bodyPr wrap="square">
            <a:spAutoFit/>
          </a:bodyPr>
          <a:lstStyle/>
          <a:p>
            <a:pPr indent="0" fontAlgn="auto">
              <a:lnSpc>
                <a:spcPct val="130000"/>
              </a:lnSpc>
              <a:buFont typeface="Arial" panose="020B0604020202020204" pitchFamily="34" charset="0"/>
              <a:buNone/>
            </a:pPr>
            <a:r>
              <a:rPr lang="en-US" altLang="zh-CN" sz="2800">
                <a:solidFill>
                  <a:schemeClr val="tx1"/>
                </a:solidFill>
                <a:effectLst/>
                <a:latin typeface="方正粗黑宋简体" panose="02000000000000000000" charset="-122"/>
                <a:ea typeface="方正粗黑宋简体" panose="02000000000000000000" charset="-122"/>
                <a:cs typeface="方正粗黑宋简体" panose="02000000000000000000" charset="-122"/>
                <a:sym typeface="+mn-ea"/>
              </a:rPr>
              <a:t>①</a:t>
            </a:r>
            <a:r>
              <a:rPr lang="zh-CN" sz="2800">
                <a:solidFill>
                  <a:schemeClr val="tx1"/>
                </a:solidFill>
                <a:effectLst/>
                <a:latin typeface="方正粗黑宋简体" panose="02000000000000000000" charset="-122"/>
                <a:ea typeface="方正粗黑宋简体" panose="02000000000000000000" charset="-122"/>
                <a:cs typeface="方正粗黑宋简体" panose="02000000000000000000" charset="-122"/>
                <a:sym typeface="+mn-ea"/>
              </a:rPr>
              <a:t>回避制度</a:t>
            </a:r>
            <a:r>
              <a:rPr lang="zh-CN" sz="2800">
                <a:solidFill>
                  <a:schemeClr val="tx1"/>
                </a:solidFill>
                <a:effectLst/>
                <a:latin typeface="方正粗黑宋简体" panose="02000000000000000000" charset="-122"/>
                <a:ea typeface="方正粗黑宋简体" panose="02000000000000000000" charset="-122"/>
                <a:cs typeface="方正粗黑宋简体" panose="02000000000000000000" charset="-122"/>
              </a:rPr>
              <a:t>含义：</a:t>
            </a:r>
          </a:p>
          <a:p>
            <a:pPr indent="0" fontAlgn="auto">
              <a:lnSpc>
                <a:spcPct val="100000"/>
              </a:lnSpc>
              <a:buFont typeface="Arial" panose="020B0604020202020204" pitchFamily="34" charset="0"/>
              <a:buNone/>
            </a:pPr>
            <a:r>
              <a:rPr lang="zh-CN" sz="2400">
                <a:effectLst/>
                <a:latin typeface="方正粗黑宋简体" panose="02000000000000000000" charset="-122"/>
                <a:ea typeface="方正粗黑宋简体" panose="02000000000000000000" charset="-122"/>
                <a:cs typeface="方正粗黑宋简体" panose="02000000000000000000" charset="-122"/>
              </a:rPr>
              <a:t>    </a:t>
            </a:r>
            <a:r>
              <a:rPr lang="zh-CN" sz="2800">
                <a:effectLst/>
                <a:latin typeface="方正粗黑宋简体" panose="02000000000000000000" charset="-122"/>
                <a:ea typeface="方正粗黑宋简体" panose="02000000000000000000" charset="-122"/>
                <a:cs typeface="方正粗黑宋简体" panose="02000000000000000000" charset="-122"/>
              </a:rPr>
              <a:t>在诉讼中，当</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审判人员</a:t>
            </a:r>
            <a:r>
              <a:rPr lang="zh-CN" sz="2800">
                <a:effectLst/>
                <a:latin typeface="方正粗黑宋简体" panose="02000000000000000000" charset="-122"/>
                <a:ea typeface="方正粗黑宋简体" panose="02000000000000000000" charset="-122"/>
                <a:cs typeface="方正粗黑宋简体" panose="02000000000000000000" charset="-122"/>
              </a:rPr>
              <a:t>和其他</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有关人员</a:t>
            </a:r>
            <a:r>
              <a:rPr lang="zh-CN" sz="2800">
                <a:effectLst/>
                <a:latin typeface="方正粗黑宋简体" panose="02000000000000000000" charset="-122"/>
                <a:ea typeface="方正粗黑宋简体" panose="02000000000000000000" charset="-122"/>
                <a:cs typeface="方正粗黑宋简体" panose="02000000000000000000" charset="-122"/>
              </a:rPr>
              <a:t>具有法律规定</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不宜参加</a:t>
            </a:r>
            <a:r>
              <a:rPr lang="zh-CN" sz="2800">
                <a:effectLst/>
                <a:latin typeface="方正粗黑宋简体" panose="02000000000000000000" charset="-122"/>
                <a:ea typeface="方正粗黑宋简体" panose="02000000000000000000" charset="-122"/>
                <a:cs typeface="方正粗黑宋简体" panose="02000000000000000000" charset="-122"/>
              </a:rPr>
              <a:t>案件审理或有关诉讼活动的情形时，</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当事人有权要求其退出。</a:t>
            </a:r>
            <a:endParaRPr lang="zh-CN" sz="2800">
              <a:effectLst/>
              <a:latin typeface="方正粗黑宋简体" panose="02000000000000000000" charset="-122"/>
              <a:ea typeface="方正粗黑宋简体" panose="02000000000000000000" charset="-122"/>
              <a:cs typeface="方正粗黑宋简体" panose="02000000000000000000" charset="-122"/>
            </a:endParaRPr>
          </a:p>
          <a:p>
            <a:pPr indent="0" algn="l" fontAlgn="auto">
              <a:lnSpc>
                <a:spcPct val="130000"/>
              </a:lnSpc>
              <a:buClrTx/>
              <a:buSzTx/>
              <a:buFont typeface="Arial" panose="020B0604020202020204" pitchFamily="34" charset="0"/>
              <a:buNone/>
            </a:pPr>
            <a:r>
              <a:rPr lang="en-US" altLang="zh-CN" sz="2800">
                <a:solidFill>
                  <a:schemeClr val="tx1"/>
                </a:solidFill>
                <a:effectLst/>
                <a:latin typeface="方正粗黑宋简体" panose="02000000000000000000" charset="-122"/>
                <a:ea typeface="方正粗黑宋简体" panose="02000000000000000000" charset="-122"/>
                <a:cs typeface="方正粗黑宋简体" panose="02000000000000000000" charset="-122"/>
              </a:rPr>
              <a:t>②</a:t>
            </a:r>
            <a:r>
              <a:rPr lang="en-US" sz="2800">
                <a:solidFill>
                  <a:schemeClr val="tx1"/>
                </a:solidFill>
                <a:effectLst/>
                <a:latin typeface="方正粗黑宋简体" panose="02000000000000000000" charset="-122"/>
                <a:ea typeface="方正粗黑宋简体" panose="02000000000000000000" charset="-122"/>
                <a:cs typeface="方正粗黑宋简体" panose="02000000000000000000" charset="-122"/>
              </a:rPr>
              <a:t>意义：</a:t>
            </a:r>
          </a:p>
          <a:p>
            <a:pPr indent="0" fontAlgn="auto">
              <a:lnSpc>
                <a:spcPct val="100000"/>
              </a:lnSpc>
              <a:buFont typeface="Arial" panose="020B0604020202020204" pitchFamily="34" charset="0"/>
              <a:buNone/>
            </a:pPr>
            <a:r>
              <a:rPr lang="zh-CN" sz="2400">
                <a:effectLst/>
                <a:latin typeface="方正粗黑宋简体" panose="02000000000000000000" charset="-122"/>
                <a:ea typeface="方正粗黑宋简体" panose="02000000000000000000" charset="-122"/>
                <a:cs typeface="方正粗黑宋简体" panose="02000000000000000000" charset="-122"/>
              </a:rPr>
              <a:t>   </a:t>
            </a:r>
            <a:r>
              <a:rPr lang="zh-CN" sz="2800">
                <a:effectLst/>
                <a:latin typeface="方正粗黑宋简体" panose="02000000000000000000" charset="-122"/>
                <a:ea typeface="方正粗黑宋简体" panose="02000000000000000000" charset="-122"/>
                <a:cs typeface="方正粗黑宋简体" panose="02000000000000000000" charset="-122"/>
              </a:rPr>
              <a:t>有利于保证案件的</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公正审理</a:t>
            </a:r>
            <a:r>
              <a:rPr lang="zh-CN" sz="2800">
                <a:effectLst/>
                <a:latin typeface="方正粗黑宋简体" panose="02000000000000000000" charset="-122"/>
                <a:ea typeface="方正粗黑宋简体" panose="02000000000000000000" charset="-122"/>
                <a:cs typeface="方正粗黑宋简体" panose="02000000000000000000" charset="-122"/>
              </a:rPr>
              <a:t>，</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消除</a:t>
            </a:r>
            <a:r>
              <a:rPr lang="zh-CN" sz="2800">
                <a:effectLst/>
                <a:latin typeface="方正粗黑宋简体" panose="02000000000000000000" charset="-122"/>
                <a:ea typeface="方正粗黑宋简体" panose="02000000000000000000" charset="-122"/>
                <a:cs typeface="方正粗黑宋简体" panose="02000000000000000000" charset="-122"/>
              </a:rPr>
              <a:t>当事人的</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疑虑</a:t>
            </a:r>
            <a:r>
              <a:rPr lang="zh-CN" sz="2800">
                <a:effectLst/>
                <a:latin typeface="方正粗黑宋简体" panose="02000000000000000000" charset="-122"/>
                <a:ea typeface="方正粗黑宋简体" panose="02000000000000000000" charset="-122"/>
                <a:cs typeface="方正粗黑宋简体" panose="02000000000000000000" charset="-122"/>
              </a:rPr>
              <a:t>，增加</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裁判</a:t>
            </a:r>
            <a:r>
              <a:rPr lang="zh-CN" sz="2800">
                <a:effectLst/>
                <a:latin typeface="方正粗黑宋简体" panose="02000000000000000000" charset="-122"/>
                <a:ea typeface="方正粗黑宋简体" panose="02000000000000000000" charset="-122"/>
                <a:cs typeface="方正粗黑宋简体" panose="02000000000000000000" charset="-122"/>
              </a:rPr>
              <a:t>的</a:t>
            </a:r>
            <a:r>
              <a:rPr lang="zh-CN" sz="28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正当性</a:t>
            </a:r>
            <a:r>
              <a:rPr lang="zh-CN" sz="2800">
                <a:effectLst/>
                <a:latin typeface="方正粗黑宋简体" panose="02000000000000000000" charset="-122"/>
                <a:ea typeface="方正粗黑宋简体" panose="02000000000000000000" charset="-122"/>
                <a:cs typeface="方正粗黑宋简体" panose="02000000000000000000" charset="-122"/>
              </a:rPr>
              <a:t>。</a:t>
            </a:r>
            <a:endParaRPr lang="zh-CN" altLang="en-US" sz="2800">
              <a:effectLst/>
              <a:latin typeface="方正粗黑宋简体" panose="02000000000000000000" charset="-122"/>
              <a:ea typeface="方正粗黑宋简体" panose="02000000000000000000" charset="-122"/>
              <a:cs typeface="方正粗黑宋简体" panose="02000000000000000000" charset="-122"/>
            </a:endParaRPr>
          </a:p>
        </p:txBody>
      </p:sp>
      <p:sp>
        <p:nvSpPr>
          <p:cNvPr id="6" name="文本框 5"/>
          <p:cNvSpPr txBox="1"/>
          <p:nvPr>
            <p:custDataLst>
              <p:tags r:id="rId2"/>
            </p:custDataLst>
          </p:nvPr>
        </p:nvSpPr>
        <p:spPr>
          <a:xfrm>
            <a:off x="388751" y="4259974"/>
            <a:ext cx="10963977" cy="523220"/>
          </a:xfrm>
          <a:prstGeom prst="rect">
            <a:avLst/>
          </a:prstGeom>
          <a:solidFill>
            <a:srgbClr val="FFFFFF"/>
          </a:solidFill>
          <a:ln>
            <a:solidFill>
              <a:srgbClr val="178A9E"/>
            </a:solidFill>
          </a:ln>
        </p:spPr>
        <p:txBody>
          <a:bodyPr wrap="square" rtlCol="0">
            <a:spAutoFit/>
          </a:bodyPr>
          <a:lstStyle/>
          <a:p>
            <a:r>
              <a:rPr lang="zh-CN" altLang="en-US" sz="2800" u="sng" dirty="0">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注意</a:t>
            </a:r>
            <a:r>
              <a:rPr lang="en-US" altLang="zh-CN" sz="2800" u="sng" dirty="0">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1</a:t>
            </a:r>
            <a:r>
              <a:rPr lang="zh-CN" altLang="en-US" sz="2800" u="sng" dirty="0">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dirty="0">
                <a:latin typeface="方正粗黑宋简体" panose="02000000000000000000" charset="-122"/>
                <a:ea typeface="方正粗黑宋简体" panose="02000000000000000000" charset="-122"/>
                <a:cs typeface="方正粗黑宋简体" panose="02000000000000000000" charset="-122"/>
              </a:rPr>
              <a:t>回避的主体是</a:t>
            </a:r>
            <a:r>
              <a:rPr lang="zh-CN" altLang="zh-CN" sz="2400" dirty="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审判人员和其他有关人员，不包括诉讼代理人、证人等</a:t>
            </a:r>
            <a:r>
              <a:rPr lang="en-US" altLang="zh-CN" sz="2400" dirty="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a:t>
            </a:r>
          </a:p>
        </p:txBody>
      </p:sp>
      <p:sp>
        <p:nvSpPr>
          <p:cNvPr id="7" name="文本框 6"/>
          <p:cNvSpPr txBox="1"/>
          <p:nvPr>
            <p:custDataLst>
              <p:tags r:id="rId3"/>
            </p:custDataLst>
          </p:nvPr>
        </p:nvSpPr>
        <p:spPr>
          <a:xfrm>
            <a:off x="388751" y="5415711"/>
            <a:ext cx="7784253" cy="521970"/>
          </a:xfrm>
          <a:prstGeom prst="rect">
            <a:avLst/>
          </a:prstGeom>
          <a:solidFill>
            <a:srgbClr val="FFFFFF"/>
          </a:solidFill>
          <a:ln>
            <a:solidFill>
              <a:srgbClr val="178A9E"/>
            </a:solidFill>
          </a:ln>
        </p:spPr>
        <p:txBody>
          <a:bodyPr wrap="square" rtlCol="0">
            <a:spAutoFit/>
          </a:bodyPr>
          <a:lstStyle/>
          <a:p>
            <a:r>
              <a:rPr lang="zh-CN" altLang="en-US" sz="2800" u="sng">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注意</a:t>
            </a:r>
            <a:r>
              <a:rPr lang="en-US" altLang="zh-CN" sz="2800" u="sng">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2</a:t>
            </a:r>
            <a:r>
              <a:rPr lang="zh-CN" altLang="en-US" sz="2800">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a:latin typeface="方正粗黑宋简体" panose="02000000000000000000" charset="-122"/>
                <a:ea typeface="方正粗黑宋简体" panose="02000000000000000000" charset="-122"/>
                <a:cs typeface="方正粗黑宋简体" panose="02000000000000000000" charset="-122"/>
              </a:rPr>
              <a:t>当事人</a:t>
            </a:r>
            <a:r>
              <a:rPr lang="zh-CN" altLang="en-US" sz="2400">
                <a:solidFill>
                  <a:srgbClr val="FF0000"/>
                </a:solidFill>
                <a:latin typeface="方正粗黑宋简体" panose="02000000000000000000" charset="-122"/>
                <a:ea typeface="方正粗黑宋简体" panose="02000000000000000000" charset="-122"/>
                <a:cs typeface="方正粗黑宋简体" panose="02000000000000000000" charset="-122"/>
              </a:rPr>
              <a:t>临时提出回避申请</a:t>
            </a:r>
            <a:r>
              <a:rPr lang="zh-CN" altLang="en-US" sz="2400">
                <a:latin typeface="方正粗黑宋简体" panose="02000000000000000000" charset="-122"/>
                <a:ea typeface="方正粗黑宋简体" panose="02000000000000000000" charset="-122"/>
                <a:cs typeface="方正粗黑宋简体" panose="02000000000000000000" charset="-122"/>
              </a:rPr>
              <a:t>时，应决定</a:t>
            </a:r>
            <a:r>
              <a:rPr lang="zh-CN" altLang="en-US" sz="2400">
                <a:solidFill>
                  <a:srgbClr val="FF0000"/>
                </a:solidFill>
                <a:latin typeface="方正粗黑宋简体" panose="02000000000000000000" charset="-122"/>
                <a:ea typeface="方正粗黑宋简体" panose="02000000000000000000" charset="-122"/>
                <a:cs typeface="方正粗黑宋简体" panose="02000000000000000000" charset="-122"/>
              </a:rPr>
              <a:t>延期审理</a:t>
            </a:r>
            <a:r>
              <a:rPr lang="zh-CN" altLang="en-US" sz="2400">
                <a:latin typeface="方正粗黑宋简体" panose="02000000000000000000" charset="-122"/>
                <a:ea typeface="方正粗黑宋简体" panose="02000000000000000000" charset="-122"/>
                <a:cs typeface="方正粗黑宋简体" panose="02000000000000000000" charset="-122"/>
              </a:rPr>
              <a:t>。</a:t>
            </a:r>
          </a:p>
        </p:txBody>
      </p:sp>
      <p:sp>
        <p:nvSpPr>
          <p:cNvPr id="49156" name="Rectangle 7"/>
          <p:cNvSpPr/>
          <p:nvPr>
            <p:custDataLst>
              <p:tags r:id="rId4"/>
            </p:custDataLst>
          </p:nvPr>
        </p:nvSpPr>
        <p:spPr>
          <a:xfrm>
            <a:off x="158750" y="139137"/>
            <a:ext cx="6422390" cy="761855"/>
          </a:xfrm>
          <a:prstGeom prst="roundRect">
            <a:avLst>
              <a:gd name="adj" fmla="val 12062"/>
            </a:avLst>
          </a:prstGeom>
          <a:noFill/>
          <a:ln w="28575" cmpd="thickThin">
            <a:noFill/>
            <a:prstDash val="lgDash"/>
          </a:ln>
        </p:spPr>
        <p:txBody>
          <a:bodyPr wrap="square" tIns="107950" bIns="107950" anchor="ctr" anchorCtr="0">
            <a:spAutoFit/>
          </a:bodyPr>
          <a:lstStyle/>
          <a:p>
            <a:pPr algn="l" eaLnBrk="0" fontAlgn="auto" hangingPunct="0">
              <a:lnSpc>
                <a:spcPct val="100000"/>
              </a:lnSpc>
              <a:buClrTx/>
              <a:buSzTx/>
              <a:buFontTx/>
            </a:pPr>
            <a:r>
              <a:rPr lang="zh-CN" altLang="en-US" sz="32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en-US" altLang="zh-CN" sz="3200" b="1">
                <a:solidFill>
                  <a:schemeClr val="tx1"/>
                </a:solidFill>
                <a:effectLst/>
                <a:latin typeface="楷体" panose="02010609060101010101" pitchFamily="49" charset="-122"/>
                <a:ea typeface="楷体" panose="02010609060101010101" pitchFamily="49" charset="-122"/>
                <a:cs typeface="微软雅黑" panose="020B0503020204020204" charset="-122"/>
              </a:rPr>
              <a:t>2</a:t>
            </a:r>
            <a:r>
              <a:rPr lang="zh-CN" altLang="en-US" sz="3200" b="1">
                <a:solidFill>
                  <a:schemeClr val="tx1"/>
                </a:solidFill>
                <a:effectLst/>
                <a:latin typeface="楷体" panose="02010609060101010101" pitchFamily="49" charset="-122"/>
                <a:ea typeface="楷体" panose="02010609060101010101" pitchFamily="49" charset="-122"/>
                <a:cs typeface="微软雅黑" panose="020B0503020204020204" charset="-122"/>
              </a:rPr>
              <a:t>）</a:t>
            </a:r>
            <a:r>
              <a:rPr lang="zh-CN" altLang="en-US" sz="3200" b="1">
                <a:effectLst/>
                <a:latin typeface="楷体" panose="02010609060101010101" pitchFamily="49" charset="-122"/>
                <a:ea typeface="楷体" panose="02010609060101010101" pitchFamily="49" charset="-122"/>
                <a:cs typeface="微软雅黑" panose="020B0503020204020204" charset="-122"/>
              </a:rPr>
              <a:t>当事人</a:t>
            </a:r>
            <a:r>
              <a:rPr lang="en-US" altLang="zh-CN" sz="3200" b="1" u="sng" err="1">
                <a:solidFill>
                  <a:srgbClr val="FF0000"/>
                </a:solidFill>
                <a:effectLst/>
                <a:latin typeface="楷体" panose="02010609060101010101" pitchFamily="49" charset="-122"/>
                <a:ea typeface="楷体" panose="02010609060101010101" pitchFamily="49" charset="-122"/>
                <a:cs typeface="微软雅黑" panose="020B0503020204020204" charset="-122"/>
                <a:sym typeface="+mn-ea"/>
              </a:rPr>
              <a:t>有申请回避</a:t>
            </a:r>
            <a:r>
              <a:rPr lang="en-US" altLang="zh-CN" sz="3200" b="1" err="1">
                <a:effectLst/>
                <a:latin typeface="楷体" panose="02010609060101010101" pitchFamily="49" charset="-122"/>
                <a:ea typeface="楷体" panose="02010609060101010101" pitchFamily="49" charset="-122"/>
                <a:cs typeface="微软雅黑" panose="020B0503020204020204" charset="-122"/>
                <a:sym typeface="+mn-ea"/>
              </a:rPr>
              <a:t>的权利</a:t>
            </a:r>
            <a:endParaRPr lang="en-US" altLang="zh-CN" sz="3200" b="1" err="1">
              <a:solidFill>
                <a:schemeClr val="tx1"/>
              </a:solidFill>
              <a:effectLst/>
              <a:latin typeface="楷体" panose="02010609060101010101" pitchFamily="49" charset="-122"/>
              <a:ea typeface="楷体" panose="02010609060101010101" pitchFamily="49" charset="-122"/>
              <a:cs typeface="微软雅黑" panose="020B0503020204020204" charset="-122"/>
              <a:sym typeface="+mn-ea"/>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blinds(horizontal)">
                                      <p:cBhvr>
                                        <p:cTn id="7" dur="500"/>
                                        <p:tgtEl>
                                          <p:spTgt spid="10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0">
                                            <p:txEl>
                                              <p:pRg st="2" end="2"/>
                                            </p:txEl>
                                          </p:spTgt>
                                        </p:tgtEl>
                                        <p:attrNameLst>
                                          <p:attrName>style.visibility</p:attrName>
                                        </p:attrNameLst>
                                      </p:cBhvr>
                                      <p:to>
                                        <p:strVal val="visible"/>
                                      </p:to>
                                    </p:set>
                                    <p:animEffect transition="in" filter="blinds(horizontal)">
                                      <p:cBhvr>
                                        <p:cTn id="10" dur="500"/>
                                        <p:tgtEl>
                                          <p:spTgt spid="100">
                                            <p:txEl>
                                              <p:pRg st="2" end="2"/>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100">
                                            <p:txEl>
                                              <p:pRg st="1" end="1"/>
                                            </p:txEl>
                                          </p:spTgt>
                                        </p:tgtEl>
                                        <p:attrNameLst>
                                          <p:attrName>style.visibility</p:attrName>
                                        </p:attrNameLst>
                                      </p:cBhvr>
                                      <p:to>
                                        <p:strVal val="visible"/>
                                      </p:to>
                                    </p:set>
                                    <p:anim calcmode="discrete" valueType="clr">
                                      <p:cBhvr override="childStyle">
                                        <p:cTn id="15" dur="80"/>
                                        <p:tgtEl>
                                          <p:spTgt spid="10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00">
                                            <p:txEl>
                                              <p:pRg st="1" end="1"/>
                                            </p:txEl>
                                          </p:spTgt>
                                        </p:tgtEl>
                                        <p:attrNameLst>
                                          <p:attrName>fillcolor</p:attrName>
                                        </p:attrNameLst>
                                      </p:cBhvr>
                                      <p:tavLst>
                                        <p:tav tm="0">
                                          <p:val>
                                            <p:clrVal>
                                              <a:schemeClr val="accent2"/>
                                            </p:clrVal>
                                          </p:val>
                                        </p:tav>
                                        <p:tav tm="50000">
                                          <p:val>
                                            <p:clrVal>
                                              <a:schemeClr val="hlink"/>
                                            </p:clrVal>
                                          </p:val>
                                        </p:tav>
                                      </p:tavLst>
                                    </p:anim>
                                    <p:set>
                                      <p:cBhvr>
                                        <p:cTn id="17" dur="80"/>
                                        <p:tgtEl>
                                          <p:spTgt spid="100">
                                            <p:txEl>
                                              <p:pRg st="1" end="1"/>
                                            </p:txEl>
                                          </p:spTgt>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100">
                                            <p:txEl>
                                              <p:pRg st="3" end="3"/>
                                            </p:txEl>
                                          </p:spTgt>
                                        </p:tgtEl>
                                        <p:attrNameLst>
                                          <p:attrName>style.visibility</p:attrName>
                                        </p:attrNameLst>
                                      </p:cBhvr>
                                      <p:to>
                                        <p:strVal val="visible"/>
                                      </p:to>
                                    </p:set>
                                    <p:anim calcmode="discrete" valueType="clr">
                                      <p:cBhvr override="childStyle">
                                        <p:cTn id="22" dur="80"/>
                                        <p:tgtEl>
                                          <p:spTgt spid="10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0">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100">
                                            <p:txEl>
                                              <p:pRg st="3" end="3"/>
                                            </p:txEl>
                                          </p:spTgt>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2179320" y="264160"/>
            <a:ext cx="7832725" cy="583565"/>
          </a:xfrm>
          <a:prstGeom prst="rect">
            <a:avLst/>
          </a:prstGeom>
        </p:spPr>
        <p:txBody>
          <a:bodyPr wrap="square">
            <a:spAutoFit/>
            <a:scene3d>
              <a:camera prst="orthographicFront"/>
              <a:lightRig rig="threePt" dir="t"/>
            </a:scene3d>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l"/>
            <a:r>
              <a:rPr lang="zh-CN" altLang="en-US" sz="3200">
                <a:solidFill>
                  <a:srgbClr val="178A9E"/>
                </a:solidFill>
                <a:effectLst/>
                <a:latin typeface="方正粗黑宋简体" panose="02000000000000000000" charset="-122"/>
                <a:ea typeface="方正粗黑宋简体" panose="02000000000000000000" charset="-122"/>
              </a:rPr>
              <a:t>【相关链接】：回避</a:t>
            </a:r>
            <a:r>
              <a:rPr lang="zh-CN" altLang="en-US" sz="3200">
                <a:solidFill>
                  <a:srgbClr val="178A9E"/>
                </a:solidFill>
                <a:effectLst/>
                <a:latin typeface="方正粗黑宋简体" panose="02000000000000000000" charset="-122"/>
                <a:ea typeface="方正粗黑宋简体" panose="02000000000000000000" charset="-122"/>
                <a:sym typeface="+mn-ea"/>
              </a:rPr>
              <a:t>制度中的回避主体</a:t>
            </a:r>
          </a:p>
        </p:txBody>
      </p:sp>
      <p:sp>
        <p:nvSpPr>
          <p:cNvPr id="20482" name="矩形 1"/>
          <p:cNvSpPr/>
          <p:nvPr>
            <p:custDataLst>
              <p:tags r:id="rId2"/>
            </p:custDataLst>
          </p:nvPr>
        </p:nvSpPr>
        <p:spPr>
          <a:xfrm>
            <a:off x="323393" y="1116330"/>
            <a:ext cx="11262774" cy="4152900"/>
          </a:xfrm>
          <a:prstGeom prst="rect">
            <a:avLst/>
          </a:prstGeom>
          <a:noFill/>
          <a:ln w="9525" cap="flat" cmpd="sng">
            <a:solidFill>
              <a:srgbClr val="178A9E"/>
            </a:solidFill>
            <a:prstDash val="solid"/>
            <a:miter/>
            <a:headEnd type="none" w="med" len="med"/>
            <a:tailEnd type="none" w="med" len="med"/>
          </a:ln>
        </p:spPr>
        <p:txBody>
          <a:bodyPr wrap="square">
            <a:spAutoFit/>
          </a:bodyPr>
          <a:lstStyle/>
          <a:p>
            <a:pPr fontAlgn="auto">
              <a:lnSpc>
                <a:spcPct val="120000"/>
              </a:lnSpc>
            </a:pPr>
            <a:r>
              <a:rPr lang="en-US" altLang="zh-CN" sz="2400">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a:effectLst/>
                <a:latin typeface="方正粗黑宋简体" panose="02000000000000000000" charset="-122"/>
                <a:ea typeface="方正粗黑宋简体" panose="02000000000000000000" charset="-122"/>
                <a:cs typeface="方正粗黑宋简体" panose="02000000000000000000" charset="-122"/>
              </a:rPr>
              <a:t>民事诉讼法</a:t>
            </a:r>
            <a:r>
              <a:rPr lang="en-US" altLang="zh-CN" sz="2400">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a:effectLst/>
                <a:latin typeface="方正粗黑宋简体" panose="02000000000000000000" charset="-122"/>
                <a:ea typeface="方正粗黑宋简体" panose="02000000000000000000" charset="-122"/>
                <a:cs typeface="方正粗黑宋简体" panose="02000000000000000000" charset="-122"/>
              </a:rPr>
              <a:t>：</a:t>
            </a:r>
            <a:endParaRPr lang="en-US" altLang="zh-CN" sz="2400">
              <a:effectLst/>
              <a:latin typeface="方正粗黑宋简体" panose="02000000000000000000" charset="-122"/>
              <a:ea typeface="方正粗黑宋简体" panose="02000000000000000000" charset="-122"/>
              <a:cs typeface="方正粗黑宋简体" panose="02000000000000000000" charset="-122"/>
            </a:endParaRPr>
          </a:p>
          <a:p>
            <a:pPr fontAlgn="auto">
              <a:lnSpc>
                <a:spcPct val="120000"/>
              </a:lnSpc>
            </a:pPr>
            <a:r>
              <a:rPr lang="en-US" altLang="zh-CN" sz="2400">
                <a:effectLst/>
                <a:latin typeface="方正粗黑宋简体" panose="02000000000000000000" charset="-122"/>
                <a:ea typeface="方正粗黑宋简体" panose="02000000000000000000" charset="-122"/>
                <a:cs typeface="方正粗黑宋简体" panose="02000000000000000000" charset="-122"/>
              </a:rPr>
              <a:t>    </a:t>
            </a:r>
            <a:r>
              <a:rPr lang="zh-CN" altLang="en-US" sz="2400">
                <a:effectLst/>
                <a:latin typeface="方正粗黑宋简体" panose="02000000000000000000" charset="-122"/>
                <a:ea typeface="方正粗黑宋简体" panose="02000000000000000000" charset="-122"/>
                <a:cs typeface="方正粗黑宋简体" panose="02000000000000000000" charset="-122"/>
              </a:rPr>
              <a:t>第四十四条 在</a:t>
            </a:r>
            <a:r>
              <a:rPr lang="zh-CN" altLang="en-US" sz="2800">
                <a:solidFill>
                  <a:srgbClr val="FF0000"/>
                </a:solidFill>
                <a:effectLst/>
                <a:highlight>
                  <a:srgbClr val="FFFF00"/>
                </a:highlight>
                <a:latin typeface="方正粗黑宋简体" panose="02000000000000000000" charset="-122"/>
                <a:ea typeface="方正粗黑宋简体" panose="02000000000000000000" charset="-122"/>
                <a:cs typeface="方正粗黑宋简体" panose="02000000000000000000" charset="-122"/>
              </a:rPr>
              <a:t>民事诉讼</a:t>
            </a:r>
            <a:r>
              <a:rPr lang="zh-CN" altLang="en-US" sz="2400">
                <a:effectLst/>
                <a:latin typeface="方正粗黑宋简体" panose="02000000000000000000" charset="-122"/>
                <a:ea typeface="方正粗黑宋简体" panose="02000000000000000000" charset="-122"/>
                <a:cs typeface="方正粗黑宋简体" panose="02000000000000000000" charset="-122"/>
              </a:rPr>
              <a:t>中，</a:t>
            </a:r>
            <a:r>
              <a:rPr lang="zh-CN" altLang="en-US" sz="2400">
                <a:solidFill>
                  <a:srgbClr val="1D41D5"/>
                </a:solidFill>
                <a:effectLst/>
                <a:latin typeface="方正粗黑宋简体" panose="02000000000000000000" charset="-122"/>
                <a:ea typeface="方正粗黑宋简体" panose="02000000000000000000" charset="-122"/>
                <a:cs typeface="方正粗黑宋简体" panose="02000000000000000000" charset="-122"/>
              </a:rPr>
              <a:t>审判人员、</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书记员、翻译人员、鉴定人、勘验人</a:t>
            </a:r>
            <a:r>
              <a:rPr lang="zh-CN" altLang="en-US" sz="2400">
                <a:effectLst/>
                <a:latin typeface="方正粗黑宋简体" panose="02000000000000000000" charset="-122"/>
                <a:ea typeface="方正粗黑宋简体" panose="02000000000000000000" charset="-122"/>
                <a:cs typeface="方正粗黑宋简体" panose="02000000000000000000" charset="-122"/>
              </a:rPr>
              <a:t>有下列情形之一的，应当</a:t>
            </a:r>
            <a:r>
              <a:rPr lang="zh-CN" altLang="en-US" sz="2400">
                <a:solidFill>
                  <a:srgbClr val="FF0000"/>
                </a:solidFill>
                <a:highlight>
                  <a:srgbClr val="FFFF00"/>
                </a:highlight>
                <a:latin typeface="方正粗黑宋简体" panose="02000000000000000000" charset="-122"/>
                <a:ea typeface="方正粗黑宋简体" panose="02000000000000000000" charset="-122"/>
                <a:cs typeface="方正粗黑宋简体" panose="02000000000000000000" charset="-122"/>
              </a:rPr>
              <a:t>自行回避</a:t>
            </a:r>
            <a:r>
              <a:rPr lang="zh-CN" altLang="en-US" sz="2400">
                <a:effectLst/>
                <a:latin typeface="方正粗黑宋简体" panose="02000000000000000000" charset="-122"/>
                <a:ea typeface="方正粗黑宋简体" panose="02000000000000000000" charset="-122"/>
                <a:cs typeface="方正粗黑宋简体" panose="02000000000000000000" charset="-122"/>
              </a:rPr>
              <a:t>，当事人有权用</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口头</a:t>
            </a:r>
            <a:r>
              <a:rPr lang="zh-CN" altLang="en-US" sz="2400">
                <a:effectLst/>
                <a:latin typeface="方正粗黑宋简体" panose="02000000000000000000" charset="-122"/>
                <a:ea typeface="方正粗黑宋简体" panose="02000000000000000000" charset="-122"/>
                <a:cs typeface="方正粗黑宋简体" panose="02000000000000000000" charset="-122"/>
              </a:rPr>
              <a:t>或者</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书面方式</a:t>
            </a:r>
            <a:r>
              <a:rPr lang="zh-CN" altLang="en-US" sz="2400">
                <a:effectLst/>
                <a:highlight>
                  <a:srgbClr val="FFFF00"/>
                </a:highlight>
                <a:latin typeface="方正粗黑宋简体" panose="02000000000000000000" charset="-122"/>
                <a:ea typeface="方正粗黑宋简体" panose="02000000000000000000" charset="-122"/>
                <a:cs typeface="方正粗黑宋简体" panose="02000000000000000000" charset="-122"/>
              </a:rPr>
              <a:t>申请</a:t>
            </a:r>
            <a:r>
              <a:rPr lang="zh-CN" altLang="en-US" sz="2400">
                <a:effectLst/>
                <a:latin typeface="方正粗黑宋简体" panose="02000000000000000000" charset="-122"/>
                <a:ea typeface="方正粗黑宋简体" panose="02000000000000000000" charset="-122"/>
                <a:cs typeface="方正粗黑宋简体" panose="02000000000000000000" charset="-122"/>
              </a:rPr>
              <a:t>他们</a:t>
            </a:r>
            <a:r>
              <a:rPr lang="zh-CN" altLang="en-US" sz="2400">
                <a:effectLst/>
                <a:highlight>
                  <a:srgbClr val="FFFF00"/>
                </a:highlight>
                <a:latin typeface="方正粗黑宋简体" panose="02000000000000000000" charset="-122"/>
                <a:ea typeface="方正粗黑宋简体" panose="02000000000000000000" charset="-122"/>
                <a:cs typeface="方正粗黑宋简体" panose="02000000000000000000" charset="-122"/>
              </a:rPr>
              <a:t>回避</a:t>
            </a:r>
            <a:r>
              <a:rPr lang="zh-CN" altLang="en-US" sz="2400">
                <a:effectLst/>
                <a:latin typeface="方正粗黑宋简体" panose="02000000000000000000" charset="-122"/>
                <a:ea typeface="方正粗黑宋简体" panose="02000000000000000000" charset="-122"/>
                <a:cs typeface="方正粗黑宋简体" panose="02000000000000000000" charset="-122"/>
              </a:rPr>
              <a:t>：</a:t>
            </a:r>
          </a:p>
          <a:p>
            <a:pPr fontAlgn="auto">
              <a:lnSpc>
                <a:spcPct val="120000"/>
              </a:lnSpc>
            </a:pPr>
            <a:r>
              <a:rPr lang="zh-CN" altLang="en-US" sz="2400">
                <a:effectLst/>
                <a:latin typeface="方正粗黑宋简体" panose="02000000000000000000" charset="-122"/>
                <a:ea typeface="方正粗黑宋简体" panose="02000000000000000000" charset="-122"/>
                <a:cs typeface="方正粗黑宋简体" panose="02000000000000000000" charset="-122"/>
              </a:rPr>
              <a:t>　　（一）是本案当事人或者当事人、诉讼代理人</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近亲属</a:t>
            </a:r>
            <a:r>
              <a:rPr lang="zh-CN" altLang="en-US" sz="2400">
                <a:effectLst/>
                <a:latin typeface="方正粗黑宋简体" panose="02000000000000000000" charset="-122"/>
                <a:ea typeface="方正粗黑宋简体" panose="02000000000000000000" charset="-122"/>
                <a:cs typeface="方正粗黑宋简体" panose="02000000000000000000" charset="-122"/>
              </a:rPr>
              <a:t>的；</a:t>
            </a:r>
          </a:p>
          <a:p>
            <a:pPr fontAlgn="auto">
              <a:lnSpc>
                <a:spcPct val="120000"/>
              </a:lnSpc>
            </a:pPr>
            <a:r>
              <a:rPr lang="zh-CN" altLang="en-US" sz="2400">
                <a:effectLst/>
                <a:latin typeface="方正粗黑宋简体" panose="02000000000000000000" charset="-122"/>
                <a:ea typeface="方正粗黑宋简体" panose="02000000000000000000" charset="-122"/>
                <a:cs typeface="方正粗黑宋简体" panose="02000000000000000000" charset="-122"/>
              </a:rPr>
              <a:t>　　（二）与本案有</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利害关系</a:t>
            </a:r>
            <a:r>
              <a:rPr lang="zh-CN" altLang="en-US" sz="2400">
                <a:effectLst/>
                <a:latin typeface="方正粗黑宋简体" panose="02000000000000000000" charset="-122"/>
                <a:ea typeface="方正粗黑宋简体" panose="02000000000000000000" charset="-122"/>
                <a:cs typeface="方正粗黑宋简体" panose="02000000000000000000" charset="-122"/>
              </a:rPr>
              <a:t>的；</a:t>
            </a:r>
          </a:p>
          <a:p>
            <a:pPr fontAlgn="auto">
              <a:lnSpc>
                <a:spcPct val="120000"/>
              </a:lnSpc>
            </a:pPr>
            <a:r>
              <a:rPr lang="zh-CN" altLang="en-US" sz="2400">
                <a:effectLst/>
                <a:latin typeface="方正粗黑宋简体" panose="02000000000000000000" charset="-122"/>
                <a:ea typeface="方正粗黑宋简体" panose="02000000000000000000" charset="-122"/>
                <a:cs typeface="方正粗黑宋简体" panose="02000000000000000000" charset="-122"/>
              </a:rPr>
              <a:t>　　（三）与本案当事人、诉讼代理人有</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其他关系，可能影响对案件公正审理</a:t>
            </a:r>
            <a:r>
              <a:rPr lang="zh-CN" altLang="en-US" sz="2400">
                <a:effectLst/>
                <a:latin typeface="方正粗黑宋简体" panose="02000000000000000000" charset="-122"/>
                <a:ea typeface="方正粗黑宋简体" panose="02000000000000000000" charset="-122"/>
                <a:cs typeface="方正粗黑宋简体" panose="02000000000000000000" charset="-122"/>
              </a:rPr>
              <a:t>的。</a:t>
            </a:r>
            <a:endParaRPr lang="en-US" altLang="zh-CN" sz="2400">
              <a:effectLst/>
              <a:latin typeface="方正粗黑宋简体" panose="02000000000000000000" charset="-122"/>
              <a:ea typeface="方正粗黑宋简体" panose="02000000000000000000" charset="-122"/>
              <a:cs typeface="方正粗黑宋简体" panose="02000000000000000000" charset="-122"/>
            </a:endParaRPr>
          </a:p>
          <a:p>
            <a:pPr fontAlgn="auto">
              <a:lnSpc>
                <a:spcPct val="120000"/>
              </a:lnSpc>
            </a:pPr>
            <a:r>
              <a:rPr lang="zh-CN" altLang="en-US" sz="2400">
                <a:effectLst/>
                <a:latin typeface="方正粗黑宋简体" panose="02000000000000000000" charset="-122"/>
                <a:ea typeface="方正粗黑宋简体" panose="02000000000000000000" charset="-122"/>
                <a:cs typeface="方正粗黑宋简体" panose="02000000000000000000" charset="-122"/>
              </a:rPr>
              <a:t>    审判人员接受当事人、诉讼代理人</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请客送礼</a:t>
            </a:r>
            <a:r>
              <a:rPr lang="zh-CN" altLang="en-US" sz="2400">
                <a:effectLst/>
                <a:latin typeface="方正粗黑宋简体" panose="02000000000000000000" charset="-122"/>
                <a:ea typeface="方正粗黑宋简体" panose="02000000000000000000" charset="-122"/>
                <a:cs typeface="方正粗黑宋简体" panose="02000000000000000000" charset="-122"/>
              </a:rPr>
              <a:t>，或者</a:t>
            </a:r>
            <a:r>
              <a:rPr lang="zh-CN" altLang="en-US" sz="2400" u="heavy">
                <a:solidFill>
                  <a:srgbClr val="FF0000"/>
                </a:solidFill>
                <a:effectLst/>
                <a:uFill>
                  <a:solidFill>
                    <a:srgbClr val="0070C0"/>
                  </a:solidFill>
                </a:uFill>
                <a:latin typeface="方正粗黑宋简体" panose="02000000000000000000" charset="-122"/>
                <a:ea typeface="方正粗黑宋简体" panose="02000000000000000000" charset="-122"/>
                <a:cs typeface="方正粗黑宋简体" panose="02000000000000000000" charset="-122"/>
              </a:rPr>
              <a:t>违反规定会见</a:t>
            </a:r>
            <a:r>
              <a:rPr lang="zh-CN" altLang="en-US" sz="2400">
                <a:effectLst/>
                <a:latin typeface="方正粗黑宋简体" panose="02000000000000000000" charset="-122"/>
                <a:ea typeface="方正粗黑宋简体" panose="02000000000000000000" charset="-122"/>
                <a:cs typeface="方正粗黑宋简体" panose="02000000000000000000" charset="-122"/>
              </a:rPr>
              <a:t>当事人、诉讼代理人的，当事人有权要求他们回避。 　</a:t>
            </a:r>
            <a:endParaRPr lang="en-US" altLang="zh-CN" sz="2400">
              <a:effectLst/>
              <a:latin typeface="方正粗黑宋简体" panose="02000000000000000000" charset="-122"/>
              <a:ea typeface="方正粗黑宋简体" panose="02000000000000000000" charset="-122"/>
              <a:cs typeface="方正粗黑宋简体" panose="02000000000000000000" charset="-122"/>
            </a:endParaRPr>
          </a:p>
          <a:p>
            <a:pPr fontAlgn="auto">
              <a:lnSpc>
                <a:spcPct val="120000"/>
              </a:lnSpc>
            </a:pPr>
            <a:r>
              <a:rPr lang="en-US" altLang="zh-CN" sz="2400">
                <a:effectLst/>
                <a:latin typeface="方正粗黑宋简体" panose="02000000000000000000" charset="-122"/>
                <a:ea typeface="方正粗黑宋简体" panose="02000000000000000000" charset="-122"/>
                <a:cs typeface="方正粗黑宋简体" panose="02000000000000000000" charset="-122"/>
              </a:rPr>
              <a:t>    </a:t>
            </a:r>
            <a:r>
              <a:rPr lang="zh-CN" altLang="en-US" sz="2400">
                <a:effectLst/>
                <a:latin typeface="方正粗黑宋简体" panose="02000000000000000000" charset="-122"/>
                <a:ea typeface="方正粗黑宋简体" panose="02000000000000000000" charset="-122"/>
                <a:cs typeface="方正粗黑宋简体" panose="02000000000000000000" charset="-122"/>
              </a:rPr>
              <a:t>前三款规定，适用于</a:t>
            </a:r>
            <a:r>
              <a:rPr lang="zh-CN" altLang="en-US" sz="2400">
                <a:solidFill>
                  <a:srgbClr val="1D41D5"/>
                </a:solidFill>
                <a:effectLst/>
                <a:latin typeface="方正粗黑宋简体" panose="02000000000000000000" charset="-122"/>
                <a:ea typeface="方正粗黑宋简体" panose="02000000000000000000" charset="-122"/>
                <a:cs typeface="方正粗黑宋简体" panose="02000000000000000000" charset="-122"/>
              </a:rPr>
              <a:t>书记员</a:t>
            </a:r>
            <a:r>
              <a:rPr lang="zh-CN" altLang="en-US" sz="2400">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a:solidFill>
                  <a:srgbClr val="1D41D5"/>
                </a:solidFill>
                <a:effectLst/>
                <a:latin typeface="方正粗黑宋简体" panose="02000000000000000000" charset="-122"/>
                <a:ea typeface="方正粗黑宋简体" panose="02000000000000000000" charset="-122"/>
                <a:cs typeface="方正粗黑宋简体" panose="02000000000000000000" charset="-122"/>
              </a:rPr>
              <a:t>翻译人员</a:t>
            </a:r>
            <a:r>
              <a:rPr lang="zh-CN" altLang="en-US" sz="2400">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a:solidFill>
                  <a:srgbClr val="1D41D5"/>
                </a:solidFill>
                <a:effectLst/>
                <a:latin typeface="方正粗黑宋简体" panose="02000000000000000000" charset="-122"/>
                <a:ea typeface="方正粗黑宋简体" panose="02000000000000000000" charset="-122"/>
                <a:cs typeface="方正粗黑宋简体" panose="02000000000000000000" charset="-122"/>
              </a:rPr>
              <a:t>鉴定人</a:t>
            </a:r>
            <a:r>
              <a:rPr lang="zh-CN" altLang="en-US" sz="2400">
                <a:effectLst/>
                <a:latin typeface="方正粗黑宋简体" panose="02000000000000000000" charset="-122"/>
                <a:ea typeface="方正粗黑宋简体" panose="02000000000000000000" charset="-122"/>
                <a:cs typeface="方正粗黑宋简体" panose="02000000000000000000" charset="-122"/>
              </a:rPr>
              <a:t>、</a:t>
            </a:r>
            <a:r>
              <a:rPr lang="zh-CN" altLang="en-US" sz="2400">
                <a:solidFill>
                  <a:srgbClr val="1D41D5"/>
                </a:solidFill>
                <a:effectLst/>
                <a:latin typeface="方正粗黑宋简体" panose="02000000000000000000" charset="-122"/>
                <a:ea typeface="方正粗黑宋简体" panose="02000000000000000000" charset="-122"/>
                <a:cs typeface="方正粗黑宋简体" panose="02000000000000000000" charset="-122"/>
              </a:rPr>
              <a:t>勘验人</a:t>
            </a:r>
            <a:r>
              <a:rPr lang="zh-CN" altLang="en-US" sz="2400">
                <a:effectLst/>
                <a:latin typeface="方正粗黑宋简体" panose="02000000000000000000" charset="-122"/>
                <a:ea typeface="方正粗黑宋简体" panose="02000000000000000000" charset="-122"/>
                <a:cs typeface="方正粗黑宋简体" panose="02000000000000000000" charset="-122"/>
              </a:rPr>
              <a:t>。</a:t>
            </a:r>
          </a:p>
        </p:txBody>
      </p:sp>
      <p:sp>
        <p:nvSpPr>
          <p:cNvPr id="5" name="文本框 4"/>
          <p:cNvSpPr txBox="1"/>
          <p:nvPr>
            <p:custDataLst>
              <p:tags r:id="rId3"/>
            </p:custDataLst>
          </p:nvPr>
        </p:nvSpPr>
        <p:spPr>
          <a:xfrm>
            <a:off x="177253" y="6106691"/>
            <a:ext cx="11409221" cy="521970"/>
          </a:xfrm>
          <a:prstGeom prst="rect">
            <a:avLst/>
          </a:prstGeom>
          <a:solidFill>
            <a:srgbClr val="FFFFFF"/>
          </a:solidFill>
          <a:ln>
            <a:solidFill>
              <a:srgbClr val="178A9E"/>
            </a:solidFill>
          </a:ln>
        </p:spPr>
        <p:txBody>
          <a:bodyPr wrap="square" rtlCol="0">
            <a:spAutoFit/>
          </a:bodyPr>
          <a:lstStyle/>
          <a:p>
            <a:pPr algn="ctr"/>
            <a:r>
              <a:rPr lang="zh-CN" altLang="en-US" sz="2800">
                <a:solidFill>
                  <a:srgbClr val="00B050"/>
                </a:solidFill>
                <a:latin typeface="方正粗黑宋简体" panose="02000000000000000000" charset="-122"/>
                <a:ea typeface="方正粗黑宋简体" panose="02000000000000000000" charset="-122"/>
              </a:rPr>
              <a:t>回避方式：</a:t>
            </a:r>
            <a:r>
              <a:rPr lang="zh-CN" altLang="en-US" sz="2800">
                <a:latin typeface="方正粗黑宋简体" panose="02000000000000000000" charset="-122"/>
                <a:ea typeface="方正粗黑宋简体" panose="02000000000000000000" charset="-122"/>
              </a:rPr>
              <a:t>自行回避、申请回避、指令回避</a:t>
            </a:r>
          </a:p>
        </p:txBody>
      </p:sp>
      <p:sp>
        <p:nvSpPr>
          <p:cNvPr id="23553" name="矩形 1"/>
          <p:cNvSpPr/>
          <p:nvPr>
            <p:custDataLst>
              <p:tags r:id="rId4"/>
            </p:custDataLst>
          </p:nvPr>
        </p:nvSpPr>
        <p:spPr>
          <a:xfrm>
            <a:off x="177165" y="4733925"/>
            <a:ext cx="11698605" cy="1210945"/>
          </a:xfrm>
          <a:prstGeom prst="rect">
            <a:avLst/>
          </a:prstGeom>
          <a:solidFill>
            <a:schemeClr val="accent5">
              <a:lumMod val="20000"/>
              <a:lumOff val="80000"/>
            </a:schemeClr>
          </a:solidFill>
          <a:ln w="9525" cap="flat" cmpd="sng">
            <a:solidFill>
              <a:schemeClr val="accent1"/>
            </a:solidFill>
            <a:prstDash val="solid"/>
            <a:miter/>
            <a:headEnd type="none" w="med" len="med"/>
            <a:tailEnd type="none" w="med" len="med"/>
          </a:ln>
        </p:spPr>
        <p:txBody>
          <a:bodyPr wrap="square" anchor="t" anchorCtr="0">
            <a:spAutoFit/>
          </a:bodyPr>
          <a:lstStyle/>
          <a:p>
            <a:pPr algn="l" fontAlgn="auto">
              <a:lnSpc>
                <a:spcPct val="130000"/>
              </a:lnSpc>
              <a:buClrTx/>
              <a:buSzTx/>
              <a:buFontTx/>
              <a:buNone/>
            </a:pPr>
            <a:r>
              <a:rPr lang="en-US" altLang="zh-CN" sz="2800">
                <a:latin typeface="方正粗黑宋简体" panose="02000000000000000000" charset="-122"/>
                <a:ea typeface="方正粗黑宋简体" panose="02000000000000000000" charset="-122"/>
                <a:cs typeface="方正粗黑宋简体" panose="02000000000000000000" charset="-122"/>
                <a:sym typeface="Wingdings" panose="05000000000000000000" pitchFamily="2" charset="2"/>
              </a:rPr>
              <a:t>   </a:t>
            </a:r>
            <a:r>
              <a:rPr lang="zh-CN" altLang="en-US" sz="2800">
                <a:solidFill>
                  <a:srgbClr val="FF0000"/>
                </a:solidFill>
                <a:highlight>
                  <a:srgbClr val="FFFF00"/>
                </a:highlight>
                <a:latin typeface="方正粗黑宋简体" panose="02000000000000000000" charset="-122"/>
                <a:ea typeface="方正粗黑宋简体" panose="02000000000000000000" charset="-122"/>
                <a:cs typeface="方正粗黑宋简体" panose="02000000000000000000" charset="-122"/>
                <a:sym typeface="+mn-ea"/>
              </a:rPr>
              <a:t>刑事诉讼</a:t>
            </a:r>
            <a:r>
              <a:rPr lang="zh-CN" altLang="en-US" sz="280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中</a:t>
            </a:r>
            <a:r>
              <a:rPr lang="zh-CN" altLang="en-US" sz="2800">
                <a:latin typeface="方正粗黑宋简体" panose="02000000000000000000" charset="-122"/>
                <a:ea typeface="方正粗黑宋简体" panose="02000000000000000000" charset="-122"/>
                <a:cs typeface="方正粗黑宋简体" panose="02000000000000000000" charset="-122"/>
                <a:sym typeface="+mn-ea"/>
              </a:rPr>
              <a:t>，除上述情形外，如果审判人员、检察人员、侦查人员担任过本案的</a:t>
            </a:r>
            <a:r>
              <a:rPr lang="zh-CN" altLang="en-US" sz="2800">
                <a:solidFill>
                  <a:srgbClr val="00B050"/>
                </a:solidFill>
                <a:latin typeface="方正粗黑宋简体" panose="02000000000000000000" charset="-122"/>
                <a:ea typeface="方正粗黑宋简体" panose="02000000000000000000" charset="-122"/>
                <a:cs typeface="方正粗黑宋简体" panose="02000000000000000000" charset="-122"/>
                <a:sym typeface="+mn-ea"/>
              </a:rPr>
              <a:t>证人、鉴定人、辩护人、诉讼代理人</a:t>
            </a:r>
            <a:r>
              <a:rPr lang="zh-CN" altLang="en-US" sz="2800">
                <a:latin typeface="方正粗黑宋简体" panose="02000000000000000000" charset="-122"/>
                <a:ea typeface="方正粗黑宋简体" panose="02000000000000000000" charset="-122"/>
                <a:cs typeface="方正粗黑宋简体" panose="02000000000000000000" charset="-122"/>
                <a:sym typeface="+mn-ea"/>
              </a:rPr>
              <a:t>，也应当依法</a:t>
            </a:r>
            <a:r>
              <a:rPr lang="zh-CN" altLang="en-US" sz="2800">
                <a:solidFill>
                  <a:srgbClr val="00B050"/>
                </a:solidFill>
                <a:latin typeface="方正粗黑宋简体" panose="02000000000000000000" charset="-122"/>
                <a:ea typeface="方正粗黑宋简体" panose="02000000000000000000" charset="-122"/>
                <a:cs typeface="方正粗黑宋简体" panose="02000000000000000000" charset="-122"/>
                <a:sym typeface="+mn-ea"/>
              </a:rPr>
              <a:t>回避</a:t>
            </a:r>
            <a:r>
              <a:rPr lang="zh-CN" altLang="en-US" sz="2800">
                <a:latin typeface="方正粗黑宋简体" panose="02000000000000000000" charset="-122"/>
                <a:ea typeface="方正粗黑宋简体" panose="02000000000000000000" charset="-122"/>
                <a:cs typeface="方正粗黑宋简体" panose="02000000000000000000" charset="-122"/>
                <a:sym typeface="+mn-ea"/>
              </a:rPr>
              <a:t>。</a:t>
            </a:r>
            <a:endParaRPr lang="zh-CN" altLang="en-US" sz="280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553"/>
                                        </p:tgtEl>
                                        <p:attrNameLst>
                                          <p:attrName>style.visibility</p:attrName>
                                        </p:attrNameLst>
                                      </p:cBhvr>
                                      <p:to>
                                        <p:strVal val="visible"/>
                                      </p:to>
                                    </p:set>
                                    <p:animEffect transition="in" filter="wipe(down)">
                                      <p:cBhvr>
                                        <p:cTn id="18" dur="500"/>
                                        <p:tgtEl>
                                          <p:spTgt spid="23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5" grpId="0" animBg="1"/>
      <p:bldP spid="235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13385" y="1579245"/>
            <a:ext cx="7195185" cy="4512310"/>
          </a:xfrm>
          <a:prstGeom prst="rect">
            <a:avLst/>
          </a:prstGeom>
          <a:noFill/>
          <a:ln w="38100" cmpd="sng">
            <a:solidFill>
              <a:schemeClr val="accent1">
                <a:shade val="50000"/>
              </a:schemeClr>
            </a:solidFill>
            <a:prstDash val="solid"/>
          </a:ln>
        </p:spPr>
        <p:txBody>
          <a:bodyPr wrap="square">
            <a:noAutofit/>
          </a:bodyPr>
          <a:lstStyle/>
          <a:p>
            <a:pPr indent="0" fontAlgn="auto">
              <a:lnSpc>
                <a:spcPct val="100000"/>
              </a:lnSpc>
              <a:buFont typeface="Arial" panose="020B0604020202020204" pitchFamily="34" charset="0"/>
              <a:buNone/>
            </a:pPr>
            <a:r>
              <a:rPr lang="en-US" altLang="zh-CN" sz="2800" b="1">
                <a:solidFill>
                  <a:srgbClr val="FF0000"/>
                </a:solidFill>
                <a:latin typeface="微软雅黑" panose="020B0503020204020204" charset="-122"/>
                <a:ea typeface="微软雅黑" panose="020B0503020204020204" charset="-122"/>
                <a:cs typeface="黑体" panose="02010609060101010101" charset="-122"/>
              </a:rPr>
              <a:t>①</a:t>
            </a:r>
            <a:r>
              <a:rPr lang="zh-CN" altLang="en-US" sz="2800" b="1">
                <a:solidFill>
                  <a:srgbClr val="FF0000"/>
                </a:solidFill>
                <a:effectLst/>
                <a:latin typeface="微软雅黑" panose="020B0503020204020204" charset="-122"/>
                <a:ea typeface="微软雅黑" panose="020B0503020204020204" charset="-122"/>
                <a:cs typeface="黑体" panose="02010609060101010101" charset="-122"/>
                <a:sym typeface="+mn-ea"/>
              </a:rPr>
              <a:t>两审终审制：</a:t>
            </a:r>
          </a:p>
          <a:p>
            <a:pPr indent="0" fontAlgn="auto">
              <a:lnSpc>
                <a:spcPct val="100000"/>
              </a:lnSpc>
              <a:buFont typeface="Arial" panose="020B0604020202020204" pitchFamily="34" charset="0"/>
              <a:buNone/>
            </a:pPr>
            <a:r>
              <a:rPr lang="zh-CN" altLang="en-US" sz="2600" b="1">
                <a:solidFill>
                  <a:srgbClr val="2D18FA"/>
                </a:solidFill>
                <a:effectLst/>
                <a:latin typeface="黑体" panose="02010609060101010101" charset="-122"/>
                <a:ea typeface="黑体"/>
                <a:cs typeface="黑体" panose="02010609060101010101" charset="-122"/>
                <a:sym typeface="+mn-ea"/>
              </a:rPr>
              <a:t> </a:t>
            </a:r>
            <a:r>
              <a:rPr lang="en-US" altLang="zh-CN" sz="2600" b="1">
                <a:solidFill>
                  <a:srgbClr val="2D18FA"/>
                </a:solidFill>
                <a:effectLst/>
                <a:latin typeface="黑体" panose="02010609060101010101" charset="-122"/>
                <a:ea typeface="黑体"/>
                <a:cs typeface="黑体" panose="02010609060101010101" charset="-122"/>
                <a:sym typeface="+mn-ea"/>
              </a:rPr>
              <a:t>   </a:t>
            </a:r>
            <a:r>
              <a:rPr lang="zh-CN" sz="2600" b="1">
                <a:latin typeface="楷体" panose="02010609060101010101" pitchFamily="49" charset="-122"/>
                <a:ea typeface="楷体" panose="02010609060101010101" pitchFamily="49" charset="-122"/>
                <a:cs typeface="黑体" panose="02010609060101010101" charset="-122"/>
              </a:rPr>
              <a:t>我国诉讼实行</a:t>
            </a:r>
            <a:r>
              <a:rPr lang="zh-CN" altLang="en-US" sz="2600" b="1">
                <a:solidFill>
                  <a:srgbClr val="FF0000"/>
                </a:solidFill>
                <a:highlight>
                  <a:srgbClr val="FFFF00"/>
                </a:highlight>
                <a:uFill>
                  <a:solidFill>
                    <a:srgbClr val="0070C0"/>
                  </a:solidFill>
                </a:uFill>
                <a:latin typeface="楷体" panose="02010609060101010101" pitchFamily="49" charset="-122"/>
                <a:ea typeface="楷体" panose="02010609060101010101" pitchFamily="49" charset="-122"/>
                <a:cs typeface="黑体" panose="02010609060101010101" charset="-122"/>
              </a:rPr>
              <a:t>两审终审</a:t>
            </a:r>
            <a:r>
              <a:rPr lang="zh-CN" sz="2600" b="1">
                <a:solidFill>
                  <a:srgbClr val="FF0000"/>
                </a:solidFill>
                <a:highlight>
                  <a:srgbClr val="FFFF00"/>
                </a:highlight>
                <a:uFill>
                  <a:solidFill>
                    <a:srgbClr val="0070C0"/>
                  </a:solidFill>
                </a:uFill>
                <a:latin typeface="楷体" panose="02010609060101010101" pitchFamily="49" charset="-122"/>
                <a:ea typeface="楷体" panose="02010609060101010101" pitchFamily="49" charset="-122"/>
                <a:cs typeface="黑体" panose="02010609060101010101" charset="-122"/>
              </a:rPr>
              <a:t>制</a:t>
            </a:r>
            <a:r>
              <a:rPr lang="zh-CN" sz="2600" b="1">
                <a:latin typeface="楷体" panose="02010609060101010101" pitchFamily="49" charset="-122"/>
                <a:ea typeface="楷体" panose="02010609060101010101" pitchFamily="49" charset="-122"/>
                <a:cs typeface="黑体" panose="02010609060101010101" charset="-122"/>
              </a:rPr>
              <a:t>，除特殊情况外，一个案件经过</a:t>
            </a:r>
            <a:r>
              <a:rPr lang="zh-CN" sz="2600" b="1">
                <a:solidFill>
                  <a:srgbClr val="FF0000"/>
                </a:solidFill>
                <a:latin typeface="楷体" panose="02010609060101010101" pitchFamily="49" charset="-122"/>
                <a:ea typeface="楷体" panose="02010609060101010101" pitchFamily="49" charset="-122"/>
                <a:cs typeface="黑体" panose="02010609060101010101" charset="-122"/>
              </a:rPr>
              <a:t>两级人民法院</a:t>
            </a:r>
            <a:r>
              <a:rPr lang="zh-CN" sz="2600" b="1">
                <a:latin typeface="楷体" panose="02010609060101010101" pitchFamily="49" charset="-122"/>
                <a:ea typeface="楷体" panose="02010609060101010101" pitchFamily="49" charset="-122"/>
                <a:cs typeface="黑体" panose="02010609060101010101" charset="-122"/>
              </a:rPr>
              <a:t>审理便告终结。</a:t>
            </a:r>
            <a:r>
              <a:rPr lang="zh-CN" sz="2600" b="1">
                <a:latin typeface="楷体" panose="02010609060101010101" pitchFamily="49" charset="-122"/>
                <a:ea typeface="楷体" panose="02010609060101010101" pitchFamily="49" charset="-122"/>
                <a:cs typeface="黑体" panose="02010609060101010101" charset="-122"/>
                <a:sym typeface="+mn-ea"/>
              </a:rPr>
              <a:t>当事人如果不服一审裁判，可以在</a:t>
            </a:r>
            <a:r>
              <a:rPr lang="zh-CN" altLang="en-US" sz="2600" b="1">
                <a:solidFill>
                  <a:srgbClr val="FF0000"/>
                </a:solidFill>
                <a:uFill>
                  <a:solidFill>
                    <a:srgbClr val="0070C0"/>
                  </a:solidFill>
                </a:uFill>
                <a:latin typeface="楷体" panose="02010609060101010101" pitchFamily="49" charset="-122"/>
                <a:ea typeface="楷体" panose="02010609060101010101" pitchFamily="49" charset="-122"/>
                <a:cs typeface="黑体" panose="02010609060101010101" charset="-122"/>
                <a:sym typeface="+mn-ea"/>
              </a:rPr>
              <a:t>规定期限内提出上诉</a:t>
            </a:r>
            <a:r>
              <a:rPr lang="zh-CN" sz="2600" b="1">
                <a:latin typeface="楷体" panose="02010609060101010101" pitchFamily="49" charset="-122"/>
                <a:ea typeface="楷体" panose="02010609060101010101" pitchFamily="49" charset="-122"/>
                <a:cs typeface="黑体" panose="02010609060101010101" charset="-122"/>
                <a:sym typeface="+mn-ea"/>
              </a:rPr>
              <a:t>。</a:t>
            </a:r>
          </a:p>
          <a:p>
            <a:pPr indent="0" fontAlgn="auto">
              <a:lnSpc>
                <a:spcPct val="100000"/>
              </a:lnSpc>
              <a:buFont typeface="Arial" panose="020B0604020202020204" pitchFamily="34" charset="0"/>
              <a:buNone/>
            </a:pPr>
            <a:r>
              <a:rPr lang="zh-CN" altLang="en-US" sz="2800" b="1" noProof="0">
                <a:solidFill>
                  <a:srgbClr val="FF0000"/>
                </a:solidFill>
                <a:latin typeface="微软雅黑" panose="020B0503020204020204" charset="-122"/>
                <a:ea typeface="微软雅黑" panose="020B0503020204020204" charset="-122"/>
                <a:cs typeface="黑体" panose="02010609060101010101" charset="-122"/>
                <a:sym typeface="+mn-lt"/>
              </a:rPr>
              <a:t>②</a:t>
            </a:r>
            <a:r>
              <a:rPr lang="zh-CN" altLang="en-US" sz="2800" b="1" noProof="0">
                <a:solidFill>
                  <a:srgbClr val="FF0000"/>
                </a:solidFill>
                <a:latin typeface="微软雅黑" panose="020B0503020204020204" charset="-122"/>
                <a:ea typeface="微软雅黑" panose="020B0503020204020204" charset="-122"/>
                <a:cs typeface="黑体" panose="02010609060101010101" charset="-122"/>
                <a:sym typeface="+mn-ea"/>
              </a:rPr>
              <a:t>上诉自由：</a:t>
            </a:r>
            <a:endParaRPr lang="en-US" sz="2800" b="1">
              <a:solidFill>
                <a:srgbClr val="FF0000"/>
              </a:solidFill>
              <a:latin typeface="微软雅黑" panose="020B0503020204020204" charset="-122"/>
              <a:ea typeface="微软雅黑" panose="020B0503020204020204" charset="-122"/>
              <a:cs typeface="黑体" panose="02010609060101010101" charset="-122"/>
            </a:endParaRPr>
          </a:p>
          <a:p>
            <a:pPr indent="0" fontAlgn="auto">
              <a:lnSpc>
                <a:spcPct val="100000"/>
              </a:lnSpc>
              <a:buFont typeface="Arial" panose="020B0604020202020204" pitchFamily="34" charset="0"/>
              <a:buNone/>
            </a:pPr>
            <a:r>
              <a:rPr lang="zh-CN" altLang="en-US" sz="2600" b="1">
                <a:latin typeface="黑体" panose="02010609060101010101" charset="-122"/>
                <a:ea typeface="黑体"/>
                <a:cs typeface="黑体" panose="02010609060101010101" charset="-122"/>
                <a:sym typeface="+mn-ea"/>
              </a:rPr>
              <a:t>    </a:t>
            </a:r>
            <a:r>
              <a:rPr lang="zh-CN" altLang="en-US" sz="2600" b="1">
                <a:latin typeface="楷体" panose="02010609060101010101" pitchFamily="49" charset="-122"/>
                <a:ea typeface="楷体" panose="02010609060101010101" pitchFamily="49" charset="-122"/>
                <a:cs typeface="黑体" panose="02010609060101010101" charset="-122"/>
                <a:sym typeface="+mn-ea"/>
              </a:rPr>
              <a:t>上诉权是法律赋予当事人的重要诉讼权利，是否提出上诉，完全由当事人</a:t>
            </a:r>
            <a:r>
              <a:rPr lang="zh-CN" altLang="en-US" sz="2600" b="1">
                <a:solidFill>
                  <a:srgbClr val="FF0000"/>
                </a:solidFill>
                <a:uFill>
                  <a:solidFill>
                    <a:srgbClr val="0070C0"/>
                  </a:solidFill>
                </a:uFill>
                <a:latin typeface="楷体" panose="02010609060101010101" pitchFamily="49" charset="-122"/>
                <a:ea typeface="楷体" panose="02010609060101010101" pitchFamily="49" charset="-122"/>
                <a:cs typeface="黑体" panose="02010609060101010101" charset="-122"/>
                <a:sym typeface="+mn-ea"/>
              </a:rPr>
              <a:t>自主决定</a:t>
            </a:r>
            <a:r>
              <a:rPr lang="zh-CN" altLang="en-US" sz="2600" b="1">
                <a:latin typeface="楷体" panose="02010609060101010101" pitchFamily="49" charset="-122"/>
                <a:ea typeface="楷体" panose="02010609060101010101" pitchFamily="49" charset="-122"/>
                <a:cs typeface="黑体" panose="02010609060101010101" charset="-122"/>
                <a:sym typeface="+mn-ea"/>
              </a:rPr>
              <a:t>，</a:t>
            </a:r>
            <a:r>
              <a:rPr lang="zh-CN" altLang="en-US" sz="2600" b="1">
                <a:solidFill>
                  <a:srgbClr val="FF0000"/>
                </a:solidFill>
                <a:uFill>
                  <a:solidFill>
                    <a:srgbClr val="0070C0"/>
                  </a:solidFill>
                </a:uFill>
                <a:latin typeface="楷体" panose="02010609060101010101" pitchFamily="49" charset="-122"/>
                <a:ea typeface="楷体" panose="02010609060101010101" pitchFamily="49" charset="-122"/>
                <a:cs typeface="黑体" panose="02010609060101010101" charset="-122"/>
                <a:sym typeface="+mn-ea"/>
              </a:rPr>
              <a:t>他人不得限制或干涉</a:t>
            </a:r>
            <a:r>
              <a:rPr lang="zh-CN" altLang="en-US" sz="2600" b="1">
                <a:latin typeface="楷体" panose="02010609060101010101" pitchFamily="49" charset="-122"/>
                <a:ea typeface="楷体" panose="02010609060101010101" pitchFamily="49" charset="-122"/>
                <a:cs typeface="黑体" panose="02010609060101010101" charset="-122"/>
                <a:sym typeface="+mn-ea"/>
              </a:rPr>
              <a:t>。</a:t>
            </a:r>
            <a:endParaRPr lang="zh-CN" altLang="en-US" sz="2600" b="1">
              <a:latin typeface="楷体" panose="02010609060101010101" pitchFamily="49" charset="-122"/>
              <a:ea typeface="楷体" panose="02010609060101010101" pitchFamily="49" charset="-122"/>
              <a:cs typeface="黑体" panose="02010609060101010101" charset="-122"/>
            </a:endParaRPr>
          </a:p>
          <a:p>
            <a:pPr indent="0" fontAlgn="auto">
              <a:lnSpc>
                <a:spcPct val="100000"/>
              </a:lnSpc>
              <a:buFont typeface="Arial" panose="020B0604020202020204" pitchFamily="34" charset="0"/>
              <a:buNone/>
            </a:pPr>
            <a:r>
              <a:rPr lang="zh-CN" altLang="en-US" sz="2800" b="1" noProof="0">
                <a:solidFill>
                  <a:srgbClr val="FF0000"/>
                </a:solidFill>
                <a:latin typeface="微软雅黑" panose="020B0503020204020204" charset="-122"/>
                <a:ea typeface="微软雅黑" panose="020B0503020204020204" charset="-122"/>
                <a:cs typeface="黑体" panose="02010609060101010101" charset="-122"/>
                <a:sym typeface="+mn-ea"/>
              </a:rPr>
              <a:t>③</a:t>
            </a:r>
            <a:r>
              <a:rPr lang="zh-CN" altLang="en-US" sz="2800" b="1" noProof="0">
                <a:solidFill>
                  <a:srgbClr val="FF0000"/>
                </a:solidFill>
                <a:latin typeface="微软雅黑" panose="020B0503020204020204" charset="-122"/>
                <a:ea typeface="微软雅黑" panose="020B0503020204020204" charset="-122"/>
                <a:cs typeface="黑体" panose="02010609060101010101" charset="-122"/>
                <a:sym typeface="+mn-lt"/>
              </a:rPr>
              <a:t>上诉期限：</a:t>
            </a:r>
            <a:r>
              <a:rPr lang="zh-CN" altLang="zh-CN" sz="2600" b="1">
                <a:solidFill>
                  <a:schemeClr val="tx1"/>
                </a:solidFill>
                <a:latin typeface="楷体" panose="02010609060101010101" pitchFamily="49" charset="-122"/>
                <a:ea typeface="楷体" panose="02010609060101010101" pitchFamily="49" charset="-122"/>
                <a:cs typeface="楷体" panose="02010609060101010101" pitchFamily="49" charset="-122"/>
                <a:sym typeface="+mn-lt"/>
              </a:rPr>
              <a:t>当事人如果不服一审裁判</a:t>
            </a:r>
            <a:r>
              <a:rPr lang="en-US" altLang="zh-CN" sz="2600" b="1">
                <a:solidFill>
                  <a:schemeClr val="tx1"/>
                </a:solidFill>
                <a:latin typeface="楷体" panose="02010609060101010101" pitchFamily="49" charset="-122"/>
                <a:ea typeface="楷体" panose="02010609060101010101" pitchFamily="49" charset="-122"/>
                <a:cs typeface="楷体" panose="02010609060101010101" pitchFamily="49" charset="-122"/>
                <a:sym typeface="+mn-lt"/>
              </a:rPr>
              <a:t>,</a:t>
            </a:r>
            <a:r>
              <a:rPr lang="zh-CN" altLang="zh-CN" sz="2600" b="1">
                <a:solidFill>
                  <a:schemeClr val="tx1"/>
                </a:solidFill>
                <a:latin typeface="楷体" panose="02010609060101010101" pitchFamily="49" charset="-122"/>
                <a:ea typeface="楷体" panose="02010609060101010101" pitchFamily="49" charset="-122"/>
                <a:cs typeface="楷体" panose="02010609060101010101" pitchFamily="49" charset="-122"/>
                <a:sym typeface="+mn-lt"/>
              </a:rPr>
              <a:t>可以在</a:t>
            </a:r>
            <a:r>
              <a:rPr lang="zh-CN" altLang="zh-CN"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规定期限内</a:t>
            </a:r>
            <a:r>
              <a:rPr lang="zh-CN" altLang="zh-CN" sz="2600" b="1">
                <a:solidFill>
                  <a:schemeClr val="tx1"/>
                </a:solidFill>
                <a:latin typeface="楷体" panose="02010609060101010101" pitchFamily="49" charset="-122"/>
                <a:ea typeface="楷体" panose="02010609060101010101" pitchFamily="49" charset="-122"/>
                <a:cs typeface="楷体" panose="02010609060101010101" pitchFamily="49" charset="-122"/>
                <a:sym typeface="+mn-lt"/>
              </a:rPr>
              <a:t>提出上诉。</a:t>
            </a:r>
            <a:endParaRPr lang="zh-CN" sz="26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0" fontAlgn="auto">
              <a:lnSpc>
                <a:spcPts val="3200"/>
              </a:lnSpc>
              <a:buFont typeface="Arial" panose="020B0604020202020204" pitchFamily="34" charset="0"/>
              <a:buNone/>
            </a:pPr>
            <a:endParaRPr lang="zh-CN" altLang="en-US" sz="26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0" name="文本框 19"/>
          <p:cNvSpPr txBox="1"/>
          <p:nvPr>
            <p:custDataLst>
              <p:tags r:id="rId2"/>
            </p:custDataLst>
          </p:nvPr>
        </p:nvSpPr>
        <p:spPr>
          <a:xfrm>
            <a:off x="7750810" y="1588135"/>
            <a:ext cx="4299585" cy="4278630"/>
          </a:xfrm>
          <a:prstGeom prst="rect">
            <a:avLst/>
          </a:prstGeom>
          <a:noFill/>
          <a:ln w="25400">
            <a:solidFill>
              <a:srgbClr val="3D86A7"/>
            </a:solidFill>
          </a:ln>
        </p:spPr>
        <p:txBody>
          <a:bodyPr wrap="square">
            <a:noAutofit/>
          </a:bodyPr>
          <a:lstStyle/>
          <a:p>
            <a:pPr indent="0" fontAlgn="auto">
              <a:lnSpc>
                <a:spcPts val="3200"/>
              </a:lnSpc>
              <a:buFont typeface="Arial" panose="020B0604020202020204" pitchFamily="34" charset="0"/>
              <a:buNone/>
            </a:pPr>
            <a:r>
              <a:rPr lang="zh-CN" altLang="en-US" sz="2600" b="1" u="sng">
                <a:solidFill>
                  <a:schemeClr val="tx1"/>
                </a:solidFill>
                <a:highlight>
                  <a:srgbClr val="FFFF00"/>
                </a:highlight>
                <a:latin typeface="黑体" panose="02010609060101010101" charset="-122"/>
                <a:ea typeface="黑体"/>
                <a:sym typeface="+mn-ea"/>
              </a:rPr>
              <a:t>两审终审制的例外：</a:t>
            </a:r>
          </a:p>
          <a:p>
            <a:pPr indent="0" fontAlgn="auto">
              <a:lnSpc>
                <a:spcPts val="3200"/>
              </a:lnSpc>
              <a:buFont typeface="Arial" panose="020B0604020202020204" pitchFamily="34" charset="0"/>
              <a:buNone/>
            </a:pPr>
            <a:r>
              <a:rPr lang="zh-CN" altLang="en-US" sz="2600" b="1">
                <a:solidFill>
                  <a:srgbClr val="FF0000"/>
                </a:solidFill>
                <a:latin typeface="微软雅黑" panose="020B0503020204020204" charset="-122"/>
                <a:ea typeface="微软雅黑" panose="020B0503020204020204" charset="-122"/>
                <a:sym typeface="+mn-ea"/>
              </a:rPr>
              <a:t>①最高人民法院</a:t>
            </a:r>
            <a:r>
              <a:rPr lang="zh-CN" altLang="en-US" sz="2600" b="1">
                <a:solidFill>
                  <a:schemeClr val="tx1"/>
                </a:solidFill>
                <a:latin typeface="微软雅黑" panose="020B0503020204020204" charset="-122"/>
                <a:ea typeface="微软雅黑" panose="020B0503020204020204" charset="-122"/>
                <a:sym typeface="+mn-ea"/>
              </a:rPr>
              <a:t>是我国的最高审判机关，它作出的判决或裁定是</a:t>
            </a:r>
            <a:r>
              <a:rPr lang="zh-CN" altLang="en-US" sz="2600" b="1">
                <a:solidFill>
                  <a:srgbClr val="FF0000"/>
                </a:solidFill>
                <a:latin typeface="微软雅黑" panose="020B0503020204020204" charset="-122"/>
                <a:ea typeface="微软雅黑" panose="020B0503020204020204" charset="-122"/>
                <a:sym typeface="+mn-ea"/>
              </a:rPr>
              <a:t>终审</a:t>
            </a:r>
            <a:r>
              <a:rPr lang="zh-CN" altLang="en-US" sz="2600" b="1">
                <a:solidFill>
                  <a:schemeClr val="tx1"/>
                </a:solidFill>
                <a:latin typeface="微软雅黑" panose="020B0503020204020204" charset="-122"/>
                <a:ea typeface="微软雅黑" panose="020B0503020204020204" charset="-122"/>
                <a:sym typeface="+mn-ea"/>
              </a:rPr>
              <a:t>，</a:t>
            </a:r>
            <a:r>
              <a:rPr lang="zh-CN" altLang="en-US" sz="2600" b="1">
                <a:solidFill>
                  <a:srgbClr val="FF0000"/>
                </a:solidFill>
                <a:latin typeface="微软雅黑" panose="020B0503020204020204" charset="-122"/>
                <a:ea typeface="微软雅黑" panose="020B0503020204020204" charset="-122"/>
                <a:sym typeface="+mn-ea"/>
              </a:rPr>
              <a:t>不得上诉或抗诉。</a:t>
            </a:r>
          </a:p>
          <a:p>
            <a:pPr indent="0" fontAlgn="auto">
              <a:lnSpc>
                <a:spcPts val="3200"/>
              </a:lnSpc>
              <a:buFont typeface="Arial" panose="020B0604020202020204" pitchFamily="34" charset="0"/>
              <a:buNone/>
            </a:pPr>
            <a:r>
              <a:rPr lang="zh-CN" altLang="en-US" sz="2600" b="1">
                <a:solidFill>
                  <a:srgbClr val="FF0000"/>
                </a:solidFill>
                <a:latin typeface="微软雅黑" panose="020B0503020204020204" charset="-122"/>
                <a:ea typeface="微软雅黑" panose="020B0503020204020204" charset="-122"/>
                <a:sym typeface="+mn-ea"/>
              </a:rPr>
              <a:t>②死刑案件</a:t>
            </a:r>
            <a:r>
              <a:rPr lang="zh-CN" altLang="en-US" sz="2600" b="1">
                <a:solidFill>
                  <a:schemeClr val="tx1"/>
                </a:solidFill>
                <a:latin typeface="微软雅黑" panose="020B0503020204020204" charset="-122"/>
                <a:ea typeface="微软雅黑" panose="020B0503020204020204" charset="-122"/>
                <a:sym typeface="+mn-ea"/>
              </a:rPr>
              <a:t>除了适用普通程序，还适用特殊程序，即死刑复核程序，只有经过</a:t>
            </a:r>
            <a:r>
              <a:rPr lang="zh-CN" altLang="en-US" sz="2600" b="1">
                <a:solidFill>
                  <a:srgbClr val="FF0000"/>
                </a:solidFill>
                <a:latin typeface="微软雅黑" panose="020B0503020204020204" charset="-122"/>
                <a:ea typeface="微软雅黑" panose="020B0503020204020204" charset="-122"/>
                <a:sym typeface="+mn-ea"/>
              </a:rPr>
              <a:t>死刑复核程序</a:t>
            </a:r>
            <a:r>
              <a:rPr lang="zh-CN" altLang="en-US" sz="2600" b="1">
                <a:solidFill>
                  <a:schemeClr val="tx1"/>
                </a:solidFill>
                <a:latin typeface="微软雅黑" panose="020B0503020204020204" charset="-122"/>
                <a:ea typeface="微软雅黑" panose="020B0503020204020204" charset="-122"/>
                <a:sym typeface="+mn-ea"/>
              </a:rPr>
              <a:t>后，二审关于死刑的判决才能发生法律效力。</a:t>
            </a:r>
            <a:endParaRPr lang="zh-CN" altLang="en-US" sz="2600" b="1">
              <a:solidFill>
                <a:schemeClr val="tx1"/>
              </a:solidFill>
              <a:latin typeface="微软雅黑" panose="020B0503020204020204" charset="-122"/>
              <a:ea typeface="微软雅黑" panose="020B0503020204020204" charset="-122"/>
              <a:cs typeface="仿宋" panose="02010609060101010101" charset="-122"/>
              <a:sym typeface="+mn-ea"/>
            </a:endParaRPr>
          </a:p>
        </p:txBody>
      </p:sp>
      <p:cxnSp>
        <p:nvCxnSpPr>
          <p:cNvPr id="5" name="直接箭头连接符 4"/>
          <p:cNvCxnSpPr/>
          <p:nvPr>
            <p:custDataLst>
              <p:tags r:id="rId3"/>
            </p:custDataLst>
          </p:nvPr>
        </p:nvCxnSpPr>
        <p:spPr>
          <a:xfrm flipV="1">
            <a:off x="6969125" y="1965960"/>
            <a:ext cx="781685" cy="187325"/>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4"/>
            </p:custDataLst>
          </p:nvPr>
        </p:nvCxnSpPr>
        <p:spPr>
          <a:xfrm flipV="1">
            <a:off x="4389120" y="1243965"/>
            <a:ext cx="1146175" cy="721995"/>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7" name="组合 6"/>
          <p:cNvGrpSpPr/>
          <p:nvPr>
            <p:custDataLst>
              <p:tags r:id="rId5"/>
            </p:custDataLst>
          </p:nvPr>
        </p:nvGrpSpPr>
        <p:grpSpPr>
          <a:xfrm>
            <a:off x="5535295" y="892175"/>
            <a:ext cx="5855970" cy="624840"/>
            <a:chOff x="9300" y="1571"/>
            <a:chExt cx="9222" cy="984"/>
          </a:xfrm>
        </p:grpSpPr>
        <p:sp>
          <p:nvSpPr>
            <p:cNvPr id="13" name="椭圆 12"/>
            <p:cNvSpPr/>
            <p:nvPr>
              <p:custDataLst>
                <p:tags r:id="rId10"/>
              </p:custDataLst>
            </p:nvPr>
          </p:nvSpPr>
          <p:spPr>
            <a:xfrm>
              <a:off x="11668" y="1571"/>
              <a:ext cx="1644" cy="98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400" b="1">
                  <a:solidFill>
                    <a:schemeClr val="tx1"/>
                  </a:solidFill>
                  <a:latin typeface="微软雅黑" panose="020B0503020204020204" charset="-122"/>
                  <a:ea typeface="微软雅黑" panose="020B0503020204020204" charset="-122"/>
                </a:rPr>
                <a:t>一审</a:t>
              </a:r>
            </a:p>
          </p:txBody>
        </p:sp>
        <p:sp>
          <p:nvSpPr>
            <p:cNvPr id="3" name="椭圆 2"/>
            <p:cNvSpPr/>
            <p:nvPr>
              <p:custDataLst>
                <p:tags r:id="rId11"/>
              </p:custDataLst>
            </p:nvPr>
          </p:nvSpPr>
          <p:spPr>
            <a:xfrm>
              <a:off x="9300" y="1571"/>
              <a:ext cx="1644" cy="98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400" b="1">
                  <a:solidFill>
                    <a:schemeClr val="tx1"/>
                  </a:solidFill>
                  <a:latin typeface="微软雅黑" panose="020B0503020204020204" charset="-122"/>
                  <a:ea typeface="微软雅黑" panose="020B0503020204020204" charset="-122"/>
                </a:rPr>
                <a:t>诉讼</a:t>
              </a:r>
            </a:p>
          </p:txBody>
        </p:sp>
        <p:sp>
          <p:nvSpPr>
            <p:cNvPr id="6" name="椭圆 5"/>
            <p:cNvSpPr/>
            <p:nvPr>
              <p:custDataLst>
                <p:tags r:id="rId12"/>
              </p:custDataLst>
            </p:nvPr>
          </p:nvSpPr>
          <p:spPr>
            <a:xfrm>
              <a:off x="14310" y="1571"/>
              <a:ext cx="1644" cy="98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400" b="1">
                  <a:solidFill>
                    <a:schemeClr val="tx1"/>
                  </a:solidFill>
                  <a:latin typeface="微软雅黑" panose="020B0503020204020204" charset="-122"/>
                  <a:ea typeface="微软雅黑" panose="020B0503020204020204" charset="-122"/>
                </a:rPr>
                <a:t>上诉</a:t>
              </a:r>
            </a:p>
          </p:txBody>
        </p:sp>
        <p:sp>
          <p:nvSpPr>
            <p:cNvPr id="10" name="椭圆 9"/>
            <p:cNvSpPr/>
            <p:nvPr>
              <p:custDataLst>
                <p:tags r:id="rId13"/>
              </p:custDataLst>
            </p:nvPr>
          </p:nvSpPr>
          <p:spPr>
            <a:xfrm>
              <a:off x="16878" y="1571"/>
              <a:ext cx="1644" cy="984"/>
            </a:xfrm>
            <a:prstGeom prst="ellipse">
              <a:avLst/>
            </a:prstGeom>
            <a:solidFill>
              <a:srgbClr val="27BDBA"/>
            </a:solidFill>
            <a:ln>
              <a:noFill/>
            </a:ln>
            <a:effectLst>
              <a:innerShdw dist="76200" dir="13500000">
                <a:prstClr val="black">
                  <a:alpha val="12000"/>
                </a:prstClr>
              </a:innerShdw>
            </a:effectLst>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Autofit/>
            </a:bodyPr>
            <a:lstStyle/>
            <a:p>
              <a:pPr algn="ctr"/>
              <a:r>
                <a:rPr lang="zh-CN" altLang="en-US" sz="2400" b="1">
                  <a:solidFill>
                    <a:schemeClr val="tx1"/>
                  </a:solidFill>
                  <a:latin typeface="微软雅黑" panose="020B0503020204020204" charset="-122"/>
                  <a:ea typeface="微软雅黑" panose="020B0503020204020204" charset="-122"/>
                </a:rPr>
                <a:t>二审</a:t>
              </a:r>
            </a:p>
          </p:txBody>
        </p:sp>
        <p:sp>
          <p:nvSpPr>
            <p:cNvPr id="14" name="文本框 13"/>
            <p:cNvSpPr txBox="1"/>
            <p:nvPr>
              <p:custDataLst>
                <p:tags r:id="rId14"/>
              </p:custDataLst>
            </p:nvPr>
          </p:nvSpPr>
          <p:spPr>
            <a:xfrm>
              <a:off x="10944" y="1816"/>
              <a:ext cx="560" cy="725"/>
            </a:xfrm>
            <a:prstGeom prst="rect">
              <a:avLst/>
            </a:prstGeom>
            <a:noFill/>
          </p:spPr>
          <p:txBody>
            <a:bodyPr wrap="square" rtlCol="0" anchor="t">
              <a:spAutoFit/>
            </a:bodyPr>
            <a:lstStyle/>
            <a:p>
              <a:r>
                <a:rPr lang="zh-CN" altLang="en-US" sz="2400">
                  <a:latin typeface="微软雅黑" panose="020B0503020204020204" charset="-122"/>
                  <a:ea typeface="微软雅黑" panose="020B0503020204020204" charset="-122"/>
                  <a:cs typeface="Arial" panose="020B0604020202020204" pitchFamily="34" charset="0"/>
                </a:rPr>
                <a:t>→</a:t>
              </a:r>
            </a:p>
          </p:txBody>
        </p:sp>
        <p:sp>
          <p:nvSpPr>
            <p:cNvPr id="15" name="文本框 14"/>
            <p:cNvSpPr txBox="1"/>
            <p:nvPr>
              <p:custDataLst>
                <p:tags r:id="rId15"/>
              </p:custDataLst>
            </p:nvPr>
          </p:nvSpPr>
          <p:spPr>
            <a:xfrm>
              <a:off x="13548" y="1823"/>
              <a:ext cx="798" cy="725"/>
            </a:xfrm>
            <a:prstGeom prst="rect">
              <a:avLst/>
            </a:prstGeom>
            <a:noFill/>
          </p:spPr>
          <p:txBody>
            <a:bodyPr wrap="square" rtlCol="0" anchor="t">
              <a:spAutoFit/>
            </a:bodyPr>
            <a:lstStyle/>
            <a:p>
              <a:r>
                <a:rPr lang="zh-CN" altLang="en-US" sz="2400">
                  <a:latin typeface="微软雅黑" panose="020B0503020204020204" charset="-122"/>
                  <a:ea typeface="微软雅黑" panose="020B0503020204020204" charset="-122"/>
                  <a:cs typeface="Arial" panose="020B0604020202020204" pitchFamily="34" charset="0"/>
                </a:rPr>
                <a:t>→</a:t>
              </a:r>
            </a:p>
          </p:txBody>
        </p:sp>
        <p:sp>
          <p:nvSpPr>
            <p:cNvPr id="16" name="文本框 15"/>
            <p:cNvSpPr txBox="1"/>
            <p:nvPr>
              <p:custDataLst>
                <p:tags r:id="rId16"/>
              </p:custDataLst>
            </p:nvPr>
          </p:nvSpPr>
          <p:spPr>
            <a:xfrm>
              <a:off x="16017" y="1701"/>
              <a:ext cx="798" cy="725"/>
            </a:xfrm>
            <a:prstGeom prst="rect">
              <a:avLst/>
            </a:prstGeom>
            <a:noFill/>
          </p:spPr>
          <p:txBody>
            <a:bodyPr wrap="square" rtlCol="0" anchor="t">
              <a:spAutoFit/>
            </a:bodyPr>
            <a:lstStyle/>
            <a:p>
              <a:r>
                <a:rPr lang="zh-CN" altLang="en-US" sz="2400">
                  <a:latin typeface="微软雅黑" panose="020B0503020204020204" charset="-122"/>
                  <a:ea typeface="微软雅黑" panose="020B0503020204020204" charset="-122"/>
                  <a:cs typeface="Arial" panose="020B0604020202020204" pitchFamily="34" charset="0"/>
                </a:rPr>
                <a:t>→</a:t>
              </a:r>
            </a:p>
          </p:txBody>
        </p:sp>
      </p:grpSp>
      <p:sp>
        <p:nvSpPr>
          <p:cNvPr id="11" name="Rectangle 7"/>
          <p:cNvSpPr/>
          <p:nvPr>
            <p:custDataLst>
              <p:tags r:id="rId6"/>
            </p:custDataLst>
          </p:nvPr>
        </p:nvSpPr>
        <p:spPr>
          <a:xfrm>
            <a:off x="285115" y="363220"/>
            <a:ext cx="4930140" cy="634365"/>
          </a:xfrm>
          <a:prstGeom prst="roundRect">
            <a:avLst>
              <a:gd name="adj" fmla="val 12062"/>
            </a:avLst>
          </a:prstGeom>
          <a:noFill/>
          <a:ln w="28575" cmpd="thickThin">
            <a:noFill/>
            <a:prstDash val="lgDash"/>
          </a:ln>
        </p:spPr>
        <p:txBody>
          <a:bodyPr wrap="square" tIns="107950" bIns="107950" anchor="ctr" anchorCtr="0">
            <a:noAutofit/>
          </a:bodyPr>
          <a:lstStyle/>
          <a:p>
            <a:pPr algn="l" eaLnBrk="0" fontAlgn="auto" hangingPunct="0">
              <a:lnSpc>
                <a:spcPct val="100000"/>
              </a:lnSpc>
              <a:buClrTx/>
              <a:buSzTx/>
              <a:buFontTx/>
            </a:pPr>
            <a:r>
              <a:rPr lang="zh-CN" altLang="en-US" sz="2800" b="1">
                <a:effectLst/>
                <a:latin typeface="楷体" panose="02010609060101010101" pitchFamily="49" charset="-122"/>
                <a:ea typeface="楷体" panose="02010609060101010101" pitchFamily="49" charset="-122"/>
                <a:cs typeface="微软雅黑" panose="020B0503020204020204" charset="-122"/>
                <a:sym typeface="+mn-ea"/>
              </a:rPr>
              <a:t>（</a:t>
            </a:r>
            <a:r>
              <a:rPr lang="en-US" altLang="zh-CN" sz="2800" b="1">
                <a:effectLst/>
                <a:latin typeface="楷体" panose="02010609060101010101" pitchFamily="49" charset="-122"/>
                <a:ea typeface="楷体" panose="02010609060101010101" pitchFamily="49" charset="-122"/>
                <a:cs typeface="微软雅黑" panose="020B0503020204020204" charset="-122"/>
                <a:sym typeface="+mn-ea"/>
              </a:rPr>
              <a:t>3</a:t>
            </a:r>
            <a:r>
              <a:rPr lang="zh-CN" altLang="en-US" sz="2800" b="1">
                <a:effectLst/>
                <a:latin typeface="楷体" panose="02010609060101010101" pitchFamily="49" charset="-122"/>
                <a:ea typeface="楷体" panose="02010609060101010101" pitchFamily="49" charset="-122"/>
                <a:cs typeface="微软雅黑" panose="020B0503020204020204" charset="-122"/>
                <a:sym typeface="+mn-ea"/>
              </a:rPr>
              <a:t>）当事</a:t>
            </a:r>
            <a:r>
              <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sym typeface="+mn-ea"/>
              </a:rPr>
              <a:t>人</a:t>
            </a:r>
            <a:r>
              <a:rPr lang="en-US" altLang="zh-CN" sz="2800" b="1" u="sng">
                <a:solidFill>
                  <a:schemeClr val="tx1"/>
                </a:solidFill>
                <a:effectLst/>
                <a:latin typeface="楷体" panose="02010609060101010101" pitchFamily="49" charset="-122"/>
                <a:ea typeface="楷体" panose="02010609060101010101" pitchFamily="49" charset="-122"/>
                <a:cs typeface="微软雅黑" panose="020B0503020204020204" charset="-122"/>
                <a:sym typeface="+mn-ea"/>
              </a:rPr>
              <a:t>有</a:t>
            </a:r>
            <a:r>
              <a:rPr sz="2800" b="1">
                <a:solidFill>
                  <a:srgbClr val="FF0000"/>
                </a:solidFill>
                <a:effectLst/>
                <a:latin typeface="楷体" panose="02010609060101010101" pitchFamily="49" charset="-122"/>
                <a:ea typeface="楷体" panose="02010609060101010101" pitchFamily="49" charset="-122"/>
                <a:cs typeface="微软雅黑" panose="020B0503020204020204" charset="-122"/>
                <a:sym typeface="+mn-ea"/>
              </a:rPr>
              <a:t>上诉</a:t>
            </a:r>
            <a:r>
              <a:rPr lang="en-US" altLang="zh-CN" sz="2800" b="1" err="1">
                <a:effectLst/>
                <a:latin typeface="楷体" panose="02010609060101010101" pitchFamily="49" charset="-122"/>
                <a:ea typeface="楷体" panose="02010609060101010101" pitchFamily="49" charset="-122"/>
                <a:cs typeface="微软雅黑" panose="020B0503020204020204" charset="-122"/>
                <a:sym typeface="+mn-ea"/>
              </a:rPr>
              <a:t>的权利</a:t>
            </a:r>
            <a:endParaRPr lang="zh-CN" altLang="en-US" sz="2800" b="1">
              <a:solidFill>
                <a:schemeClr val="tx1"/>
              </a:solidFill>
              <a:effectLst/>
              <a:latin typeface="楷体" panose="02010609060101010101" pitchFamily="49" charset="-122"/>
              <a:ea typeface="楷体" panose="02010609060101010101" pitchFamily="49" charset="-122"/>
              <a:cs typeface="微软雅黑" panose="020B0503020204020204" charset="-122"/>
            </a:endParaRPr>
          </a:p>
        </p:txBody>
      </p:sp>
      <p:pic>
        <p:nvPicPr>
          <p:cNvPr id="12" name="一审败诉了，二审有必要上诉吗？_哔哩哔哩_bilibili">
            <a:hlinkClick r:id="" action="ppaction://media"/>
          </p:cNvPr>
          <p:cNvPicPr/>
          <p:nvPr>
            <a:videoFile r:link="rId8"/>
            <p:custDataLst>
              <p:tags r:id="rId9"/>
            </p:custDataLst>
            <p:extLst>
              <p:ext uri="{DAA4B4D4-6D71-4841-9C94-3DE7FCFB9230}">
                <p14:media xmlns:p14="http://schemas.microsoft.com/office/powerpoint/2010/main" r:embed="rId7"/>
              </p:ext>
            </p:extLst>
          </p:nvPr>
        </p:nvPicPr>
        <p:blipFill>
          <a:blip r:embed="rId18"/>
          <a:stretch>
            <a:fillRect/>
          </a:stretch>
        </p:blipFill>
        <p:spPr>
          <a:xfrm>
            <a:off x="7608570" y="191135"/>
            <a:ext cx="4441825" cy="59010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additive="base">
                                        <p:cTn id="5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 calcmode="lin" valueType="num">
                                      <p:cBhvr additive="base">
                                        <p:cTn id="5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61" fill="hold" display="0">
                  <p:stCondLst>
                    <p:cond delay="indefinite"/>
                  </p:stCondLst>
                </p:cTn>
                <p:tgtEl>
                  <p:spTgt spid="12"/>
                </p:tgtEl>
              </p:cMediaNode>
            </p:video>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custDataLst>
              <p:tags r:id="rId2"/>
            </p:custDataLst>
          </p:nvPr>
        </p:nvSpPr>
        <p:spPr bwMode="auto">
          <a:xfrm>
            <a:off x="431479" y="164740"/>
            <a:ext cx="1402080" cy="460375"/>
          </a:xfrm>
          <a:prstGeom prst="rect">
            <a:avLst/>
          </a:prstGeom>
          <a:solidFill>
            <a:schemeClr val="accent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l"/>
            <a:r>
              <a:rPr lang="zh-CN" altLang="en-US" sz="2400" b="1">
                <a:solidFill>
                  <a:srgbClr val="1D41D5"/>
                </a:solidFill>
                <a:effectLst/>
                <a:latin typeface="微软雅黑" panose="020B0503020204020204" charset="-122"/>
                <a:ea typeface="微软雅黑" panose="020B0503020204020204" charset="-122"/>
                <a:sym typeface="+mn-lt"/>
              </a:rPr>
              <a:t>知识拓展</a:t>
            </a:r>
          </a:p>
        </p:txBody>
      </p:sp>
      <p:sp>
        <p:nvSpPr>
          <p:cNvPr id="61" name="文本框 60"/>
          <p:cNvSpPr txBox="1"/>
          <p:nvPr>
            <p:custDataLst>
              <p:tags r:id="rId3"/>
            </p:custDataLst>
          </p:nvPr>
        </p:nvSpPr>
        <p:spPr>
          <a:xfrm>
            <a:off x="26970357" y="12106275"/>
            <a:ext cx="309880" cy="977265"/>
          </a:xfrm>
          <a:prstGeom prst="rect">
            <a:avLst/>
          </a:prstGeom>
          <a:noFill/>
        </p:spPr>
        <p:txBody>
          <a:bodyPr wrap="none" rtlCol="0" anchor="t">
            <a:spAutoFit/>
          </a:bodyPr>
          <a:lstStyle/>
          <a:p>
            <a:pPr marL="0" lvl="0" algn="l" defTabSz="685800" eaLnBrk="1" fontAlgn="base" hangingPunct="1">
              <a:lnSpc>
                <a:spcPct val="160000"/>
              </a:lnSpc>
              <a:buClrTx/>
              <a:buSzTx/>
              <a:buFontTx/>
            </a:pPr>
            <a:endParaRPr lang="en-US" altLang="zh-CN" sz="3600" b="1">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8" name="表格 17"/>
          <p:cNvGraphicFramePr>
            <a:graphicFrameLocks noGrp="1"/>
          </p:cNvGraphicFramePr>
          <p:nvPr>
            <p:custDataLst>
              <p:tags r:id="rId4"/>
            </p:custDataLst>
          </p:nvPr>
        </p:nvGraphicFramePr>
        <p:xfrm>
          <a:off x="4405630" y="1635125"/>
          <a:ext cx="6311900" cy="2943860"/>
        </p:xfrm>
        <a:graphic>
          <a:graphicData uri="http://schemas.openxmlformats.org/drawingml/2006/table">
            <a:tbl>
              <a:tblPr/>
              <a:tblGrid>
                <a:gridCol w="1734820">
                  <a:extLst>
                    <a:ext uri="{9D8B030D-6E8A-4147-A177-3AD203B41FA5}">
                      <a16:colId xmlns:a16="http://schemas.microsoft.com/office/drawing/2014/main" val="20000"/>
                    </a:ext>
                  </a:extLst>
                </a:gridCol>
                <a:gridCol w="2301875">
                  <a:extLst>
                    <a:ext uri="{9D8B030D-6E8A-4147-A177-3AD203B41FA5}">
                      <a16:colId xmlns:a16="http://schemas.microsoft.com/office/drawing/2014/main" val="20001"/>
                    </a:ext>
                  </a:extLst>
                </a:gridCol>
                <a:gridCol w="2275205">
                  <a:extLst>
                    <a:ext uri="{9D8B030D-6E8A-4147-A177-3AD203B41FA5}">
                      <a16:colId xmlns:a16="http://schemas.microsoft.com/office/drawing/2014/main" val="20002"/>
                    </a:ext>
                  </a:extLst>
                </a:gridCol>
              </a:tblGrid>
              <a:tr h="443865">
                <a:tc rowSpan="2">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endParaRPr lang="zh-CN" altLang="en-US" sz="2600">
                        <a:ea typeface="微软雅黑" panose="020B0503020204020204" charset="-122"/>
                      </a:endParaRP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w="12700" cap="flat" cmpd="sng">
                      <a:solidFill>
                        <a:schemeClr val="tx1"/>
                      </a:solidFill>
                      <a:prstDash val="solid"/>
                      <a:headEnd type="none" w="med" len="med"/>
                      <a:tailEnd type="none" w="med" len="med"/>
                    </a:lnTlToBr>
                    <a:lnBlToTr>
                      <a:noFill/>
                    </a:lnBlToTr>
                    <a:solidFill>
                      <a:schemeClr val="bg1"/>
                    </a:solidFill>
                  </a:tcPr>
                </a:tc>
                <a:tc gridSpan="2">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ts val="2120"/>
                        </a:lnSpc>
                        <a:buNone/>
                      </a:pPr>
                      <a:r>
                        <a:rPr lang="zh-CN" altLang="en-US" sz="2600" b="1">
                          <a:ea typeface="微软雅黑" panose="020B0503020204020204" charset="-122"/>
                        </a:rPr>
                        <a:t>上诉期限</a:t>
                      </a:r>
                      <a:r>
                        <a:rPr lang="zh-CN" altLang="en-US" sz="2400" b="1">
                          <a:solidFill>
                            <a:srgbClr val="00B050"/>
                          </a:solidFill>
                          <a:latin typeface="黑体" panose="02010609060101010101" charset="-122"/>
                          <a:ea typeface="黑体"/>
                          <a:cs typeface="黑体" panose="02010609060101010101" charset="-122"/>
                        </a:rPr>
                        <a:t>【</a:t>
                      </a:r>
                      <a:r>
                        <a:rPr lang="en-US" altLang="zh-CN" sz="2400" b="1">
                          <a:solidFill>
                            <a:srgbClr val="00B050"/>
                          </a:solidFill>
                          <a:latin typeface="黑体" panose="02010609060101010101" charset="-122"/>
                          <a:ea typeface="黑体"/>
                          <a:cs typeface="黑体" panose="02010609060101010101" charset="-122"/>
                        </a:rPr>
                        <a:t> </a:t>
                      </a:r>
                      <a:r>
                        <a:rPr lang="en-US" altLang="zh-CN" sz="2400" b="1">
                          <a:solidFill>
                            <a:srgbClr val="00B050"/>
                          </a:solidFill>
                          <a:latin typeface="黑体" panose="02010609060101010101" charset="-122"/>
                          <a:ea typeface="黑体"/>
                          <a:cs typeface="黑体" panose="02010609060101010101" charset="-122"/>
                          <a:sym typeface="+mn-ea"/>
                        </a:rPr>
                        <a:t>P89</a:t>
                      </a:r>
                      <a:r>
                        <a:rPr lang="zh-CN" altLang="en-US" sz="2400" b="1">
                          <a:solidFill>
                            <a:srgbClr val="00B050"/>
                          </a:solidFill>
                          <a:latin typeface="黑体" panose="02010609060101010101" charset="-122"/>
                          <a:ea typeface="黑体"/>
                          <a:cs typeface="黑体" panose="02010609060101010101" charset="-122"/>
                          <a:sym typeface="+mn-ea"/>
                        </a:rPr>
                        <a:t>相关链接</a:t>
                      </a:r>
                      <a:r>
                        <a:rPr lang="en-US" altLang="zh-CN" sz="2400" b="1">
                          <a:solidFill>
                            <a:srgbClr val="00B050"/>
                          </a:solidFill>
                          <a:latin typeface="黑体" panose="02010609060101010101" charset="-122"/>
                          <a:ea typeface="黑体"/>
                          <a:cs typeface="黑体" panose="02010609060101010101" charset="-122"/>
                          <a:sym typeface="+mn-ea"/>
                        </a:rPr>
                        <a:t>3</a:t>
                      </a:r>
                      <a:r>
                        <a:rPr lang="zh-CN" altLang="en-US" sz="2400" b="1">
                          <a:solidFill>
                            <a:srgbClr val="00B050"/>
                          </a:solidFill>
                          <a:latin typeface="黑体" panose="02010609060101010101" charset="-122"/>
                          <a:ea typeface="黑体"/>
                          <a:cs typeface="黑体" panose="02010609060101010101" charset="-122"/>
                          <a:sym typeface="+mn-ea"/>
                        </a:rPr>
                        <a:t>】</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hMerge="1">
                  <a:txBody>
                    <a:bodyPr/>
                    <a:lstStyle/>
                    <a:p>
                      <a:endParaRPr/>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0"/>
                  </a:ext>
                </a:extLst>
              </a:tr>
              <a:tr h="853440">
                <a:tc vMerge="1">
                  <a:txBody>
                    <a:bodyPr/>
                    <a:lstStyle/>
                    <a:p>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zh-CN" altLang="en-US" sz="2400" b="1">
                          <a:solidFill>
                            <a:srgbClr val="FF0000"/>
                          </a:solidFill>
                          <a:ea typeface="微软雅黑" panose="020B0503020204020204" charset="-122"/>
                        </a:rPr>
                        <a:t>一审判决</a:t>
                      </a:r>
                      <a:endParaRPr lang="zh-CN" altLang="en-US" sz="2400" b="1">
                        <a:solidFill>
                          <a:srgbClr val="1D41D5"/>
                        </a:solidFill>
                        <a:ea typeface="微软雅黑" panose="020B0503020204020204" charset="-122"/>
                      </a:endParaRPr>
                    </a:p>
                    <a:p>
                      <a:pPr marL="0" lvl="0" indent="0" algn="ctr" eaLnBrk="1" hangingPunct="1">
                        <a:lnSpc>
                          <a:spcPct val="100000"/>
                        </a:lnSpc>
                        <a:buNone/>
                      </a:pPr>
                      <a:r>
                        <a:rPr lang="zh-CN" altLang="en-US" sz="2400" b="1">
                          <a:ea typeface="微软雅黑" panose="020B0503020204020204" charset="-122"/>
                        </a:rPr>
                        <a:t>（实体）</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zh-CN" altLang="en-US" sz="2400" b="1">
                          <a:solidFill>
                            <a:srgbClr val="FF0000"/>
                          </a:solidFill>
                          <a:ea typeface="微软雅黑" panose="020B0503020204020204" charset="-122"/>
                        </a:rPr>
                        <a:t>一审裁定</a:t>
                      </a:r>
                    </a:p>
                    <a:p>
                      <a:pPr marL="0" lvl="0" indent="0" algn="ctr" eaLnBrk="1" hangingPunct="1">
                        <a:lnSpc>
                          <a:spcPct val="100000"/>
                        </a:lnSpc>
                        <a:buNone/>
                      </a:pPr>
                      <a:r>
                        <a:rPr lang="zh-CN" altLang="en-US" sz="2400" b="1">
                          <a:ea typeface="微软雅黑" panose="020B0503020204020204" charset="-122"/>
                        </a:rPr>
                        <a:t>（程序）</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18160">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zh-CN" altLang="en-US" sz="2600" b="1">
                          <a:ea typeface="微软雅黑" panose="020B0503020204020204" charset="-122"/>
                        </a:rPr>
                        <a:t>民事诉讼</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rowSpan="2">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en-US" altLang="zh-CN" sz="2600" b="1">
                          <a:solidFill>
                            <a:srgbClr val="FF0000"/>
                          </a:solidFill>
                          <a:ea typeface="微软雅黑" panose="020B0503020204020204" charset="-122"/>
                        </a:rPr>
                        <a:t>15</a:t>
                      </a:r>
                      <a:r>
                        <a:rPr lang="zh-CN" altLang="en-US" sz="2600" b="1">
                          <a:solidFill>
                            <a:srgbClr val="FF0000"/>
                          </a:solidFill>
                          <a:ea typeface="微软雅黑" panose="020B0503020204020204" charset="-122"/>
                        </a:rPr>
                        <a:t>日</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rowSpan="2">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en-US" altLang="zh-CN" sz="2600" b="1">
                          <a:solidFill>
                            <a:srgbClr val="FF0000"/>
                          </a:solidFill>
                          <a:ea typeface="微软雅黑" panose="020B0503020204020204" charset="-122"/>
                        </a:rPr>
                        <a:t>10</a:t>
                      </a:r>
                      <a:r>
                        <a:rPr lang="zh-CN" altLang="en-US" sz="2600" b="1">
                          <a:solidFill>
                            <a:srgbClr val="FF0000"/>
                          </a:solidFill>
                          <a:ea typeface="微软雅黑" panose="020B0503020204020204" charset="-122"/>
                        </a:rPr>
                        <a:t>日</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5625">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zh-CN" altLang="en-US" sz="2600" b="1">
                          <a:ea typeface="微软雅黑" panose="020B0503020204020204" charset="-122"/>
                        </a:rPr>
                        <a:t>行政诉讼</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vMerge="1">
                  <a:txBody>
                    <a:bodyPr/>
                    <a:lstStyle/>
                    <a:p>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vMerge="1">
                  <a:txBody>
                    <a:bodyPr/>
                    <a:lstStyle/>
                    <a:p>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3"/>
                  </a:ext>
                </a:extLst>
              </a:tr>
              <a:tr h="572770">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algn="ctr" eaLnBrk="1" hangingPunct="1">
                        <a:lnSpc>
                          <a:spcPct val="100000"/>
                        </a:lnSpc>
                        <a:buClrTx/>
                        <a:buFontTx/>
                        <a:buNone/>
                      </a:pPr>
                      <a:r>
                        <a:rPr lang="zh-CN" altLang="en-US" sz="2600" b="1">
                          <a:solidFill>
                            <a:schemeClr val="accent1"/>
                          </a:solidFill>
                          <a:ea typeface="微软雅黑" panose="020B0503020204020204" charset="-122"/>
                        </a:rPr>
                        <a:t>刑事诉讼</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en-US" altLang="zh-CN" sz="2600" b="1">
                          <a:solidFill>
                            <a:srgbClr val="FF0000"/>
                          </a:solidFill>
                          <a:ea typeface="微软雅黑" panose="020B0503020204020204" charset="-122"/>
                        </a:rPr>
                        <a:t>10</a:t>
                      </a:r>
                      <a:r>
                        <a:rPr lang="zh-CN" altLang="en-US" sz="2600" b="1">
                          <a:solidFill>
                            <a:srgbClr val="FF0000"/>
                          </a:solidFill>
                          <a:ea typeface="微软雅黑" panose="020B0503020204020204" charset="-122"/>
                        </a:rPr>
                        <a:t>日</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tc>
                  <a:txBody>
                    <a:bodyPr/>
                    <a:lstStyle>
                      <a:lvl1pPr marL="0" lvl="0" indent="0" algn="l" defTabSz="685800" rtl="0" eaLnBrk="0" fontAlgn="base" latinLnBrk="0" hangingPunct="0">
                        <a:lnSpc>
                          <a:spcPct val="100000"/>
                        </a:lnSpc>
                        <a:spcBef>
                          <a:spcPct val="0"/>
                        </a:spcBef>
                        <a:spcAft>
                          <a:spcPct val="0"/>
                        </a:spcAft>
                        <a:buSzTx/>
                        <a:buNone/>
                        <a:defRPr sz="1400" b="0" i="0" u="none" kern="1200" baseline="0">
                          <a:solidFill>
                            <a:srgbClr val="000000"/>
                          </a:solidFill>
                          <a:latin typeface="Arial" panose="020B0604020202020204" pitchFamily="34" charset="0"/>
                          <a:ea typeface="宋体" panose="02010600030101010101" pitchFamily="2" charset="-122"/>
                        </a:defRPr>
                      </a:lvl1pPr>
                      <a:lvl2pPr marL="342900" lvl="1" indent="1143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2pPr>
                      <a:lvl3pPr marL="685800" lvl="2" indent="2286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3pPr>
                      <a:lvl4pPr marL="1028700" lvl="3" indent="3429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4pPr>
                      <a:lvl5pPr marL="1371600" lvl="4" indent="457200" algn="l" defTabSz="685800" rtl="0" eaLnBrk="0" fontAlgn="base" latinLnBrk="0" hangingPunct="0">
                        <a:lnSpc>
                          <a:spcPct val="100000"/>
                        </a:lnSpc>
                        <a:spcBef>
                          <a:spcPct val="0"/>
                        </a:spcBef>
                        <a:spcAft>
                          <a:spcPct val="0"/>
                        </a:spcAft>
                        <a:buSzTx/>
                        <a:buFontTx/>
                        <a:buNone/>
                        <a:defRPr sz="14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lnSpc>
                          <a:spcPct val="100000"/>
                        </a:lnSpc>
                        <a:buNone/>
                      </a:pPr>
                      <a:r>
                        <a:rPr lang="en-US" altLang="zh-CN" sz="2600" b="1">
                          <a:solidFill>
                            <a:srgbClr val="FF0000"/>
                          </a:solidFill>
                          <a:ea typeface="微软雅黑" panose="020B0503020204020204" charset="-122"/>
                        </a:rPr>
                        <a:t>5</a:t>
                      </a:r>
                      <a:r>
                        <a:rPr lang="zh-CN" altLang="en-US" sz="2600" b="1">
                          <a:solidFill>
                            <a:srgbClr val="FF0000"/>
                          </a:solidFill>
                          <a:ea typeface="微软雅黑" panose="020B0503020204020204" charset="-122"/>
                        </a:rPr>
                        <a:t>日</a:t>
                      </a:r>
                    </a:p>
                  </a:txBody>
                  <a:tcPr marL="121920" marR="121920" marT="60960" marB="60960"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5" name="文本框 24"/>
          <p:cNvSpPr txBox="1"/>
          <p:nvPr>
            <p:custDataLst>
              <p:tags r:id="rId5"/>
            </p:custDataLst>
          </p:nvPr>
        </p:nvSpPr>
        <p:spPr>
          <a:xfrm>
            <a:off x="4104005" y="501015"/>
            <a:ext cx="7082155" cy="977265"/>
          </a:xfrm>
          <a:prstGeom prst="rect">
            <a:avLst/>
          </a:prstGeom>
          <a:solidFill>
            <a:schemeClr val="accent2">
              <a:lumMod val="20000"/>
              <a:lumOff val="80000"/>
            </a:schemeClr>
          </a:solidFill>
        </p:spPr>
        <p:txBody>
          <a:bodyPr wrap="square" rtlCol="0" anchor="t">
            <a:spAutoFit/>
          </a:bodyPr>
          <a:lstStyle/>
          <a:p>
            <a:pPr>
              <a:lnSpc>
                <a:spcPct val="120000"/>
              </a:lnSpc>
            </a:pPr>
            <a:r>
              <a:rPr lang="en-US" altLang="zh-CN" sz="2400" b="1">
                <a:solidFill>
                  <a:schemeClr val="tx1"/>
                </a:solidFill>
                <a:latin typeface="微软雅黑" panose="020B0503020204020204" charset="-122"/>
                <a:ea typeface="微软雅黑" panose="020B0503020204020204" charset="-122"/>
                <a:sym typeface="Wingdings" panose="05000000000000000000" pitchFamily="2" charset="2"/>
              </a:rPr>
              <a:t> </a:t>
            </a:r>
            <a:r>
              <a:rPr lang="en-US" altLang="zh-CN" sz="2400" b="1">
                <a:latin typeface="微软雅黑" panose="020B0503020204020204" charset="-122"/>
                <a:ea typeface="微软雅黑" panose="020B0503020204020204" charset="-122"/>
                <a:sym typeface="Wingdings" panose="05000000000000000000" pitchFamily="2" charset="2"/>
              </a:rPr>
              <a:t>上诉并不是任何时候都可以提起的，如果不及时提起，一审裁判就会生效，当事人就会失去上诉权。</a:t>
            </a:r>
          </a:p>
        </p:txBody>
      </p:sp>
      <p:sp>
        <p:nvSpPr>
          <p:cNvPr id="2" name="Freeform 22"/>
          <p:cNvSpPr/>
          <p:nvPr>
            <p:custDataLst>
              <p:tags r:id="rId6"/>
            </p:custDataLst>
          </p:nvPr>
        </p:nvSpPr>
        <p:spPr>
          <a:xfrm rot="16200000">
            <a:off x="-960120" y="2369185"/>
            <a:ext cx="3551555" cy="635635"/>
          </a:xfrm>
          <a:custGeom>
            <a:avLst/>
            <a:gdLst>
              <a:gd name="connsiteX0" fmla="*/ 0 w 3527802"/>
              <a:gd name="connsiteY0" fmla="*/ 0 h 670282"/>
              <a:gd name="connsiteX1" fmla="*/ 3527802 w 3527802"/>
              <a:gd name="connsiteY1" fmla="*/ 0 h 670282"/>
              <a:gd name="connsiteX2" fmla="*/ 3527802 w 3527802"/>
              <a:gd name="connsiteY2" fmla="*/ 670282 h 670282"/>
              <a:gd name="connsiteX3" fmla="*/ 0 w 3527802"/>
              <a:gd name="connsiteY3" fmla="*/ 670282 h 670282"/>
              <a:gd name="connsiteX4" fmla="*/ 0 w 3527802"/>
              <a:gd name="connsiteY4" fmla="*/ 0 h 67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802" h="670282">
                <a:moveTo>
                  <a:pt x="0" y="0"/>
                </a:moveTo>
                <a:lnTo>
                  <a:pt x="3527802" y="0"/>
                </a:lnTo>
                <a:lnTo>
                  <a:pt x="3527802" y="670282"/>
                </a:lnTo>
                <a:lnTo>
                  <a:pt x="0" y="670282"/>
                </a:lnTo>
                <a:lnTo>
                  <a:pt x="0" y="0"/>
                </a:lnTo>
                <a:close/>
              </a:path>
            </a:pathLst>
          </a:custGeom>
          <a:solidFill>
            <a:schemeClr val="accent2">
              <a:lumMod val="20000"/>
              <a:lumOff val="80000"/>
            </a:schemeClr>
          </a:solidFill>
          <a:ln>
            <a:noFill/>
          </a:ln>
        </p:spPr>
        <p:style>
          <a:lnRef idx="2">
            <a:sysClr val="window" lastClr="FFFFFF">
              <a:hueOff val="0"/>
              <a:satOff val="0"/>
              <a:lumOff val="0"/>
              <a:alphaOff val="0"/>
            </a:sysClr>
          </a:lnRef>
          <a:fillRef idx="1">
            <a:srgbClr val="3498DB">
              <a:shade val="80000"/>
              <a:hueOff val="0"/>
              <a:satOff val="0"/>
              <a:lumOff val="0"/>
              <a:alphaOff val="0"/>
            </a:srgbClr>
          </a:fillRef>
          <a:effectRef idx="0">
            <a:srgbClr val="3498DB">
              <a:shade val="80000"/>
              <a:hueOff val="0"/>
              <a:satOff val="0"/>
              <a:lumOff val="0"/>
              <a:alphaOff val="0"/>
            </a:srgbClr>
          </a:effectRef>
          <a:fontRef idx="minor">
            <a:sysClr val="window" lastClr="FFFFFF"/>
          </a:fontRef>
        </p:style>
        <p:txBody>
          <a:bodyPr spcFirstLastPara="0" vert="eaVert" wrap="none" lIns="90000" tIns="0" rIns="90000" bIns="7620" numCol="1" spcCol="1270" anchor="ctr" anchorCtr="1"/>
          <a:lstStyle/>
          <a:p>
            <a:pPr lvl="0" indent="0" algn="ctr" defTabSz="533400">
              <a:lnSpc>
                <a:spcPct val="60000"/>
              </a:lnSpc>
              <a:spcBef>
                <a:spcPct val="0"/>
              </a:spcBef>
              <a:spcAft>
                <a:spcPct val="35000"/>
              </a:spcAft>
              <a:buNone/>
              <a:defRPr/>
            </a:pPr>
            <a:endPar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endParaRPr>
          </a:p>
          <a:p>
            <a:pPr lvl="0" indent="0" algn="ctr" defTabSz="533400">
              <a:lnSpc>
                <a:spcPct val="6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法</a:t>
            </a:r>
          </a:p>
          <a:p>
            <a:pPr lvl="0" indent="0" algn="ctr" defTabSz="533400">
              <a:lnSpc>
                <a:spcPct val="6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院</a:t>
            </a:r>
          </a:p>
          <a:p>
            <a:pPr lvl="0" indent="0" algn="ctr" defTabSz="533400">
              <a:lnSpc>
                <a:spcPct val="6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的</a:t>
            </a:r>
          </a:p>
          <a:p>
            <a:pPr lvl="0" indent="0" algn="ctr" defTabSz="533400">
              <a:lnSpc>
                <a:spcPct val="6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组</a:t>
            </a:r>
          </a:p>
          <a:p>
            <a:pPr lvl="0" indent="0" algn="ctr" defTabSz="533400">
              <a:lnSpc>
                <a:spcPct val="6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织</a:t>
            </a:r>
          </a:p>
          <a:p>
            <a:pPr lvl="0" indent="0" algn="ctr" defTabSz="533400">
              <a:lnSpc>
                <a:spcPct val="6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结</a:t>
            </a:r>
          </a:p>
          <a:p>
            <a:pPr lvl="0" indent="0" algn="ctr" defTabSz="533400">
              <a:lnSpc>
                <a:spcPct val="50000"/>
              </a:lnSpc>
              <a:spcBef>
                <a:spcPct val="0"/>
              </a:spcBef>
              <a:spcAft>
                <a:spcPct val="35000"/>
              </a:spcAft>
              <a:buNone/>
              <a:defRPr/>
            </a:pPr>
            <a:r>
              <a:rPr lang="zh-CN" altLang="en-US" sz="2600" b="1">
                <a:solidFill>
                  <a:schemeClr val="tx1"/>
                </a:solidFill>
                <a:uFillTx/>
                <a:latin typeface="微软雅黑" panose="020B0503020204020204" charset="-122"/>
                <a:ea typeface="微软雅黑" panose="020B0503020204020204" charset="-122"/>
                <a:cs typeface="Open Sans" panose="020B0606030504020204" pitchFamily="34" charset="0"/>
              </a:rPr>
              <a:t>构</a:t>
            </a:r>
          </a:p>
        </p:txBody>
      </p:sp>
      <p:sp>
        <p:nvSpPr>
          <p:cNvPr id="24" name="Freeform 23"/>
          <p:cNvSpPr/>
          <p:nvPr>
            <p:custDataLst>
              <p:tags r:id="rId7"/>
            </p:custDataLst>
          </p:nvPr>
        </p:nvSpPr>
        <p:spPr>
          <a:xfrm>
            <a:off x="1630045" y="787400"/>
            <a:ext cx="2295525" cy="784225"/>
          </a:xfrm>
          <a:custGeom>
            <a:avLst/>
            <a:gdLst>
              <a:gd name="connsiteX0" fmla="*/ 0 w 2198526"/>
              <a:gd name="connsiteY0" fmla="*/ 0 h 670282"/>
              <a:gd name="connsiteX1" fmla="*/ 2198526 w 2198526"/>
              <a:gd name="connsiteY1" fmla="*/ 0 h 670282"/>
              <a:gd name="connsiteX2" fmla="*/ 2198526 w 2198526"/>
              <a:gd name="connsiteY2" fmla="*/ 670282 h 670282"/>
              <a:gd name="connsiteX3" fmla="*/ 0 w 2198526"/>
              <a:gd name="connsiteY3" fmla="*/ 670282 h 670282"/>
              <a:gd name="connsiteX4" fmla="*/ 0 w 2198526"/>
              <a:gd name="connsiteY4" fmla="*/ 0 h 67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526" h="670282">
                <a:moveTo>
                  <a:pt x="0" y="0"/>
                </a:moveTo>
                <a:lnTo>
                  <a:pt x="2198526" y="0"/>
                </a:lnTo>
                <a:lnTo>
                  <a:pt x="2198526" y="670282"/>
                </a:lnTo>
                <a:lnTo>
                  <a:pt x="0" y="670282"/>
                </a:lnTo>
                <a:lnTo>
                  <a:pt x="0" y="0"/>
                </a:lnTo>
                <a:close/>
              </a:path>
            </a:pathLst>
          </a:custGeom>
          <a:solidFill>
            <a:srgbClr val="1F74AD"/>
          </a:solidFill>
          <a:ln>
            <a:noFill/>
          </a:ln>
        </p:spPr>
        <p:style>
          <a:lnRef idx="2">
            <a:sysClr val="window" lastClr="FFFFFF">
              <a:hueOff val="0"/>
              <a:satOff val="0"/>
              <a:lumOff val="0"/>
              <a:alphaOff val="0"/>
            </a:sysClr>
          </a:lnRef>
          <a:fillRef idx="1">
            <a:srgbClr val="3498DB">
              <a:shade val="80000"/>
              <a:hueOff val="0"/>
              <a:satOff val="0"/>
              <a:lumOff val="0"/>
              <a:alphaOff val="0"/>
            </a:srgbClr>
          </a:fillRef>
          <a:effectRef idx="0">
            <a:srgbClr val="3498DB">
              <a:shade val="80000"/>
              <a:hueOff val="0"/>
              <a:satOff val="0"/>
              <a:lumOff val="0"/>
              <a:alphaOff val="0"/>
            </a:srgbClr>
          </a:effectRef>
          <a:fontRef idx="minor">
            <a:sysClr val="window" lastClr="FFFFFF"/>
          </a:fontRef>
        </p:style>
        <p:txBody>
          <a:bodyPr spcFirstLastPara="0" vert="horz" wrap="square" lIns="90000" tIns="46800" rIns="90000" bIns="46800" numCol="1" spcCol="1270" anchor="ctr" anchorCtr="0"/>
          <a:lstStyle/>
          <a:p>
            <a:pPr marL="0" marR="0" lvl="0" indent="0" algn="ctr" defTabSz="533400" rtl="0" eaLnBrk="1" fontAlgn="auto" latinLnBrk="0" hangingPunct="1">
              <a:lnSpc>
                <a:spcPct val="120000"/>
              </a:lnSpc>
              <a:spcBef>
                <a:spcPct val="0"/>
              </a:spcBef>
              <a:spcAft>
                <a:spcPct val="35000"/>
              </a:spcAft>
              <a:buClrTx/>
              <a:buSzTx/>
              <a:buFontTx/>
              <a:buNone/>
              <a:defRPr/>
            </a:pPr>
            <a:r>
              <a:rPr kumimoji="0" lang="zh-CN" altLang="en-US" sz="2400" b="1" i="0" u="none" strike="noStrike" kern="1200" cap="none" spc="300" normalizeH="0" noProof="0">
                <a:ln>
                  <a:noFill/>
                </a:ln>
                <a:solidFill>
                  <a:prstClr val="white"/>
                </a:solidFill>
                <a:effectLst/>
                <a:uLnTx/>
                <a:uFillTx/>
                <a:latin typeface="微软雅黑" panose="020B0503020204020204" charset="-122"/>
                <a:ea typeface="微软雅黑" panose="020B0503020204020204" charset="-122"/>
                <a:cs typeface="Open Sans" panose="020B0606030504020204" pitchFamily="34" charset="0"/>
              </a:rPr>
              <a:t>最高人民法院</a:t>
            </a:r>
          </a:p>
        </p:txBody>
      </p:sp>
      <p:sp>
        <p:nvSpPr>
          <p:cNvPr id="3" name="Freeform 25"/>
          <p:cNvSpPr/>
          <p:nvPr>
            <p:custDataLst>
              <p:tags r:id="rId8"/>
            </p:custDataLst>
          </p:nvPr>
        </p:nvSpPr>
        <p:spPr>
          <a:xfrm>
            <a:off x="1630045" y="1478280"/>
            <a:ext cx="2294890" cy="784225"/>
          </a:xfrm>
          <a:custGeom>
            <a:avLst/>
            <a:gdLst>
              <a:gd name="connsiteX0" fmla="*/ 0 w 2198526"/>
              <a:gd name="connsiteY0" fmla="*/ 0 h 670282"/>
              <a:gd name="connsiteX1" fmla="*/ 2198526 w 2198526"/>
              <a:gd name="connsiteY1" fmla="*/ 0 h 670282"/>
              <a:gd name="connsiteX2" fmla="*/ 2198526 w 2198526"/>
              <a:gd name="connsiteY2" fmla="*/ 670282 h 670282"/>
              <a:gd name="connsiteX3" fmla="*/ 0 w 2198526"/>
              <a:gd name="connsiteY3" fmla="*/ 670282 h 670282"/>
              <a:gd name="connsiteX4" fmla="*/ 0 w 2198526"/>
              <a:gd name="connsiteY4" fmla="*/ 0 h 67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526" h="670282">
                <a:moveTo>
                  <a:pt x="0" y="0"/>
                </a:moveTo>
                <a:lnTo>
                  <a:pt x="2198526" y="0"/>
                </a:lnTo>
                <a:lnTo>
                  <a:pt x="2198526" y="670282"/>
                </a:lnTo>
                <a:lnTo>
                  <a:pt x="0" y="670282"/>
                </a:lnTo>
                <a:lnTo>
                  <a:pt x="0" y="0"/>
                </a:lnTo>
                <a:close/>
              </a:path>
            </a:pathLst>
          </a:custGeom>
          <a:solidFill>
            <a:srgbClr val="1F74AD"/>
          </a:solidFill>
          <a:ln>
            <a:noFill/>
          </a:ln>
        </p:spPr>
        <p:style>
          <a:lnRef idx="2">
            <a:sysClr val="window" lastClr="FFFFFF">
              <a:hueOff val="0"/>
              <a:satOff val="0"/>
              <a:lumOff val="0"/>
              <a:alphaOff val="0"/>
            </a:sysClr>
          </a:lnRef>
          <a:fillRef idx="1">
            <a:scrgbClr r="0" g="0" b="0"/>
          </a:fillRef>
          <a:effectRef idx="0">
            <a:srgbClr val="3498DB">
              <a:tint val="99000"/>
              <a:hueOff val="0"/>
              <a:satOff val="0"/>
              <a:lumOff val="0"/>
              <a:alphaOff val="0"/>
            </a:srgbClr>
          </a:effectRef>
          <a:fontRef idx="minor">
            <a:sysClr val="window" lastClr="FFFFFF"/>
          </a:fontRef>
        </p:style>
        <p:txBody>
          <a:bodyPr spcFirstLastPara="0" vert="horz" wrap="square" lIns="90000" tIns="46800" rIns="90000" bIns="46800" numCol="1" spcCol="1270" anchor="ctr" anchorCtr="0">
            <a:normAutofit/>
          </a:bodyPr>
          <a:lstStyle/>
          <a:p>
            <a:pPr lvl="0" algn="ctr" defTabSz="533400">
              <a:lnSpc>
                <a:spcPct val="120000"/>
              </a:lnSpc>
              <a:spcBef>
                <a:spcPct val="0"/>
              </a:spcBef>
              <a:spcAft>
                <a:spcPct val="35000"/>
              </a:spcAft>
              <a:defRPr/>
            </a:pPr>
            <a:r>
              <a:rPr lang="zh-CN" altLang="en-US" sz="2400" b="1" spc="300" noProof="0">
                <a:ln>
                  <a:noFill/>
                </a:ln>
                <a:solidFill>
                  <a:prstClr val="white"/>
                </a:solidFill>
                <a:effectLst/>
                <a:uLnTx/>
                <a:uFillTx/>
                <a:latin typeface="微软雅黑" panose="020B0503020204020204" charset="-122"/>
                <a:ea typeface="微软雅黑" panose="020B0503020204020204" charset="-122"/>
                <a:cs typeface="Open Sans" panose="020B0606030504020204" pitchFamily="34" charset="0"/>
              </a:rPr>
              <a:t>高级人民法院</a:t>
            </a:r>
            <a:endParaRPr lang="zh-CN" altLang="en-US" b="1" spc="300">
              <a:solidFill>
                <a:prstClr val="white"/>
              </a:solidFill>
              <a:latin typeface="微软雅黑" panose="020B0503020204020204" charset="-122"/>
              <a:ea typeface="微软雅黑" panose="020B0503020204020204" charset="-122"/>
              <a:cs typeface="Open Sans" panose="020B0606030504020204" pitchFamily="34" charset="0"/>
            </a:endParaRPr>
          </a:p>
        </p:txBody>
      </p:sp>
      <p:sp>
        <p:nvSpPr>
          <p:cNvPr id="6" name="Freeform 27"/>
          <p:cNvSpPr/>
          <p:nvPr>
            <p:custDataLst>
              <p:tags r:id="rId9"/>
            </p:custDataLst>
          </p:nvPr>
        </p:nvSpPr>
        <p:spPr>
          <a:xfrm>
            <a:off x="1630045" y="2860675"/>
            <a:ext cx="2279015" cy="784225"/>
          </a:xfrm>
          <a:custGeom>
            <a:avLst/>
            <a:gdLst>
              <a:gd name="connsiteX0" fmla="*/ 0 w 2198526"/>
              <a:gd name="connsiteY0" fmla="*/ 0 h 670282"/>
              <a:gd name="connsiteX1" fmla="*/ 2198526 w 2198526"/>
              <a:gd name="connsiteY1" fmla="*/ 0 h 670282"/>
              <a:gd name="connsiteX2" fmla="*/ 2198526 w 2198526"/>
              <a:gd name="connsiteY2" fmla="*/ 670282 h 670282"/>
              <a:gd name="connsiteX3" fmla="*/ 0 w 2198526"/>
              <a:gd name="connsiteY3" fmla="*/ 670282 h 670282"/>
              <a:gd name="connsiteX4" fmla="*/ 0 w 2198526"/>
              <a:gd name="connsiteY4" fmla="*/ 0 h 67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526" h="670282">
                <a:moveTo>
                  <a:pt x="0" y="0"/>
                </a:moveTo>
                <a:lnTo>
                  <a:pt x="2198526" y="0"/>
                </a:lnTo>
                <a:lnTo>
                  <a:pt x="2198526" y="670282"/>
                </a:lnTo>
                <a:lnTo>
                  <a:pt x="0" y="670282"/>
                </a:lnTo>
                <a:lnTo>
                  <a:pt x="0" y="0"/>
                </a:lnTo>
                <a:close/>
              </a:path>
            </a:pathLst>
          </a:custGeom>
          <a:solidFill>
            <a:srgbClr val="1F74AD"/>
          </a:solidFill>
          <a:ln>
            <a:noFill/>
          </a:ln>
        </p:spPr>
        <p:style>
          <a:lnRef idx="2">
            <a:sysClr val="window" lastClr="FFFFFF">
              <a:hueOff val="0"/>
              <a:satOff val="0"/>
              <a:lumOff val="0"/>
              <a:alphaOff val="0"/>
            </a:sysClr>
          </a:lnRef>
          <a:fillRef idx="1">
            <a:scrgbClr r="0" g="0" b="0"/>
          </a:fillRef>
          <a:effectRef idx="0">
            <a:srgbClr val="3498DB">
              <a:tint val="99000"/>
              <a:hueOff val="0"/>
              <a:satOff val="0"/>
              <a:lumOff val="0"/>
              <a:alphaOff val="0"/>
            </a:srgbClr>
          </a:effectRef>
          <a:fontRef idx="minor">
            <a:sysClr val="window" lastClr="FFFFFF"/>
          </a:fontRef>
        </p:style>
        <p:txBody>
          <a:bodyPr spcFirstLastPara="0" vert="horz" wrap="square" lIns="90000" tIns="46800" rIns="90000" bIns="46800" numCol="1" spcCol="1270" anchor="ctr" anchorCtr="0">
            <a:normAutofit/>
          </a:bodyPr>
          <a:lstStyle/>
          <a:p>
            <a:pPr lvl="0" algn="ctr" defTabSz="533400">
              <a:lnSpc>
                <a:spcPct val="120000"/>
              </a:lnSpc>
              <a:spcBef>
                <a:spcPct val="0"/>
              </a:spcBef>
              <a:spcAft>
                <a:spcPct val="35000"/>
              </a:spcAft>
              <a:defRPr/>
            </a:pPr>
            <a:r>
              <a:rPr lang="zh-CN" altLang="en-US" sz="2400" b="1" spc="300" noProof="0">
                <a:ln>
                  <a:noFill/>
                </a:ln>
                <a:solidFill>
                  <a:prstClr val="white"/>
                </a:solidFill>
                <a:effectLst/>
                <a:uLnTx/>
                <a:uFillTx/>
                <a:latin typeface="微软雅黑" panose="020B0503020204020204" charset="-122"/>
                <a:ea typeface="微软雅黑" panose="020B0503020204020204" charset="-122"/>
                <a:cs typeface="Open Sans" panose="020B0606030504020204" pitchFamily="34" charset="0"/>
              </a:rPr>
              <a:t>基层人民法院</a:t>
            </a:r>
            <a:endParaRPr lang="zh-CN" altLang="en-US" b="1" spc="300">
              <a:solidFill>
                <a:prstClr val="white"/>
              </a:solidFill>
              <a:latin typeface="微软雅黑" panose="020B0503020204020204" charset="-122"/>
              <a:ea typeface="微软雅黑" panose="020B0503020204020204" charset="-122"/>
              <a:cs typeface="Open Sans" panose="020B0606030504020204" pitchFamily="34" charset="0"/>
            </a:endParaRPr>
          </a:p>
        </p:txBody>
      </p:sp>
      <p:sp>
        <p:nvSpPr>
          <p:cNvPr id="33" name="Freeform 27"/>
          <p:cNvSpPr/>
          <p:nvPr>
            <p:custDataLst>
              <p:tags r:id="rId10"/>
            </p:custDataLst>
          </p:nvPr>
        </p:nvSpPr>
        <p:spPr>
          <a:xfrm>
            <a:off x="1630045" y="2169795"/>
            <a:ext cx="2287270" cy="784225"/>
          </a:xfrm>
          <a:custGeom>
            <a:avLst/>
            <a:gdLst>
              <a:gd name="connsiteX0" fmla="*/ 0 w 2198526"/>
              <a:gd name="connsiteY0" fmla="*/ 0 h 670282"/>
              <a:gd name="connsiteX1" fmla="*/ 2198526 w 2198526"/>
              <a:gd name="connsiteY1" fmla="*/ 0 h 670282"/>
              <a:gd name="connsiteX2" fmla="*/ 2198526 w 2198526"/>
              <a:gd name="connsiteY2" fmla="*/ 670282 h 670282"/>
              <a:gd name="connsiteX3" fmla="*/ 0 w 2198526"/>
              <a:gd name="connsiteY3" fmla="*/ 670282 h 670282"/>
              <a:gd name="connsiteX4" fmla="*/ 0 w 2198526"/>
              <a:gd name="connsiteY4" fmla="*/ 0 h 67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526" h="670282">
                <a:moveTo>
                  <a:pt x="0" y="0"/>
                </a:moveTo>
                <a:lnTo>
                  <a:pt x="2198526" y="0"/>
                </a:lnTo>
                <a:lnTo>
                  <a:pt x="2198526" y="670282"/>
                </a:lnTo>
                <a:lnTo>
                  <a:pt x="0" y="670282"/>
                </a:lnTo>
                <a:lnTo>
                  <a:pt x="0" y="0"/>
                </a:lnTo>
                <a:close/>
              </a:path>
            </a:pathLst>
          </a:custGeom>
          <a:solidFill>
            <a:srgbClr val="1F74AD"/>
          </a:solidFill>
          <a:ln>
            <a:noFill/>
          </a:ln>
        </p:spPr>
        <p:style>
          <a:lnRef idx="2">
            <a:sysClr val="window" lastClr="FFFFFF">
              <a:hueOff val="0"/>
              <a:satOff val="0"/>
              <a:lumOff val="0"/>
              <a:alphaOff val="0"/>
            </a:sysClr>
          </a:lnRef>
          <a:fillRef idx="1">
            <a:scrgbClr r="0" g="0" b="0"/>
          </a:fillRef>
          <a:effectRef idx="0">
            <a:srgbClr val="3498DB">
              <a:tint val="99000"/>
              <a:hueOff val="0"/>
              <a:satOff val="0"/>
              <a:lumOff val="0"/>
              <a:alphaOff val="0"/>
            </a:srgbClr>
          </a:effectRef>
          <a:fontRef idx="minor">
            <a:sysClr val="window" lastClr="FFFFFF"/>
          </a:fontRef>
        </p:style>
        <p:txBody>
          <a:bodyPr spcFirstLastPara="0" vert="horz" wrap="square" lIns="90000" tIns="46800" rIns="90000" bIns="46800" numCol="1" spcCol="1270" anchor="ctr" anchorCtr="0">
            <a:normAutofit/>
          </a:bodyPr>
          <a:lstStyle/>
          <a:p>
            <a:pPr lvl="0" algn="ctr" defTabSz="533400">
              <a:lnSpc>
                <a:spcPct val="120000"/>
              </a:lnSpc>
              <a:spcAft>
                <a:spcPct val="35000"/>
              </a:spcAft>
              <a:buClrTx/>
              <a:buSzTx/>
              <a:buFontTx/>
              <a:defRPr/>
            </a:pPr>
            <a:r>
              <a:rPr lang="zh-CN" altLang="en-US" sz="2400" b="1" spc="300" noProof="0">
                <a:ln>
                  <a:noFill/>
                </a:ln>
                <a:solidFill>
                  <a:prstClr val="white"/>
                </a:solidFill>
                <a:effectLst/>
                <a:uLnTx/>
                <a:uFillTx/>
                <a:latin typeface="微软雅黑" panose="020B0503020204020204" charset="-122"/>
                <a:ea typeface="微软雅黑" panose="020B0503020204020204" charset="-122"/>
                <a:cs typeface="Open Sans" panose="020B0606030504020204" pitchFamily="34" charset="0"/>
              </a:rPr>
              <a:t>中级人民法院</a:t>
            </a:r>
          </a:p>
        </p:txBody>
      </p:sp>
      <p:sp>
        <p:nvSpPr>
          <p:cNvPr id="35" name="Freeform 27"/>
          <p:cNvSpPr/>
          <p:nvPr>
            <p:custDataLst>
              <p:tags r:id="rId11"/>
            </p:custDataLst>
          </p:nvPr>
        </p:nvSpPr>
        <p:spPr>
          <a:xfrm>
            <a:off x="1630045" y="3552190"/>
            <a:ext cx="2278380" cy="784225"/>
          </a:xfrm>
          <a:custGeom>
            <a:avLst/>
            <a:gdLst>
              <a:gd name="connsiteX0" fmla="*/ 0 w 2198526"/>
              <a:gd name="connsiteY0" fmla="*/ 0 h 670282"/>
              <a:gd name="connsiteX1" fmla="*/ 2198526 w 2198526"/>
              <a:gd name="connsiteY1" fmla="*/ 0 h 670282"/>
              <a:gd name="connsiteX2" fmla="*/ 2198526 w 2198526"/>
              <a:gd name="connsiteY2" fmla="*/ 670282 h 670282"/>
              <a:gd name="connsiteX3" fmla="*/ 0 w 2198526"/>
              <a:gd name="connsiteY3" fmla="*/ 670282 h 670282"/>
              <a:gd name="connsiteX4" fmla="*/ 0 w 2198526"/>
              <a:gd name="connsiteY4" fmla="*/ 0 h 67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526" h="670282">
                <a:moveTo>
                  <a:pt x="0" y="0"/>
                </a:moveTo>
                <a:lnTo>
                  <a:pt x="2198526" y="0"/>
                </a:lnTo>
                <a:lnTo>
                  <a:pt x="2198526" y="670282"/>
                </a:lnTo>
                <a:lnTo>
                  <a:pt x="0" y="670282"/>
                </a:lnTo>
                <a:lnTo>
                  <a:pt x="0" y="0"/>
                </a:lnTo>
                <a:close/>
              </a:path>
            </a:pathLst>
          </a:custGeom>
          <a:solidFill>
            <a:srgbClr val="1F74AD"/>
          </a:solidFill>
          <a:ln>
            <a:noFill/>
          </a:ln>
        </p:spPr>
        <p:style>
          <a:lnRef idx="2">
            <a:sysClr val="window" lastClr="FFFFFF">
              <a:hueOff val="0"/>
              <a:satOff val="0"/>
              <a:lumOff val="0"/>
              <a:alphaOff val="0"/>
            </a:sysClr>
          </a:lnRef>
          <a:fillRef idx="1">
            <a:scrgbClr r="0" g="0" b="0"/>
          </a:fillRef>
          <a:effectRef idx="0">
            <a:srgbClr val="3498DB">
              <a:tint val="99000"/>
              <a:hueOff val="0"/>
              <a:satOff val="0"/>
              <a:lumOff val="0"/>
              <a:alphaOff val="0"/>
            </a:srgbClr>
          </a:effectRef>
          <a:fontRef idx="minor">
            <a:sysClr val="window" lastClr="FFFFFF"/>
          </a:fontRef>
        </p:style>
        <p:txBody>
          <a:bodyPr spcFirstLastPara="0" vert="horz" wrap="square" lIns="90000" tIns="46800" rIns="90000" bIns="46800" numCol="1" spcCol="1270" anchor="ctr" anchorCtr="0">
            <a:normAutofit/>
          </a:bodyPr>
          <a:lstStyle/>
          <a:p>
            <a:pPr lvl="0" algn="ctr" defTabSz="533400">
              <a:lnSpc>
                <a:spcPct val="120000"/>
              </a:lnSpc>
              <a:spcAft>
                <a:spcPct val="35000"/>
              </a:spcAft>
              <a:buClrTx/>
              <a:buSzTx/>
              <a:buFontTx/>
              <a:defRPr/>
            </a:pPr>
            <a:r>
              <a:rPr lang="zh-CN" altLang="en-US" sz="2400" b="1" spc="300" noProof="0">
                <a:ln>
                  <a:noFill/>
                </a:ln>
                <a:solidFill>
                  <a:prstClr val="white"/>
                </a:solidFill>
                <a:effectLst/>
                <a:uLnTx/>
                <a:uFillTx/>
                <a:latin typeface="微软雅黑" panose="020B0503020204020204" charset="-122"/>
                <a:ea typeface="微软雅黑" panose="020B0503020204020204" charset="-122"/>
                <a:cs typeface="Open Sans" panose="020B0606030504020204" pitchFamily="34" charset="0"/>
              </a:rPr>
              <a:t>专门人民法院</a:t>
            </a:r>
          </a:p>
        </p:txBody>
      </p:sp>
      <p:cxnSp>
        <p:nvCxnSpPr>
          <p:cNvPr id="21" name="直接连接符 20"/>
          <p:cNvCxnSpPr/>
          <p:nvPr>
            <p:custDataLst>
              <p:tags r:id="rId12"/>
            </p:custDataLst>
          </p:nvPr>
        </p:nvCxnSpPr>
        <p:spPr>
          <a:xfrm>
            <a:off x="1212893" y="2491674"/>
            <a:ext cx="327660" cy="0"/>
          </a:xfrm>
          <a:prstGeom prst="line">
            <a:avLst/>
          </a:prstGeom>
        </p:spPr>
        <p:style>
          <a:lnRef idx="1">
            <a:srgbClr val="1F74AD"/>
          </a:lnRef>
          <a:fillRef idx="0">
            <a:srgbClr val="1F74AD"/>
          </a:fillRef>
          <a:effectRef idx="0">
            <a:srgbClr val="1F74AD"/>
          </a:effectRef>
          <a:fontRef idx="minor">
            <a:srgbClr val="000000"/>
          </a:fontRef>
        </p:style>
      </p:cxnSp>
      <p:pic>
        <p:nvPicPr>
          <p:cNvPr id="4" name="Picture 4"/>
          <p:cNvPicPr>
            <a:picLocks noChangeAspect="1"/>
          </p:cNvPicPr>
          <p:nvPr>
            <p:custDataLst>
              <p:tags r:id="rId13"/>
            </p:custDataLst>
          </p:nvPr>
        </p:nvPicPr>
        <p:blipFill>
          <a:blip r:embed="rId16"/>
          <a:stretch>
            <a:fillRect/>
          </a:stretch>
        </p:blipFill>
        <p:spPr>
          <a:xfrm flipH="1">
            <a:off x="11963400" y="10236200"/>
            <a:ext cx="0" cy="0"/>
          </a:xfrm>
          <a:prstGeom prst="rect">
            <a:avLst/>
          </a:prstGeom>
          <a:ln>
            <a:noFill/>
          </a:ln>
        </p:spPr>
      </p:pic>
      <p:sp>
        <p:nvSpPr>
          <p:cNvPr id="7" name="文本框 6"/>
          <p:cNvSpPr txBox="1"/>
          <p:nvPr>
            <p:custDataLst>
              <p:tags r:id="rId14"/>
            </p:custDataLst>
          </p:nvPr>
        </p:nvSpPr>
        <p:spPr>
          <a:xfrm>
            <a:off x="497840" y="4578985"/>
            <a:ext cx="11573510" cy="1641475"/>
          </a:xfrm>
          <a:prstGeom prst="rect">
            <a:avLst/>
          </a:prstGeom>
          <a:noFill/>
        </p:spPr>
        <p:txBody>
          <a:bodyPr wrap="square" rtlCol="0" anchor="t">
            <a:spAutoFit/>
          </a:bodyPr>
          <a:lstStyle/>
          <a:p>
            <a:pPr algn="l">
              <a:lnSpc>
                <a:spcPct val="120000"/>
              </a:lnSpc>
            </a:pPr>
            <a:r>
              <a:rPr lang="zh-CN" altLang="en-US" sz="2400" b="1">
                <a:solidFill>
                  <a:srgbClr val="FF0000"/>
                </a:solidFill>
                <a:latin typeface="楷体" panose="02010609060101010101" pitchFamily="49" charset="-122"/>
                <a:ea typeface="楷体" panose="02010609060101010101" pitchFamily="49" charset="-122"/>
                <a:sym typeface="+mn-ea"/>
              </a:rPr>
              <a:t>  </a:t>
            </a:r>
            <a:r>
              <a:rPr lang="en-US" altLang="zh-CN" sz="2400" b="1">
                <a:solidFill>
                  <a:srgbClr val="FF0000"/>
                </a:solidFill>
                <a:latin typeface="楷体" panose="02010609060101010101" pitchFamily="49" charset="-122"/>
                <a:ea typeface="楷体" panose="02010609060101010101" pitchFamily="49"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裁定是解决诉讼的程序性问题，</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判决是解决实体法律关系；</a:t>
            </a:r>
            <a:endParaRPr lang="zh-CN" altLang="en-US" sz="2800" b="1">
              <a:solidFill>
                <a:srgbClr val="1D41D5"/>
              </a:solidFill>
              <a:latin typeface="微软雅黑" panose="020B0503020204020204" charset="-122"/>
              <a:ea typeface="微软雅黑" panose="020B0503020204020204" charset="-122"/>
              <a:cs typeface="微软雅黑" panose="020B0503020204020204" charset="-122"/>
              <a:sym typeface="+mn-ea"/>
            </a:endParaRPr>
          </a:p>
          <a:p>
            <a:pPr algn="l">
              <a:lnSpc>
                <a:spcPct val="120000"/>
              </a:lnSpc>
            </a:pPr>
            <a:r>
              <a:rPr lang="zh-CN" altLang="en-US" sz="2800" b="1">
                <a:solidFill>
                  <a:srgbClr val="1D41D5"/>
                </a:solidFill>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裁定</a:t>
            </a:r>
            <a:r>
              <a:rPr lang="zh-CN" altLang="en-US" sz="2800" b="1">
                <a:latin typeface="微软雅黑" panose="020B0503020204020204" charset="-122"/>
                <a:ea typeface="微软雅黑" panose="020B0503020204020204" charset="-122"/>
                <a:cs typeface="微软雅黑" panose="020B0503020204020204" charset="-122"/>
                <a:sym typeface="+mn-ea"/>
              </a:rPr>
              <a:t>可以采取</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口头形式</a:t>
            </a:r>
            <a:r>
              <a:rPr lang="zh-CN" altLang="en-US" sz="2800" b="1">
                <a:latin typeface="微软雅黑" panose="020B0503020204020204" charset="-122"/>
                <a:ea typeface="微软雅黑" panose="020B0503020204020204" charset="-122"/>
                <a:cs typeface="微软雅黑" panose="020B0503020204020204" charset="-122"/>
                <a:sym typeface="+mn-ea"/>
              </a:rPr>
              <a:t>或者</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书面形式</a:t>
            </a:r>
            <a:r>
              <a:rPr lang="zh-CN" altLang="en-US" sz="2800" b="1">
                <a:latin typeface="微软雅黑" panose="020B0503020204020204" charset="-122"/>
                <a:ea typeface="微软雅黑" panose="020B0503020204020204" charset="-122"/>
                <a:cs typeface="微软雅黑" panose="020B0503020204020204" charset="-122"/>
                <a:sym typeface="+mn-ea"/>
              </a:rPr>
              <a:t>，而</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判决</a:t>
            </a:r>
            <a:r>
              <a:rPr lang="zh-CN" altLang="en-US" sz="2800" b="1">
                <a:latin typeface="微软雅黑" panose="020B0503020204020204" charset="-122"/>
                <a:ea typeface="微软雅黑" panose="020B0503020204020204" charset="-122"/>
                <a:cs typeface="微软雅黑" panose="020B0503020204020204" charset="-122"/>
                <a:sym typeface="+mn-ea"/>
              </a:rPr>
              <a:t>必须采取</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书面形式</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b="1">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sz="2800" b="1">
                <a:latin typeface="微软雅黑" panose="020B0503020204020204" charset="-122"/>
                <a:ea typeface="微软雅黑" panose="020B0503020204020204" charset="-122"/>
                <a:cs typeface="微软雅黑" panose="020B0503020204020204" charset="-122"/>
                <a:sym typeface="+mn-ea"/>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 裁定</a:t>
            </a:r>
            <a:r>
              <a:rPr lang="zh-CN" altLang="en-US" sz="2800" b="1">
                <a:latin typeface="微软雅黑" panose="020B0503020204020204" charset="-122"/>
                <a:ea typeface="微软雅黑" panose="020B0503020204020204" charset="-122"/>
                <a:cs typeface="微软雅黑" panose="020B0503020204020204" charset="-122"/>
                <a:sym typeface="+mn-ea"/>
              </a:rPr>
              <a:t>一般有</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不予受理</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对管辖权有异议</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中止诉讼</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u="sng">
                <a:solidFill>
                  <a:srgbClr val="FF0000"/>
                </a:solidFill>
                <a:latin typeface="微软雅黑" panose="020B0503020204020204" charset="-122"/>
                <a:ea typeface="微软雅黑" panose="020B0503020204020204" charset="-122"/>
                <a:cs typeface="微软雅黑" panose="020B0503020204020204" charset="-122"/>
                <a:sym typeface="+mn-ea"/>
              </a:rPr>
              <a:t>驳回起诉</a:t>
            </a:r>
            <a:r>
              <a:rPr lang="zh-CN" altLang="en-US" sz="2800" b="1">
                <a:latin typeface="微软雅黑" panose="020B0503020204020204" charset="-122"/>
                <a:ea typeface="微软雅黑" panose="020B0503020204020204" charset="-122"/>
                <a:cs typeface="微软雅黑" panose="020B0503020204020204" charset="-122"/>
                <a:sym typeface="+mn-ea"/>
              </a:rPr>
              <a:t>的裁定</a:t>
            </a: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YWUzY2M4ZmNlYjhmOWMzYmU2OWYyYzg2MDM0NzNhNjEifQ=="/>
</p:tagLst>
</file>

<file path=ppt/tags/tag10.xml><?xml version="1.0" encoding="utf-8"?>
<p:tagLst xmlns:a="http://schemas.openxmlformats.org/drawingml/2006/main" xmlns:r="http://schemas.openxmlformats.org/officeDocument/2006/relationships" xmlns:p="http://schemas.openxmlformats.org/presentationml/2006/main">
  <p:tag name="AS_UNIQUEID" val="20700"/>
</p:tagLst>
</file>

<file path=ppt/tags/tag100.xml><?xml version="1.0" encoding="utf-8"?>
<p:tagLst xmlns:a="http://schemas.openxmlformats.org/drawingml/2006/main" xmlns:r="http://schemas.openxmlformats.org/officeDocument/2006/relationships" xmlns:p="http://schemas.openxmlformats.org/presentationml/2006/main">
  <p:tag name="AS_UNIQUEID" val="1952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AS_UNIQUEID" val="1952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02.xml><?xml version="1.0" encoding="utf-8"?>
<p:tagLst xmlns:a="http://schemas.openxmlformats.org/drawingml/2006/main" xmlns:r="http://schemas.openxmlformats.org/officeDocument/2006/relationships" xmlns:p="http://schemas.openxmlformats.org/presentationml/2006/main">
  <p:tag name="AS_UNIQUEID" val="19529"/>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03.xml><?xml version="1.0" encoding="utf-8"?>
<p:tagLst xmlns:a="http://schemas.openxmlformats.org/drawingml/2006/main" xmlns:r="http://schemas.openxmlformats.org/officeDocument/2006/relationships" xmlns:p="http://schemas.openxmlformats.org/presentationml/2006/main">
  <p:tag name="AS_UNIQUEID" val="19530"/>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4.xml><?xml version="1.0" encoding="utf-8"?>
<p:tagLst xmlns:a="http://schemas.openxmlformats.org/drawingml/2006/main" xmlns:r="http://schemas.openxmlformats.org/officeDocument/2006/relationships" xmlns:p="http://schemas.openxmlformats.org/presentationml/2006/main">
  <p:tag name="AS_UNIQUEID" val="19531"/>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5.xml><?xml version="1.0" encoding="utf-8"?>
<p:tagLst xmlns:a="http://schemas.openxmlformats.org/drawingml/2006/main" xmlns:r="http://schemas.openxmlformats.org/officeDocument/2006/relationships" xmlns:p="http://schemas.openxmlformats.org/presentationml/2006/main">
  <p:tag name="AS_UNIQUEID" val="19532"/>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6.xml><?xml version="1.0" encoding="utf-8"?>
<p:tagLst xmlns:a="http://schemas.openxmlformats.org/drawingml/2006/main" xmlns:r="http://schemas.openxmlformats.org/officeDocument/2006/relationships" xmlns:p="http://schemas.openxmlformats.org/presentationml/2006/main">
  <p:tag name="AS_UNIQUEID" val="19533"/>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7.xml><?xml version="1.0" encoding="utf-8"?>
<p:tagLst xmlns:a="http://schemas.openxmlformats.org/drawingml/2006/main" xmlns:r="http://schemas.openxmlformats.org/officeDocument/2006/relationships" xmlns:p="http://schemas.openxmlformats.org/presentationml/2006/main">
  <p:tag name="AS_UNIQUEID" val="19534"/>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8.xml><?xml version="1.0" encoding="utf-8"?>
<p:tagLst xmlns:a="http://schemas.openxmlformats.org/drawingml/2006/main" xmlns:r="http://schemas.openxmlformats.org/officeDocument/2006/relationships" xmlns:p="http://schemas.openxmlformats.org/presentationml/2006/main">
  <p:tag name="AS_UNIQUEID" val="19535"/>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09.xml><?xml version="1.0" encoding="utf-8"?>
<p:tagLst xmlns:a="http://schemas.openxmlformats.org/drawingml/2006/main" xmlns:r="http://schemas.openxmlformats.org/officeDocument/2006/relationships" xmlns:p="http://schemas.openxmlformats.org/presentationml/2006/main">
  <p:tag name="AS_UNIQUEID" val="19536"/>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AS_UNIQUEID" val="194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19537"/>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11.xml><?xml version="1.0" encoding="utf-8"?>
<p:tagLst xmlns:a="http://schemas.openxmlformats.org/drawingml/2006/main" xmlns:r="http://schemas.openxmlformats.org/officeDocument/2006/relationships" xmlns:p="http://schemas.openxmlformats.org/presentationml/2006/main">
  <p:tag name="AS_UNIQUEID" val="19539"/>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12.xml><?xml version="1.0" encoding="utf-8"?>
<p:tagLst xmlns:a="http://schemas.openxmlformats.org/drawingml/2006/main" xmlns:r="http://schemas.openxmlformats.org/officeDocument/2006/relationships" xmlns:p="http://schemas.openxmlformats.org/presentationml/2006/main">
  <p:tag name="AS_UNIQUEID" val="19540"/>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3.xml><?xml version="1.0" encoding="utf-8"?>
<p:tagLst xmlns:a="http://schemas.openxmlformats.org/drawingml/2006/main" xmlns:r="http://schemas.openxmlformats.org/officeDocument/2006/relationships" xmlns:p="http://schemas.openxmlformats.org/presentationml/2006/main">
  <p:tag name="AS_UNIQUEID" val="19541"/>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4.xml><?xml version="1.0" encoding="utf-8"?>
<p:tagLst xmlns:a="http://schemas.openxmlformats.org/drawingml/2006/main" xmlns:r="http://schemas.openxmlformats.org/officeDocument/2006/relationships" xmlns:p="http://schemas.openxmlformats.org/presentationml/2006/main">
  <p:tag name="AS_UNIQUEID" val="19542"/>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5.xml><?xml version="1.0" encoding="utf-8"?>
<p:tagLst xmlns:a="http://schemas.openxmlformats.org/drawingml/2006/main" xmlns:r="http://schemas.openxmlformats.org/officeDocument/2006/relationships" xmlns:p="http://schemas.openxmlformats.org/presentationml/2006/main">
  <p:tag name="AS_UNIQUEID" val="1954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6.xml><?xml version="1.0" encoding="utf-8"?>
<p:tagLst xmlns:a="http://schemas.openxmlformats.org/drawingml/2006/main" xmlns:r="http://schemas.openxmlformats.org/officeDocument/2006/relationships" xmlns:p="http://schemas.openxmlformats.org/presentationml/2006/main">
  <p:tag name="AS_UNIQUEID" val="19544"/>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7.xml><?xml version="1.0" encoding="utf-8"?>
<p:tagLst xmlns:a="http://schemas.openxmlformats.org/drawingml/2006/main" xmlns:r="http://schemas.openxmlformats.org/officeDocument/2006/relationships" xmlns:p="http://schemas.openxmlformats.org/presentationml/2006/main">
  <p:tag name="AS_UNIQUEID" val="1954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8.xml><?xml version="1.0" encoding="utf-8"?>
<p:tagLst xmlns:a="http://schemas.openxmlformats.org/drawingml/2006/main" xmlns:r="http://schemas.openxmlformats.org/officeDocument/2006/relationships" xmlns:p="http://schemas.openxmlformats.org/presentationml/2006/main">
  <p:tag name="AS_UNIQUEID" val="1954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19.xml><?xml version="1.0" encoding="utf-8"?>
<p:tagLst xmlns:a="http://schemas.openxmlformats.org/drawingml/2006/main" xmlns:r="http://schemas.openxmlformats.org/officeDocument/2006/relationships" xmlns:p="http://schemas.openxmlformats.org/presentationml/2006/main">
  <p:tag name="AS_UNIQUEID" val="19547"/>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AS_UNIQUEID" val="1941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AS_UNIQUEID" val="19549"/>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21.xml><?xml version="1.0" encoding="utf-8"?>
<p:tagLst xmlns:a="http://schemas.openxmlformats.org/drawingml/2006/main" xmlns:r="http://schemas.openxmlformats.org/officeDocument/2006/relationships" xmlns:p="http://schemas.openxmlformats.org/presentationml/2006/main">
  <p:tag name="AS_UNIQUEID" val="1955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AS_UNIQUEID" val="19551"/>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AS_UNIQUEID" val="1955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4.xml><?xml version="1.0" encoding="utf-8"?>
<p:tagLst xmlns:a="http://schemas.openxmlformats.org/drawingml/2006/main" xmlns:r="http://schemas.openxmlformats.org/officeDocument/2006/relationships" xmlns:p="http://schemas.openxmlformats.org/presentationml/2006/main">
  <p:tag name="AS_UNIQUEID" val="1955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5.xml><?xml version="1.0" encoding="utf-8"?>
<p:tagLst xmlns:a="http://schemas.openxmlformats.org/drawingml/2006/main" xmlns:r="http://schemas.openxmlformats.org/officeDocument/2006/relationships" xmlns:p="http://schemas.openxmlformats.org/presentationml/2006/main">
  <p:tag name="AS_UNIQUEID" val="1955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AS_UNIQUEID" val="1955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7.xml><?xml version="1.0" encoding="utf-8"?>
<p:tagLst xmlns:a="http://schemas.openxmlformats.org/drawingml/2006/main" xmlns:r="http://schemas.openxmlformats.org/officeDocument/2006/relationships" xmlns:p="http://schemas.openxmlformats.org/presentationml/2006/main">
  <p:tag name="AS_UNIQUEID" val="1955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AS_UNIQUEID" val="1955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29.xml><?xml version="1.0" encoding="utf-8"?>
<p:tagLst xmlns:a="http://schemas.openxmlformats.org/drawingml/2006/main" xmlns:r="http://schemas.openxmlformats.org/officeDocument/2006/relationships" xmlns:p="http://schemas.openxmlformats.org/presentationml/2006/main">
  <p:tag name="AS_UNIQUEID" val="1955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AS_UNIQUEID" val="1942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AS_UNIQUEID" val="1955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31.xml><?xml version="1.0" encoding="utf-8"?>
<p:tagLst xmlns:a="http://schemas.openxmlformats.org/drawingml/2006/main" xmlns:r="http://schemas.openxmlformats.org/officeDocument/2006/relationships" xmlns:p="http://schemas.openxmlformats.org/presentationml/2006/main">
  <p:tag name="AS_UNIQUEID" val="19561"/>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32.xml><?xml version="1.0" encoding="utf-8"?>
<p:tagLst xmlns:a="http://schemas.openxmlformats.org/drawingml/2006/main" xmlns:r="http://schemas.openxmlformats.org/officeDocument/2006/relationships" xmlns:p="http://schemas.openxmlformats.org/presentationml/2006/main">
  <p:tag name="AS_UNIQUEID" val="19562"/>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AS_UNIQUEID" val="1956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4.xml><?xml version="1.0" encoding="utf-8"?>
<p:tagLst xmlns:a="http://schemas.openxmlformats.org/drawingml/2006/main" xmlns:r="http://schemas.openxmlformats.org/officeDocument/2006/relationships" xmlns:p="http://schemas.openxmlformats.org/presentationml/2006/main">
  <p:tag name="AS_UNIQUEID" val="19564"/>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5.xml><?xml version="1.0" encoding="utf-8"?>
<p:tagLst xmlns:a="http://schemas.openxmlformats.org/drawingml/2006/main" xmlns:r="http://schemas.openxmlformats.org/officeDocument/2006/relationships" xmlns:p="http://schemas.openxmlformats.org/presentationml/2006/main">
  <p:tag name="AS_UNIQUEID" val="19565"/>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6.xml><?xml version="1.0" encoding="utf-8"?>
<p:tagLst xmlns:a="http://schemas.openxmlformats.org/drawingml/2006/main" xmlns:r="http://schemas.openxmlformats.org/officeDocument/2006/relationships" xmlns:p="http://schemas.openxmlformats.org/presentationml/2006/main">
  <p:tag name="AS_UNIQUEID" val="19566"/>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AS_UNIQUEID" val="19567"/>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8.xml><?xml version="1.0" encoding="utf-8"?>
<p:tagLst xmlns:a="http://schemas.openxmlformats.org/drawingml/2006/main" xmlns:r="http://schemas.openxmlformats.org/officeDocument/2006/relationships" xmlns:p="http://schemas.openxmlformats.org/presentationml/2006/main">
  <p:tag name="AS_UNIQUEID" val="19568"/>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39.xml><?xml version="1.0" encoding="utf-8"?>
<p:tagLst xmlns:a="http://schemas.openxmlformats.org/drawingml/2006/main" xmlns:r="http://schemas.openxmlformats.org/officeDocument/2006/relationships" xmlns:p="http://schemas.openxmlformats.org/presentationml/2006/main">
  <p:tag name="AS_UNIQUEID" val="1313"/>
</p:tagLst>
</file>

<file path=ppt/tags/tag14.xml><?xml version="1.0" encoding="utf-8"?>
<p:tagLst xmlns:a="http://schemas.openxmlformats.org/drawingml/2006/main" xmlns:r="http://schemas.openxmlformats.org/officeDocument/2006/relationships" xmlns:p="http://schemas.openxmlformats.org/presentationml/2006/main">
  <p:tag name="AS_UNIQUEID" val="1942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AS_UNIQUEID" val="1315"/>
</p:tagLst>
</file>

<file path=ppt/tags/tag141.xml><?xml version="1.0" encoding="utf-8"?>
<p:tagLst xmlns:a="http://schemas.openxmlformats.org/drawingml/2006/main" xmlns:r="http://schemas.openxmlformats.org/officeDocument/2006/relationships" xmlns:p="http://schemas.openxmlformats.org/presentationml/2006/main">
  <p:tag name="AS_UNIQUEID" val="1316"/>
</p:tagLst>
</file>

<file path=ppt/tags/tag142.xml><?xml version="1.0" encoding="utf-8"?>
<p:tagLst xmlns:a="http://schemas.openxmlformats.org/drawingml/2006/main" xmlns:r="http://schemas.openxmlformats.org/officeDocument/2006/relationships" xmlns:p="http://schemas.openxmlformats.org/presentationml/2006/main">
  <p:tag name="AS_UNIQUEID" val="1158"/>
</p:tagLst>
</file>

<file path=ppt/tags/tag143.xml><?xml version="1.0" encoding="utf-8"?>
<p:tagLst xmlns:a="http://schemas.openxmlformats.org/drawingml/2006/main" xmlns:r="http://schemas.openxmlformats.org/officeDocument/2006/relationships" xmlns:p="http://schemas.openxmlformats.org/presentationml/2006/main">
  <p:tag name="AS_UNIQUEID" val="1159"/>
</p:tagLst>
</file>

<file path=ppt/tags/tag144.xml><?xml version="1.0" encoding="utf-8"?>
<p:tagLst xmlns:a="http://schemas.openxmlformats.org/drawingml/2006/main" xmlns:r="http://schemas.openxmlformats.org/officeDocument/2006/relationships" xmlns:p="http://schemas.openxmlformats.org/presentationml/2006/main">
  <p:tag name="AS_UNIQUEID" val="1160"/>
</p:tagLst>
</file>

<file path=ppt/tags/tag145.xml><?xml version="1.0" encoding="utf-8"?>
<p:tagLst xmlns:a="http://schemas.openxmlformats.org/drawingml/2006/main" xmlns:r="http://schemas.openxmlformats.org/officeDocument/2006/relationships" xmlns:p="http://schemas.openxmlformats.org/presentationml/2006/main">
  <p:tag name="AS_UNIQUEID" val="6427"/>
</p:tagLst>
</file>

<file path=ppt/tags/tag146.xml><?xml version="1.0" encoding="utf-8"?>
<p:tagLst xmlns:a="http://schemas.openxmlformats.org/drawingml/2006/main" xmlns:r="http://schemas.openxmlformats.org/officeDocument/2006/relationships" xmlns:p="http://schemas.openxmlformats.org/presentationml/2006/main">
  <p:tag name="AS_UNIQUEID" val="6428"/>
</p:tagLst>
</file>

<file path=ppt/tags/tag147.xml><?xml version="1.0" encoding="utf-8"?>
<p:tagLst xmlns:a="http://schemas.openxmlformats.org/drawingml/2006/main" xmlns:r="http://schemas.openxmlformats.org/officeDocument/2006/relationships" xmlns:p="http://schemas.openxmlformats.org/presentationml/2006/main">
  <p:tag name="AS_UNIQUEID" val="6429"/>
</p:tagLst>
</file>

<file path=ppt/tags/tag148.xml><?xml version="1.0" encoding="utf-8"?>
<p:tagLst xmlns:a="http://schemas.openxmlformats.org/drawingml/2006/main" xmlns:r="http://schemas.openxmlformats.org/officeDocument/2006/relationships" xmlns:p="http://schemas.openxmlformats.org/presentationml/2006/main">
  <p:tag name="AS_UNIQUEID" val="6430"/>
</p:tagLst>
</file>

<file path=ppt/tags/tag149.xml><?xml version="1.0" encoding="utf-8"?>
<p:tagLst xmlns:a="http://schemas.openxmlformats.org/drawingml/2006/main" xmlns:r="http://schemas.openxmlformats.org/officeDocument/2006/relationships" xmlns:p="http://schemas.openxmlformats.org/presentationml/2006/main">
  <p:tag name="AS_UNIQUEID" val="6431"/>
</p:tagLst>
</file>

<file path=ppt/tags/tag15.xml><?xml version="1.0" encoding="utf-8"?>
<p:tagLst xmlns:a="http://schemas.openxmlformats.org/drawingml/2006/main" xmlns:r="http://schemas.openxmlformats.org/officeDocument/2006/relationships" xmlns:p="http://schemas.openxmlformats.org/presentationml/2006/main">
  <p:tag name="AS_UNIQUEID" val="1942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AS_UNIQUEID" val="6432"/>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52.xml><?xml version="1.0" encoding="utf-8"?>
<p:tagLst xmlns:a="http://schemas.openxmlformats.org/drawingml/2006/main" xmlns:r="http://schemas.openxmlformats.org/officeDocument/2006/relationships" xmlns:p="http://schemas.openxmlformats.org/presentationml/2006/main">
  <p:tag name="AS_UNIQUEID" val="1902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AS_UNIQUEID" val="1902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AS_UNIQUEID" val="1902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55.xml><?xml version="1.0" encoding="utf-8"?>
<p:tagLst xmlns:a="http://schemas.openxmlformats.org/drawingml/2006/main" xmlns:r="http://schemas.openxmlformats.org/officeDocument/2006/relationships" xmlns:p="http://schemas.openxmlformats.org/presentationml/2006/main">
  <p:tag name="AS_UNIQUEID" val="1902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56.xml><?xml version="1.0" encoding="utf-8"?>
<p:tagLst xmlns:a="http://schemas.openxmlformats.org/drawingml/2006/main" xmlns:r="http://schemas.openxmlformats.org/officeDocument/2006/relationships" xmlns:p="http://schemas.openxmlformats.org/presentationml/2006/main">
  <p:tag name="AS_UNIQUEID" val="1902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57.xml><?xml version="1.0" encoding="utf-8"?>
<p:tagLst xmlns:a="http://schemas.openxmlformats.org/drawingml/2006/main" xmlns:r="http://schemas.openxmlformats.org/officeDocument/2006/relationships" xmlns:p="http://schemas.openxmlformats.org/presentationml/2006/main">
  <p:tag name="AS_UNIQUEID" val="19030"/>
</p:tagLst>
</file>

<file path=ppt/tags/tag158.xml><?xml version="1.0" encoding="utf-8"?>
<p:tagLst xmlns:a="http://schemas.openxmlformats.org/drawingml/2006/main" xmlns:r="http://schemas.openxmlformats.org/officeDocument/2006/relationships" xmlns:p="http://schemas.openxmlformats.org/presentationml/2006/main">
  <p:tag name="AS_UNIQUEID" val="19119"/>
</p:tagLst>
</file>

<file path=ppt/tags/tag159.xml><?xml version="1.0" encoding="utf-8"?>
<p:tagLst xmlns:a="http://schemas.openxmlformats.org/drawingml/2006/main" xmlns:r="http://schemas.openxmlformats.org/officeDocument/2006/relationships" xmlns:p="http://schemas.openxmlformats.org/presentationml/2006/main">
  <p:tag name="AS_UNIQUEID" val="20492"/>
</p:tagLst>
</file>

<file path=ppt/tags/tag16.xml><?xml version="1.0" encoding="utf-8"?>
<p:tagLst xmlns:a="http://schemas.openxmlformats.org/drawingml/2006/main" xmlns:r="http://schemas.openxmlformats.org/officeDocument/2006/relationships" xmlns:p="http://schemas.openxmlformats.org/presentationml/2006/main">
  <p:tag name="AS_UNIQUEID" val="1942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AS_UNIQUEID" val="20717"/>
</p:tagLst>
</file>

<file path=ppt/tags/tag161.xml><?xml version="1.0" encoding="utf-8"?>
<p:tagLst xmlns:a="http://schemas.openxmlformats.org/drawingml/2006/main" xmlns:r="http://schemas.openxmlformats.org/officeDocument/2006/relationships" xmlns:p="http://schemas.openxmlformats.org/presentationml/2006/main">
  <p:tag name="AS_UNIQUEID" val="1895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AS_UNIQUEID" val="1895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3.xml><?xml version="1.0" encoding="utf-8"?>
<p:tagLst xmlns:a="http://schemas.openxmlformats.org/drawingml/2006/main" xmlns:r="http://schemas.openxmlformats.org/officeDocument/2006/relationships" xmlns:p="http://schemas.openxmlformats.org/presentationml/2006/main">
  <p:tag name="AS_UNIQUEID" val="1895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4.xml><?xml version="1.0" encoding="utf-8"?>
<p:tagLst xmlns:a="http://schemas.openxmlformats.org/drawingml/2006/main" xmlns:r="http://schemas.openxmlformats.org/officeDocument/2006/relationships" xmlns:p="http://schemas.openxmlformats.org/presentationml/2006/main">
  <p:tag name="AS_UNIQUEID" val="1895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5.xml><?xml version="1.0" encoding="utf-8"?>
<p:tagLst xmlns:a="http://schemas.openxmlformats.org/drawingml/2006/main" xmlns:r="http://schemas.openxmlformats.org/officeDocument/2006/relationships" xmlns:p="http://schemas.openxmlformats.org/presentationml/2006/main">
  <p:tag name="AS_UNIQUEID" val="1895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6.xml><?xml version="1.0" encoding="utf-8"?>
<p:tagLst xmlns:a="http://schemas.openxmlformats.org/drawingml/2006/main" xmlns:r="http://schemas.openxmlformats.org/officeDocument/2006/relationships" xmlns:p="http://schemas.openxmlformats.org/presentationml/2006/main">
  <p:tag name="AS_UNIQUEID" val="1896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7.xml><?xml version="1.0" encoding="utf-8"?>
<p:tagLst xmlns:a="http://schemas.openxmlformats.org/drawingml/2006/main" xmlns:r="http://schemas.openxmlformats.org/officeDocument/2006/relationships" xmlns:p="http://schemas.openxmlformats.org/presentationml/2006/main">
  <p:tag name="AS_UNIQUEID" val="1896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8.xml><?xml version="1.0" encoding="utf-8"?>
<p:tagLst xmlns:a="http://schemas.openxmlformats.org/drawingml/2006/main" xmlns:r="http://schemas.openxmlformats.org/officeDocument/2006/relationships" xmlns:p="http://schemas.openxmlformats.org/presentationml/2006/main">
  <p:tag name="AS_UNIQUEID" val="1896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9.xml><?xml version="1.0" encoding="utf-8"?>
<p:tagLst xmlns:a="http://schemas.openxmlformats.org/drawingml/2006/main" xmlns:r="http://schemas.openxmlformats.org/officeDocument/2006/relationships" xmlns:p="http://schemas.openxmlformats.org/presentationml/2006/main">
  <p:tag name="AS_UNIQUEID" val="1896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AS_UNIQUEID" val="1942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AS_UNIQUEID" val="1896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1.xml><?xml version="1.0" encoding="utf-8"?>
<p:tagLst xmlns:a="http://schemas.openxmlformats.org/drawingml/2006/main" xmlns:r="http://schemas.openxmlformats.org/officeDocument/2006/relationships" xmlns:p="http://schemas.openxmlformats.org/presentationml/2006/main">
  <p:tag name="AS_UNIQUEID" val="1896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2.xml><?xml version="1.0" encoding="utf-8"?>
<p:tagLst xmlns:a="http://schemas.openxmlformats.org/drawingml/2006/main" xmlns:r="http://schemas.openxmlformats.org/officeDocument/2006/relationships" xmlns:p="http://schemas.openxmlformats.org/presentationml/2006/main">
  <p:tag name="AS_UNIQUEID" val="1896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3.xml><?xml version="1.0" encoding="utf-8"?>
<p:tagLst xmlns:a="http://schemas.openxmlformats.org/drawingml/2006/main" xmlns:r="http://schemas.openxmlformats.org/officeDocument/2006/relationships" xmlns:p="http://schemas.openxmlformats.org/presentationml/2006/main">
  <p:tag name="AS_UNIQUEID" val="1896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4.xml><?xml version="1.0" encoding="utf-8"?>
<p:tagLst xmlns:a="http://schemas.openxmlformats.org/drawingml/2006/main" xmlns:r="http://schemas.openxmlformats.org/officeDocument/2006/relationships" xmlns:p="http://schemas.openxmlformats.org/presentationml/2006/main">
  <p:tag name="AS_UNIQUEID" val="1897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5.xml><?xml version="1.0" encoding="utf-8"?>
<p:tagLst xmlns:a="http://schemas.openxmlformats.org/drawingml/2006/main" xmlns:r="http://schemas.openxmlformats.org/officeDocument/2006/relationships" xmlns:p="http://schemas.openxmlformats.org/presentationml/2006/main">
  <p:tag name="AS_UNIQUEID" val="1897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6.xml><?xml version="1.0" encoding="utf-8"?>
<p:tagLst xmlns:a="http://schemas.openxmlformats.org/drawingml/2006/main" xmlns:r="http://schemas.openxmlformats.org/officeDocument/2006/relationships" xmlns:p="http://schemas.openxmlformats.org/presentationml/2006/main">
  <p:tag name="AS_UNIQUEID" val="1897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7.xml><?xml version="1.0" encoding="utf-8"?>
<p:tagLst xmlns:a="http://schemas.openxmlformats.org/drawingml/2006/main" xmlns:r="http://schemas.openxmlformats.org/officeDocument/2006/relationships" xmlns:p="http://schemas.openxmlformats.org/presentationml/2006/main">
  <p:tag name="AS_UNIQUEID" val="1897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8.xml><?xml version="1.0" encoding="utf-8"?>
<p:tagLst xmlns:a="http://schemas.openxmlformats.org/drawingml/2006/main" xmlns:r="http://schemas.openxmlformats.org/officeDocument/2006/relationships" xmlns:p="http://schemas.openxmlformats.org/presentationml/2006/main">
  <p:tag name="AS_UNIQUEID" val="1897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9.xml><?xml version="1.0" encoding="utf-8"?>
<p:tagLst xmlns:a="http://schemas.openxmlformats.org/drawingml/2006/main" xmlns:r="http://schemas.openxmlformats.org/officeDocument/2006/relationships" xmlns:p="http://schemas.openxmlformats.org/presentationml/2006/main">
  <p:tag name="AS_UNIQUEID" val="1897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AS_UNIQUEID" val="1942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AS_UNIQUEID" val="1897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1.xml><?xml version="1.0" encoding="utf-8"?>
<p:tagLst xmlns:a="http://schemas.openxmlformats.org/drawingml/2006/main" xmlns:r="http://schemas.openxmlformats.org/officeDocument/2006/relationships" xmlns:p="http://schemas.openxmlformats.org/presentationml/2006/main">
  <p:tag name="AS_UNIQUEID" val="1897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2.xml><?xml version="1.0" encoding="utf-8"?>
<p:tagLst xmlns:a="http://schemas.openxmlformats.org/drawingml/2006/main" xmlns:r="http://schemas.openxmlformats.org/officeDocument/2006/relationships" xmlns:p="http://schemas.openxmlformats.org/presentationml/2006/main">
  <p:tag name="AS_UNIQUEID" val="1898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3.xml><?xml version="1.0" encoding="utf-8"?>
<p:tagLst xmlns:a="http://schemas.openxmlformats.org/drawingml/2006/main" xmlns:r="http://schemas.openxmlformats.org/officeDocument/2006/relationships" xmlns:p="http://schemas.openxmlformats.org/presentationml/2006/main">
  <p:tag name="AS_UNIQUEID" val="1898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4.xml><?xml version="1.0" encoding="utf-8"?>
<p:tagLst xmlns:a="http://schemas.openxmlformats.org/drawingml/2006/main" xmlns:r="http://schemas.openxmlformats.org/officeDocument/2006/relationships" xmlns:p="http://schemas.openxmlformats.org/presentationml/2006/main">
  <p:tag name="AS_UNIQUEID" val="1898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5.xml><?xml version="1.0" encoding="utf-8"?>
<p:tagLst xmlns:a="http://schemas.openxmlformats.org/drawingml/2006/main" xmlns:r="http://schemas.openxmlformats.org/officeDocument/2006/relationships" xmlns:p="http://schemas.openxmlformats.org/presentationml/2006/main">
  <p:tag name="AS_UNIQUEID" val="1898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6.xml><?xml version="1.0" encoding="utf-8"?>
<p:tagLst xmlns:a="http://schemas.openxmlformats.org/drawingml/2006/main" xmlns:r="http://schemas.openxmlformats.org/officeDocument/2006/relationships" xmlns:p="http://schemas.openxmlformats.org/presentationml/2006/main">
  <p:tag name="AS_UNIQUEID" val="1898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7.xml><?xml version="1.0" encoding="utf-8"?>
<p:tagLst xmlns:a="http://schemas.openxmlformats.org/drawingml/2006/main" xmlns:r="http://schemas.openxmlformats.org/officeDocument/2006/relationships" xmlns:p="http://schemas.openxmlformats.org/presentationml/2006/main">
  <p:tag name="AS_UNIQUEID" val="1898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8.xml><?xml version="1.0" encoding="utf-8"?>
<p:tagLst xmlns:a="http://schemas.openxmlformats.org/drawingml/2006/main" xmlns:r="http://schemas.openxmlformats.org/officeDocument/2006/relationships" xmlns:p="http://schemas.openxmlformats.org/presentationml/2006/main">
  <p:tag name="AS_UNIQUEID" val="1898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89.xml><?xml version="1.0" encoding="utf-8"?>
<p:tagLst xmlns:a="http://schemas.openxmlformats.org/drawingml/2006/main" xmlns:r="http://schemas.openxmlformats.org/officeDocument/2006/relationships" xmlns:p="http://schemas.openxmlformats.org/presentationml/2006/main">
  <p:tag name="AS_UNIQUEID" val="1898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AS_UNIQUEID" val="1942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AS_UNIQUEID" val="1898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91.xml><?xml version="1.0" encoding="utf-8"?>
<p:tagLst xmlns:a="http://schemas.openxmlformats.org/drawingml/2006/main" xmlns:r="http://schemas.openxmlformats.org/officeDocument/2006/relationships" xmlns:p="http://schemas.openxmlformats.org/presentationml/2006/main">
  <p:tag name="AS_UNIQUEID" val="1899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92.xml><?xml version="1.0" encoding="utf-8"?>
<p:tagLst xmlns:a="http://schemas.openxmlformats.org/drawingml/2006/main" xmlns:r="http://schemas.openxmlformats.org/officeDocument/2006/relationships" xmlns:p="http://schemas.openxmlformats.org/presentationml/2006/main">
  <p:tag name="AS_UNIQUEID" val="1899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93.xml><?xml version="1.0" encoding="utf-8"?>
<p:tagLst xmlns:a="http://schemas.openxmlformats.org/drawingml/2006/main" xmlns:r="http://schemas.openxmlformats.org/officeDocument/2006/relationships" xmlns:p="http://schemas.openxmlformats.org/presentationml/2006/main">
  <p:tag name="AS_UNIQUEID" val="1899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94.xml><?xml version="1.0" encoding="utf-8"?>
<p:tagLst xmlns:a="http://schemas.openxmlformats.org/drawingml/2006/main" xmlns:r="http://schemas.openxmlformats.org/officeDocument/2006/relationships" xmlns:p="http://schemas.openxmlformats.org/presentationml/2006/main">
  <p:tag name="AS_UNIQUEID" val="1899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95.xml><?xml version="1.0" encoding="utf-8"?>
<p:tagLst xmlns:a="http://schemas.openxmlformats.org/drawingml/2006/main" xmlns:r="http://schemas.openxmlformats.org/officeDocument/2006/relationships" xmlns:p="http://schemas.openxmlformats.org/presentationml/2006/main">
  <p:tag name="AS_UNIQUEID" val="1899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96.xml><?xml version="1.0" encoding="utf-8"?>
<p:tagLst xmlns:a="http://schemas.openxmlformats.org/drawingml/2006/main" xmlns:r="http://schemas.openxmlformats.org/officeDocument/2006/relationships" xmlns:p="http://schemas.openxmlformats.org/presentationml/2006/main">
  <p:tag name="AS_UNIQUEID" val="1899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97.xml><?xml version="1.0" encoding="utf-8"?>
<p:tagLst xmlns:a="http://schemas.openxmlformats.org/drawingml/2006/main" xmlns:r="http://schemas.openxmlformats.org/officeDocument/2006/relationships" xmlns:p="http://schemas.openxmlformats.org/presentationml/2006/main">
  <p:tag name="AS_UNIQUEID" val="1899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98.xml><?xml version="1.0" encoding="utf-8"?>
<p:tagLst xmlns:a="http://schemas.openxmlformats.org/drawingml/2006/main" xmlns:r="http://schemas.openxmlformats.org/officeDocument/2006/relationships" xmlns:p="http://schemas.openxmlformats.org/presentationml/2006/main">
  <p:tag name="AS_UNIQUEID" val="1899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99.xml><?xml version="1.0" encoding="utf-8"?>
<p:tagLst xmlns:a="http://schemas.openxmlformats.org/drawingml/2006/main" xmlns:r="http://schemas.openxmlformats.org/officeDocument/2006/relationships" xmlns:p="http://schemas.openxmlformats.org/presentationml/2006/main">
  <p:tag name="AS_UNIQUEID" val="1900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AS_UNIQUEID" val="19575"/>
  <p:tag name="KSO_WM_BEAUTIFY_FLAG" val="#wm#"/>
  <p:tag name="KSO_WM_TAG_VERSION" val="1.0"/>
  <p:tag name="KSO_WM_TEMPLATE_CATEGORY" val="custom"/>
  <p:tag name="KSO_WM_TEMPLATE_INDEX" val="20181540"/>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AS_UNIQUEID" val="1943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AS_UNIQUEID" val="1900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01.xml><?xml version="1.0" encoding="utf-8"?>
<p:tagLst xmlns:a="http://schemas.openxmlformats.org/drawingml/2006/main" xmlns:r="http://schemas.openxmlformats.org/officeDocument/2006/relationships" xmlns:p="http://schemas.openxmlformats.org/presentationml/2006/main">
  <p:tag name="AS_UNIQUEID" val="1900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02.xml><?xml version="1.0" encoding="utf-8"?>
<p:tagLst xmlns:a="http://schemas.openxmlformats.org/drawingml/2006/main" xmlns:r="http://schemas.openxmlformats.org/officeDocument/2006/relationships" xmlns:p="http://schemas.openxmlformats.org/presentationml/2006/main">
  <p:tag name="AS_UNIQUEID" val="1900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03.xml><?xml version="1.0" encoding="utf-8"?>
<p:tagLst xmlns:a="http://schemas.openxmlformats.org/drawingml/2006/main" xmlns:r="http://schemas.openxmlformats.org/officeDocument/2006/relationships" xmlns:p="http://schemas.openxmlformats.org/presentationml/2006/main">
  <p:tag name="AS_UNIQUEID" val="1900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04.xml><?xml version="1.0" encoding="utf-8"?>
<p:tagLst xmlns:a="http://schemas.openxmlformats.org/drawingml/2006/main" xmlns:r="http://schemas.openxmlformats.org/officeDocument/2006/relationships" xmlns:p="http://schemas.openxmlformats.org/presentationml/2006/main">
  <p:tag name="AS_UNIQUEID" val="1900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05.xml><?xml version="1.0" encoding="utf-8"?>
<p:tagLst xmlns:a="http://schemas.openxmlformats.org/drawingml/2006/main" xmlns:r="http://schemas.openxmlformats.org/officeDocument/2006/relationships" xmlns:p="http://schemas.openxmlformats.org/presentationml/2006/main">
  <p:tag name="AS_UNIQUEID" val="1900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06.xml><?xml version="1.0" encoding="utf-8"?>
<p:tagLst xmlns:a="http://schemas.openxmlformats.org/drawingml/2006/main" xmlns:r="http://schemas.openxmlformats.org/officeDocument/2006/relationships" xmlns:p="http://schemas.openxmlformats.org/presentationml/2006/main">
  <p:tag name="AS_UNIQUEID" val="1900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07.xml><?xml version="1.0" encoding="utf-8"?>
<p:tagLst xmlns:a="http://schemas.openxmlformats.org/drawingml/2006/main" xmlns:r="http://schemas.openxmlformats.org/officeDocument/2006/relationships" xmlns:p="http://schemas.openxmlformats.org/presentationml/2006/main">
  <p:tag name="AS_UNIQUEID" val="1900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08.xml><?xml version="1.0" encoding="utf-8"?>
<p:tagLst xmlns:a="http://schemas.openxmlformats.org/drawingml/2006/main" xmlns:r="http://schemas.openxmlformats.org/officeDocument/2006/relationships" xmlns:p="http://schemas.openxmlformats.org/presentationml/2006/main">
  <p:tag name="AS_UNIQUEID" val="1901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09.xml><?xml version="1.0" encoding="utf-8"?>
<p:tagLst xmlns:a="http://schemas.openxmlformats.org/drawingml/2006/main" xmlns:r="http://schemas.openxmlformats.org/officeDocument/2006/relationships" xmlns:p="http://schemas.openxmlformats.org/presentationml/2006/main">
  <p:tag name="AS_UNIQUEID" val="1901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AS_UNIQUEID" val="1943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AS_UNIQUEID" val="1901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11.xml><?xml version="1.0" encoding="utf-8"?>
<p:tagLst xmlns:a="http://schemas.openxmlformats.org/drawingml/2006/main" xmlns:r="http://schemas.openxmlformats.org/officeDocument/2006/relationships" xmlns:p="http://schemas.openxmlformats.org/presentationml/2006/main">
  <p:tag name="AS_UNIQUEID" val="1901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12.xml><?xml version="1.0" encoding="utf-8"?>
<p:tagLst xmlns:a="http://schemas.openxmlformats.org/drawingml/2006/main" xmlns:r="http://schemas.openxmlformats.org/officeDocument/2006/relationships" xmlns:p="http://schemas.openxmlformats.org/presentationml/2006/main">
  <p:tag name="AS_UNIQUEID" val="1901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13.xml><?xml version="1.0" encoding="utf-8"?>
<p:tagLst xmlns:a="http://schemas.openxmlformats.org/drawingml/2006/main" xmlns:r="http://schemas.openxmlformats.org/officeDocument/2006/relationships" xmlns:p="http://schemas.openxmlformats.org/presentationml/2006/main">
  <p:tag name="AS_UNIQUEID" val="1901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14.xml><?xml version="1.0" encoding="utf-8"?>
<p:tagLst xmlns:a="http://schemas.openxmlformats.org/drawingml/2006/main" xmlns:r="http://schemas.openxmlformats.org/officeDocument/2006/relationships" xmlns:p="http://schemas.openxmlformats.org/presentationml/2006/main">
  <p:tag name="AS_UNIQUEID" val="1901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15.xml><?xml version="1.0" encoding="utf-8"?>
<p:tagLst xmlns:a="http://schemas.openxmlformats.org/drawingml/2006/main" xmlns:r="http://schemas.openxmlformats.org/officeDocument/2006/relationships" xmlns:p="http://schemas.openxmlformats.org/presentationml/2006/main">
  <p:tag name="AS_UNIQUEID" val="1901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16.xml><?xml version="1.0" encoding="utf-8"?>
<p:tagLst xmlns:a="http://schemas.openxmlformats.org/drawingml/2006/main" xmlns:r="http://schemas.openxmlformats.org/officeDocument/2006/relationships" xmlns:p="http://schemas.openxmlformats.org/presentationml/2006/main">
  <p:tag name="AS_UNIQUEID" val="1902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17.xml><?xml version="1.0" encoding="utf-8"?>
<p:tagLst xmlns:a="http://schemas.openxmlformats.org/drawingml/2006/main" xmlns:r="http://schemas.openxmlformats.org/officeDocument/2006/relationships" xmlns:p="http://schemas.openxmlformats.org/presentationml/2006/main">
  <p:tag name="AS_UNIQUEID" val="1313"/>
</p:tagLst>
</file>

<file path=ppt/tags/tag218.xml><?xml version="1.0" encoding="utf-8"?>
<p:tagLst xmlns:a="http://schemas.openxmlformats.org/drawingml/2006/main" xmlns:r="http://schemas.openxmlformats.org/officeDocument/2006/relationships" xmlns:p="http://schemas.openxmlformats.org/presentationml/2006/main">
  <p:tag name="AS_UNIQUEID" val="1315"/>
</p:tagLst>
</file>

<file path=ppt/tags/tag219.xml><?xml version="1.0" encoding="utf-8"?>
<p:tagLst xmlns:a="http://schemas.openxmlformats.org/drawingml/2006/main" xmlns:r="http://schemas.openxmlformats.org/officeDocument/2006/relationships" xmlns:p="http://schemas.openxmlformats.org/presentationml/2006/main">
  <p:tag name="AS_UNIQUEID" val="1316"/>
</p:tagLst>
</file>

<file path=ppt/tags/tag22.xml><?xml version="1.0" encoding="utf-8"?>
<p:tagLst xmlns:a="http://schemas.openxmlformats.org/drawingml/2006/main" xmlns:r="http://schemas.openxmlformats.org/officeDocument/2006/relationships" xmlns:p="http://schemas.openxmlformats.org/presentationml/2006/main">
  <p:tag name="AS_UNIQUEID" val="1943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1158"/>
</p:tagLst>
</file>

<file path=ppt/tags/tag221.xml><?xml version="1.0" encoding="utf-8"?>
<p:tagLst xmlns:a="http://schemas.openxmlformats.org/drawingml/2006/main" xmlns:r="http://schemas.openxmlformats.org/officeDocument/2006/relationships" xmlns:p="http://schemas.openxmlformats.org/presentationml/2006/main">
  <p:tag name="AS_UNIQUEID" val="1159"/>
</p:tagLst>
</file>

<file path=ppt/tags/tag222.xml><?xml version="1.0" encoding="utf-8"?>
<p:tagLst xmlns:a="http://schemas.openxmlformats.org/drawingml/2006/main" xmlns:r="http://schemas.openxmlformats.org/officeDocument/2006/relationships" xmlns:p="http://schemas.openxmlformats.org/presentationml/2006/main">
  <p:tag name="AS_UNIQUEID" val="1160"/>
</p:tagLst>
</file>

<file path=ppt/tags/tag223.xml><?xml version="1.0" encoding="utf-8"?>
<p:tagLst xmlns:a="http://schemas.openxmlformats.org/drawingml/2006/main" xmlns:r="http://schemas.openxmlformats.org/officeDocument/2006/relationships" xmlns:p="http://schemas.openxmlformats.org/presentationml/2006/main">
  <p:tag name="AS_UNIQUEID" val="7742"/>
</p:tagLst>
</file>

<file path=ppt/tags/tag224.xml><?xml version="1.0" encoding="utf-8"?>
<p:tagLst xmlns:a="http://schemas.openxmlformats.org/drawingml/2006/main" xmlns:r="http://schemas.openxmlformats.org/officeDocument/2006/relationships" xmlns:p="http://schemas.openxmlformats.org/presentationml/2006/main">
  <p:tag name="AS_UNIQUEID" val="7743"/>
</p:tagLst>
</file>

<file path=ppt/tags/tag225.xml><?xml version="1.0" encoding="utf-8"?>
<p:tagLst xmlns:a="http://schemas.openxmlformats.org/drawingml/2006/main" xmlns:r="http://schemas.openxmlformats.org/officeDocument/2006/relationships" xmlns:p="http://schemas.openxmlformats.org/presentationml/2006/main">
  <p:tag name="AS_UNIQUEID" val="7744"/>
</p:tagLst>
</file>

<file path=ppt/tags/tag226.xml><?xml version="1.0" encoding="utf-8"?>
<p:tagLst xmlns:a="http://schemas.openxmlformats.org/drawingml/2006/main" xmlns:r="http://schemas.openxmlformats.org/officeDocument/2006/relationships" xmlns:p="http://schemas.openxmlformats.org/presentationml/2006/main">
  <p:tag name="AS_UNIQUEID" val="7745"/>
</p:tagLst>
</file>

<file path=ppt/tags/tag227.xml><?xml version="1.0" encoding="utf-8"?>
<p:tagLst xmlns:a="http://schemas.openxmlformats.org/drawingml/2006/main" xmlns:r="http://schemas.openxmlformats.org/officeDocument/2006/relationships" xmlns:p="http://schemas.openxmlformats.org/presentationml/2006/main">
  <p:tag name="AS_UNIQUEID" val="7746"/>
</p:tagLst>
</file>

<file path=ppt/tags/tag228.xml><?xml version="1.0" encoding="utf-8"?>
<p:tagLst xmlns:a="http://schemas.openxmlformats.org/drawingml/2006/main" xmlns:r="http://schemas.openxmlformats.org/officeDocument/2006/relationships" xmlns:p="http://schemas.openxmlformats.org/presentationml/2006/main">
  <p:tag name="AS_UNIQUEID" val="7747"/>
</p:tagLst>
</file>

<file path=ppt/tags/tag229.xml><?xml version="1.0" encoding="utf-8"?>
<p:tagLst xmlns:a="http://schemas.openxmlformats.org/drawingml/2006/main" xmlns:r="http://schemas.openxmlformats.org/officeDocument/2006/relationships" xmlns:p="http://schemas.openxmlformats.org/presentationml/2006/main">
  <p:tag name="AS_UNIQUEID" val="7748"/>
</p:tagLst>
</file>

<file path=ppt/tags/tag23.xml><?xml version="1.0" encoding="utf-8"?>
<p:tagLst xmlns:a="http://schemas.openxmlformats.org/drawingml/2006/main" xmlns:r="http://schemas.openxmlformats.org/officeDocument/2006/relationships" xmlns:p="http://schemas.openxmlformats.org/presentationml/2006/main">
  <p:tag name="AS_UNIQUEID" val="1943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7749"/>
</p:tagLst>
</file>

<file path=ppt/tags/tag231.xml><?xml version="1.0" encoding="utf-8"?>
<p:tagLst xmlns:a="http://schemas.openxmlformats.org/drawingml/2006/main" xmlns:r="http://schemas.openxmlformats.org/officeDocument/2006/relationships" xmlns:p="http://schemas.openxmlformats.org/presentationml/2006/main">
  <p:tag name="AS_UNIQUEID" val="7750"/>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233.xml><?xml version="1.0" encoding="utf-8"?>
<p:tagLst xmlns:a="http://schemas.openxmlformats.org/drawingml/2006/main" xmlns:r="http://schemas.openxmlformats.org/officeDocument/2006/relationships" xmlns:p="http://schemas.openxmlformats.org/presentationml/2006/main">
  <p:tag name="AS_UNIQUEID" val="3114"/>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34.xml><?xml version="1.0" encoding="utf-8"?>
<p:tagLst xmlns:a="http://schemas.openxmlformats.org/drawingml/2006/main" xmlns:r="http://schemas.openxmlformats.org/officeDocument/2006/relationships" xmlns:p="http://schemas.openxmlformats.org/presentationml/2006/main">
  <p:tag name="AS_UNIQUEID" val="311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35.xml><?xml version="1.0" encoding="utf-8"?>
<p:tagLst xmlns:a="http://schemas.openxmlformats.org/drawingml/2006/main" xmlns:r="http://schemas.openxmlformats.org/officeDocument/2006/relationships" xmlns:p="http://schemas.openxmlformats.org/presentationml/2006/main">
  <p:tag name="AS_UNIQUEID" val="311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36.xml><?xml version="1.0" encoding="utf-8"?>
<p:tagLst xmlns:a="http://schemas.openxmlformats.org/drawingml/2006/main" xmlns:r="http://schemas.openxmlformats.org/officeDocument/2006/relationships" xmlns:p="http://schemas.openxmlformats.org/presentationml/2006/main">
  <p:tag name="AS_UNIQUEID" val="311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37.xml><?xml version="1.0" encoding="utf-8"?>
<p:tagLst xmlns:a="http://schemas.openxmlformats.org/drawingml/2006/main" xmlns:r="http://schemas.openxmlformats.org/officeDocument/2006/relationships" xmlns:p="http://schemas.openxmlformats.org/presentationml/2006/main">
  <p:tag name="AS_UNIQUEID" val="311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38.xml><?xml version="1.0" encoding="utf-8"?>
<p:tagLst xmlns:a="http://schemas.openxmlformats.org/drawingml/2006/main" xmlns:r="http://schemas.openxmlformats.org/officeDocument/2006/relationships" xmlns:p="http://schemas.openxmlformats.org/presentationml/2006/main">
  <p:tag name="AS_UNIQUEID" val="7622"/>
</p:tagLst>
</file>

<file path=ppt/tags/tag239.xml><?xml version="1.0" encoding="utf-8"?>
<p:tagLst xmlns:a="http://schemas.openxmlformats.org/drawingml/2006/main" xmlns:r="http://schemas.openxmlformats.org/officeDocument/2006/relationships" xmlns:p="http://schemas.openxmlformats.org/presentationml/2006/main">
  <p:tag name="AS_UNIQUEID" val="8399"/>
</p:tagLst>
</file>

<file path=ppt/tags/tag24.xml><?xml version="1.0" encoding="utf-8"?>
<p:tagLst xmlns:a="http://schemas.openxmlformats.org/drawingml/2006/main" xmlns:r="http://schemas.openxmlformats.org/officeDocument/2006/relationships" xmlns:p="http://schemas.openxmlformats.org/presentationml/2006/main">
  <p:tag name="AS_UNIQUEID" val="1943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8444"/>
</p:tagLst>
</file>

<file path=ppt/tags/tag241.xml><?xml version="1.0" encoding="utf-8"?>
<p:tagLst xmlns:a="http://schemas.openxmlformats.org/drawingml/2006/main" xmlns:r="http://schemas.openxmlformats.org/officeDocument/2006/relationships" xmlns:p="http://schemas.openxmlformats.org/presentationml/2006/main">
  <p:tag name="AS_UNIQUEID" val="9703"/>
</p:tagLst>
</file>

<file path=ppt/tags/tag242.xml><?xml version="1.0" encoding="utf-8"?>
<p:tagLst xmlns:a="http://schemas.openxmlformats.org/drawingml/2006/main" xmlns:r="http://schemas.openxmlformats.org/officeDocument/2006/relationships" xmlns:p="http://schemas.openxmlformats.org/presentationml/2006/main">
  <p:tag name="AS_UNIQUEID" val="20475"/>
</p:tagLst>
</file>

<file path=ppt/tags/tag243.xml><?xml version="1.0" encoding="utf-8"?>
<p:tagLst xmlns:a="http://schemas.openxmlformats.org/drawingml/2006/main" xmlns:r="http://schemas.openxmlformats.org/officeDocument/2006/relationships" xmlns:p="http://schemas.openxmlformats.org/presentationml/2006/main">
  <p:tag name="AS_UNIQUEID" val="20728"/>
</p:tagLst>
</file>

<file path=ppt/tags/tag244.xml><?xml version="1.0" encoding="utf-8"?>
<p:tagLst xmlns:a="http://schemas.openxmlformats.org/drawingml/2006/main" xmlns:r="http://schemas.openxmlformats.org/officeDocument/2006/relationships" xmlns:p="http://schemas.openxmlformats.org/presentationml/2006/main">
  <p:tag name="AS_UNIQUEID" val="304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5.xml><?xml version="1.0" encoding="utf-8"?>
<p:tagLst xmlns:a="http://schemas.openxmlformats.org/drawingml/2006/main" xmlns:r="http://schemas.openxmlformats.org/officeDocument/2006/relationships" xmlns:p="http://schemas.openxmlformats.org/presentationml/2006/main">
  <p:tag name="AS_UNIQUEID" val="304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6.xml><?xml version="1.0" encoding="utf-8"?>
<p:tagLst xmlns:a="http://schemas.openxmlformats.org/drawingml/2006/main" xmlns:r="http://schemas.openxmlformats.org/officeDocument/2006/relationships" xmlns:p="http://schemas.openxmlformats.org/presentationml/2006/main">
  <p:tag name="AS_UNIQUEID" val="304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7.xml><?xml version="1.0" encoding="utf-8"?>
<p:tagLst xmlns:a="http://schemas.openxmlformats.org/drawingml/2006/main" xmlns:r="http://schemas.openxmlformats.org/officeDocument/2006/relationships" xmlns:p="http://schemas.openxmlformats.org/presentationml/2006/main">
  <p:tag name="AS_UNIQUEID" val="304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8.xml><?xml version="1.0" encoding="utf-8"?>
<p:tagLst xmlns:a="http://schemas.openxmlformats.org/drawingml/2006/main" xmlns:r="http://schemas.openxmlformats.org/officeDocument/2006/relationships" xmlns:p="http://schemas.openxmlformats.org/presentationml/2006/main">
  <p:tag name="AS_UNIQUEID" val="304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9.xml><?xml version="1.0" encoding="utf-8"?>
<p:tagLst xmlns:a="http://schemas.openxmlformats.org/drawingml/2006/main" xmlns:r="http://schemas.openxmlformats.org/officeDocument/2006/relationships" xmlns:p="http://schemas.openxmlformats.org/presentationml/2006/main">
  <p:tag name="AS_UNIQUEID" val="304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AS_UNIQUEID" val="1943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305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1.xml><?xml version="1.0" encoding="utf-8"?>
<p:tagLst xmlns:a="http://schemas.openxmlformats.org/drawingml/2006/main" xmlns:r="http://schemas.openxmlformats.org/officeDocument/2006/relationships" xmlns:p="http://schemas.openxmlformats.org/presentationml/2006/main">
  <p:tag name="AS_UNIQUEID" val="305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2.xml><?xml version="1.0" encoding="utf-8"?>
<p:tagLst xmlns:a="http://schemas.openxmlformats.org/drawingml/2006/main" xmlns:r="http://schemas.openxmlformats.org/officeDocument/2006/relationships" xmlns:p="http://schemas.openxmlformats.org/presentationml/2006/main">
  <p:tag name="AS_UNIQUEID" val="305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3.xml><?xml version="1.0" encoding="utf-8"?>
<p:tagLst xmlns:a="http://schemas.openxmlformats.org/drawingml/2006/main" xmlns:r="http://schemas.openxmlformats.org/officeDocument/2006/relationships" xmlns:p="http://schemas.openxmlformats.org/presentationml/2006/main">
  <p:tag name="AS_UNIQUEID" val="305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4.xml><?xml version="1.0" encoding="utf-8"?>
<p:tagLst xmlns:a="http://schemas.openxmlformats.org/drawingml/2006/main" xmlns:r="http://schemas.openxmlformats.org/officeDocument/2006/relationships" xmlns:p="http://schemas.openxmlformats.org/presentationml/2006/main">
  <p:tag name="AS_UNIQUEID" val="308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5.xml><?xml version="1.0" encoding="utf-8"?>
<p:tagLst xmlns:a="http://schemas.openxmlformats.org/drawingml/2006/main" xmlns:r="http://schemas.openxmlformats.org/officeDocument/2006/relationships" xmlns:p="http://schemas.openxmlformats.org/presentationml/2006/main">
  <p:tag name="AS_UNIQUEID" val="308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6.xml><?xml version="1.0" encoding="utf-8"?>
<p:tagLst xmlns:a="http://schemas.openxmlformats.org/drawingml/2006/main" xmlns:r="http://schemas.openxmlformats.org/officeDocument/2006/relationships" xmlns:p="http://schemas.openxmlformats.org/presentationml/2006/main">
  <p:tag name="AS_UNIQUEID" val="308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7.xml><?xml version="1.0" encoding="utf-8"?>
<p:tagLst xmlns:a="http://schemas.openxmlformats.org/drawingml/2006/main" xmlns:r="http://schemas.openxmlformats.org/officeDocument/2006/relationships" xmlns:p="http://schemas.openxmlformats.org/presentationml/2006/main">
  <p:tag name="AS_UNIQUEID" val="1305"/>
</p:tagLst>
</file>

<file path=ppt/tags/tag258.xml><?xml version="1.0" encoding="utf-8"?>
<p:tagLst xmlns:a="http://schemas.openxmlformats.org/drawingml/2006/main" xmlns:r="http://schemas.openxmlformats.org/officeDocument/2006/relationships" xmlns:p="http://schemas.openxmlformats.org/presentationml/2006/main">
  <p:tag name="AS_UNIQUEID" val="1306"/>
</p:tagLst>
</file>

<file path=ppt/tags/tag259.xml><?xml version="1.0" encoding="utf-8"?>
<p:tagLst xmlns:a="http://schemas.openxmlformats.org/drawingml/2006/main" xmlns:r="http://schemas.openxmlformats.org/officeDocument/2006/relationships" xmlns:p="http://schemas.openxmlformats.org/presentationml/2006/main">
  <p:tag name="AS_UNIQUEID" val="1307"/>
</p:tagLst>
</file>

<file path=ppt/tags/tag26.xml><?xml version="1.0" encoding="utf-8"?>
<p:tagLst xmlns:a="http://schemas.openxmlformats.org/drawingml/2006/main" xmlns:r="http://schemas.openxmlformats.org/officeDocument/2006/relationships" xmlns:p="http://schemas.openxmlformats.org/presentationml/2006/main">
  <p:tag name="AS_UNIQUEID" val="1943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1308"/>
</p:tagLst>
</file>

<file path=ppt/tags/tag261.xml><?xml version="1.0" encoding="utf-8"?>
<p:tagLst xmlns:a="http://schemas.openxmlformats.org/drawingml/2006/main" xmlns:r="http://schemas.openxmlformats.org/officeDocument/2006/relationships" xmlns:p="http://schemas.openxmlformats.org/presentationml/2006/main">
  <p:tag name="AS_UNIQUEID" val="1309"/>
</p:tagLst>
</file>

<file path=ppt/tags/tag262.xml><?xml version="1.0" encoding="utf-8"?>
<p:tagLst xmlns:a="http://schemas.openxmlformats.org/drawingml/2006/main" xmlns:r="http://schemas.openxmlformats.org/officeDocument/2006/relationships" xmlns:p="http://schemas.openxmlformats.org/presentationml/2006/main">
  <p:tag name="AS_UNIQUEID" val="7748"/>
</p:tagLst>
</file>

<file path=ppt/tags/tag263.xml><?xml version="1.0" encoding="utf-8"?>
<p:tagLst xmlns:a="http://schemas.openxmlformats.org/drawingml/2006/main" xmlns:r="http://schemas.openxmlformats.org/officeDocument/2006/relationships" xmlns:p="http://schemas.openxmlformats.org/presentationml/2006/main">
  <p:tag name="AS_UNIQUEID" val="7749"/>
</p:tagLst>
</file>

<file path=ppt/tags/tag264.xml><?xml version="1.0" encoding="utf-8"?>
<p:tagLst xmlns:a="http://schemas.openxmlformats.org/drawingml/2006/main" xmlns:r="http://schemas.openxmlformats.org/officeDocument/2006/relationships" xmlns:p="http://schemas.openxmlformats.org/presentationml/2006/main">
  <p:tag name="AS_UNIQUEID" val="7750"/>
</p:tagLst>
</file>

<file path=ppt/tags/tag265.xml><?xml version="1.0" encoding="utf-8"?>
<p:tagLst xmlns:a="http://schemas.openxmlformats.org/drawingml/2006/main" xmlns:r="http://schemas.openxmlformats.org/officeDocument/2006/relationships" xmlns:p="http://schemas.openxmlformats.org/presentationml/2006/main">
  <p:tag name="AS_UNIQUEID" val="7751"/>
</p:tagLst>
</file>

<file path=ppt/tags/tag266.xml><?xml version="1.0" encoding="utf-8"?>
<p:tagLst xmlns:a="http://schemas.openxmlformats.org/drawingml/2006/main" xmlns:r="http://schemas.openxmlformats.org/officeDocument/2006/relationships" xmlns:p="http://schemas.openxmlformats.org/presentationml/2006/main">
  <p:tag name="AS_UNIQUEID" val="7752"/>
</p:tagLst>
</file>

<file path=ppt/tags/tag267.xml><?xml version="1.0" encoding="utf-8"?>
<p:tagLst xmlns:a="http://schemas.openxmlformats.org/drawingml/2006/main" xmlns:r="http://schemas.openxmlformats.org/officeDocument/2006/relationships" xmlns:p="http://schemas.openxmlformats.org/presentationml/2006/main">
  <p:tag name="AS_UNIQUEID" val="738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8.xml><?xml version="1.0" encoding="utf-8"?>
<p:tagLst xmlns:a="http://schemas.openxmlformats.org/drawingml/2006/main" xmlns:r="http://schemas.openxmlformats.org/officeDocument/2006/relationships" xmlns:p="http://schemas.openxmlformats.org/presentationml/2006/main">
  <p:tag name="AS_UNIQUEID" val="738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69.xml><?xml version="1.0" encoding="utf-8"?>
<p:tagLst xmlns:a="http://schemas.openxmlformats.org/drawingml/2006/main" xmlns:r="http://schemas.openxmlformats.org/officeDocument/2006/relationships" xmlns:p="http://schemas.openxmlformats.org/presentationml/2006/main">
  <p:tag name="AS_UNIQUEID" val="738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AS_UNIQUEID" val="1943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AS_UNIQUEID" val="738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1.xml><?xml version="1.0" encoding="utf-8"?>
<p:tagLst xmlns:a="http://schemas.openxmlformats.org/drawingml/2006/main" xmlns:r="http://schemas.openxmlformats.org/officeDocument/2006/relationships" xmlns:p="http://schemas.openxmlformats.org/presentationml/2006/main">
  <p:tag name="AS_UNIQUEID" val="738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72.xml><?xml version="1.0" encoding="utf-8"?>
<p:tagLst xmlns:a="http://schemas.openxmlformats.org/drawingml/2006/main" xmlns:r="http://schemas.openxmlformats.org/officeDocument/2006/relationships" xmlns:p="http://schemas.openxmlformats.org/presentationml/2006/main">
  <p:tag name="AS_UNIQUEID" val="1158"/>
</p:tagLst>
</file>

<file path=ppt/tags/tag273.xml><?xml version="1.0" encoding="utf-8"?>
<p:tagLst xmlns:a="http://schemas.openxmlformats.org/drawingml/2006/main" xmlns:r="http://schemas.openxmlformats.org/officeDocument/2006/relationships" xmlns:p="http://schemas.openxmlformats.org/presentationml/2006/main">
  <p:tag name="AS_UNIQUEID" val="1159"/>
</p:tagLst>
</file>

<file path=ppt/tags/tag274.xml><?xml version="1.0" encoding="utf-8"?>
<p:tagLst xmlns:a="http://schemas.openxmlformats.org/drawingml/2006/main" xmlns:r="http://schemas.openxmlformats.org/officeDocument/2006/relationships" xmlns:p="http://schemas.openxmlformats.org/presentationml/2006/main">
  <p:tag name="AS_UNIQUEID" val="1160"/>
</p:tagLst>
</file>

<file path=ppt/tags/tag275.xml><?xml version="1.0" encoding="utf-8"?>
<p:tagLst xmlns:a="http://schemas.openxmlformats.org/drawingml/2006/main" xmlns:r="http://schemas.openxmlformats.org/officeDocument/2006/relationships" xmlns:p="http://schemas.openxmlformats.org/presentationml/2006/main">
  <p:tag name="AS_UNIQUEID" val="19583"/>
</p:tagLst>
</file>

<file path=ppt/tags/tag276.xml><?xml version="1.0" encoding="utf-8"?>
<p:tagLst xmlns:a="http://schemas.openxmlformats.org/drawingml/2006/main" xmlns:r="http://schemas.openxmlformats.org/officeDocument/2006/relationships" xmlns:p="http://schemas.openxmlformats.org/presentationml/2006/main">
  <p:tag name="AS_UNIQUEID" val="19584"/>
</p:tagLst>
</file>

<file path=ppt/tags/tag277.xml><?xml version="1.0" encoding="utf-8"?>
<p:tagLst xmlns:a="http://schemas.openxmlformats.org/drawingml/2006/main" xmlns:r="http://schemas.openxmlformats.org/officeDocument/2006/relationships" xmlns:p="http://schemas.openxmlformats.org/presentationml/2006/main">
  <p:tag name="AS_UNIQUEID" val="19585"/>
</p:tagLst>
</file>

<file path=ppt/tags/tag278.xml><?xml version="1.0" encoding="utf-8"?>
<p:tagLst xmlns:a="http://schemas.openxmlformats.org/drawingml/2006/main" xmlns:r="http://schemas.openxmlformats.org/officeDocument/2006/relationships" xmlns:p="http://schemas.openxmlformats.org/presentationml/2006/main">
  <p:tag name="AS_UNIQUEID" val="19586"/>
</p:tagLst>
</file>

<file path=ppt/tags/tag279.xml><?xml version="1.0" encoding="utf-8"?>
<p:tagLst xmlns:a="http://schemas.openxmlformats.org/drawingml/2006/main" xmlns:r="http://schemas.openxmlformats.org/officeDocument/2006/relationships" xmlns:p="http://schemas.openxmlformats.org/presentationml/2006/main">
  <p:tag name="AS_UNIQUEID" val="19587"/>
</p:tagLst>
</file>

<file path=ppt/tags/tag28.xml><?xml version="1.0" encoding="utf-8"?>
<p:tagLst xmlns:a="http://schemas.openxmlformats.org/drawingml/2006/main" xmlns:r="http://schemas.openxmlformats.org/officeDocument/2006/relationships" xmlns:p="http://schemas.openxmlformats.org/presentationml/2006/main">
  <p:tag name="AS_UNIQUEID" val="1943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AS_UNIQUEID" val="19588"/>
</p:tagLst>
</file>

<file path=ppt/tags/tag281.xml><?xml version="1.0" encoding="utf-8"?>
<p:tagLst xmlns:a="http://schemas.openxmlformats.org/drawingml/2006/main" xmlns:r="http://schemas.openxmlformats.org/officeDocument/2006/relationships" xmlns:p="http://schemas.openxmlformats.org/presentationml/2006/main">
  <p:tag name="AS_UNIQUEID" val="788"/>
</p:tagLst>
</file>

<file path=ppt/tags/tag282.xml><?xml version="1.0" encoding="utf-8"?>
<p:tagLst xmlns:a="http://schemas.openxmlformats.org/drawingml/2006/main" xmlns:r="http://schemas.openxmlformats.org/officeDocument/2006/relationships" xmlns:p="http://schemas.openxmlformats.org/presentationml/2006/main">
  <p:tag name="AS_UNIQUEID" val="789"/>
</p:tagLst>
</file>

<file path=ppt/tags/tag283.xml><?xml version="1.0" encoding="utf-8"?>
<p:tagLst xmlns:a="http://schemas.openxmlformats.org/drawingml/2006/main" xmlns:r="http://schemas.openxmlformats.org/officeDocument/2006/relationships" xmlns:p="http://schemas.openxmlformats.org/presentationml/2006/main">
  <p:tag name="AS_UNIQUEID" val="790"/>
</p:tagLst>
</file>

<file path=ppt/tags/tag284.xml><?xml version="1.0" encoding="utf-8"?>
<p:tagLst xmlns:a="http://schemas.openxmlformats.org/drawingml/2006/main" xmlns:r="http://schemas.openxmlformats.org/officeDocument/2006/relationships" xmlns:p="http://schemas.openxmlformats.org/presentationml/2006/main">
  <p:tag name="AS_UNIQUEID" val="791"/>
</p:tagLst>
</file>

<file path=ppt/tags/tag285.xml><?xml version="1.0" encoding="utf-8"?>
<p:tagLst xmlns:a="http://schemas.openxmlformats.org/drawingml/2006/main" xmlns:r="http://schemas.openxmlformats.org/officeDocument/2006/relationships" xmlns:p="http://schemas.openxmlformats.org/presentationml/2006/main">
  <p:tag name="AS_UNIQUEID" val="793"/>
</p:tagLst>
</file>

<file path=ppt/tags/tag286.xml><?xml version="1.0" encoding="utf-8"?>
<p:tagLst xmlns:a="http://schemas.openxmlformats.org/drawingml/2006/main" xmlns:r="http://schemas.openxmlformats.org/officeDocument/2006/relationships" xmlns:p="http://schemas.openxmlformats.org/presentationml/2006/main">
  <p:tag name="AS_UNIQUEID" val="374"/>
</p:tagLst>
</file>

<file path=ppt/tags/tag287.xml><?xml version="1.0" encoding="utf-8"?>
<p:tagLst xmlns:a="http://schemas.openxmlformats.org/drawingml/2006/main" xmlns:r="http://schemas.openxmlformats.org/officeDocument/2006/relationships" xmlns:p="http://schemas.openxmlformats.org/presentationml/2006/main">
  <p:tag name="AS_UNIQUEID" val="17677"/>
</p:tagLst>
</file>

<file path=ppt/tags/tag288.xml><?xml version="1.0" encoding="utf-8"?>
<p:tagLst xmlns:a="http://schemas.openxmlformats.org/drawingml/2006/main" xmlns:r="http://schemas.openxmlformats.org/officeDocument/2006/relationships" xmlns:p="http://schemas.openxmlformats.org/presentationml/2006/main">
  <p:tag name="AS_UNIQUEID" val="784"/>
</p:tagLst>
</file>

<file path=ppt/tags/tag289.xml><?xml version="1.0" encoding="utf-8"?>
<p:tagLst xmlns:a="http://schemas.openxmlformats.org/drawingml/2006/main" xmlns:r="http://schemas.openxmlformats.org/officeDocument/2006/relationships" xmlns:p="http://schemas.openxmlformats.org/presentationml/2006/main">
  <p:tag name="AS_UNIQUEID" val="785"/>
</p:tagLst>
</file>

<file path=ppt/tags/tag29.xml><?xml version="1.0" encoding="utf-8"?>
<p:tagLst xmlns:a="http://schemas.openxmlformats.org/drawingml/2006/main" xmlns:r="http://schemas.openxmlformats.org/officeDocument/2006/relationships" xmlns:p="http://schemas.openxmlformats.org/presentationml/2006/main">
  <p:tag name="AS_UNIQUEID" val="1944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AS_UNIQUEID" val="786"/>
</p:tagLst>
</file>

<file path=ppt/tags/tag291.xml><?xml version="1.0" encoding="utf-8"?>
<p:tagLst xmlns:a="http://schemas.openxmlformats.org/drawingml/2006/main" xmlns:r="http://schemas.openxmlformats.org/officeDocument/2006/relationships" xmlns:p="http://schemas.openxmlformats.org/presentationml/2006/main">
  <p:tag name="AS_UNIQUEID" val="9588"/>
</p:tagLst>
</file>

<file path=ppt/tags/tag292.xml><?xml version="1.0" encoding="utf-8"?>
<p:tagLst xmlns:a="http://schemas.openxmlformats.org/drawingml/2006/main" xmlns:r="http://schemas.openxmlformats.org/officeDocument/2006/relationships" xmlns:p="http://schemas.openxmlformats.org/presentationml/2006/main">
  <p:tag name="AS_UNIQUEID" val="1282"/>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AS_UNIQUEID" val="1281"/>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AS_UNIQUEID" val="1300"/>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AS_UNIQUEID" val="1283"/>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AS_UNIQUEID" val="1302"/>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98.xml><?xml version="1.0" encoding="utf-8"?>
<p:tagLst xmlns:a="http://schemas.openxmlformats.org/drawingml/2006/main" xmlns:r="http://schemas.openxmlformats.org/officeDocument/2006/relationships" xmlns:p="http://schemas.openxmlformats.org/presentationml/2006/main">
  <p:tag name="AS_UNIQUEID" val="6531"/>
</p:tagLst>
</file>

<file path=ppt/tags/tag299.xml><?xml version="1.0" encoding="utf-8"?>
<p:tagLst xmlns:a="http://schemas.openxmlformats.org/drawingml/2006/main" xmlns:r="http://schemas.openxmlformats.org/officeDocument/2006/relationships" xmlns:p="http://schemas.openxmlformats.org/presentationml/2006/main">
  <p:tag name="AS_UNIQUEID" val="6222"/>
</p:tagLst>
</file>

<file path=ppt/tags/tag3.xml><?xml version="1.0" encoding="utf-8"?>
<p:tagLst xmlns:a="http://schemas.openxmlformats.org/drawingml/2006/main" xmlns:r="http://schemas.openxmlformats.org/officeDocument/2006/relationships" xmlns:p="http://schemas.openxmlformats.org/presentationml/2006/main">
  <p:tag name="AS_UNIQUEID" val="19576"/>
  <p:tag name="KSO_WM_BEAUTIFY_FLAG" val="#wm#"/>
  <p:tag name="KSO_WM_TAG_VERSION" val="1.0"/>
  <p:tag name="KSO_WM_TEMPLATE_CATEGORY" val="custom"/>
  <p:tag name="KSO_WM_TEMPLATE_INDEX" val="20181540"/>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1944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AS_UNIQUEID" val="1640"/>
</p:tagLst>
</file>

<file path=ppt/tags/tag301.xml><?xml version="1.0" encoding="utf-8"?>
<p:tagLst xmlns:a="http://schemas.openxmlformats.org/drawingml/2006/main" xmlns:r="http://schemas.openxmlformats.org/officeDocument/2006/relationships" xmlns:p="http://schemas.openxmlformats.org/presentationml/2006/main">
  <p:tag name="AS_UNIQUEID" val="1154"/>
</p:tagLst>
</file>

<file path=ppt/tags/tag302.xml><?xml version="1.0" encoding="utf-8"?>
<p:tagLst xmlns:a="http://schemas.openxmlformats.org/drawingml/2006/main" xmlns:r="http://schemas.openxmlformats.org/officeDocument/2006/relationships" xmlns:p="http://schemas.openxmlformats.org/presentationml/2006/main">
  <p:tag name="AS_UNIQUEID" val="1402"/>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AS_UNIQUEID" val="11201"/>
</p:tagLst>
</file>

<file path=ppt/tags/tag304.xml><?xml version="1.0" encoding="utf-8"?>
<p:tagLst xmlns:a="http://schemas.openxmlformats.org/drawingml/2006/main" xmlns:r="http://schemas.openxmlformats.org/officeDocument/2006/relationships" xmlns:p="http://schemas.openxmlformats.org/presentationml/2006/main">
  <p:tag name="AS_UNIQUEID" val="11202"/>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081"/>
</p:tagLst>
</file>

<file path=ppt/tags/tag306.xml><?xml version="1.0" encoding="utf-8"?>
<p:tagLst xmlns:a="http://schemas.openxmlformats.org/drawingml/2006/main" xmlns:r="http://schemas.openxmlformats.org/officeDocument/2006/relationships" xmlns:p="http://schemas.openxmlformats.org/presentationml/2006/main">
  <p:tag name="AS_UNIQUEID" val="2"/>
</p:tagLst>
</file>

<file path=ppt/tags/tag307.xml><?xml version="1.0" encoding="utf-8"?>
<p:tagLst xmlns:a="http://schemas.openxmlformats.org/drawingml/2006/main" xmlns:r="http://schemas.openxmlformats.org/officeDocument/2006/relationships" xmlns:p="http://schemas.openxmlformats.org/presentationml/2006/main">
  <p:tag name="AS_UNIQUEID" val="7669"/>
</p:tagLst>
</file>

<file path=ppt/tags/tag308.xml><?xml version="1.0" encoding="utf-8"?>
<p:tagLst xmlns:a="http://schemas.openxmlformats.org/drawingml/2006/main" xmlns:r="http://schemas.openxmlformats.org/officeDocument/2006/relationships" xmlns:p="http://schemas.openxmlformats.org/presentationml/2006/main">
  <p:tag name="AS_UNIQUEID" val="7705"/>
</p:tagLst>
</file>

<file path=ppt/tags/tag309.xml><?xml version="1.0" encoding="utf-8"?>
<p:tagLst xmlns:a="http://schemas.openxmlformats.org/drawingml/2006/main" xmlns:r="http://schemas.openxmlformats.org/officeDocument/2006/relationships" xmlns:p="http://schemas.openxmlformats.org/presentationml/2006/main">
  <p:tag name="AS_UNIQUEID" val="7706"/>
</p:tagLst>
</file>

<file path=ppt/tags/tag31.xml><?xml version="1.0" encoding="utf-8"?>
<p:tagLst xmlns:a="http://schemas.openxmlformats.org/drawingml/2006/main" xmlns:r="http://schemas.openxmlformats.org/officeDocument/2006/relationships" xmlns:p="http://schemas.openxmlformats.org/presentationml/2006/main">
  <p:tag name="AS_UNIQUEID" val="1944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AS_UNIQUEID" val="970"/>
</p:tagLst>
</file>

<file path=ppt/tags/tag311.xml><?xml version="1.0" encoding="utf-8"?>
<p:tagLst xmlns:a="http://schemas.openxmlformats.org/drawingml/2006/main" xmlns:r="http://schemas.openxmlformats.org/officeDocument/2006/relationships" xmlns:p="http://schemas.openxmlformats.org/presentationml/2006/main">
  <p:tag name="AS_UNIQUEID" val="7707"/>
</p:tagLst>
</file>

<file path=ppt/tags/tag312.xml><?xml version="1.0" encoding="utf-8"?>
<p:tagLst xmlns:a="http://schemas.openxmlformats.org/drawingml/2006/main" xmlns:r="http://schemas.openxmlformats.org/officeDocument/2006/relationships" xmlns:p="http://schemas.openxmlformats.org/presentationml/2006/main">
  <p:tag name="AS_UNIQUEID" val="7708"/>
</p:tagLst>
</file>

<file path=ppt/tags/tag313.xml><?xml version="1.0" encoding="utf-8"?>
<p:tagLst xmlns:a="http://schemas.openxmlformats.org/drawingml/2006/main" xmlns:r="http://schemas.openxmlformats.org/officeDocument/2006/relationships" xmlns:p="http://schemas.openxmlformats.org/presentationml/2006/main">
  <p:tag name="AS_UNIQUEID" val="7709"/>
</p:tagLst>
</file>

<file path=ppt/tags/tag314.xml><?xml version="1.0" encoding="utf-8"?>
<p:tagLst xmlns:a="http://schemas.openxmlformats.org/drawingml/2006/main" xmlns:r="http://schemas.openxmlformats.org/officeDocument/2006/relationships" xmlns:p="http://schemas.openxmlformats.org/presentationml/2006/main">
  <p:tag name="AS_UNIQUEID" val="7710"/>
</p:tagLst>
</file>

<file path=ppt/tags/tag315.xml><?xml version="1.0" encoding="utf-8"?>
<p:tagLst xmlns:a="http://schemas.openxmlformats.org/drawingml/2006/main" xmlns:r="http://schemas.openxmlformats.org/officeDocument/2006/relationships" xmlns:p="http://schemas.openxmlformats.org/presentationml/2006/main">
  <p:tag name="AS_UNIQUEID" val="970"/>
</p:tagLst>
</file>

<file path=ppt/tags/tag316.xml><?xml version="1.0" encoding="utf-8"?>
<p:tagLst xmlns:a="http://schemas.openxmlformats.org/drawingml/2006/main" xmlns:r="http://schemas.openxmlformats.org/officeDocument/2006/relationships" xmlns:p="http://schemas.openxmlformats.org/presentationml/2006/main">
  <p:tag name="AS_UNIQUEID" val="970"/>
</p:tagLst>
</file>

<file path=ppt/tags/tag317.xml><?xml version="1.0" encoding="utf-8"?>
<p:tagLst xmlns:a="http://schemas.openxmlformats.org/drawingml/2006/main" xmlns:r="http://schemas.openxmlformats.org/officeDocument/2006/relationships" xmlns:p="http://schemas.openxmlformats.org/presentationml/2006/main">
  <p:tag name="AS_UNIQUEID" val="7711"/>
</p:tagLst>
</file>

<file path=ppt/tags/tag318.xml><?xml version="1.0" encoding="utf-8"?>
<p:tagLst xmlns:a="http://schemas.openxmlformats.org/drawingml/2006/main" xmlns:r="http://schemas.openxmlformats.org/officeDocument/2006/relationships" xmlns:p="http://schemas.openxmlformats.org/presentationml/2006/main">
  <p:tag name="AS_UNIQUEID" val="1157"/>
</p:tagLst>
</file>

<file path=ppt/tags/tag319.xml><?xml version="1.0" encoding="utf-8"?>
<p:tagLst xmlns:a="http://schemas.openxmlformats.org/drawingml/2006/main" xmlns:r="http://schemas.openxmlformats.org/officeDocument/2006/relationships" xmlns:p="http://schemas.openxmlformats.org/presentationml/2006/main">
  <p:tag name="AS_UNIQUEID" val="1640"/>
</p:tagLst>
</file>

<file path=ppt/tags/tag32.xml><?xml version="1.0" encoding="utf-8"?>
<p:tagLst xmlns:a="http://schemas.openxmlformats.org/drawingml/2006/main" xmlns:r="http://schemas.openxmlformats.org/officeDocument/2006/relationships" xmlns:p="http://schemas.openxmlformats.org/presentationml/2006/main">
  <p:tag name="AS_UNIQUEID" val="1944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AS_UNIQUEID" val="6222"/>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AS_UNIQUEID" val="970"/>
</p:tagLst>
</file>

<file path=ppt/tags/tag322.xml><?xml version="1.0" encoding="utf-8"?>
<p:tagLst xmlns:a="http://schemas.openxmlformats.org/drawingml/2006/main" xmlns:r="http://schemas.openxmlformats.org/officeDocument/2006/relationships" xmlns:p="http://schemas.openxmlformats.org/presentationml/2006/main">
  <p:tag name="AS_UNIQUEID" val="971"/>
</p:tagLst>
</file>

<file path=ppt/tags/tag323.xml><?xml version="1.0" encoding="utf-8"?>
<p:tagLst xmlns:a="http://schemas.openxmlformats.org/drawingml/2006/main" xmlns:r="http://schemas.openxmlformats.org/officeDocument/2006/relationships" xmlns:p="http://schemas.openxmlformats.org/presentationml/2006/main">
  <p:tag name="AS_UNIQUEID" val="7702"/>
</p:tagLst>
</file>

<file path=ppt/tags/tag324.xml><?xml version="1.0" encoding="utf-8"?>
<p:tagLst xmlns:a="http://schemas.openxmlformats.org/drawingml/2006/main" xmlns:r="http://schemas.openxmlformats.org/officeDocument/2006/relationships" xmlns:p="http://schemas.openxmlformats.org/presentationml/2006/main">
  <p:tag name="AS_UNIQUEID" val="7703"/>
</p:tagLst>
</file>

<file path=ppt/tags/tag32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6.xml><?xml version="1.0" encoding="utf-8"?>
<p:tagLst xmlns:a="http://schemas.openxmlformats.org/drawingml/2006/main" xmlns:r="http://schemas.openxmlformats.org/officeDocument/2006/relationships" xmlns:p="http://schemas.openxmlformats.org/presentationml/2006/main">
  <p:tag name="AS_UNIQUEID" val="18"/>
</p:tagLst>
</file>

<file path=ppt/tags/tag327.xml><?xml version="1.0" encoding="utf-8"?>
<p:tagLst xmlns:a="http://schemas.openxmlformats.org/drawingml/2006/main" xmlns:r="http://schemas.openxmlformats.org/officeDocument/2006/relationships" xmlns:p="http://schemas.openxmlformats.org/presentationml/2006/main">
  <p:tag name="AS_UNIQUEID" val="1160"/>
</p:tagLst>
</file>

<file path=ppt/tags/tag328.xml><?xml version="1.0" encoding="utf-8"?>
<p:tagLst xmlns:a="http://schemas.openxmlformats.org/drawingml/2006/main" xmlns:r="http://schemas.openxmlformats.org/officeDocument/2006/relationships" xmlns:p="http://schemas.openxmlformats.org/presentationml/2006/main">
  <p:tag name="AS_UNIQUEID" val="315"/>
</p:tagLst>
</file>

<file path=ppt/tags/tag329.xml><?xml version="1.0" encoding="utf-8"?>
<p:tagLst xmlns:a="http://schemas.openxmlformats.org/drawingml/2006/main" xmlns:r="http://schemas.openxmlformats.org/officeDocument/2006/relationships" xmlns:p="http://schemas.openxmlformats.org/presentationml/2006/main">
  <p:tag name="AS_UNIQUEID" val="8560"/>
</p:tagLst>
</file>

<file path=ppt/tags/tag33.xml><?xml version="1.0" encoding="utf-8"?>
<p:tagLst xmlns:a="http://schemas.openxmlformats.org/drawingml/2006/main" xmlns:r="http://schemas.openxmlformats.org/officeDocument/2006/relationships" xmlns:p="http://schemas.openxmlformats.org/presentationml/2006/main">
  <p:tag name="AS_UNIQUEID" val="1944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AS_UNIQUEID" val="1640"/>
</p:tagLst>
</file>

<file path=ppt/tags/tag331.xml><?xml version="1.0" encoding="utf-8"?>
<p:tagLst xmlns:a="http://schemas.openxmlformats.org/drawingml/2006/main" xmlns:r="http://schemas.openxmlformats.org/officeDocument/2006/relationships" xmlns:p="http://schemas.openxmlformats.org/presentationml/2006/main">
  <p:tag name="AS_UNIQUEID" val="6222"/>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AS_UNIQUEID" val="1573"/>
</p:tagLst>
</file>

<file path=ppt/tags/tag333.xml><?xml version="1.0" encoding="utf-8"?>
<p:tagLst xmlns:a="http://schemas.openxmlformats.org/drawingml/2006/main" xmlns:r="http://schemas.openxmlformats.org/officeDocument/2006/relationships" xmlns:p="http://schemas.openxmlformats.org/presentationml/2006/main">
  <p:tag name="AS_UNIQUEID" val="1574"/>
</p:tagLst>
</file>

<file path=ppt/tags/tag334.xml><?xml version="1.0" encoding="utf-8"?>
<p:tagLst xmlns:a="http://schemas.openxmlformats.org/drawingml/2006/main" xmlns:r="http://schemas.openxmlformats.org/officeDocument/2006/relationships" xmlns:p="http://schemas.openxmlformats.org/presentationml/2006/main">
  <p:tag name="AS_UNIQUEID" val="21"/>
</p:tagLst>
</file>

<file path=ppt/tags/tag335.xml><?xml version="1.0" encoding="utf-8"?>
<p:tagLst xmlns:a="http://schemas.openxmlformats.org/drawingml/2006/main" xmlns:r="http://schemas.openxmlformats.org/officeDocument/2006/relationships" xmlns:p="http://schemas.openxmlformats.org/presentationml/2006/main">
  <p:tag name="AS_UNIQUEID" val="1080"/>
</p:tagLst>
</file>

<file path=ppt/tags/tag336.xml><?xml version="1.0" encoding="utf-8"?>
<p:tagLst xmlns:a="http://schemas.openxmlformats.org/drawingml/2006/main" xmlns:r="http://schemas.openxmlformats.org/officeDocument/2006/relationships" xmlns:p="http://schemas.openxmlformats.org/presentationml/2006/main">
  <p:tag name="AS_UNIQUEID" val="1081"/>
</p:tagLst>
</file>

<file path=ppt/tags/tag337.xml><?xml version="1.0" encoding="utf-8"?>
<p:tagLst xmlns:a="http://schemas.openxmlformats.org/drawingml/2006/main" xmlns:r="http://schemas.openxmlformats.org/officeDocument/2006/relationships" xmlns:p="http://schemas.openxmlformats.org/presentationml/2006/main">
  <p:tag name="AS_UNIQUEID" val="1640"/>
</p:tagLst>
</file>

<file path=ppt/tags/tag338.xml><?xml version="1.0" encoding="utf-8"?>
<p:tagLst xmlns:a="http://schemas.openxmlformats.org/drawingml/2006/main" xmlns:r="http://schemas.openxmlformats.org/officeDocument/2006/relationships" xmlns:p="http://schemas.openxmlformats.org/presentationml/2006/main">
  <p:tag name="AS_UNIQUEID" val="470"/>
</p:tagLst>
</file>

<file path=ppt/tags/tag339.xml><?xml version="1.0" encoding="utf-8"?>
<p:tagLst xmlns:a="http://schemas.openxmlformats.org/drawingml/2006/main" xmlns:r="http://schemas.openxmlformats.org/officeDocument/2006/relationships" xmlns:p="http://schemas.openxmlformats.org/presentationml/2006/main">
  <p:tag name="AS_UNIQUEID" val="471"/>
</p:tagLst>
</file>

<file path=ppt/tags/tag34.xml><?xml version="1.0" encoding="utf-8"?>
<p:tagLst xmlns:a="http://schemas.openxmlformats.org/drawingml/2006/main" xmlns:r="http://schemas.openxmlformats.org/officeDocument/2006/relationships" xmlns:p="http://schemas.openxmlformats.org/presentationml/2006/main">
  <p:tag name="AS_UNIQUEID" val="1944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AS_UNIQUEID" val="472"/>
</p:tagLst>
</file>

<file path=ppt/tags/tag341.xml><?xml version="1.0" encoding="utf-8"?>
<p:tagLst xmlns:a="http://schemas.openxmlformats.org/drawingml/2006/main" xmlns:r="http://schemas.openxmlformats.org/officeDocument/2006/relationships" xmlns:p="http://schemas.openxmlformats.org/presentationml/2006/main">
  <p:tag name="AS_UNIQUEID" val="2"/>
</p:tagLst>
</file>

<file path=ppt/tags/tag342.xml><?xml version="1.0" encoding="utf-8"?>
<p:tagLst xmlns:a="http://schemas.openxmlformats.org/drawingml/2006/main" xmlns:r="http://schemas.openxmlformats.org/officeDocument/2006/relationships" xmlns:p="http://schemas.openxmlformats.org/presentationml/2006/main">
  <p:tag name="AS_UNIQUEID" val="1394"/>
</p:tagLst>
</file>

<file path=ppt/tags/tag343.xml><?xml version="1.0" encoding="utf-8"?>
<p:tagLst xmlns:a="http://schemas.openxmlformats.org/drawingml/2006/main" xmlns:r="http://schemas.openxmlformats.org/officeDocument/2006/relationships" xmlns:p="http://schemas.openxmlformats.org/presentationml/2006/main">
  <p:tag name="AS_UNIQUEID" val="1087"/>
</p:tagLst>
</file>

<file path=ppt/tags/tag344.xml><?xml version="1.0" encoding="utf-8"?>
<p:tagLst xmlns:a="http://schemas.openxmlformats.org/drawingml/2006/main" xmlns:r="http://schemas.openxmlformats.org/officeDocument/2006/relationships" xmlns:p="http://schemas.openxmlformats.org/presentationml/2006/main">
  <p:tag name="AS_UNIQUEID" val="80"/>
</p:tagLst>
</file>

<file path=ppt/tags/tag345.xml><?xml version="1.0" encoding="utf-8"?>
<p:tagLst xmlns:a="http://schemas.openxmlformats.org/drawingml/2006/main" xmlns:r="http://schemas.openxmlformats.org/officeDocument/2006/relationships" xmlns:p="http://schemas.openxmlformats.org/presentationml/2006/main">
  <p:tag name="AS_UNIQUEID" val="470"/>
</p:tagLst>
</file>

<file path=ppt/tags/tag346.xml><?xml version="1.0" encoding="utf-8"?>
<p:tagLst xmlns:a="http://schemas.openxmlformats.org/drawingml/2006/main" xmlns:r="http://schemas.openxmlformats.org/officeDocument/2006/relationships" xmlns:p="http://schemas.openxmlformats.org/presentationml/2006/main">
  <p:tag name="AS_UNIQUEID" val="471"/>
</p:tagLst>
</file>

<file path=ppt/tags/tag347.xml><?xml version="1.0" encoding="utf-8"?>
<p:tagLst xmlns:a="http://schemas.openxmlformats.org/drawingml/2006/main" xmlns:r="http://schemas.openxmlformats.org/officeDocument/2006/relationships" xmlns:p="http://schemas.openxmlformats.org/presentationml/2006/main">
  <p:tag name="AS_UNIQUEID" val="472"/>
</p:tagLst>
</file>

<file path=ppt/tags/tag348.xml><?xml version="1.0" encoding="utf-8"?>
<p:tagLst xmlns:a="http://schemas.openxmlformats.org/drawingml/2006/main" xmlns:r="http://schemas.openxmlformats.org/officeDocument/2006/relationships" xmlns:p="http://schemas.openxmlformats.org/presentationml/2006/main">
  <p:tag name="AS_UNIQUEID" val="27"/>
</p:tagLst>
</file>

<file path=ppt/tags/tag349.xml><?xml version="1.0" encoding="utf-8"?>
<p:tagLst xmlns:a="http://schemas.openxmlformats.org/drawingml/2006/main" xmlns:r="http://schemas.openxmlformats.org/officeDocument/2006/relationships" xmlns:p="http://schemas.openxmlformats.org/presentationml/2006/main">
  <p:tag name="AS_UNIQUEID" val="27"/>
</p:tagLst>
</file>

<file path=ppt/tags/tag35.xml><?xml version="1.0" encoding="utf-8"?>
<p:tagLst xmlns:a="http://schemas.openxmlformats.org/drawingml/2006/main" xmlns:r="http://schemas.openxmlformats.org/officeDocument/2006/relationships" xmlns:p="http://schemas.openxmlformats.org/presentationml/2006/main">
  <p:tag name="AS_UNIQUEID" val="1944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AS_UNIQUEID" val="2021"/>
</p:tagLst>
</file>

<file path=ppt/tags/tag351.xml><?xml version="1.0" encoding="utf-8"?>
<p:tagLst xmlns:a="http://schemas.openxmlformats.org/drawingml/2006/main" xmlns:r="http://schemas.openxmlformats.org/officeDocument/2006/relationships" xmlns:p="http://schemas.openxmlformats.org/presentationml/2006/main">
  <p:tag name="AS_UNIQUEID" val="2021"/>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AS_UNIQUEID" val="20747"/>
</p:tagLst>
</file>

<file path=ppt/tags/tag353.xml><?xml version="1.0" encoding="utf-8"?>
<p:tagLst xmlns:a="http://schemas.openxmlformats.org/drawingml/2006/main" xmlns:r="http://schemas.openxmlformats.org/officeDocument/2006/relationships" xmlns:p="http://schemas.openxmlformats.org/presentationml/2006/main">
  <p:tag name="AS_UNIQUEID" val="1640"/>
</p:tagLst>
</file>

<file path=ppt/tags/tag354.xml><?xml version="1.0" encoding="utf-8"?>
<p:tagLst xmlns:a="http://schemas.openxmlformats.org/drawingml/2006/main" xmlns:r="http://schemas.openxmlformats.org/officeDocument/2006/relationships" xmlns:p="http://schemas.openxmlformats.org/presentationml/2006/main">
  <p:tag name="AS_UNIQUEID" val="7913"/>
</p:tagLst>
</file>

<file path=ppt/tags/tag355.xml><?xml version="1.0" encoding="utf-8"?>
<p:tagLst xmlns:a="http://schemas.openxmlformats.org/drawingml/2006/main" xmlns:r="http://schemas.openxmlformats.org/officeDocument/2006/relationships" xmlns:p="http://schemas.openxmlformats.org/presentationml/2006/main">
  <p:tag name="AS_UNIQUEID" val="1877"/>
  <p:tag name="KSO_WM_DIAGRAM_GROUP_CODE" val="m1-1"/>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356.xml><?xml version="1.0" encoding="utf-8"?>
<p:tagLst xmlns:a="http://schemas.openxmlformats.org/drawingml/2006/main" xmlns:r="http://schemas.openxmlformats.org/officeDocument/2006/relationships" xmlns:p="http://schemas.openxmlformats.org/presentationml/2006/main">
  <p:tag name="AS_UNIQUEID" val="1877"/>
  <p:tag name="KSO_WM_DIAGRAM_GROUP_CODE" val="m1-1"/>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357.xml><?xml version="1.0" encoding="utf-8"?>
<p:tagLst xmlns:a="http://schemas.openxmlformats.org/drawingml/2006/main" xmlns:r="http://schemas.openxmlformats.org/officeDocument/2006/relationships" xmlns:p="http://schemas.openxmlformats.org/presentationml/2006/main">
  <p:tag name="AS_UNIQUEID" val="1877"/>
  <p:tag name="KSO_WM_DIAGRAM_GROUP_CODE" val="m1-1"/>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358.xml><?xml version="1.0" encoding="utf-8"?>
<p:tagLst xmlns:a="http://schemas.openxmlformats.org/drawingml/2006/main" xmlns:r="http://schemas.openxmlformats.org/officeDocument/2006/relationships" xmlns:p="http://schemas.openxmlformats.org/presentationml/2006/main">
  <p:tag name="AS_UNIQUEID" val="1877"/>
  <p:tag name="KSO_WM_BEAUTIFY_FLAG" val=""/>
  <p:tag name="KSO_WM_DIAGRAM_GROUP_CODE" val="m1-1"/>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359.xml><?xml version="1.0" encoding="utf-8"?>
<p:tagLst xmlns:a="http://schemas.openxmlformats.org/drawingml/2006/main" xmlns:r="http://schemas.openxmlformats.org/officeDocument/2006/relationships" xmlns:p="http://schemas.openxmlformats.org/presentationml/2006/main">
  <p:tag name="AS_UNIQUEID" val="7803"/>
</p:tagLst>
</file>

<file path=ppt/tags/tag36.xml><?xml version="1.0" encoding="utf-8"?>
<p:tagLst xmlns:a="http://schemas.openxmlformats.org/drawingml/2006/main" xmlns:r="http://schemas.openxmlformats.org/officeDocument/2006/relationships" xmlns:p="http://schemas.openxmlformats.org/presentationml/2006/main">
  <p:tag name="AS_UNIQUEID" val="1945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60.xml><?xml version="1.0" encoding="utf-8"?>
<p:tagLst xmlns:a="http://schemas.openxmlformats.org/drawingml/2006/main" xmlns:r="http://schemas.openxmlformats.org/officeDocument/2006/relationships" xmlns:p="http://schemas.openxmlformats.org/presentationml/2006/main">
  <p:tag name="AS_UNIQUEID" val="7804"/>
</p:tagLst>
</file>

<file path=ppt/tags/tag361.xml><?xml version="1.0" encoding="utf-8"?>
<p:tagLst xmlns:a="http://schemas.openxmlformats.org/drawingml/2006/main" xmlns:r="http://schemas.openxmlformats.org/officeDocument/2006/relationships" xmlns:p="http://schemas.openxmlformats.org/presentationml/2006/main">
  <p:tag name="AS_UNIQUEID" val="7804"/>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081"/>
</p:tagLst>
</file>

<file path=ppt/tags/tag363.xml><?xml version="1.0" encoding="utf-8"?>
<p:tagLst xmlns:a="http://schemas.openxmlformats.org/drawingml/2006/main" xmlns:r="http://schemas.openxmlformats.org/officeDocument/2006/relationships" xmlns:p="http://schemas.openxmlformats.org/presentationml/2006/main">
  <p:tag name="AS_UNIQUEID" val="2"/>
</p:tagLst>
</file>

<file path=ppt/tags/tag364.xml><?xml version="1.0" encoding="utf-8"?>
<p:tagLst xmlns:a="http://schemas.openxmlformats.org/drawingml/2006/main" xmlns:r="http://schemas.openxmlformats.org/officeDocument/2006/relationships" xmlns:p="http://schemas.openxmlformats.org/presentationml/2006/main">
  <p:tag name="AS_UNIQUEID" val="7730"/>
</p:tagLst>
</file>

<file path=ppt/tags/tag365.xml><?xml version="1.0" encoding="utf-8"?>
<p:tagLst xmlns:a="http://schemas.openxmlformats.org/drawingml/2006/main" xmlns:r="http://schemas.openxmlformats.org/officeDocument/2006/relationships" xmlns:p="http://schemas.openxmlformats.org/presentationml/2006/main">
  <p:tag name="AS_UNIQUEID" val="355"/>
  <p:tag name="KSO_WM_UNIT_TABLE_BEAUTIFY" val="smartTable{34f61fa3-3d8f-4609-aef4-bbb142e69e07}"/>
  <p:tag name="TABLE_ENDDRAG_ORIGIN_RECT" val="497*230"/>
  <p:tag name="TABLE_ENDDRAG_RECT" val="339*119*497*230"/>
</p:tagLst>
</file>

<file path=ppt/tags/tag366.xml><?xml version="1.0" encoding="utf-8"?>
<p:tagLst xmlns:a="http://schemas.openxmlformats.org/drawingml/2006/main" xmlns:r="http://schemas.openxmlformats.org/officeDocument/2006/relationships" xmlns:p="http://schemas.openxmlformats.org/presentationml/2006/main">
  <p:tag name="AS_UNIQUEID" val="7806"/>
</p:tagLst>
</file>

<file path=ppt/tags/tag367.xml><?xml version="1.0" encoding="utf-8"?>
<p:tagLst xmlns:a="http://schemas.openxmlformats.org/drawingml/2006/main" xmlns:r="http://schemas.openxmlformats.org/officeDocument/2006/relationships" xmlns:p="http://schemas.openxmlformats.org/presentationml/2006/main">
  <p:tag name="AS_UNIQUEID" val="7731"/>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HIGHLIGHT" val="0"/>
  <p:tag name="KSO_WM_UNIT_ID" val="diagram20200202_4*n_h_f*1_1_1"/>
  <p:tag name="KSO_WM_UNIT_ISCONTENTSTITLE" val="0"/>
  <p:tag name="KSO_WM_UNIT_LAYERLEVEL" val="1_1_1"/>
  <p:tag name="KSO_WM_UNIT_NOCLEAR" val="0"/>
  <p:tag name="KSO_WM_UNIT_PRESET_TEXT" val="添加标题"/>
  <p:tag name="KSO_WM_UNIT_VALUE" val="28"/>
</p:tagLst>
</file>

<file path=ppt/tags/tag368.xml><?xml version="1.0" encoding="utf-8"?>
<p:tagLst xmlns:a="http://schemas.openxmlformats.org/drawingml/2006/main" xmlns:r="http://schemas.openxmlformats.org/officeDocument/2006/relationships" xmlns:p="http://schemas.openxmlformats.org/presentationml/2006/main">
  <p:tag name="AS_UNIQUEID" val="7732"/>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202_4*n_h_h_f*1_2_1_1"/>
  <p:tag name="KSO_WM_UNIT_ISCONTENTSTITLE" val="0"/>
  <p:tag name="KSO_WM_UNIT_LAYERLEVEL" val="1_1_1_1"/>
  <p:tag name="KSO_WM_UNIT_NOCLEAR" val="0"/>
  <p:tag name="KSO_WM_UNIT_PRESET_TEXT" val="添加标题"/>
</p:tagLst>
</file>

<file path=ppt/tags/tag369.xml><?xml version="1.0" encoding="utf-8"?>
<p:tagLst xmlns:a="http://schemas.openxmlformats.org/drawingml/2006/main" xmlns:r="http://schemas.openxmlformats.org/officeDocument/2006/relationships" xmlns:p="http://schemas.openxmlformats.org/presentationml/2006/main">
  <p:tag name="AS_UNIQUEID" val="7733"/>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202_4*n_h_h_f*1_2_2_1"/>
  <p:tag name="KSO_WM_UNIT_ISCONTENTSTITLE" val="0"/>
  <p:tag name="KSO_WM_UNIT_LAYERLEVEL" val="1_1_1_1"/>
  <p:tag name="KSO_WM_UNIT_NOCLEAR" val="0"/>
  <p:tag name="KSO_WM_UNIT_PRESET_TEXT" val="添加标题"/>
</p:tagLst>
</file>

<file path=ppt/tags/tag37.xml><?xml version="1.0" encoding="utf-8"?>
<p:tagLst xmlns:a="http://schemas.openxmlformats.org/drawingml/2006/main" xmlns:r="http://schemas.openxmlformats.org/officeDocument/2006/relationships" xmlns:p="http://schemas.openxmlformats.org/presentationml/2006/main">
  <p:tag name="AS_UNIQUEID" val="1945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70.xml><?xml version="1.0" encoding="utf-8"?>
<p:tagLst xmlns:a="http://schemas.openxmlformats.org/drawingml/2006/main" xmlns:r="http://schemas.openxmlformats.org/officeDocument/2006/relationships" xmlns:p="http://schemas.openxmlformats.org/presentationml/2006/main">
  <p:tag name="AS_UNIQUEID" val="7734"/>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202_4*n_h_h_f*1_2_4_1"/>
  <p:tag name="KSO_WM_UNIT_ISCONTENTSTITLE" val="0"/>
  <p:tag name="KSO_WM_UNIT_LAYERLEVEL" val="1_1_1_1"/>
  <p:tag name="KSO_WM_UNIT_NOCLEAR" val="0"/>
  <p:tag name="KSO_WM_UNIT_PRESET_TEXT" val="添加标题"/>
</p:tagLst>
</file>

<file path=ppt/tags/tag371.xml><?xml version="1.0" encoding="utf-8"?>
<p:tagLst xmlns:a="http://schemas.openxmlformats.org/drawingml/2006/main" xmlns:r="http://schemas.openxmlformats.org/officeDocument/2006/relationships" xmlns:p="http://schemas.openxmlformats.org/presentationml/2006/main">
  <p:tag name="AS_UNIQUEID" val="7735"/>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202_4*n_h_h_f*1_2_3_1"/>
  <p:tag name="KSO_WM_UNIT_ISCONTENTSTITLE" val="0"/>
  <p:tag name="KSO_WM_UNIT_LAYERLEVEL" val="1_1_1_1"/>
  <p:tag name="KSO_WM_UNIT_NOCLEAR" val="0"/>
  <p:tag name="KSO_WM_UNIT_PRESET_TEXT" val="添加标题"/>
</p:tagLst>
</file>

<file path=ppt/tags/tag372.xml><?xml version="1.0" encoding="utf-8"?>
<p:tagLst xmlns:a="http://schemas.openxmlformats.org/drawingml/2006/main" xmlns:r="http://schemas.openxmlformats.org/officeDocument/2006/relationships" xmlns:p="http://schemas.openxmlformats.org/presentationml/2006/main">
  <p:tag name="AS_UNIQUEID" val="7736"/>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202_4*n_h_h_f*1_2_5_1"/>
  <p:tag name="KSO_WM_UNIT_ISCONTENTSTITLE" val="0"/>
  <p:tag name="KSO_WM_UNIT_LAYERLEVEL" val="1_1_1_1"/>
  <p:tag name="KSO_WM_UNIT_NOCLEAR" val="0"/>
  <p:tag name="KSO_WM_UNIT_PRESET_TEXT" val="添加标题"/>
</p:tagLst>
</file>

<file path=ppt/tags/tag373.xml><?xml version="1.0" encoding="utf-8"?>
<p:tagLst xmlns:a="http://schemas.openxmlformats.org/drawingml/2006/main" xmlns:r="http://schemas.openxmlformats.org/officeDocument/2006/relationships" xmlns:p="http://schemas.openxmlformats.org/presentationml/2006/main">
  <p:tag name="AS_UNIQUEID" val="7743"/>
  <p:tag name="KSO_WM_BEAUTIFY_FLAG" val=""/>
  <p:tag name="KSO_WM_DIAGRAM_GROUP_CODE" val="n1-1"/>
  <p:tag name="KSO_WM_TAG_VERSION" val="1.0"/>
  <p:tag name="KSO_WM_TEMPLATE_CATEGORY" val="diagram"/>
  <p:tag name="KSO_WM_TEMPLATE_INDEX" val="20200202"/>
  <p:tag name="KSO_WM_UNIT_COMPATIBLE" val="0"/>
  <p:tag name="KSO_WM_UNIT_DIAGRAM_ISNUMVISUAL" val="0"/>
  <p:tag name="KSO_WM_UNIT_DIAGRAM_ISREFERUNIT" val="0"/>
  <p:tag name="KSO_WM_UNIT_HIGHLIGHT" val="0"/>
  <p:tag name="KSO_WM_UNIT_ID" val="diagram20200202_4*n_i*1_1"/>
  <p:tag name="KSO_WM_UNIT_LAYERLEVEL" val="1_1"/>
  <p:tag name="KSO_WM_UNIT_LINE_FILL_TYPE" val="2"/>
  <p:tag name="KSO_WM_UNIT_LINE_FORE_SCHEMECOLOR_INDEX" val="5"/>
</p:tagLst>
</file>

<file path=ppt/tags/tag374.xml><?xml version="1.0" encoding="utf-8"?>
<p:tagLst xmlns:a="http://schemas.openxmlformats.org/drawingml/2006/main" xmlns:r="http://schemas.openxmlformats.org/officeDocument/2006/relationships" xmlns:p="http://schemas.openxmlformats.org/presentationml/2006/main">
  <p:tag name="AS_UNIQUEID" val="19088"/>
</p:tagLst>
</file>

<file path=ppt/tags/tag375.xml><?xml version="1.0" encoding="utf-8"?>
<p:tagLst xmlns:a="http://schemas.openxmlformats.org/drawingml/2006/main" xmlns:r="http://schemas.openxmlformats.org/officeDocument/2006/relationships" xmlns:p="http://schemas.openxmlformats.org/presentationml/2006/main">
  <p:tag name="AS_UNIQUEID" val="1518"/>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AS_UNIQUEID" val="1112"/>
</p:tagLst>
</file>

<file path=ppt/tags/tag377.xml><?xml version="1.0" encoding="utf-8"?>
<p:tagLst xmlns:a="http://schemas.openxmlformats.org/drawingml/2006/main" xmlns:r="http://schemas.openxmlformats.org/officeDocument/2006/relationships" xmlns:p="http://schemas.openxmlformats.org/presentationml/2006/main">
  <p:tag name="AS_UNIQUEID" val="1113"/>
</p:tagLst>
</file>

<file path=ppt/tags/tag378.xml><?xml version="1.0" encoding="utf-8"?>
<p:tagLst xmlns:a="http://schemas.openxmlformats.org/drawingml/2006/main" xmlns:r="http://schemas.openxmlformats.org/officeDocument/2006/relationships" xmlns:p="http://schemas.openxmlformats.org/presentationml/2006/main">
  <p:tag name="AS_UNIQUEID" val="1114"/>
</p:tagLst>
</file>

<file path=ppt/tags/tag379.xml><?xml version="1.0" encoding="utf-8"?>
<p:tagLst xmlns:a="http://schemas.openxmlformats.org/drawingml/2006/main" xmlns:r="http://schemas.openxmlformats.org/officeDocument/2006/relationships" xmlns:p="http://schemas.openxmlformats.org/presentationml/2006/main">
  <p:tag name="AS_UNIQUEID" val="1115"/>
</p:tagLst>
</file>

<file path=ppt/tags/tag38.xml><?xml version="1.0" encoding="utf-8"?>
<p:tagLst xmlns:a="http://schemas.openxmlformats.org/drawingml/2006/main" xmlns:r="http://schemas.openxmlformats.org/officeDocument/2006/relationships" xmlns:p="http://schemas.openxmlformats.org/presentationml/2006/main">
  <p:tag name="AS_UNIQUEID" val="1945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380.xml><?xml version="1.0" encoding="utf-8"?>
<p:tagLst xmlns:a="http://schemas.openxmlformats.org/drawingml/2006/main" xmlns:r="http://schemas.openxmlformats.org/officeDocument/2006/relationships" xmlns:p="http://schemas.openxmlformats.org/presentationml/2006/main">
  <p:tag name="AS_UNIQUEID" val="1116"/>
  <p:tag name="KSO_WM_UNIT_TABLE_BEAUTIFY" val="smartTable{3f42c2a4-ba9d-460a-8681-6b2a54267a3f}"/>
  <p:tag name="TABLE_ENDDRAG_ORIGIN_RECT" val="903*281"/>
  <p:tag name="TABLE_ENDDRAG_RECT" val="36*223*914*281"/>
</p:tagLst>
</file>

<file path=ppt/tags/tag381.xml><?xml version="1.0" encoding="utf-8"?>
<p:tagLst xmlns:a="http://schemas.openxmlformats.org/drawingml/2006/main" xmlns:r="http://schemas.openxmlformats.org/officeDocument/2006/relationships" xmlns:p="http://schemas.openxmlformats.org/presentationml/2006/main">
  <p:tag name="AS_UNIQUEID" val="1117"/>
</p:tagLst>
</file>

<file path=ppt/tags/tag382.xml><?xml version="1.0" encoding="utf-8"?>
<p:tagLst xmlns:a="http://schemas.openxmlformats.org/drawingml/2006/main" xmlns:r="http://schemas.openxmlformats.org/officeDocument/2006/relationships" xmlns:p="http://schemas.openxmlformats.org/presentationml/2006/main">
  <p:tag name="AS_UNIQUEID" val="1118"/>
</p:tagLst>
</file>

<file path=ppt/tags/tag383.xml><?xml version="1.0" encoding="utf-8"?>
<p:tagLst xmlns:a="http://schemas.openxmlformats.org/drawingml/2006/main" xmlns:r="http://schemas.openxmlformats.org/officeDocument/2006/relationships" xmlns:p="http://schemas.openxmlformats.org/presentationml/2006/main">
  <p:tag name="AS_UNIQUEID" val="1119"/>
</p:tagLst>
</file>

<file path=ppt/tags/tag384.xml><?xml version="1.0" encoding="utf-8"?>
<p:tagLst xmlns:a="http://schemas.openxmlformats.org/drawingml/2006/main" xmlns:r="http://schemas.openxmlformats.org/officeDocument/2006/relationships" xmlns:p="http://schemas.openxmlformats.org/presentationml/2006/main">
  <p:tag name="AS_UNIQUEID" val="1120"/>
</p:tagLst>
</file>

<file path=ppt/tags/tag385.xml><?xml version="1.0" encoding="utf-8"?>
<p:tagLst xmlns:a="http://schemas.openxmlformats.org/drawingml/2006/main" xmlns:r="http://schemas.openxmlformats.org/officeDocument/2006/relationships" xmlns:p="http://schemas.openxmlformats.org/presentationml/2006/main">
  <p:tag name="AS_UNIQUEID" val="1121"/>
</p:tagLst>
</file>

<file path=ppt/tags/tag386.xml><?xml version="1.0" encoding="utf-8"?>
<p:tagLst xmlns:a="http://schemas.openxmlformats.org/drawingml/2006/main" xmlns:r="http://schemas.openxmlformats.org/officeDocument/2006/relationships" xmlns:p="http://schemas.openxmlformats.org/presentationml/2006/main">
  <p:tag name="AS_UNIQUEID" val="1122"/>
</p:tagLst>
</file>

<file path=ppt/tags/tag387.xml><?xml version="1.0" encoding="utf-8"?>
<p:tagLst xmlns:a="http://schemas.openxmlformats.org/drawingml/2006/main" xmlns:r="http://schemas.openxmlformats.org/officeDocument/2006/relationships" xmlns:p="http://schemas.openxmlformats.org/presentationml/2006/main">
  <p:tag name="AS_UNIQUEID" val="20751"/>
</p:tagLst>
</file>

<file path=ppt/tags/tag388.xml><?xml version="1.0" encoding="utf-8"?>
<p:tagLst xmlns:a="http://schemas.openxmlformats.org/drawingml/2006/main" xmlns:r="http://schemas.openxmlformats.org/officeDocument/2006/relationships" xmlns:p="http://schemas.openxmlformats.org/presentationml/2006/main">
  <p:tag name="AS_UNIQUEID" val="20752"/>
</p:tagLst>
</file>

<file path=ppt/tags/tag389.xml><?xml version="1.0" encoding="utf-8"?>
<p:tagLst xmlns:a="http://schemas.openxmlformats.org/drawingml/2006/main" xmlns:r="http://schemas.openxmlformats.org/officeDocument/2006/relationships" xmlns:p="http://schemas.openxmlformats.org/presentationml/2006/main">
  <p:tag name="AS_UNIQUEID" val="20753"/>
</p:tagLst>
</file>

<file path=ppt/tags/tag39.xml><?xml version="1.0" encoding="utf-8"?>
<p:tagLst xmlns:a="http://schemas.openxmlformats.org/drawingml/2006/main" xmlns:r="http://schemas.openxmlformats.org/officeDocument/2006/relationships" xmlns:p="http://schemas.openxmlformats.org/presentationml/2006/main">
  <p:tag name="AS_UNIQUEID" val="1945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AS_UNIQUEID" val="20754"/>
</p:tagLst>
</file>

<file path=ppt/tags/tag391.xml><?xml version="1.0" encoding="utf-8"?>
<p:tagLst xmlns:a="http://schemas.openxmlformats.org/drawingml/2006/main" xmlns:r="http://schemas.openxmlformats.org/officeDocument/2006/relationships" xmlns:p="http://schemas.openxmlformats.org/presentationml/2006/main">
  <p:tag name="AS_UNIQUEID" val="20755"/>
</p:tagLst>
</file>

<file path=ppt/tags/tag392.xml><?xml version="1.0" encoding="utf-8"?>
<p:tagLst xmlns:a="http://schemas.openxmlformats.org/drawingml/2006/main" xmlns:r="http://schemas.openxmlformats.org/officeDocument/2006/relationships" xmlns:p="http://schemas.openxmlformats.org/presentationml/2006/main">
  <p:tag name="AS_UNIQUEID" val="20756"/>
</p:tagLst>
</file>

<file path=ppt/tags/tag39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4.xml><?xml version="1.0" encoding="utf-8"?>
<p:tagLst xmlns:a="http://schemas.openxmlformats.org/drawingml/2006/main" xmlns:r="http://schemas.openxmlformats.org/officeDocument/2006/relationships" xmlns:p="http://schemas.openxmlformats.org/presentationml/2006/main">
  <p:tag name="AS_UNIQUEID" val="6222"/>
</p:tagLst>
</file>

<file path=ppt/tags/tag395.xml><?xml version="1.0" encoding="utf-8"?>
<p:tagLst xmlns:a="http://schemas.openxmlformats.org/drawingml/2006/main" xmlns:r="http://schemas.openxmlformats.org/officeDocument/2006/relationships" xmlns:p="http://schemas.openxmlformats.org/presentationml/2006/main">
  <p:tag name="AS_UNIQUEID" val="8428"/>
</p:tagLst>
</file>

<file path=ppt/tags/tag396.xml><?xml version="1.0" encoding="utf-8"?>
<p:tagLst xmlns:a="http://schemas.openxmlformats.org/drawingml/2006/main" xmlns:r="http://schemas.openxmlformats.org/officeDocument/2006/relationships" xmlns:p="http://schemas.openxmlformats.org/presentationml/2006/main">
  <p:tag name="AS_UNIQUEID" val="1448"/>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AS_UNIQUEID" val="1437"/>
</p:tagLst>
</file>

<file path=ppt/tags/tag398.xml><?xml version="1.0" encoding="utf-8"?>
<p:tagLst xmlns:a="http://schemas.openxmlformats.org/drawingml/2006/main" xmlns:r="http://schemas.openxmlformats.org/officeDocument/2006/relationships" xmlns:p="http://schemas.openxmlformats.org/presentationml/2006/main">
  <p:tag name="AS_UNIQUEID" val="7856"/>
</p:tagLst>
</file>

<file path=ppt/tags/tag399.xml><?xml version="1.0" encoding="utf-8"?>
<p:tagLst xmlns:a="http://schemas.openxmlformats.org/drawingml/2006/main" xmlns:r="http://schemas.openxmlformats.org/officeDocument/2006/relationships" xmlns:p="http://schemas.openxmlformats.org/presentationml/2006/main">
  <p:tag name="AS_UNIQUEID" val="20652"/>
</p:tagLst>
</file>

<file path=ppt/tags/tag4.xml><?xml version="1.0" encoding="utf-8"?>
<p:tagLst xmlns:a="http://schemas.openxmlformats.org/drawingml/2006/main" xmlns:r="http://schemas.openxmlformats.org/officeDocument/2006/relationships" xmlns:p="http://schemas.openxmlformats.org/presentationml/2006/main">
  <p:tag name="AS_UNIQUEID" val="1957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1945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00.xml><?xml version="1.0" encoding="utf-8"?>
<p:tagLst xmlns:a="http://schemas.openxmlformats.org/drawingml/2006/main" xmlns:r="http://schemas.openxmlformats.org/officeDocument/2006/relationships" xmlns:p="http://schemas.openxmlformats.org/presentationml/2006/main">
  <p:tag name="AS_UNIQUEID" val="20653"/>
</p:tagLst>
</file>

<file path=ppt/tags/tag401.xml><?xml version="1.0" encoding="utf-8"?>
<p:tagLst xmlns:a="http://schemas.openxmlformats.org/drawingml/2006/main" xmlns:r="http://schemas.openxmlformats.org/officeDocument/2006/relationships" xmlns:p="http://schemas.openxmlformats.org/presentationml/2006/main">
  <p:tag name="AS_UNIQUEID" val="20654"/>
</p:tagLst>
</file>

<file path=ppt/tags/tag402.xml><?xml version="1.0" encoding="utf-8"?>
<p:tagLst xmlns:a="http://schemas.openxmlformats.org/drawingml/2006/main" xmlns:r="http://schemas.openxmlformats.org/officeDocument/2006/relationships" xmlns:p="http://schemas.openxmlformats.org/presentationml/2006/main">
  <p:tag name="AS_UNIQUEID" val="20655"/>
</p:tagLst>
</file>

<file path=ppt/tags/tag403.xml><?xml version="1.0" encoding="utf-8"?>
<p:tagLst xmlns:a="http://schemas.openxmlformats.org/drawingml/2006/main" xmlns:r="http://schemas.openxmlformats.org/officeDocument/2006/relationships" xmlns:p="http://schemas.openxmlformats.org/presentationml/2006/main">
  <p:tag name="AS_UNIQUEID" val="20656"/>
</p:tagLst>
</file>

<file path=ppt/tags/tag404.xml><?xml version="1.0" encoding="utf-8"?>
<p:tagLst xmlns:a="http://schemas.openxmlformats.org/drawingml/2006/main" xmlns:r="http://schemas.openxmlformats.org/officeDocument/2006/relationships" xmlns:p="http://schemas.openxmlformats.org/presentationml/2006/main">
  <p:tag name="AS_UNIQUEID" val="20657"/>
</p:tagLst>
</file>

<file path=ppt/tags/tag405.xml><?xml version="1.0" encoding="utf-8"?>
<p:tagLst xmlns:a="http://schemas.openxmlformats.org/drawingml/2006/main" xmlns:r="http://schemas.openxmlformats.org/officeDocument/2006/relationships" xmlns:p="http://schemas.openxmlformats.org/presentationml/2006/main">
  <p:tag name="AS_UNIQUEID" val="20658"/>
</p:tagLst>
</file>

<file path=ppt/tags/tag406.xml><?xml version="1.0" encoding="utf-8"?>
<p:tagLst xmlns:a="http://schemas.openxmlformats.org/drawingml/2006/main" xmlns:r="http://schemas.openxmlformats.org/officeDocument/2006/relationships" xmlns:p="http://schemas.openxmlformats.org/presentationml/2006/main">
  <p:tag name="AS_UNIQUEID" val="7856"/>
</p:tagLst>
</file>

<file path=ppt/tags/tag407.xml><?xml version="1.0" encoding="utf-8"?>
<p:tagLst xmlns:a="http://schemas.openxmlformats.org/drawingml/2006/main" xmlns:r="http://schemas.openxmlformats.org/officeDocument/2006/relationships" xmlns:p="http://schemas.openxmlformats.org/presentationml/2006/main">
  <p:tag name="AS_UNIQUEID" val="12342"/>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AS_UNIQUEID" val="6222"/>
</p:tagLst>
</file>

<file path=ppt/tags/tag409.xml><?xml version="1.0" encoding="utf-8"?>
<p:tagLst xmlns:a="http://schemas.openxmlformats.org/drawingml/2006/main" xmlns:r="http://schemas.openxmlformats.org/officeDocument/2006/relationships" xmlns:p="http://schemas.openxmlformats.org/presentationml/2006/main">
  <p:tag name="AS_UNIQUEID" val="20644"/>
</p:tagLst>
</file>

<file path=ppt/tags/tag41.xml><?xml version="1.0" encoding="utf-8"?>
<p:tagLst xmlns:a="http://schemas.openxmlformats.org/drawingml/2006/main" xmlns:r="http://schemas.openxmlformats.org/officeDocument/2006/relationships" xmlns:p="http://schemas.openxmlformats.org/presentationml/2006/main">
  <p:tag name="AS_UNIQUEID" val="1945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AS_UNIQUEID" val="20645"/>
</p:tagLst>
</file>

<file path=ppt/tags/tag411.xml><?xml version="1.0" encoding="utf-8"?>
<p:tagLst xmlns:a="http://schemas.openxmlformats.org/drawingml/2006/main" xmlns:r="http://schemas.openxmlformats.org/officeDocument/2006/relationships" xmlns:p="http://schemas.openxmlformats.org/presentationml/2006/main">
  <p:tag name="AS_UNIQUEID" val="20646"/>
</p:tagLst>
</file>

<file path=ppt/tags/tag412.xml><?xml version="1.0" encoding="utf-8"?>
<p:tagLst xmlns:a="http://schemas.openxmlformats.org/drawingml/2006/main" xmlns:r="http://schemas.openxmlformats.org/officeDocument/2006/relationships" xmlns:p="http://schemas.openxmlformats.org/presentationml/2006/main">
  <p:tag name="AS_UNIQUEID" val="20668"/>
</p:tagLst>
</file>

<file path=ppt/tags/tag413.xml><?xml version="1.0" encoding="utf-8"?>
<p:tagLst xmlns:a="http://schemas.openxmlformats.org/drawingml/2006/main" xmlns:r="http://schemas.openxmlformats.org/officeDocument/2006/relationships" xmlns:p="http://schemas.openxmlformats.org/presentationml/2006/main">
  <p:tag name="AS_UNIQUEID" val="20669"/>
</p:tagLst>
</file>

<file path=ppt/tags/tag414.xml><?xml version="1.0" encoding="utf-8"?>
<p:tagLst xmlns:a="http://schemas.openxmlformats.org/drawingml/2006/main" xmlns:r="http://schemas.openxmlformats.org/officeDocument/2006/relationships" xmlns:p="http://schemas.openxmlformats.org/presentationml/2006/main">
  <p:tag name="AS_UNIQUEID" val="20670"/>
</p:tagLst>
</file>

<file path=ppt/tags/tag415.xml><?xml version="1.0" encoding="utf-8"?>
<p:tagLst xmlns:a="http://schemas.openxmlformats.org/drawingml/2006/main" xmlns:r="http://schemas.openxmlformats.org/officeDocument/2006/relationships" xmlns:p="http://schemas.openxmlformats.org/presentationml/2006/main">
  <p:tag name="AS_UNIQUEID" val="20671"/>
</p:tagLst>
</file>

<file path=ppt/tags/tag416.xml><?xml version="1.0" encoding="utf-8"?>
<p:tagLst xmlns:a="http://schemas.openxmlformats.org/drawingml/2006/main" xmlns:r="http://schemas.openxmlformats.org/officeDocument/2006/relationships" xmlns:p="http://schemas.openxmlformats.org/presentationml/2006/main">
  <p:tag name="AS_UNIQUEID" val="20672"/>
</p:tagLst>
</file>

<file path=ppt/tags/tag417.xml><?xml version="1.0" encoding="utf-8"?>
<p:tagLst xmlns:a="http://schemas.openxmlformats.org/drawingml/2006/main" xmlns:r="http://schemas.openxmlformats.org/officeDocument/2006/relationships" xmlns:p="http://schemas.openxmlformats.org/presentationml/2006/main">
  <p:tag name="AS_UNIQUEID" val="20673"/>
</p:tagLst>
</file>

<file path=ppt/tags/tag418.xml><?xml version="1.0" encoding="utf-8"?>
<p:tagLst xmlns:a="http://schemas.openxmlformats.org/drawingml/2006/main" xmlns:r="http://schemas.openxmlformats.org/officeDocument/2006/relationships" xmlns:p="http://schemas.openxmlformats.org/presentationml/2006/main">
  <p:tag name="AS_UNIQUEID" val="20674"/>
</p:tagLst>
</file>

<file path=ppt/tags/tag419.xml><?xml version="1.0" encoding="utf-8"?>
<p:tagLst xmlns:a="http://schemas.openxmlformats.org/drawingml/2006/main" xmlns:r="http://schemas.openxmlformats.org/officeDocument/2006/relationships" xmlns:p="http://schemas.openxmlformats.org/presentationml/2006/main">
  <p:tag name="AS_UNIQUEID" val="20675"/>
</p:tagLst>
</file>

<file path=ppt/tags/tag42.xml><?xml version="1.0" encoding="utf-8"?>
<p:tagLst xmlns:a="http://schemas.openxmlformats.org/drawingml/2006/main" xmlns:r="http://schemas.openxmlformats.org/officeDocument/2006/relationships" xmlns:p="http://schemas.openxmlformats.org/presentationml/2006/main">
  <p:tag name="AS_UNIQUEID" val="1945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20.xml><?xml version="1.0" encoding="utf-8"?>
<p:tagLst xmlns:a="http://schemas.openxmlformats.org/drawingml/2006/main" xmlns:r="http://schemas.openxmlformats.org/officeDocument/2006/relationships" xmlns:p="http://schemas.openxmlformats.org/presentationml/2006/main">
  <p:tag name="AS_UNIQUEID" val="20676"/>
</p:tagLst>
</file>

<file path=ppt/tags/tag421.xml><?xml version="1.0" encoding="utf-8"?>
<p:tagLst xmlns:a="http://schemas.openxmlformats.org/drawingml/2006/main" xmlns:r="http://schemas.openxmlformats.org/officeDocument/2006/relationships" xmlns:p="http://schemas.openxmlformats.org/presentationml/2006/main">
  <p:tag name="AS_UNIQUEID" val="6222"/>
</p:tagLst>
</file>

<file path=ppt/tags/tag42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23.xml><?xml version="1.0" encoding="utf-8"?>
<p:tagLst xmlns:a="http://schemas.openxmlformats.org/drawingml/2006/main" xmlns:r="http://schemas.openxmlformats.org/officeDocument/2006/relationships" xmlns:p="http://schemas.openxmlformats.org/presentationml/2006/main">
  <p:tag name="AS_UNIQUEID" val="6222"/>
</p:tagLst>
</file>

<file path=ppt/tags/tag424.xml><?xml version="1.0" encoding="utf-8"?>
<p:tagLst xmlns:a="http://schemas.openxmlformats.org/drawingml/2006/main" xmlns:r="http://schemas.openxmlformats.org/officeDocument/2006/relationships" xmlns:p="http://schemas.openxmlformats.org/presentationml/2006/main">
  <p:tag name="AS_UNIQUEID" val="956"/>
</p:tagLst>
</file>

<file path=ppt/tags/tag425.xml><?xml version="1.0" encoding="utf-8"?>
<p:tagLst xmlns:a="http://schemas.openxmlformats.org/drawingml/2006/main" xmlns:r="http://schemas.openxmlformats.org/officeDocument/2006/relationships" xmlns:p="http://schemas.openxmlformats.org/presentationml/2006/main">
  <p:tag name="AS_UNIQUEID" val="1240"/>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AS_UNIQUEID" val="1877"/>
  <p:tag name="KSO_WM_DIAGRAM_GROUP_CODE" val="m1-1"/>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427.xml><?xml version="1.0" encoding="utf-8"?>
<p:tagLst xmlns:a="http://schemas.openxmlformats.org/drawingml/2006/main" xmlns:r="http://schemas.openxmlformats.org/officeDocument/2006/relationships" xmlns:p="http://schemas.openxmlformats.org/presentationml/2006/main">
  <p:tag name="AS_UNIQUEID" val="1877"/>
  <p:tag name="KSO_WM_DIAGRAM_GROUP_CODE" val="m1-1"/>
  <p:tag name="KSO_WM_DIAGRAM_VIRTUALLY_FRAME" val="{&quot;height&quot;:52.6,&quot;left&quot;:144.75,&quot;top&quot;:143.25,&quot;width&quot;:255.75}"/>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428.xml><?xml version="1.0" encoding="utf-8"?>
<p:tagLst xmlns:a="http://schemas.openxmlformats.org/drawingml/2006/main" xmlns:r="http://schemas.openxmlformats.org/officeDocument/2006/relationships" xmlns:p="http://schemas.openxmlformats.org/presentationml/2006/main">
  <p:tag name="AS_UNIQUEID" val="1877"/>
  <p:tag name="KSO_WM_DIAGRAM_GROUP_CODE" val="m1-1"/>
  <p:tag name="KSO_WM_DIAGRAM_VIRTUALLY_FRAME" val="{&quot;height&quot;:52.6,&quot;left&quot;:144.75,&quot;top&quot;:143.25,&quot;width&quot;:255.75}"/>
  <p:tag name="KSO_WM_TAG_VERSION" val="1.0"/>
  <p:tag name="KSO_WM_TEMPLATE_CATEGORY" val="diagram"/>
  <p:tag name="KSO_WM_TEMPLATE_INDEX" val="160330"/>
  <p:tag name="KSO_WM_UNIT_CLEAR" val="1"/>
  <p:tag name="KSO_WM_UNIT_FILL_FORE_SCHEMECOLOR_INDEX" val="5"/>
  <p:tag name="KSO_WM_UNIT_FILL_TYPE" val="1"/>
  <p:tag name="KSO_WM_UNIT_ID" val="diagram160330_2*m_i*1_5"/>
  <p:tag name="KSO_WM_UNIT_LAYERLEVEL" val="1_1"/>
  <p:tag name="KSO_WM_UNIT_TEXT_FILL_FORE_SCHEMECOLOR_INDEX" val="14"/>
  <p:tag name="KSO_WM_UNIT_TEXT_FILL_TYPE" val="1"/>
</p:tagLst>
</file>

<file path=ppt/tags/tag429.xml><?xml version="1.0" encoding="utf-8"?>
<p:tagLst xmlns:a="http://schemas.openxmlformats.org/drawingml/2006/main" xmlns:r="http://schemas.openxmlformats.org/officeDocument/2006/relationships" xmlns:p="http://schemas.openxmlformats.org/presentationml/2006/main">
  <p:tag name="AS_UNIQUEID" val="7803"/>
  <p:tag name="KSO_WM_BEAUTIFY_FLAG" val=""/>
  <p:tag name="KSO_WM_DIAGRAM_VIRTUALLY_FRAME" val="{&quot;height&quot;:52.6,&quot;left&quot;:144.75,&quot;top&quot;:143.25,&quot;width&quot;:255.75}"/>
</p:tagLst>
</file>

<file path=ppt/tags/tag43.xml><?xml version="1.0" encoding="utf-8"?>
<p:tagLst xmlns:a="http://schemas.openxmlformats.org/drawingml/2006/main" xmlns:r="http://schemas.openxmlformats.org/officeDocument/2006/relationships" xmlns:p="http://schemas.openxmlformats.org/presentationml/2006/main">
  <p:tag name="AS_UNIQUEID" val="1945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30.xml><?xml version="1.0" encoding="utf-8"?>
<p:tagLst xmlns:a="http://schemas.openxmlformats.org/drawingml/2006/main" xmlns:r="http://schemas.openxmlformats.org/officeDocument/2006/relationships" xmlns:p="http://schemas.openxmlformats.org/presentationml/2006/main">
  <p:tag name="AS_UNIQUEID" val="7803"/>
  <p:tag name="KSO_WM_BEAUTIFY_FLAG" val=""/>
  <p:tag name="KSO_WM_DIAGRAM_VIRTUALLY_FRAME" val="{&quot;height&quot;:52.6,&quot;left&quot;:144.75,&quot;top&quot;:143.25,&quot;width&quot;:255.75}"/>
</p:tagLst>
</file>

<file path=ppt/tags/tag431.xml><?xml version="1.0" encoding="utf-8"?>
<p:tagLst xmlns:a="http://schemas.openxmlformats.org/drawingml/2006/main" xmlns:r="http://schemas.openxmlformats.org/officeDocument/2006/relationships" xmlns:p="http://schemas.openxmlformats.org/presentationml/2006/main">
  <p:tag name="AS_UNIQUEID" val="1166"/>
</p:tagLst>
</file>

<file path=ppt/tags/tag432.xml><?xml version="1.0" encoding="utf-8"?>
<p:tagLst xmlns:a="http://schemas.openxmlformats.org/drawingml/2006/main" xmlns:r="http://schemas.openxmlformats.org/officeDocument/2006/relationships" xmlns:p="http://schemas.openxmlformats.org/presentationml/2006/main">
  <p:tag name="AS_UNIQUEID" val="8435"/>
</p:tagLst>
</file>

<file path=ppt/tags/tag433.xml><?xml version="1.0" encoding="utf-8"?>
<p:tagLst xmlns:a="http://schemas.openxmlformats.org/drawingml/2006/main" xmlns:r="http://schemas.openxmlformats.org/officeDocument/2006/relationships" xmlns:p="http://schemas.openxmlformats.org/presentationml/2006/main">
  <p:tag name="AS_UNIQUEID" val="20766"/>
</p:tagLst>
</file>

<file path=ppt/tags/tag434.xml><?xml version="1.0" encoding="utf-8"?>
<p:tagLst xmlns:a="http://schemas.openxmlformats.org/drawingml/2006/main" xmlns:r="http://schemas.openxmlformats.org/officeDocument/2006/relationships" xmlns:p="http://schemas.openxmlformats.org/presentationml/2006/main">
  <p:tag name="AS_UNIQUEID" val="1167"/>
</p:tagLst>
</file>

<file path=ppt/tags/tag435.xml><?xml version="1.0" encoding="utf-8"?>
<p:tagLst xmlns:a="http://schemas.openxmlformats.org/drawingml/2006/main" xmlns:r="http://schemas.openxmlformats.org/officeDocument/2006/relationships" xmlns:p="http://schemas.openxmlformats.org/presentationml/2006/main">
  <p:tag name="AS_UNIQUEID" val="1176"/>
</p:tagLst>
</file>

<file path=ppt/tags/tag436.xml><?xml version="1.0" encoding="utf-8"?>
<p:tagLst xmlns:a="http://schemas.openxmlformats.org/drawingml/2006/main" xmlns:r="http://schemas.openxmlformats.org/officeDocument/2006/relationships" xmlns:p="http://schemas.openxmlformats.org/presentationml/2006/main">
  <p:tag name="AS_UNIQUEID" val="1168"/>
</p:tagLst>
</file>

<file path=ppt/tags/tag437.xml><?xml version="1.0" encoding="utf-8"?>
<p:tagLst xmlns:a="http://schemas.openxmlformats.org/drawingml/2006/main" xmlns:r="http://schemas.openxmlformats.org/officeDocument/2006/relationships" xmlns:p="http://schemas.openxmlformats.org/presentationml/2006/main">
  <p:tag name="AS_UNIQUEID" val="1175"/>
</p:tagLst>
</file>

<file path=ppt/tags/tag438.xml><?xml version="1.0" encoding="utf-8"?>
<p:tagLst xmlns:a="http://schemas.openxmlformats.org/drawingml/2006/main" xmlns:r="http://schemas.openxmlformats.org/officeDocument/2006/relationships" xmlns:p="http://schemas.openxmlformats.org/presentationml/2006/main">
  <p:tag name="AS_UNIQUEID" val="1169"/>
</p:tagLst>
</file>

<file path=ppt/tags/tag439.xml><?xml version="1.0" encoding="utf-8"?>
<p:tagLst xmlns:a="http://schemas.openxmlformats.org/drawingml/2006/main" xmlns:r="http://schemas.openxmlformats.org/officeDocument/2006/relationships" xmlns:p="http://schemas.openxmlformats.org/presentationml/2006/main">
  <p:tag name="AS_UNIQUEID" val="1170"/>
</p:tagLst>
</file>

<file path=ppt/tags/tag44.xml><?xml version="1.0" encoding="utf-8"?>
<p:tagLst xmlns:a="http://schemas.openxmlformats.org/drawingml/2006/main" xmlns:r="http://schemas.openxmlformats.org/officeDocument/2006/relationships" xmlns:p="http://schemas.openxmlformats.org/presentationml/2006/main">
  <p:tag name="AS_UNIQUEID" val="1945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40.xml><?xml version="1.0" encoding="utf-8"?>
<p:tagLst xmlns:a="http://schemas.openxmlformats.org/drawingml/2006/main" xmlns:r="http://schemas.openxmlformats.org/officeDocument/2006/relationships" xmlns:p="http://schemas.openxmlformats.org/presentationml/2006/main">
  <p:tag name="AS_UNIQUEID" val="1171"/>
</p:tagLst>
</file>

<file path=ppt/tags/tag441.xml><?xml version="1.0" encoding="utf-8"?>
<p:tagLst xmlns:a="http://schemas.openxmlformats.org/drawingml/2006/main" xmlns:r="http://schemas.openxmlformats.org/officeDocument/2006/relationships" xmlns:p="http://schemas.openxmlformats.org/presentationml/2006/main">
  <p:tag name="AS_UNIQUEID" val="1172"/>
</p:tagLst>
</file>

<file path=ppt/tags/tag442.xml><?xml version="1.0" encoding="utf-8"?>
<p:tagLst xmlns:a="http://schemas.openxmlformats.org/drawingml/2006/main" xmlns:r="http://schemas.openxmlformats.org/officeDocument/2006/relationships" xmlns:p="http://schemas.openxmlformats.org/presentationml/2006/main">
  <p:tag name="AS_UNIQUEID" val="1173"/>
</p:tagLst>
</file>

<file path=ppt/tags/tag443.xml><?xml version="1.0" encoding="utf-8"?>
<p:tagLst xmlns:a="http://schemas.openxmlformats.org/drawingml/2006/main" xmlns:r="http://schemas.openxmlformats.org/officeDocument/2006/relationships" xmlns:p="http://schemas.openxmlformats.org/presentationml/2006/main">
  <p:tag name="AS_UNIQUEID" val="1174"/>
</p:tagLst>
</file>

<file path=ppt/tags/tag444.xml><?xml version="1.0" encoding="utf-8"?>
<p:tagLst xmlns:a="http://schemas.openxmlformats.org/drawingml/2006/main" xmlns:r="http://schemas.openxmlformats.org/officeDocument/2006/relationships" xmlns:p="http://schemas.openxmlformats.org/presentationml/2006/main">
  <p:tag name="AS_UNIQUEID" val="19410"/>
</p:tagLst>
</file>

<file path=ppt/tags/tag445.xml><?xml version="1.0" encoding="utf-8"?>
<p:tagLst xmlns:a="http://schemas.openxmlformats.org/drawingml/2006/main" xmlns:r="http://schemas.openxmlformats.org/officeDocument/2006/relationships" xmlns:p="http://schemas.openxmlformats.org/presentationml/2006/main">
  <p:tag name="AS_UNIQUEID" val="16460"/>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AS_UNIQUEID" val="1946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1946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AS_UNIQUEID" val="1946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AS_UNIQUEID" val="1946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AS_UNIQUEID" val="1946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AS_UNIQUEID" val="1957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1946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AS_UNIQUEID" val="1946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AS_UNIQUEID" val="1946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AS_UNIQUEID" val="1947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AS_UNIQUEID" val="1947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AS_UNIQUEID" val="1947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1947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1947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1947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1947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AS_UNIQUEID" val="1957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1948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AS_UNIQUEID" val="1948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1948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1948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AS_UNIQUEID" val="1948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AS_UNIQUEID" val="1948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AS_UNIQUEID" val="1948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AS_UNIQUEID" val="1948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AS_UNIQUEID" val="1948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AS_UNIQUEID" val="1949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AS_UNIQUEID" val="19580"/>
  <p:tag name="KSO_WM_BEAUTIFY_FLAG" val="#wm#"/>
  <p:tag name="KSO_WM_COMBINE_RELATE_SLIDE_ID" val="custom1049576_1"/>
  <p:tag name="KSO_WM_TAG_VERSION" val="1.0"/>
  <p:tag name="KSO_WM_TEMPLATE_CATEGORY" val="custom"/>
  <p:tag name="KSO_WM_TEMPLATE_INDEX" val="20181540"/>
  <p:tag name="KSO_WM_TEMPLATE_JOB_ID" val="2"/>
  <p:tag name="KSO_WM_TEMPLATE_MASTER_TYPE" val="1"/>
  <p:tag name="KSO_WM_TEMPLATE_OUTLINE_ID" val="15"/>
  <p:tag name="KSO_WM_TEMPLATE_SCENE_ID" val="1"/>
  <p:tag name="KSO_WM_TEMPLATE_SUBCATEGORY" val="0"/>
  <p:tag name="KSO_WM_TEMPLATE_THUMBS_INDEX" val="1、4、6、11、12、18、23、28、29、33"/>
  <p:tag name="KSO_WM_TEMPLATE_TOPIC_DEFAULT" val="1"/>
  <p:tag name="KSO_WM_TEMPLATE_TOPIC_ID" val="2869567"/>
</p:tagLst>
</file>

<file path=ppt/tags/tag70.xml><?xml version="1.0" encoding="utf-8"?>
<p:tagLst xmlns:a="http://schemas.openxmlformats.org/drawingml/2006/main" xmlns:r="http://schemas.openxmlformats.org/officeDocument/2006/relationships" xmlns:p="http://schemas.openxmlformats.org/presentationml/2006/main">
  <p:tag name="AS_UNIQUEID" val="1949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AS_UNIQUEID" val="1949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AS_UNIQUEID" val="1949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AS_UNIQUEID" val="1949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AS_UNIQUEID" val="1949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AS_UNIQUEID" val="1949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AS_UNIQUEID" val="1949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AS_UNIQUEID" val="1950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AS_UNIQUEID" val="1950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AS_UNIQUEID" val="1950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AS_UNIQUEID" val="19581"/>
</p:tagLst>
</file>

<file path=ppt/tags/tag80.xml><?xml version="1.0" encoding="utf-8"?>
<p:tagLst xmlns:a="http://schemas.openxmlformats.org/drawingml/2006/main" xmlns:r="http://schemas.openxmlformats.org/officeDocument/2006/relationships" xmlns:p="http://schemas.openxmlformats.org/presentationml/2006/main">
  <p:tag name="AS_UNIQUEID" val="19504"/>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AS_UNIQUEID" val="19505"/>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AS_UNIQUEID" val="19506"/>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AS_UNIQUEID" val="19507"/>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AS_UNIQUEID" val="19508"/>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AS_UNIQUEID" val="19509"/>
  <p:tag name="KSO_WM_BEAUTIFY_FLAG" val="#wm#"/>
  <p:tag name="KSO_WM_SLIDE_BACKGROUND_TYPE" val="general"/>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AS_UNIQUEID" val="19511"/>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87.xml><?xml version="1.0" encoding="utf-8"?>
<p:tagLst xmlns:a="http://schemas.openxmlformats.org/drawingml/2006/main" xmlns:r="http://schemas.openxmlformats.org/officeDocument/2006/relationships" xmlns:p="http://schemas.openxmlformats.org/presentationml/2006/main">
  <p:tag name="AS_UNIQUEID" val="19512"/>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AS_UNIQUEID" val="19513"/>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AS_UNIQUEID" val="1951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AS_UNIQUEID" val="19658"/>
</p:tagLst>
</file>

<file path=ppt/tags/tag90.xml><?xml version="1.0" encoding="utf-8"?>
<p:tagLst xmlns:a="http://schemas.openxmlformats.org/drawingml/2006/main" xmlns:r="http://schemas.openxmlformats.org/officeDocument/2006/relationships" xmlns:p="http://schemas.openxmlformats.org/presentationml/2006/main">
  <p:tag name="AS_UNIQUEID" val="1951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AS_UNIQUEID" val="1951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AS_UNIQUEID" val="1951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AS_UNIQUEID" val="1951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AS_UNIQUEID" val="19520"/>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95.xml><?xml version="1.0" encoding="utf-8"?>
<p:tagLst xmlns:a="http://schemas.openxmlformats.org/drawingml/2006/main" xmlns:r="http://schemas.openxmlformats.org/officeDocument/2006/relationships" xmlns:p="http://schemas.openxmlformats.org/presentationml/2006/main">
  <p:tag name="AS_UNIQUEID" val="1952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AS_UNIQUEID" val="1952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7.xml><?xml version="1.0" encoding="utf-8"?>
<p:tagLst xmlns:a="http://schemas.openxmlformats.org/drawingml/2006/main" xmlns:r="http://schemas.openxmlformats.org/officeDocument/2006/relationships" xmlns:p="http://schemas.openxmlformats.org/presentationml/2006/main">
  <p:tag name="AS_UNIQUEID" val="1952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AS_UNIQUEID" val="1952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AS_UNIQUEID" val="1952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heme/theme1.xml><?xml version="1.0" encoding="utf-8"?>
<a:theme xmlns:a="http://schemas.openxmlformats.org/drawingml/2006/main" name="Office 主题">
  <a:themeElements>
    <a:clrScheme name="">
      <a:dk1>
        <a:srgbClr val="000000"/>
      </a:dk1>
      <a:lt1>
        <a:srgbClr val="FFFFFF"/>
      </a:lt1>
      <a:dk2>
        <a:srgbClr val="E6E6E6"/>
      </a:dk2>
      <a:lt2>
        <a:srgbClr val="FFFFFF"/>
      </a:lt2>
      <a:accent1>
        <a:srgbClr val="C30000"/>
      </a:accent1>
      <a:accent2>
        <a:srgbClr val="DA0000"/>
      </a:accent2>
      <a:accent3>
        <a:srgbClr val="C73F3D"/>
      </a:accent3>
      <a:accent4>
        <a:srgbClr val="E24C4A"/>
      </a:accent4>
      <a:accent5>
        <a:srgbClr val="EC6562"/>
      </a:accent5>
      <a:accent6>
        <a:srgbClr val="F67E7B"/>
      </a:accent6>
      <a:hlink>
        <a:srgbClr val="009999"/>
      </a:hlink>
      <a:folHlink>
        <a:srgbClr val="99CC00"/>
      </a:folHlink>
    </a:clrScheme>
    <a:fontScheme name="Arial">
      <a:majorFont>
        <a:latin typeface="Arial"/>
        <a:ea typeface="黑体"/>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黑体"/>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panose="020B0503020204020204" charset="-122"/>
        <a:cs typeface="Arial"/>
      </a:majorFont>
      <a:minorFont>
        <a:latin typeface="Arial"/>
        <a:ea typeface="微软雅黑" panose="020B0503020204020204" charset="-122"/>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panose="020B0503020204020204" charset="-122"/>
        <a:cs typeface="Arial"/>
      </a:majorFont>
      <a:minorFont>
        <a:latin typeface="Arial"/>
        <a:ea typeface="微软雅黑" panose="020B0503020204020204" charset="-122"/>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charset="0"/>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2125</Words>
  <Application>Microsoft Office PowerPoint</Application>
  <PresentationFormat>宽屏</PresentationFormat>
  <Paragraphs>180</Paragraphs>
  <Slides>17</Slides>
  <Notes>6</Notes>
  <HiddenSlides>0</HiddenSlides>
  <MMClips>1</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17</vt:i4>
      </vt:variant>
    </vt:vector>
  </HeadingPairs>
  <TitlesOfParts>
    <vt:vector size="27" baseType="lpstr">
      <vt:lpstr>方正粗黑宋简体</vt:lpstr>
      <vt:lpstr>黑体</vt:lpstr>
      <vt:lpstr>楷体</vt:lpstr>
      <vt:lpstr>微软雅黑</vt:lpstr>
      <vt:lpstr>Arial</vt:lpstr>
      <vt:lpstr>Calibri</vt:lpstr>
      <vt:lpstr>Wingdings</vt:lpstr>
      <vt:lpstr>Office 主题</vt:lpstr>
      <vt:lpstr>1_WPS</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rbm.xkw.com</dc:creator>
  <cp:lastModifiedBy>xv vapor</cp:lastModifiedBy>
  <cp:revision>3</cp:revision>
  <cp:lastPrinted>2025-01-07T10:37:05Z</cp:lastPrinted>
  <dcterms:created xsi:type="dcterms:W3CDTF">2025-01-07T10:37:05Z</dcterms:created>
  <dcterms:modified xsi:type="dcterms:W3CDTF">2025-02-13T11:59:13Z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