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heme/theme4.xml" ContentType="application/vnd.openxmlformats-officedocument.theme+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heme/theme5.xml" ContentType="application/vnd.openxmlformats-officedocument.theme+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notesSlides/notesSlide1.xml" ContentType="application/vnd.openxmlformats-officedocument.presentationml.notesSlide+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notesSlides/notesSlide2.xml" ContentType="application/vnd.openxmlformats-officedocument.presentationml.notesSlide+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notesSlides/notesSlide3.xml" ContentType="application/vnd.openxmlformats-officedocument.presentationml.notesSlide+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notesSlides/notesSlide4.xml" ContentType="application/vnd.openxmlformats-officedocument.presentationml.notesSlide+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notesSlides/notesSlide5.xml" ContentType="application/vnd.openxmlformats-officedocument.presentationml.notesSlide+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notesSlides/notesSlide6.xml" ContentType="application/vnd.openxmlformats-officedocument.presentationml.notesSlide+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notesSlides/notesSlide7.xml" ContentType="application/vnd.openxmlformats-officedocument.presentationml.notesSlide+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notesSlides/notesSlide8.xml" ContentType="application/vnd.openxmlformats-officedocument.presentationml.notesSlide+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bookmarkIdSeed="2">
  <p:sldMasterIdLst>
    <p:sldMasterId id="2147483648" r:id="rId1"/>
    <p:sldMasterId id="2147483664" r:id="rId2"/>
    <p:sldMasterId id="2147483687" r:id="rId3"/>
  </p:sldMasterIdLst>
  <p:notesMasterIdLst>
    <p:notesMasterId r:id="rId22"/>
  </p:notesMasterIdLst>
  <p:handoutMasterIdLst>
    <p:handoutMasterId r:id="rId23"/>
  </p:handoutMasterIdLst>
  <p:sldIdLst>
    <p:sldId id="2174" r:id="rId4"/>
    <p:sldId id="2177" r:id="rId5"/>
    <p:sldId id="2176" r:id="rId6"/>
    <p:sldId id="2062" r:id="rId7"/>
    <p:sldId id="2013" r:id="rId8"/>
    <p:sldId id="2135" r:id="rId9"/>
    <p:sldId id="2139" r:id="rId10"/>
    <p:sldId id="2136" r:id="rId11"/>
    <p:sldId id="2140" r:id="rId12"/>
    <p:sldId id="2149" r:id="rId13"/>
    <p:sldId id="2142" r:id="rId14"/>
    <p:sldId id="2150" r:id="rId15"/>
    <p:sldId id="2145" r:id="rId16"/>
    <p:sldId id="2146" r:id="rId17"/>
    <p:sldId id="2147" r:id="rId18"/>
    <p:sldId id="2002" r:id="rId19"/>
    <p:sldId id="2061" r:id="rId20"/>
    <p:sldId id="2196" r:id="rId21"/>
  </p:sldIdLst>
  <p:sldSz cx="12192000" cy="6858000"/>
  <p:notesSz cx="6858000" cy="9144000"/>
  <p:embeddedFontLst>
    <p:embeddedFont>
      <p:font typeface="方正粗黑宋简体" panose="02010600030101010101" charset="-122"/>
      <p:regular r:id="rId24"/>
    </p:embeddedFont>
    <p:embeddedFont>
      <p:font typeface="华文行楷" panose="02010800040101010101" pitchFamily="2" charset="-122"/>
      <p:regular r:id="rId25"/>
    </p:embeddedFont>
    <p:embeddedFont>
      <p:font typeface="Impact" panose="020B0806030902050204" pitchFamily="34" charset="0"/>
      <p:regular r:id="rId26"/>
    </p:embeddedFont>
    <p:embeddedFont>
      <p:font typeface="等线" panose="02010600030101010101" pitchFamily="2" charset="-122"/>
      <p:regular r:id="rId27"/>
      <p:bold r:id="rId28"/>
    </p:embeddedFont>
    <p:embeddedFont>
      <p:font typeface="黑体" panose="02010609060101010101" pitchFamily="49" charset="-122"/>
      <p:regular r:id="rId29"/>
    </p:embeddedFont>
    <p:embeddedFont>
      <p:font typeface="华文隶书" panose="02010800040101010101" pitchFamily="2" charset="-122"/>
      <p:regular r:id="rId30"/>
    </p:embeddedFont>
    <p:embeddedFont>
      <p:font typeface="楷体" panose="02010609060101010101" pitchFamily="49" charset="-122"/>
      <p:regular r:id="rId31"/>
    </p:embeddedFont>
    <p:embeddedFont>
      <p:font typeface="微软雅黑" panose="020B0503020204020204" pitchFamily="34" charset="-122"/>
      <p:regular r:id="rId32"/>
      <p:bold r:id="rId33"/>
    </p:embeddedFont>
  </p:embeddedFontLst>
  <p:custDataLst>
    <p:tags r:id="rId3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1" userDrawn="1">
          <p15:clr>
            <a:srgbClr val="A4A3A4"/>
          </p15:clr>
        </p15:guide>
        <p15:guide id="2" pos="7619" userDrawn="1">
          <p15:clr>
            <a:srgbClr val="A4A3A4"/>
          </p15:clr>
        </p15:guide>
        <p15:guide id="3" pos="141" userDrawn="1">
          <p15:clr>
            <a:srgbClr val="A4A3A4"/>
          </p15:clr>
        </p15:guide>
        <p15:guide id="4" orient="horz" pos="4021" userDrawn="1">
          <p15:clr>
            <a:srgbClr val="A4A3A4"/>
          </p15:clr>
        </p15:guide>
        <p15:guide id="5" orient="horz" pos="432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微软用户" initials="微软用户" lastIdx="0" clrIdx="0"/>
  <p:cmAuthor id="43" name="seewo" initials="s" lastIdx="0" clrIdx="42"/>
  <p:cmAuthor id="1" name="admin" initials="a" lastIdx="0" clrIdx="0"/>
  <p:cmAuthor id="44" name="jinjuan" initials="j" lastIdx="0" clrIdx="43"/>
  <p:cmAuthor id="2" name="weihua" initials="w" lastIdx="0" clrIdx="1"/>
  <p:cmAuthor id="45" name="longyaohua" initials="l" lastIdx="0" clrIdx="44"/>
  <p:cmAuthor id="3" name="Pueschner, Franziska {FA~Shanghai}" initials="P" lastIdx="0" clrIdx="0"/>
  <p:cmAuthor id="46" name="纪小欢" initials="纪" lastIdx="0" clrIdx="45"/>
  <p:cmAuthor id="4" name="作者" initials="A" lastIdx="0" clrIdx="3"/>
  <p:cmAuthor id="47" name="钱小琳" initials="钱" lastIdx="0" clrIdx="46"/>
  <p:cmAuthor id="5" name="Administrator" initials="A" lastIdx="0" clrIdx="4"/>
  <p:cmAuthor id="6" name="xiaoxuan Zeng" initials="x" lastIdx="0" clrIdx="0"/>
  <p:cmAuthor id="49" name="阿斯蒂芬" initials="阿" lastIdx="0" clrIdx="48"/>
  <p:cmAuthor id="7" name="dongyu" initials="d" lastIdx="0" clrIdx="8"/>
  <p:cmAuthor id="8" name="www.xkb1.com" initials="w" lastIdx="0" clrIdx="1"/>
  <p:cmAuthor id="9" name="lenovo" initials="l" lastIdx="0" clrIdx="0"/>
  <p:cmAuthor id="10" name="yuuu" initials="y" lastIdx="0" clrIdx="9"/>
  <p:cmAuthor id="11" name="Lenovo" initials="L" lastIdx="0" clrIdx="9"/>
  <p:cmAuthor id="12" name="孙红亮" initials="孙" lastIdx="0" clrIdx="11"/>
  <p:cmAuthor id="13" name="杜B格小生" initials="" lastIdx="0" clrIdx="0"/>
  <p:cmAuthor id="14" name="Vivian Liu" initials="" lastIdx="0" clrIdx="1"/>
  <p:cmAuthor id="15" name="刘浩" initials="" lastIdx="0" clrIdx="0"/>
  <p:cmAuthor id="16" name="孙宇婷" initials="" lastIdx="0" clrIdx="21"/>
  <p:cmAuthor id="17" name="Windows 用户" initials="" lastIdx="0" clrIdx="0"/>
  <p:cmAuthor id="18" name="ASUS" initials="" lastIdx="0" clrIdx="0"/>
  <p:cmAuthor id="19" name="li marry" initials="" lastIdx="0" clrIdx="0"/>
  <p:cmAuthor id="20" name="CHINESE-BC06F90" initials="" lastIdx="0" clrIdx="0"/>
  <p:cmAuthor id="21" name="Mia Vida Villanueva" initials="" lastIdx="0" clrIdx="0"/>
  <p:cmAuthor id="22" name="自由精灵" initials="" lastIdx="0" clrIdx="21"/>
  <p:cmAuthor id="2000" name="张瑞霞" initials="authorId_524709945" lastIdx="0" clrIdx="0"/>
  <p:cmAuthor id="23" name="xj" initials="" lastIdx="0" clrIdx="23"/>
  <p:cmAuthor id="2001" name="Dino._6ZFrB7nA" initials="authorId_1257418890" lastIdx="0" clrIdx="1"/>
  <p:cmAuthor id="24" name="na" initials="" lastIdx="0" clrIdx="24"/>
  <p:cmAuthor id="25" name="古" initials="" lastIdx="0" clrIdx="24"/>
  <p:cmAuthor id="26" name="刘刘" initials="" lastIdx="0" clrIdx="20"/>
  <p:cmAuthor id="49837069" name="DELL" initials="D" lastIdx="0" clrIdx="25"/>
  <p:cmAuthor id="27" name="叶 思冰" initials="" lastIdx="0" clrIdx="25"/>
  <p:cmAuthor id="28" name="nijingen" initials="n" lastIdx="0" clrIdx="27"/>
  <p:cmAuthor id="29" name="86151" initials="8" lastIdx="0" clrIdx="28"/>
  <p:cmAuthor id="30" name="yisimin" initials="y" lastIdx="0" clrIdx="29"/>
  <p:cmAuthor id="31" name="Echo" initials="E" lastIdx="0" clrIdx="30"/>
  <p:cmAuthor id="32" name="陈庆" initials="陈" lastIdx="0" clrIdx="31"/>
  <p:cmAuthor id="76" name="李 智" initials="李" lastIdx="0" clrIdx="25"/>
  <p:cmAuthor id="33" name="86138" initials="8" lastIdx="0" clrIdx="33"/>
  <p:cmAuthor id="77" name="雨昕" initials="雨" lastIdx="0" clrIdx="26"/>
  <p:cmAuthor id="34" name="a'su's" initials="a" lastIdx="0" clrIdx="33"/>
  <p:cmAuthor id="36" name="陈芳" initials="A" lastIdx="0" clrIdx="35"/>
  <p:cmAuthor id="37" name="邹 嘉豪" initials="" lastIdx="0" clrIdx="25"/>
  <p:cmAuthor id="38" name="NFB" initials="N" lastIdx="0" clrIdx="14"/>
  <p:cmAuthor id="39" name="可飞 孙" initials="可飞" lastIdx="0" clrIdx="28"/>
  <p:cmAuthor id="40" name="lishanghe" initials="l" lastIdx="0" clrIdx="39"/>
  <p:cmAuthor id="41" name="EXX008" initials="E" lastIdx="0" clrIdx="40"/>
  <p:cmAuthor id="42" name="1" initials="1" lastIdx="0" clrIdx="4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43" autoAdjust="0"/>
    <p:restoredTop sz="96366" autoAdjust="0"/>
  </p:normalViewPr>
  <p:slideViewPr>
    <p:cSldViewPr snapToGrid="0" showGuides="1">
      <p:cViewPr varScale="1">
        <p:scale>
          <a:sx n="88" d="100"/>
          <a:sy n="88" d="100"/>
        </p:scale>
        <p:origin x="64" y="232"/>
      </p:cViewPr>
      <p:guideLst>
        <p:guide orient="horz" pos="81"/>
        <p:guide pos="7619"/>
        <p:guide pos="141"/>
        <p:guide orient="horz" pos="4021"/>
        <p:guide orient="horz" pos="4320"/>
      </p:guideLst>
    </p:cSldViewPr>
  </p:slideViewPr>
  <p:notesTextViewPr>
    <p:cViewPr>
      <p:scale>
        <a:sx n="1" d="1"/>
        <a:sy n="1" d="1"/>
      </p:scale>
      <p:origin x="0" y="0"/>
    </p:cViewPr>
  </p:notesTextViewPr>
  <p:sorterViewPr>
    <p:cViewPr>
      <p:scale>
        <a:sx n="100" d="100"/>
        <a:sy n="100" d="100"/>
      </p:scale>
      <p:origin x="0" y="0"/>
    </p:cViewPr>
  </p:sorter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3.fntdata"/><Relationship Id="rId39" Type="http://schemas.openxmlformats.org/officeDocument/2006/relationships/tableStyles" Target="tableStyles.xml"/><Relationship Id="rId21" Type="http://schemas.openxmlformats.org/officeDocument/2006/relationships/slide" Target="slides/slide18.xml"/><Relationship Id="rId34" Type="http://schemas.openxmlformats.org/officeDocument/2006/relationships/tags" Target="tags/tag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handoutMaster" Target="handoutMasters/handoutMaster1.xml"/><Relationship Id="rId28" Type="http://schemas.openxmlformats.org/officeDocument/2006/relationships/font" Target="fonts/font5.fntdata"/><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8.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commentAuthors" Target="commentAuthors.xml"/><Relationship Id="rId8" Type="http://schemas.openxmlformats.org/officeDocument/2006/relationships/slide" Target="slides/slide5.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3" Type="http://schemas.openxmlformats.org/officeDocument/2006/relationships/tags" Target="../tags/tag293.xml"/><Relationship Id="rId2" Type="http://schemas.openxmlformats.org/officeDocument/2006/relationships/tags" Target="../tags/tag292.xml"/><Relationship Id="rId1" Type="http://schemas.openxmlformats.org/officeDocument/2006/relationships/theme" Target="../theme/theme5.xml"/><Relationship Id="rId5" Type="http://schemas.openxmlformats.org/officeDocument/2006/relationships/tags" Target="../tags/tag295.xml"/><Relationship Id="rId4" Type="http://schemas.openxmlformats.org/officeDocument/2006/relationships/tags" Target="../tags/tag29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custDataLst>
              <p:tags r:id="rId2"/>
            </p:custDataLst>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custDataLst>
              <p:tags r:id="rId3"/>
            </p:custDataLst>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2025/2/10</a:t>
            </a:fld>
            <a:endParaRPr lang="zh-CN" altLang="en-US"/>
          </a:p>
        </p:txBody>
      </p:sp>
      <p:sp>
        <p:nvSpPr>
          <p:cNvPr id="4" name="页脚占位符 3"/>
          <p:cNvSpPr>
            <a:spLocks noGrp="1"/>
          </p:cNvSpPr>
          <p:nvPr>
            <p:ph type="ftr" sz="quarter" idx="2"/>
            <p:custDataLst>
              <p:tags r:id="rId4"/>
            </p:custDataLst>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custDataLst>
              <p:tags r:id="rId5"/>
            </p:custDataLst>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3" Type="http://schemas.openxmlformats.org/officeDocument/2006/relationships/tags" Target="../tags/tag287.xml"/><Relationship Id="rId7" Type="http://schemas.openxmlformats.org/officeDocument/2006/relationships/tags" Target="../tags/tag291.xml"/><Relationship Id="rId2" Type="http://schemas.openxmlformats.org/officeDocument/2006/relationships/tags" Target="../tags/tag286.xml"/><Relationship Id="rId1" Type="http://schemas.openxmlformats.org/officeDocument/2006/relationships/theme" Target="../theme/theme4.xml"/><Relationship Id="rId6" Type="http://schemas.openxmlformats.org/officeDocument/2006/relationships/tags" Target="../tags/tag290.xml"/><Relationship Id="rId5" Type="http://schemas.openxmlformats.org/officeDocument/2006/relationships/tags" Target="../tags/tag289.xml"/><Relationship Id="rId4" Type="http://schemas.openxmlformats.org/officeDocument/2006/relationships/tags" Target="../tags/tag28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custDataLst>
              <p:tags r:id="rId2"/>
            </p:custDataLst>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custDataLst>
              <p:tags r:id="rId3"/>
            </p:custDataLst>
          </p:nvPr>
        </p:nvSpPr>
        <p:spPr>
          <a:xfrm>
            <a:off x="3884613" y="0"/>
            <a:ext cx="2971800" cy="458788"/>
          </a:xfrm>
          <a:prstGeom prst="rect">
            <a:avLst/>
          </a:prstGeom>
        </p:spPr>
        <p:txBody>
          <a:bodyPr vert="horz" lIns="91440" tIns="45720" rIns="91440" bIns="45720" rtlCol="0"/>
          <a:lstStyle>
            <a:lvl1pPr algn="r">
              <a:defRPr sz="1200"/>
            </a:lvl1pPr>
          </a:lstStyle>
          <a:p>
            <a:fld id="{C201BEC0-0006-46EB-914C-F8A898886642}" type="datetimeFigureOut">
              <a:rPr lang="zh-CN" altLang="en-US" smtClean="0"/>
              <a:t>2025/2/10</a:t>
            </a:fld>
            <a:endParaRPr lang="zh-CN" altLang="en-US"/>
          </a:p>
        </p:txBody>
      </p:sp>
      <p:sp>
        <p:nvSpPr>
          <p:cNvPr id="4" name="幻灯片图像占位符 3"/>
          <p:cNvSpPr>
            <a:spLocks noGrp="1" noRot="1" noChangeAspect="1"/>
          </p:cNvSpPr>
          <p:nvPr>
            <p:ph type="sldImg" idx="2"/>
            <p:custDataLst>
              <p:tags r:id="rId4"/>
            </p:custDataLst>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custDataLst>
              <p:tags r:id="rId5"/>
            </p:custDataLst>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custDataLst>
              <p:tags r:id="rId6"/>
            </p:custDataLst>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custDataLst>
              <p:tags r:id="rId7"/>
            </p:custDataLst>
          </p:nvPr>
        </p:nvSpPr>
        <p:spPr>
          <a:xfrm>
            <a:off x="3884613" y="8685213"/>
            <a:ext cx="2971800" cy="458787"/>
          </a:xfrm>
          <a:prstGeom prst="rect">
            <a:avLst/>
          </a:prstGeom>
        </p:spPr>
        <p:txBody>
          <a:bodyPr vert="horz" lIns="91440" tIns="45720" rIns="91440" bIns="45720" rtlCol="0" anchor="b"/>
          <a:lstStyle>
            <a:lvl1pPr algn="r">
              <a:defRPr sz="1200"/>
            </a:lvl1pPr>
          </a:lstStyle>
          <a:p>
            <a:fld id="{28E6BFA5-3D74-44D7-98C7-5E1073141EC8}"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tags" Target="../tags/tag302.xml"/><Relationship Id="rId2" Type="http://schemas.openxmlformats.org/officeDocument/2006/relationships/tags" Target="../tags/tag301.xml"/><Relationship Id="rId1" Type="http://schemas.openxmlformats.org/officeDocument/2006/relationships/tags" Target="../tags/tag300.xml"/><Relationship Id="rId5" Type="http://schemas.openxmlformats.org/officeDocument/2006/relationships/slide" Target="../slides/slide1.xml"/><Relationship Id="rId4"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328.xml"/><Relationship Id="rId1" Type="http://schemas.openxmlformats.org/officeDocument/2006/relationships/tags" Target="../tags/tag327.xml"/><Relationship Id="rId4"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3" Type="http://schemas.openxmlformats.org/officeDocument/2006/relationships/tags" Target="../tags/tag361.xml"/><Relationship Id="rId2" Type="http://schemas.openxmlformats.org/officeDocument/2006/relationships/tags" Target="../tags/tag360.xml"/><Relationship Id="rId1" Type="http://schemas.openxmlformats.org/officeDocument/2006/relationships/tags" Target="../tags/tag359.xml"/><Relationship Id="rId5" Type="http://schemas.openxmlformats.org/officeDocument/2006/relationships/slide" Target="../slides/slide8.xml"/><Relationship Id="rId4"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tags" Target="../tags/tag366.xml"/><Relationship Id="rId2" Type="http://schemas.openxmlformats.org/officeDocument/2006/relationships/tags" Target="../tags/tag365.xml"/><Relationship Id="rId1" Type="http://schemas.openxmlformats.org/officeDocument/2006/relationships/tags" Target="../tags/tag364.xml"/><Relationship Id="rId5" Type="http://schemas.openxmlformats.org/officeDocument/2006/relationships/slide" Target="../slides/slide9.xml"/><Relationship Id="rId4"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tags" Target="../tags/tag372.xml"/><Relationship Id="rId2" Type="http://schemas.openxmlformats.org/officeDocument/2006/relationships/tags" Target="../tags/tag371.xml"/><Relationship Id="rId1" Type="http://schemas.openxmlformats.org/officeDocument/2006/relationships/tags" Target="../tags/tag370.xml"/><Relationship Id="rId5" Type="http://schemas.openxmlformats.org/officeDocument/2006/relationships/slide" Target="../slides/slide10.xml"/><Relationship Id="rId4"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tags" Target="../tags/tag378.xml"/><Relationship Id="rId2" Type="http://schemas.openxmlformats.org/officeDocument/2006/relationships/tags" Target="../tags/tag377.xml"/><Relationship Id="rId1" Type="http://schemas.openxmlformats.org/officeDocument/2006/relationships/tags" Target="../tags/tag376.xml"/><Relationship Id="rId5" Type="http://schemas.openxmlformats.org/officeDocument/2006/relationships/slide" Target="../slides/slide11.xml"/><Relationship Id="rId4"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tags" Target="../tags/tag384.xml"/><Relationship Id="rId2" Type="http://schemas.openxmlformats.org/officeDocument/2006/relationships/tags" Target="../tags/tag383.xml"/><Relationship Id="rId1" Type="http://schemas.openxmlformats.org/officeDocument/2006/relationships/tags" Target="../tags/tag382.xml"/><Relationship Id="rId5" Type="http://schemas.openxmlformats.org/officeDocument/2006/relationships/slide" Target="../slides/slide12.xml"/><Relationship Id="rId4"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tags" Target="../tags/tag393.xml"/><Relationship Id="rId2" Type="http://schemas.openxmlformats.org/officeDocument/2006/relationships/tags" Target="../tags/tag392.xml"/><Relationship Id="rId1" Type="http://schemas.openxmlformats.org/officeDocument/2006/relationships/tags" Target="../tags/tag391.xml"/><Relationship Id="rId5" Type="http://schemas.openxmlformats.org/officeDocument/2006/relationships/slide" Target="../slides/slide13.xml"/><Relationship Id="rId4"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1"/>
            </p:custDataLst>
          </p:nvPr>
        </p:nvSpPr>
        <p:spPr/>
      </p:sp>
      <p:sp>
        <p:nvSpPr>
          <p:cNvPr id="3" name="备注占位符 2"/>
          <p:cNvSpPr txBox="1">
            <a:spLocks noGrp="1"/>
          </p:cNvSpPr>
          <p:nvPr>
            <p:ph type="body" idx="1"/>
            <p:custDataLst>
              <p:tags r:id="rId2"/>
            </p:custDataLst>
          </p:nvPr>
        </p:nvSpPr>
        <p:spPr/>
        <p:txBody>
          <a:bodyPr/>
          <a:lstStyle/>
          <a:p>
            <a:endParaRPr lang="zh-CN" altLang="en-US"/>
          </a:p>
        </p:txBody>
      </p:sp>
      <p:sp>
        <p:nvSpPr>
          <p:cNvPr id="4" name="灯片编号占位符 3"/>
          <p:cNvSpPr>
            <a:spLocks noGrp="1"/>
          </p:cNvSpPr>
          <p:nvPr>
            <p:ph type="sldNum" sz="quarter" idx="10"/>
            <p:custDataLst>
              <p:tags r:id="rId3"/>
            </p:custDataLst>
          </p:nvPr>
        </p:nvSpPr>
        <p:spPr/>
        <p:txBody>
          <a:bodyPr/>
          <a:lstStyle/>
          <a:p>
            <a:fld id="{418F03C3-53C1-4F10-8DAF-D1F318E96C6E}" type="slidenum">
              <a:rPr lang="zh-CN" altLang="en-US" smtClean="0"/>
              <a:t>1</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custDataLst>
              <p:tags r:id="rId1"/>
            </p:custDataLst>
          </p:nvPr>
        </p:nvSpPr>
        <p:spPr/>
      </p:sp>
      <p:sp>
        <p:nvSpPr>
          <p:cNvPr id="3" name="文本占位符 2"/>
          <p:cNvSpPr txBox="1">
            <a:spLocks noGrp="1"/>
          </p:cNvSpPr>
          <p:nvPr>
            <p:ph type="body" idx="3"/>
            <p:custDataLst>
              <p:tags r:id="rId2"/>
            </p:custDataLst>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1"/>
          <p:cNvSpPr>
            <a:spLocks noGrp="1" noRot="1" noChangeAspect="1" noTextEdit="1"/>
          </p:cNvSpPr>
          <p:nvPr>
            <p:ph type="sldImg"/>
            <p:custDataLst>
              <p:tags r:id="rId1"/>
            </p:custDataLst>
          </p:nvPr>
        </p:nvSpPr>
        <p:spPr/>
      </p:sp>
      <p:sp>
        <p:nvSpPr>
          <p:cNvPr id="37891" name="备注占位符 2"/>
          <p:cNvSpPr txBox="1">
            <a:spLocks noGrp="1"/>
          </p:cNvSpPr>
          <p:nvPr>
            <p:ph type="body" idx="1"/>
            <p:custDataLst>
              <p:tags r:id="rId2"/>
            </p:custDataLst>
          </p:nvPr>
        </p:nvSpPr>
        <p:spPr/>
        <p:txBody>
          <a:bodyPr wrap="square" lIns="91440" tIns="45720" rIns="91440" bIns="45720" numCol="1" anchor="t" anchorCtr="0" compatLnSpc="1"/>
          <a:lstStyle/>
          <a:p>
            <a:pPr marL="0" marR="0" lvl="0" indent="0" algn="l" defTabSz="914400" rtl="0" eaLnBrk="0" fontAlgn="base" latinLnBrk="0" hangingPunct="0">
              <a:lnSpc>
                <a:spcPct val="120000"/>
              </a:lnSpc>
              <a:spcBef>
                <a:spcPct val="0"/>
              </a:spcBef>
              <a:spcAft>
                <a:spcPct val="0"/>
              </a:spcAft>
              <a:buClrTx/>
              <a:buSzTx/>
              <a:buFont typeface="Wingdings" panose="05000000000000000000" pitchFamily="2" charset="2"/>
              <a:buChar char="Ø"/>
              <a:defRPr/>
            </a:pPr>
            <a:r>
              <a:rPr kumimoji="0" lang="zh-CN" altLang="en-US" sz="1200" b="1" i="0" u="none" strike="noStrike" kern="1200" cap="none" spc="0" normalizeH="0" baseline="0" noProof="0">
                <a:ln>
                  <a:noFill/>
                </a:ln>
                <a:solidFill>
                  <a:schemeClr val="tx1"/>
                </a:solidFill>
                <a:effectLst/>
                <a:uLnTx/>
                <a:uFillTx/>
                <a:latin typeface="+mn-lt"/>
                <a:ea typeface="+mn-ea"/>
                <a:cs typeface="+mn-cs"/>
              </a:rPr>
              <a:t>本案例中提到的是哪个类型的诉讼？</a:t>
            </a:r>
          </a:p>
          <a:p>
            <a:pPr marL="0" marR="0" lvl="0" indent="0" algn="l" defTabSz="914400" rtl="0" eaLnBrk="0" fontAlgn="base" latinLnBrk="0" hangingPunct="0">
              <a:lnSpc>
                <a:spcPct val="120000"/>
              </a:lnSpc>
              <a:spcBef>
                <a:spcPct val="0"/>
              </a:spcBef>
              <a:spcAft>
                <a:spcPct val="0"/>
              </a:spcAft>
              <a:buClrTx/>
              <a:buSzTx/>
              <a:buFont typeface="Wingdings" panose="05000000000000000000" pitchFamily="2" charset="2"/>
              <a:buChar char="Ø"/>
              <a:defRPr/>
            </a:pPr>
            <a:r>
              <a:rPr kumimoji="0" lang="zh-CN" altLang="en-US" sz="1200" b="1" i="0" u="none" strike="noStrike" kern="1200" cap="none" spc="0" normalizeH="0" baseline="0" noProof="0">
                <a:ln>
                  <a:noFill/>
                </a:ln>
                <a:solidFill>
                  <a:schemeClr val="tx1"/>
                </a:solidFill>
                <a:effectLst/>
                <a:uLnTx/>
                <a:uFillTx/>
                <a:latin typeface="+mn-lt"/>
                <a:ea typeface="+mn-ea"/>
                <a:cs typeface="+mn-cs"/>
              </a:rPr>
              <a:t>     民事诉讼</a:t>
            </a:r>
          </a:p>
          <a:p>
            <a:pPr marL="0" marR="0" lvl="0" indent="0" algn="l" defTabSz="914400" rtl="0" eaLnBrk="0" fontAlgn="base" latinLnBrk="0" hangingPunct="0">
              <a:lnSpc>
                <a:spcPct val="120000"/>
              </a:lnSpc>
              <a:spcBef>
                <a:spcPct val="0"/>
              </a:spcBef>
              <a:spcAft>
                <a:spcPct val="0"/>
              </a:spcAft>
              <a:buClrTx/>
              <a:buSzTx/>
              <a:buFont typeface="Wingdings" panose="05000000000000000000" pitchFamily="2" charset="2"/>
              <a:buChar char="Ø"/>
              <a:defRPr/>
            </a:pPr>
            <a:r>
              <a:rPr kumimoji="0" lang="zh-CN" altLang="en-US" sz="1200" b="1" i="0" u="none" strike="noStrike" kern="1200" cap="none" spc="0" normalizeH="0" baseline="0" noProof="0">
                <a:ln>
                  <a:noFill/>
                </a:ln>
                <a:solidFill>
                  <a:schemeClr val="tx1"/>
                </a:solidFill>
                <a:effectLst/>
                <a:uLnTx/>
                <a:uFillTx/>
                <a:latin typeface="+mn-lt"/>
                <a:ea typeface="+mn-ea"/>
                <a:cs typeface="+mn-cs"/>
              </a:rPr>
              <a:t>本案例中的诉讼主体是？</a:t>
            </a:r>
          </a:p>
          <a:p>
            <a:pPr marL="0" marR="0" lvl="0" indent="0" algn="l" defTabSz="914400" rtl="0" eaLnBrk="0" fontAlgn="base" latinLnBrk="0" hangingPunct="0">
              <a:lnSpc>
                <a:spcPct val="120000"/>
              </a:lnSpc>
              <a:spcBef>
                <a:spcPct val="0"/>
              </a:spcBef>
              <a:spcAft>
                <a:spcPct val="0"/>
              </a:spcAft>
              <a:buClrTx/>
              <a:buSzTx/>
              <a:buFont typeface="Wingdings" panose="05000000000000000000" pitchFamily="2" charset="2"/>
              <a:buChar char="Ø"/>
              <a:defRPr/>
            </a:pPr>
            <a:r>
              <a:rPr kumimoji="0" lang="zh-CN" altLang="en-US" sz="1200" b="1" i="0" u="none" strike="noStrike" kern="1200" cap="none" spc="0" normalizeH="0" baseline="0" noProof="0">
                <a:ln>
                  <a:noFill/>
                </a:ln>
                <a:solidFill>
                  <a:schemeClr val="tx1"/>
                </a:solidFill>
                <a:effectLst/>
                <a:uLnTx/>
                <a:uFillTx/>
                <a:latin typeface="+mn-lt"/>
                <a:ea typeface="+mn-ea"/>
                <a:cs typeface="+mn-cs"/>
              </a:rPr>
              <a:t>    民事诉讼中双方当事人均可提起诉讼，本案例中是陈某提起。</a:t>
            </a:r>
          </a:p>
          <a:p>
            <a:pPr marL="0" marR="0" lvl="0" indent="0" algn="l" defTabSz="914400" rtl="0" eaLnBrk="0" fontAlgn="base" latinLnBrk="0" hangingPunct="0">
              <a:lnSpc>
                <a:spcPct val="120000"/>
              </a:lnSpc>
              <a:spcBef>
                <a:spcPct val="0"/>
              </a:spcBef>
              <a:spcAft>
                <a:spcPct val="0"/>
              </a:spcAft>
              <a:buClrTx/>
              <a:buSzTx/>
              <a:buFont typeface="Wingdings" panose="05000000000000000000" pitchFamily="2" charset="2"/>
              <a:buChar char="Ø"/>
              <a:defRPr/>
            </a:pPr>
            <a:r>
              <a:rPr kumimoji="0" lang="zh-CN" altLang="en-US" sz="1200" b="1" i="0" u="none" strike="noStrike" kern="1200" cap="none" spc="0" normalizeH="0" baseline="0" noProof="0">
                <a:ln>
                  <a:noFill/>
                </a:ln>
                <a:solidFill>
                  <a:schemeClr val="tx1"/>
                </a:solidFill>
                <a:effectLst/>
                <a:uLnTx/>
                <a:uFillTx/>
                <a:latin typeface="+mn-lt"/>
                <a:ea typeface="+mn-ea"/>
                <a:cs typeface="+mn-cs"/>
              </a:rPr>
              <a:t>本案例中的诉讼目的是？</a:t>
            </a:r>
          </a:p>
          <a:p>
            <a:pPr marL="0" marR="0" lvl="0" indent="0" algn="l" defTabSz="914400" rtl="0" eaLnBrk="0" fontAlgn="base" latinLnBrk="0" hangingPunct="0">
              <a:lnSpc>
                <a:spcPct val="120000"/>
              </a:lnSpc>
              <a:spcBef>
                <a:spcPct val="0"/>
              </a:spcBef>
              <a:spcAft>
                <a:spcPct val="0"/>
              </a:spcAft>
              <a:buClrTx/>
              <a:buSzTx/>
              <a:buFont typeface="Wingdings" panose="05000000000000000000" pitchFamily="2" charset="2"/>
              <a:buChar char="Ø"/>
              <a:defRPr/>
            </a:pPr>
            <a:r>
              <a:rPr kumimoji="0" lang="zh-CN" altLang="en-US" sz="1200" b="1" i="0" u="none" strike="noStrike" kern="1200" cap="none" spc="0" normalizeH="0" baseline="0" noProof="0">
                <a:ln>
                  <a:noFill/>
                </a:ln>
                <a:solidFill>
                  <a:schemeClr val="tx1"/>
                </a:solidFill>
                <a:effectLst/>
                <a:uLnTx/>
                <a:uFillTx/>
                <a:latin typeface="+mn-lt"/>
                <a:ea typeface="+mn-ea"/>
                <a:cs typeface="+mn-cs"/>
              </a:rPr>
              <a:t>   解决陈某和石某之间的民事权利和义务纠纷。主要是陈某提起诉讼，要求石某赔偿损失，维护自身合法权益。</a:t>
            </a:r>
          </a:p>
        </p:txBody>
      </p:sp>
      <p:sp>
        <p:nvSpPr>
          <p:cNvPr id="40964" name="灯片编号占位符 3"/>
          <p:cNvSpPr txBox="1">
            <a:spLocks noGrp="1"/>
          </p:cNvSpPr>
          <p:nvPr>
            <p:ph type="sldNum" sz="quarter" idx="10"/>
            <p:custDataLst>
              <p:tags r:id="rId3"/>
            </p:custDataLst>
          </p:nvPr>
        </p:nvSpPr>
        <p:spPr>
          <a:xfrm>
            <a:off x="3884613" y="8685213"/>
            <a:ext cx="2971800" cy="458787"/>
          </a:xfrm>
          <a:prstGeom prst="rect">
            <a:avLst/>
          </a:prstGeom>
          <a:noFill/>
          <a:ln w="9525">
            <a:noFill/>
          </a:ln>
        </p:spPr>
        <p:txBody>
          <a:bodyPr anchor="b" anchorCtr="0"/>
          <a:lstStyle/>
          <a:p>
            <a:pPr lvl="0" algn="r" eaLnBrk="1" hangingPunct="1"/>
            <a:fld id="{9A0DB2DC-4C9A-4742-B13C-FB6460FD3503}" type="slidenum">
              <a:rPr lang="zh-CN" altLang="en-US" sz="1200">
                <a:latin typeface="Calibri"/>
                <a:ea typeface="宋体" panose="02010600030101010101" pitchFamily="2" charset="-122"/>
              </a:rPr>
              <a:t>8</a:t>
            </a:fld>
            <a:endParaRPr lang="zh-CN" altLang="en-US" sz="1200">
              <a:latin typeface="Calibri"/>
              <a:ea typeface="宋体" panose="02010600030101010101" pitchFamily="2"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幻灯片图像占位符 1"/>
          <p:cNvSpPr>
            <a:spLocks noGrp="1" noRot="1" noChangeAspect="1" noTextEdit="1"/>
          </p:cNvSpPr>
          <p:nvPr>
            <p:ph type="sldImg"/>
            <p:custDataLst>
              <p:tags r:id="rId1"/>
            </p:custDataLst>
          </p:nvPr>
        </p:nvSpPr>
        <p:spPr/>
      </p:sp>
      <p:sp>
        <p:nvSpPr>
          <p:cNvPr id="36867" name="备注占位符 2"/>
          <p:cNvSpPr txBox="1">
            <a:spLocks noGrp="1"/>
          </p:cNvSpPr>
          <p:nvPr>
            <p:ph type="body" idx="1"/>
            <p:custDataLst>
              <p:tags r:id="rId2"/>
            </p:custDataLst>
          </p:nvPr>
        </p:nvSpPr>
        <p:spPr/>
        <p:txBody>
          <a:bodyPr wrap="square" lIns="91440" tIns="45720" rIns="91440" bIns="45720" anchor="t" anchorCtr="0"/>
          <a:lstStyle/>
          <a:p>
            <a:pPr lvl="0"/>
            <a:endParaRPr lang="zh-CN" altLang="en-US"/>
          </a:p>
        </p:txBody>
      </p:sp>
      <p:sp>
        <p:nvSpPr>
          <p:cNvPr id="36868" name="灯片编号占位符 3"/>
          <p:cNvSpPr txBox="1">
            <a:spLocks noGrp="1"/>
          </p:cNvSpPr>
          <p:nvPr>
            <p:ph type="sldNum" sz="quarter" idx="10"/>
            <p:custDataLst>
              <p:tags r:id="rId3"/>
            </p:custDataLst>
          </p:nvPr>
        </p:nvSpPr>
        <p:spPr>
          <a:xfrm>
            <a:off x="3884613" y="8685213"/>
            <a:ext cx="2971800" cy="458787"/>
          </a:xfrm>
          <a:prstGeom prst="rect">
            <a:avLst/>
          </a:prstGeom>
          <a:noFill/>
          <a:ln w="9525">
            <a:noFill/>
          </a:ln>
        </p:spPr>
        <p:txBody>
          <a:bodyPr anchor="b" anchorCtr="0"/>
          <a:lstStyle/>
          <a:p>
            <a:pPr lvl="0" algn="r" eaLnBrk="1" hangingPunct="1"/>
            <a:fld id="{9A0DB2DC-4C9A-4742-B13C-FB6460FD3503}" type="slidenum">
              <a:rPr lang="zh-CN" altLang="en-US" sz="1200">
                <a:solidFill>
                  <a:srgbClr val="000000"/>
                </a:solidFill>
                <a:latin typeface="Calibri" panose="020F0502020204030204" pitchFamily="34" charset="0"/>
                <a:ea typeface="宋体" panose="02010600030101010101" pitchFamily="2" charset="-122"/>
              </a:rPr>
              <a:t>9</a:t>
            </a:fld>
            <a:endParaRPr lang="zh-CN" altLang="en-US" sz="1200">
              <a:solidFill>
                <a:srgbClr val="000000"/>
              </a:solidFill>
              <a:latin typeface="Calibri" panose="020F0502020204030204" pitchFamily="34" charset="0"/>
              <a:ea typeface="宋体" panose="02010600030101010101" pitchFamily="2"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幻灯片图像占位符 1"/>
          <p:cNvSpPr>
            <a:spLocks noGrp="1" noRot="1" noChangeAspect="1" noTextEdit="1"/>
          </p:cNvSpPr>
          <p:nvPr>
            <p:ph type="sldImg"/>
            <p:custDataLst>
              <p:tags r:id="rId1"/>
            </p:custDataLst>
          </p:nvPr>
        </p:nvSpPr>
        <p:spPr/>
      </p:sp>
      <p:sp>
        <p:nvSpPr>
          <p:cNvPr id="37891" name="备注占位符 2"/>
          <p:cNvSpPr txBox="1">
            <a:spLocks noGrp="1"/>
          </p:cNvSpPr>
          <p:nvPr>
            <p:ph type="body" idx="1"/>
            <p:custDataLst>
              <p:tags r:id="rId2"/>
            </p:custDataLst>
          </p:nvPr>
        </p:nvSpPr>
        <p:spPr/>
        <p:txBody>
          <a:bodyPr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Char char="Ø"/>
              <a:defRPr/>
            </a:pPr>
            <a:r>
              <a:rPr kumimoji="0" lang="zh-CN" altLang="en-US" sz="1200" b="1" i="0" u="none" strike="noStrike" kern="1200" cap="none" spc="0" normalizeH="0" baseline="0" noProof="0">
                <a:ln>
                  <a:noFill/>
                </a:ln>
                <a:solidFill>
                  <a:schemeClr val="tx1"/>
                </a:solidFill>
                <a:effectLst/>
                <a:uLnTx/>
                <a:uFillTx/>
                <a:latin typeface="+mn-lt"/>
                <a:ea typeface="+mn-ea"/>
                <a:cs typeface="+mn-cs"/>
              </a:rPr>
              <a:t>本案例中提到的是哪个类型的诉讼？</a:t>
            </a:r>
          </a:p>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Char char="Ø"/>
              <a:defRPr/>
            </a:pPr>
            <a:r>
              <a:rPr kumimoji="0" lang="zh-CN" altLang="en-US" sz="1200" b="1" i="0" u="none" strike="noStrike" kern="1200" cap="none" spc="0" normalizeH="0" baseline="0" noProof="0">
                <a:ln>
                  <a:noFill/>
                </a:ln>
                <a:solidFill>
                  <a:schemeClr val="tx1"/>
                </a:solidFill>
                <a:effectLst/>
                <a:uLnTx/>
                <a:uFillTx/>
                <a:latin typeface="+mn-lt"/>
                <a:ea typeface="+mn-ea"/>
                <a:cs typeface="+mn-cs"/>
              </a:rPr>
              <a:t>     行政诉讼</a:t>
            </a:r>
          </a:p>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Char char="Ø"/>
              <a:defRPr/>
            </a:pPr>
            <a:r>
              <a:rPr kumimoji="0" lang="zh-CN" altLang="en-US" sz="1200" b="1" i="0" u="none" strike="noStrike" kern="1200" cap="none" spc="0" normalizeH="0" baseline="0" noProof="0">
                <a:ln>
                  <a:noFill/>
                </a:ln>
                <a:solidFill>
                  <a:schemeClr val="tx1"/>
                </a:solidFill>
                <a:effectLst/>
                <a:uLnTx/>
                <a:uFillTx/>
                <a:latin typeface="+mn-lt"/>
                <a:ea typeface="+mn-ea"/>
                <a:cs typeface="+mn-cs"/>
              </a:rPr>
              <a:t>本案例中的诉讼主体是？</a:t>
            </a:r>
          </a:p>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Char char="Ø"/>
              <a:defRPr/>
            </a:pPr>
            <a:r>
              <a:rPr kumimoji="0" lang="zh-CN" altLang="en-US" sz="1200" b="1" i="0" u="none" strike="noStrike" kern="1200" cap="none" spc="0" normalizeH="0" baseline="0" noProof="0">
                <a:ln>
                  <a:noFill/>
                </a:ln>
                <a:solidFill>
                  <a:schemeClr val="tx1"/>
                </a:solidFill>
                <a:effectLst/>
                <a:uLnTx/>
                <a:uFillTx/>
                <a:latin typeface="+mn-lt"/>
                <a:ea typeface="+mn-ea"/>
                <a:cs typeface="+mn-cs"/>
              </a:rPr>
              <a:t>行政诉讼中的诉讼主体是由行政相对人提起，行政机关始终处于被告地位。本案例中的诉讼主体是张某，县林业局是被告。</a:t>
            </a:r>
          </a:p>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Char char="Ø"/>
              <a:defRPr/>
            </a:pPr>
            <a:r>
              <a:rPr kumimoji="0" lang="zh-CN" altLang="en-US" sz="1200" b="1" i="0" u="none" strike="noStrike" kern="1200" cap="none" spc="0" normalizeH="0" baseline="0" noProof="0">
                <a:ln>
                  <a:noFill/>
                </a:ln>
                <a:solidFill>
                  <a:schemeClr val="tx1"/>
                </a:solidFill>
                <a:effectLst/>
                <a:uLnTx/>
                <a:uFillTx/>
                <a:latin typeface="+mn-lt"/>
                <a:ea typeface="+mn-ea"/>
                <a:cs typeface="+mn-cs"/>
              </a:rPr>
              <a:t>本案例中的诉讼目的是？</a:t>
            </a:r>
          </a:p>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Char char="Ø"/>
              <a:defRPr/>
            </a:pPr>
            <a:r>
              <a:rPr kumimoji="0" lang="zh-CN" altLang="en-US" sz="1200" b="1" i="0" u="none" strike="noStrike" kern="1200" cap="none" spc="0" normalizeH="0" baseline="0" noProof="0">
                <a:ln>
                  <a:noFill/>
                </a:ln>
                <a:solidFill>
                  <a:schemeClr val="tx1"/>
                </a:solidFill>
                <a:effectLst/>
                <a:uLnTx/>
                <a:uFillTx/>
                <a:latin typeface="+mn-lt"/>
                <a:ea typeface="+mn-ea"/>
                <a:cs typeface="+mn-cs"/>
              </a:rPr>
              <a:t>张某认为县林业局作出行政处罚的主要证据不足，通过诉讼请求撤销该行政处罚决定。最终解决县林业局作为国家行政机关其行政行为是否合法的问题。</a:t>
            </a:r>
          </a:p>
        </p:txBody>
      </p:sp>
      <p:sp>
        <p:nvSpPr>
          <p:cNvPr id="47108" name="灯片编号占位符 3"/>
          <p:cNvSpPr txBox="1">
            <a:spLocks noGrp="1"/>
          </p:cNvSpPr>
          <p:nvPr>
            <p:ph type="sldNum" sz="quarter" idx="10"/>
            <p:custDataLst>
              <p:tags r:id="rId3"/>
            </p:custDataLst>
          </p:nvPr>
        </p:nvSpPr>
        <p:spPr>
          <a:xfrm>
            <a:off x="3884613" y="8685213"/>
            <a:ext cx="2971800" cy="458787"/>
          </a:xfrm>
          <a:prstGeom prst="rect">
            <a:avLst/>
          </a:prstGeom>
          <a:noFill/>
          <a:ln w="9525">
            <a:noFill/>
          </a:ln>
        </p:spPr>
        <p:txBody>
          <a:bodyPr anchor="b" anchorCtr="0"/>
          <a:lstStyle/>
          <a:p>
            <a:pPr lvl="0" algn="r" eaLnBrk="1" hangingPunct="1"/>
            <a:fld id="{9A0DB2DC-4C9A-4742-B13C-FB6460FD3503}" type="slidenum">
              <a:rPr lang="zh-CN" altLang="en-US" sz="1200">
                <a:latin typeface="Calibri"/>
                <a:ea typeface="宋体" panose="02010600030101010101" pitchFamily="2" charset="-122"/>
              </a:rPr>
              <a:t>10</a:t>
            </a:fld>
            <a:endParaRPr lang="zh-CN" altLang="en-US" sz="1200">
              <a:latin typeface="Calibri"/>
              <a:ea typeface="宋体" panose="02010600030101010101" pitchFamily="2"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幻灯片图像占位符 1"/>
          <p:cNvSpPr>
            <a:spLocks noGrp="1" noRot="1" noChangeAspect="1" noTextEdit="1"/>
          </p:cNvSpPr>
          <p:nvPr>
            <p:ph type="sldImg"/>
            <p:custDataLst>
              <p:tags r:id="rId1"/>
            </p:custDataLst>
          </p:nvPr>
        </p:nvSpPr>
        <p:spPr/>
      </p:sp>
      <p:sp>
        <p:nvSpPr>
          <p:cNvPr id="43011" name="备注占位符 2"/>
          <p:cNvSpPr txBox="1">
            <a:spLocks noGrp="1"/>
          </p:cNvSpPr>
          <p:nvPr>
            <p:ph type="body" idx="1"/>
            <p:custDataLst>
              <p:tags r:id="rId2"/>
            </p:custDataLst>
          </p:nvPr>
        </p:nvSpPr>
        <p:spPr/>
        <p:txBody>
          <a:bodyPr wrap="square" lIns="91440" tIns="45720" rIns="91440" bIns="45720" anchor="t" anchorCtr="0"/>
          <a:lstStyle/>
          <a:p>
            <a:pPr lvl="0"/>
            <a:endParaRPr lang="zh-CN" altLang="en-US"/>
          </a:p>
        </p:txBody>
      </p:sp>
      <p:sp>
        <p:nvSpPr>
          <p:cNvPr id="43012" name="灯片编号占位符 3"/>
          <p:cNvSpPr txBox="1">
            <a:spLocks noGrp="1"/>
          </p:cNvSpPr>
          <p:nvPr>
            <p:ph type="sldNum" sz="quarter" idx="10"/>
            <p:custDataLst>
              <p:tags r:id="rId3"/>
            </p:custDataLst>
          </p:nvPr>
        </p:nvSpPr>
        <p:spPr>
          <a:xfrm>
            <a:off x="3884613" y="8685213"/>
            <a:ext cx="2971800" cy="458787"/>
          </a:xfrm>
          <a:prstGeom prst="rect">
            <a:avLst/>
          </a:prstGeom>
          <a:noFill/>
          <a:ln w="9525">
            <a:noFill/>
          </a:ln>
        </p:spPr>
        <p:txBody>
          <a:bodyPr anchor="b" anchorCtr="0"/>
          <a:lstStyle/>
          <a:p>
            <a:pPr lvl="0" algn="r" eaLnBrk="1" hangingPunct="1"/>
            <a:fld id="{9A0DB2DC-4C9A-4742-B13C-FB6460FD3503}" type="slidenum">
              <a:rPr lang="zh-CN" altLang="en-US" sz="1200">
                <a:solidFill>
                  <a:srgbClr val="000000"/>
                </a:solidFill>
                <a:latin typeface="Calibri" panose="020F0502020204030204" pitchFamily="34" charset="0"/>
                <a:ea typeface="宋体" panose="02010600030101010101" pitchFamily="2" charset="-122"/>
              </a:rPr>
              <a:t>11</a:t>
            </a:fld>
            <a:endParaRPr lang="zh-CN" altLang="en-US" sz="1200">
              <a:solidFill>
                <a:srgbClr val="000000"/>
              </a:solidFill>
              <a:latin typeface="Calibri" panose="020F0502020204030204" pitchFamily="34" charset="0"/>
              <a:ea typeface="宋体" panose="02010600030101010101" pitchFamily="2" charset="-122"/>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幻灯片图像占位符 1"/>
          <p:cNvSpPr>
            <a:spLocks noGrp="1" noRot="1" noChangeAspect="1" noTextEdit="1"/>
          </p:cNvSpPr>
          <p:nvPr>
            <p:ph type="sldImg"/>
            <p:custDataLst>
              <p:tags r:id="rId1"/>
            </p:custDataLst>
          </p:nvPr>
        </p:nvSpPr>
        <p:spPr/>
      </p:sp>
      <p:sp>
        <p:nvSpPr>
          <p:cNvPr id="37891" name="备注占位符 2"/>
          <p:cNvSpPr txBox="1">
            <a:spLocks noGrp="1"/>
          </p:cNvSpPr>
          <p:nvPr>
            <p:ph type="body" idx="1"/>
            <p:custDataLst>
              <p:tags r:id="rId2"/>
            </p:custDataLst>
          </p:nvPr>
        </p:nvSpPr>
        <p:spPr/>
        <p:txBody>
          <a:bodyPr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Char char="Ø"/>
              <a:defRPr/>
            </a:pPr>
            <a:r>
              <a:rPr kumimoji="0" lang="zh-CN" altLang="en-US" sz="1200" b="1" i="0" u="none" strike="noStrike" kern="1200" cap="none" spc="0" normalizeH="0" baseline="0" noProof="0">
                <a:ln>
                  <a:noFill/>
                </a:ln>
                <a:solidFill>
                  <a:schemeClr val="tx1"/>
                </a:solidFill>
                <a:effectLst/>
                <a:uLnTx/>
                <a:uFillTx/>
                <a:latin typeface="+mn-lt"/>
                <a:ea typeface="+mn-ea"/>
                <a:cs typeface="+mn-cs"/>
              </a:rPr>
              <a:t>本案例中提到的是哪个类型的诉讼？</a:t>
            </a:r>
          </a:p>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Char char="Ø"/>
              <a:defRPr/>
            </a:pPr>
            <a:r>
              <a:rPr kumimoji="0" lang="zh-CN" altLang="en-US" sz="1200" b="1" i="0" u="none" strike="noStrike" kern="1200" cap="none" spc="0" normalizeH="0" baseline="0" noProof="0">
                <a:ln>
                  <a:noFill/>
                </a:ln>
                <a:solidFill>
                  <a:schemeClr val="tx1"/>
                </a:solidFill>
                <a:effectLst/>
                <a:uLnTx/>
                <a:uFillTx/>
                <a:latin typeface="+mn-lt"/>
                <a:ea typeface="+mn-ea"/>
                <a:cs typeface="+mn-cs"/>
              </a:rPr>
              <a:t>     刑事诉讼</a:t>
            </a:r>
          </a:p>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Char char="Ø"/>
              <a:defRPr/>
            </a:pPr>
            <a:r>
              <a:rPr kumimoji="0" lang="zh-CN" altLang="en-US" sz="1200" b="1" i="0" u="none" strike="noStrike" kern="1200" cap="none" spc="0" normalizeH="0" baseline="0" noProof="0">
                <a:ln>
                  <a:noFill/>
                </a:ln>
                <a:solidFill>
                  <a:schemeClr val="tx1"/>
                </a:solidFill>
                <a:effectLst/>
                <a:uLnTx/>
                <a:uFillTx/>
                <a:latin typeface="+mn-lt"/>
                <a:ea typeface="+mn-ea"/>
                <a:cs typeface="+mn-cs"/>
              </a:rPr>
              <a:t>本案例中的诉讼主体是？</a:t>
            </a:r>
          </a:p>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Char char="Ø"/>
              <a:defRPr/>
            </a:pPr>
            <a:r>
              <a:rPr kumimoji="0" lang="zh-CN" altLang="en-US" sz="1200" b="1" i="0" u="none" strike="noStrike" kern="1200" cap="none" spc="0" normalizeH="0" baseline="0" noProof="0">
                <a:ln>
                  <a:noFill/>
                </a:ln>
                <a:solidFill>
                  <a:schemeClr val="tx1"/>
                </a:solidFill>
                <a:effectLst/>
                <a:uLnTx/>
                <a:uFillTx/>
                <a:latin typeface="+mn-lt"/>
                <a:ea typeface="+mn-ea"/>
                <a:cs typeface="+mn-cs"/>
              </a:rPr>
              <a:t>刑事诉讼中除自诉案件由自诉人提起自诉外，均由人民检察院提起公诉。本案例中，是由人民检察院代表国家追究被告人的刑事责任，向人民法院提起公诉。</a:t>
            </a:r>
          </a:p>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Char char="Ø"/>
              <a:defRPr/>
            </a:pPr>
            <a:r>
              <a:rPr kumimoji="0" lang="zh-CN" altLang="en-US" sz="1200" b="1" i="0" u="none" strike="noStrike" kern="1200" cap="none" spc="0" normalizeH="0" baseline="0" noProof="0">
                <a:ln>
                  <a:noFill/>
                </a:ln>
                <a:solidFill>
                  <a:schemeClr val="tx1"/>
                </a:solidFill>
                <a:effectLst/>
                <a:uLnTx/>
                <a:uFillTx/>
                <a:latin typeface="+mn-lt"/>
                <a:ea typeface="+mn-ea"/>
                <a:cs typeface="+mn-cs"/>
              </a:rPr>
              <a:t>本案例中的诉讼目的是？</a:t>
            </a:r>
          </a:p>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Char char="Ø"/>
              <a:defRPr/>
            </a:pPr>
            <a:r>
              <a:rPr kumimoji="0" lang="zh-CN" altLang="en-US" sz="1200" b="1" i="0" u="none" strike="noStrike" kern="1200" cap="none" spc="0" normalizeH="0" baseline="0" noProof="0">
                <a:ln>
                  <a:noFill/>
                </a:ln>
                <a:solidFill>
                  <a:schemeClr val="tx1"/>
                </a:solidFill>
                <a:effectLst/>
                <a:uLnTx/>
                <a:uFillTx/>
                <a:latin typeface="+mn-lt"/>
                <a:ea typeface="+mn-ea"/>
                <a:cs typeface="+mn-cs"/>
              </a:rPr>
              <a:t>解决涉嫌犯罪的华某是否犯罪、犯什么罪以及应处何种刑罚的问题。</a:t>
            </a:r>
          </a:p>
        </p:txBody>
      </p:sp>
      <p:sp>
        <p:nvSpPr>
          <p:cNvPr id="59396" name="灯片编号占位符 3"/>
          <p:cNvSpPr txBox="1">
            <a:spLocks noGrp="1"/>
          </p:cNvSpPr>
          <p:nvPr>
            <p:ph type="sldNum" sz="quarter" idx="10"/>
            <p:custDataLst>
              <p:tags r:id="rId3"/>
            </p:custDataLst>
          </p:nvPr>
        </p:nvSpPr>
        <p:spPr>
          <a:xfrm>
            <a:off x="3884613" y="8685213"/>
            <a:ext cx="2971800" cy="458787"/>
          </a:xfrm>
          <a:prstGeom prst="rect">
            <a:avLst/>
          </a:prstGeom>
          <a:noFill/>
          <a:ln w="9525">
            <a:noFill/>
          </a:ln>
        </p:spPr>
        <p:txBody>
          <a:bodyPr anchor="b" anchorCtr="0"/>
          <a:lstStyle/>
          <a:p>
            <a:pPr lvl="0" algn="r" eaLnBrk="1" hangingPunct="1"/>
            <a:fld id="{9A0DB2DC-4C9A-4742-B13C-FB6460FD3503}" type="slidenum">
              <a:rPr lang="zh-CN" altLang="en-US" sz="1200">
                <a:latin typeface="Calibri"/>
                <a:ea typeface="宋体" panose="02010600030101010101" pitchFamily="2" charset="-122"/>
              </a:rPr>
              <a:t>12</a:t>
            </a:fld>
            <a:endParaRPr lang="zh-CN" altLang="en-US" sz="1200">
              <a:latin typeface="Calibri"/>
              <a:ea typeface="宋体" panose="02010600030101010101" pitchFamily="2"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幻灯片图像占位符 1"/>
          <p:cNvSpPr>
            <a:spLocks noGrp="1" noRot="1" noChangeAspect="1" noTextEdit="1"/>
          </p:cNvSpPr>
          <p:nvPr>
            <p:ph type="sldImg"/>
            <p:custDataLst>
              <p:tags r:id="rId1"/>
            </p:custDataLst>
          </p:nvPr>
        </p:nvSpPr>
        <p:spPr/>
      </p:sp>
      <p:sp>
        <p:nvSpPr>
          <p:cNvPr id="49155" name="备注占位符 2"/>
          <p:cNvSpPr txBox="1">
            <a:spLocks noGrp="1"/>
          </p:cNvSpPr>
          <p:nvPr>
            <p:ph type="body" idx="1"/>
            <p:custDataLst>
              <p:tags r:id="rId2"/>
            </p:custDataLst>
          </p:nvPr>
        </p:nvSpPr>
        <p:spPr/>
        <p:txBody>
          <a:bodyPr wrap="square" lIns="91440" tIns="45720" rIns="91440" bIns="45720" anchor="t" anchorCtr="0"/>
          <a:lstStyle/>
          <a:p>
            <a:pPr lvl="0"/>
            <a:endParaRPr lang="zh-CN" altLang="en-US"/>
          </a:p>
        </p:txBody>
      </p:sp>
      <p:sp>
        <p:nvSpPr>
          <p:cNvPr id="49156" name="灯片编号占位符 3"/>
          <p:cNvSpPr txBox="1">
            <a:spLocks noGrp="1"/>
          </p:cNvSpPr>
          <p:nvPr>
            <p:ph type="sldNum" sz="quarter" idx="10"/>
            <p:custDataLst>
              <p:tags r:id="rId3"/>
            </p:custDataLst>
          </p:nvPr>
        </p:nvSpPr>
        <p:spPr>
          <a:xfrm>
            <a:off x="3884613" y="8685213"/>
            <a:ext cx="2971800" cy="458787"/>
          </a:xfrm>
          <a:prstGeom prst="rect">
            <a:avLst/>
          </a:prstGeom>
          <a:noFill/>
          <a:ln w="9525">
            <a:noFill/>
          </a:ln>
        </p:spPr>
        <p:txBody>
          <a:bodyPr anchor="b" anchorCtr="0"/>
          <a:lstStyle/>
          <a:p>
            <a:pPr lvl="0" algn="r" eaLnBrk="1" hangingPunct="1"/>
            <a:fld id="{9A0DB2DC-4C9A-4742-B13C-FB6460FD3503}" type="slidenum">
              <a:rPr lang="zh-CN" altLang="en-US" sz="1200">
                <a:solidFill>
                  <a:srgbClr val="000000"/>
                </a:solidFill>
                <a:latin typeface="Calibri" panose="020F0502020204030204" pitchFamily="34" charset="0"/>
                <a:ea typeface="宋体" panose="02010600030101010101" pitchFamily="2" charset="-122"/>
              </a:rPr>
              <a:t>13</a:t>
            </a:fld>
            <a:endParaRPr lang="zh-CN" altLang="en-US" sz="1200">
              <a:solidFill>
                <a:srgbClr val="000000"/>
              </a:solidFill>
              <a:latin typeface="Calibri" panose="020F0502020204030204" pitchFamily="34" charset="0"/>
              <a:ea typeface="宋体" panose="02010600030101010101" pitchFamily="2"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tags" Target="../tags/tag12.xml"/><Relationship Id="rId13" Type="http://schemas.openxmlformats.org/officeDocument/2006/relationships/slideMaster" Target="../slideMasters/slideMaster1.xml"/><Relationship Id="rId18" Type="http://schemas.openxmlformats.org/officeDocument/2006/relationships/image" Target="../media/image7.png"/><Relationship Id="rId3" Type="http://schemas.openxmlformats.org/officeDocument/2006/relationships/tags" Target="../tags/tag7.xml"/><Relationship Id="rId7" Type="http://schemas.openxmlformats.org/officeDocument/2006/relationships/tags" Target="../tags/tag11.xml"/><Relationship Id="rId12" Type="http://schemas.openxmlformats.org/officeDocument/2006/relationships/tags" Target="../tags/tag16.xml"/><Relationship Id="rId17" Type="http://schemas.openxmlformats.org/officeDocument/2006/relationships/image" Target="../media/image6.png"/><Relationship Id="rId2" Type="http://schemas.openxmlformats.org/officeDocument/2006/relationships/tags" Target="../tags/tag6.xml"/><Relationship Id="rId16" Type="http://schemas.openxmlformats.org/officeDocument/2006/relationships/image" Target="../media/image5.png"/><Relationship Id="rId1" Type="http://schemas.openxmlformats.org/officeDocument/2006/relationships/tags" Target="../tags/tag5.xml"/><Relationship Id="rId6" Type="http://schemas.openxmlformats.org/officeDocument/2006/relationships/tags" Target="../tags/tag10.xml"/><Relationship Id="rId11" Type="http://schemas.openxmlformats.org/officeDocument/2006/relationships/tags" Target="../tags/tag15.xml"/><Relationship Id="rId5" Type="http://schemas.openxmlformats.org/officeDocument/2006/relationships/tags" Target="../tags/tag9.xml"/><Relationship Id="rId15" Type="http://schemas.openxmlformats.org/officeDocument/2006/relationships/image" Target="../media/image4.png"/><Relationship Id="rId10" Type="http://schemas.openxmlformats.org/officeDocument/2006/relationships/tags" Target="../tags/tag14.xml"/><Relationship Id="rId19" Type="http://schemas.openxmlformats.org/officeDocument/2006/relationships/image" Target="../media/image8.png"/><Relationship Id="rId4" Type="http://schemas.openxmlformats.org/officeDocument/2006/relationships/tags" Target="../tags/tag8.xml"/><Relationship Id="rId9" Type="http://schemas.openxmlformats.org/officeDocument/2006/relationships/tags" Target="../tags/tag13.xml"/><Relationship Id="rId1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63.xml"/><Relationship Id="rId2" Type="http://schemas.openxmlformats.org/officeDocument/2006/relationships/tags" Target="../tags/tag62.xml"/><Relationship Id="rId1" Type="http://schemas.openxmlformats.org/officeDocument/2006/relationships/tags" Target="../tags/tag61.xml"/><Relationship Id="rId5" Type="http://schemas.openxmlformats.org/officeDocument/2006/relationships/slideMaster" Target="../slideMasters/slideMaster1.xml"/><Relationship Id="rId4" Type="http://schemas.openxmlformats.org/officeDocument/2006/relationships/tags" Target="../tags/tag64.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tags" Target="../tags/tag65.xml"/><Relationship Id="rId4"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70.xml"/><Relationship Id="rId7" Type="http://schemas.openxmlformats.org/officeDocument/2006/relationships/slideMaster" Target="../slideMasters/slideMaster1.xml"/><Relationship Id="rId2" Type="http://schemas.openxmlformats.org/officeDocument/2006/relationships/tags" Target="../tags/tag69.xml"/><Relationship Id="rId1" Type="http://schemas.openxmlformats.org/officeDocument/2006/relationships/tags" Target="../tags/tag68.xml"/><Relationship Id="rId6" Type="http://schemas.openxmlformats.org/officeDocument/2006/relationships/tags" Target="../tags/tag73.xml"/><Relationship Id="rId5" Type="http://schemas.openxmlformats.org/officeDocument/2006/relationships/tags" Target="../tags/tag72.xml"/><Relationship Id="rId4" Type="http://schemas.openxmlformats.org/officeDocument/2006/relationships/tags" Target="../tags/tag71.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76.xml"/><Relationship Id="rId7" Type="http://schemas.openxmlformats.org/officeDocument/2006/relationships/slideMaster" Target="../slideMasters/slideMaster1.xml"/><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tags" Target="../tags/tag79.xml"/><Relationship Id="rId5" Type="http://schemas.openxmlformats.org/officeDocument/2006/relationships/tags" Target="../tags/tag78.xml"/><Relationship Id="rId4" Type="http://schemas.openxmlformats.org/officeDocument/2006/relationships/tags" Target="../tags/tag77.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82.xml"/><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slideMaster" Target="../slideMasters/slideMaster1.xml"/><Relationship Id="rId5" Type="http://schemas.openxmlformats.org/officeDocument/2006/relationships/tags" Target="../tags/tag84.xml"/><Relationship Id="rId4" Type="http://schemas.openxmlformats.org/officeDocument/2006/relationships/tags" Target="../tags/tag8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93.xml"/><Relationship Id="rId7" Type="http://schemas.openxmlformats.org/officeDocument/2006/relationships/tags" Target="../tags/tag97.xml"/><Relationship Id="rId2" Type="http://schemas.openxmlformats.org/officeDocument/2006/relationships/tags" Target="../tags/tag92.xml"/><Relationship Id="rId1" Type="http://schemas.openxmlformats.org/officeDocument/2006/relationships/tags" Target="../tags/tag91.xml"/><Relationship Id="rId6" Type="http://schemas.openxmlformats.org/officeDocument/2006/relationships/tags" Target="../tags/tag96.xml"/><Relationship Id="rId5" Type="http://schemas.openxmlformats.org/officeDocument/2006/relationships/tags" Target="../tags/tag95.xml"/><Relationship Id="rId4" Type="http://schemas.openxmlformats.org/officeDocument/2006/relationships/tags" Target="../tags/tag94.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100.xml"/><Relationship Id="rId2" Type="http://schemas.openxmlformats.org/officeDocument/2006/relationships/tags" Target="../tags/tag99.xml"/><Relationship Id="rId1" Type="http://schemas.openxmlformats.org/officeDocument/2006/relationships/tags" Target="../tags/tag98.xml"/><Relationship Id="rId6" Type="http://schemas.openxmlformats.org/officeDocument/2006/relationships/slideMaster" Target="../slideMasters/slideMaster2.xml"/><Relationship Id="rId5" Type="http://schemas.openxmlformats.org/officeDocument/2006/relationships/tags" Target="../tags/tag102.xml"/><Relationship Id="rId4" Type="http://schemas.openxmlformats.org/officeDocument/2006/relationships/tags" Target="../tags/tag101.xml"/></Relationships>
</file>

<file path=ppt/slideLayouts/_rels/slideLayout18.xml.rels><?xml version="1.0" encoding="UTF-8" standalone="yes"?>
<Relationships xmlns="http://schemas.openxmlformats.org/package/2006/relationships"><Relationship Id="rId8" Type="http://schemas.openxmlformats.org/officeDocument/2006/relationships/tags" Target="../tags/tag110.xml"/><Relationship Id="rId3" Type="http://schemas.openxmlformats.org/officeDocument/2006/relationships/tags" Target="../tags/tag105.xml"/><Relationship Id="rId7" Type="http://schemas.openxmlformats.org/officeDocument/2006/relationships/tags" Target="../tags/tag109.xml"/><Relationship Id="rId12" Type="http://schemas.openxmlformats.org/officeDocument/2006/relationships/slideMaster" Target="../slideMasters/slideMaster2.xml"/><Relationship Id="rId2" Type="http://schemas.openxmlformats.org/officeDocument/2006/relationships/tags" Target="../tags/tag104.xml"/><Relationship Id="rId1" Type="http://schemas.openxmlformats.org/officeDocument/2006/relationships/tags" Target="../tags/tag103.xml"/><Relationship Id="rId6" Type="http://schemas.openxmlformats.org/officeDocument/2006/relationships/tags" Target="../tags/tag108.xml"/><Relationship Id="rId11" Type="http://schemas.openxmlformats.org/officeDocument/2006/relationships/tags" Target="../tags/tag113.xml"/><Relationship Id="rId5" Type="http://schemas.openxmlformats.org/officeDocument/2006/relationships/tags" Target="../tags/tag107.xml"/><Relationship Id="rId10" Type="http://schemas.openxmlformats.org/officeDocument/2006/relationships/tags" Target="../tags/tag112.xml"/><Relationship Id="rId4" Type="http://schemas.openxmlformats.org/officeDocument/2006/relationships/tags" Target="../tags/tag106.xml"/><Relationship Id="rId9" Type="http://schemas.openxmlformats.org/officeDocument/2006/relationships/tags" Target="../tags/tag111.xml"/></Relationships>
</file>

<file path=ppt/slideLayouts/_rels/slideLayout19.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16.xml"/><Relationship Id="rId7" Type="http://schemas.openxmlformats.org/officeDocument/2006/relationships/tags" Target="../tags/tag120.xml"/><Relationship Id="rId2" Type="http://schemas.openxmlformats.org/officeDocument/2006/relationships/tags" Target="../tags/tag115.xml"/><Relationship Id="rId1" Type="http://schemas.openxmlformats.org/officeDocument/2006/relationships/tags" Target="../tags/tag114.xml"/><Relationship Id="rId6" Type="http://schemas.openxmlformats.org/officeDocument/2006/relationships/tags" Target="../tags/tag119.xml"/><Relationship Id="rId5" Type="http://schemas.openxmlformats.org/officeDocument/2006/relationships/tags" Target="../tags/tag118.xml"/><Relationship Id="rId4" Type="http://schemas.openxmlformats.org/officeDocument/2006/relationships/tags" Target="../tags/tag117.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19.xml"/><Relationship Id="rId7" Type="http://schemas.openxmlformats.org/officeDocument/2006/relationships/image" Target="../media/image3.jpeg"/><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1.xml"/><Relationship Id="rId5" Type="http://schemas.openxmlformats.org/officeDocument/2006/relationships/tags" Target="../tags/tag21.xml"/><Relationship Id="rId4" Type="http://schemas.openxmlformats.org/officeDocument/2006/relationships/tags" Target="../tags/tag20.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123.xml"/><Relationship Id="rId7" Type="http://schemas.openxmlformats.org/officeDocument/2006/relationships/slideMaster" Target="../slideMasters/slideMaster2.xml"/><Relationship Id="rId2" Type="http://schemas.openxmlformats.org/officeDocument/2006/relationships/tags" Target="../tags/tag122.xml"/><Relationship Id="rId1" Type="http://schemas.openxmlformats.org/officeDocument/2006/relationships/tags" Target="../tags/tag121.xml"/><Relationship Id="rId6" Type="http://schemas.openxmlformats.org/officeDocument/2006/relationships/tags" Target="../tags/tag126.xml"/><Relationship Id="rId5" Type="http://schemas.openxmlformats.org/officeDocument/2006/relationships/tags" Target="../tags/tag125.xml"/><Relationship Id="rId4" Type="http://schemas.openxmlformats.org/officeDocument/2006/relationships/tags" Target="../tags/tag124.xml"/></Relationships>
</file>

<file path=ppt/slideLayouts/_rels/slideLayout21.xml.rels><?xml version="1.0" encoding="UTF-8" standalone="yes"?>
<Relationships xmlns="http://schemas.openxmlformats.org/package/2006/relationships"><Relationship Id="rId8" Type="http://schemas.openxmlformats.org/officeDocument/2006/relationships/tags" Target="../tags/tag134.xml"/><Relationship Id="rId3" Type="http://schemas.openxmlformats.org/officeDocument/2006/relationships/tags" Target="../tags/tag129.xml"/><Relationship Id="rId7" Type="http://schemas.openxmlformats.org/officeDocument/2006/relationships/tags" Target="../tags/tag133.xml"/><Relationship Id="rId2" Type="http://schemas.openxmlformats.org/officeDocument/2006/relationships/tags" Target="../tags/tag128.xml"/><Relationship Id="rId1" Type="http://schemas.openxmlformats.org/officeDocument/2006/relationships/tags" Target="../tags/tag127.xml"/><Relationship Id="rId6" Type="http://schemas.openxmlformats.org/officeDocument/2006/relationships/tags" Target="../tags/tag132.xml"/><Relationship Id="rId5" Type="http://schemas.openxmlformats.org/officeDocument/2006/relationships/tags" Target="../tags/tag131.xml"/><Relationship Id="rId4" Type="http://schemas.openxmlformats.org/officeDocument/2006/relationships/tags" Target="../tags/tag130.xml"/><Relationship Id="rId9"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8" Type="http://schemas.openxmlformats.org/officeDocument/2006/relationships/tags" Target="../tags/tag142.xml"/><Relationship Id="rId3" Type="http://schemas.openxmlformats.org/officeDocument/2006/relationships/tags" Target="../tags/tag137.xml"/><Relationship Id="rId7" Type="http://schemas.openxmlformats.org/officeDocument/2006/relationships/tags" Target="../tags/tag141.xml"/><Relationship Id="rId2" Type="http://schemas.openxmlformats.org/officeDocument/2006/relationships/tags" Target="../tags/tag136.xml"/><Relationship Id="rId1" Type="http://schemas.openxmlformats.org/officeDocument/2006/relationships/tags" Target="../tags/tag135.xml"/><Relationship Id="rId6" Type="http://schemas.openxmlformats.org/officeDocument/2006/relationships/tags" Target="../tags/tag140.xml"/><Relationship Id="rId5" Type="http://schemas.openxmlformats.org/officeDocument/2006/relationships/tags" Target="../tags/tag139.xml"/><Relationship Id="rId4" Type="http://schemas.openxmlformats.org/officeDocument/2006/relationships/tags" Target="../tags/tag138.xml"/><Relationship Id="rId9"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145.xml"/><Relationship Id="rId7" Type="http://schemas.openxmlformats.org/officeDocument/2006/relationships/slideMaster" Target="../slideMasters/slideMaster2.xml"/><Relationship Id="rId2" Type="http://schemas.openxmlformats.org/officeDocument/2006/relationships/tags" Target="../tags/tag144.xml"/><Relationship Id="rId1" Type="http://schemas.openxmlformats.org/officeDocument/2006/relationships/tags" Target="../tags/tag143.xml"/><Relationship Id="rId6" Type="http://schemas.openxmlformats.org/officeDocument/2006/relationships/tags" Target="../tags/tag148.xml"/><Relationship Id="rId5" Type="http://schemas.openxmlformats.org/officeDocument/2006/relationships/tags" Target="../tags/tag147.xml"/><Relationship Id="rId4" Type="http://schemas.openxmlformats.org/officeDocument/2006/relationships/tags" Target="../tags/tag146.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151.xml"/><Relationship Id="rId2" Type="http://schemas.openxmlformats.org/officeDocument/2006/relationships/tags" Target="../tags/tag150.xml"/><Relationship Id="rId1" Type="http://schemas.openxmlformats.org/officeDocument/2006/relationships/tags" Target="../tags/tag149.xml"/><Relationship Id="rId4"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8" Type="http://schemas.openxmlformats.org/officeDocument/2006/relationships/tags" Target="../tags/tag159.xml"/><Relationship Id="rId3" Type="http://schemas.openxmlformats.org/officeDocument/2006/relationships/tags" Target="../tags/tag154.xml"/><Relationship Id="rId7" Type="http://schemas.openxmlformats.org/officeDocument/2006/relationships/tags" Target="../tags/tag158.xml"/><Relationship Id="rId12" Type="http://schemas.openxmlformats.org/officeDocument/2006/relationships/slideMaster" Target="../slideMasters/slideMaster2.xml"/><Relationship Id="rId2" Type="http://schemas.openxmlformats.org/officeDocument/2006/relationships/tags" Target="../tags/tag153.xml"/><Relationship Id="rId1" Type="http://schemas.openxmlformats.org/officeDocument/2006/relationships/tags" Target="../tags/tag152.xml"/><Relationship Id="rId6" Type="http://schemas.openxmlformats.org/officeDocument/2006/relationships/tags" Target="../tags/tag157.xml"/><Relationship Id="rId11" Type="http://schemas.openxmlformats.org/officeDocument/2006/relationships/tags" Target="../tags/tag162.xml"/><Relationship Id="rId5" Type="http://schemas.openxmlformats.org/officeDocument/2006/relationships/tags" Target="../tags/tag156.xml"/><Relationship Id="rId10" Type="http://schemas.openxmlformats.org/officeDocument/2006/relationships/tags" Target="../tags/tag161.xml"/><Relationship Id="rId4" Type="http://schemas.openxmlformats.org/officeDocument/2006/relationships/tags" Target="../tags/tag155.xml"/><Relationship Id="rId9" Type="http://schemas.openxmlformats.org/officeDocument/2006/relationships/tags" Target="../tags/tag160.xml"/></Relationships>
</file>

<file path=ppt/slideLayouts/_rels/slideLayout26.xml.rels><?xml version="1.0" encoding="UTF-8" standalone="yes"?>
<Relationships xmlns="http://schemas.openxmlformats.org/package/2006/relationships"><Relationship Id="rId8" Type="http://schemas.openxmlformats.org/officeDocument/2006/relationships/tags" Target="../tags/tag170.xml"/><Relationship Id="rId13" Type="http://schemas.openxmlformats.org/officeDocument/2006/relationships/tags" Target="../tags/tag175.xml"/><Relationship Id="rId3" Type="http://schemas.openxmlformats.org/officeDocument/2006/relationships/tags" Target="../tags/tag165.xml"/><Relationship Id="rId7" Type="http://schemas.openxmlformats.org/officeDocument/2006/relationships/tags" Target="../tags/tag169.xml"/><Relationship Id="rId12" Type="http://schemas.openxmlformats.org/officeDocument/2006/relationships/tags" Target="../tags/tag174.xml"/><Relationship Id="rId2" Type="http://schemas.openxmlformats.org/officeDocument/2006/relationships/tags" Target="../tags/tag164.xml"/><Relationship Id="rId1" Type="http://schemas.openxmlformats.org/officeDocument/2006/relationships/tags" Target="../tags/tag163.xml"/><Relationship Id="rId6" Type="http://schemas.openxmlformats.org/officeDocument/2006/relationships/tags" Target="../tags/tag168.xml"/><Relationship Id="rId11" Type="http://schemas.openxmlformats.org/officeDocument/2006/relationships/tags" Target="../tags/tag173.xml"/><Relationship Id="rId5" Type="http://schemas.openxmlformats.org/officeDocument/2006/relationships/tags" Target="../tags/tag167.xml"/><Relationship Id="rId15" Type="http://schemas.openxmlformats.org/officeDocument/2006/relationships/slideMaster" Target="../slideMasters/slideMaster2.xml"/><Relationship Id="rId10" Type="http://schemas.openxmlformats.org/officeDocument/2006/relationships/tags" Target="../tags/tag172.xml"/><Relationship Id="rId4" Type="http://schemas.openxmlformats.org/officeDocument/2006/relationships/tags" Target="../tags/tag166.xml"/><Relationship Id="rId9" Type="http://schemas.openxmlformats.org/officeDocument/2006/relationships/tags" Target="../tags/tag171.xml"/><Relationship Id="rId14" Type="http://schemas.openxmlformats.org/officeDocument/2006/relationships/tags" Target="../tags/tag176.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179.xml"/><Relationship Id="rId2" Type="http://schemas.openxmlformats.org/officeDocument/2006/relationships/tags" Target="../tags/tag178.xml"/><Relationship Id="rId1" Type="http://schemas.openxmlformats.org/officeDocument/2006/relationships/tags" Target="../tags/tag177.xml"/><Relationship Id="rId6" Type="http://schemas.openxmlformats.org/officeDocument/2006/relationships/slideMaster" Target="../slideMasters/slideMaster2.xml"/><Relationship Id="rId5" Type="http://schemas.openxmlformats.org/officeDocument/2006/relationships/tags" Target="../tags/tag181.xml"/><Relationship Id="rId4" Type="http://schemas.openxmlformats.org/officeDocument/2006/relationships/tags" Target="../tags/tag180.xml"/></Relationships>
</file>

<file path=ppt/slideLayouts/_rels/slideLayout28.xml.rels><?xml version="1.0" encoding="UTF-8" standalone="yes"?>
<Relationships xmlns="http://schemas.openxmlformats.org/package/2006/relationships"><Relationship Id="rId8" Type="http://schemas.openxmlformats.org/officeDocument/2006/relationships/tags" Target="../tags/tag189.xml"/><Relationship Id="rId3" Type="http://schemas.openxmlformats.org/officeDocument/2006/relationships/tags" Target="../tags/tag184.xml"/><Relationship Id="rId7" Type="http://schemas.openxmlformats.org/officeDocument/2006/relationships/tags" Target="../tags/tag188.xml"/><Relationship Id="rId2" Type="http://schemas.openxmlformats.org/officeDocument/2006/relationships/tags" Target="../tags/tag183.xml"/><Relationship Id="rId1" Type="http://schemas.openxmlformats.org/officeDocument/2006/relationships/tags" Target="../tags/tag182.xml"/><Relationship Id="rId6" Type="http://schemas.openxmlformats.org/officeDocument/2006/relationships/tags" Target="../tags/tag187.xml"/><Relationship Id="rId5" Type="http://schemas.openxmlformats.org/officeDocument/2006/relationships/tags" Target="../tags/tag186.xml"/><Relationship Id="rId4" Type="http://schemas.openxmlformats.org/officeDocument/2006/relationships/tags" Target="../tags/tag185.xml"/><Relationship Id="rId9"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24.xml"/><Relationship Id="rId7" Type="http://schemas.openxmlformats.org/officeDocument/2006/relationships/image" Target="../media/image3.jpeg"/><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slideMaster" Target="../slideMasters/slideMaster1.xml"/><Relationship Id="rId5" Type="http://schemas.openxmlformats.org/officeDocument/2006/relationships/tags" Target="../tags/tag26.xml"/><Relationship Id="rId4" Type="http://schemas.openxmlformats.org/officeDocument/2006/relationships/tags" Target="../tags/tag25.xml"/></Relationships>
</file>

<file path=ppt/slideLayouts/_rels/slideLayout30.xml.rels><?xml version="1.0" encoding="UTF-8" standalone="yes"?>
<Relationships xmlns="http://schemas.openxmlformats.org/package/2006/relationships"><Relationship Id="rId3" Type="http://schemas.openxmlformats.org/officeDocument/2006/relationships/tags" Target="../tags/tag192.xml"/><Relationship Id="rId2" Type="http://schemas.openxmlformats.org/officeDocument/2006/relationships/tags" Target="../tags/tag191.xml"/><Relationship Id="rId1" Type="http://schemas.openxmlformats.org/officeDocument/2006/relationships/tags" Target="../tags/tag190.xml"/><Relationship Id="rId5" Type="http://schemas.openxmlformats.org/officeDocument/2006/relationships/slideMaster" Target="../slideMasters/slideMaster2.xml"/><Relationship Id="rId4" Type="http://schemas.openxmlformats.org/officeDocument/2006/relationships/tags" Target="../tags/tag193.xml"/></Relationships>
</file>

<file path=ppt/slideLayouts/_rels/slideLayout31.xml.rels><?xml version="1.0" encoding="UTF-8" standalone="yes"?>
<Relationships xmlns="http://schemas.openxmlformats.org/package/2006/relationships"><Relationship Id="rId3" Type="http://schemas.openxmlformats.org/officeDocument/2006/relationships/tags" Target="../tags/tag196.xml"/><Relationship Id="rId2" Type="http://schemas.openxmlformats.org/officeDocument/2006/relationships/tags" Target="../tags/tag195.xml"/><Relationship Id="rId1" Type="http://schemas.openxmlformats.org/officeDocument/2006/relationships/tags" Target="../tags/tag194.xml"/><Relationship Id="rId5" Type="http://schemas.openxmlformats.org/officeDocument/2006/relationships/slideMaster" Target="../slideMasters/slideMaster2.xml"/><Relationship Id="rId4" Type="http://schemas.openxmlformats.org/officeDocument/2006/relationships/tags" Target="../tags/tag197.xml"/></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200.xml"/><Relationship Id="rId2" Type="http://schemas.openxmlformats.org/officeDocument/2006/relationships/tags" Target="../tags/tag199.xml"/><Relationship Id="rId1" Type="http://schemas.openxmlformats.org/officeDocument/2006/relationships/tags" Target="../tags/tag198.xml"/><Relationship Id="rId5" Type="http://schemas.openxmlformats.org/officeDocument/2006/relationships/slideMaster" Target="../slideMasters/slideMaster2.xml"/><Relationship Id="rId4" Type="http://schemas.openxmlformats.org/officeDocument/2006/relationships/tags" Target="../tags/tag201.xml"/></Relationships>
</file>

<file path=ppt/slideLayouts/_rels/slideLayout33.xml.rels><?xml version="1.0" encoding="UTF-8" standalone="yes"?>
<Relationships xmlns="http://schemas.openxmlformats.org/package/2006/relationships"><Relationship Id="rId8" Type="http://schemas.openxmlformats.org/officeDocument/2006/relationships/tags" Target="../tags/tag209.xml"/><Relationship Id="rId3" Type="http://schemas.openxmlformats.org/officeDocument/2006/relationships/tags" Target="../tags/tag204.xml"/><Relationship Id="rId7" Type="http://schemas.openxmlformats.org/officeDocument/2006/relationships/tags" Target="../tags/tag208.xml"/><Relationship Id="rId2" Type="http://schemas.openxmlformats.org/officeDocument/2006/relationships/tags" Target="../tags/tag203.xml"/><Relationship Id="rId1" Type="http://schemas.openxmlformats.org/officeDocument/2006/relationships/tags" Target="../tags/tag202.xml"/><Relationship Id="rId6" Type="http://schemas.openxmlformats.org/officeDocument/2006/relationships/tags" Target="../tags/tag207.xml"/><Relationship Id="rId5" Type="http://schemas.openxmlformats.org/officeDocument/2006/relationships/tags" Target="../tags/tag206.xml"/><Relationship Id="rId4" Type="http://schemas.openxmlformats.org/officeDocument/2006/relationships/tags" Target="../tags/tag205.xml"/><Relationship Id="rId9"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tags" Target="../tags/tag212.xml"/><Relationship Id="rId2" Type="http://schemas.openxmlformats.org/officeDocument/2006/relationships/tags" Target="../tags/tag211.xml"/><Relationship Id="rId1" Type="http://schemas.openxmlformats.org/officeDocument/2006/relationships/tags" Target="../tags/tag210.xml"/><Relationship Id="rId4"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tags" Target="../tags/tag222.xml"/><Relationship Id="rId2" Type="http://schemas.openxmlformats.org/officeDocument/2006/relationships/tags" Target="../tags/tag221.xml"/><Relationship Id="rId1" Type="http://schemas.openxmlformats.org/officeDocument/2006/relationships/tags" Target="../tags/tag220.xml"/><Relationship Id="rId6" Type="http://schemas.openxmlformats.org/officeDocument/2006/relationships/slideMaster" Target="../slideMasters/slideMaster3.xml"/><Relationship Id="rId5" Type="http://schemas.openxmlformats.org/officeDocument/2006/relationships/tags" Target="../tags/tag224.xml"/><Relationship Id="rId4" Type="http://schemas.openxmlformats.org/officeDocument/2006/relationships/tags" Target="../tags/tag223.xml"/></Relationships>
</file>

<file path=ppt/slideLayouts/_rels/slideLayout39.xml.rels><?xml version="1.0" encoding="UTF-8" standalone="yes"?>
<Relationships xmlns="http://schemas.openxmlformats.org/package/2006/relationships"><Relationship Id="rId3" Type="http://schemas.openxmlformats.org/officeDocument/2006/relationships/tags" Target="../tags/tag227.xml"/><Relationship Id="rId2" Type="http://schemas.openxmlformats.org/officeDocument/2006/relationships/tags" Target="../tags/tag226.xml"/><Relationship Id="rId1" Type="http://schemas.openxmlformats.org/officeDocument/2006/relationships/tags" Target="../tags/tag225.xml"/><Relationship Id="rId6" Type="http://schemas.openxmlformats.org/officeDocument/2006/relationships/slideMaster" Target="../slideMasters/slideMaster3.xml"/><Relationship Id="rId5" Type="http://schemas.openxmlformats.org/officeDocument/2006/relationships/tags" Target="../tags/tag229.xml"/><Relationship Id="rId4" Type="http://schemas.openxmlformats.org/officeDocument/2006/relationships/tags" Target="../tags/tag228.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29.xml"/><Relationship Id="rId7" Type="http://schemas.openxmlformats.org/officeDocument/2006/relationships/image" Target="../media/image3.jpeg"/><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slideMaster" Target="../slideMasters/slideMaster1.xml"/><Relationship Id="rId5" Type="http://schemas.openxmlformats.org/officeDocument/2006/relationships/tags" Target="../tags/tag31.xml"/><Relationship Id="rId4" Type="http://schemas.openxmlformats.org/officeDocument/2006/relationships/tags" Target="../tags/tag30.xml"/></Relationships>
</file>

<file path=ppt/slideLayouts/_rels/slideLayout40.xml.rels><?xml version="1.0" encoding="UTF-8" standalone="yes"?>
<Relationships xmlns="http://schemas.openxmlformats.org/package/2006/relationships"><Relationship Id="rId3" Type="http://schemas.openxmlformats.org/officeDocument/2006/relationships/tags" Target="../tags/tag232.xml"/><Relationship Id="rId2" Type="http://schemas.openxmlformats.org/officeDocument/2006/relationships/tags" Target="../tags/tag231.xml"/><Relationship Id="rId1" Type="http://schemas.openxmlformats.org/officeDocument/2006/relationships/tags" Target="../tags/tag230.xml"/><Relationship Id="rId6" Type="http://schemas.openxmlformats.org/officeDocument/2006/relationships/slideMaster" Target="../slideMasters/slideMaster3.xml"/><Relationship Id="rId5" Type="http://schemas.openxmlformats.org/officeDocument/2006/relationships/tags" Target="../tags/tag234.xml"/><Relationship Id="rId4" Type="http://schemas.openxmlformats.org/officeDocument/2006/relationships/tags" Target="../tags/tag233.xml"/></Relationships>
</file>

<file path=ppt/slideLayouts/_rels/slideLayout41.xml.rels><?xml version="1.0" encoding="UTF-8" standalone="yes"?>
<Relationships xmlns="http://schemas.openxmlformats.org/package/2006/relationships"><Relationship Id="rId3" Type="http://schemas.openxmlformats.org/officeDocument/2006/relationships/tags" Target="../tags/tag237.xml"/><Relationship Id="rId7" Type="http://schemas.openxmlformats.org/officeDocument/2006/relationships/slideMaster" Target="../slideMasters/slideMaster3.xml"/><Relationship Id="rId2" Type="http://schemas.openxmlformats.org/officeDocument/2006/relationships/tags" Target="../tags/tag236.xml"/><Relationship Id="rId1" Type="http://schemas.openxmlformats.org/officeDocument/2006/relationships/tags" Target="../tags/tag235.xml"/><Relationship Id="rId6" Type="http://schemas.openxmlformats.org/officeDocument/2006/relationships/tags" Target="../tags/tag240.xml"/><Relationship Id="rId5" Type="http://schemas.openxmlformats.org/officeDocument/2006/relationships/tags" Target="../tags/tag239.xml"/><Relationship Id="rId4" Type="http://schemas.openxmlformats.org/officeDocument/2006/relationships/tags" Target="../tags/tag238.xml"/></Relationships>
</file>

<file path=ppt/slideLayouts/_rels/slideLayout42.xml.rels><?xml version="1.0" encoding="UTF-8" standalone="yes"?>
<Relationships xmlns="http://schemas.openxmlformats.org/package/2006/relationships"><Relationship Id="rId8" Type="http://schemas.openxmlformats.org/officeDocument/2006/relationships/tags" Target="../tags/tag248.xml"/><Relationship Id="rId3" Type="http://schemas.openxmlformats.org/officeDocument/2006/relationships/tags" Target="../tags/tag243.xml"/><Relationship Id="rId7" Type="http://schemas.openxmlformats.org/officeDocument/2006/relationships/tags" Target="../tags/tag247.xml"/><Relationship Id="rId2" Type="http://schemas.openxmlformats.org/officeDocument/2006/relationships/tags" Target="../tags/tag242.xml"/><Relationship Id="rId1" Type="http://schemas.openxmlformats.org/officeDocument/2006/relationships/tags" Target="../tags/tag241.xml"/><Relationship Id="rId6" Type="http://schemas.openxmlformats.org/officeDocument/2006/relationships/tags" Target="../tags/tag246.xml"/><Relationship Id="rId5" Type="http://schemas.openxmlformats.org/officeDocument/2006/relationships/tags" Target="../tags/tag245.xml"/><Relationship Id="rId4" Type="http://schemas.openxmlformats.org/officeDocument/2006/relationships/tags" Target="../tags/tag244.xml"/><Relationship Id="rId9"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tags" Target="../tags/tag251.xml"/><Relationship Id="rId2" Type="http://schemas.openxmlformats.org/officeDocument/2006/relationships/tags" Target="../tags/tag250.xml"/><Relationship Id="rId1" Type="http://schemas.openxmlformats.org/officeDocument/2006/relationships/tags" Target="../tags/tag249.xml"/><Relationship Id="rId5" Type="http://schemas.openxmlformats.org/officeDocument/2006/relationships/slideMaster" Target="../slideMasters/slideMaster3.xml"/><Relationship Id="rId4" Type="http://schemas.openxmlformats.org/officeDocument/2006/relationships/tags" Target="../tags/tag252.xml"/></Relationships>
</file>

<file path=ppt/slideLayouts/_rels/slideLayout44.xml.rels><?xml version="1.0" encoding="UTF-8" standalone="yes"?>
<Relationships xmlns="http://schemas.openxmlformats.org/package/2006/relationships"><Relationship Id="rId3" Type="http://schemas.openxmlformats.org/officeDocument/2006/relationships/tags" Target="../tags/tag255.xml"/><Relationship Id="rId2" Type="http://schemas.openxmlformats.org/officeDocument/2006/relationships/tags" Target="../tags/tag254.xml"/><Relationship Id="rId1" Type="http://schemas.openxmlformats.org/officeDocument/2006/relationships/tags" Target="../tags/tag253.xml"/><Relationship Id="rId4"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tags" Target="../tags/tag258.xml"/><Relationship Id="rId7" Type="http://schemas.openxmlformats.org/officeDocument/2006/relationships/slideMaster" Target="../slideMasters/slideMaster3.xml"/><Relationship Id="rId2" Type="http://schemas.openxmlformats.org/officeDocument/2006/relationships/tags" Target="../tags/tag257.xml"/><Relationship Id="rId1" Type="http://schemas.openxmlformats.org/officeDocument/2006/relationships/tags" Target="../tags/tag256.xml"/><Relationship Id="rId6" Type="http://schemas.openxmlformats.org/officeDocument/2006/relationships/tags" Target="../tags/tag261.xml"/><Relationship Id="rId5" Type="http://schemas.openxmlformats.org/officeDocument/2006/relationships/tags" Target="../tags/tag260.xml"/><Relationship Id="rId4" Type="http://schemas.openxmlformats.org/officeDocument/2006/relationships/tags" Target="../tags/tag259.xml"/></Relationships>
</file>

<file path=ppt/slideLayouts/_rels/slideLayout46.xml.rels><?xml version="1.0" encoding="UTF-8" standalone="yes"?>
<Relationships xmlns="http://schemas.openxmlformats.org/package/2006/relationships"><Relationship Id="rId3" Type="http://schemas.openxmlformats.org/officeDocument/2006/relationships/tags" Target="../tags/tag264.xml"/><Relationship Id="rId2" Type="http://schemas.openxmlformats.org/officeDocument/2006/relationships/tags" Target="../tags/tag263.xml"/><Relationship Id="rId1" Type="http://schemas.openxmlformats.org/officeDocument/2006/relationships/tags" Target="../tags/tag262.xml"/><Relationship Id="rId6" Type="http://schemas.openxmlformats.org/officeDocument/2006/relationships/slideMaster" Target="../slideMasters/slideMaster3.xml"/><Relationship Id="rId5" Type="http://schemas.openxmlformats.org/officeDocument/2006/relationships/tags" Target="../tags/tag266.xml"/><Relationship Id="rId4" Type="http://schemas.openxmlformats.org/officeDocument/2006/relationships/tags" Target="../tags/tag265.xml"/></Relationships>
</file>

<file path=ppt/slideLayouts/_rels/slideLayout47.xml.rels><?xml version="1.0" encoding="UTF-8" standalone="yes"?>
<Relationships xmlns="http://schemas.openxmlformats.org/package/2006/relationships"><Relationship Id="rId3" Type="http://schemas.openxmlformats.org/officeDocument/2006/relationships/tags" Target="../tags/tag269.xml"/><Relationship Id="rId2" Type="http://schemas.openxmlformats.org/officeDocument/2006/relationships/tags" Target="../tags/tag268.xml"/><Relationship Id="rId1" Type="http://schemas.openxmlformats.org/officeDocument/2006/relationships/tags" Target="../tags/tag267.xml"/><Relationship Id="rId5" Type="http://schemas.openxmlformats.org/officeDocument/2006/relationships/slideMaster" Target="../slideMasters/slideMaster3.xml"/><Relationship Id="rId4" Type="http://schemas.openxmlformats.org/officeDocument/2006/relationships/tags" Target="../tags/tag270.xml"/></Relationships>
</file>

<file path=ppt/slideLayouts/_rels/slideLayout48.xml.rels><?xml version="1.0" encoding="UTF-8" standalone="yes"?>
<Relationships xmlns="http://schemas.openxmlformats.org/package/2006/relationships"><Relationship Id="rId3" Type="http://schemas.openxmlformats.org/officeDocument/2006/relationships/tags" Target="../tags/tag273.xml"/><Relationship Id="rId2" Type="http://schemas.openxmlformats.org/officeDocument/2006/relationships/tags" Target="../tags/tag272.xml"/><Relationship Id="rId1" Type="http://schemas.openxmlformats.org/officeDocument/2006/relationships/tags" Target="../tags/tag271.xml"/><Relationship Id="rId6" Type="http://schemas.openxmlformats.org/officeDocument/2006/relationships/slideMaster" Target="../slideMasters/slideMaster3.xml"/><Relationship Id="rId5" Type="http://schemas.openxmlformats.org/officeDocument/2006/relationships/tags" Target="../tags/tag275.xml"/><Relationship Id="rId4" Type="http://schemas.openxmlformats.org/officeDocument/2006/relationships/tags" Target="../tags/tag274.xml"/></Relationships>
</file>

<file path=ppt/slideLayouts/_rels/slideLayout49.xml.rels><?xml version="1.0" encoding="UTF-8" standalone="yes"?>
<Relationships xmlns="http://schemas.openxmlformats.org/package/2006/relationships"><Relationship Id="rId3" Type="http://schemas.openxmlformats.org/officeDocument/2006/relationships/tags" Target="../tags/tag278.xml"/><Relationship Id="rId7" Type="http://schemas.openxmlformats.org/officeDocument/2006/relationships/image" Target="../media/image3.jpeg"/><Relationship Id="rId2" Type="http://schemas.openxmlformats.org/officeDocument/2006/relationships/tags" Target="../tags/tag277.xml"/><Relationship Id="rId1" Type="http://schemas.openxmlformats.org/officeDocument/2006/relationships/tags" Target="../tags/tag276.xml"/><Relationship Id="rId6" Type="http://schemas.openxmlformats.org/officeDocument/2006/relationships/slideMaster" Target="../slideMasters/slideMaster3.xml"/><Relationship Id="rId5" Type="http://schemas.openxmlformats.org/officeDocument/2006/relationships/tags" Target="../tags/tag280.xml"/><Relationship Id="rId4" Type="http://schemas.openxmlformats.org/officeDocument/2006/relationships/tags" Target="../tags/tag279.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34.xml"/><Relationship Id="rId7" Type="http://schemas.openxmlformats.org/officeDocument/2006/relationships/image" Target="../media/image3.jpeg"/><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slideMaster" Target="../slideMasters/slideMaster1.xml"/><Relationship Id="rId5" Type="http://schemas.openxmlformats.org/officeDocument/2006/relationships/tags" Target="../tags/tag36.xml"/><Relationship Id="rId4" Type="http://schemas.openxmlformats.org/officeDocument/2006/relationships/tags" Target="../tags/tag35.xml"/></Relationships>
</file>

<file path=ppt/slideLayouts/_rels/slideLayout50.xml.rels><?xml version="1.0" encoding="UTF-8" standalone="yes"?>
<Relationships xmlns="http://schemas.openxmlformats.org/package/2006/relationships"><Relationship Id="rId3" Type="http://schemas.openxmlformats.org/officeDocument/2006/relationships/tags" Target="../tags/tag283.xml"/><Relationship Id="rId2" Type="http://schemas.openxmlformats.org/officeDocument/2006/relationships/tags" Target="../tags/tag282.xml"/><Relationship Id="rId1" Type="http://schemas.openxmlformats.org/officeDocument/2006/relationships/tags" Target="../tags/tag281.xml"/><Relationship Id="rId6" Type="http://schemas.openxmlformats.org/officeDocument/2006/relationships/slideMaster" Target="../slideMasters/slideMaster3.xml"/><Relationship Id="rId5" Type="http://schemas.openxmlformats.org/officeDocument/2006/relationships/tags" Target="../tags/tag285.xml"/><Relationship Id="rId4" Type="http://schemas.openxmlformats.org/officeDocument/2006/relationships/tags" Target="../tags/tag284.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39.xml"/><Relationship Id="rId7" Type="http://schemas.openxmlformats.org/officeDocument/2006/relationships/image" Target="../media/image3.jpeg"/><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slideMaster" Target="../slideMasters/slideMaster1.xml"/><Relationship Id="rId5" Type="http://schemas.openxmlformats.org/officeDocument/2006/relationships/tags" Target="../tags/tag41.xml"/><Relationship Id="rId4" Type="http://schemas.openxmlformats.org/officeDocument/2006/relationships/tags" Target="../tags/tag40.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44.xml"/><Relationship Id="rId7" Type="http://schemas.openxmlformats.org/officeDocument/2006/relationships/image" Target="../media/image3.jpeg"/><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slideMaster" Target="../slideMasters/slideMaster1.xml"/><Relationship Id="rId5" Type="http://schemas.openxmlformats.org/officeDocument/2006/relationships/tags" Target="../tags/tag46.xml"/><Relationship Id="rId4" Type="http://schemas.openxmlformats.org/officeDocument/2006/relationships/tags" Target="../tags/tag45.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9.xml"/><Relationship Id="rId7" Type="http://schemas.openxmlformats.org/officeDocument/2006/relationships/slideMaster" Target="../slideMasters/slideMaster1.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tags" Target="../tags/tag52.xml"/><Relationship Id="rId5" Type="http://schemas.openxmlformats.org/officeDocument/2006/relationships/tags" Target="../tags/tag51.xml"/><Relationship Id="rId4" Type="http://schemas.openxmlformats.org/officeDocument/2006/relationships/tags" Target="../tags/tag50.xml"/></Relationships>
</file>

<file path=ppt/slideLayouts/_rels/slideLayout9.xml.rels><?xml version="1.0" encoding="UTF-8" standalone="yes"?>
<Relationships xmlns="http://schemas.openxmlformats.org/package/2006/relationships"><Relationship Id="rId8" Type="http://schemas.openxmlformats.org/officeDocument/2006/relationships/tags" Target="../tags/tag60.xml"/><Relationship Id="rId3" Type="http://schemas.openxmlformats.org/officeDocument/2006/relationships/tags" Target="../tags/tag55.xml"/><Relationship Id="rId7" Type="http://schemas.openxmlformats.org/officeDocument/2006/relationships/tags" Target="../tags/tag59.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tags" Target="../tags/tag58.xml"/><Relationship Id="rId5" Type="http://schemas.openxmlformats.org/officeDocument/2006/relationships/tags" Target="../tags/tag57.xml"/><Relationship Id="rId4" Type="http://schemas.openxmlformats.org/officeDocument/2006/relationships/tags" Target="../tags/tag56.xml"/><Relationship Id="rId9"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p:cNvPicPr>
            <a:picLocks noChangeAspect="1"/>
          </p:cNvPicPr>
          <p:nvPr userDrawn="1">
            <p:custDataLst>
              <p:tags r:id="rId1"/>
            </p:custDataLst>
          </p:nvPr>
        </p:nvPicPr>
        <p:blipFill>
          <a:blip r:embed="rId14"/>
          <a:stretch>
            <a:fillRect/>
          </a:stretch>
        </p:blipFill>
        <p:spPr>
          <a:xfrm>
            <a:off x="0" y="0"/>
            <a:ext cx="12192000" cy="6714000"/>
          </a:xfrm>
          <a:prstGeom prst="rect">
            <a:avLst/>
          </a:prstGeom>
        </p:spPr>
      </p:pic>
      <p:sp>
        <p:nvSpPr>
          <p:cNvPr id="11" name="矩形 10"/>
          <p:cNvSpPr/>
          <p:nvPr userDrawn="1">
            <p:custDataLst>
              <p:tags r:id="rId2"/>
            </p:custDataLst>
          </p:nvPr>
        </p:nvSpPr>
        <p:spPr>
          <a:xfrm>
            <a:off x="0" y="0"/>
            <a:ext cx="12192000" cy="6797040"/>
          </a:xfrm>
          <a:prstGeom prst="rect">
            <a:avLst/>
          </a:prstGeom>
          <a:gradFill>
            <a:gsLst>
              <a:gs pos="0">
                <a:schemeClr val="bg1">
                  <a:alpha val="57000"/>
                </a:schemeClr>
              </a:gs>
              <a:gs pos="64000">
                <a:schemeClr val="bg1">
                  <a:alpha val="9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userDrawn="1">
            <p:custDataLst>
              <p:tags r:id="rId3"/>
            </p:custDataLst>
          </p:nvPr>
        </p:nvSpPr>
        <p:spPr>
          <a:xfrm>
            <a:off x="0" y="6714000"/>
            <a:ext cx="8108950" cy="14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userDrawn="1">
            <p:custDataLst>
              <p:tags r:id="rId4"/>
            </p:custDataLst>
          </p:nvPr>
        </p:nvSpPr>
        <p:spPr>
          <a:xfrm>
            <a:off x="8108950" y="6714000"/>
            <a:ext cx="4083050" cy="144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1" name="组合 20"/>
          <p:cNvGrpSpPr/>
          <p:nvPr userDrawn="1">
            <p:custDataLst>
              <p:tags r:id="rId5"/>
            </p:custDataLst>
          </p:nvPr>
        </p:nvGrpSpPr>
        <p:grpSpPr>
          <a:xfrm>
            <a:off x="0" y="3478544"/>
            <a:ext cx="12192000" cy="3379457"/>
            <a:chOff x="0" y="3478544"/>
            <a:chExt cx="12192000" cy="3379457"/>
          </a:xfrm>
        </p:grpSpPr>
        <p:pic>
          <p:nvPicPr>
            <p:cNvPr id="22" name="图片 21"/>
            <p:cNvPicPr>
              <a:picLocks noChangeAspect="1"/>
            </p:cNvPicPr>
            <p:nvPr>
              <p:custDataLst>
                <p:tags r:id="rId9"/>
              </p:custDataLst>
            </p:nvPr>
          </p:nvPicPr>
          <p:blipFill>
            <a:blip r:embed="rId15">
              <a:extLst>
                <a:ext uri="{28A0092B-C50C-407E-A947-70E740481C1C}">
                  <a14:useLocalDpi xmlns:a14="http://schemas.microsoft.com/office/drawing/2010/main" val="0"/>
                </a:ext>
              </a:extLst>
            </a:blip>
            <a:stretch>
              <a:fillRect/>
            </a:stretch>
          </p:blipFill>
          <p:spPr>
            <a:xfrm>
              <a:off x="1237740" y="4487322"/>
              <a:ext cx="9716521" cy="2240120"/>
            </a:xfrm>
            <a:prstGeom prst="rect">
              <a:avLst/>
            </a:prstGeom>
          </p:spPr>
        </p:pic>
        <p:pic>
          <p:nvPicPr>
            <p:cNvPr id="23" name="图片 22"/>
            <p:cNvPicPr>
              <a:picLocks noChangeAspect="1"/>
            </p:cNvPicPr>
            <p:nvPr>
              <p:custDataLst>
                <p:tags r:id="rId10"/>
              </p:custDataLst>
            </p:nvPr>
          </p:nvPicPr>
          <p:blipFill>
            <a:blip r:embed="rId16" cstate="print">
              <a:extLst>
                <a:ext uri="{28A0092B-C50C-407E-A947-70E740481C1C}">
                  <a14:useLocalDpi xmlns:a14="http://schemas.microsoft.com/office/drawing/2010/main" val="0"/>
                </a:ext>
              </a:extLst>
            </a:blip>
            <a:stretch>
              <a:fillRect/>
            </a:stretch>
          </p:blipFill>
          <p:spPr>
            <a:xfrm>
              <a:off x="0" y="5090161"/>
              <a:ext cx="12191999" cy="1767840"/>
            </a:xfrm>
            <a:prstGeom prst="rect">
              <a:avLst/>
            </a:prstGeom>
            <a:effectLst/>
          </p:spPr>
        </p:pic>
        <p:pic>
          <p:nvPicPr>
            <p:cNvPr id="24" name="图片 23"/>
            <p:cNvPicPr>
              <a:picLocks noChangeAspect="1"/>
            </p:cNvPicPr>
            <p:nvPr>
              <p:custDataLst>
                <p:tags r:id="rId11"/>
              </p:custDataLst>
            </p:nvPr>
          </p:nvPicPr>
          <p:blipFill>
            <a:blip r:embed="rId17" cstate="print">
              <a:extLst>
                <a:ext uri="{28A0092B-C50C-407E-A947-70E740481C1C}">
                  <a14:useLocalDpi xmlns:a14="http://schemas.microsoft.com/office/drawing/2010/main" val="0"/>
                </a:ext>
              </a:extLst>
            </a:blip>
            <a:stretch>
              <a:fillRect/>
            </a:stretch>
          </p:blipFill>
          <p:spPr>
            <a:xfrm>
              <a:off x="1" y="3478544"/>
              <a:ext cx="3111500" cy="3379456"/>
            </a:xfrm>
            <a:prstGeom prst="rect">
              <a:avLst/>
            </a:prstGeom>
          </p:spPr>
        </p:pic>
        <p:pic>
          <p:nvPicPr>
            <p:cNvPr id="25" name="图片 24"/>
            <p:cNvPicPr>
              <a:picLocks noChangeAspect="1"/>
            </p:cNvPicPr>
            <p:nvPr>
              <p:custDataLst>
                <p:tags r:id="rId12"/>
              </p:custDataLst>
            </p:nvPr>
          </p:nvPicPr>
          <p:blipFill>
            <a:blip r:embed="rId18">
              <a:extLst>
                <a:ext uri="{28A0092B-C50C-407E-A947-70E740481C1C}">
                  <a14:useLocalDpi xmlns:a14="http://schemas.microsoft.com/office/drawing/2010/main" val="0"/>
                </a:ext>
              </a:extLst>
            </a:blip>
            <a:srcRect r="11443"/>
            <a:stretch>
              <a:fillRect/>
            </a:stretch>
          </p:blipFill>
          <p:spPr>
            <a:xfrm>
              <a:off x="9438869" y="3679504"/>
              <a:ext cx="2753131" cy="3178496"/>
            </a:xfrm>
            <a:prstGeom prst="rect">
              <a:avLst/>
            </a:prstGeom>
          </p:spPr>
        </p:pic>
      </p:grpSp>
      <p:sp>
        <p:nvSpPr>
          <p:cNvPr id="4" name="文本框 3"/>
          <p:cNvSpPr txBox="1"/>
          <p:nvPr userDrawn="1">
            <p:custDataLst>
              <p:tags r:id="rId6"/>
            </p:custDataLst>
          </p:nvPr>
        </p:nvSpPr>
        <p:spPr>
          <a:xfrm>
            <a:off x="3763645" y="95250"/>
            <a:ext cx="1011555" cy="289560"/>
          </a:xfrm>
          <a:prstGeom prst="rect">
            <a:avLst/>
          </a:prstGeom>
          <a:noFill/>
        </p:spPr>
        <p:txBody>
          <a:bodyPr wrap="square" rtlCol="0">
            <a:noAutofit/>
          </a:bodyPr>
          <a:lstStyle/>
          <a:p>
            <a:r>
              <a:rPr lang="zh-CN" altLang="en-US" sz="2000">
                <a:latin typeface="华文隶书" panose="02010800040101010101" pitchFamily="2" charset="-122"/>
                <a:ea typeface="华文隶书" panose="02010800040101010101" pitchFamily="2" charset="-122"/>
              </a:rPr>
              <a:t>政治组</a:t>
            </a:r>
          </a:p>
        </p:txBody>
      </p:sp>
      <p:pic>
        <p:nvPicPr>
          <p:cNvPr id="5" name="图片 4" descr="微信图片_20230907094519"/>
          <p:cNvPicPr>
            <a:picLocks noChangeAspect="1"/>
          </p:cNvPicPr>
          <p:nvPr userDrawn="1">
            <p:custDataLst>
              <p:tags r:id="rId7"/>
            </p:custDataLst>
          </p:nvPr>
        </p:nvPicPr>
        <p:blipFill>
          <a:blip r:embed="rId19"/>
          <a:stretch>
            <a:fillRect/>
          </a:stretch>
        </p:blipFill>
        <p:spPr>
          <a:xfrm>
            <a:off x="95885" y="16510"/>
            <a:ext cx="3173730" cy="447040"/>
          </a:xfrm>
          <a:prstGeom prst="rect">
            <a:avLst/>
          </a:prstGeom>
        </p:spPr>
      </p:pic>
      <p:cxnSp>
        <p:nvCxnSpPr>
          <p:cNvPr id="6" name="直接连接符 5"/>
          <p:cNvCxnSpPr/>
          <p:nvPr userDrawn="1">
            <p:custDataLst>
              <p:tags r:id="rId8"/>
            </p:custDataLst>
          </p:nvPr>
        </p:nvCxnSpPr>
        <p:spPr>
          <a:xfrm flipV="1">
            <a:off x="229235" y="450850"/>
            <a:ext cx="4545965" cy="12700"/>
          </a:xfrm>
          <a:prstGeom prst="line">
            <a:avLst/>
          </a:prstGeom>
          <a:ln w="50800" cmpd="sng">
            <a:solidFill>
              <a:srgbClr val="FF0000"/>
            </a:solidFill>
            <a:prstDash val="solid"/>
          </a:ln>
        </p:spPr>
        <p:style>
          <a:lnRef idx="1">
            <a:schemeClr val="accent2"/>
          </a:lnRef>
          <a:fillRef idx="0">
            <a:schemeClr val="accent2"/>
          </a:fillRef>
          <a:effectRef idx="0">
            <a:schemeClr val="accent2"/>
          </a:effectRef>
          <a:fontRef idx="minor">
            <a:schemeClr val="tx1"/>
          </a:fontRef>
        </p:style>
      </p:cxnSp>
    </p:spTree>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custDataLst>
              <p:tags r:id="rId2"/>
            </p:custDataLst>
          </p:nvPr>
        </p:nvSpPr>
        <p:spPr>
          <a:xfrm>
            <a:off x="838200" y="6356350"/>
            <a:ext cx="2743200" cy="365125"/>
          </a:xfrm>
          <a:prstGeom prst="rect">
            <a:avLst/>
          </a:prstGeom>
        </p:spPr>
        <p:txBody>
          <a:bodyPr/>
          <a:lstStyle/>
          <a:p>
            <a:fld id="{E64AAE72-555B-4183-9649-A4C52C7EFF40}" type="datetimeFigureOut">
              <a:rPr lang="zh-CN" altLang="en-US" smtClean="0"/>
              <a:t>2025/2/10</a:t>
            </a:fld>
            <a:endParaRPr lang="zh-CN" altLang="en-US"/>
          </a:p>
        </p:txBody>
      </p:sp>
      <p:sp>
        <p:nvSpPr>
          <p:cNvPr id="4" name="页脚占位符 3"/>
          <p:cNvSpPr>
            <a:spLocks noGrp="1"/>
          </p:cNvSpPr>
          <p:nvPr>
            <p:ph type="ftr" sz="quarter" idx="11"/>
            <p:custDataLst>
              <p:tags r:id="rId3"/>
            </p:custDataLst>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610600" y="6356350"/>
            <a:ext cx="2743200" cy="365125"/>
          </a:xfrm>
          <a:prstGeom prst="rect">
            <a:avLst/>
          </a:prstGeom>
        </p:spPr>
        <p:txBody>
          <a:bodyPr/>
          <a:lstStyle/>
          <a:p>
            <a:fld id="{11C3DDF9-0142-4337-8E22-9F141B5A6AC8}" type="slidenum">
              <a:rPr lang="zh-CN" altLang="en-US" smtClean="0"/>
              <a:t>‹#›</a:t>
            </a:fld>
            <a:endParaRPr lang="zh-CN" altLang="en-US"/>
          </a:p>
        </p:txBody>
      </p:sp>
    </p:spTree>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838200" y="6356350"/>
            <a:ext cx="2743200" cy="365125"/>
          </a:xfrm>
          <a:prstGeom prst="rect">
            <a:avLst/>
          </a:prstGeom>
        </p:spPr>
        <p:txBody>
          <a:bodyPr/>
          <a:lstStyle/>
          <a:p>
            <a:fld id="{E64AAE72-555B-4183-9649-A4C52C7EFF40}" type="datetimeFigureOut">
              <a:rPr lang="zh-CN" altLang="en-US" smtClean="0"/>
              <a:t>2025/2/10</a:t>
            </a:fld>
            <a:endParaRPr lang="zh-CN" altLang="en-US"/>
          </a:p>
        </p:txBody>
      </p:sp>
      <p:sp>
        <p:nvSpPr>
          <p:cNvPr id="3" name="页脚占位符 2"/>
          <p:cNvSpPr>
            <a:spLocks noGrp="1"/>
          </p:cNvSpPr>
          <p:nvPr>
            <p:ph type="ftr" sz="quarter" idx="11"/>
            <p:custDataLst>
              <p:tags r:id="rId2"/>
            </p:custDataLst>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610600" y="6356350"/>
            <a:ext cx="2743200" cy="365125"/>
          </a:xfrm>
          <a:prstGeom prst="rect">
            <a:avLst/>
          </a:prstGeom>
        </p:spPr>
        <p:txBody>
          <a:bodyPr/>
          <a:lstStyle/>
          <a:p>
            <a:fld id="{11C3DDF9-0142-4337-8E22-9F141B5A6AC8}" type="slidenum">
              <a:rPr lang="zh-CN" altLang="en-US" smtClean="0"/>
              <a:t>‹#›</a:t>
            </a:fld>
            <a:endParaRPr lang="zh-CN" altLang="en-US"/>
          </a:p>
        </p:txBody>
      </p:sp>
    </p:spTree>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custDataLst>
              <p:tags r:id="rId2"/>
            </p:custDataLst>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custDataLst>
              <p:tags r:id="rId3"/>
            </p:custDataLst>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custDataLst>
              <p:tags r:id="rId4"/>
            </p:custDataLst>
          </p:nvPr>
        </p:nvSpPr>
        <p:spPr>
          <a:xfrm>
            <a:off x="838200" y="6356350"/>
            <a:ext cx="2743200" cy="365125"/>
          </a:xfrm>
          <a:prstGeom prst="rect">
            <a:avLst/>
          </a:prstGeom>
        </p:spPr>
        <p:txBody>
          <a:bodyPr/>
          <a:lstStyle/>
          <a:p>
            <a:fld id="{E64AAE72-555B-4183-9649-A4C52C7EFF40}" type="datetimeFigureOut">
              <a:rPr lang="zh-CN" altLang="en-US" smtClean="0"/>
              <a:t>2025/2/10</a:t>
            </a:fld>
            <a:endParaRPr lang="zh-CN" altLang="en-US"/>
          </a:p>
        </p:txBody>
      </p:sp>
      <p:sp>
        <p:nvSpPr>
          <p:cNvPr id="6" name="页脚占位符 5"/>
          <p:cNvSpPr>
            <a:spLocks noGrp="1"/>
          </p:cNvSpPr>
          <p:nvPr>
            <p:ph type="ftr" sz="quarter" idx="11"/>
            <p:custDataLst>
              <p:tags r:id="rId5"/>
            </p:custDataLst>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610600" y="6356350"/>
            <a:ext cx="2743200" cy="365125"/>
          </a:xfrm>
          <a:prstGeom prst="rect">
            <a:avLst/>
          </a:prstGeom>
        </p:spPr>
        <p:txBody>
          <a:bodyPr/>
          <a:lstStyle/>
          <a:p>
            <a:fld id="{11C3DDF9-0142-4337-8E22-9F141B5A6AC8}" type="slidenum">
              <a:rPr lang="zh-CN" altLang="en-US" smtClean="0"/>
              <a:t>‹#›</a:t>
            </a:fld>
            <a:endParaRPr lang="zh-CN" altLang="en-US"/>
          </a:p>
        </p:txBody>
      </p:sp>
    </p:spTree>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custDataLst>
              <p:tags r:id="rId2"/>
            </p:custDataLst>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custDataLst>
              <p:tags r:id="rId3"/>
            </p:custDataLst>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custDataLst>
              <p:tags r:id="rId4"/>
            </p:custDataLst>
          </p:nvPr>
        </p:nvSpPr>
        <p:spPr>
          <a:xfrm>
            <a:off x="838200" y="6356350"/>
            <a:ext cx="2743200" cy="365125"/>
          </a:xfrm>
          <a:prstGeom prst="rect">
            <a:avLst/>
          </a:prstGeom>
        </p:spPr>
        <p:txBody>
          <a:bodyPr/>
          <a:lstStyle/>
          <a:p>
            <a:fld id="{E64AAE72-555B-4183-9649-A4C52C7EFF40}" type="datetimeFigureOut">
              <a:rPr lang="zh-CN" altLang="en-US" smtClean="0"/>
              <a:t>2025/2/10</a:t>
            </a:fld>
            <a:endParaRPr lang="zh-CN" altLang="en-US"/>
          </a:p>
        </p:txBody>
      </p:sp>
      <p:sp>
        <p:nvSpPr>
          <p:cNvPr id="6" name="页脚占位符 5"/>
          <p:cNvSpPr>
            <a:spLocks noGrp="1"/>
          </p:cNvSpPr>
          <p:nvPr>
            <p:ph type="ftr" sz="quarter" idx="11"/>
            <p:custDataLst>
              <p:tags r:id="rId5"/>
            </p:custDataLst>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610600" y="6356350"/>
            <a:ext cx="2743200" cy="365125"/>
          </a:xfrm>
          <a:prstGeom prst="rect">
            <a:avLst/>
          </a:prstGeom>
        </p:spPr>
        <p:txBody>
          <a:bodyPr/>
          <a:lstStyle/>
          <a:p>
            <a:fld id="{11C3DDF9-0142-4337-8E22-9F141B5A6AC8}" type="slidenum">
              <a:rPr lang="zh-CN" altLang="en-US" smtClean="0"/>
              <a:t>‹#›</a:t>
            </a:fld>
            <a:endParaRPr lang="zh-CN" altLang="en-US"/>
          </a:p>
        </p:txBody>
      </p:sp>
    </p:spTree>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custDataLst>
              <p:tags r:id="rId2"/>
            </p:custDataLst>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a:xfrm>
            <a:off x="838200" y="6356350"/>
            <a:ext cx="2743200" cy="365125"/>
          </a:xfrm>
          <a:prstGeom prst="rect">
            <a:avLst/>
          </a:prstGeom>
        </p:spPr>
        <p:txBody>
          <a:bodyPr/>
          <a:lstStyle/>
          <a:p>
            <a:fld id="{E64AAE72-555B-4183-9649-A4C52C7EFF40}" type="datetimeFigureOut">
              <a:rPr lang="zh-CN" altLang="en-US" smtClean="0"/>
              <a:t>2025/2/10</a:t>
            </a:fld>
            <a:endParaRPr lang="zh-CN" altLang="en-US"/>
          </a:p>
        </p:txBody>
      </p:sp>
      <p:sp>
        <p:nvSpPr>
          <p:cNvPr id="5" name="页脚占位符 4"/>
          <p:cNvSpPr>
            <a:spLocks noGrp="1"/>
          </p:cNvSpPr>
          <p:nvPr>
            <p:ph type="ftr" sz="quarter" idx="11"/>
            <p:custDataLst>
              <p:tags r:id="rId4"/>
            </p:custDataLst>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610600" y="6356350"/>
            <a:ext cx="2743200" cy="365125"/>
          </a:xfrm>
          <a:prstGeom prst="rect">
            <a:avLst/>
          </a:prstGeom>
        </p:spPr>
        <p:txBody>
          <a:bodyPr/>
          <a:lstStyle/>
          <a:p>
            <a:fld id="{11C3DDF9-0142-4337-8E22-9F141B5A6AC8}" type="slidenum">
              <a:rPr lang="zh-CN" altLang="en-US" smtClean="0"/>
              <a:t>‹#›</a:t>
            </a:fld>
            <a:endParaRPr lang="zh-CN" altLang="en-US"/>
          </a:p>
        </p:txBody>
      </p:sp>
    </p:spTree>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3_两栏内容">
    <p:spTree>
      <p:nvGrpSpPr>
        <p:cNvPr id="1" name=""/>
        <p:cNvGrpSpPr/>
        <p:nvPr/>
      </p:nvGrpSpPr>
      <p:grpSpPr>
        <a:xfrm>
          <a:off x="0" y="0"/>
          <a:ext cx="0" cy="0"/>
          <a:chOff x="0" y="0"/>
          <a:chExt cx="0" cy="0"/>
        </a:xfrm>
      </p:grpSpPr>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1"/>
            </p:custDataLst>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custDataLst>
              <p:tags r:id="rId2"/>
            </p:custDataLst>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custDataLst>
              <p:tags r:id="rId3"/>
            </p:custDataLst>
          </p:nvPr>
        </p:nvSpPr>
        <p:spPr/>
        <p:txBody>
          <a:bodyPr/>
          <a:lstStyle/>
          <a:p>
            <a:fld id="{07DD7863-7BD7-481C-A3B1-05ADD35A3E37}" type="datetimeFigureOut">
              <a:rPr lang="zh-CN" altLang="en-US" smtClean="0"/>
              <a:t>2025/2/10</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B93B0D7C-BD9B-42FA-B8A0-181E944F5DD0}" type="slidenum">
              <a:rPr lang="zh-CN" altLang="en-US" smtClean="0"/>
              <a:t>‹#›</a:t>
            </a:fld>
            <a:endParaRPr lang="zh-CN" altLang="en-US"/>
          </a:p>
        </p:txBody>
      </p:sp>
      <p:sp>
        <p:nvSpPr>
          <p:cNvPr id="11" name="矩形 10"/>
          <p:cNvSpPr/>
          <p:nvPr userDrawn="1">
            <p:custDataLst>
              <p:tags r:id="rId6"/>
            </p:custDataLst>
          </p:nvPr>
        </p:nvSpPr>
        <p:spPr>
          <a:xfrm>
            <a:off x="137160" y="121920"/>
            <a:ext cx="11917680" cy="6614160"/>
          </a:xfrm>
          <a:prstGeom prst="rect">
            <a:avLst/>
          </a:prstGeom>
          <a:noFill/>
          <a:ln>
            <a:solidFill>
              <a:srgbClr val="E501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userDrawn="1">
            <p:custDataLst>
              <p:tags r:id="rId7"/>
            </p:custDataLst>
          </p:nvPr>
        </p:nvSpPr>
        <p:spPr>
          <a:xfrm>
            <a:off x="5276848" y="6682740"/>
            <a:ext cx="1638300" cy="99060"/>
          </a:xfrm>
          <a:prstGeom prst="rect">
            <a:avLst/>
          </a:prstGeom>
          <a:solidFill>
            <a:srgbClr val="E501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custDataLst>
              <p:tags r:id="rId1"/>
            </p:custDataLst>
          </p:nvPr>
        </p:nvSpPr>
        <p:spPr/>
        <p:txBody>
          <a:bodyPr/>
          <a:lstStyle/>
          <a:p>
            <a:fld id="{07DD7863-7BD7-481C-A3B1-05ADD35A3E37}" type="datetimeFigureOut">
              <a:rPr lang="zh-CN" altLang="en-US" smtClean="0"/>
              <a:t>2025/2/10</a:t>
            </a:fld>
            <a:endParaRPr lang="zh-CN" altLang="en-US"/>
          </a:p>
        </p:txBody>
      </p:sp>
      <p:sp>
        <p:nvSpPr>
          <p:cNvPr id="5" name="页脚占位符 4"/>
          <p:cNvSpPr>
            <a:spLocks noGrp="1"/>
          </p:cNvSpPr>
          <p:nvPr>
            <p:ph type="ftr" sz="quarter" idx="11"/>
            <p:custDataLst>
              <p:tags r:id="rId2"/>
            </p:custDataLst>
          </p:nvPr>
        </p:nvSpPr>
        <p:spPr/>
        <p:txBody>
          <a:bodyPr/>
          <a:lstStyle/>
          <a:p>
            <a:endParaRPr lang="zh-CN" altLang="en-US"/>
          </a:p>
        </p:txBody>
      </p:sp>
      <p:sp>
        <p:nvSpPr>
          <p:cNvPr id="6" name="灯片编号占位符 5"/>
          <p:cNvSpPr>
            <a:spLocks noGrp="1"/>
          </p:cNvSpPr>
          <p:nvPr>
            <p:ph type="sldNum" sz="quarter" idx="12"/>
            <p:custDataLst>
              <p:tags r:id="rId3"/>
            </p:custDataLst>
          </p:nvPr>
        </p:nvSpPr>
        <p:spPr/>
        <p:txBody>
          <a:bodyPr/>
          <a:lstStyle/>
          <a:p>
            <a:fld id="{B93B0D7C-BD9B-42FA-B8A0-181E944F5DD0}" type="slidenum">
              <a:rPr lang="zh-CN" altLang="en-US" smtClean="0"/>
              <a:t>‹#›</a:t>
            </a:fld>
            <a:endParaRPr lang="zh-CN" altLang="en-US"/>
          </a:p>
        </p:txBody>
      </p:sp>
      <p:sp>
        <p:nvSpPr>
          <p:cNvPr id="10" name="矩形 9"/>
          <p:cNvSpPr/>
          <p:nvPr userDrawn="1">
            <p:custDataLst>
              <p:tags r:id="rId4"/>
            </p:custDataLst>
          </p:nvPr>
        </p:nvSpPr>
        <p:spPr>
          <a:xfrm>
            <a:off x="12090400" y="6383972"/>
            <a:ext cx="101600" cy="309880"/>
          </a:xfrm>
          <a:prstGeom prst="rect">
            <a:avLst/>
          </a:prstGeom>
          <a:gradFill>
            <a:gsLst>
              <a:gs pos="0">
                <a:srgbClr val="F2433A"/>
              </a:gs>
              <a:gs pos="100000">
                <a:srgbClr val="E5011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灯片编号占位符 5"/>
          <p:cNvSpPr txBox="1"/>
          <p:nvPr userDrawn="1">
            <p:custDataLst>
              <p:tags r:id="rId5"/>
            </p:custDataLst>
          </p:nvPr>
        </p:nvSpPr>
        <p:spPr>
          <a:xfrm>
            <a:off x="11468100" y="6394450"/>
            <a:ext cx="52578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93B0D7C-BD9B-42FA-B8A0-181E944F5DD0}" type="slidenum">
              <a:rPr lang="zh-CN" altLang="en-US" sz="1600" smtClean="0">
                <a:solidFill>
                  <a:schemeClr val="tx1">
                    <a:lumMod val="75000"/>
                    <a:lumOff val="25000"/>
                  </a:schemeClr>
                </a:solidFill>
              </a:rPr>
              <a:t>‹#›</a:t>
            </a:fld>
            <a:endParaRPr lang="zh-CN" altLang="en-US" sz="1600">
              <a:solidFill>
                <a:schemeClr val="tx1">
                  <a:lumMod val="75000"/>
                  <a:lumOff val="25000"/>
                </a:schemeClr>
              </a:solidFill>
            </a:endParaRPr>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9" name="矩形 8"/>
          <p:cNvSpPr/>
          <p:nvPr userDrawn="1">
            <p:custDataLst>
              <p:tags r:id="rId1"/>
            </p:custDataLst>
          </p:nvPr>
        </p:nvSpPr>
        <p:spPr>
          <a:xfrm>
            <a:off x="0" y="0"/>
            <a:ext cx="12192000" cy="6858000"/>
          </a:xfrm>
          <a:prstGeom prst="rect">
            <a:avLst/>
          </a:prstGeom>
          <a:gradFill>
            <a:gsLst>
              <a:gs pos="95000">
                <a:srgbClr val="EEEEEE"/>
              </a:gs>
              <a:gs pos="0">
                <a:srgbClr val="FFFFFF"/>
              </a:gs>
              <a:gs pos="100000">
                <a:srgbClr val="DEDED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custDataLst>
              <p:tags r:id="rId2"/>
            </p:custDataLst>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custDataLst>
              <p:tags r:id="rId3"/>
            </p:custDataLst>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custDataLst>
              <p:tags r:id="rId4"/>
            </p:custDataLst>
          </p:nvPr>
        </p:nvSpPr>
        <p:spPr/>
        <p:txBody>
          <a:bodyPr/>
          <a:lstStyle/>
          <a:p>
            <a:fld id="{07DD7863-7BD7-481C-A3B1-05ADD35A3E37}" type="datetimeFigureOut">
              <a:rPr lang="zh-CN" altLang="en-US" smtClean="0"/>
              <a:t>2025/2/10</a:t>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7" name="Freeform 5"/>
          <p:cNvSpPr/>
          <p:nvPr userDrawn="1">
            <p:custDataLst>
              <p:tags r:id="rId6"/>
            </p:custDataLst>
          </p:nvPr>
        </p:nvSpPr>
        <p:spPr bwMode="auto">
          <a:xfrm>
            <a:off x="518160" y="0"/>
            <a:ext cx="11673840" cy="4267200"/>
          </a:xfrm>
          <a:custGeom>
            <a:avLst/>
            <a:gdLst>
              <a:gd name="T0" fmla="*/ 0 w 23040"/>
              <a:gd name="T1" fmla="*/ 0 h 8064"/>
              <a:gd name="T2" fmla="*/ 23040 w 23040"/>
              <a:gd name="T3" fmla="*/ 0 h 8064"/>
              <a:gd name="T4" fmla="*/ 23040 w 23040"/>
              <a:gd name="T5" fmla="*/ 7142 h 8064"/>
              <a:gd name="T6" fmla="*/ 13746 w 23040"/>
              <a:gd name="T7" fmla="*/ 7142 h 8064"/>
              <a:gd name="T8" fmla="*/ 13690 w 23040"/>
              <a:gd name="T9" fmla="*/ 7143 h 8064"/>
              <a:gd name="T10" fmla="*/ 13634 w 23040"/>
              <a:gd name="T11" fmla="*/ 7148 h 8064"/>
              <a:gd name="T12" fmla="*/ 13581 w 23040"/>
              <a:gd name="T13" fmla="*/ 7155 h 8064"/>
              <a:gd name="T14" fmla="*/ 13527 w 23040"/>
              <a:gd name="T15" fmla="*/ 7165 h 8064"/>
              <a:gd name="T16" fmla="*/ 13500 w 23040"/>
              <a:gd name="T17" fmla="*/ 7171 h 8064"/>
              <a:gd name="T18" fmla="*/ 13474 w 23040"/>
              <a:gd name="T19" fmla="*/ 7176 h 8064"/>
              <a:gd name="T20" fmla="*/ 13448 w 23040"/>
              <a:gd name="T21" fmla="*/ 7184 h 8064"/>
              <a:gd name="T22" fmla="*/ 13424 w 23040"/>
              <a:gd name="T23" fmla="*/ 7192 h 8064"/>
              <a:gd name="T24" fmla="*/ 13398 w 23040"/>
              <a:gd name="T25" fmla="*/ 7201 h 8064"/>
              <a:gd name="T26" fmla="*/ 13373 w 23040"/>
              <a:gd name="T27" fmla="*/ 7210 h 8064"/>
              <a:gd name="T28" fmla="*/ 13349 w 23040"/>
              <a:gd name="T29" fmla="*/ 7220 h 8064"/>
              <a:gd name="T30" fmla="*/ 13324 w 23040"/>
              <a:gd name="T31" fmla="*/ 7230 h 8064"/>
              <a:gd name="T32" fmla="*/ 13300 w 23040"/>
              <a:gd name="T33" fmla="*/ 7241 h 8064"/>
              <a:gd name="T34" fmla="*/ 13277 w 23040"/>
              <a:gd name="T35" fmla="*/ 7253 h 8064"/>
              <a:gd name="T36" fmla="*/ 13254 w 23040"/>
              <a:gd name="T37" fmla="*/ 7266 h 8064"/>
              <a:gd name="T38" fmla="*/ 13231 w 23040"/>
              <a:gd name="T39" fmla="*/ 7279 h 8064"/>
              <a:gd name="T40" fmla="*/ 13208 w 23040"/>
              <a:gd name="T41" fmla="*/ 7293 h 8064"/>
              <a:gd name="T42" fmla="*/ 13186 w 23040"/>
              <a:gd name="T43" fmla="*/ 7308 h 8064"/>
              <a:gd name="T44" fmla="*/ 13163 w 23040"/>
              <a:gd name="T45" fmla="*/ 7323 h 8064"/>
              <a:gd name="T46" fmla="*/ 13141 w 23040"/>
              <a:gd name="T47" fmla="*/ 7339 h 8064"/>
              <a:gd name="T48" fmla="*/ 13100 w 23040"/>
              <a:gd name="T49" fmla="*/ 7372 h 8064"/>
              <a:gd name="T50" fmla="*/ 13058 w 23040"/>
              <a:gd name="T51" fmla="*/ 7410 h 8064"/>
              <a:gd name="T52" fmla="*/ 13018 w 23040"/>
              <a:gd name="T53" fmla="*/ 7449 h 8064"/>
              <a:gd name="T54" fmla="*/ 12980 w 23040"/>
              <a:gd name="T55" fmla="*/ 7489 h 8064"/>
              <a:gd name="T56" fmla="*/ 12948 w 23040"/>
              <a:gd name="T57" fmla="*/ 7525 h 8064"/>
              <a:gd name="T58" fmla="*/ 12917 w 23040"/>
              <a:gd name="T59" fmla="*/ 7558 h 8064"/>
              <a:gd name="T60" fmla="*/ 12884 w 23040"/>
              <a:gd name="T61" fmla="*/ 7591 h 8064"/>
              <a:gd name="T62" fmla="*/ 12851 w 23040"/>
              <a:gd name="T63" fmla="*/ 7623 h 8064"/>
              <a:gd name="T64" fmla="*/ 12817 w 23040"/>
              <a:gd name="T65" fmla="*/ 7653 h 8064"/>
              <a:gd name="T66" fmla="*/ 12783 w 23040"/>
              <a:gd name="T67" fmla="*/ 7682 h 8064"/>
              <a:gd name="T68" fmla="*/ 12748 w 23040"/>
              <a:gd name="T69" fmla="*/ 7711 h 8064"/>
              <a:gd name="T70" fmla="*/ 12712 w 23040"/>
              <a:gd name="T71" fmla="*/ 7738 h 8064"/>
              <a:gd name="T72" fmla="*/ 12676 w 23040"/>
              <a:gd name="T73" fmla="*/ 7764 h 8064"/>
              <a:gd name="T74" fmla="*/ 12640 w 23040"/>
              <a:gd name="T75" fmla="*/ 7790 h 8064"/>
              <a:gd name="T76" fmla="*/ 12603 w 23040"/>
              <a:gd name="T77" fmla="*/ 7813 h 8064"/>
              <a:gd name="T78" fmla="*/ 12565 w 23040"/>
              <a:gd name="T79" fmla="*/ 7836 h 8064"/>
              <a:gd name="T80" fmla="*/ 12527 w 23040"/>
              <a:gd name="T81" fmla="*/ 7859 h 8064"/>
              <a:gd name="T82" fmla="*/ 12488 w 23040"/>
              <a:gd name="T83" fmla="*/ 7880 h 8064"/>
              <a:gd name="T84" fmla="*/ 12449 w 23040"/>
              <a:gd name="T85" fmla="*/ 7900 h 8064"/>
              <a:gd name="T86" fmla="*/ 12408 w 23040"/>
              <a:gd name="T87" fmla="*/ 7918 h 8064"/>
              <a:gd name="T88" fmla="*/ 12368 w 23040"/>
              <a:gd name="T89" fmla="*/ 7936 h 8064"/>
              <a:gd name="T90" fmla="*/ 12328 w 23040"/>
              <a:gd name="T91" fmla="*/ 7952 h 8064"/>
              <a:gd name="T92" fmla="*/ 12286 w 23040"/>
              <a:gd name="T93" fmla="*/ 7967 h 8064"/>
              <a:gd name="T94" fmla="*/ 12244 w 23040"/>
              <a:gd name="T95" fmla="*/ 7982 h 8064"/>
              <a:gd name="T96" fmla="*/ 12203 w 23040"/>
              <a:gd name="T97" fmla="*/ 7995 h 8064"/>
              <a:gd name="T98" fmla="*/ 12159 w 23040"/>
              <a:gd name="T99" fmla="*/ 8006 h 8064"/>
              <a:gd name="T100" fmla="*/ 12116 w 23040"/>
              <a:gd name="T101" fmla="*/ 8018 h 8064"/>
              <a:gd name="T102" fmla="*/ 12073 w 23040"/>
              <a:gd name="T103" fmla="*/ 8027 h 8064"/>
              <a:gd name="T104" fmla="*/ 12028 w 23040"/>
              <a:gd name="T105" fmla="*/ 8035 h 8064"/>
              <a:gd name="T106" fmla="*/ 11984 w 23040"/>
              <a:gd name="T107" fmla="*/ 8044 h 8064"/>
              <a:gd name="T108" fmla="*/ 11938 w 23040"/>
              <a:gd name="T109" fmla="*/ 8050 h 8064"/>
              <a:gd name="T110" fmla="*/ 11893 w 23040"/>
              <a:gd name="T111" fmla="*/ 8055 h 8064"/>
              <a:gd name="T112" fmla="*/ 11847 w 23040"/>
              <a:gd name="T113" fmla="*/ 8058 h 8064"/>
              <a:gd name="T114" fmla="*/ 11801 w 23040"/>
              <a:gd name="T115" fmla="*/ 8061 h 8064"/>
              <a:gd name="T116" fmla="*/ 11753 w 23040"/>
              <a:gd name="T117" fmla="*/ 8064 h 8064"/>
              <a:gd name="T118" fmla="*/ 11706 w 23040"/>
              <a:gd name="T119" fmla="*/ 8064 h 8064"/>
              <a:gd name="T120" fmla="*/ 0 w 23040"/>
              <a:gd name="T121" fmla="*/ 8064 h 8064"/>
              <a:gd name="T122" fmla="*/ 0 w 23040"/>
              <a:gd name="T123" fmla="*/ 0 h 8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040" h="8063">
                <a:moveTo>
                  <a:pt x="0" y="0"/>
                </a:moveTo>
                <a:lnTo>
                  <a:pt x="23040" y="0"/>
                </a:lnTo>
                <a:lnTo>
                  <a:pt x="23040" y="7142"/>
                </a:lnTo>
                <a:lnTo>
                  <a:pt x="13746" y="7142"/>
                </a:lnTo>
                <a:lnTo>
                  <a:pt x="13690" y="7143"/>
                </a:lnTo>
                <a:lnTo>
                  <a:pt x="13634" y="7148"/>
                </a:lnTo>
                <a:lnTo>
                  <a:pt x="13581" y="7155"/>
                </a:lnTo>
                <a:lnTo>
                  <a:pt x="13527" y="7165"/>
                </a:lnTo>
                <a:lnTo>
                  <a:pt x="13500" y="7171"/>
                </a:lnTo>
                <a:lnTo>
                  <a:pt x="13474" y="7176"/>
                </a:lnTo>
                <a:lnTo>
                  <a:pt x="13448" y="7184"/>
                </a:lnTo>
                <a:lnTo>
                  <a:pt x="13424" y="7192"/>
                </a:lnTo>
                <a:lnTo>
                  <a:pt x="13398" y="7201"/>
                </a:lnTo>
                <a:lnTo>
                  <a:pt x="13373" y="7210"/>
                </a:lnTo>
                <a:lnTo>
                  <a:pt x="13349" y="7220"/>
                </a:lnTo>
                <a:lnTo>
                  <a:pt x="13324" y="7230"/>
                </a:lnTo>
                <a:lnTo>
                  <a:pt x="13300" y="7241"/>
                </a:lnTo>
                <a:lnTo>
                  <a:pt x="13277" y="7253"/>
                </a:lnTo>
                <a:lnTo>
                  <a:pt x="13254" y="7266"/>
                </a:lnTo>
                <a:lnTo>
                  <a:pt x="13231" y="7279"/>
                </a:lnTo>
                <a:lnTo>
                  <a:pt x="13208" y="7293"/>
                </a:lnTo>
                <a:lnTo>
                  <a:pt x="13186" y="7308"/>
                </a:lnTo>
                <a:lnTo>
                  <a:pt x="13163" y="7323"/>
                </a:lnTo>
                <a:lnTo>
                  <a:pt x="13141" y="7339"/>
                </a:lnTo>
                <a:lnTo>
                  <a:pt x="13100" y="7372"/>
                </a:lnTo>
                <a:lnTo>
                  <a:pt x="13058" y="7410"/>
                </a:lnTo>
                <a:lnTo>
                  <a:pt x="13018" y="7449"/>
                </a:lnTo>
                <a:lnTo>
                  <a:pt x="12980" y="7489"/>
                </a:lnTo>
                <a:lnTo>
                  <a:pt x="12948" y="7525"/>
                </a:lnTo>
                <a:lnTo>
                  <a:pt x="12917" y="7558"/>
                </a:lnTo>
                <a:lnTo>
                  <a:pt x="12884" y="7591"/>
                </a:lnTo>
                <a:lnTo>
                  <a:pt x="12851" y="7623"/>
                </a:lnTo>
                <a:lnTo>
                  <a:pt x="12817" y="7653"/>
                </a:lnTo>
                <a:lnTo>
                  <a:pt x="12783" y="7682"/>
                </a:lnTo>
                <a:lnTo>
                  <a:pt x="12748" y="7711"/>
                </a:lnTo>
                <a:lnTo>
                  <a:pt x="12712" y="7738"/>
                </a:lnTo>
                <a:lnTo>
                  <a:pt x="12676" y="7764"/>
                </a:lnTo>
                <a:lnTo>
                  <a:pt x="12640" y="7790"/>
                </a:lnTo>
                <a:lnTo>
                  <a:pt x="12603" y="7813"/>
                </a:lnTo>
                <a:lnTo>
                  <a:pt x="12565" y="7836"/>
                </a:lnTo>
                <a:lnTo>
                  <a:pt x="12527" y="7859"/>
                </a:lnTo>
                <a:lnTo>
                  <a:pt x="12488" y="7880"/>
                </a:lnTo>
                <a:lnTo>
                  <a:pt x="12449" y="7900"/>
                </a:lnTo>
                <a:lnTo>
                  <a:pt x="12408" y="7918"/>
                </a:lnTo>
                <a:lnTo>
                  <a:pt x="12368" y="7936"/>
                </a:lnTo>
                <a:lnTo>
                  <a:pt x="12328" y="7952"/>
                </a:lnTo>
                <a:lnTo>
                  <a:pt x="12286" y="7967"/>
                </a:lnTo>
                <a:lnTo>
                  <a:pt x="12244" y="7982"/>
                </a:lnTo>
                <a:lnTo>
                  <a:pt x="12203" y="7995"/>
                </a:lnTo>
                <a:lnTo>
                  <a:pt x="12159" y="8006"/>
                </a:lnTo>
                <a:lnTo>
                  <a:pt x="12116" y="8018"/>
                </a:lnTo>
                <a:lnTo>
                  <a:pt x="12073" y="8027"/>
                </a:lnTo>
                <a:lnTo>
                  <a:pt x="12028" y="8035"/>
                </a:lnTo>
                <a:lnTo>
                  <a:pt x="11984" y="8044"/>
                </a:lnTo>
                <a:lnTo>
                  <a:pt x="11938" y="8050"/>
                </a:lnTo>
                <a:lnTo>
                  <a:pt x="11893" y="8055"/>
                </a:lnTo>
                <a:lnTo>
                  <a:pt x="11847" y="8058"/>
                </a:lnTo>
                <a:lnTo>
                  <a:pt x="11801" y="8061"/>
                </a:lnTo>
                <a:lnTo>
                  <a:pt x="11753" y="8064"/>
                </a:lnTo>
                <a:lnTo>
                  <a:pt x="11706" y="8064"/>
                </a:lnTo>
                <a:lnTo>
                  <a:pt x="0" y="8064"/>
                </a:lnTo>
                <a:lnTo>
                  <a:pt x="0" y="0"/>
                </a:lnTo>
                <a:close/>
              </a:path>
            </a:pathLst>
          </a:custGeom>
          <a:solidFill>
            <a:schemeClr val="bg1">
              <a:lumMod val="85000"/>
            </a:schemeClr>
          </a:solidFill>
          <a:ln>
            <a:noFill/>
          </a:ln>
        </p:spPr>
        <p:txBody>
          <a:bodyPr vert="horz" wrap="square" lIns="91440" tIns="45720" rIns="91440" bIns="45720" numCol="1" anchor="t" anchorCtr="0" compatLnSpc="1"/>
          <a:lstStyle/>
          <a:p>
            <a:endParaRPr lang="zh-CN" altLang="en-US"/>
          </a:p>
        </p:txBody>
      </p:sp>
      <p:sp>
        <p:nvSpPr>
          <p:cNvPr id="8" name="Freeform 5"/>
          <p:cNvSpPr/>
          <p:nvPr userDrawn="1">
            <p:custDataLst>
              <p:tags r:id="rId7"/>
            </p:custDataLst>
          </p:nvPr>
        </p:nvSpPr>
        <p:spPr bwMode="auto">
          <a:xfrm>
            <a:off x="0" y="0"/>
            <a:ext cx="12192000" cy="4267200"/>
          </a:xfrm>
          <a:custGeom>
            <a:avLst/>
            <a:gdLst>
              <a:gd name="T0" fmla="*/ 0 w 23040"/>
              <a:gd name="T1" fmla="*/ 0 h 8064"/>
              <a:gd name="T2" fmla="*/ 23040 w 23040"/>
              <a:gd name="T3" fmla="*/ 0 h 8064"/>
              <a:gd name="T4" fmla="*/ 23040 w 23040"/>
              <a:gd name="T5" fmla="*/ 7142 h 8064"/>
              <a:gd name="T6" fmla="*/ 13746 w 23040"/>
              <a:gd name="T7" fmla="*/ 7142 h 8064"/>
              <a:gd name="T8" fmla="*/ 13690 w 23040"/>
              <a:gd name="T9" fmla="*/ 7143 h 8064"/>
              <a:gd name="T10" fmla="*/ 13634 w 23040"/>
              <a:gd name="T11" fmla="*/ 7148 h 8064"/>
              <a:gd name="T12" fmla="*/ 13581 w 23040"/>
              <a:gd name="T13" fmla="*/ 7155 h 8064"/>
              <a:gd name="T14" fmla="*/ 13527 w 23040"/>
              <a:gd name="T15" fmla="*/ 7165 h 8064"/>
              <a:gd name="T16" fmla="*/ 13500 w 23040"/>
              <a:gd name="T17" fmla="*/ 7171 h 8064"/>
              <a:gd name="T18" fmla="*/ 13474 w 23040"/>
              <a:gd name="T19" fmla="*/ 7176 h 8064"/>
              <a:gd name="T20" fmla="*/ 13448 w 23040"/>
              <a:gd name="T21" fmla="*/ 7184 h 8064"/>
              <a:gd name="T22" fmla="*/ 13424 w 23040"/>
              <a:gd name="T23" fmla="*/ 7192 h 8064"/>
              <a:gd name="T24" fmla="*/ 13398 w 23040"/>
              <a:gd name="T25" fmla="*/ 7201 h 8064"/>
              <a:gd name="T26" fmla="*/ 13373 w 23040"/>
              <a:gd name="T27" fmla="*/ 7210 h 8064"/>
              <a:gd name="T28" fmla="*/ 13349 w 23040"/>
              <a:gd name="T29" fmla="*/ 7220 h 8064"/>
              <a:gd name="T30" fmla="*/ 13324 w 23040"/>
              <a:gd name="T31" fmla="*/ 7230 h 8064"/>
              <a:gd name="T32" fmla="*/ 13300 w 23040"/>
              <a:gd name="T33" fmla="*/ 7241 h 8064"/>
              <a:gd name="T34" fmla="*/ 13277 w 23040"/>
              <a:gd name="T35" fmla="*/ 7253 h 8064"/>
              <a:gd name="T36" fmla="*/ 13254 w 23040"/>
              <a:gd name="T37" fmla="*/ 7266 h 8064"/>
              <a:gd name="T38" fmla="*/ 13231 w 23040"/>
              <a:gd name="T39" fmla="*/ 7279 h 8064"/>
              <a:gd name="T40" fmla="*/ 13208 w 23040"/>
              <a:gd name="T41" fmla="*/ 7293 h 8064"/>
              <a:gd name="T42" fmla="*/ 13186 w 23040"/>
              <a:gd name="T43" fmla="*/ 7308 h 8064"/>
              <a:gd name="T44" fmla="*/ 13163 w 23040"/>
              <a:gd name="T45" fmla="*/ 7323 h 8064"/>
              <a:gd name="T46" fmla="*/ 13141 w 23040"/>
              <a:gd name="T47" fmla="*/ 7339 h 8064"/>
              <a:gd name="T48" fmla="*/ 13100 w 23040"/>
              <a:gd name="T49" fmla="*/ 7372 h 8064"/>
              <a:gd name="T50" fmla="*/ 13058 w 23040"/>
              <a:gd name="T51" fmla="*/ 7410 h 8064"/>
              <a:gd name="T52" fmla="*/ 13018 w 23040"/>
              <a:gd name="T53" fmla="*/ 7449 h 8064"/>
              <a:gd name="T54" fmla="*/ 12980 w 23040"/>
              <a:gd name="T55" fmla="*/ 7489 h 8064"/>
              <a:gd name="T56" fmla="*/ 12948 w 23040"/>
              <a:gd name="T57" fmla="*/ 7525 h 8064"/>
              <a:gd name="T58" fmla="*/ 12917 w 23040"/>
              <a:gd name="T59" fmla="*/ 7558 h 8064"/>
              <a:gd name="T60" fmla="*/ 12884 w 23040"/>
              <a:gd name="T61" fmla="*/ 7591 h 8064"/>
              <a:gd name="T62" fmla="*/ 12851 w 23040"/>
              <a:gd name="T63" fmla="*/ 7623 h 8064"/>
              <a:gd name="T64" fmla="*/ 12817 w 23040"/>
              <a:gd name="T65" fmla="*/ 7653 h 8064"/>
              <a:gd name="T66" fmla="*/ 12783 w 23040"/>
              <a:gd name="T67" fmla="*/ 7682 h 8064"/>
              <a:gd name="T68" fmla="*/ 12748 w 23040"/>
              <a:gd name="T69" fmla="*/ 7711 h 8064"/>
              <a:gd name="T70" fmla="*/ 12712 w 23040"/>
              <a:gd name="T71" fmla="*/ 7738 h 8064"/>
              <a:gd name="T72" fmla="*/ 12676 w 23040"/>
              <a:gd name="T73" fmla="*/ 7764 h 8064"/>
              <a:gd name="T74" fmla="*/ 12640 w 23040"/>
              <a:gd name="T75" fmla="*/ 7790 h 8064"/>
              <a:gd name="T76" fmla="*/ 12603 w 23040"/>
              <a:gd name="T77" fmla="*/ 7813 h 8064"/>
              <a:gd name="T78" fmla="*/ 12565 w 23040"/>
              <a:gd name="T79" fmla="*/ 7836 h 8064"/>
              <a:gd name="T80" fmla="*/ 12527 w 23040"/>
              <a:gd name="T81" fmla="*/ 7859 h 8064"/>
              <a:gd name="T82" fmla="*/ 12488 w 23040"/>
              <a:gd name="T83" fmla="*/ 7880 h 8064"/>
              <a:gd name="T84" fmla="*/ 12449 w 23040"/>
              <a:gd name="T85" fmla="*/ 7900 h 8064"/>
              <a:gd name="T86" fmla="*/ 12408 w 23040"/>
              <a:gd name="T87" fmla="*/ 7918 h 8064"/>
              <a:gd name="T88" fmla="*/ 12368 w 23040"/>
              <a:gd name="T89" fmla="*/ 7936 h 8064"/>
              <a:gd name="T90" fmla="*/ 12328 w 23040"/>
              <a:gd name="T91" fmla="*/ 7952 h 8064"/>
              <a:gd name="T92" fmla="*/ 12286 w 23040"/>
              <a:gd name="T93" fmla="*/ 7967 h 8064"/>
              <a:gd name="T94" fmla="*/ 12244 w 23040"/>
              <a:gd name="T95" fmla="*/ 7982 h 8064"/>
              <a:gd name="T96" fmla="*/ 12203 w 23040"/>
              <a:gd name="T97" fmla="*/ 7995 h 8064"/>
              <a:gd name="T98" fmla="*/ 12159 w 23040"/>
              <a:gd name="T99" fmla="*/ 8006 h 8064"/>
              <a:gd name="T100" fmla="*/ 12116 w 23040"/>
              <a:gd name="T101" fmla="*/ 8018 h 8064"/>
              <a:gd name="T102" fmla="*/ 12073 w 23040"/>
              <a:gd name="T103" fmla="*/ 8027 h 8064"/>
              <a:gd name="T104" fmla="*/ 12028 w 23040"/>
              <a:gd name="T105" fmla="*/ 8035 h 8064"/>
              <a:gd name="T106" fmla="*/ 11984 w 23040"/>
              <a:gd name="T107" fmla="*/ 8044 h 8064"/>
              <a:gd name="T108" fmla="*/ 11938 w 23040"/>
              <a:gd name="T109" fmla="*/ 8050 h 8064"/>
              <a:gd name="T110" fmla="*/ 11893 w 23040"/>
              <a:gd name="T111" fmla="*/ 8055 h 8064"/>
              <a:gd name="T112" fmla="*/ 11847 w 23040"/>
              <a:gd name="T113" fmla="*/ 8058 h 8064"/>
              <a:gd name="T114" fmla="*/ 11801 w 23040"/>
              <a:gd name="T115" fmla="*/ 8061 h 8064"/>
              <a:gd name="T116" fmla="*/ 11753 w 23040"/>
              <a:gd name="T117" fmla="*/ 8064 h 8064"/>
              <a:gd name="T118" fmla="*/ 11706 w 23040"/>
              <a:gd name="T119" fmla="*/ 8064 h 8064"/>
              <a:gd name="T120" fmla="*/ 0 w 23040"/>
              <a:gd name="T121" fmla="*/ 8064 h 8064"/>
              <a:gd name="T122" fmla="*/ 0 w 23040"/>
              <a:gd name="T123" fmla="*/ 0 h 8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040" h="8063">
                <a:moveTo>
                  <a:pt x="0" y="0"/>
                </a:moveTo>
                <a:lnTo>
                  <a:pt x="23040" y="0"/>
                </a:lnTo>
                <a:lnTo>
                  <a:pt x="23040" y="7142"/>
                </a:lnTo>
                <a:lnTo>
                  <a:pt x="13746" y="7142"/>
                </a:lnTo>
                <a:lnTo>
                  <a:pt x="13690" y="7143"/>
                </a:lnTo>
                <a:lnTo>
                  <a:pt x="13634" y="7148"/>
                </a:lnTo>
                <a:lnTo>
                  <a:pt x="13581" y="7155"/>
                </a:lnTo>
                <a:lnTo>
                  <a:pt x="13527" y="7165"/>
                </a:lnTo>
                <a:lnTo>
                  <a:pt x="13500" y="7171"/>
                </a:lnTo>
                <a:lnTo>
                  <a:pt x="13474" y="7176"/>
                </a:lnTo>
                <a:lnTo>
                  <a:pt x="13448" y="7184"/>
                </a:lnTo>
                <a:lnTo>
                  <a:pt x="13424" y="7192"/>
                </a:lnTo>
                <a:lnTo>
                  <a:pt x="13398" y="7201"/>
                </a:lnTo>
                <a:lnTo>
                  <a:pt x="13373" y="7210"/>
                </a:lnTo>
                <a:lnTo>
                  <a:pt x="13349" y="7220"/>
                </a:lnTo>
                <a:lnTo>
                  <a:pt x="13324" y="7230"/>
                </a:lnTo>
                <a:lnTo>
                  <a:pt x="13300" y="7241"/>
                </a:lnTo>
                <a:lnTo>
                  <a:pt x="13277" y="7253"/>
                </a:lnTo>
                <a:lnTo>
                  <a:pt x="13254" y="7266"/>
                </a:lnTo>
                <a:lnTo>
                  <a:pt x="13231" y="7279"/>
                </a:lnTo>
                <a:lnTo>
                  <a:pt x="13208" y="7293"/>
                </a:lnTo>
                <a:lnTo>
                  <a:pt x="13186" y="7308"/>
                </a:lnTo>
                <a:lnTo>
                  <a:pt x="13163" y="7323"/>
                </a:lnTo>
                <a:lnTo>
                  <a:pt x="13141" y="7339"/>
                </a:lnTo>
                <a:lnTo>
                  <a:pt x="13100" y="7372"/>
                </a:lnTo>
                <a:lnTo>
                  <a:pt x="13058" y="7410"/>
                </a:lnTo>
                <a:lnTo>
                  <a:pt x="13018" y="7449"/>
                </a:lnTo>
                <a:lnTo>
                  <a:pt x="12980" y="7489"/>
                </a:lnTo>
                <a:lnTo>
                  <a:pt x="12948" y="7525"/>
                </a:lnTo>
                <a:lnTo>
                  <a:pt x="12917" y="7558"/>
                </a:lnTo>
                <a:lnTo>
                  <a:pt x="12884" y="7591"/>
                </a:lnTo>
                <a:lnTo>
                  <a:pt x="12851" y="7623"/>
                </a:lnTo>
                <a:lnTo>
                  <a:pt x="12817" y="7653"/>
                </a:lnTo>
                <a:lnTo>
                  <a:pt x="12783" y="7682"/>
                </a:lnTo>
                <a:lnTo>
                  <a:pt x="12748" y="7711"/>
                </a:lnTo>
                <a:lnTo>
                  <a:pt x="12712" y="7738"/>
                </a:lnTo>
                <a:lnTo>
                  <a:pt x="12676" y="7764"/>
                </a:lnTo>
                <a:lnTo>
                  <a:pt x="12640" y="7790"/>
                </a:lnTo>
                <a:lnTo>
                  <a:pt x="12603" y="7813"/>
                </a:lnTo>
                <a:lnTo>
                  <a:pt x="12565" y="7836"/>
                </a:lnTo>
                <a:lnTo>
                  <a:pt x="12527" y="7859"/>
                </a:lnTo>
                <a:lnTo>
                  <a:pt x="12488" y="7880"/>
                </a:lnTo>
                <a:lnTo>
                  <a:pt x="12449" y="7900"/>
                </a:lnTo>
                <a:lnTo>
                  <a:pt x="12408" y="7918"/>
                </a:lnTo>
                <a:lnTo>
                  <a:pt x="12368" y="7936"/>
                </a:lnTo>
                <a:lnTo>
                  <a:pt x="12328" y="7952"/>
                </a:lnTo>
                <a:lnTo>
                  <a:pt x="12286" y="7967"/>
                </a:lnTo>
                <a:lnTo>
                  <a:pt x="12244" y="7982"/>
                </a:lnTo>
                <a:lnTo>
                  <a:pt x="12203" y="7995"/>
                </a:lnTo>
                <a:lnTo>
                  <a:pt x="12159" y="8006"/>
                </a:lnTo>
                <a:lnTo>
                  <a:pt x="12116" y="8018"/>
                </a:lnTo>
                <a:lnTo>
                  <a:pt x="12073" y="8027"/>
                </a:lnTo>
                <a:lnTo>
                  <a:pt x="12028" y="8035"/>
                </a:lnTo>
                <a:lnTo>
                  <a:pt x="11984" y="8044"/>
                </a:lnTo>
                <a:lnTo>
                  <a:pt x="11938" y="8050"/>
                </a:lnTo>
                <a:lnTo>
                  <a:pt x="11893" y="8055"/>
                </a:lnTo>
                <a:lnTo>
                  <a:pt x="11847" y="8058"/>
                </a:lnTo>
                <a:lnTo>
                  <a:pt x="11801" y="8061"/>
                </a:lnTo>
                <a:lnTo>
                  <a:pt x="11753" y="8064"/>
                </a:lnTo>
                <a:lnTo>
                  <a:pt x="11706" y="8064"/>
                </a:lnTo>
                <a:lnTo>
                  <a:pt x="0" y="8064"/>
                </a:lnTo>
                <a:lnTo>
                  <a:pt x="0" y="0"/>
                </a:lnTo>
                <a:close/>
              </a:path>
            </a:pathLst>
          </a:custGeom>
          <a:solidFill>
            <a:srgbClr val="E501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nvGrpSpPr>
          <p:cNvPr id="11" name="组合 10"/>
          <p:cNvGrpSpPr/>
          <p:nvPr userDrawn="1">
            <p:custDataLst>
              <p:tags r:id="rId8"/>
            </p:custDataLst>
          </p:nvPr>
        </p:nvGrpSpPr>
        <p:grpSpPr>
          <a:xfrm>
            <a:off x="11347450" y="336157"/>
            <a:ext cx="340365" cy="714486"/>
            <a:chOff x="11363960" y="193039"/>
            <a:chExt cx="477475" cy="944881"/>
          </a:xfrm>
        </p:grpSpPr>
        <p:cxnSp>
          <p:nvCxnSpPr>
            <p:cNvPr id="12" name="直接连接符 11"/>
            <p:cNvCxnSpPr/>
            <p:nvPr>
              <p:custDataLst>
                <p:tags r:id="rId9"/>
              </p:custDataLst>
            </p:nvPr>
          </p:nvCxnSpPr>
          <p:spPr>
            <a:xfrm flipH="1">
              <a:off x="11363960" y="340360"/>
              <a:ext cx="0" cy="629920"/>
            </a:xfrm>
            <a:prstGeom prst="line">
              <a:avLst/>
            </a:prstGeom>
            <a:ln w="476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custDataLst>
                <p:tags r:id="rId10"/>
              </p:custDataLst>
            </p:nvPr>
          </p:nvCxnSpPr>
          <p:spPr>
            <a:xfrm flipH="1">
              <a:off x="11612880" y="508000"/>
              <a:ext cx="0" cy="629920"/>
            </a:xfrm>
            <a:prstGeom prst="line">
              <a:avLst/>
            </a:prstGeom>
            <a:ln w="476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custDataLst>
                <p:tags r:id="rId11"/>
              </p:custDataLst>
            </p:nvPr>
          </p:nvCxnSpPr>
          <p:spPr>
            <a:xfrm flipH="1">
              <a:off x="11841435" y="193039"/>
              <a:ext cx="0" cy="629920"/>
            </a:xfrm>
            <a:prstGeom prst="line">
              <a:avLst/>
            </a:prstGeom>
            <a:ln w="47625">
              <a:solidFill>
                <a:schemeClr val="bg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1_节标题">
    <p:spTree>
      <p:nvGrpSpPr>
        <p:cNvPr id="1" name=""/>
        <p:cNvGrpSpPr/>
        <p:nvPr/>
      </p:nvGrpSpPr>
      <p:grpSpPr>
        <a:xfrm>
          <a:off x="0" y="0"/>
          <a:ext cx="0" cy="0"/>
          <a:chOff x="0" y="0"/>
          <a:chExt cx="0" cy="0"/>
        </a:xfrm>
      </p:grpSpPr>
      <p:sp>
        <p:nvSpPr>
          <p:cNvPr id="9" name="矩形 8"/>
          <p:cNvSpPr/>
          <p:nvPr userDrawn="1">
            <p:custDataLst>
              <p:tags r:id="rId1"/>
            </p:custDataLst>
          </p:nvPr>
        </p:nvSpPr>
        <p:spPr>
          <a:xfrm>
            <a:off x="0" y="0"/>
            <a:ext cx="12192000" cy="6858000"/>
          </a:xfrm>
          <a:prstGeom prst="rect">
            <a:avLst/>
          </a:prstGeom>
          <a:gradFill>
            <a:gsLst>
              <a:gs pos="95000">
                <a:srgbClr val="EEEEEE"/>
              </a:gs>
              <a:gs pos="0">
                <a:srgbClr val="FFFFFF"/>
              </a:gs>
              <a:gs pos="100000">
                <a:srgbClr val="DEDED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custDataLst>
              <p:tags r:id="rId2"/>
            </p:custDataLst>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custDataLst>
              <p:tags r:id="rId3"/>
            </p:custDataLst>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custDataLst>
              <p:tags r:id="rId4"/>
            </p:custDataLst>
          </p:nvPr>
        </p:nvSpPr>
        <p:spPr/>
        <p:txBody>
          <a:bodyPr/>
          <a:lstStyle/>
          <a:p>
            <a:fld id="{07DD7863-7BD7-481C-A3B1-05ADD35A3E37}" type="datetimeFigureOut">
              <a:rPr lang="zh-CN" altLang="en-US" smtClean="0"/>
              <a:t>2025/2/10</a:t>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7" name="Freeform 5"/>
          <p:cNvSpPr/>
          <p:nvPr userDrawn="1">
            <p:custDataLst>
              <p:tags r:id="rId6"/>
            </p:custDataLst>
          </p:nvPr>
        </p:nvSpPr>
        <p:spPr bwMode="auto">
          <a:xfrm>
            <a:off x="518160" y="0"/>
            <a:ext cx="11673840" cy="4267200"/>
          </a:xfrm>
          <a:custGeom>
            <a:avLst/>
            <a:gdLst>
              <a:gd name="T0" fmla="*/ 0 w 23040"/>
              <a:gd name="T1" fmla="*/ 0 h 8064"/>
              <a:gd name="T2" fmla="*/ 23040 w 23040"/>
              <a:gd name="T3" fmla="*/ 0 h 8064"/>
              <a:gd name="T4" fmla="*/ 23040 w 23040"/>
              <a:gd name="T5" fmla="*/ 7142 h 8064"/>
              <a:gd name="T6" fmla="*/ 13746 w 23040"/>
              <a:gd name="T7" fmla="*/ 7142 h 8064"/>
              <a:gd name="T8" fmla="*/ 13690 w 23040"/>
              <a:gd name="T9" fmla="*/ 7143 h 8064"/>
              <a:gd name="T10" fmla="*/ 13634 w 23040"/>
              <a:gd name="T11" fmla="*/ 7148 h 8064"/>
              <a:gd name="T12" fmla="*/ 13581 w 23040"/>
              <a:gd name="T13" fmla="*/ 7155 h 8064"/>
              <a:gd name="T14" fmla="*/ 13527 w 23040"/>
              <a:gd name="T15" fmla="*/ 7165 h 8064"/>
              <a:gd name="T16" fmla="*/ 13500 w 23040"/>
              <a:gd name="T17" fmla="*/ 7171 h 8064"/>
              <a:gd name="T18" fmla="*/ 13474 w 23040"/>
              <a:gd name="T19" fmla="*/ 7176 h 8064"/>
              <a:gd name="T20" fmla="*/ 13448 w 23040"/>
              <a:gd name="T21" fmla="*/ 7184 h 8064"/>
              <a:gd name="T22" fmla="*/ 13424 w 23040"/>
              <a:gd name="T23" fmla="*/ 7192 h 8064"/>
              <a:gd name="T24" fmla="*/ 13398 w 23040"/>
              <a:gd name="T25" fmla="*/ 7201 h 8064"/>
              <a:gd name="T26" fmla="*/ 13373 w 23040"/>
              <a:gd name="T27" fmla="*/ 7210 h 8064"/>
              <a:gd name="T28" fmla="*/ 13349 w 23040"/>
              <a:gd name="T29" fmla="*/ 7220 h 8064"/>
              <a:gd name="T30" fmla="*/ 13324 w 23040"/>
              <a:gd name="T31" fmla="*/ 7230 h 8064"/>
              <a:gd name="T32" fmla="*/ 13300 w 23040"/>
              <a:gd name="T33" fmla="*/ 7241 h 8064"/>
              <a:gd name="T34" fmla="*/ 13277 w 23040"/>
              <a:gd name="T35" fmla="*/ 7253 h 8064"/>
              <a:gd name="T36" fmla="*/ 13254 w 23040"/>
              <a:gd name="T37" fmla="*/ 7266 h 8064"/>
              <a:gd name="T38" fmla="*/ 13231 w 23040"/>
              <a:gd name="T39" fmla="*/ 7279 h 8064"/>
              <a:gd name="T40" fmla="*/ 13208 w 23040"/>
              <a:gd name="T41" fmla="*/ 7293 h 8064"/>
              <a:gd name="T42" fmla="*/ 13186 w 23040"/>
              <a:gd name="T43" fmla="*/ 7308 h 8064"/>
              <a:gd name="T44" fmla="*/ 13163 w 23040"/>
              <a:gd name="T45" fmla="*/ 7323 h 8064"/>
              <a:gd name="T46" fmla="*/ 13141 w 23040"/>
              <a:gd name="T47" fmla="*/ 7339 h 8064"/>
              <a:gd name="T48" fmla="*/ 13100 w 23040"/>
              <a:gd name="T49" fmla="*/ 7372 h 8064"/>
              <a:gd name="T50" fmla="*/ 13058 w 23040"/>
              <a:gd name="T51" fmla="*/ 7410 h 8064"/>
              <a:gd name="T52" fmla="*/ 13018 w 23040"/>
              <a:gd name="T53" fmla="*/ 7449 h 8064"/>
              <a:gd name="T54" fmla="*/ 12980 w 23040"/>
              <a:gd name="T55" fmla="*/ 7489 h 8064"/>
              <a:gd name="T56" fmla="*/ 12948 w 23040"/>
              <a:gd name="T57" fmla="*/ 7525 h 8064"/>
              <a:gd name="T58" fmla="*/ 12917 w 23040"/>
              <a:gd name="T59" fmla="*/ 7558 h 8064"/>
              <a:gd name="T60" fmla="*/ 12884 w 23040"/>
              <a:gd name="T61" fmla="*/ 7591 h 8064"/>
              <a:gd name="T62" fmla="*/ 12851 w 23040"/>
              <a:gd name="T63" fmla="*/ 7623 h 8064"/>
              <a:gd name="T64" fmla="*/ 12817 w 23040"/>
              <a:gd name="T65" fmla="*/ 7653 h 8064"/>
              <a:gd name="T66" fmla="*/ 12783 w 23040"/>
              <a:gd name="T67" fmla="*/ 7682 h 8064"/>
              <a:gd name="T68" fmla="*/ 12748 w 23040"/>
              <a:gd name="T69" fmla="*/ 7711 h 8064"/>
              <a:gd name="T70" fmla="*/ 12712 w 23040"/>
              <a:gd name="T71" fmla="*/ 7738 h 8064"/>
              <a:gd name="T72" fmla="*/ 12676 w 23040"/>
              <a:gd name="T73" fmla="*/ 7764 h 8064"/>
              <a:gd name="T74" fmla="*/ 12640 w 23040"/>
              <a:gd name="T75" fmla="*/ 7790 h 8064"/>
              <a:gd name="T76" fmla="*/ 12603 w 23040"/>
              <a:gd name="T77" fmla="*/ 7813 h 8064"/>
              <a:gd name="T78" fmla="*/ 12565 w 23040"/>
              <a:gd name="T79" fmla="*/ 7836 h 8064"/>
              <a:gd name="T80" fmla="*/ 12527 w 23040"/>
              <a:gd name="T81" fmla="*/ 7859 h 8064"/>
              <a:gd name="T82" fmla="*/ 12488 w 23040"/>
              <a:gd name="T83" fmla="*/ 7880 h 8064"/>
              <a:gd name="T84" fmla="*/ 12449 w 23040"/>
              <a:gd name="T85" fmla="*/ 7900 h 8064"/>
              <a:gd name="T86" fmla="*/ 12408 w 23040"/>
              <a:gd name="T87" fmla="*/ 7918 h 8064"/>
              <a:gd name="T88" fmla="*/ 12368 w 23040"/>
              <a:gd name="T89" fmla="*/ 7936 h 8064"/>
              <a:gd name="T90" fmla="*/ 12328 w 23040"/>
              <a:gd name="T91" fmla="*/ 7952 h 8064"/>
              <a:gd name="T92" fmla="*/ 12286 w 23040"/>
              <a:gd name="T93" fmla="*/ 7967 h 8064"/>
              <a:gd name="T94" fmla="*/ 12244 w 23040"/>
              <a:gd name="T95" fmla="*/ 7982 h 8064"/>
              <a:gd name="T96" fmla="*/ 12203 w 23040"/>
              <a:gd name="T97" fmla="*/ 7995 h 8064"/>
              <a:gd name="T98" fmla="*/ 12159 w 23040"/>
              <a:gd name="T99" fmla="*/ 8006 h 8064"/>
              <a:gd name="T100" fmla="*/ 12116 w 23040"/>
              <a:gd name="T101" fmla="*/ 8018 h 8064"/>
              <a:gd name="T102" fmla="*/ 12073 w 23040"/>
              <a:gd name="T103" fmla="*/ 8027 h 8064"/>
              <a:gd name="T104" fmla="*/ 12028 w 23040"/>
              <a:gd name="T105" fmla="*/ 8035 h 8064"/>
              <a:gd name="T106" fmla="*/ 11984 w 23040"/>
              <a:gd name="T107" fmla="*/ 8044 h 8064"/>
              <a:gd name="T108" fmla="*/ 11938 w 23040"/>
              <a:gd name="T109" fmla="*/ 8050 h 8064"/>
              <a:gd name="T110" fmla="*/ 11893 w 23040"/>
              <a:gd name="T111" fmla="*/ 8055 h 8064"/>
              <a:gd name="T112" fmla="*/ 11847 w 23040"/>
              <a:gd name="T113" fmla="*/ 8058 h 8064"/>
              <a:gd name="T114" fmla="*/ 11801 w 23040"/>
              <a:gd name="T115" fmla="*/ 8061 h 8064"/>
              <a:gd name="T116" fmla="*/ 11753 w 23040"/>
              <a:gd name="T117" fmla="*/ 8064 h 8064"/>
              <a:gd name="T118" fmla="*/ 11706 w 23040"/>
              <a:gd name="T119" fmla="*/ 8064 h 8064"/>
              <a:gd name="T120" fmla="*/ 0 w 23040"/>
              <a:gd name="T121" fmla="*/ 8064 h 8064"/>
              <a:gd name="T122" fmla="*/ 0 w 23040"/>
              <a:gd name="T123" fmla="*/ 0 h 8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040" h="8063">
                <a:moveTo>
                  <a:pt x="0" y="0"/>
                </a:moveTo>
                <a:lnTo>
                  <a:pt x="23040" y="0"/>
                </a:lnTo>
                <a:lnTo>
                  <a:pt x="23040" y="7142"/>
                </a:lnTo>
                <a:lnTo>
                  <a:pt x="13746" y="7142"/>
                </a:lnTo>
                <a:lnTo>
                  <a:pt x="13690" y="7143"/>
                </a:lnTo>
                <a:lnTo>
                  <a:pt x="13634" y="7148"/>
                </a:lnTo>
                <a:lnTo>
                  <a:pt x="13581" y="7155"/>
                </a:lnTo>
                <a:lnTo>
                  <a:pt x="13527" y="7165"/>
                </a:lnTo>
                <a:lnTo>
                  <a:pt x="13500" y="7171"/>
                </a:lnTo>
                <a:lnTo>
                  <a:pt x="13474" y="7176"/>
                </a:lnTo>
                <a:lnTo>
                  <a:pt x="13448" y="7184"/>
                </a:lnTo>
                <a:lnTo>
                  <a:pt x="13424" y="7192"/>
                </a:lnTo>
                <a:lnTo>
                  <a:pt x="13398" y="7201"/>
                </a:lnTo>
                <a:lnTo>
                  <a:pt x="13373" y="7210"/>
                </a:lnTo>
                <a:lnTo>
                  <a:pt x="13349" y="7220"/>
                </a:lnTo>
                <a:lnTo>
                  <a:pt x="13324" y="7230"/>
                </a:lnTo>
                <a:lnTo>
                  <a:pt x="13300" y="7241"/>
                </a:lnTo>
                <a:lnTo>
                  <a:pt x="13277" y="7253"/>
                </a:lnTo>
                <a:lnTo>
                  <a:pt x="13254" y="7266"/>
                </a:lnTo>
                <a:lnTo>
                  <a:pt x="13231" y="7279"/>
                </a:lnTo>
                <a:lnTo>
                  <a:pt x="13208" y="7293"/>
                </a:lnTo>
                <a:lnTo>
                  <a:pt x="13186" y="7308"/>
                </a:lnTo>
                <a:lnTo>
                  <a:pt x="13163" y="7323"/>
                </a:lnTo>
                <a:lnTo>
                  <a:pt x="13141" y="7339"/>
                </a:lnTo>
                <a:lnTo>
                  <a:pt x="13100" y="7372"/>
                </a:lnTo>
                <a:lnTo>
                  <a:pt x="13058" y="7410"/>
                </a:lnTo>
                <a:lnTo>
                  <a:pt x="13018" y="7449"/>
                </a:lnTo>
                <a:lnTo>
                  <a:pt x="12980" y="7489"/>
                </a:lnTo>
                <a:lnTo>
                  <a:pt x="12948" y="7525"/>
                </a:lnTo>
                <a:lnTo>
                  <a:pt x="12917" y="7558"/>
                </a:lnTo>
                <a:lnTo>
                  <a:pt x="12884" y="7591"/>
                </a:lnTo>
                <a:lnTo>
                  <a:pt x="12851" y="7623"/>
                </a:lnTo>
                <a:lnTo>
                  <a:pt x="12817" y="7653"/>
                </a:lnTo>
                <a:lnTo>
                  <a:pt x="12783" y="7682"/>
                </a:lnTo>
                <a:lnTo>
                  <a:pt x="12748" y="7711"/>
                </a:lnTo>
                <a:lnTo>
                  <a:pt x="12712" y="7738"/>
                </a:lnTo>
                <a:lnTo>
                  <a:pt x="12676" y="7764"/>
                </a:lnTo>
                <a:lnTo>
                  <a:pt x="12640" y="7790"/>
                </a:lnTo>
                <a:lnTo>
                  <a:pt x="12603" y="7813"/>
                </a:lnTo>
                <a:lnTo>
                  <a:pt x="12565" y="7836"/>
                </a:lnTo>
                <a:lnTo>
                  <a:pt x="12527" y="7859"/>
                </a:lnTo>
                <a:lnTo>
                  <a:pt x="12488" y="7880"/>
                </a:lnTo>
                <a:lnTo>
                  <a:pt x="12449" y="7900"/>
                </a:lnTo>
                <a:lnTo>
                  <a:pt x="12408" y="7918"/>
                </a:lnTo>
                <a:lnTo>
                  <a:pt x="12368" y="7936"/>
                </a:lnTo>
                <a:lnTo>
                  <a:pt x="12328" y="7952"/>
                </a:lnTo>
                <a:lnTo>
                  <a:pt x="12286" y="7967"/>
                </a:lnTo>
                <a:lnTo>
                  <a:pt x="12244" y="7982"/>
                </a:lnTo>
                <a:lnTo>
                  <a:pt x="12203" y="7995"/>
                </a:lnTo>
                <a:lnTo>
                  <a:pt x="12159" y="8006"/>
                </a:lnTo>
                <a:lnTo>
                  <a:pt x="12116" y="8018"/>
                </a:lnTo>
                <a:lnTo>
                  <a:pt x="12073" y="8027"/>
                </a:lnTo>
                <a:lnTo>
                  <a:pt x="12028" y="8035"/>
                </a:lnTo>
                <a:lnTo>
                  <a:pt x="11984" y="8044"/>
                </a:lnTo>
                <a:lnTo>
                  <a:pt x="11938" y="8050"/>
                </a:lnTo>
                <a:lnTo>
                  <a:pt x="11893" y="8055"/>
                </a:lnTo>
                <a:lnTo>
                  <a:pt x="11847" y="8058"/>
                </a:lnTo>
                <a:lnTo>
                  <a:pt x="11801" y="8061"/>
                </a:lnTo>
                <a:lnTo>
                  <a:pt x="11753" y="8064"/>
                </a:lnTo>
                <a:lnTo>
                  <a:pt x="11706" y="8064"/>
                </a:lnTo>
                <a:lnTo>
                  <a:pt x="0" y="8064"/>
                </a:lnTo>
                <a:lnTo>
                  <a:pt x="0" y="0"/>
                </a:lnTo>
                <a:close/>
              </a:path>
            </a:pathLst>
          </a:custGeom>
          <a:solidFill>
            <a:schemeClr val="bg1">
              <a:lumMod val="85000"/>
            </a:schemeClr>
          </a:solidFill>
          <a:ln>
            <a:noFill/>
          </a:ln>
        </p:spPr>
        <p:txBody>
          <a:bodyPr vert="horz" wrap="square" lIns="91440" tIns="45720" rIns="91440" bIns="45720" numCol="1" anchor="t" anchorCtr="0" compatLnSpc="1"/>
          <a:lstStyle/>
          <a:p>
            <a:endParaRPr lang="zh-CN" altLang="en-US"/>
          </a:p>
        </p:txBody>
      </p:sp>
      <p:sp>
        <p:nvSpPr>
          <p:cNvPr id="8" name="Freeform 5"/>
          <p:cNvSpPr/>
          <p:nvPr userDrawn="1">
            <p:custDataLst>
              <p:tags r:id="rId7"/>
            </p:custDataLst>
          </p:nvPr>
        </p:nvSpPr>
        <p:spPr bwMode="auto">
          <a:xfrm>
            <a:off x="0" y="0"/>
            <a:ext cx="12192000" cy="4267200"/>
          </a:xfrm>
          <a:custGeom>
            <a:avLst/>
            <a:gdLst>
              <a:gd name="T0" fmla="*/ 0 w 23040"/>
              <a:gd name="T1" fmla="*/ 0 h 8064"/>
              <a:gd name="T2" fmla="*/ 23040 w 23040"/>
              <a:gd name="T3" fmla="*/ 0 h 8064"/>
              <a:gd name="T4" fmla="*/ 23040 w 23040"/>
              <a:gd name="T5" fmla="*/ 7142 h 8064"/>
              <a:gd name="T6" fmla="*/ 13746 w 23040"/>
              <a:gd name="T7" fmla="*/ 7142 h 8064"/>
              <a:gd name="T8" fmla="*/ 13690 w 23040"/>
              <a:gd name="T9" fmla="*/ 7143 h 8064"/>
              <a:gd name="T10" fmla="*/ 13634 w 23040"/>
              <a:gd name="T11" fmla="*/ 7148 h 8064"/>
              <a:gd name="T12" fmla="*/ 13581 w 23040"/>
              <a:gd name="T13" fmla="*/ 7155 h 8064"/>
              <a:gd name="T14" fmla="*/ 13527 w 23040"/>
              <a:gd name="T15" fmla="*/ 7165 h 8064"/>
              <a:gd name="T16" fmla="*/ 13500 w 23040"/>
              <a:gd name="T17" fmla="*/ 7171 h 8064"/>
              <a:gd name="T18" fmla="*/ 13474 w 23040"/>
              <a:gd name="T19" fmla="*/ 7176 h 8064"/>
              <a:gd name="T20" fmla="*/ 13448 w 23040"/>
              <a:gd name="T21" fmla="*/ 7184 h 8064"/>
              <a:gd name="T22" fmla="*/ 13424 w 23040"/>
              <a:gd name="T23" fmla="*/ 7192 h 8064"/>
              <a:gd name="T24" fmla="*/ 13398 w 23040"/>
              <a:gd name="T25" fmla="*/ 7201 h 8064"/>
              <a:gd name="T26" fmla="*/ 13373 w 23040"/>
              <a:gd name="T27" fmla="*/ 7210 h 8064"/>
              <a:gd name="T28" fmla="*/ 13349 w 23040"/>
              <a:gd name="T29" fmla="*/ 7220 h 8064"/>
              <a:gd name="T30" fmla="*/ 13324 w 23040"/>
              <a:gd name="T31" fmla="*/ 7230 h 8064"/>
              <a:gd name="T32" fmla="*/ 13300 w 23040"/>
              <a:gd name="T33" fmla="*/ 7241 h 8064"/>
              <a:gd name="T34" fmla="*/ 13277 w 23040"/>
              <a:gd name="T35" fmla="*/ 7253 h 8064"/>
              <a:gd name="T36" fmla="*/ 13254 w 23040"/>
              <a:gd name="T37" fmla="*/ 7266 h 8064"/>
              <a:gd name="T38" fmla="*/ 13231 w 23040"/>
              <a:gd name="T39" fmla="*/ 7279 h 8064"/>
              <a:gd name="T40" fmla="*/ 13208 w 23040"/>
              <a:gd name="T41" fmla="*/ 7293 h 8064"/>
              <a:gd name="T42" fmla="*/ 13186 w 23040"/>
              <a:gd name="T43" fmla="*/ 7308 h 8064"/>
              <a:gd name="T44" fmla="*/ 13163 w 23040"/>
              <a:gd name="T45" fmla="*/ 7323 h 8064"/>
              <a:gd name="T46" fmla="*/ 13141 w 23040"/>
              <a:gd name="T47" fmla="*/ 7339 h 8064"/>
              <a:gd name="T48" fmla="*/ 13100 w 23040"/>
              <a:gd name="T49" fmla="*/ 7372 h 8064"/>
              <a:gd name="T50" fmla="*/ 13058 w 23040"/>
              <a:gd name="T51" fmla="*/ 7410 h 8064"/>
              <a:gd name="T52" fmla="*/ 13018 w 23040"/>
              <a:gd name="T53" fmla="*/ 7449 h 8064"/>
              <a:gd name="T54" fmla="*/ 12980 w 23040"/>
              <a:gd name="T55" fmla="*/ 7489 h 8064"/>
              <a:gd name="T56" fmla="*/ 12948 w 23040"/>
              <a:gd name="T57" fmla="*/ 7525 h 8064"/>
              <a:gd name="T58" fmla="*/ 12917 w 23040"/>
              <a:gd name="T59" fmla="*/ 7558 h 8064"/>
              <a:gd name="T60" fmla="*/ 12884 w 23040"/>
              <a:gd name="T61" fmla="*/ 7591 h 8064"/>
              <a:gd name="T62" fmla="*/ 12851 w 23040"/>
              <a:gd name="T63" fmla="*/ 7623 h 8064"/>
              <a:gd name="T64" fmla="*/ 12817 w 23040"/>
              <a:gd name="T65" fmla="*/ 7653 h 8064"/>
              <a:gd name="T66" fmla="*/ 12783 w 23040"/>
              <a:gd name="T67" fmla="*/ 7682 h 8064"/>
              <a:gd name="T68" fmla="*/ 12748 w 23040"/>
              <a:gd name="T69" fmla="*/ 7711 h 8064"/>
              <a:gd name="T70" fmla="*/ 12712 w 23040"/>
              <a:gd name="T71" fmla="*/ 7738 h 8064"/>
              <a:gd name="T72" fmla="*/ 12676 w 23040"/>
              <a:gd name="T73" fmla="*/ 7764 h 8064"/>
              <a:gd name="T74" fmla="*/ 12640 w 23040"/>
              <a:gd name="T75" fmla="*/ 7790 h 8064"/>
              <a:gd name="T76" fmla="*/ 12603 w 23040"/>
              <a:gd name="T77" fmla="*/ 7813 h 8064"/>
              <a:gd name="T78" fmla="*/ 12565 w 23040"/>
              <a:gd name="T79" fmla="*/ 7836 h 8064"/>
              <a:gd name="T80" fmla="*/ 12527 w 23040"/>
              <a:gd name="T81" fmla="*/ 7859 h 8064"/>
              <a:gd name="T82" fmla="*/ 12488 w 23040"/>
              <a:gd name="T83" fmla="*/ 7880 h 8064"/>
              <a:gd name="T84" fmla="*/ 12449 w 23040"/>
              <a:gd name="T85" fmla="*/ 7900 h 8064"/>
              <a:gd name="T86" fmla="*/ 12408 w 23040"/>
              <a:gd name="T87" fmla="*/ 7918 h 8064"/>
              <a:gd name="T88" fmla="*/ 12368 w 23040"/>
              <a:gd name="T89" fmla="*/ 7936 h 8064"/>
              <a:gd name="T90" fmla="*/ 12328 w 23040"/>
              <a:gd name="T91" fmla="*/ 7952 h 8064"/>
              <a:gd name="T92" fmla="*/ 12286 w 23040"/>
              <a:gd name="T93" fmla="*/ 7967 h 8064"/>
              <a:gd name="T94" fmla="*/ 12244 w 23040"/>
              <a:gd name="T95" fmla="*/ 7982 h 8064"/>
              <a:gd name="T96" fmla="*/ 12203 w 23040"/>
              <a:gd name="T97" fmla="*/ 7995 h 8064"/>
              <a:gd name="T98" fmla="*/ 12159 w 23040"/>
              <a:gd name="T99" fmla="*/ 8006 h 8064"/>
              <a:gd name="T100" fmla="*/ 12116 w 23040"/>
              <a:gd name="T101" fmla="*/ 8018 h 8064"/>
              <a:gd name="T102" fmla="*/ 12073 w 23040"/>
              <a:gd name="T103" fmla="*/ 8027 h 8064"/>
              <a:gd name="T104" fmla="*/ 12028 w 23040"/>
              <a:gd name="T105" fmla="*/ 8035 h 8064"/>
              <a:gd name="T106" fmla="*/ 11984 w 23040"/>
              <a:gd name="T107" fmla="*/ 8044 h 8064"/>
              <a:gd name="T108" fmla="*/ 11938 w 23040"/>
              <a:gd name="T109" fmla="*/ 8050 h 8064"/>
              <a:gd name="T110" fmla="*/ 11893 w 23040"/>
              <a:gd name="T111" fmla="*/ 8055 h 8064"/>
              <a:gd name="T112" fmla="*/ 11847 w 23040"/>
              <a:gd name="T113" fmla="*/ 8058 h 8064"/>
              <a:gd name="T114" fmla="*/ 11801 w 23040"/>
              <a:gd name="T115" fmla="*/ 8061 h 8064"/>
              <a:gd name="T116" fmla="*/ 11753 w 23040"/>
              <a:gd name="T117" fmla="*/ 8064 h 8064"/>
              <a:gd name="T118" fmla="*/ 11706 w 23040"/>
              <a:gd name="T119" fmla="*/ 8064 h 8064"/>
              <a:gd name="T120" fmla="*/ 0 w 23040"/>
              <a:gd name="T121" fmla="*/ 8064 h 8064"/>
              <a:gd name="T122" fmla="*/ 0 w 23040"/>
              <a:gd name="T123" fmla="*/ 0 h 8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040" h="8063">
                <a:moveTo>
                  <a:pt x="0" y="0"/>
                </a:moveTo>
                <a:lnTo>
                  <a:pt x="23040" y="0"/>
                </a:lnTo>
                <a:lnTo>
                  <a:pt x="23040" y="7142"/>
                </a:lnTo>
                <a:lnTo>
                  <a:pt x="13746" y="7142"/>
                </a:lnTo>
                <a:lnTo>
                  <a:pt x="13690" y="7143"/>
                </a:lnTo>
                <a:lnTo>
                  <a:pt x="13634" y="7148"/>
                </a:lnTo>
                <a:lnTo>
                  <a:pt x="13581" y="7155"/>
                </a:lnTo>
                <a:lnTo>
                  <a:pt x="13527" y="7165"/>
                </a:lnTo>
                <a:lnTo>
                  <a:pt x="13500" y="7171"/>
                </a:lnTo>
                <a:lnTo>
                  <a:pt x="13474" y="7176"/>
                </a:lnTo>
                <a:lnTo>
                  <a:pt x="13448" y="7184"/>
                </a:lnTo>
                <a:lnTo>
                  <a:pt x="13424" y="7192"/>
                </a:lnTo>
                <a:lnTo>
                  <a:pt x="13398" y="7201"/>
                </a:lnTo>
                <a:lnTo>
                  <a:pt x="13373" y="7210"/>
                </a:lnTo>
                <a:lnTo>
                  <a:pt x="13349" y="7220"/>
                </a:lnTo>
                <a:lnTo>
                  <a:pt x="13324" y="7230"/>
                </a:lnTo>
                <a:lnTo>
                  <a:pt x="13300" y="7241"/>
                </a:lnTo>
                <a:lnTo>
                  <a:pt x="13277" y="7253"/>
                </a:lnTo>
                <a:lnTo>
                  <a:pt x="13254" y="7266"/>
                </a:lnTo>
                <a:lnTo>
                  <a:pt x="13231" y="7279"/>
                </a:lnTo>
                <a:lnTo>
                  <a:pt x="13208" y="7293"/>
                </a:lnTo>
                <a:lnTo>
                  <a:pt x="13186" y="7308"/>
                </a:lnTo>
                <a:lnTo>
                  <a:pt x="13163" y="7323"/>
                </a:lnTo>
                <a:lnTo>
                  <a:pt x="13141" y="7339"/>
                </a:lnTo>
                <a:lnTo>
                  <a:pt x="13100" y="7372"/>
                </a:lnTo>
                <a:lnTo>
                  <a:pt x="13058" y="7410"/>
                </a:lnTo>
                <a:lnTo>
                  <a:pt x="13018" y="7449"/>
                </a:lnTo>
                <a:lnTo>
                  <a:pt x="12980" y="7489"/>
                </a:lnTo>
                <a:lnTo>
                  <a:pt x="12948" y="7525"/>
                </a:lnTo>
                <a:lnTo>
                  <a:pt x="12917" y="7558"/>
                </a:lnTo>
                <a:lnTo>
                  <a:pt x="12884" y="7591"/>
                </a:lnTo>
                <a:lnTo>
                  <a:pt x="12851" y="7623"/>
                </a:lnTo>
                <a:lnTo>
                  <a:pt x="12817" y="7653"/>
                </a:lnTo>
                <a:lnTo>
                  <a:pt x="12783" y="7682"/>
                </a:lnTo>
                <a:lnTo>
                  <a:pt x="12748" y="7711"/>
                </a:lnTo>
                <a:lnTo>
                  <a:pt x="12712" y="7738"/>
                </a:lnTo>
                <a:lnTo>
                  <a:pt x="12676" y="7764"/>
                </a:lnTo>
                <a:lnTo>
                  <a:pt x="12640" y="7790"/>
                </a:lnTo>
                <a:lnTo>
                  <a:pt x="12603" y="7813"/>
                </a:lnTo>
                <a:lnTo>
                  <a:pt x="12565" y="7836"/>
                </a:lnTo>
                <a:lnTo>
                  <a:pt x="12527" y="7859"/>
                </a:lnTo>
                <a:lnTo>
                  <a:pt x="12488" y="7880"/>
                </a:lnTo>
                <a:lnTo>
                  <a:pt x="12449" y="7900"/>
                </a:lnTo>
                <a:lnTo>
                  <a:pt x="12408" y="7918"/>
                </a:lnTo>
                <a:lnTo>
                  <a:pt x="12368" y="7936"/>
                </a:lnTo>
                <a:lnTo>
                  <a:pt x="12328" y="7952"/>
                </a:lnTo>
                <a:lnTo>
                  <a:pt x="12286" y="7967"/>
                </a:lnTo>
                <a:lnTo>
                  <a:pt x="12244" y="7982"/>
                </a:lnTo>
                <a:lnTo>
                  <a:pt x="12203" y="7995"/>
                </a:lnTo>
                <a:lnTo>
                  <a:pt x="12159" y="8006"/>
                </a:lnTo>
                <a:lnTo>
                  <a:pt x="12116" y="8018"/>
                </a:lnTo>
                <a:lnTo>
                  <a:pt x="12073" y="8027"/>
                </a:lnTo>
                <a:lnTo>
                  <a:pt x="12028" y="8035"/>
                </a:lnTo>
                <a:lnTo>
                  <a:pt x="11984" y="8044"/>
                </a:lnTo>
                <a:lnTo>
                  <a:pt x="11938" y="8050"/>
                </a:lnTo>
                <a:lnTo>
                  <a:pt x="11893" y="8055"/>
                </a:lnTo>
                <a:lnTo>
                  <a:pt x="11847" y="8058"/>
                </a:lnTo>
                <a:lnTo>
                  <a:pt x="11801" y="8061"/>
                </a:lnTo>
                <a:lnTo>
                  <a:pt x="11753" y="8064"/>
                </a:lnTo>
                <a:lnTo>
                  <a:pt x="11706" y="8064"/>
                </a:lnTo>
                <a:lnTo>
                  <a:pt x="0" y="8064"/>
                </a:lnTo>
                <a:lnTo>
                  <a:pt x="0" y="0"/>
                </a:lnTo>
                <a:close/>
              </a:path>
            </a:pathLst>
          </a:custGeom>
          <a:solidFill>
            <a:srgbClr val="E501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grpSp>
        <p:nvGrpSpPr>
          <p:cNvPr id="2" name="组合 1"/>
          <p:cNvGrpSpPr/>
          <p:nvPr userDrawn="1">
            <p:custDataLst>
              <p:tags r:id="rId1"/>
            </p:custDataLst>
          </p:nvPr>
        </p:nvGrpSpPr>
        <p:grpSpPr>
          <a:xfrm>
            <a:off x="8255" y="16510"/>
            <a:ext cx="12192000" cy="6714490"/>
            <a:chOff x="315" y="312"/>
            <a:chExt cx="19200" cy="10574"/>
          </a:xfrm>
        </p:grpSpPr>
        <p:pic>
          <p:nvPicPr>
            <p:cNvPr id="10" name="图片 9"/>
            <p:cNvPicPr>
              <a:picLocks noChangeAspect="1"/>
            </p:cNvPicPr>
            <p:nvPr userDrawn="1">
              <p:custDataLst>
                <p:tags r:id="rId4"/>
              </p:custDataLst>
            </p:nvPr>
          </p:nvPicPr>
          <p:blipFill>
            <a:blip r:embed="rId7"/>
            <a:stretch>
              <a:fillRect/>
            </a:stretch>
          </p:blipFill>
          <p:spPr>
            <a:xfrm>
              <a:off x="315" y="312"/>
              <a:ext cx="19200" cy="10573"/>
            </a:xfrm>
            <a:prstGeom prst="rect">
              <a:avLst/>
            </a:prstGeom>
          </p:spPr>
        </p:pic>
        <p:sp>
          <p:nvSpPr>
            <p:cNvPr id="11" name="矩形 10"/>
            <p:cNvSpPr/>
            <p:nvPr userDrawn="1">
              <p:custDataLst>
                <p:tags r:id="rId5"/>
              </p:custDataLst>
            </p:nvPr>
          </p:nvSpPr>
          <p:spPr>
            <a:xfrm>
              <a:off x="315" y="312"/>
              <a:ext cx="19200" cy="10574"/>
            </a:xfrm>
            <a:prstGeom prst="rect">
              <a:avLst/>
            </a:prstGeom>
            <a:gradFill>
              <a:gsLst>
                <a:gs pos="0">
                  <a:schemeClr val="bg1">
                    <a:alpha val="57000"/>
                  </a:schemeClr>
                </a:gs>
                <a:gs pos="64000">
                  <a:schemeClr val="bg1">
                    <a:alpha val="9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5" name="直接连接符 4"/>
          <p:cNvCxnSpPr/>
          <p:nvPr userDrawn="1">
            <p:custDataLst>
              <p:tags r:id="rId2"/>
            </p:custDataLst>
          </p:nvPr>
        </p:nvCxnSpPr>
        <p:spPr>
          <a:xfrm>
            <a:off x="95885" y="463550"/>
            <a:ext cx="3396615" cy="12700"/>
          </a:xfrm>
          <a:prstGeom prst="line">
            <a:avLst/>
          </a:prstGeom>
          <a:ln w="50800" cmpd="sng">
            <a:solidFill>
              <a:srgbClr val="FF0000"/>
            </a:solidFill>
            <a:prstDash val="solid"/>
          </a:ln>
        </p:spPr>
        <p:style>
          <a:lnRef idx="1">
            <a:schemeClr val="accent2"/>
          </a:lnRef>
          <a:fillRef idx="0">
            <a:schemeClr val="accent2"/>
          </a:fillRef>
          <a:effectRef idx="0">
            <a:schemeClr val="accent2"/>
          </a:effectRef>
          <a:fontRef idx="minor">
            <a:schemeClr val="tx1"/>
          </a:fontRef>
        </p:style>
      </p:cxnSp>
      <p:pic>
        <p:nvPicPr>
          <p:cNvPr id="3" name="图片 2" descr="微信图片_20230907094519"/>
          <p:cNvPicPr>
            <a:picLocks noChangeAspect="1"/>
          </p:cNvPicPr>
          <p:nvPr userDrawn="1">
            <p:custDataLst>
              <p:tags r:id="rId3"/>
            </p:custDataLst>
          </p:nvPr>
        </p:nvPicPr>
        <p:blipFill>
          <a:blip r:embed="rId8"/>
          <a:stretch>
            <a:fillRect/>
          </a:stretch>
        </p:blipFill>
        <p:spPr>
          <a:xfrm>
            <a:off x="95885" y="16510"/>
            <a:ext cx="3173730" cy="447040"/>
          </a:xfrm>
          <a:prstGeom prst="rect">
            <a:avLst/>
          </a:prstGeom>
        </p:spPr>
      </p:pic>
    </p:spTree>
  </p:cSld>
  <p:clrMapOvr>
    <a:masterClrMapping/>
  </p:clrMapOvr>
  <p:transition spd="slow"/>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a:t>单击此处编辑母版标题样式</a:t>
            </a:r>
          </a:p>
        </p:txBody>
      </p:sp>
      <p:sp>
        <p:nvSpPr>
          <p:cNvPr id="3" name="内容占位符 2"/>
          <p:cNvSpPr>
            <a:spLocks noGrp="1"/>
          </p:cNvSpPr>
          <p:nvPr>
            <p:ph sz="half" idx="1"/>
            <p:custDataLst>
              <p:tags r:id="rId2"/>
            </p:custDataLst>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custDataLst>
              <p:tags r:id="rId3"/>
            </p:custDataLst>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custDataLst>
              <p:tags r:id="rId4"/>
            </p:custDataLst>
          </p:nvPr>
        </p:nvSpPr>
        <p:spPr/>
        <p:txBody>
          <a:bodyPr/>
          <a:lstStyle/>
          <a:p>
            <a:fld id="{07DD7863-7BD7-481C-A3B1-05ADD35A3E37}" type="datetimeFigureOut">
              <a:rPr lang="zh-CN" altLang="en-US" smtClean="0"/>
              <a:t>2025/2/10</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B93B0D7C-BD9B-42FA-B8A0-181E944F5DD0}" type="slidenum">
              <a:rPr lang="zh-CN" altLang="en-US" smtClean="0"/>
              <a:t>‹#›</a:t>
            </a:fld>
            <a:endParaRPr lang="zh-CN" altLang="en-US"/>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custDataLst>
              <p:tags r:id="rId2"/>
            </p:custDataLst>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custDataLst>
              <p:tags r:id="rId3"/>
            </p:custDataLst>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custDataLst>
              <p:tags r:id="rId4"/>
            </p:custDataLst>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custDataLst>
              <p:tags r:id="rId5"/>
            </p:custDataLst>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custDataLst>
              <p:tags r:id="rId6"/>
            </p:custDataLst>
          </p:nvPr>
        </p:nvSpPr>
        <p:spPr/>
        <p:txBody>
          <a:bodyPr/>
          <a:lstStyle/>
          <a:p>
            <a:fld id="{07DD7863-7BD7-481C-A3B1-05ADD35A3E37}" type="datetimeFigureOut">
              <a:rPr lang="zh-CN" altLang="en-US" smtClean="0"/>
              <a:t>2025/2/10</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B93B0D7C-BD9B-42FA-B8A0-181E944F5DD0}" type="slidenum">
              <a:rPr lang="zh-CN" altLang="en-US" smtClean="0"/>
              <a:t>‹#›</a:t>
            </a:fld>
            <a:endParaRPr lang="zh-CN" alt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a:t>单击此处编辑母版标题样式</a:t>
            </a:r>
          </a:p>
        </p:txBody>
      </p:sp>
      <p:sp>
        <p:nvSpPr>
          <p:cNvPr id="3" name="日期占位符 2"/>
          <p:cNvSpPr>
            <a:spLocks noGrp="1"/>
          </p:cNvSpPr>
          <p:nvPr>
            <p:ph type="dt" sz="half" idx="10"/>
            <p:custDataLst>
              <p:tags r:id="rId2"/>
            </p:custDataLst>
          </p:nvPr>
        </p:nvSpPr>
        <p:spPr/>
        <p:txBody>
          <a:bodyPr/>
          <a:lstStyle/>
          <a:p>
            <a:fld id="{07DD7863-7BD7-481C-A3B1-05ADD35A3E37}" type="datetimeFigureOut">
              <a:rPr lang="zh-CN" altLang="en-US" smtClean="0"/>
              <a:t>2025/2/10</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B93B0D7C-BD9B-42FA-B8A0-181E944F5DD0}" type="slidenum">
              <a:rPr lang="zh-CN" altLang="en-US" smtClean="0"/>
              <a:t>‹#›</a:t>
            </a:fld>
            <a:endParaRPr lang="zh-CN" altLang="en-US"/>
          </a:p>
        </p:txBody>
      </p:sp>
      <p:sp>
        <p:nvSpPr>
          <p:cNvPr id="6" name="矩形 5"/>
          <p:cNvSpPr/>
          <p:nvPr userDrawn="1">
            <p:custDataLst>
              <p:tags r:id="rId5"/>
            </p:custDataLst>
          </p:nvPr>
        </p:nvSpPr>
        <p:spPr>
          <a:xfrm>
            <a:off x="0" y="0"/>
            <a:ext cx="12192000" cy="6858000"/>
          </a:xfrm>
          <a:prstGeom prst="rect">
            <a:avLst/>
          </a:prstGeom>
          <a:gradFill>
            <a:gsLst>
              <a:gs pos="95000">
                <a:srgbClr val="EEEEEE"/>
              </a:gs>
              <a:gs pos="0">
                <a:srgbClr val="FFFFFF"/>
              </a:gs>
              <a:gs pos="100000">
                <a:srgbClr val="DEDED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任意多边形: 形状 7"/>
          <p:cNvSpPr/>
          <p:nvPr userDrawn="1">
            <p:custDataLst>
              <p:tags r:id="rId6"/>
            </p:custDataLst>
          </p:nvPr>
        </p:nvSpPr>
        <p:spPr>
          <a:xfrm>
            <a:off x="0" y="6140900"/>
            <a:ext cx="12192000" cy="717101"/>
          </a:xfrm>
          <a:custGeom>
            <a:avLst/>
            <a:gdLst>
              <a:gd name="connsiteX0" fmla="*/ 7645062 w 12192000"/>
              <a:gd name="connsiteY0" fmla="*/ 0 h 717101"/>
              <a:gd name="connsiteX1" fmla="*/ 7676897 w 12192000"/>
              <a:gd name="connsiteY1" fmla="*/ 0 h 717101"/>
              <a:gd name="connsiteX2" fmla="*/ 12192000 w 12192000"/>
              <a:gd name="connsiteY2" fmla="*/ 0 h 717101"/>
              <a:gd name="connsiteX3" fmla="*/ 12192000 w 12192000"/>
              <a:gd name="connsiteY3" fmla="*/ 717101 h 717101"/>
              <a:gd name="connsiteX4" fmla="*/ 0 w 12192000"/>
              <a:gd name="connsiteY4" fmla="*/ 717101 h 717101"/>
              <a:gd name="connsiteX5" fmla="*/ 0 w 12192000"/>
              <a:gd name="connsiteY5" fmla="*/ 617524 h 717101"/>
              <a:gd name="connsiteX6" fmla="*/ 6295136 w 12192000"/>
              <a:gd name="connsiteY6" fmla="*/ 617524 h 717101"/>
              <a:gd name="connsiteX7" fmla="*/ 6333067 w 12192000"/>
              <a:gd name="connsiteY7" fmla="*/ 616854 h 717101"/>
              <a:gd name="connsiteX8" fmla="*/ 6370997 w 12192000"/>
              <a:gd name="connsiteY8" fmla="*/ 613505 h 717101"/>
              <a:gd name="connsiteX9" fmla="*/ 6406896 w 12192000"/>
              <a:gd name="connsiteY9" fmla="*/ 608817 h 717101"/>
              <a:gd name="connsiteX10" fmla="*/ 6443473 w 12192000"/>
              <a:gd name="connsiteY10" fmla="*/ 602119 h 717101"/>
              <a:gd name="connsiteX11" fmla="*/ 6461760 w 12192000"/>
              <a:gd name="connsiteY11" fmla="*/ 598101 h 717101"/>
              <a:gd name="connsiteX12" fmla="*/ 6479372 w 12192000"/>
              <a:gd name="connsiteY12" fmla="*/ 594752 h 717101"/>
              <a:gd name="connsiteX13" fmla="*/ 6496982 w 12192000"/>
              <a:gd name="connsiteY13" fmla="*/ 589394 h 717101"/>
              <a:gd name="connsiteX14" fmla="*/ 6513238 w 12192000"/>
              <a:gd name="connsiteY14" fmla="*/ 584036 h 717101"/>
              <a:gd name="connsiteX15" fmla="*/ 6530849 w 12192000"/>
              <a:gd name="connsiteY15" fmla="*/ 578008 h 717101"/>
              <a:gd name="connsiteX16" fmla="*/ 6547782 w 12192000"/>
              <a:gd name="connsiteY16" fmla="*/ 571980 h 717101"/>
              <a:gd name="connsiteX17" fmla="*/ 6564037 w 12192000"/>
              <a:gd name="connsiteY17" fmla="*/ 565282 h 717101"/>
              <a:gd name="connsiteX18" fmla="*/ 6580972 w 12192000"/>
              <a:gd name="connsiteY18" fmla="*/ 558585 h 717101"/>
              <a:gd name="connsiteX19" fmla="*/ 6597228 w 12192000"/>
              <a:gd name="connsiteY19" fmla="*/ 551217 h 717101"/>
              <a:gd name="connsiteX20" fmla="*/ 6612805 w 12192000"/>
              <a:gd name="connsiteY20" fmla="*/ 543180 h 717101"/>
              <a:gd name="connsiteX21" fmla="*/ 6628384 w 12192000"/>
              <a:gd name="connsiteY21" fmla="*/ 534473 h 717101"/>
              <a:gd name="connsiteX22" fmla="*/ 6643964 w 12192000"/>
              <a:gd name="connsiteY22" fmla="*/ 525766 h 717101"/>
              <a:gd name="connsiteX23" fmla="*/ 6659541 w 12192000"/>
              <a:gd name="connsiteY23" fmla="*/ 516389 h 717101"/>
              <a:gd name="connsiteX24" fmla="*/ 6674444 w 12192000"/>
              <a:gd name="connsiteY24" fmla="*/ 506343 h 717101"/>
              <a:gd name="connsiteX25" fmla="*/ 6690021 w 12192000"/>
              <a:gd name="connsiteY25" fmla="*/ 496296 h 717101"/>
              <a:gd name="connsiteX26" fmla="*/ 6704924 w 12192000"/>
              <a:gd name="connsiteY26" fmla="*/ 485580 h 717101"/>
              <a:gd name="connsiteX27" fmla="*/ 6732693 w 12192000"/>
              <a:gd name="connsiteY27" fmla="*/ 463478 h 717101"/>
              <a:gd name="connsiteX28" fmla="*/ 6761142 w 12192000"/>
              <a:gd name="connsiteY28" fmla="*/ 438027 h 717101"/>
              <a:gd name="connsiteX29" fmla="*/ 6788235 w 12192000"/>
              <a:gd name="connsiteY29" fmla="*/ 411906 h 717101"/>
              <a:gd name="connsiteX30" fmla="*/ 6813973 w 12192000"/>
              <a:gd name="connsiteY30" fmla="*/ 385115 h 717101"/>
              <a:gd name="connsiteX31" fmla="*/ 6835649 w 12192000"/>
              <a:gd name="connsiteY31" fmla="*/ 361004 h 717101"/>
              <a:gd name="connsiteX32" fmla="*/ 6856645 w 12192000"/>
              <a:gd name="connsiteY32" fmla="*/ 338902 h 717101"/>
              <a:gd name="connsiteX33" fmla="*/ 6878998 w 12192000"/>
              <a:gd name="connsiteY33" fmla="*/ 316799 h 717101"/>
              <a:gd name="connsiteX34" fmla="*/ 6901349 w 12192000"/>
              <a:gd name="connsiteY34" fmla="*/ 295367 h 717101"/>
              <a:gd name="connsiteX35" fmla="*/ 6924379 w 12192000"/>
              <a:gd name="connsiteY35" fmla="*/ 275274 h 717101"/>
              <a:gd name="connsiteX36" fmla="*/ 6947409 w 12192000"/>
              <a:gd name="connsiteY36" fmla="*/ 255851 h 717101"/>
              <a:gd name="connsiteX37" fmla="*/ 6971115 w 12192000"/>
              <a:gd name="connsiteY37" fmla="*/ 236427 h 717101"/>
              <a:gd name="connsiteX38" fmla="*/ 6995500 w 12192000"/>
              <a:gd name="connsiteY38" fmla="*/ 218344 h 717101"/>
              <a:gd name="connsiteX39" fmla="*/ 7019883 w 12192000"/>
              <a:gd name="connsiteY39" fmla="*/ 200930 h 717101"/>
              <a:gd name="connsiteX40" fmla="*/ 7044267 w 12192000"/>
              <a:gd name="connsiteY40" fmla="*/ 183516 h 717101"/>
              <a:gd name="connsiteX41" fmla="*/ 7069329 w 12192000"/>
              <a:gd name="connsiteY41" fmla="*/ 168111 h 717101"/>
              <a:gd name="connsiteX42" fmla="*/ 7095067 w 12192000"/>
              <a:gd name="connsiteY42" fmla="*/ 152707 h 717101"/>
              <a:gd name="connsiteX43" fmla="*/ 7120805 w 12192000"/>
              <a:gd name="connsiteY43" fmla="*/ 137302 h 717101"/>
              <a:gd name="connsiteX44" fmla="*/ 7147221 w 12192000"/>
              <a:gd name="connsiteY44" fmla="*/ 123237 h 717101"/>
              <a:gd name="connsiteX45" fmla="*/ 7173637 w 12192000"/>
              <a:gd name="connsiteY45" fmla="*/ 109842 h 717101"/>
              <a:gd name="connsiteX46" fmla="*/ 7201409 w 12192000"/>
              <a:gd name="connsiteY46" fmla="*/ 97786 h 717101"/>
              <a:gd name="connsiteX47" fmla="*/ 7228502 w 12192000"/>
              <a:gd name="connsiteY47" fmla="*/ 85730 h 717101"/>
              <a:gd name="connsiteX48" fmla="*/ 7255595 w 12192000"/>
              <a:gd name="connsiteY48" fmla="*/ 75014 h 717101"/>
              <a:gd name="connsiteX49" fmla="*/ 7284043 w 12192000"/>
              <a:gd name="connsiteY49" fmla="*/ 64968 h 717101"/>
              <a:gd name="connsiteX50" fmla="*/ 7312491 w 12192000"/>
              <a:gd name="connsiteY50" fmla="*/ 54921 h 717101"/>
              <a:gd name="connsiteX51" fmla="*/ 7340262 w 12192000"/>
              <a:gd name="connsiteY51" fmla="*/ 46214 h 717101"/>
              <a:gd name="connsiteX52" fmla="*/ 7370065 w 12192000"/>
              <a:gd name="connsiteY52" fmla="*/ 38847 h 717101"/>
              <a:gd name="connsiteX53" fmla="*/ 7399190 w 12192000"/>
              <a:gd name="connsiteY53" fmla="*/ 30809 h 717101"/>
              <a:gd name="connsiteX54" fmla="*/ 7428315 w 12192000"/>
              <a:gd name="connsiteY54" fmla="*/ 24782 h 717101"/>
              <a:gd name="connsiteX55" fmla="*/ 7458795 w 12192000"/>
              <a:gd name="connsiteY55" fmla="*/ 19423 h 717101"/>
              <a:gd name="connsiteX56" fmla="*/ 7488598 w 12192000"/>
              <a:gd name="connsiteY56" fmla="*/ 13396 h 717101"/>
              <a:gd name="connsiteX57" fmla="*/ 7519755 w 12192000"/>
              <a:gd name="connsiteY57" fmla="*/ 9377 h 717101"/>
              <a:gd name="connsiteX58" fmla="*/ 7550235 w 12192000"/>
              <a:gd name="connsiteY58" fmla="*/ 6028 h 717101"/>
              <a:gd name="connsiteX59" fmla="*/ 7581392 w 12192000"/>
              <a:gd name="connsiteY59" fmla="*/ 4019 h 717101"/>
              <a:gd name="connsiteX60" fmla="*/ 7612550 w 12192000"/>
              <a:gd name="connsiteY60" fmla="*/ 2010 h 717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2192000" h="717101">
                <a:moveTo>
                  <a:pt x="7645062" y="0"/>
                </a:moveTo>
                <a:lnTo>
                  <a:pt x="7676897" y="0"/>
                </a:lnTo>
                <a:lnTo>
                  <a:pt x="12192000" y="0"/>
                </a:lnTo>
                <a:lnTo>
                  <a:pt x="12192000" y="717101"/>
                </a:lnTo>
                <a:lnTo>
                  <a:pt x="0" y="717101"/>
                </a:lnTo>
                <a:lnTo>
                  <a:pt x="0" y="617524"/>
                </a:lnTo>
                <a:lnTo>
                  <a:pt x="6295136" y="617524"/>
                </a:lnTo>
                <a:lnTo>
                  <a:pt x="6333067" y="616854"/>
                </a:lnTo>
                <a:lnTo>
                  <a:pt x="6370997" y="613505"/>
                </a:lnTo>
                <a:lnTo>
                  <a:pt x="6406896" y="608817"/>
                </a:lnTo>
                <a:lnTo>
                  <a:pt x="6443473" y="602119"/>
                </a:lnTo>
                <a:lnTo>
                  <a:pt x="6461760" y="598101"/>
                </a:lnTo>
                <a:lnTo>
                  <a:pt x="6479372" y="594752"/>
                </a:lnTo>
                <a:lnTo>
                  <a:pt x="6496982" y="589394"/>
                </a:lnTo>
                <a:lnTo>
                  <a:pt x="6513238" y="584036"/>
                </a:lnTo>
                <a:lnTo>
                  <a:pt x="6530849" y="578008"/>
                </a:lnTo>
                <a:lnTo>
                  <a:pt x="6547782" y="571980"/>
                </a:lnTo>
                <a:lnTo>
                  <a:pt x="6564037" y="565282"/>
                </a:lnTo>
                <a:lnTo>
                  <a:pt x="6580972" y="558585"/>
                </a:lnTo>
                <a:lnTo>
                  <a:pt x="6597228" y="551217"/>
                </a:lnTo>
                <a:lnTo>
                  <a:pt x="6612805" y="543180"/>
                </a:lnTo>
                <a:lnTo>
                  <a:pt x="6628384" y="534473"/>
                </a:lnTo>
                <a:lnTo>
                  <a:pt x="6643964" y="525766"/>
                </a:lnTo>
                <a:lnTo>
                  <a:pt x="6659541" y="516389"/>
                </a:lnTo>
                <a:lnTo>
                  <a:pt x="6674444" y="506343"/>
                </a:lnTo>
                <a:lnTo>
                  <a:pt x="6690021" y="496296"/>
                </a:lnTo>
                <a:lnTo>
                  <a:pt x="6704924" y="485580"/>
                </a:lnTo>
                <a:lnTo>
                  <a:pt x="6732693" y="463478"/>
                </a:lnTo>
                <a:lnTo>
                  <a:pt x="6761142" y="438027"/>
                </a:lnTo>
                <a:lnTo>
                  <a:pt x="6788235" y="411906"/>
                </a:lnTo>
                <a:lnTo>
                  <a:pt x="6813973" y="385115"/>
                </a:lnTo>
                <a:lnTo>
                  <a:pt x="6835649" y="361004"/>
                </a:lnTo>
                <a:lnTo>
                  <a:pt x="6856645" y="338902"/>
                </a:lnTo>
                <a:lnTo>
                  <a:pt x="6878998" y="316799"/>
                </a:lnTo>
                <a:lnTo>
                  <a:pt x="6901349" y="295367"/>
                </a:lnTo>
                <a:lnTo>
                  <a:pt x="6924379" y="275274"/>
                </a:lnTo>
                <a:lnTo>
                  <a:pt x="6947409" y="255851"/>
                </a:lnTo>
                <a:lnTo>
                  <a:pt x="6971115" y="236427"/>
                </a:lnTo>
                <a:lnTo>
                  <a:pt x="6995500" y="218344"/>
                </a:lnTo>
                <a:lnTo>
                  <a:pt x="7019883" y="200930"/>
                </a:lnTo>
                <a:lnTo>
                  <a:pt x="7044267" y="183516"/>
                </a:lnTo>
                <a:lnTo>
                  <a:pt x="7069329" y="168111"/>
                </a:lnTo>
                <a:lnTo>
                  <a:pt x="7095067" y="152707"/>
                </a:lnTo>
                <a:lnTo>
                  <a:pt x="7120805" y="137302"/>
                </a:lnTo>
                <a:lnTo>
                  <a:pt x="7147221" y="123237"/>
                </a:lnTo>
                <a:lnTo>
                  <a:pt x="7173637" y="109842"/>
                </a:lnTo>
                <a:lnTo>
                  <a:pt x="7201409" y="97786"/>
                </a:lnTo>
                <a:lnTo>
                  <a:pt x="7228502" y="85730"/>
                </a:lnTo>
                <a:lnTo>
                  <a:pt x="7255595" y="75014"/>
                </a:lnTo>
                <a:lnTo>
                  <a:pt x="7284043" y="64968"/>
                </a:lnTo>
                <a:lnTo>
                  <a:pt x="7312491" y="54921"/>
                </a:lnTo>
                <a:lnTo>
                  <a:pt x="7340262" y="46214"/>
                </a:lnTo>
                <a:lnTo>
                  <a:pt x="7370065" y="38847"/>
                </a:lnTo>
                <a:lnTo>
                  <a:pt x="7399190" y="30809"/>
                </a:lnTo>
                <a:lnTo>
                  <a:pt x="7428315" y="24782"/>
                </a:lnTo>
                <a:lnTo>
                  <a:pt x="7458795" y="19423"/>
                </a:lnTo>
                <a:lnTo>
                  <a:pt x="7488598" y="13396"/>
                </a:lnTo>
                <a:lnTo>
                  <a:pt x="7519755" y="9377"/>
                </a:lnTo>
                <a:lnTo>
                  <a:pt x="7550235" y="6028"/>
                </a:lnTo>
                <a:lnTo>
                  <a:pt x="7581392" y="4019"/>
                </a:lnTo>
                <a:lnTo>
                  <a:pt x="7612550" y="2010"/>
                </a:lnTo>
                <a:close/>
              </a:path>
            </a:pathLst>
          </a:custGeom>
          <a:solidFill>
            <a:srgbClr val="E501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userDrawn="1">
            <p:custDataLst>
              <p:tags r:id="rId7"/>
            </p:custDataLst>
          </p:nvPr>
        </p:nvSpPr>
        <p:spPr>
          <a:xfrm>
            <a:off x="9071525" y="1845053"/>
            <a:ext cx="1986140" cy="1986140"/>
          </a:xfrm>
          <a:prstGeom prst="ellipse">
            <a:avLst/>
          </a:prstGeom>
          <a:solidFill>
            <a:srgbClr val="E50112">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userDrawn="1">
            <p:custDataLst>
              <p:tags r:id="rId8"/>
            </p:custDataLst>
          </p:nvPr>
        </p:nvSpPr>
        <p:spPr>
          <a:xfrm>
            <a:off x="9236270" y="3902433"/>
            <a:ext cx="385042" cy="385042"/>
          </a:xfrm>
          <a:prstGeom prst="ellipse">
            <a:avLst/>
          </a:prstGeom>
          <a:solidFill>
            <a:schemeClr val="bg1">
              <a:lumMod val="75000"/>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1_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a:t>单击此处编辑母版标题样式</a:t>
            </a:r>
          </a:p>
        </p:txBody>
      </p:sp>
      <p:sp>
        <p:nvSpPr>
          <p:cNvPr id="3" name="日期占位符 2"/>
          <p:cNvSpPr>
            <a:spLocks noGrp="1"/>
          </p:cNvSpPr>
          <p:nvPr>
            <p:ph type="dt" sz="half" idx="10"/>
            <p:custDataLst>
              <p:tags r:id="rId2"/>
            </p:custDataLst>
          </p:nvPr>
        </p:nvSpPr>
        <p:spPr/>
        <p:txBody>
          <a:bodyPr/>
          <a:lstStyle/>
          <a:p>
            <a:fld id="{07DD7863-7BD7-481C-A3B1-05ADD35A3E37}" type="datetimeFigureOut">
              <a:rPr lang="zh-CN" altLang="en-US" smtClean="0"/>
              <a:t>2025/2/10</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B93B0D7C-BD9B-42FA-B8A0-181E944F5DD0}" type="slidenum">
              <a:rPr lang="zh-CN" altLang="en-US" smtClean="0"/>
              <a:t>‹#›</a:t>
            </a:fld>
            <a:endParaRPr lang="zh-CN" altLang="en-US"/>
          </a:p>
        </p:txBody>
      </p:sp>
      <p:sp>
        <p:nvSpPr>
          <p:cNvPr id="6" name="矩形 5"/>
          <p:cNvSpPr/>
          <p:nvPr userDrawn="1">
            <p:custDataLst>
              <p:tags r:id="rId5"/>
            </p:custDataLst>
          </p:nvPr>
        </p:nvSpPr>
        <p:spPr>
          <a:xfrm>
            <a:off x="0" y="0"/>
            <a:ext cx="12192000" cy="6858000"/>
          </a:xfrm>
          <a:prstGeom prst="rect">
            <a:avLst/>
          </a:prstGeom>
          <a:gradFill>
            <a:gsLst>
              <a:gs pos="95000">
                <a:srgbClr val="EEEEEE"/>
              </a:gs>
              <a:gs pos="0">
                <a:srgbClr val="FFFFFF"/>
              </a:gs>
              <a:gs pos="100000">
                <a:srgbClr val="DEDED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任意多边形: 形状 7"/>
          <p:cNvSpPr/>
          <p:nvPr userDrawn="1">
            <p:custDataLst>
              <p:tags r:id="rId6"/>
            </p:custDataLst>
          </p:nvPr>
        </p:nvSpPr>
        <p:spPr>
          <a:xfrm>
            <a:off x="0" y="6140900"/>
            <a:ext cx="12192000" cy="717101"/>
          </a:xfrm>
          <a:custGeom>
            <a:avLst/>
            <a:gdLst>
              <a:gd name="connsiteX0" fmla="*/ 7645062 w 12192000"/>
              <a:gd name="connsiteY0" fmla="*/ 0 h 717101"/>
              <a:gd name="connsiteX1" fmla="*/ 7676897 w 12192000"/>
              <a:gd name="connsiteY1" fmla="*/ 0 h 717101"/>
              <a:gd name="connsiteX2" fmla="*/ 12192000 w 12192000"/>
              <a:gd name="connsiteY2" fmla="*/ 0 h 717101"/>
              <a:gd name="connsiteX3" fmla="*/ 12192000 w 12192000"/>
              <a:gd name="connsiteY3" fmla="*/ 717101 h 717101"/>
              <a:gd name="connsiteX4" fmla="*/ 0 w 12192000"/>
              <a:gd name="connsiteY4" fmla="*/ 717101 h 717101"/>
              <a:gd name="connsiteX5" fmla="*/ 0 w 12192000"/>
              <a:gd name="connsiteY5" fmla="*/ 617524 h 717101"/>
              <a:gd name="connsiteX6" fmla="*/ 6295136 w 12192000"/>
              <a:gd name="connsiteY6" fmla="*/ 617524 h 717101"/>
              <a:gd name="connsiteX7" fmla="*/ 6333067 w 12192000"/>
              <a:gd name="connsiteY7" fmla="*/ 616854 h 717101"/>
              <a:gd name="connsiteX8" fmla="*/ 6370997 w 12192000"/>
              <a:gd name="connsiteY8" fmla="*/ 613505 h 717101"/>
              <a:gd name="connsiteX9" fmla="*/ 6406896 w 12192000"/>
              <a:gd name="connsiteY9" fmla="*/ 608817 h 717101"/>
              <a:gd name="connsiteX10" fmla="*/ 6443473 w 12192000"/>
              <a:gd name="connsiteY10" fmla="*/ 602119 h 717101"/>
              <a:gd name="connsiteX11" fmla="*/ 6461760 w 12192000"/>
              <a:gd name="connsiteY11" fmla="*/ 598101 h 717101"/>
              <a:gd name="connsiteX12" fmla="*/ 6479372 w 12192000"/>
              <a:gd name="connsiteY12" fmla="*/ 594752 h 717101"/>
              <a:gd name="connsiteX13" fmla="*/ 6496982 w 12192000"/>
              <a:gd name="connsiteY13" fmla="*/ 589394 h 717101"/>
              <a:gd name="connsiteX14" fmla="*/ 6513238 w 12192000"/>
              <a:gd name="connsiteY14" fmla="*/ 584036 h 717101"/>
              <a:gd name="connsiteX15" fmla="*/ 6530849 w 12192000"/>
              <a:gd name="connsiteY15" fmla="*/ 578008 h 717101"/>
              <a:gd name="connsiteX16" fmla="*/ 6547782 w 12192000"/>
              <a:gd name="connsiteY16" fmla="*/ 571980 h 717101"/>
              <a:gd name="connsiteX17" fmla="*/ 6564037 w 12192000"/>
              <a:gd name="connsiteY17" fmla="*/ 565282 h 717101"/>
              <a:gd name="connsiteX18" fmla="*/ 6580972 w 12192000"/>
              <a:gd name="connsiteY18" fmla="*/ 558585 h 717101"/>
              <a:gd name="connsiteX19" fmla="*/ 6597228 w 12192000"/>
              <a:gd name="connsiteY19" fmla="*/ 551217 h 717101"/>
              <a:gd name="connsiteX20" fmla="*/ 6612805 w 12192000"/>
              <a:gd name="connsiteY20" fmla="*/ 543180 h 717101"/>
              <a:gd name="connsiteX21" fmla="*/ 6628384 w 12192000"/>
              <a:gd name="connsiteY21" fmla="*/ 534473 h 717101"/>
              <a:gd name="connsiteX22" fmla="*/ 6643964 w 12192000"/>
              <a:gd name="connsiteY22" fmla="*/ 525766 h 717101"/>
              <a:gd name="connsiteX23" fmla="*/ 6659541 w 12192000"/>
              <a:gd name="connsiteY23" fmla="*/ 516389 h 717101"/>
              <a:gd name="connsiteX24" fmla="*/ 6674444 w 12192000"/>
              <a:gd name="connsiteY24" fmla="*/ 506343 h 717101"/>
              <a:gd name="connsiteX25" fmla="*/ 6690021 w 12192000"/>
              <a:gd name="connsiteY25" fmla="*/ 496296 h 717101"/>
              <a:gd name="connsiteX26" fmla="*/ 6704924 w 12192000"/>
              <a:gd name="connsiteY26" fmla="*/ 485580 h 717101"/>
              <a:gd name="connsiteX27" fmla="*/ 6732693 w 12192000"/>
              <a:gd name="connsiteY27" fmla="*/ 463478 h 717101"/>
              <a:gd name="connsiteX28" fmla="*/ 6761142 w 12192000"/>
              <a:gd name="connsiteY28" fmla="*/ 438027 h 717101"/>
              <a:gd name="connsiteX29" fmla="*/ 6788235 w 12192000"/>
              <a:gd name="connsiteY29" fmla="*/ 411906 h 717101"/>
              <a:gd name="connsiteX30" fmla="*/ 6813973 w 12192000"/>
              <a:gd name="connsiteY30" fmla="*/ 385115 h 717101"/>
              <a:gd name="connsiteX31" fmla="*/ 6835649 w 12192000"/>
              <a:gd name="connsiteY31" fmla="*/ 361004 h 717101"/>
              <a:gd name="connsiteX32" fmla="*/ 6856645 w 12192000"/>
              <a:gd name="connsiteY32" fmla="*/ 338902 h 717101"/>
              <a:gd name="connsiteX33" fmla="*/ 6878998 w 12192000"/>
              <a:gd name="connsiteY33" fmla="*/ 316799 h 717101"/>
              <a:gd name="connsiteX34" fmla="*/ 6901349 w 12192000"/>
              <a:gd name="connsiteY34" fmla="*/ 295367 h 717101"/>
              <a:gd name="connsiteX35" fmla="*/ 6924379 w 12192000"/>
              <a:gd name="connsiteY35" fmla="*/ 275274 h 717101"/>
              <a:gd name="connsiteX36" fmla="*/ 6947409 w 12192000"/>
              <a:gd name="connsiteY36" fmla="*/ 255851 h 717101"/>
              <a:gd name="connsiteX37" fmla="*/ 6971115 w 12192000"/>
              <a:gd name="connsiteY37" fmla="*/ 236427 h 717101"/>
              <a:gd name="connsiteX38" fmla="*/ 6995500 w 12192000"/>
              <a:gd name="connsiteY38" fmla="*/ 218344 h 717101"/>
              <a:gd name="connsiteX39" fmla="*/ 7019883 w 12192000"/>
              <a:gd name="connsiteY39" fmla="*/ 200930 h 717101"/>
              <a:gd name="connsiteX40" fmla="*/ 7044267 w 12192000"/>
              <a:gd name="connsiteY40" fmla="*/ 183516 h 717101"/>
              <a:gd name="connsiteX41" fmla="*/ 7069329 w 12192000"/>
              <a:gd name="connsiteY41" fmla="*/ 168111 h 717101"/>
              <a:gd name="connsiteX42" fmla="*/ 7095067 w 12192000"/>
              <a:gd name="connsiteY42" fmla="*/ 152707 h 717101"/>
              <a:gd name="connsiteX43" fmla="*/ 7120805 w 12192000"/>
              <a:gd name="connsiteY43" fmla="*/ 137302 h 717101"/>
              <a:gd name="connsiteX44" fmla="*/ 7147221 w 12192000"/>
              <a:gd name="connsiteY44" fmla="*/ 123237 h 717101"/>
              <a:gd name="connsiteX45" fmla="*/ 7173637 w 12192000"/>
              <a:gd name="connsiteY45" fmla="*/ 109842 h 717101"/>
              <a:gd name="connsiteX46" fmla="*/ 7201409 w 12192000"/>
              <a:gd name="connsiteY46" fmla="*/ 97786 h 717101"/>
              <a:gd name="connsiteX47" fmla="*/ 7228502 w 12192000"/>
              <a:gd name="connsiteY47" fmla="*/ 85730 h 717101"/>
              <a:gd name="connsiteX48" fmla="*/ 7255595 w 12192000"/>
              <a:gd name="connsiteY48" fmla="*/ 75014 h 717101"/>
              <a:gd name="connsiteX49" fmla="*/ 7284043 w 12192000"/>
              <a:gd name="connsiteY49" fmla="*/ 64968 h 717101"/>
              <a:gd name="connsiteX50" fmla="*/ 7312491 w 12192000"/>
              <a:gd name="connsiteY50" fmla="*/ 54921 h 717101"/>
              <a:gd name="connsiteX51" fmla="*/ 7340262 w 12192000"/>
              <a:gd name="connsiteY51" fmla="*/ 46214 h 717101"/>
              <a:gd name="connsiteX52" fmla="*/ 7370065 w 12192000"/>
              <a:gd name="connsiteY52" fmla="*/ 38847 h 717101"/>
              <a:gd name="connsiteX53" fmla="*/ 7399190 w 12192000"/>
              <a:gd name="connsiteY53" fmla="*/ 30809 h 717101"/>
              <a:gd name="connsiteX54" fmla="*/ 7428315 w 12192000"/>
              <a:gd name="connsiteY54" fmla="*/ 24782 h 717101"/>
              <a:gd name="connsiteX55" fmla="*/ 7458795 w 12192000"/>
              <a:gd name="connsiteY55" fmla="*/ 19423 h 717101"/>
              <a:gd name="connsiteX56" fmla="*/ 7488598 w 12192000"/>
              <a:gd name="connsiteY56" fmla="*/ 13396 h 717101"/>
              <a:gd name="connsiteX57" fmla="*/ 7519755 w 12192000"/>
              <a:gd name="connsiteY57" fmla="*/ 9377 h 717101"/>
              <a:gd name="connsiteX58" fmla="*/ 7550235 w 12192000"/>
              <a:gd name="connsiteY58" fmla="*/ 6028 h 717101"/>
              <a:gd name="connsiteX59" fmla="*/ 7581392 w 12192000"/>
              <a:gd name="connsiteY59" fmla="*/ 4019 h 717101"/>
              <a:gd name="connsiteX60" fmla="*/ 7612550 w 12192000"/>
              <a:gd name="connsiteY60" fmla="*/ 2010 h 717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2192000" h="717101">
                <a:moveTo>
                  <a:pt x="7645062" y="0"/>
                </a:moveTo>
                <a:lnTo>
                  <a:pt x="7676897" y="0"/>
                </a:lnTo>
                <a:lnTo>
                  <a:pt x="12192000" y="0"/>
                </a:lnTo>
                <a:lnTo>
                  <a:pt x="12192000" y="717101"/>
                </a:lnTo>
                <a:lnTo>
                  <a:pt x="0" y="717101"/>
                </a:lnTo>
                <a:lnTo>
                  <a:pt x="0" y="617524"/>
                </a:lnTo>
                <a:lnTo>
                  <a:pt x="6295136" y="617524"/>
                </a:lnTo>
                <a:lnTo>
                  <a:pt x="6333067" y="616854"/>
                </a:lnTo>
                <a:lnTo>
                  <a:pt x="6370997" y="613505"/>
                </a:lnTo>
                <a:lnTo>
                  <a:pt x="6406896" y="608817"/>
                </a:lnTo>
                <a:lnTo>
                  <a:pt x="6443473" y="602119"/>
                </a:lnTo>
                <a:lnTo>
                  <a:pt x="6461760" y="598101"/>
                </a:lnTo>
                <a:lnTo>
                  <a:pt x="6479372" y="594752"/>
                </a:lnTo>
                <a:lnTo>
                  <a:pt x="6496982" y="589394"/>
                </a:lnTo>
                <a:lnTo>
                  <a:pt x="6513238" y="584036"/>
                </a:lnTo>
                <a:lnTo>
                  <a:pt x="6530849" y="578008"/>
                </a:lnTo>
                <a:lnTo>
                  <a:pt x="6547782" y="571980"/>
                </a:lnTo>
                <a:lnTo>
                  <a:pt x="6564037" y="565282"/>
                </a:lnTo>
                <a:lnTo>
                  <a:pt x="6580972" y="558585"/>
                </a:lnTo>
                <a:lnTo>
                  <a:pt x="6597228" y="551217"/>
                </a:lnTo>
                <a:lnTo>
                  <a:pt x="6612805" y="543180"/>
                </a:lnTo>
                <a:lnTo>
                  <a:pt x="6628384" y="534473"/>
                </a:lnTo>
                <a:lnTo>
                  <a:pt x="6643964" y="525766"/>
                </a:lnTo>
                <a:lnTo>
                  <a:pt x="6659541" y="516389"/>
                </a:lnTo>
                <a:lnTo>
                  <a:pt x="6674444" y="506343"/>
                </a:lnTo>
                <a:lnTo>
                  <a:pt x="6690021" y="496296"/>
                </a:lnTo>
                <a:lnTo>
                  <a:pt x="6704924" y="485580"/>
                </a:lnTo>
                <a:lnTo>
                  <a:pt x="6732693" y="463478"/>
                </a:lnTo>
                <a:lnTo>
                  <a:pt x="6761142" y="438027"/>
                </a:lnTo>
                <a:lnTo>
                  <a:pt x="6788235" y="411906"/>
                </a:lnTo>
                <a:lnTo>
                  <a:pt x="6813973" y="385115"/>
                </a:lnTo>
                <a:lnTo>
                  <a:pt x="6835649" y="361004"/>
                </a:lnTo>
                <a:lnTo>
                  <a:pt x="6856645" y="338902"/>
                </a:lnTo>
                <a:lnTo>
                  <a:pt x="6878998" y="316799"/>
                </a:lnTo>
                <a:lnTo>
                  <a:pt x="6901349" y="295367"/>
                </a:lnTo>
                <a:lnTo>
                  <a:pt x="6924379" y="275274"/>
                </a:lnTo>
                <a:lnTo>
                  <a:pt x="6947409" y="255851"/>
                </a:lnTo>
                <a:lnTo>
                  <a:pt x="6971115" y="236427"/>
                </a:lnTo>
                <a:lnTo>
                  <a:pt x="6995500" y="218344"/>
                </a:lnTo>
                <a:lnTo>
                  <a:pt x="7019883" y="200930"/>
                </a:lnTo>
                <a:lnTo>
                  <a:pt x="7044267" y="183516"/>
                </a:lnTo>
                <a:lnTo>
                  <a:pt x="7069329" y="168111"/>
                </a:lnTo>
                <a:lnTo>
                  <a:pt x="7095067" y="152707"/>
                </a:lnTo>
                <a:lnTo>
                  <a:pt x="7120805" y="137302"/>
                </a:lnTo>
                <a:lnTo>
                  <a:pt x="7147221" y="123237"/>
                </a:lnTo>
                <a:lnTo>
                  <a:pt x="7173637" y="109842"/>
                </a:lnTo>
                <a:lnTo>
                  <a:pt x="7201409" y="97786"/>
                </a:lnTo>
                <a:lnTo>
                  <a:pt x="7228502" y="85730"/>
                </a:lnTo>
                <a:lnTo>
                  <a:pt x="7255595" y="75014"/>
                </a:lnTo>
                <a:lnTo>
                  <a:pt x="7284043" y="64968"/>
                </a:lnTo>
                <a:lnTo>
                  <a:pt x="7312491" y="54921"/>
                </a:lnTo>
                <a:lnTo>
                  <a:pt x="7340262" y="46214"/>
                </a:lnTo>
                <a:lnTo>
                  <a:pt x="7370065" y="38847"/>
                </a:lnTo>
                <a:lnTo>
                  <a:pt x="7399190" y="30809"/>
                </a:lnTo>
                <a:lnTo>
                  <a:pt x="7428315" y="24782"/>
                </a:lnTo>
                <a:lnTo>
                  <a:pt x="7458795" y="19423"/>
                </a:lnTo>
                <a:lnTo>
                  <a:pt x="7488598" y="13396"/>
                </a:lnTo>
                <a:lnTo>
                  <a:pt x="7519755" y="9377"/>
                </a:lnTo>
                <a:lnTo>
                  <a:pt x="7550235" y="6028"/>
                </a:lnTo>
                <a:lnTo>
                  <a:pt x="7581392" y="4019"/>
                </a:lnTo>
                <a:lnTo>
                  <a:pt x="7612550" y="2010"/>
                </a:lnTo>
                <a:close/>
              </a:path>
            </a:pathLst>
          </a:custGeom>
          <a:solidFill>
            <a:srgbClr val="E501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07DD7863-7BD7-481C-A3B1-05ADD35A3E37}" type="datetimeFigureOut">
              <a:rPr lang="zh-CN" altLang="en-US" smtClean="0"/>
              <a:t>2025/2/10</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B93B0D7C-BD9B-42FA-B8A0-181E944F5DD0}" type="slidenum">
              <a:rPr lang="zh-CN" altLang="en-US" smtClean="0"/>
              <a:t>‹#›</a:t>
            </a:fld>
            <a:endParaRPr lang="zh-CN" altLang="en-US"/>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custDataLst>
              <p:tags r:id="rId2"/>
            </p:custDataLst>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custDataLst>
              <p:tags r:id="rId3"/>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custDataLst>
              <p:tags r:id="rId4"/>
            </p:custDataLst>
          </p:nvPr>
        </p:nvSpPr>
        <p:spPr/>
        <p:txBody>
          <a:bodyPr/>
          <a:lstStyle/>
          <a:p>
            <a:fld id="{07DD7863-7BD7-481C-A3B1-05ADD35A3E37}" type="datetimeFigureOut">
              <a:rPr lang="zh-CN" altLang="en-US" smtClean="0"/>
              <a:t>2025/2/10</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B93B0D7C-BD9B-42FA-B8A0-181E944F5DD0}" type="slidenum">
              <a:rPr lang="zh-CN" altLang="en-US" smtClean="0"/>
              <a:t>‹#›</a:t>
            </a:fld>
            <a:endParaRPr lang="zh-CN" altLang="en-US"/>
          </a:p>
        </p:txBody>
      </p:sp>
      <p:sp>
        <p:nvSpPr>
          <p:cNvPr id="15" name="矩形 14"/>
          <p:cNvSpPr/>
          <p:nvPr userDrawn="1">
            <p:custDataLst>
              <p:tags r:id="rId7"/>
            </p:custDataLst>
          </p:nvPr>
        </p:nvSpPr>
        <p:spPr>
          <a:xfrm>
            <a:off x="0" y="0"/>
            <a:ext cx="12192000" cy="6858000"/>
          </a:xfrm>
          <a:prstGeom prst="rect">
            <a:avLst/>
          </a:prstGeom>
          <a:gradFill>
            <a:gsLst>
              <a:gs pos="95000">
                <a:srgbClr val="EEEEEE"/>
              </a:gs>
              <a:gs pos="0">
                <a:srgbClr val="FFFFFF"/>
              </a:gs>
              <a:gs pos="100000">
                <a:srgbClr val="DEDED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任意多边形: 形状 15"/>
          <p:cNvSpPr/>
          <p:nvPr userDrawn="1">
            <p:custDataLst>
              <p:tags r:id="rId8"/>
            </p:custDataLst>
          </p:nvPr>
        </p:nvSpPr>
        <p:spPr>
          <a:xfrm>
            <a:off x="4806132" y="2774118"/>
            <a:ext cx="6678840" cy="4083883"/>
          </a:xfrm>
          <a:custGeom>
            <a:avLst/>
            <a:gdLst>
              <a:gd name="connsiteX0" fmla="*/ 2554598 w 6678840"/>
              <a:gd name="connsiteY0" fmla="*/ 0 h 4083883"/>
              <a:gd name="connsiteX1" fmla="*/ 6678840 w 6678840"/>
              <a:gd name="connsiteY1" fmla="*/ 4083883 h 4083883"/>
              <a:gd name="connsiteX2" fmla="*/ 1518902 w 6678840"/>
              <a:gd name="connsiteY2" fmla="*/ 4083883 h 4083883"/>
              <a:gd name="connsiteX3" fmla="*/ 0 w 6678840"/>
              <a:gd name="connsiteY3" fmla="*/ 2579844 h 4083883"/>
            </a:gdLst>
            <a:ahLst/>
            <a:cxnLst>
              <a:cxn ang="0">
                <a:pos x="connsiteX0" y="connsiteY0"/>
              </a:cxn>
              <a:cxn ang="0">
                <a:pos x="connsiteX1" y="connsiteY1"/>
              </a:cxn>
              <a:cxn ang="0">
                <a:pos x="connsiteX2" y="connsiteY2"/>
              </a:cxn>
              <a:cxn ang="0">
                <a:pos x="connsiteX3" y="connsiteY3"/>
              </a:cxn>
            </a:cxnLst>
            <a:rect l="l" t="t" r="r" b="b"/>
            <a:pathLst>
              <a:path w="6678840" h="4083883">
                <a:moveTo>
                  <a:pt x="2554598" y="0"/>
                </a:moveTo>
                <a:lnTo>
                  <a:pt x="6678840" y="4083883"/>
                </a:lnTo>
                <a:lnTo>
                  <a:pt x="1518902" y="4083883"/>
                </a:lnTo>
                <a:lnTo>
                  <a:pt x="0" y="2579844"/>
                </a:lnTo>
                <a:close/>
              </a:path>
            </a:pathLst>
          </a:custGeom>
          <a:gradFill>
            <a:gsLst>
              <a:gs pos="2000">
                <a:srgbClr val="FFFFFF">
                  <a:alpha val="0"/>
                </a:srgbClr>
              </a:gs>
              <a:gs pos="100000">
                <a:schemeClr val="bg1">
                  <a:lumMod val="65000"/>
                  <a:alpha val="42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userDrawn="1">
            <p:custDataLst>
              <p:tags r:id="rId9"/>
            </p:custDataLst>
          </p:nvPr>
        </p:nvSpPr>
        <p:spPr>
          <a:xfrm>
            <a:off x="4762348" y="2753043"/>
            <a:ext cx="2667303" cy="26673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userDrawn="1">
            <p:custDataLst>
              <p:tags r:id="rId10"/>
            </p:custDataLst>
          </p:nvPr>
        </p:nvSpPr>
        <p:spPr>
          <a:xfrm>
            <a:off x="5560695" y="2471155"/>
            <a:ext cx="1070610" cy="65017"/>
          </a:xfrm>
          <a:prstGeom prst="rect">
            <a:avLst/>
          </a:prstGeom>
          <a:solidFill>
            <a:srgbClr val="E501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userDrawn="1">
            <p:custDataLst>
              <p:tags r:id="rId11"/>
            </p:custDataLst>
          </p:nvPr>
        </p:nvSpPr>
        <p:spPr>
          <a:xfrm>
            <a:off x="232232" y="274320"/>
            <a:ext cx="11727537" cy="6309360"/>
          </a:xfrm>
          <a:prstGeom prst="rect">
            <a:avLst/>
          </a:prstGeom>
          <a:noFill/>
          <a:ln w="19050">
            <a:solidFill>
              <a:srgbClr val="E501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custDataLst>
              <p:tags r:id="rId2"/>
            </p:custDataLst>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custDataLst>
              <p:tags r:id="rId3"/>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custDataLst>
              <p:tags r:id="rId4"/>
            </p:custDataLst>
          </p:nvPr>
        </p:nvSpPr>
        <p:spPr/>
        <p:txBody>
          <a:bodyPr/>
          <a:lstStyle/>
          <a:p>
            <a:fld id="{07DD7863-7BD7-481C-A3B1-05ADD35A3E37}" type="datetimeFigureOut">
              <a:rPr lang="zh-CN" altLang="en-US" smtClean="0"/>
              <a:t>2025/2/10</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B93B0D7C-BD9B-42FA-B8A0-181E944F5DD0}" type="slidenum">
              <a:rPr lang="zh-CN" altLang="en-US" smtClean="0"/>
              <a:t>‹#›</a:t>
            </a:fld>
            <a:endParaRPr lang="zh-CN" altLang="en-US"/>
          </a:p>
        </p:txBody>
      </p:sp>
      <p:grpSp>
        <p:nvGrpSpPr>
          <p:cNvPr id="8" name="组合 7"/>
          <p:cNvGrpSpPr/>
          <p:nvPr userDrawn="1">
            <p:custDataLst>
              <p:tags r:id="rId7"/>
            </p:custDataLst>
          </p:nvPr>
        </p:nvGrpSpPr>
        <p:grpSpPr>
          <a:xfrm>
            <a:off x="5360662" y="200018"/>
            <a:ext cx="1984917" cy="2683677"/>
            <a:chOff x="9086099" y="0"/>
            <a:chExt cx="1984917" cy="2683677"/>
          </a:xfrm>
        </p:grpSpPr>
        <p:sp>
          <p:nvSpPr>
            <p:cNvPr id="9" name="矩形 8"/>
            <p:cNvSpPr/>
            <p:nvPr>
              <p:custDataLst>
                <p:tags r:id="rId8"/>
              </p:custDataLst>
            </p:nvPr>
          </p:nvSpPr>
          <p:spPr>
            <a:xfrm>
              <a:off x="9086099" y="0"/>
              <a:ext cx="1984917" cy="2683677"/>
            </a:xfrm>
            <a:prstGeom prst="rect">
              <a:avLst/>
            </a:prstGeom>
            <a:solidFill>
              <a:srgbClr val="E501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custDataLst>
                <p:tags r:id="rId9"/>
              </p:custDataLst>
            </p:nvPr>
          </p:nvSpPr>
          <p:spPr>
            <a:xfrm>
              <a:off x="9837090" y="128991"/>
              <a:ext cx="738664" cy="2477601"/>
            </a:xfrm>
            <a:prstGeom prst="rect">
              <a:avLst/>
            </a:prstGeom>
            <a:noFill/>
          </p:spPr>
          <p:txBody>
            <a:bodyPr vert="eaVert" wrap="none" rtlCol="0">
              <a:spAutoFit/>
            </a:bodyPr>
            <a:lstStyle/>
            <a:p>
              <a:r>
                <a:rPr lang="en-US" altLang="zh-CN" sz="3600" spc="-150">
                  <a:solidFill>
                    <a:schemeClr val="bg1"/>
                  </a:solidFill>
                </a:rPr>
                <a:t>CONTETNS</a:t>
              </a:r>
              <a:endParaRPr lang="zh-CN" altLang="en-US" sz="3600" spc="-150">
                <a:solidFill>
                  <a:schemeClr val="bg1"/>
                </a:solidFill>
              </a:endParaRPr>
            </a:p>
          </p:txBody>
        </p:sp>
        <p:sp>
          <p:nvSpPr>
            <p:cNvPr id="11" name="文本框 10"/>
            <p:cNvSpPr txBox="1"/>
            <p:nvPr>
              <p:custDataLst>
                <p:tags r:id="rId10"/>
              </p:custDataLst>
            </p:nvPr>
          </p:nvSpPr>
          <p:spPr>
            <a:xfrm>
              <a:off x="9499451" y="1064275"/>
              <a:ext cx="461665" cy="682238"/>
            </a:xfrm>
            <a:prstGeom prst="rect">
              <a:avLst/>
            </a:prstGeom>
            <a:noFill/>
          </p:spPr>
          <p:txBody>
            <a:bodyPr vert="eaVert" wrap="none" rtlCol="0">
              <a:spAutoFit/>
            </a:bodyPr>
            <a:lstStyle/>
            <a:p>
              <a:r>
                <a:rPr lang="zh-CN" altLang="en-US">
                  <a:solidFill>
                    <a:schemeClr val="bg1"/>
                  </a:solidFill>
                </a:rPr>
                <a:t>目  录</a:t>
              </a:r>
            </a:p>
          </p:txBody>
        </p:sp>
        <p:sp>
          <p:nvSpPr>
            <p:cNvPr id="12" name="等腰三角形 11"/>
            <p:cNvSpPr/>
            <p:nvPr>
              <p:custDataLst>
                <p:tags r:id="rId11"/>
              </p:custDataLst>
            </p:nvPr>
          </p:nvSpPr>
          <p:spPr>
            <a:xfrm rot="10800000">
              <a:off x="9575249" y="717100"/>
              <a:ext cx="261343" cy="22529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endParaRPr lang="zh-CN" altLang="en-US">
                <a:solidFill>
                  <a:schemeClr val="bg1"/>
                </a:solidFill>
              </a:endParaRPr>
            </a:p>
          </p:txBody>
        </p:sp>
        <p:grpSp>
          <p:nvGrpSpPr>
            <p:cNvPr id="13" name="组合 12"/>
            <p:cNvGrpSpPr/>
            <p:nvPr>
              <p:custDataLst>
                <p:tags r:id="rId12"/>
              </p:custDataLst>
            </p:nvPr>
          </p:nvGrpSpPr>
          <p:grpSpPr>
            <a:xfrm rot="5400000">
              <a:off x="8966974" y="997813"/>
              <a:ext cx="2373528" cy="844032"/>
              <a:chOff x="9356187" y="138294"/>
              <a:chExt cx="2373528" cy="844032"/>
            </a:xfrm>
          </p:grpSpPr>
          <p:cxnSp>
            <p:nvCxnSpPr>
              <p:cNvPr id="14" name="直接连接符 13"/>
              <p:cNvCxnSpPr/>
              <p:nvPr>
                <p:custDataLst>
                  <p:tags r:id="rId13"/>
                </p:custDataLst>
              </p:nvPr>
            </p:nvCxnSpPr>
            <p:spPr>
              <a:xfrm rot="16200000" flipH="1">
                <a:off x="11319077" y="631424"/>
                <a:ext cx="0" cy="701804"/>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custDataLst>
                  <p:tags r:id="rId14"/>
                </p:custDataLst>
              </p:nvPr>
            </p:nvCxnSpPr>
            <p:spPr>
              <a:xfrm rot="16200000" flipH="1">
                <a:off x="10542951" y="-1048470"/>
                <a:ext cx="0" cy="237352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a:t>单击此处编辑母版标题样式</a:t>
            </a:r>
          </a:p>
        </p:txBody>
      </p:sp>
      <p:sp>
        <p:nvSpPr>
          <p:cNvPr id="3" name="竖排文字占位符 2"/>
          <p:cNvSpPr>
            <a:spLocks noGrp="1"/>
          </p:cNvSpPr>
          <p:nvPr>
            <p:ph type="body" orient="vert" idx="1"/>
            <p:custDataLst>
              <p:tags r:id="rId2"/>
            </p:custDataLst>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custDataLst>
              <p:tags r:id="rId3"/>
            </p:custDataLst>
          </p:nvPr>
        </p:nvSpPr>
        <p:spPr/>
        <p:txBody>
          <a:bodyPr/>
          <a:lstStyle/>
          <a:p>
            <a:fld id="{07DD7863-7BD7-481C-A3B1-05ADD35A3E37}" type="datetimeFigureOut">
              <a:rPr lang="zh-CN" altLang="en-US" smtClean="0"/>
              <a:t>2025/2/10</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B93B0D7C-BD9B-42FA-B8A0-181E944F5DD0}" type="slidenum">
              <a:rPr lang="zh-CN" altLang="en-US" smtClean="0"/>
              <a:t>‹#›</a:t>
            </a:fld>
            <a:endParaRPr lang="zh-CN" altLang="en-US"/>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10" name="矩形 9"/>
          <p:cNvSpPr/>
          <p:nvPr userDrawn="1">
            <p:custDataLst>
              <p:tags r:id="rId1"/>
            </p:custDataLst>
          </p:nvPr>
        </p:nvSpPr>
        <p:spPr>
          <a:xfrm>
            <a:off x="0" y="0"/>
            <a:ext cx="12192000" cy="6858000"/>
          </a:xfrm>
          <a:prstGeom prst="rect">
            <a:avLst/>
          </a:prstGeom>
          <a:gradFill>
            <a:gsLst>
              <a:gs pos="95000">
                <a:srgbClr val="EEEEEE"/>
              </a:gs>
              <a:gs pos="0">
                <a:srgbClr val="FFFFFF"/>
              </a:gs>
              <a:gs pos="100000">
                <a:srgbClr val="DEDED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竖排标题 1"/>
          <p:cNvSpPr>
            <a:spLocks noGrp="1"/>
          </p:cNvSpPr>
          <p:nvPr>
            <p:ph type="title" orient="vert"/>
            <p:custDataLst>
              <p:tags r:id="rId2"/>
            </p:custDataLs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custDataLst>
              <p:tags r:id="rId3"/>
            </p:custDataLst>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custDataLst>
              <p:tags r:id="rId4"/>
            </p:custDataLst>
          </p:nvPr>
        </p:nvSpPr>
        <p:spPr/>
        <p:txBody>
          <a:bodyPr/>
          <a:lstStyle/>
          <a:p>
            <a:fld id="{07DD7863-7BD7-481C-A3B1-05ADD35A3E37}" type="datetimeFigureOut">
              <a:rPr lang="zh-CN" altLang="en-US" smtClean="0"/>
              <a:t>2025/2/10</a:t>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B93B0D7C-BD9B-42FA-B8A0-181E944F5DD0}" type="slidenum">
              <a:rPr lang="zh-CN" altLang="en-US" smtClean="0"/>
              <a:t>‹#›</a:t>
            </a:fld>
            <a:endParaRPr lang="zh-CN" altLang="en-US"/>
          </a:p>
        </p:txBody>
      </p:sp>
      <p:sp>
        <p:nvSpPr>
          <p:cNvPr id="8" name="Freeform 5"/>
          <p:cNvSpPr/>
          <p:nvPr userDrawn="1">
            <p:custDataLst>
              <p:tags r:id="rId7"/>
            </p:custDataLst>
          </p:nvPr>
        </p:nvSpPr>
        <p:spPr bwMode="auto">
          <a:xfrm>
            <a:off x="518160" y="0"/>
            <a:ext cx="11673840" cy="4267200"/>
          </a:xfrm>
          <a:custGeom>
            <a:avLst/>
            <a:gdLst>
              <a:gd name="T0" fmla="*/ 0 w 23040"/>
              <a:gd name="T1" fmla="*/ 0 h 8064"/>
              <a:gd name="T2" fmla="*/ 23040 w 23040"/>
              <a:gd name="T3" fmla="*/ 0 h 8064"/>
              <a:gd name="T4" fmla="*/ 23040 w 23040"/>
              <a:gd name="T5" fmla="*/ 7142 h 8064"/>
              <a:gd name="T6" fmla="*/ 13746 w 23040"/>
              <a:gd name="T7" fmla="*/ 7142 h 8064"/>
              <a:gd name="T8" fmla="*/ 13690 w 23040"/>
              <a:gd name="T9" fmla="*/ 7143 h 8064"/>
              <a:gd name="T10" fmla="*/ 13634 w 23040"/>
              <a:gd name="T11" fmla="*/ 7148 h 8064"/>
              <a:gd name="T12" fmla="*/ 13581 w 23040"/>
              <a:gd name="T13" fmla="*/ 7155 h 8064"/>
              <a:gd name="T14" fmla="*/ 13527 w 23040"/>
              <a:gd name="T15" fmla="*/ 7165 h 8064"/>
              <a:gd name="T16" fmla="*/ 13500 w 23040"/>
              <a:gd name="T17" fmla="*/ 7171 h 8064"/>
              <a:gd name="T18" fmla="*/ 13474 w 23040"/>
              <a:gd name="T19" fmla="*/ 7176 h 8064"/>
              <a:gd name="T20" fmla="*/ 13448 w 23040"/>
              <a:gd name="T21" fmla="*/ 7184 h 8064"/>
              <a:gd name="T22" fmla="*/ 13424 w 23040"/>
              <a:gd name="T23" fmla="*/ 7192 h 8064"/>
              <a:gd name="T24" fmla="*/ 13398 w 23040"/>
              <a:gd name="T25" fmla="*/ 7201 h 8064"/>
              <a:gd name="T26" fmla="*/ 13373 w 23040"/>
              <a:gd name="T27" fmla="*/ 7210 h 8064"/>
              <a:gd name="T28" fmla="*/ 13349 w 23040"/>
              <a:gd name="T29" fmla="*/ 7220 h 8064"/>
              <a:gd name="T30" fmla="*/ 13324 w 23040"/>
              <a:gd name="T31" fmla="*/ 7230 h 8064"/>
              <a:gd name="T32" fmla="*/ 13300 w 23040"/>
              <a:gd name="T33" fmla="*/ 7241 h 8064"/>
              <a:gd name="T34" fmla="*/ 13277 w 23040"/>
              <a:gd name="T35" fmla="*/ 7253 h 8064"/>
              <a:gd name="T36" fmla="*/ 13254 w 23040"/>
              <a:gd name="T37" fmla="*/ 7266 h 8064"/>
              <a:gd name="T38" fmla="*/ 13231 w 23040"/>
              <a:gd name="T39" fmla="*/ 7279 h 8064"/>
              <a:gd name="T40" fmla="*/ 13208 w 23040"/>
              <a:gd name="T41" fmla="*/ 7293 h 8064"/>
              <a:gd name="T42" fmla="*/ 13186 w 23040"/>
              <a:gd name="T43" fmla="*/ 7308 h 8064"/>
              <a:gd name="T44" fmla="*/ 13163 w 23040"/>
              <a:gd name="T45" fmla="*/ 7323 h 8064"/>
              <a:gd name="T46" fmla="*/ 13141 w 23040"/>
              <a:gd name="T47" fmla="*/ 7339 h 8064"/>
              <a:gd name="T48" fmla="*/ 13100 w 23040"/>
              <a:gd name="T49" fmla="*/ 7372 h 8064"/>
              <a:gd name="T50" fmla="*/ 13058 w 23040"/>
              <a:gd name="T51" fmla="*/ 7410 h 8064"/>
              <a:gd name="T52" fmla="*/ 13018 w 23040"/>
              <a:gd name="T53" fmla="*/ 7449 h 8064"/>
              <a:gd name="T54" fmla="*/ 12980 w 23040"/>
              <a:gd name="T55" fmla="*/ 7489 h 8064"/>
              <a:gd name="T56" fmla="*/ 12948 w 23040"/>
              <a:gd name="T57" fmla="*/ 7525 h 8064"/>
              <a:gd name="T58" fmla="*/ 12917 w 23040"/>
              <a:gd name="T59" fmla="*/ 7558 h 8064"/>
              <a:gd name="T60" fmla="*/ 12884 w 23040"/>
              <a:gd name="T61" fmla="*/ 7591 h 8064"/>
              <a:gd name="T62" fmla="*/ 12851 w 23040"/>
              <a:gd name="T63" fmla="*/ 7623 h 8064"/>
              <a:gd name="T64" fmla="*/ 12817 w 23040"/>
              <a:gd name="T65" fmla="*/ 7653 h 8064"/>
              <a:gd name="T66" fmla="*/ 12783 w 23040"/>
              <a:gd name="T67" fmla="*/ 7682 h 8064"/>
              <a:gd name="T68" fmla="*/ 12748 w 23040"/>
              <a:gd name="T69" fmla="*/ 7711 h 8064"/>
              <a:gd name="T70" fmla="*/ 12712 w 23040"/>
              <a:gd name="T71" fmla="*/ 7738 h 8064"/>
              <a:gd name="T72" fmla="*/ 12676 w 23040"/>
              <a:gd name="T73" fmla="*/ 7764 h 8064"/>
              <a:gd name="T74" fmla="*/ 12640 w 23040"/>
              <a:gd name="T75" fmla="*/ 7790 h 8064"/>
              <a:gd name="T76" fmla="*/ 12603 w 23040"/>
              <a:gd name="T77" fmla="*/ 7813 h 8064"/>
              <a:gd name="T78" fmla="*/ 12565 w 23040"/>
              <a:gd name="T79" fmla="*/ 7836 h 8064"/>
              <a:gd name="T80" fmla="*/ 12527 w 23040"/>
              <a:gd name="T81" fmla="*/ 7859 h 8064"/>
              <a:gd name="T82" fmla="*/ 12488 w 23040"/>
              <a:gd name="T83" fmla="*/ 7880 h 8064"/>
              <a:gd name="T84" fmla="*/ 12449 w 23040"/>
              <a:gd name="T85" fmla="*/ 7900 h 8064"/>
              <a:gd name="T86" fmla="*/ 12408 w 23040"/>
              <a:gd name="T87" fmla="*/ 7918 h 8064"/>
              <a:gd name="T88" fmla="*/ 12368 w 23040"/>
              <a:gd name="T89" fmla="*/ 7936 h 8064"/>
              <a:gd name="T90" fmla="*/ 12328 w 23040"/>
              <a:gd name="T91" fmla="*/ 7952 h 8064"/>
              <a:gd name="T92" fmla="*/ 12286 w 23040"/>
              <a:gd name="T93" fmla="*/ 7967 h 8064"/>
              <a:gd name="T94" fmla="*/ 12244 w 23040"/>
              <a:gd name="T95" fmla="*/ 7982 h 8064"/>
              <a:gd name="T96" fmla="*/ 12203 w 23040"/>
              <a:gd name="T97" fmla="*/ 7995 h 8064"/>
              <a:gd name="T98" fmla="*/ 12159 w 23040"/>
              <a:gd name="T99" fmla="*/ 8006 h 8064"/>
              <a:gd name="T100" fmla="*/ 12116 w 23040"/>
              <a:gd name="T101" fmla="*/ 8018 h 8064"/>
              <a:gd name="T102" fmla="*/ 12073 w 23040"/>
              <a:gd name="T103" fmla="*/ 8027 h 8064"/>
              <a:gd name="T104" fmla="*/ 12028 w 23040"/>
              <a:gd name="T105" fmla="*/ 8035 h 8064"/>
              <a:gd name="T106" fmla="*/ 11984 w 23040"/>
              <a:gd name="T107" fmla="*/ 8044 h 8064"/>
              <a:gd name="T108" fmla="*/ 11938 w 23040"/>
              <a:gd name="T109" fmla="*/ 8050 h 8064"/>
              <a:gd name="T110" fmla="*/ 11893 w 23040"/>
              <a:gd name="T111" fmla="*/ 8055 h 8064"/>
              <a:gd name="T112" fmla="*/ 11847 w 23040"/>
              <a:gd name="T113" fmla="*/ 8058 h 8064"/>
              <a:gd name="T114" fmla="*/ 11801 w 23040"/>
              <a:gd name="T115" fmla="*/ 8061 h 8064"/>
              <a:gd name="T116" fmla="*/ 11753 w 23040"/>
              <a:gd name="T117" fmla="*/ 8064 h 8064"/>
              <a:gd name="T118" fmla="*/ 11706 w 23040"/>
              <a:gd name="T119" fmla="*/ 8064 h 8064"/>
              <a:gd name="T120" fmla="*/ 0 w 23040"/>
              <a:gd name="T121" fmla="*/ 8064 h 8064"/>
              <a:gd name="T122" fmla="*/ 0 w 23040"/>
              <a:gd name="T123" fmla="*/ 0 h 8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040" h="8063">
                <a:moveTo>
                  <a:pt x="0" y="0"/>
                </a:moveTo>
                <a:lnTo>
                  <a:pt x="23040" y="0"/>
                </a:lnTo>
                <a:lnTo>
                  <a:pt x="23040" y="7142"/>
                </a:lnTo>
                <a:lnTo>
                  <a:pt x="13746" y="7142"/>
                </a:lnTo>
                <a:lnTo>
                  <a:pt x="13690" y="7143"/>
                </a:lnTo>
                <a:lnTo>
                  <a:pt x="13634" y="7148"/>
                </a:lnTo>
                <a:lnTo>
                  <a:pt x="13581" y="7155"/>
                </a:lnTo>
                <a:lnTo>
                  <a:pt x="13527" y="7165"/>
                </a:lnTo>
                <a:lnTo>
                  <a:pt x="13500" y="7171"/>
                </a:lnTo>
                <a:lnTo>
                  <a:pt x="13474" y="7176"/>
                </a:lnTo>
                <a:lnTo>
                  <a:pt x="13448" y="7184"/>
                </a:lnTo>
                <a:lnTo>
                  <a:pt x="13424" y="7192"/>
                </a:lnTo>
                <a:lnTo>
                  <a:pt x="13398" y="7201"/>
                </a:lnTo>
                <a:lnTo>
                  <a:pt x="13373" y="7210"/>
                </a:lnTo>
                <a:lnTo>
                  <a:pt x="13349" y="7220"/>
                </a:lnTo>
                <a:lnTo>
                  <a:pt x="13324" y="7230"/>
                </a:lnTo>
                <a:lnTo>
                  <a:pt x="13300" y="7241"/>
                </a:lnTo>
                <a:lnTo>
                  <a:pt x="13277" y="7253"/>
                </a:lnTo>
                <a:lnTo>
                  <a:pt x="13254" y="7266"/>
                </a:lnTo>
                <a:lnTo>
                  <a:pt x="13231" y="7279"/>
                </a:lnTo>
                <a:lnTo>
                  <a:pt x="13208" y="7293"/>
                </a:lnTo>
                <a:lnTo>
                  <a:pt x="13186" y="7308"/>
                </a:lnTo>
                <a:lnTo>
                  <a:pt x="13163" y="7323"/>
                </a:lnTo>
                <a:lnTo>
                  <a:pt x="13141" y="7339"/>
                </a:lnTo>
                <a:lnTo>
                  <a:pt x="13100" y="7372"/>
                </a:lnTo>
                <a:lnTo>
                  <a:pt x="13058" y="7410"/>
                </a:lnTo>
                <a:lnTo>
                  <a:pt x="13018" y="7449"/>
                </a:lnTo>
                <a:lnTo>
                  <a:pt x="12980" y="7489"/>
                </a:lnTo>
                <a:lnTo>
                  <a:pt x="12948" y="7525"/>
                </a:lnTo>
                <a:lnTo>
                  <a:pt x="12917" y="7558"/>
                </a:lnTo>
                <a:lnTo>
                  <a:pt x="12884" y="7591"/>
                </a:lnTo>
                <a:lnTo>
                  <a:pt x="12851" y="7623"/>
                </a:lnTo>
                <a:lnTo>
                  <a:pt x="12817" y="7653"/>
                </a:lnTo>
                <a:lnTo>
                  <a:pt x="12783" y="7682"/>
                </a:lnTo>
                <a:lnTo>
                  <a:pt x="12748" y="7711"/>
                </a:lnTo>
                <a:lnTo>
                  <a:pt x="12712" y="7738"/>
                </a:lnTo>
                <a:lnTo>
                  <a:pt x="12676" y="7764"/>
                </a:lnTo>
                <a:lnTo>
                  <a:pt x="12640" y="7790"/>
                </a:lnTo>
                <a:lnTo>
                  <a:pt x="12603" y="7813"/>
                </a:lnTo>
                <a:lnTo>
                  <a:pt x="12565" y="7836"/>
                </a:lnTo>
                <a:lnTo>
                  <a:pt x="12527" y="7859"/>
                </a:lnTo>
                <a:lnTo>
                  <a:pt x="12488" y="7880"/>
                </a:lnTo>
                <a:lnTo>
                  <a:pt x="12449" y="7900"/>
                </a:lnTo>
                <a:lnTo>
                  <a:pt x="12408" y="7918"/>
                </a:lnTo>
                <a:lnTo>
                  <a:pt x="12368" y="7936"/>
                </a:lnTo>
                <a:lnTo>
                  <a:pt x="12328" y="7952"/>
                </a:lnTo>
                <a:lnTo>
                  <a:pt x="12286" y="7967"/>
                </a:lnTo>
                <a:lnTo>
                  <a:pt x="12244" y="7982"/>
                </a:lnTo>
                <a:lnTo>
                  <a:pt x="12203" y="7995"/>
                </a:lnTo>
                <a:lnTo>
                  <a:pt x="12159" y="8006"/>
                </a:lnTo>
                <a:lnTo>
                  <a:pt x="12116" y="8018"/>
                </a:lnTo>
                <a:lnTo>
                  <a:pt x="12073" y="8027"/>
                </a:lnTo>
                <a:lnTo>
                  <a:pt x="12028" y="8035"/>
                </a:lnTo>
                <a:lnTo>
                  <a:pt x="11984" y="8044"/>
                </a:lnTo>
                <a:lnTo>
                  <a:pt x="11938" y="8050"/>
                </a:lnTo>
                <a:lnTo>
                  <a:pt x="11893" y="8055"/>
                </a:lnTo>
                <a:lnTo>
                  <a:pt x="11847" y="8058"/>
                </a:lnTo>
                <a:lnTo>
                  <a:pt x="11801" y="8061"/>
                </a:lnTo>
                <a:lnTo>
                  <a:pt x="11753" y="8064"/>
                </a:lnTo>
                <a:lnTo>
                  <a:pt x="11706" y="8064"/>
                </a:lnTo>
                <a:lnTo>
                  <a:pt x="0" y="8064"/>
                </a:lnTo>
                <a:lnTo>
                  <a:pt x="0" y="0"/>
                </a:lnTo>
                <a:close/>
              </a:path>
            </a:pathLst>
          </a:custGeom>
          <a:solidFill>
            <a:schemeClr val="bg1">
              <a:lumMod val="85000"/>
            </a:schemeClr>
          </a:solidFill>
          <a:ln>
            <a:noFill/>
          </a:ln>
        </p:spPr>
        <p:txBody>
          <a:bodyPr vert="horz" wrap="square" lIns="91440" tIns="45720" rIns="91440" bIns="45720" numCol="1" anchor="t" anchorCtr="0" compatLnSpc="1"/>
          <a:lstStyle/>
          <a:p>
            <a:endParaRPr lang="zh-CN" altLang="en-US"/>
          </a:p>
        </p:txBody>
      </p:sp>
      <p:sp>
        <p:nvSpPr>
          <p:cNvPr id="9" name="Freeform 5"/>
          <p:cNvSpPr/>
          <p:nvPr userDrawn="1">
            <p:custDataLst>
              <p:tags r:id="rId8"/>
            </p:custDataLst>
          </p:nvPr>
        </p:nvSpPr>
        <p:spPr bwMode="auto">
          <a:xfrm>
            <a:off x="0" y="0"/>
            <a:ext cx="12192000" cy="4267200"/>
          </a:xfrm>
          <a:custGeom>
            <a:avLst/>
            <a:gdLst>
              <a:gd name="T0" fmla="*/ 0 w 23040"/>
              <a:gd name="T1" fmla="*/ 0 h 8064"/>
              <a:gd name="T2" fmla="*/ 23040 w 23040"/>
              <a:gd name="T3" fmla="*/ 0 h 8064"/>
              <a:gd name="T4" fmla="*/ 23040 w 23040"/>
              <a:gd name="T5" fmla="*/ 7142 h 8064"/>
              <a:gd name="T6" fmla="*/ 13746 w 23040"/>
              <a:gd name="T7" fmla="*/ 7142 h 8064"/>
              <a:gd name="T8" fmla="*/ 13690 w 23040"/>
              <a:gd name="T9" fmla="*/ 7143 h 8064"/>
              <a:gd name="T10" fmla="*/ 13634 w 23040"/>
              <a:gd name="T11" fmla="*/ 7148 h 8064"/>
              <a:gd name="T12" fmla="*/ 13581 w 23040"/>
              <a:gd name="T13" fmla="*/ 7155 h 8064"/>
              <a:gd name="T14" fmla="*/ 13527 w 23040"/>
              <a:gd name="T15" fmla="*/ 7165 h 8064"/>
              <a:gd name="T16" fmla="*/ 13500 w 23040"/>
              <a:gd name="T17" fmla="*/ 7171 h 8064"/>
              <a:gd name="T18" fmla="*/ 13474 w 23040"/>
              <a:gd name="T19" fmla="*/ 7176 h 8064"/>
              <a:gd name="T20" fmla="*/ 13448 w 23040"/>
              <a:gd name="T21" fmla="*/ 7184 h 8064"/>
              <a:gd name="T22" fmla="*/ 13424 w 23040"/>
              <a:gd name="T23" fmla="*/ 7192 h 8064"/>
              <a:gd name="T24" fmla="*/ 13398 w 23040"/>
              <a:gd name="T25" fmla="*/ 7201 h 8064"/>
              <a:gd name="T26" fmla="*/ 13373 w 23040"/>
              <a:gd name="T27" fmla="*/ 7210 h 8064"/>
              <a:gd name="T28" fmla="*/ 13349 w 23040"/>
              <a:gd name="T29" fmla="*/ 7220 h 8064"/>
              <a:gd name="T30" fmla="*/ 13324 w 23040"/>
              <a:gd name="T31" fmla="*/ 7230 h 8064"/>
              <a:gd name="T32" fmla="*/ 13300 w 23040"/>
              <a:gd name="T33" fmla="*/ 7241 h 8064"/>
              <a:gd name="T34" fmla="*/ 13277 w 23040"/>
              <a:gd name="T35" fmla="*/ 7253 h 8064"/>
              <a:gd name="T36" fmla="*/ 13254 w 23040"/>
              <a:gd name="T37" fmla="*/ 7266 h 8064"/>
              <a:gd name="T38" fmla="*/ 13231 w 23040"/>
              <a:gd name="T39" fmla="*/ 7279 h 8064"/>
              <a:gd name="T40" fmla="*/ 13208 w 23040"/>
              <a:gd name="T41" fmla="*/ 7293 h 8064"/>
              <a:gd name="T42" fmla="*/ 13186 w 23040"/>
              <a:gd name="T43" fmla="*/ 7308 h 8064"/>
              <a:gd name="T44" fmla="*/ 13163 w 23040"/>
              <a:gd name="T45" fmla="*/ 7323 h 8064"/>
              <a:gd name="T46" fmla="*/ 13141 w 23040"/>
              <a:gd name="T47" fmla="*/ 7339 h 8064"/>
              <a:gd name="T48" fmla="*/ 13100 w 23040"/>
              <a:gd name="T49" fmla="*/ 7372 h 8064"/>
              <a:gd name="T50" fmla="*/ 13058 w 23040"/>
              <a:gd name="T51" fmla="*/ 7410 h 8064"/>
              <a:gd name="T52" fmla="*/ 13018 w 23040"/>
              <a:gd name="T53" fmla="*/ 7449 h 8064"/>
              <a:gd name="T54" fmla="*/ 12980 w 23040"/>
              <a:gd name="T55" fmla="*/ 7489 h 8064"/>
              <a:gd name="T56" fmla="*/ 12948 w 23040"/>
              <a:gd name="T57" fmla="*/ 7525 h 8064"/>
              <a:gd name="T58" fmla="*/ 12917 w 23040"/>
              <a:gd name="T59" fmla="*/ 7558 h 8064"/>
              <a:gd name="T60" fmla="*/ 12884 w 23040"/>
              <a:gd name="T61" fmla="*/ 7591 h 8064"/>
              <a:gd name="T62" fmla="*/ 12851 w 23040"/>
              <a:gd name="T63" fmla="*/ 7623 h 8064"/>
              <a:gd name="T64" fmla="*/ 12817 w 23040"/>
              <a:gd name="T65" fmla="*/ 7653 h 8064"/>
              <a:gd name="T66" fmla="*/ 12783 w 23040"/>
              <a:gd name="T67" fmla="*/ 7682 h 8064"/>
              <a:gd name="T68" fmla="*/ 12748 w 23040"/>
              <a:gd name="T69" fmla="*/ 7711 h 8064"/>
              <a:gd name="T70" fmla="*/ 12712 w 23040"/>
              <a:gd name="T71" fmla="*/ 7738 h 8064"/>
              <a:gd name="T72" fmla="*/ 12676 w 23040"/>
              <a:gd name="T73" fmla="*/ 7764 h 8064"/>
              <a:gd name="T74" fmla="*/ 12640 w 23040"/>
              <a:gd name="T75" fmla="*/ 7790 h 8064"/>
              <a:gd name="T76" fmla="*/ 12603 w 23040"/>
              <a:gd name="T77" fmla="*/ 7813 h 8064"/>
              <a:gd name="T78" fmla="*/ 12565 w 23040"/>
              <a:gd name="T79" fmla="*/ 7836 h 8064"/>
              <a:gd name="T80" fmla="*/ 12527 w 23040"/>
              <a:gd name="T81" fmla="*/ 7859 h 8064"/>
              <a:gd name="T82" fmla="*/ 12488 w 23040"/>
              <a:gd name="T83" fmla="*/ 7880 h 8064"/>
              <a:gd name="T84" fmla="*/ 12449 w 23040"/>
              <a:gd name="T85" fmla="*/ 7900 h 8064"/>
              <a:gd name="T86" fmla="*/ 12408 w 23040"/>
              <a:gd name="T87" fmla="*/ 7918 h 8064"/>
              <a:gd name="T88" fmla="*/ 12368 w 23040"/>
              <a:gd name="T89" fmla="*/ 7936 h 8064"/>
              <a:gd name="T90" fmla="*/ 12328 w 23040"/>
              <a:gd name="T91" fmla="*/ 7952 h 8064"/>
              <a:gd name="T92" fmla="*/ 12286 w 23040"/>
              <a:gd name="T93" fmla="*/ 7967 h 8064"/>
              <a:gd name="T94" fmla="*/ 12244 w 23040"/>
              <a:gd name="T95" fmla="*/ 7982 h 8064"/>
              <a:gd name="T96" fmla="*/ 12203 w 23040"/>
              <a:gd name="T97" fmla="*/ 7995 h 8064"/>
              <a:gd name="T98" fmla="*/ 12159 w 23040"/>
              <a:gd name="T99" fmla="*/ 8006 h 8064"/>
              <a:gd name="T100" fmla="*/ 12116 w 23040"/>
              <a:gd name="T101" fmla="*/ 8018 h 8064"/>
              <a:gd name="T102" fmla="*/ 12073 w 23040"/>
              <a:gd name="T103" fmla="*/ 8027 h 8064"/>
              <a:gd name="T104" fmla="*/ 12028 w 23040"/>
              <a:gd name="T105" fmla="*/ 8035 h 8064"/>
              <a:gd name="T106" fmla="*/ 11984 w 23040"/>
              <a:gd name="T107" fmla="*/ 8044 h 8064"/>
              <a:gd name="T108" fmla="*/ 11938 w 23040"/>
              <a:gd name="T109" fmla="*/ 8050 h 8064"/>
              <a:gd name="T110" fmla="*/ 11893 w 23040"/>
              <a:gd name="T111" fmla="*/ 8055 h 8064"/>
              <a:gd name="T112" fmla="*/ 11847 w 23040"/>
              <a:gd name="T113" fmla="*/ 8058 h 8064"/>
              <a:gd name="T114" fmla="*/ 11801 w 23040"/>
              <a:gd name="T115" fmla="*/ 8061 h 8064"/>
              <a:gd name="T116" fmla="*/ 11753 w 23040"/>
              <a:gd name="T117" fmla="*/ 8064 h 8064"/>
              <a:gd name="T118" fmla="*/ 11706 w 23040"/>
              <a:gd name="T119" fmla="*/ 8064 h 8064"/>
              <a:gd name="T120" fmla="*/ 0 w 23040"/>
              <a:gd name="T121" fmla="*/ 8064 h 8064"/>
              <a:gd name="T122" fmla="*/ 0 w 23040"/>
              <a:gd name="T123" fmla="*/ 0 h 8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040" h="8063">
                <a:moveTo>
                  <a:pt x="0" y="0"/>
                </a:moveTo>
                <a:lnTo>
                  <a:pt x="23040" y="0"/>
                </a:lnTo>
                <a:lnTo>
                  <a:pt x="23040" y="7142"/>
                </a:lnTo>
                <a:lnTo>
                  <a:pt x="13746" y="7142"/>
                </a:lnTo>
                <a:lnTo>
                  <a:pt x="13690" y="7143"/>
                </a:lnTo>
                <a:lnTo>
                  <a:pt x="13634" y="7148"/>
                </a:lnTo>
                <a:lnTo>
                  <a:pt x="13581" y="7155"/>
                </a:lnTo>
                <a:lnTo>
                  <a:pt x="13527" y="7165"/>
                </a:lnTo>
                <a:lnTo>
                  <a:pt x="13500" y="7171"/>
                </a:lnTo>
                <a:lnTo>
                  <a:pt x="13474" y="7176"/>
                </a:lnTo>
                <a:lnTo>
                  <a:pt x="13448" y="7184"/>
                </a:lnTo>
                <a:lnTo>
                  <a:pt x="13424" y="7192"/>
                </a:lnTo>
                <a:lnTo>
                  <a:pt x="13398" y="7201"/>
                </a:lnTo>
                <a:lnTo>
                  <a:pt x="13373" y="7210"/>
                </a:lnTo>
                <a:lnTo>
                  <a:pt x="13349" y="7220"/>
                </a:lnTo>
                <a:lnTo>
                  <a:pt x="13324" y="7230"/>
                </a:lnTo>
                <a:lnTo>
                  <a:pt x="13300" y="7241"/>
                </a:lnTo>
                <a:lnTo>
                  <a:pt x="13277" y="7253"/>
                </a:lnTo>
                <a:lnTo>
                  <a:pt x="13254" y="7266"/>
                </a:lnTo>
                <a:lnTo>
                  <a:pt x="13231" y="7279"/>
                </a:lnTo>
                <a:lnTo>
                  <a:pt x="13208" y="7293"/>
                </a:lnTo>
                <a:lnTo>
                  <a:pt x="13186" y="7308"/>
                </a:lnTo>
                <a:lnTo>
                  <a:pt x="13163" y="7323"/>
                </a:lnTo>
                <a:lnTo>
                  <a:pt x="13141" y="7339"/>
                </a:lnTo>
                <a:lnTo>
                  <a:pt x="13100" y="7372"/>
                </a:lnTo>
                <a:lnTo>
                  <a:pt x="13058" y="7410"/>
                </a:lnTo>
                <a:lnTo>
                  <a:pt x="13018" y="7449"/>
                </a:lnTo>
                <a:lnTo>
                  <a:pt x="12980" y="7489"/>
                </a:lnTo>
                <a:lnTo>
                  <a:pt x="12948" y="7525"/>
                </a:lnTo>
                <a:lnTo>
                  <a:pt x="12917" y="7558"/>
                </a:lnTo>
                <a:lnTo>
                  <a:pt x="12884" y="7591"/>
                </a:lnTo>
                <a:lnTo>
                  <a:pt x="12851" y="7623"/>
                </a:lnTo>
                <a:lnTo>
                  <a:pt x="12817" y="7653"/>
                </a:lnTo>
                <a:lnTo>
                  <a:pt x="12783" y="7682"/>
                </a:lnTo>
                <a:lnTo>
                  <a:pt x="12748" y="7711"/>
                </a:lnTo>
                <a:lnTo>
                  <a:pt x="12712" y="7738"/>
                </a:lnTo>
                <a:lnTo>
                  <a:pt x="12676" y="7764"/>
                </a:lnTo>
                <a:lnTo>
                  <a:pt x="12640" y="7790"/>
                </a:lnTo>
                <a:lnTo>
                  <a:pt x="12603" y="7813"/>
                </a:lnTo>
                <a:lnTo>
                  <a:pt x="12565" y="7836"/>
                </a:lnTo>
                <a:lnTo>
                  <a:pt x="12527" y="7859"/>
                </a:lnTo>
                <a:lnTo>
                  <a:pt x="12488" y="7880"/>
                </a:lnTo>
                <a:lnTo>
                  <a:pt x="12449" y="7900"/>
                </a:lnTo>
                <a:lnTo>
                  <a:pt x="12408" y="7918"/>
                </a:lnTo>
                <a:lnTo>
                  <a:pt x="12368" y="7936"/>
                </a:lnTo>
                <a:lnTo>
                  <a:pt x="12328" y="7952"/>
                </a:lnTo>
                <a:lnTo>
                  <a:pt x="12286" y="7967"/>
                </a:lnTo>
                <a:lnTo>
                  <a:pt x="12244" y="7982"/>
                </a:lnTo>
                <a:lnTo>
                  <a:pt x="12203" y="7995"/>
                </a:lnTo>
                <a:lnTo>
                  <a:pt x="12159" y="8006"/>
                </a:lnTo>
                <a:lnTo>
                  <a:pt x="12116" y="8018"/>
                </a:lnTo>
                <a:lnTo>
                  <a:pt x="12073" y="8027"/>
                </a:lnTo>
                <a:lnTo>
                  <a:pt x="12028" y="8035"/>
                </a:lnTo>
                <a:lnTo>
                  <a:pt x="11984" y="8044"/>
                </a:lnTo>
                <a:lnTo>
                  <a:pt x="11938" y="8050"/>
                </a:lnTo>
                <a:lnTo>
                  <a:pt x="11893" y="8055"/>
                </a:lnTo>
                <a:lnTo>
                  <a:pt x="11847" y="8058"/>
                </a:lnTo>
                <a:lnTo>
                  <a:pt x="11801" y="8061"/>
                </a:lnTo>
                <a:lnTo>
                  <a:pt x="11753" y="8064"/>
                </a:lnTo>
                <a:lnTo>
                  <a:pt x="11706" y="8064"/>
                </a:lnTo>
                <a:lnTo>
                  <a:pt x="0" y="8064"/>
                </a:lnTo>
                <a:lnTo>
                  <a:pt x="0" y="0"/>
                </a:lnTo>
                <a:close/>
              </a:path>
            </a:pathLst>
          </a:custGeom>
          <a:solidFill>
            <a:srgbClr val="E501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grpSp>
        <p:nvGrpSpPr>
          <p:cNvPr id="2" name="组合 1"/>
          <p:cNvGrpSpPr/>
          <p:nvPr userDrawn="1">
            <p:custDataLst>
              <p:tags r:id="rId1"/>
            </p:custDataLst>
          </p:nvPr>
        </p:nvGrpSpPr>
        <p:grpSpPr>
          <a:xfrm>
            <a:off x="8255" y="16510"/>
            <a:ext cx="12192000" cy="6714490"/>
            <a:chOff x="315" y="312"/>
            <a:chExt cx="19200" cy="10574"/>
          </a:xfrm>
        </p:grpSpPr>
        <p:pic>
          <p:nvPicPr>
            <p:cNvPr id="3" name="图片 2"/>
            <p:cNvPicPr>
              <a:picLocks noChangeAspect="1"/>
            </p:cNvPicPr>
            <p:nvPr userDrawn="1">
              <p:custDataLst>
                <p:tags r:id="rId4"/>
              </p:custDataLst>
            </p:nvPr>
          </p:nvPicPr>
          <p:blipFill>
            <a:blip r:embed="rId7"/>
            <a:stretch>
              <a:fillRect/>
            </a:stretch>
          </p:blipFill>
          <p:spPr>
            <a:xfrm>
              <a:off x="315" y="312"/>
              <a:ext cx="19200" cy="10573"/>
            </a:xfrm>
            <a:prstGeom prst="rect">
              <a:avLst/>
            </a:prstGeom>
          </p:spPr>
        </p:pic>
        <p:sp>
          <p:nvSpPr>
            <p:cNvPr id="4" name="矩形 3"/>
            <p:cNvSpPr/>
            <p:nvPr userDrawn="1">
              <p:custDataLst>
                <p:tags r:id="rId5"/>
              </p:custDataLst>
            </p:nvPr>
          </p:nvSpPr>
          <p:spPr>
            <a:xfrm>
              <a:off x="315" y="312"/>
              <a:ext cx="19200" cy="10574"/>
            </a:xfrm>
            <a:prstGeom prst="rect">
              <a:avLst/>
            </a:prstGeom>
            <a:gradFill>
              <a:gsLst>
                <a:gs pos="0">
                  <a:schemeClr val="bg1">
                    <a:alpha val="57000"/>
                  </a:schemeClr>
                </a:gs>
                <a:gs pos="64000">
                  <a:schemeClr val="bg1">
                    <a:alpha val="9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6" name="直接连接符 5"/>
          <p:cNvCxnSpPr/>
          <p:nvPr userDrawn="1">
            <p:custDataLst>
              <p:tags r:id="rId2"/>
            </p:custDataLst>
          </p:nvPr>
        </p:nvCxnSpPr>
        <p:spPr>
          <a:xfrm>
            <a:off x="95885" y="463550"/>
            <a:ext cx="3396615" cy="12700"/>
          </a:xfrm>
          <a:prstGeom prst="line">
            <a:avLst/>
          </a:prstGeom>
          <a:ln w="50800" cmpd="sng">
            <a:solidFill>
              <a:srgbClr val="FF0000"/>
            </a:solidFill>
            <a:prstDash val="solid"/>
          </a:ln>
        </p:spPr>
        <p:style>
          <a:lnRef idx="1">
            <a:schemeClr val="accent2"/>
          </a:lnRef>
          <a:fillRef idx="0">
            <a:schemeClr val="accent2"/>
          </a:fillRef>
          <a:effectRef idx="0">
            <a:schemeClr val="accent2"/>
          </a:effectRef>
          <a:fontRef idx="minor">
            <a:schemeClr val="tx1"/>
          </a:fontRef>
        </p:style>
      </p:cxnSp>
      <p:pic>
        <p:nvPicPr>
          <p:cNvPr id="7" name="图片 6" descr="微信图片_20230907094519"/>
          <p:cNvPicPr>
            <a:picLocks noChangeAspect="1"/>
          </p:cNvPicPr>
          <p:nvPr userDrawn="1">
            <p:custDataLst>
              <p:tags r:id="rId3"/>
            </p:custDataLst>
          </p:nvPr>
        </p:nvPicPr>
        <p:blipFill>
          <a:blip r:embed="rId8"/>
          <a:stretch>
            <a:fillRect/>
          </a:stretch>
        </p:blipFill>
        <p:spPr>
          <a:xfrm>
            <a:off x="95885" y="16510"/>
            <a:ext cx="3173730" cy="447040"/>
          </a:xfrm>
          <a:prstGeom prst="rect">
            <a:avLst/>
          </a:prstGeom>
        </p:spPr>
      </p:pic>
    </p:spTree>
  </p:cSld>
  <p:clrMapOvr>
    <a:masterClrMapping/>
  </p:clrMapOvr>
  <p:transition spd="slow"/>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2025/2/10</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2025/2/10</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2025/2/10</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空白">
    <p:spTree>
      <p:nvGrpSpPr>
        <p:cNvPr id="1" name=""/>
        <p:cNvGrpSpPr/>
        <p:nvPr/>
      </p:nvGrpSpPr>
      <p:grpSpPr>
        <a:xfrm>
          <a:off x="0" y="0"/>
          <a:ext cx="0" cy="0"/>
          <a:chOff x="0" y="0"/>
          <a:chExt cx="0" cy="0"/>
        </a:xfrm>
      </p:grpSpPr>
      <p:sp>
        <p:nvSpPr>
          <p:cNvPr id="2" name="矩形: 圆角 1"/>
          <p:cNvSpPr/>
          <p:nvPr userDrawn="1">
            <p:custDataLst>
              <p:tags r:id="rId1"/>
            </p:custDataLst>
          </p:nvPr>
        </p:nvSpPr>
        <p:spPr>
          <a:xfrm rot="2700000">
            <a:off x="329128" y="125950"/>
            <a:ext cx="608141" cy="608141"/>
          </a:xfrm>
          <a:prstGeom prst="roundRect">
            <a:avLst/>
          </a:prstGeom>
          <a:solidFill>
            <a:schemeClr val="accent1"/>
          </a:solidFill>
          <a:ln w="381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a:ea typeface="微软雅黑" panose="020B0503020204020204" pitchFamily="34" charset="-122"/>
              <a:cs typeface="+mn-cs"/>
            </a:endParaRPr>
          </a:p>
        </p:txBody>
      </p:sp>
      <p:cxnSp>
        <p:nvCxnSpPr>
          <p:cNvPr id="3" name="直接连接符 2"/>
          <p:cNvCxnSpPr/>
          <p:nvPr userDrawn="1">
            <p:custDataLst>
              <p:tags r:id="rId2"/>
            </p:custDataLst>
          </p:nvPr>
        </p:nvCxnSpPr>
        <p:spPr>
          <a:xfrm>
            <a:off x="893928" y="825072"/>
            <a:ext cx="11145672"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 name="任意多边形: 形状 10"/>
          <p:cNvSpPr/>
          <p:nvPr userDrawn="1">
            <p:custDataLst>
              <p:tags r:id="rId3"/>
            </p:custDataLst>
          </p:nvPr>
        </p:nvSpPr>
        <p:spPr>
          <a:xfrm rot="2700000">
            <a:off x="10083792" y="608544"/>
            <a:ext cx="433056" cy="433056"/>
          </a:xfrm>
          <a:custGeom>
            <a:avLst/>
            <a:gdLst>
              <a:gd name="connsiteX0" fmla="*/ 29688 w 542085"/>
              <a:gd name="connsiteY0" fmla="*/ 29687 h 542085"/>
              <a:gd name="connsiteX1" fmla="*/ 101359 w 542085"/>
              <a:gd name="connsiteY1" fmla="*/ 0 h 542085"/>
              <a:gd name="connsiteX2" fmla="*/ 506782 w 542085"/>
              <a:gd name="connsiteY2" fmla="*/ 0 h 542085"/>
              <a:gd name="connsiteX3" fmla="*/ 542085 w 542085"/>
              <a:gd name="connsiteY3" fmla="*/ 7127 h 542085"/>
              <a:gd name="connsiteX4" fmla="*/ 7127 w 542085"/>
              <a:gd name="connsiteY4" fmla="*/ 542085 h 542085"/>
              <a:gd name="connsiteX5" fmla="*/ 0 w 542085"/>
              <a:gd name="connsiteY5" fmla="*/ 506782 h 542085"/>
              <a:gd name="connsiteX6" fmla="*/ 0 w 542085"/>
              <a:gd name="connsiteY6" fmla="*/ 101359 h 542085"/>
              <a:gd name="connsiteX7" fmla="*/ 29688 w 542085"/>
              <a:gd name="connsiteY7" fmla="*/ 29687 h 542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2085" h="542085">
                <a:moveTo>
                  <a:pt x="29688" y="29687"/>
                </a:moveTo>
                <a:cubicBezTo>
                  <a:pt x="48030" y="11345"/>
                  <a:pt x="73370" y="0"/>
                  <a:pt x="101359" y="0"/>
                </a:cubicBezTo>
                <a:lnTo>
                  <a:pt x="506782" y="0"/>
                </a:lnTo>
                <a:lnTo>
                  <a:pt x="542085" y="7127"/>
                </a:lnTo>
                <a:lnTo>
                  <a:pt x="7127" y="542085"/>
                </a:lnTo>
                <a:lnTo>
                  <a:pt x="0" y="506782"/>
                </a:lnTo>
                <a:lnTo>
                  <a:pt x="0" y="101359"/>
                </a:lnTo>
                <a:cubicBezTo>
                  <a:pt x="0" y="73369"/>
                  <a:pt x="11345" y="48029"/>
                  <a:pt x="29688" y="29687"/>
                </a:cubicBezTo>
                <a:close/>
              </a:path>
            </a:pathLst>
          </a:cu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a:ea typeface="微软雅黑" panose="020B0503020204020204" pitchFamily="34" charset="-122"/>
              <a:cs typeface="+mn-cs"/>
            </a:endParaRPr>
          </a:p>
        </p:txBody>
      </p:sp>
      <p:sp>
        <p:nvSpPr>
          <p:cNvPr id="7" name="任意多边形: 形状 11"/>
          <p:cNvSpPr/>
          <p:nvPr userDrawn="1">
            <p:custDataLst>
              <p:tags r:id="rId4"/>
            </p:custDataLst>
          </p:nvPr>
        </p:nvSpPr>
        <p:spPr>
          <a:xfrm rot="2700000">
            <a:off x="10535614" y="608544"/>
            <a:ext cx="433056" cy="433056"/>
          </a:xfrm>
          <a:custGeom>
            <a:avLst/>
            <a:gdLst>
              <a:gd name="connsiteX0" fmla="*/ 29688 w 542085"/>
              <a:gd name="connsiteY0" fmla="*/ 29687 h 542085"/>
              <a:gd name="connsiteX1" fmla="*/ 101359 w 542085"/>
              <a:gd name="connsiteY1" fmla="*/ 0 h 542085"/>
              <a:gd name="connsiteX2" fmla="*/ 506782 w 542085"/>
              <a:gd name="connsiteY2" fmla="*/ 0 h 542085"/>
              <a:gd name="connsiteX3" fmla="*/ 542085 w 542085"/>
              <a:gd name="connsiteY3" fmla="*/ 7127 h 542085"/>
              <a:gd name="connsiteX4" fmla="*/ 7127 w 542085"/>
              <a:gd name="connsiteY4" fmla="*/ 542085 h 542085"/>
              <a:gd name="connsiteX5" fmla="*/ 0 w 542085"/>
              <a:gd name="connsiteY5" fmla="*/ 506782 h 542085"/>
              <a:gd name="connsiteX6" fmla="*/ 0 w 542085"/>
              <a:gd name="connsiteY6" fmla="*/ 101359 h 542085"/>
              <a:gd name="connsiteX7" fmla="*/ 29688 w 542085"/>
              <a:gd name="connsiteY7" fmla="*/ 29687 h 542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2085" h="542085">
                <a:moveTo>
                  <a:pt x="29688" y="29687"/>
                </a:moveTo>
                <a:cubicBezTo>
                  <a:pt x="48030" y="11345"/>
                  <a:pt x="73370" y="0"/>
                  <a:pt x="101359" y="0"/>
                </a:cubicBezTo>
                <a:lnTo>
                  <a:pt x="506782" y="0"/>
                </a:lnTo>
                <a:lnTo>
                  <a:pt x="542085" y="7127"/>
                </a:lnTo>
                <a:lnTo>
                  <a:pt x="7127" y="542085"/>
                </a:lnTo>
                <a:lnTo>
                  <a:pt x="0" y="506782"/>
                </a:lnTo>
                <a:lnTo>
                  <a:pt x="0" y="101359"/>
                </a:lnTo>
                <a:cubicBezTo>
                  <a:pt x="0" y="73369"/>
                  <a:pt x="11345" y="48029"/>
                  <a:pt x="29688" y="29687"/>
                </a:cubicBezTo>
                <a:close/>
              </a:path>
            </a:pathLst>
          </a:cu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a:ea typeface="微软雅黑" panose="020B0503020204020204" pitchFamily="34" charset="-122"/>
              <a:cs typeface="+mn-cs"/>
            </a:endParaRPr>
          </a:p>
        </p:txBody>
      </p:sp>
      <p:sp>
        <p:nvSpPr>
          <p:cNvPr id="8" name="任意多边形: 形状 12"/>
          <p:cNvSpPr/>
          <p:nvPr userDrawn="1">
            <p:custDataLst>
              <p:tags r:id="rId5"/>
            </p:custDataLst>
          </p:nvPr>
        </p:nvSpPr>
        <p:spPr>
          <a:xfrm rot="2700000">
            <a:off x="10987435" y="608544"/>
            <a:ext cx="433056" cy="433056"/>
          </a:xfrm>
          <a:custGeom>
            <a:avLst/>
            <a:gdLst>
              <a:gd name="connsiteX0" fmla="*/ 29688 w 542085"/>
              <a:gd name="connsiteY0" fmla="*/ 29687 h 542085"/>
              <a:gd name="connsiteX1" fmla="*/ 101359 w 542085"/>
              <a:gd name="connsiteY1" fmla="*/ 0 h 542085"/>
              <a:gd name="connsiteX2" fmla="*/ 506782 w 542085"/>
              <a:gd name="connsiteY2" fmla="*/ 0 h 542085"/>
              <a:gd name="connsiteX3" fmla="*/ 542085 w 542085"/>
              <a:gd name="connsiteY3" fmla="*/ 7127 h 542085"/>
              <a:gd name="connsiteX4" fmla="*/ 7127 w 542085"/>
              <a:gd name="connsiteY4" fmla="*/ 542085 h 542085"/>
              <a:gd name="connsiteX5" fmla="*/ 0 w 542085"/>
              <a:gd name="connsiteY5" fmla="*/ 506782 h 542085"/>
              <a:gd name="connsiteX6" fmla="*/ 0 w 542085"/>
              <a:gd name="connsiteY6" fmla="*/ 101359 h 542085"/>
              <a:gd name="connsiteX7" fmla="*/ 29688 w 542085"/>
              <a:gd name="connsiteY7" fmla="*/ 29687 h 542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2085" h="542085">
                <a:moveTo>
                  <a:pt x="29688" y="29687"/>
                </a:moveTo>
                <a:cubicBezTo>
                  <a:pt x="48030" y="11345"/>
                  <a:pt x="73370" y="0"/>
                  <a:pt x="101359" y="0"/>
                </a:cubicBezTo>
                <a:lnTo>
                  <a:pt x="506782" y="0"/>
                </a:lnTo>
                <a:lnTo>
                  <a:pt x="542085" y="7127"/>
                </a:lnTo>
                <a:lnTo>
                  <a:pt x="7127" y="542085"/>
                </a:lnTo>
                <a:lnTo>
                  <a:pt x="0" y="506782"/>
                </a:lnTo>
                <a:lnTo>
                  <a:pt x="0" y="101359"/>
                </a:lnTo>
                <a:cubicBezTo>
                  <a:pt x="0" y="73369"/>
                  <a:pt x="11345" y="48029"/>
                  <a:pt x="29688" y="29687"/>
                </a:cubicBezTo>
                <a:close/>
              </a:path>
            </a:pathLst>
          </a:cu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a:ea typeface="微软雅黑" panose="020B0503020204020204" pitchFamily="34" charset="-122"/>
              <a:cs typeface="+mn-cs"/>
            </a:endParaRPr>
          </a:p>
        </p:txBody>
      </p:sp>
      <p:sp>
        <p:nvSpPr>
          <p:cNvPr id="9" name="标题 1"/>
          <p:cNvSpPr>
            <a:spLocks noGrp="1"/>
          </p:cNvSpPr>
          <p:nvPr>
            <p:ph type="title"/>
            <p:custDataLst>
              <p:tags r:id="rId6"/>
            </p:custDataLst>
          </p:nvPr>
        </p:nvSpPr>
        <p:spPr>
          <a:xfrm>
            <a:off x="1059464" y="137632"/>
            <a:ext cx="5109091" cy="584775"/>
          </a:xfrm>
          <a:noFill/>
        </p:spPr>
        <p:txBody>
          <a:bodyPr wrap="none" rtlCol="0">
            <a:spAutoFit/>
            <a:scene3d>
              <a:camera prst="orthographicFront"/>
              <a:lightRig rig="threePt" dir="t"/>
            </a:scene3d>
            <a:sp3d contourW="6350"/>
          </a:bodyPr>
          <a:lstStyle>
            <a:lvl1pPr>
              <a:defRPr kumimoji="0" lang="zh-CN" altLang="en-US" sz="3200" b="1" i="0" u="none" strike="noStrike" cap="none" spc="0" normalizeH="0" baseline="0">
                <a:ln>
                  <a:noFill/>
                </a:ln>
                <a:solidFill>
                  <a:srgbClr val="2980B9"/>
                </a:solidFill>
                <a:effectLst/>
                <a:uLnTx/>
                <a:uFillTx/>
                <a:latin typeface="Arial"/>
                <a:ea typeface="微软雅黑" panose="020B0503020204020204" pitchFamily="34" charset="-122"/>
                <a:cs typeface="+mn-cs"/>
              </a:defRPr>
            </a:lvl1pPr>
          </a:lstStyle>
          <a:p>
            <a:pPr marL="0" marR="0" lvl="0" indent="0" fontAlgn="auto">
              <a:lnSpc>
                <a:spcPct val="100000"/>
              </a:lnSpc>
              <a:spcBef>
                <a:spcPct val="0"/>
              </a:spcBef>
              <a:spcAft>
                <a:spcPct val="0"/>
              </a:spcAft>
              <a:buClrTx/>
              <a:buSzTx/>
              <a:buFontTx/>
            </a:pPr>
            <a:r>
              <a:rPr lang="zh-CN" altLang="en-US"/>
              <a:t>单击此处编辑母版标题样式</a:t>
            </a:r>
          </a:p>
        </p:txBody>
      </p:sp>
      <p:sp>
        <p:nvSpPr>
          <p:cNvPr id="10" name="文本占位符 2"/>
          <p:cNvSpPr>
            <a:spLocks noGrp="1"/>
          </p:cNvSpPr>
          <p:nvPr>
            <p:ph type="body" idx="1" hasCustomPrompt="1"/>
            <p:custDataLst>
              <p:tags r:id="rId7"/>
            </p:custDataLst>
          </p:nvPr>
        </p:nvSpPr>
        <p:spPr>
          <a:xfrm>
            <a:off x="373878" y="247232"/>
            <a:ext cx="514885" cy="424732"/>
          </a:xfrm>
        </p:spPr>
        <p:txBody>
          <a:bodyPr wrap="none" anchor="b">
            <a:spAutoFit/>
          </a:bodyPr>
          <a:lstStyle>
            <a:lvl1pPr marL="0" indent="0" algn="ctr">
              <a:buNone/>
              <a:defRPr sz="2400" b="0">
                <a:solidFill>
                  <a:schemeClr val="bg1"/>
                </a:solidFill>
                <a:latin typeface="Impact" panose="020B080603090205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00</a:t>
            </a:r>
            <a:endParaRPr lang="zh-CN" altLang="en-US"/>
          </a:p>
        </p:txBody>
      </p:sp>
      <p:sp>
        <p:nvSpPr>
          <p:cNvPr id="11" name="文本占位符 4"/>
          <p:cNvSpPr>
            <a:spLocks noGrp="1"/>
          </p:cNvSpPr>
          <p:nvPr>
            <p:ph type="body" sz="quarter" idx="3" hasCustomPrompt="1"/>
            <p:custDataLst>
              <p:tags r:id="rId8"/>
            </p:custDataLst>
          </p:nvPr>
        </p:nvSpPr>
        <p:spPr>
          <a:xfrm>
            <a:off x="1059464" y="825072"/>
            <a:ext cx="1107996" cy="424732"/>
          </a:xfrm>
          <a:solidFill>
            <a:schemeClr val="accent1"/>
          </a:solidFill>
        </p:spPr>
        <p:txBody>
          <a:bodyPr wrap="none" anchor="t">
            <a:spAutoFit/>
          </a:bodyPr>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副标题</a:t>
            </a:r>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www.51pptmoban.com">
    <p:spTree>
      <p:nvGrpSpPr>
        <p:cNvPr id="1" name=""/>
        <p:cNvGrpSpPr/>
        <p:nvPr/>
      </p:nvGrpSpPr>
      <p:grpSpPr>
        <a:xfrm>
          <a:off x="0" y="0"/>
          <a:ext cx="0" cy="0"/>
          <a:chOff x="0" y="0"/>
          <a:chExt cx="0" cy="0"/>
        </a:xfrm>
      </p:grpSpPr>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本讲内容&amp;金句">
    <p:spTree>
      <p:nvGrpSpPr>
        <p:cNvPr id="1" name=""/>
        <p:cNvGrpSpPr/>
        <p:nvPr/>
      </p:nvGrpSpPr>
      <p:grpSpPr>
        <a:xfrm>
          <a:off x="0" y="0"/>
          <a:ext cx="0" cy="0"/>
          <a:chOff x="0" y="0"/>
          <a:chExt cx="0" cy="0"/>
        </a:xfrm>
      </p:grpSpPr>
    </p:spTree>
  </p:cSld>
  <p:clrMapOvr>
    <a:masterClrMapping/>
  </p:clrMapOvr>
  <p:transition/>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13" name="日期占位符 1"/>
          <p:cNvSpPr>
            <a:spLocks noGrp="1"/>
          </p:cNvSpPr>
          <p:nvPr>
            <p:ph type="dt" sz="half" idx="2"/>
            <p:custDataLst>
              <p:tags r:id="rId1"/>
            </p:custDataLst>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FE72F1AE-CD7A-4B11-B82A-5192FAB9E2C4}"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2025/2/10</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4" name="页脚占位符 2"/>
          <p:cNvSpPr>
            <a:spLocks noGrp="1"/>
          </p:cNvSpPr>
          <p:nvPr>
            <p:ph type="ftr" sz="quarter" idx="3"/>
            <p:custDataLst>
              <p:tags r:id="rId2"/>
            </p:custDataLst>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pitchFamily="34" charset="-122"/>
              <a:cs typeface="+mn-cs"/>
            </a:endParaRPr>
          </a:p>
        </p:txBody>
      </p:sp>
      <p:sp>
        <p:nvSpPr>
          <p:cNvPr id="15" name="灯片编号占位符 3"/>
          <p:cNvSpPr>
            <a:spLocks noGrp="1"/>
          </p:cNvSpPr>
          <p:nvPr>
            <p:ph type="sldNum" sz="quarter" idx="4"/>
            <p:custDataLst>
              <p:tags r:id="rId3"/>
            </p:custDataLst>
          </p:nvPr>
        </p:nvSpPr>
        <p:spPr>
          <a:xfrm>
            <a:off x="8610600" y="6356350"/>
            <a:ext cx="2743200" cy="365125"/>
          </a:xfrm>
          <a:prstGeom prst="rect">
            <a:avLst/>
          </a:prstGeom>
        </p:spPr>
        <p:txBody>
          <a:bodyPr vert="horz" wrap="square" lIns="91440" tIns="45720" rIns="91440" bIns="45720" numCol="1" anchor="ctr" anchorCtr="0" compatLnSpc="1"/>
          <a:lstStyle/>
          <a:p>
            <a:pPr algn="r" eaLnBrk="1" hangingPunct="1">
              <a:buNone/>
            </a:pPr>
            <a:fld id="{9A0DB2DC-4C9A-4742-B13C-FB6460FD3503}" type="slidenum">
              <a:rPr lang="zh-CN" altLang="en-US"/>
              <a:t>‹#›</a:t>
            </a:fld>
            <a:endParaRPr lang="zh-CN" altLang="en-US"/>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2025/2/10</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a:sym typeface="+mn-ea"/>
              </a:rPr>
              <a:t>单击此处编辑母版文本样式</a:t>
            </a:r>
          </a:p>
          <a:p>
            <a:pPr lvl="1"/>
            <a:r>
              <a:rPr>
                <a:sym typeface="+mn-ea"/>
              </a:rPr>
              <a:t>第二级</a:t>
            </a:r>
          </a:p>
          <a:p>
            <a:pPr lvl="2"/>
            <a:r>
              <a:rPr>
                <a:sym typeface="+mn-ea"/>
              </a:rPr>
              <a:t>第三级</a:t>
            </a:r>
          </a:p>
          <a:p>
            <a:pPr lvl="3"/>
            <a:r>
              <a:rPr>
                <a:sym typeface="+mn-ea"/>
              </a:rPr>
              <a:t>第四级</a:t>
            </a:r>
          </a:p>
          <a:p>
            <a:pPr lvl="4"/>
            <a:r>
              <a:rPr>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2025/2/10</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2" name="组合 1"/>
          <p:cNvGrpSpPr/>
          <p:nvPr userDrawn="1">
            <p:custDataLst>
              <p:tags r:id="rId1"/>
            </p:custDataLst>
          </p:nvPr>
        </p:nvGrpSpPr>
        <p:grpSpPr>
          <a:xfrm>
            <a:off x="8255" y="16510"/>
            <a:ext cx="12192000" cy="6714490"/>
            <a:chOff x="315" y="312"/>
            <a:chExt cx="19200" cy="10574"/>
          </a:xfrm>
        </p:grpSpPr>
        <p:pic>
          <p:nvPicPr>
            <p:cNvPr id="3" name="图片 2"/>
            <p:cNvPicPr>
              <a:picLocks noChangeAspect="1"/>
            </p:cNvPicPr>
            <p:nvPr userDrawn="1">
              <p:custDataLst>
                <p:tags r:id="rId4"/>
              </p:custDataLst>
            </p:nvPr>
          </p:nvPicPr>
          <p:blipFill>
            <a:blip r:embed="rId7"/>
            <a:stretch>
              <a:fillRect/>
            </a:stretch>
          </p:blipFill>
          <p:spPr>
            <a:xfrm>
              <a:off x="315" y="312"/>
              <a:ext cx="19200" cy="10573"/>
            </a:xfrm>
            <a:prstGeom prst="rect">
              <a:avLst/>
            </a:prstGeom>
          </p:spPr>
        </p:pic>
        <p:sp>
          <p:nvSpPr>
            <p:cNvPr id="4" name="矩形 3"/>
            <p:cNvSpPr/>
            <p:nvPr userDrawn="1">
              <p:custDataLst>
                <p:tags r:id="rId5"/>
              </p:custDataLst>
            </p:nvPr>
          </p:nvSpPr>
          <p:spPr>
            <a:xfrm>
              <a:off x="315" y="312"/>
              <a:ext cx="19200" cy="10574"/>
            </a:xfrm>
            <a:prstGeom prst="rect">
              <a:avLst/>
            </a:prstGeom>
            <a:gradFill>
              <a:gsLst>
                <a:gs pos="0">
                  <a:schemeClr val="bg1">
                    <a:alpha val="57000"/>
                  </a:schemeClr>
                </a:gs>
                <a:gs pos="64000">
                  <a:schemeClr val="bg1">
                    <a:alpha val="9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7" name="直接连接符 6"/>
          <p:cNvCxnSpPr/>
          <p:nvPr userDrawn="1">
            <p:custDataLst>
              <p:tags r:id="rId2"/>
            </p:custDataLst>
          </p:nvPr>
        </p:nvCxnSpPr>
        <p:spPr>
          <a:xfrm>
            <a:off x="95885" y="463550"/>
            <a:ext cx="3396615" cy="12700"/>
          </a:xfrm>
          <a:prstGeom prst="line">
            <a:avLst/>
          </a:prstGeom>
          <a:ln w="50800" cmpd="sng">
            <a:solidFill>
              <a:srgbClr val="FF0000"/>
            </a:solidFill>
            <a:prstDash val="solid"/>
          </a:ln>
        </p:spPr>
        <p:style>
          <a:lnRef idx="1">
            <a:schemeClr val="accent2"/>
          </a:lnRef>
          <a:fillRef idx="0">
            <a:schemeClr val="accent2"/>
          </a:fillRef>
          <a:effectRef idx="0">
            <a:schemeClr val="accent2"/>
          </a:effectRef>
          <a:fontRef idx="minor">
            <a:schemeClr val="tx1"/>
          </a:fontRef>
        </p:style>
      </p:cxnSp>
      <p:pic>
        <p:nvPicPr>
          <p:cNvPr id="8" name="图片 7" descr="微信图片_20230907094519"/>
          <p:cNvPicPr>
            <a:picLocks noChangeAspect="1"/>
          </p:cNvPicPr>
          <p:nvPr userDrawn="1">
            <p:custDataLst>
              <p:tags r:id="rId3"/>
            </p:custDataLst>
          </p:nvPr>
        </p:nvPicPr>
        <p:blipFill>
          <a:blip r:embed="rId8"/>
          <a:stretch>
            <a:fillRect/>
          </a:stretch>
        </p:blipFill>
        <p:spPr>
          <a:xfrm>
            <a:off x="95885" y="16510"/>
            <a:ext cx="3173730" cy="447040"/>
          </a:xfrm>
          <a:prstGeom prst="rect">
            <a:avLst/>
          </a:prstGeom>
        </p:spPr>
      </p:pic>
    </p:spTree>
  </p:cSld>
  <p:clrMapOvr>
    <a:masterClrMapping/>
  </p:clrMapOvr>
  <p:transition spd="slow"/>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2025/2/10</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a:sym typeface="+mn-ea"/>
              </a:rPr>
              <a:t>单击此处编辑母版文本样式</a:t>
            </a:r>
          </a:p>
          <a:p>
            <a:pPr lvl="1"/>
            <a:r>
              <a:rPr>
                <a:sym typeface="+mn-ea"/>
              </a:rPr>
              <a:t>第二级</a:t>
            </a:r>
          </a:p>
          <a:p>
            <a:pPr lvl="2"/>
            <a:r>
              <a:rPr>
                <a:sym typeface="+mn-ea"/>
              </a:rPr>
              <a:t>第三级</a:t>
            </a:r>
          </a:p>
          <a:p>
            <a:pPr lvl="3"/>
            <a:r>
              <a:rPr>
                <a:sym typeface="+mn-ea"/>
              </a:rPr>
              <a:t>第四级</a:t>
            </a:r>
          </a:p>
          <a:p>
            <a:pPr lvl="4"/>
            <a:r>
              <a:rPr>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2025/2/10</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a:sym typeface="+mn-ea"/>
              </a:rPr>
              <a:t>单击此处编辑母版文本样式</a:t>
            </a:r>
          </a:p>
          <a:p>
            <a:pPr lvl="1"/>
            <a:r>
              <a:rPr>
                <a:sym typeface="+mn-ea"/>
              </a:rPr>
              <a:t>第二级</a:t>
            </a:r>
          </a:p>
          <a:p>
            <a:pPr lvl="2"/>
            <a:r>
              <a:rPr>
                <a:sym typeface="+mn-ea"/>
              </a:rPr>
              <a:t>第三级</a:t>
            </a:r>
          </a:p>
          <a:p>
            <a:pPr lvl="3"/>
            <a:r>
              <a:rPr>
                <a:sym typeface="+mn-ea"/>
              </a:rPr>
              <a:t>第四级</a:t>
            </a:r>
          </a:p>
          <a:p>
            <a:pPr lvl="4"/>
            <a:r>
              <a:rPr>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a:sym typeface="+mn-ea"/>
              </a:rPr>
              <a:t>单击此处编辑母版文本样式</a:t>
            </a:r>
          </a:p>
          <a:p>
            <a:pPr lvl="1"/>
            <a:r>
              <a:rPr>
                <a:sym typeface="+mn-ea"/>
              </a:rPr>
              <a:t>第二级</a:t>
            </a:r>
          </a:p>
          <a:p>
            <a:pPr lvl="2"/>
            <a:r>
              <a:rPr>
                <a:sym typeface="+mn-ea"/>
              </a:rPr>
              <a:t>第三级</a:t>
            </a:r>
          </a:p>
          <a:p>
            <a:pPr lvl="3"/>
            <a:r>
              <a:rPr>
                <a:sym typeface="+mn-ea"/>
              </a:rPr>
              <a:t>第四级</a:t>
            </a:r>
          </a:p>
          <a:p>
            <a:pPr lvl="4"/>
            <a:r>
              <a:rPr>
                <a:sym typeface="+mn-ea"/>
              </a:rPr>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2025/2/10</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2025/2/10</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2025/2/10</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a:sym typeface="+mn-ea"/>
              </a:rPr>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2025/2/10</a:t>
            </a:fld>
            <a:endParaRPr lang="zh-CN" altLang="en-US"/>
          </a:p>
        </p:txBody>
      </p:sp>
      <p:sp>
        <p:nvSpPr>
          <p:cNvPr id="6" name="页脚占位符 5"/>
          <p:cNvSpPr>
            <a:spLocks noGrp="1"/>
          </p:cNvSpPr>
          <p:nvPr>
            <p:ph type="ftr" sz="quarter" idx="11"/>
            <p:custDataLst>
              <p:tags r:id="rId4"/>
            </p:custDataLst>
          </p:nvPr>
        </p:nvSpPr>
        <p:spPr/>
        <p:txBody>
          <a:bodyPr/>
          <a:lstStyle/>
          <a:p>
            <a:endParaRPr lang="zh-CN" altLang="en-US"/>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2025/2/10</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2025/2/10</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2025/2/10</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a:t>单击此处编辑母版文本样式</a:t>
            </a:r>
          </a:p>
        </p:txBody>
      </p:sp>
    </p:spTree>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3074" name="图片 1"/>
          <p:cNvPicPr>
            <a:picLocks noChangeAspect="1"/>
          </p:cNvPicPr>
          <p:nvPr userDrawn="1">
            <p:custDataLst>
              <p:tags r:id="rId1"/>
            </p:custDataLst>
          </p:nvPr>
        </p:nvPicPr>
        <p:blipFill>
          <a:blip r:embed="rId7"/>
          <a:stretch>
            <a:fillRect/>
          </a:stretch>
        </p:blipFill>
        <p:spPr>
          <a:xfrm>
            <a:off x="0" y="0"/>
            <a:ext cx="12192000" cy="6858000"/>
          </a:xfrm>
          <a:prstGeom prst="rect">
            <a:avLst/>
          </a:prstGeom>
          <a:noFill/>
          <a:ln w="9525">
            <a:noFill/>
          </a:ln>
        </p:spPr>
      </p:pic>
      <p:sp>
        <p:nvSpPr>
          <p:cNvPr id="3" name="矩形 2"/>
          <p:cNvSpPr/>
          <p:nvPr userDrawn="1">
            <p:custDataLst>
              <p:tags r:id="rId2"/>
            </p:custDataLst>
          </p:nvPr>
        </p:nvSpPr>
        <p:spPr>
          <a:xfrm>
            <a:off x="0" y="0"/>
            <a:ext cx="12192000" cy="6858000"/>
          </a:xfrm>
          <a:prstGeom prst="rect">
            <a:avLst/>
          </a:prstGeom>
          <a:gradFill>
            <a:gsLst>
              <a:gs pos="0">
                <a:schemeClr val="bg1">
                  <a:alpha val="27000"/>
                </a:schemeClr>
              </a:gs>
              <a:gs pos="64000">
                <a:schemeClr val="bg1">
                  <a:alpha val="47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00" strike="noStrike" noProof="1"/>
          </a:p>
        </p:txBody>
      </p:sp>
      <p:sp>
        <p:nvSpPr>
          <p:cNvPr id="2" name="日期占位符 1"/>
          <p:cNvSpPr>
            <a:spLocks noGrp="1"/>
          </p:cNvSpPr>
          <p:nvPr>
            <p:ph type="dt" sz="half" idx="10"/>
            <p:custDataLst>
              <p:tags r:id="rId3"/>
            </p:custDataLst>
          </p:nvPr>
        </p:nvSpPr>
        <p:spPr/>
        <p:txBody>
          <a:bodyPr/>
          <a:lstStyle/>
          <a:p>
            <a:pPr lvl="0" fontAlgn="base"/>
            <a:endParaRPr lang="zh-CN" altLang="en-US" strike="noStrike" noProof="1">
              <a:latin typeface="Arial" panose="020B0604020202020204" pitchFamily="34" charset="0"/>
            </a:endParaRPr>
          </a:p>
        </p:txBody>
      </p:sp>
      <p:sp>
        <p:nvSpPr>
          <p:cNvPr id="4" name="页脚占位符 3"/>
          <p:cNvSpPr>
            <a:spLocks noGrp="1"/>
          </p:cNvSpPr>
          <p:nvPr>
            <p:ph type="ftr" sz="quarter" idx="11"/>
            <p:custDataLst>
              <p:tags r:id="rId4"/>
            </p:custDataLst>
          </p:nvPr>
        </p:nvSpPr>
        <p:spPr/>
        <p:txBody>
          <a:bodyPr/>
          <a:lstStyle/>
          <a:p>
            <a:pPr lvl="0" fontAlgn="base"/>
            <a:endParaRPr lang="zh-CN" altLang="en-US" strike="noStrike" noProof="1">
              <a:latin typeface="Arial" panose="020B0604020202020204" pitchFamily="34" charset="0"/>
            </a:endParaRPr>
          </a:p>
        </p:txBody>
      </p:sp>
      <p:sp>
        <p:nvSpPr>
          <p:cNvPr id="5" name="灯片编号占位符 4"/>
          <p:cNvSpPr>
            <a:spLocks noGrp="1"/>
          </p:cNvSpPr>
          <p:nvPr>
            <p:ph type="sldNum" sz="quarter" idx="12"/>
            <p:custDataLst>
              <p:tags r:id="rId5"/>
            </p:custDataLst>
          </p:nvPr>
        </p:nvSpPr>
        <p:spPr/>
        <p:txBody>
          <a:body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t>‹#›</a:t>
            </a:fld>
            <a:endParaRPr lang="zh-CN" altLang="en-US" strike="noStrike" noProof="1">
              <a:latin typeface="Arial" panose="020B0604020202020204" pitchFamily="34" charset="0"/>
            </a:endParaRPr>
          </a:p>
        </p:txBody>
      </p:sp>
    </p:spTree>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grpSp>
        <p:nvGrpSpPr>
          <p:cNvPr id="2" name="组合 1"/>
          <p:cNvGrpSpPr/>
          <p:nvPr userDrawn="1">
            <p:custDataLst>
              <p:tags r:id="rId1"/>
            </p:custDataLst>
          </p:nvPr>
        </p:nvGrpSpPr>
        <p:grpSpPr>
          <a:xfrm>
            <a:off x="8255" y="16510"/>
            <a:ext cx="12192000" cy="6714490"/>
            <a:chOff x="315" y="312"/>
            <a:chExt cx="19200" cy="10574"/>
          </a:xfrm>
        </p:grpSpPr>
        <p:pic>
          <p:nvPicPr>
            <p:cNvPr id="3" name="图片 2"/>
            <p:cNvPicPr>
              <a:picLocks noChangeAspect="1"/>
            </p:cNvPicPr>
            <p:nvPr userDrawn="1">
              <p:custDataLst>
                <p:tags r:id="rId4"/>
              </p:custDataLst>
            </p:nvPr>
          </p:nvPicPr>
          <p:blipFill>
            <a:blip r:embed="rId7"/>
            <a:stretch>
              <a:fillRect/>
            </a:stretch>
          </p:blipFill>
          <p:spPr>
            <a:xfrm>
              <a:off x="315" y="312"/>
              <a:ext cx="19200" cy="10573"/>
            </a:xfrm>
            <a:prstGeom prst="rect">
              <a:avLst/>
            </a:prstGeom>
          </p:spPr>
        </p:pic>
        <p:sp>
          <p:nvSpPr>
            <p:cNvPr id="4" name="矩形 3"/>
            <p:cNvSpPr/>
            <p:nvPr userDrawn="1">
              <p:custDataLst>
                <p:tags r:id="rId5"/>
              </p:custDataLst>
            </p:nvPr>
          </p:nvSpPr>
          <p:spPr>
            <a:xfrm>
              <a:off x="315" y="312"/>
              <a:ext cx="19200" cy="10574"/>
            </a:xfrm>
            <a:prstGeom prst="rect">
              <a:avLst/>
            </a:prstGeom>
            <a:gradFill>
              <a:gsLst>
                <a:gs pos="0">
                  <a:schemeClr val="bg1">
                    <a:alpha val="57000"/>
                  </a:schemeClr>
                </a:gs>
                <a:gs pos="64000">
                  <a:schemeClr val="bg1">
                    <a:alpha val="9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7" name="直接连接符 6"/>
          <p:cNvCxnSpPr/>
          <p:nvPr userDrawn="1">
            <p:custDataLst>
              <p:tags r:id="rId2"/>
            </p:custDataLst>
          </p:nvPr>
        </p:nvCxnSpPr>
        <p:spPr>
          <a:xfrm>
            <a:off x="95885" y="463550"/>
            <a:ext cx="3396615" cy="12700"/>
          </a:xfrm>
          <a:prstGeom prst="line">
            <a:avLst/>
          </a:prstGeom>
          <a:ln w="50800" cmpd="sng">
            <a:solidFill>
              <a:srgbClr val="FF0000"/>
            </a:solidFill>
            <a:prstDash val="solid"/>
          </a:ln>
        </p:spPr>
        <p:style>
          <a:lnRef idx="1">
            <a:schemeClr val="accent2"/>
          </a:lnRef>
          <a:fillRef idx="0">
            <a:schemeClr val="accent2"/>
          </a:fillRef>
          <a:effectRef idx="0">
            <a:schemeClr val="accent2"/>
          </a:effectRef>
          <a:fontRef idx="minor">
            <a:schemeClr val="tx1"/>
          </a:fontRef>
        </p:style>
      </p:cxnSp>
      <p:pic>
        <p:nvPicPr>
          <p:cNvPr id="8" name="图片 7" descr="微信图片_20230907094519"/>
          <p:cNvPicPr>
            <a:picLocks noChangeAspect="1"/>
          </p:cNvPicPr>
          <p:nvPr userDrawn="1">
            <p:custDataLst>
              <p:tags r:id="rId3"/>
            </p:custDataLst>
          </p:nvPr>
        </p:nvPicPr>
        <p:blipFill>
          <a:blip r:embed="rId8"/>
          <a:stretch>
            <a:fillRect/>
          </a:stretch>
        </p:blipFill>
        <p:spPr>
          <a:xfrm>
            <a:off x="95885" y="16510"/>
            <a:ext cx="3173730" cy="447040"/>
          </a:xfrm>
          <a:prstGeom prst="rect">
            <a:avLst/>
          </a:prstGeom>
        </p:spPr>
      </p:pic>
    </p:spTree>
  </p:cSld>
  <p:clrMapOvr>
    <a:masterClrMapping/>
  </p:clrMapOvr>
  <p:transition spd="slow"/>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7" name="梯形 6"/>
          <p:cNvSpPr/>
          <p:nvPr>
            <p:custDataLst>
              <p:tags r:id="rId1"/>
            </p:custDataLst>
          </p:nvPr>
        </p:nvSpPr>
        <p:spPr>
          <a:xfrm>
            <a:off x="969963" y="617538"/>
            <a:ext cx="2008188" cy="76200"/>
          </a:xfrm>
          <a:prstGeom prst="trapezoid">
            <a:avLst/>
          </a:prstGeom>
          <a:solidFill>
            <a:srgbClr val="CC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8" name="矩形 2"/>
          <p:cNvSpPr/>
          <p:nvPr>
            <p:custDataLst>
              <p:tags r:id="rId2"/>
            </p:custDataLst>
          </p:nvPr>
        </p:nvSpPr>
        <p:spPr>
          <a:xfrm>
            <a:off x="0" y="200025"/>
            <a:ext cx="8534400" cy="495300"/>
          </a:xfrm>
          <a:custGeom>
            <a:avLst/>
            <a:gdLst>
              <a:gd name="connsiteX0" fmla="*/ 0 w 6877050"/>
              <a:gd name="connsiteY0" fmla="*/ 0 h 783320"/>
              <a:gd name="connsiteX1" fmla="*/ 6877050 w 6877050"/>
              <a:gd name="connsiteY1" fmla="*/ 0 h 783320"/>
              <a:gd name="connsiteX2" fmla="*/ 6877050 w 6877050"/>
              <a:gd name="connsiteY2" fmla="*/ 783320 h 783320"/>
              <a:gd name="connsiteX3" fmla="*/ 0 w 6877050"/>
              <a:gd name="connsiteY3" fmla="*/ 783320 h 783320"/>
              <a:gd name="connsiteX4" fmla="*/ 0 w 6877050"/>
              <a:gd name="connsiteY4" fmla="*/ 0 h 783320"/>
              <a:gd name="connsiteX0-1" fmla="*/ 0 w 6877050"/>
              <a:gd name="connsiteY0-2" fmla="*/ 0 h 784750"/>
              <a:gd name="connsiteX1-3" fmla="*/ 6877050 w 6877050"/>
              <a:gd name="connsiteY1-4" fmla="*/ 0 h 784750"/>
              <a:gd name="connsiteX2-5" fmla="*/ 6877050 w 6877050"/>
              <a:gd name="connsiteY2-6" fmla="*/ 783320 h 784750"/>
              <a:gd name="connsiteX3-7" fmla="*/ 6505575 w 6877050"/>
              <a:gd name="connsiteY3-8" fmla="*/ 784750 h 784750"/>
              <a:gd name="connsiteX4-9" fmla="*/ 0 w 6877050"/>
              <a:gd name="connsiteY4-10" fmla="*/ 783320 h 784750"/>
              <a:gd name="connsiteX5" fmla="*/ 0 w 6877050"/>
              <a:gd name="connsiteY5" fmla="*/ 0 h 784750"/>
              <a:gd name="connsiteX0-11" fmla="*/ 0 w 6877050"/>
              <a:gd name="connsiteY0-12" fmla="*/ 0 h 784750"/>
              <a:gd name="connsiteX1-13" fmla="*/ 6877050 w 6877050"/>
              <a:gd name="connsiteY1-14" fmla="*/ 0 h 784750"/>
              <a:gd name="connsiteX2-15" fmla="*/ 6505575 w 6877050"/>
              <a:gd name="connsiteY2-16" fmla="*/ 784750 h 784750"/>
              <a:gd name="connsiteX3-17" fmla="*/ 0 w 6877050"/>
              <a:gd name="connsiteY3-18" fmla="*/ 783320 h 784750"/>
              <a:gd name="connsiteX4-19" fmla="*/ 0 w 6877050"/>
              <a:gd name="connsiteY4-20" fmla="*/ 0 h 78475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877050" h="784750">
                <a:moveTo>
                  <a:pt x="0" y="0"/>
                </a:moveTo>
                <a:lnTo>
                  <a:pt x="6877050" y="0"/>
                </a:lnTo>
                <a:lnTo>
                  <a:pt x="6505575" y="784750"/>
                </a:lnTo>
                <a:lnTo>
                  <a:pt x="0" y="783320"/>
                </a:lnTo>
                <a:lnTo>
                  <a:pt x="0" y="0"/>
                </a:lnTo>
                <a:close/>
              </a:path>
            </a:pathLst>
          </a:custGeom>
          <a:gradFill>
            <a:gsLst>
              <a:gs pos="18000">
                <a:srgbClr val="007BD3"/>
              </a:gs>
              <a:gs pos="75000">
                <a:srgbClr val="03437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3" name="日期占位符 1"/>
          <p:cNvSpPr>
            <a:spLocks noGrp="1"/>
          </p:cNvSpPr>
          <p:nvPr>
            <p:ph type="dt" sz="half" idx="2"/>
            <p:custDataLst>
              <p:tags r:id="rId3"/>
            </p:custDataLst>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FE72F1AE-CD7A-4B11-B82A-5192FAB9E2C4}"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2025/2/10</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4" name="页脚占位符 2"/>
          <p:cNvSpPr>
            <a:spLocks noGrp="1"/>
          </p:cNvSpPr>
          <p:nvPr>
            <p:ph type="ftr" sz="quarter" idx="3"/>
            <p:custDataLst>
              <p:tags r:id="rId4"/>
            </p:custDataLst>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pitchFamily="34" charset="-122"/>
              <a:cs typeface="+mn-cs"/>
            </a:endParaRPr>
          </a:p>
        </p:txBody>
      </p:sp>
      <p:sp>
        <p:nvSpPr>
          <p:cNvPr id="15" name="灯片编号占位符 3"/>
          <p:cNvSpPr>
            <a:spLocks noGrp="1"/>
          </p:cNvSpPr>
          <p:nvPr>
            <p:ph type="sldNum" sz="quarter" idx="4"/>
            <p:custDataLst>
              <p:tags r:id="rId5"/>
            </p:custDataLst>
          </p:nvPr>
        </p:nvSpPr>
        <p:spPr>
          <a:xfrm>
            <a:off x="8610600" y="6356350"/>
            <a:ext cx="2743200" cy="365125"/>
          </a:xfrm>
          <a:prstGeom prst="rect">
            <a:avLst/>
          </a:prstGeom>
        </p:spPr>
        <p:txBody>
          <a:bodyPr vert="horz" wrap="square" lIns="91440" tIns="45720" rIns="91440" bIns="45720" numCol="1" anchor="ctr" anchorCtr="0" compatLnSpc="1"/>
          <a:lstStyle/>
          <a:p>
            <a:pPr algn="r" eaLnBrk="1" hangingPunct="1">
              <a:buNone/>
            </a:pPr>
            <a:fld id="{9A0DB2DC-4C9A-4742-B13C-FB6460FD3503}" type="slidenum">
              <a:rPr lang="zh-CN" altLang="en-US"/>
              <a:t>‹#›</a:t>
            </a:fld>
            <a:endParaRPr lang="zh-CN"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grpSp>
        <p:nvGrpSpPr>
          <p:cNvPr id="2" name="组合 1"/>
          <p:cNvGrpSpPr/>
          <p:nvPr userDrawn="1">
            <p:custDataLst>
              <p:tags r:id="rId1"/>
            </p:custDataLst>
          </p:nvPr>
        </p:nvGrpSpPr>
        <p:grpSpPr>
          <a:xfrm>
            <a:off x="8255" y="16510"/>
            <a:ext cx="12192000" cy="6714490"/>
            <a:chOff x="315" y="312"/>
            <a:chExt cx="19200" cy="10574"/>
          </a:xfrm>
        </p:grpSpPr>
        <p:pic>
          <p:nvPicPr>
            <p:cNvPr id="3" name="图片 2"/>
            <p:cNvPicPr>
              <a:picLocks noChangeAspect="1"/>
            </p:cNvPicPr>
            <p:nvPr userDrawn="1">
              <p:custDataLst>
                <p:tags r:id="rId4"/>
              </p:custDataLst>
            </p:nvPr>
          </p:nvPicPr>
          <p:blipFill>
            <a:blip r:embed="rId7"/>
            <a:stretch>
              <a:fillRect/>
            </a:stretch>
          </p:blipFill>
          <p:spPr>
            <a:xfrm>
              <a:off x="315" y="312"/>
              <a:ext cx="19200" cy="10573"/>
            </a:xfrm>
            <a:prstGeom prst="rect">
              <a:avLst/>
            </a:prstGeom>
          </p:spPr>
        </p:pic>
        <p:sp>
          <p:nvSpPr>
            <p:cNvPr id="4" name="矩形 3"/>
            <p:cNvSpPr/>
            <p:nvPr userDrawn="1">
              <p:custDataLst>
                <p:tags r:id="rId5"/>
              </p:custDataLst>
            </p:nvPr>
          </p:nvSpPr>
          <p:spPr>
            <a:xfrm>
              <a:off x="315" y="312"/>
              <a:ext cx="19200" cy="10574"/>
            </a:xfrm>
            <a:prstGeom prst="rect">
              <a:avLst/>
            </a:prstGeom>
            <a:gradFill>
              <a:gsLst>
                <a:gs pos="0">
                  <a:schemeClr val="bg1">
                    <a:alpha val="57000"/>
                  </a:schemeClr>
                </a:gs>
                <a:gs pos="64000">
                  <a:schemeClr val="bg1">
                    <a:alpha val="9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7" name="直接连接符 6"/>
          <p:cNvCxnSpPr/>
          <p:nvPr userDrawn="1">
            <p:custDataLst>
              <p:tags r:id="rId2"/>
            </p:custDataLst>
          </p:nvPr>
        </p:nvCxnSpPr>
        <p:spPr>
          <a:xfrm>
            <a:off x="95885" y="463550"/>
            <a:ext cx="3396615" cy="12700"/>
          </a:xfrm>
          <a:prstGeom prst="line">
            <a:avLst/>
          </a:prstGeom>
          <a:ln w="50800" cmpd="sng">
            <a:solidFill>
              <a:srgbClr val="FF0000"/>
            </a:solidFill>
            <a:prstDash val="solid"/>
          </a:ln>
        </p:spPr>
        <p:style>
          <a:lnRef idx="1">
            <a:schemeClr val="accent2"/>
          </a:lnRef>
          <a:fillRef idx="0">
            <a:schemeClr val="accent2"/>
          </a:fillRef>
          <a:effectRef idx="0">
            <a:schemeClr val="accent2"/>
          </a:effectRef>
          <a:fontRef idx="minor">
            <a:schemeClr val="tx1"/>
          </a:fontRef>
        </p:style>
      </p:cxnSp>
      <p:pic>
        <p:nvPicPr>
          <p:cNvPr id="8" name="图片 7" descr="微信图片_20230907094519"/>
          <p:cNvPicPr>
            <a:picLocks noChangeAspect="1"/>
          </p:cNvPicPr>
          <p:nvPr userDrawn="1">
            <p:custDataLst>
              <p:tags r:id="rId3"/>
            </p:custDataLst>
          </p:nvPr>
        </p:nvPicPr>
        <p:blipFill>
          <a:blip r:embed="rId8"/>
          <a:stretch>
            <a:fillRect/>
          </a:stretch>
        </p:blipFill>
        <p:spPr>
          <a:xfrm>
            <a:off x="95885" y="16510"/>
            <a:ext cx="3173730" cy="447040"/>
          </a:xfrm>
          <a:prstGeom prst="rect">
            <a:avLst/>
          </a:prstGeom>
        </p:spPr>
      </p:pic>
    </p:spTree>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grpSp>
        <p:nvGrpSpPr>
          <p:cNvPr id="2" name="组合 1"/>
          <p:cNvGrpSpPr/>
          <p:nvPr userDrawn="1">
            <p:custDataLst>
              <p:tags r:id="rId1"/>
            </p:custDataLst>
          </p:nvPr>
        </p:nvGrpSpPr>
        <p:grpSpPr>
          <a:xfrm>
            <a:off x="8255" y="16510"/>
            <a:ext cx="12192000" cy="6714490"/>
            <a:chOff x="315" y="312"/>
            <a:chExt cx="19200" cy="10574"/>
          </a:xfrm>
        </p:grpSpPr>
        <p:pic>
          <p:nvPicPr>
            <p:cNvPr id="3" name="图片 2"/>
            <p:cNvPicPr>
              <a:picLocks noChangeAspect="1"/>
            </p:cNvPicPr>
            <p:nvPr userDrawn="1">
              <p:custDataLst>
                <p:tags r:id="rId4"/>
              </p:custDataLst>
            </p:nvPr>
          </p:nvPicPr>
          <p:blipFill>
            <a:blip r:embed="rId7"/>
            <a:stretch>
              <a:fillRect/>
            </a:stretch>
          </p:blipFill>
          <p:spPr>
            <a:xfrm>
              <a:off x="315" y="312"/>
              <a:ext cx="19200" cy="10573"/>
            </a:xfrm>
            <a:prstGeom prst="rect">
              <a:avLst/>
            </a:prstGeom>
          </p:spPr>
        </p:pic>
        <p:sp>
          <p:nvSpPr>
            <p:cNvPr id="4" name="矩形 3"/>
            <p:cNvSpPr/>
            <p:nvPr userDrawn="1">
              <p:custDataLst>
                <p:tags r:id="rId5"/>
              </p:custDataLst>
            </p:nvPr>
          </p:nvSpPr>
          <p:spPr>
            <a:xfrm>
              <a:off x="315" y="312"/>
              <a:ext cx="19200" cy="10574"/>
            </a:xfrm>
            <a:prstGeom prst="rect">
              <a:avLst/>
            </a:prstGeom>
            <a:gradFill>
              <a:gsLst>
                <a:gs pos="0">
                  <a:schemeClr val="bg1">
                    <a:alpha val="57000"/>
                  </a:schemeClr>
                </a:gs>
                <a:gs pos="64000">
                  <a:schemeClr val="bg1">
                    <a:alpha val="9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7" name="直接连接符 6"/>
          <p:cNvCxnSpPr/>
          <p:nvPr userDrawn="1">
            <p:custDataLst>
              <p:tags r:id="rId2"/>
            </p:custDataLst>
          </p:nvPr>
        </p:nvCxnSpPr>
        <p:spPr>
          <a:xfrm>
            <a:off x="95885" y="463550"/>
            <a:ext cx="3396615" cy="12700"/>
          </a:xfrm>
          <a:prstGeom prst="line">
            <a:avLst/>
          </a:prstGeom>
          <a:ln w="50800" cmpd="sng">
            <a:solidFill>
              <a:srgbClr val="FF0000"/>
            </a:solidFill>
            <a:prstDash val="solid"/>
          </a:ln>
        </p:spPr>
        <p:style>
          <a:lnRef idx="1">
            <a:schemeClr val="accent2"/>
          </a:lnRef>
          <a:fillRef idx="0">
            <a:schemeClr val="accent2"/>
          </a:fillRef>
          <a:effectRef idx="0">
            <a:schemeClr val="accent2"/>
          </a:effectRef>
          <a:fontRef idx="minor">
            <a:schemeClr val="tx1"/>
          </a:fontRef>
        </p:style>
      </p:cxnSp>
      <p:pic>
        <p:nvPicPr>
          <p:cNvPr id="8" name="图片 7" descr="微信图片_20230907094519"/>
          <p:cNvPicPr>
            <a:picLocks noChangeAspect="1"/>
          </p:cNvPicPr>
          <p:nvPr userDrawn="1">
            <p:custDataLst>
              <p:tags r:id="rId3"/>
            </p:custDataLst>
          </p:nvPr>
        </p:nvPicPr>
        <p:blipFill>
          <a:blip r:embed="rId8"/>
          <a:stretch>
            <a:fillRect/>
          </a:stretch>
        </p:blipFill>
        <p:spPr>
          <a:xfrm>
            <a:off x="95885" y="16510"/>
            <a:ext cx="3173730" cy="447040"/>
          </a:xfrm>
          <a:prstGeom prst="rect">
            <a:avLst/>
          </a:prstGeom>
        </p:spPr>
      </p:pic>
    </p:spTree>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custDataLst>
              <p:tags r:id="rId2"/>
            </p:custDataLst>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custDataLst>
              <p:tags r:id="rId3"/>
            </p:custDataLst>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custDataLst>
              <p:tags r:id="rId4"/>
            </p:custDataLst>
          </p:nvPr>
        </p:nvSpPr>
        <p:spPr>
          <a:xfrm>
            <a:off x="838200" y="6356350"/>
            <a:ext cx="2743200" cy="365125"/>
          </a:xfrm>
          <a:prstGeom prst="rect">
            <a:avLst/>
          </a:prstGeom>
        </p:spPr>
        <p:txBody>
          <a:bodyPr/>
          <a:lstStyle/>
          <a:p>
            <a:fld id="{E64AAE72-555B-4183-9649-A4C52C7EFF40}" type="datetimeFigureOut">
              <a:rPr lang="zh-CN" altLang="en-US" smtClean="0"/>
              <a:t>2025/2/10</a:t>
            </a:fld>
            <a:endParaRPr lang="zh-CN" altLang="en-US"/>
          </a:p>
        </p:txBody>
      </p:sp>
      <p:sp>
        <p:nvSpPr>
          <p:cNvPr id="6" name="页脚占位符 5"/>
          <p:cNvSpPr>
            <a:spLocks noGrp="1"/>
          </p:cNvSpPr>
          <p:nvPr>
            <p:ph type="ftr" sz="quarter" idx="11"/>
            <p:custDataLst>
              <p:tags r:id="rId5"/>
            </p:custDataLst>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610600" y="6356350"/>
            <a:ext cx="2743200" cy="365125"/>
          </a:xfrm>
          <a:prstGeom prst="rect">
            <a:avLst/>
          </a:prstGeom>
        </p:spPr>
        <p:txBody>
          <a:bodyPr/>
          <a:lstStyle/>
          <a:p>
            <a:fld id="{11C3DDF9-0142-4337-8E22-9F141B5A6AC8}" type="slidenum">
              <a:rPr lang="zh-CN" altLang="en-US" smtClean="0"/>
              <a:t>‹#›</a:t>
            </a:fld>
            <a:endParaRPr lang="zh-CN" altLang="en-US"/>
          </a:p>
        </p:txBody>
      </p:sp>
    </p:spTree>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custDataLst>
              <p:tags r:id="rId2"/>
            </p:custDataLst>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custDataLst>
              <p:tags r:id="rId3"/>
            </p:custDataLst>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custDataLst>
              <p:tags r:id="rId4"/>
            </p:custDataLst>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custDataLst>
              <p:tags r:id="rId5"/>
            </p:custDataLst>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custDataLst>
              <p:tags r:id="rId6"/>
            </p:custDataLst>
          </p:nvPr>
        </p:nvSpPr>
        <p:spPr>
          <a:xfrm>
            <a:off x="838200" y="6356350"/>
            <a:ext cx="2743200" cy="365125"/>
          </a:xfrm>
          <a:prstGeom prst="rect">
            <a:avLst/>
          </a:prstGeom>
        </p:spPr>
        <p:txBody>
          <a:bodyPr/>
          <a:lstStyle/>
          <a:p>
            <a:fld id="{E64AAE72-555B-4183-9649-A4C52C7EFF40}" type="datetimeFigureOut">
              <a:rPr lang="zh-CN" altLang="en-US" smtClean="0"/>
              <a:t>2025/2/10</a:t>
            </a:fld>
            <a:endParaRPr lang="zh-CN" altLang="en-US"/>
          </a:p>
        </p:txBody>
      </p:sp>
      <p:sp>
        <p:nvSpPr>
          <p:cNvPr id="8" name="页脚占位符 7"/>
          <p:cNvSpPr>
            <a:spLocks noGrp="1"/>
          </p:cNvSpPr>
          <p:nvPr>
            <p:ph type="ftr" sz="quarter" idx="11"/>
            <p:custDataLst>
              <p:tags r:id="rId7"/>
            </p:custDataLst>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610600" y="6356350"/>
            <a:ext cx="2743200" cy="365125"/>
          </a:xfrm>
          <a:prstGeom prst="rect">
            <a:avLst/>
          </a:prstGeom>
        </p:spPr>
        <p:txBody>
          <a:bodyPr/>
          <a:lstStyle/>
          <a:p>
            <a:fld id="{11C3DDF9-0142-4337-8E22-9F141B5A6AC8}" type="slidenum">
              <a:rPr lang="zh-CN" altLang="en-US" smtClean="0"/>
              <a:t>‹#›</a:t>
            </a:fld>
            <a:endParaRPr lang="zh-CN" altLang="en-US"/>
          </a:p>
        </p:txBody>
      </p:sp>
    </p:spTree>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ags" Target="../tags/tag3.xml"/><Relationship Id="rId3" Type="http://schemas.openxmlformats.org/officeDocument/2006/relationships/slideLayout" Target="../slideLayouts/slideLayout3.xml"/><Relationship Id="rId21" Type="http://schemas.openxmlformats.org/officeDocument/2006/relationships/image" Target="file:///D:\qq&#25991;&#20214;\712321467\Image\C2C\Image2\%7b75232B38-A165-1FB7-499C-2E1C792CACB5%7d.png" TargetMode="Externa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2.xml"/><Relationship Id="rId2" Type="http://schemas.openxmlformats.org/officeDocument/2006/relationships/slideLayout" Target="../slideLayouts/slideLayout2.xml"/><Relationship Id="rId16" Type="http://schemas.openxmlformats.org/officeDocument/2006/relationships/theme" Target="../theme/theme1.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ags" Target="../tags/tag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tags" Target="../tags/tag87.xml"/><Relationship Id="rId3" Type="http://schemas.openxmlformats.org/officeDocument/2006/relationships/slideLayout" Target="../slideLayouts/slideLayout18.xml"/><Relationship Id="rId21" Type="http://schemas.openxmlformats.org/officeDocument/2006/relationships/slideLayout" Target="../slideLayouts/slideLayout36.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tags" Target="../tags/tag86.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29" Type="http://schemas.openxmlformats.org/officeDocument/2006/relationships/tags" Target="../tags/tag90.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tags" Target="../tags/tag85.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theme" Target="../theme/theme2.xml"/><Relationship Id="rId28" Type="http://schemas.openxmlformats.org/officeDocument/2006/relationships/tags" Target="../tags/tag89.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31" Type="http://schemas.openxmlformats.org/officeDocument/2006/relationships/image" Target="file:///D:\qq&#25991;&#20214;\712321467\Image\C2C\Image2\%7b75232B38-A165-1FB7-499C-2E1C792CACB5%7d.png" TargetMode="Externa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 Id="rId27" Type="http://schemas.openxmlformats.org/officeDocument/2006/relationships/tags" Target="../tags/tag88.xml"/><Relationship Id="rId30"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tags" Target="../tags/tag216.xml"/><Relationship Id="rId3" Type="http://schemas.openxmlformats.org/officeDocument/2006/relationships/slideLayout" Target="../slideLayouts/slideLayout40.xml"/><Relationship Id="rId21" Type="http://schemas.openxmlformats.org/officeDocument/2006/relationships/tags" Target="../tags/tag219.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tags" Target="../tags/tag215.xml"/><Relationship Id="rId2" Type="http://schemas.openxmlformats.org/officeDocument/2006/relationships/slideLayout" Target="../slideLayouts/slideLayout39.xml"/><Relationship Id="rId16" Type="http://schemas.openxmlformats.org/officeDocument/2006/relationships/tags" Target="../tags/tag214.xml"/><Relationship Id="rId20" Type="http://schemas.openxmlformats.org/officeDocument/2006/relationships/tags" Target="../tags/tag218.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tags" Target="../tags/tag213.xml"/><Relationship Id="rId23" Type="http://schemas.openxmlformats.org/officeDocument/2006/relationships/image" Target="file:///D:\qq&#25991;&#20214;\712321467\Image\C2C\Image2\%7b75232B38-A165-1FB7-499C-2E1C792CACB5%7d.png" TargetMode="External"/><Relationship Id="rId10" Type="http://schemas.openxmlformats.org/officeDocument/2006/relationships/slideLayout" Target="../slideLayouts/slideLayout47.xml"/><Relationship Id="rId19" Type="http://schemas.openxmlformats.org/officeDocument/2006/relationships/tags" Target="../tags/tag21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3.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图片 1073743875" descr="学科网 zxxk.com"/>
          <p:cNvPicPr>
            <a:picLocks noChangeAspect="1"/>
          </p:cNvPicPr>
          <p:nvPr>
            <p:custDataLst>
              <p:tags r:id="rId17"/>
            </p:custDataLst>
          </p:nvPr>
        </p:nvPicPr>
        <p:blipFill>
          <a:blip r:embed="rId20" r:link="rId21"/>
          <a:stretch>
            <a:fillRect/>
          </a:stretch>
        </p:blipFill>
        <p:spPr>
          <a:xfrm>
            <a:off x="838200" y="365125"/>
            <a:ext cx="9525" cy="9525"/>
          </a:xfrm>
          <a:prstGeom prst="rect">
            <a:avLst/>
          </a:prstGeom>
          <a:noFill/>
          <a:ln>
            <a:noFill/>
            <a:miter lim="800000"/>
          </a:ln>
        </p:spPr>
      </p:pic>
      <p:pic>
        <p:nvPicPr>
          <p:cNvPr id="3" name="图片 1073743875" descr="学科网 zxxk.com"/>
          <p:cNvPicPr>
            <a:picLocks noChangeAspect="1"/>
          </p:cNvPicPr>
          <p:nvPr>
            <p:custDataLst>
              <p:tags r:id="rId18"/>
            </p:custDataLst>
          </p:nvPr>
        </p:nvPicPr>
        <p:blipFill>
          <a:blip r:embed="rId20" r:link="rId21"/>
          <a:stretch>
            <a:fillRect/>
          </a:stretch>
        </p:blipFill>
        <p:spPr>
          <a:xfrm>
            <a:off x="838200" y="365125"/>
            <a:ext cx="9525" cy="9525"/>
          </a:xfrm>
          <a:prstGeom prst="rect">
            <a:avLst/>
          </a:prstGeom>
          <a:noFill/>
          <a:ln>
            <a:noFill/>
            <a:miter lim="800000"/>
          </a:ln>
        </p:spPr>
      </p:pic>
      <p:pic>
        <p:nvPicPr>
          <p:cNvPr id="4" name="图片 1073743875" descr="学科网 zxxk.com"/>
          <p:cNvPicPr>
            <a:picLocks noChangeAspect="1"/>
          </p:cNvPicPr>
          <p:nvPr>
            <p:custDataLst>
              <p:tags r:id="rId19"/>
            </p:custDataLst>
          </p:nvPr>
        </p:nvPicPr>
        <p:blipFill>
          <a:blip r:embed="rId22" r:link="rId21"/>
          <a:stretch>
            <a:fillRect/>
          </a:stretch>
        </p:blipFill>
        <p:spPr>
          <a:xfrm>
            <a:off x="838200" y="365125"/>
            <a:ext cx="9525" cy="9525"/>
          </a:xfrm>
          <a:prstGeom prst="rect">
            <a:avLst/>
          </a:prstGeom>
          <a:noFill/>
          <a:ln>
            <a:noFill/>
            <a:miter lim="800000"/>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slow"/>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24"/>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custDataLst>
              <p:tags r:id="rId25"/>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custDataLst>
              <p:tags r:id="rId26"/>
            </p:custDataLst>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DD7863-7BD7-481C-A3B1-05ADD35A3E37}" type="datetimeFigureOut">
              <a:rPr lang="zh-CN" altLang="en-US" smtClean="0"/>
              <a:t>2025/2/10</a:t>
            </a:fld>
            <a:endParaRPr lang="zh-CN" altLang="en-US"/>
          </a:p>
        </p:txBody>
      </p:sp>
      <p:sp>
        <p:nvSpPr>
          <p:cNvPr id="5" name="页脚占位符 4"/>
          <p:cNvSpPr>
            <a:spLocks noGrp="1"/>
          </p:cNvSpPr>
          <p:nvPr>
            <p:ph type="ftr" sz="quarter" idx="3"/>
            <p:custDataLst>
              <p:tags r:id="rId27"/>
            </p:custDataLst>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28"/>
            </p:custDataLst>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3B0D7C-BD9B-42FA-B8A0-181E944F5DD0}" type="slidenum">
              <a:rPr lang="zh-CN" altLang="en-US" smtClean="0"/>
              <a:t>‹#›</a:t>
            </a:fld>
            <a:endParaRPr lang="zh-CN" altLang="en-US"/>
          </a:p>
        </p:txBody>
      </p:sp>
      <p:pic>
        <p:nvPicPr>
          <p:cNvPr id="7" name="图片 1073743875" descr="学科网 zxxk.com"/>
          <p:cNvPicPr>
            <a:picLocks noChangeAspect="1"/>
          </p:cNvPicPr>
          <p:nvPr>
            <p:custDataLst>
              <p:tags r:id="rId29"/>
            </p:custDataLst>
          </p:nvPr>
        </p:nvPicPr>
        <p:blipFill>
          <a:blip r:embed="rId30" r:link="rId31"/>
          <a:stretch>
            <a:fillRect/>
          </a:stretch>
        </p:blipFill>
        <p:spPr>
          <a:xfrm>
            <a:off x="838200" y="365125"/>
            <a:ext cx="9525" cy="9525"/>
          </a:xfrm>
          <a:prstGeom prst="rect">
            <a:avLst/>
          </a:prstGeom>
          <a:noFill/>
          <a:ln>
            <a:noFill/>
            <a:miter lim="800000"/>
          </a:ln>
        </p:spPr>
      </p:pic>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 id="2147483682" r:id="rId18"/>
    <p:sldLayoutId id="2147483683" r:id="rId19"/>
    <p:sldLayoutId id="2147483684" r:id="rId20"/>
    <p:sldLayoutId id="2147483685" r:id="rId21"/>
    <p:sldLayoutId id="2147483686" r:id="rId22"/>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6"/>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a:t>单击此处编辑母版标题样式</a:t>
            </a:r>
          </a:p>
        </p:txBody>
      </p:sp>
      <p:sp>
        <p:nvSpPr>
          <p:cNvPr id="3" name="文本占位符 2"/>
          <p:cNvSpPr>
            <a:spLocks noGrp="1"/>
          </p:cNvSpPr>
          <p:nvPr>
            <p:ph type="body" idx="1"/>
            <p:custDataLst>
              <p:tags r:id="rId17"/>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custDataLst>
              <p:tags r:id="rId18"/>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2025/2/10</a:t>
            </a:fld>
            <a:endParaRPr lang="zh-CN" altLang="en-US"/>
          </a:p>
        </p:txBody>
      </p:sp>
      <p:sp>
        <p:nvSpPr>
          <p:cNvPr id="5" name="页脚占位符 4"/>
          <p:cNvSpPr>
            <a:spLocks noGrp="1"/>
          </p:cNvSpPr>
          <p:nvPr>
            <p:ph type="ftr" sz="quarter" idx="3"/>
            <p:custDataLst>
              <p:tags r:id="rId19"/>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a:p>
        </p:txBody>
      </p:sp>
      <p:sp>
        <p:nvSpPr>
          <p:cNvPr id="6" name="灯片编号占位符 5"/>
          <p:cNvSpPr>
            <a:spLocks noGrp="1"/>
          </p:cNvSpPr>
          <p:nvPr>
            <p:ph type="sldNum" sz="quarter" idx="4"/>
            <p:custDataLst>
              <p:tags r:id="rId20"/>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a:p>
        </p:txBody>
      </p:sp>
      <p:pic>
        <p:nvPicPr>
          <p:cNvPr id="7" name="图片 1073743875" descr="学科网 zxxk.com"/>
          <p:cNvPicPr>
            <a:picLocks noChangeAspect="1"/>
          </p:cNvPicPr>
          <p:nvPr>
            <p:custDataLst>
              <p:tags r:id="rId21"/>
            </p:custDataLst>
          </p:nvPr>
        </p:nvPicPr>
        <p:blipFill>
          <a:blip r:embed="rId22" r:link="rId23"/>
          <a:stretch>
            <a:fillRect/>
          </a:stretch>
        </p:blipFill>
        <p:spPr>
          <a:xfrm>
            <a:off x="838200" y="365125"/>
            <a:ext cx="9525" cy="9525"/>
          </a:xfrm>
          <a:prstGeom prst="rect">
            <a:avLst/>
          </a:prstGeom>
          <a:noFill/>
          <a:ln>
            <a:noFill/>
            <a:miter lim="800000"/>
          </a:ln>
        </p:spPr>
      </p:pic>
    </p:spTree>
    <p:custDataLst>
      <p:tags r:id="rId15"/>
    </p:custData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Lst>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ct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ct val="0"/>
        </a:spcBef>
        <a:spcAft>
          <a:spcPts val="600"/>
        </a:spcAft>
        <a:buFont typeface="Arial" panose="020B0604020202020204" pitchFamily="34" charset="0"/>
        <a:buChar char="●"/>
        <a:tabLst>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ct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ct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ct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298.xml"/><Relationship Id="rId7" Type="http://schemas.openxmlformats.org/officeDocument/2006/relationships/image" Target="../media/image9.png"/><Relationship Id="rId2" Type="http://schemas.openxmlformats.org/officeDocument/2006/relationships/tags" Target="../tags/tag297.xml"/><Relationship Id="rId1" Type="http://schemas.openxmlformats.org/officeDocument/2006/relationships/tags" Target="../tags/tag296.xml"/><Relationship Id="rId6" Type="http://schemas.openxmlformats.org/officeDocument/2006/relationships/notesSlide" Target="../notesSlides/notesSlide1.xml"/><Relationship Id="rId5" Type="http://schemas.openxmlformats.org/officeDocument/2006/relationships/slideLayout" Target="../slideLayouts/slideLayout11.xml"/><Relationship Id="rId4" Type="http://schemas.openxmlformats.org/officeDocument/2006/relationships/tags" Target="../tags/tag299.xml"/></Relationships>
</file>

<file path=ppt/slides/_rels/slide10.xml.rels><?xml version="1.0" encoding="UTF-8" standalone="yes"?>
<Relationships xmlns="http://schemas.openxmlformats.org/package/2006/relationships"><Relationship Id="rId3" Type="http://schemas.openxmlformats.org/officeDocument/2006/relationships/tags" Target="../tags/tag369.xml"/><Relationship Id="rId2" Type="http://schemas.openxmlformats.org/officeDocument/2006/relationships/tags" Target="../tags/tag368.xml"/><Relationship Id="rId1" Type="http://schemas.openxmlformats.org/officeDocument/2006/relationships/tags" Target="../tags/tag367.xml"/><Relationship Id="rId6" Type="http://schemas.openxmlformats.org/officeDocument/2006/relationships/image" Target="../media/image23.gif"/><Relationship Id="rId5" Type="http://schemas.openxmlformats.org/officeDocument/2006/relationships/notesSlide" Target="../notesSlides/notesSlide5.xml"/><Relationship Id="rId4"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tags" Target="../tags/tag375.xml"/><Relationship Id="rId2" Type="http://schemas.openxmlformats.org/officeDocument/2006/relationships/tags" Target="../tags/tag374.xml"/><Relationship Id="rId1" Type="http://schemas.openxmlformats.org/officeDocument/2006/relationships/tags" Target="../tags/tag373.xml"/><Relationship Id="rId5" Type="http://schemas.openxmlformats.org/officeDocument/2006/relationships/notesSlide" Target="../notesSlides/notesSlide6.xml"/><Relationship Id="rId4"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3" Type="http://schemas.openxmlformats.org/officeDocument/2006/relationships/tags" Target="../tags/tag381.xml"/><Relationship Id="rId2" Type="http://schemas.openxmlformats.org/officeDocument/2006/relationships/tags" Target="../tags/tag380.xml"/><Relationship Id="rId1" Type="http://schemas.openxmlformats.org/officeDocument/2006/relationships/tags" Target="../tags/tag379.xml"/><Relationship Id="rId6" Type="http://schemas.openxmlformats.org/officeDocument/2006/relationships/image" Target="../media/image24.jpeg"/><Relationship Id="rId5" Type="http://schemas.openxmlformats.org/officeDocument/2006/relationships/notesSlide" Target="../notesSlides/notesSlide7.xml"/><Relationship Id="rId4"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8" Type="http://schemas.openxmlformats.org/officeDocument/2006/relationships/notesSlide" Target="../notesSlides/notesSlide8.xml"/><Relationship Id="rId3" Type="http://schemas.openxmlformats.org/officeDocument/2006/relationships/tags" Target="../tags/tag387.xml"/><Relationship Id="rId7" Type="http://schemas.openxmlformats.org/officeDocument/2006/relationships/slideLayout" Target="../slideLayouts/slideLayout37.xml"/><Relationship Id="rId2" Type="http://schemas.openxmlformats.org/officeDocument/2006/relationships/tags" Target="../tags/tag386.xml"/><Relationship Id="rId1" Type="http://schemas.openxmlformats.org/officeDocument/2006/relationships/tags" Target="../tags/tag385.xml"/><Relationship Id="rId6" Type="http://schemas.openxmlformats.org/officeDocument/2006/relationships/tags" Target="../tags/tag390.xml"/><Relationship Id="rId5" Type="http://schemas.openxmlformats.org/officeDocument/2006/relationships/tags" Target="../tags/tag389.xml"/><Relationship Id="rId4" Type="http://schemas.openxmlformats.org/officeDocument/2006/relationships/tags" Target="../tags/tag388.xml"/><Relationship Id="rId9"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tags" Target="../tags/tag396.xml"/><Relationship Id="rId7" Type="http://schemas.openxmlformats.org/officeDocument/2006/relationships/image" Target="../media/image26.jpeg"/><Relationship Id="rId2" Type="http://schemas.openxmlformats.org/officeDocument/2006/relationships/tags" Target="../tags/tag395.xml"/><Relationship Id="rId1" Type="http://schemas.openxmlformats.org/officeDocument/2006/relationships/tags" Target="../tags/tag394.xml"/><Relationship Id="rId6" Type="http://schemas.openxmlformats.org/officeDocument/2006/relationships/slideLayout" Target="../slideLayouts/slideLayout24.xml"/><Relationship Id="rId5" Type="http://schemas.openxmlformats.org/officeDocument/2006/relationships/tags" Target="../tags/tag398.xml"/><Relationship Id="rId4" Type="http://schemas.openxmlformats.org/officeDocument/2006/relationships/tags" Target="../tags/tag397.xml"/></Relationships>
</file>

<file path=ppt/slides/_rels/slide15.xml.rels><?xml version="1.0" encoding="UTF-8" standalone="yes"?>
<Relationships xmlns="http://schemas.openxmlformats.org/package/2006/relationships"><Relationship Id="rId8" Type="http://schemas.openxmlformats.org/officeDocument/2006/relationships/tags" Target="../tags/tag406.xml"/><Relationship Id="rId13" Type="http://schemas.openxmlformats.org/officeDocument/2006/relationships/tags" Target="../tags/tag411.xml"/><Relationship Id="rId18" Type="http://schemas.openxmlformats.org/officeDocument/2006/relationships/slideLayout" Target="../slideLayouts/slideLayout16.xml"/><Relationship Id="rId3" Type="http://schemas.openxmlformats.org/officeDocument/2006/relationships/tags" Target="../tags/tag401.xml"/><Relationship Id="rId7" Type="http://schemas.openxmlformats.org/officeDocument/2006/relationships/tags" Target="../tags/tag405.xml"/><Relationship Id="rId12" Type="http://schemas.openxmlformats.org/officeDocument/2006/relationships/tags" Target="../tags/tag410.xml"/><Relationship Id="rId17" Type="http://schemas.openxmlformats.org/officeDocument/2006/relationships/tags" Target="../tags/tag415.xml"/><Relationship Id="rId2" Type="http://schemas.openxmlformats.org/officeDocument/2006/relationships/tags" Target="../tags/tag400.xml"/><Relationship Id="rId16" Type="http://schemas.openxmlformats.org/officeDocument/2006/relationships/tags" Target="../tags/tag414.xml"/><Relationship Id="rId1" Type="http://schemas.openxmlformats.org/officeDocument/2006/relationships/tags" Target="../tags/tag399.xml"/><Relationship Id="rId6" Type="http://schemas.openxmlformats.org/officeDocument/2006/relationships/tags" Target="../tags/tag404.xml"/><Relationship Id="rId11" Type="http://schemas.openxmlformats.org/officeDocument/2006/relationships/tags" Target="../tags/tag409.xml"/><Relationship Id="rId5" Type="http://schemas.openxmlformats.org/officeDocument/2006/relationships/tags" Target="../tags/tag403.xml"/><Relationship Id="rId15" Type="http://schemas.openxmlformats.org/officeDocument/2006/relationships/tags" Target="../tags/tag413.xml"/><Relationship Id="rId10" Type="http://schemas.openxmlformats.org/officeDocument/2006/relationships/tags" Target="../tags/tag408.xml"/><Relationship Id="rId4" Type="http://schemas.openxmlformats.org/officeDocument/2006/relationships/tags" Target="../tags/tag402.xml"/><Relationship Id="rId9" Type="http://schemas.openxmlformats.org/officeDocument/2006/relationships/tags" Target="../tags/tag407.xml"/><Relationship Id="rId14" Type="http://schemas.openxmlformats.org/officeDocument/2006/relationships/tags" Target="../tags/tag412.xml"/></Relationships>
</file>

<file path=ppt/slides/_rels/slide16.xml.rels><?xml version="1.0" encoding="UTF-8" standalone="yes"?>
<Relationships xmlns="http://schemas.openxmlformats.org/package/2006/relationships"><Relationship Id="rId8" Type="http://schemas.openxmlformats.org/officeDocument/2006/relationships/tags" Target="../tags/tag423.xml"/><Relationship Id="rId13" Type="http://schemas.openxmlformats.org/officeDocument/2006/relationships/tags" Target="../tags/tag428.xml"/><Relationship Id="rId18" Type="http://schemas.openxmlformats.org/officeDocument/2006/relationships/tags" Target="../tags/tag433.xml"/><Relationship Id="rId26" Type="http://schemas.openxmlformats.org/officeDocument/2006/relationships/tags" Target="../tags/tag441.xml"/><Relationship Id="rId3" Type="http://schemas.openxmlformats.org/officeDocument/2006/relationships/tags" Target="../tags/tag418.xml"/><Relationship Id="rId21" Type="http://schemas.openxmlformats.org/officeDocument/2006/relationships/tags" Target="../tags/tag436.xml"/><Relationship Id="rId7" Type="http://schemas.openxmlformats.org/officeDocument/2006/relationships/tags" Target="../tags/tag422.xml"/><Relationship Id="rId12" Type="http://schemas.openxmlformats.org/officeDocument/2006/relationships/tags" Target="../tags/tag427.xml"/><Relationship Id="rId17" Type="http://schemas.openxmlformats.org/officeDocument/2006/relationships/tags" Target="../tags/tag432.xml"/><Relationship Id="rId25" Type="http://schemas.openxmlformats.org/officeDocument/2006/relationships/tags" Target="../tags/tag440.xml"/><Relationship Id="rId2" Type="http://schemas.openxmlformats.org/officeDocument/2006/relationships/tags" Target="../tags/tag417.xml"/><Relationship Id="rId16" Type="http://schemas.openxmlformats.org/officeDocument/2006/relationships/tags" Target="../tags/tag431.xml"/><Relationship Id="rId20" Type="http://schemas.openxmlformats.org/officeDocument/2006/relationships/tags" Target="../tags/tag435.xml"/><Relationship Id="rId1" Type="http://schemas.openxmlformats.org/officeDocument/2006/relationships/tags" Target="../tags/tag416.xml"/><Relationship Id="rId6" Type="http://schemas.openxmlformats.org/officeDocument/2006/relationships/tags" Target="../tags/tag421.xml"/><Relationship Id="rId11" Type="http://schemas.openxmlformats.org/officeDocument/2006/relationships/tags" Target="../tags/tag426.xml"/><Relationship Id="rId24" Type="http://schemas.openxmlformats.org/officeDocument/2006/relationships/tags" Target="../tags/tag439.xml"/><Relationship Id="rId5" Type="http://schemas.openxmlformats.org/officeDocument/2006/relationships/tags" Target="../tags/tag420.xml"/><Relationship Id="rId15" Type="http://schemas.openxmlformats.org/officeDocument/2006/relationships/tags" Target="../tags/tag430.xml"/><Relationship Id="rId23" Type="http://schemas.openxmlformats.org/officeDocument/2006/relationships/tags" Target="../tags/tag438.xml"/><Relationship Id="rId10" Type="http://schemas.openxmlformats.org/officeDocument/2006/relationships/tags" Target="../tags/tag425.xml"/><Relationship Id="rId19" Type="http://schemas.openxmlformats.org/officeDocument/2006/relationships/tags" Target="../tags/tag434.xml"/><Relationship Id="rId4" Type="http://schemas.openxmlformats.org/officeDocument/2006/relationships/tags" Target="../tags/tag419.xml"/><Relationship Id="rId9" Type="http://schemas.openxmlformats.org/officeDocument/2006/relationships/tags" Target="../tags/tag424.xml"/><Relationship Id="rId14" Type="http://schemas.openxmlformats.org/officeDocument/2006/relationships/tags" Target="../tags/tag429.xml"/><Relationship Id="rId22" Type="http://schemas.openxmlformats.org/officeDocument/2006/relationships/tags" Target="../tags/tag437.xml"/><Relationship Id="rId27"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443.xml"/><Relationship Id="rId1" Type="http://schemas.openxmlformats.org/officeDocument/2006/relationships/tags" Target="../tags/tag442.xml"/></Relationships>
</file>

<file path=ppt/slides/_rels/slide1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tags" Target="../tags/tag446.xml"/><Relationship Id="rId7" Type="http://schemas.openxmlformats.org/officeDocument/2006/relationships/image" Target="../media/image27.jpeg"/><Relationship Id="rId2" Type="http://schemas.openxmlformats.org/officeDocument/2006/relationships/tags" Target="../tags/tag445.xml"/><Relationship Id="rId1" Type="http://schemas.openxmlformats.org/officeDocument/2006/relationships/tags" Target="../tags/tag444.xml"/><Relationship Id="rId6" Type="http://schemas.openxmlformats.org/officeDocument/2006/relationships/slideLayout" Target="../slideLayouts/slideLayout11.xml"/><Relationship Id="rId5" Type="http://schemas.openxmlformats.org/officeDocument/2006/relationships/tags" Target="../tags/tag448.xml"/><Relationship Id="rId10" Type="http://schemas.openxmlformats.org/officeDocument/2006/relationships/image" Target="../media/image30.png"/><Relationship Id="rId4" Type="http://schemas.openxmlformats.org/officeDocument/2006/relationships/tags" Target="../tags/tag447.xml"/><Relationship Id="rId9" Type="http://schemas.openxmlformats.org/officeDocument/2006/relationships/image" Target="../media/image29.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tags" Target="../tags/tag303.xml"/><Relationship Id="rId7" Type="http://schemas.openxmlformats.org/officeDocument/2006/relationships/image" Target="../media/image1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slideLayout" Target="../slideLayouts/slideLayout38.xml"/><Relationship Id="rId5" Type="http://schemas.openxmlformats.org/officeDocument/2006/relationships/tags" Target="../tags/tag305.xml"/><Relationship Id="rId4" Type="http://schemas.openxmlformats.org/officeDocument/2006/relationships/tags" Target="../tags/tag304.xml"/></Relationships>
</file>

<file path=ppt/slides/_rels/slide3.xml.rels><?xml version="1.0" encoding="UTF-8" standalone="yes"?>
<Relationships xmlns="http://schemas.openxmlformats.org/package/2006/relationships"><Relationship Id="rId8" Type="http://schemas.openxmlformats.org/officeDocument/2006/relationships/tags" Target="../tags/tag313.xml"/><Relationship Id="rId3" Type="http://schemas.openxmlformats.org/officeDocument/2006/relationships/tags" Target="../tags/tag308.xml"/><Relationship Id="rId7" Type="http://schemas.openxmlformats.org/officeDocument/2006/relationships/tags" Target="../tags/tag312.xml"/><Relationship Id="rId2" Type="http://schemas.openxmlformats.org/officeDocument/2006/relationships/tags" Target="../tags/tag307.xml"/><Relationship Id="rId1" Type="http://schemas.openxmlformats.org/officeDocument/2006/relationships/tags" Target="../tags/tag306.xml"/><Relationship Id="rId6" Type="http://schemas.openxmlformats.org/officeDocument/2006/relationships/tags" Target="../tags/tag311.xml"/><Relationship Id="rId11" Type="http://schemas.openxmlformats.org/officeDocument/2006/relationships/image" Target="../media/image14.png"/><Relationship Id="rId5" Type="http://schemas.openxmlformats.org/officeDocument/2006/relationships/tags" Target="../tags/tag310.xml"/><Relationship Id="rId10" Type="http://schemas.openxmlformats.org/officeDocument/2006/relationships/image" Target="../media/image13.png"/><Relationship Id="rId4" Type="http://schemas.openxmlformats.org/officeDocument/2006/relationships/tags" Target="../tags/tag309.xml"/><Relationship Id="rId9"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8" Type="http://schemas.openxmlformats.org/officeDocument/2006/relationships/tags" Target="../tags/tag321.xml"/><Relationship Id="rId13" Type="http://schemas.openxmlformats.org/officeDocument/2006/relationships/tags" Target="../tags/tag326.xml"/><Relationship Id="rId3" Type="http://schemas.openxmlformats.org/officeDocument/2006/relationships/tags" Target="../tags/tag316.xml"/><Relationship Id="rId7" Type="http://schemas.openxmlformats.org/officeDocument/2006/relationships/tags" Target="../tags/tag320.xml"/><Relationship Id="rId12" Type="http://schemas.openxmlformats.org/officeDocument/2006/relationships/tags" Target="../tags/tag325.xml"/><Relationship Id="rId2" Type="http://schemas.openxmlformats.org/officeDocument/2006/relationships/tags" Target="../tags/tag315.xml"/><Relationship Id="rId1" Type="http://schemas.openxmlformats.org/officeDocument/2006/relationships/tags" Target="../tags/tag314.xml"/><Relationship Id="rId6" Type="http://schemas.openxmlformats.org/officeDocument/2006/relationships/tags" Target="../tags/tag319.xml"/><Relationship Id="rId11" Type="http://schemas.openxmlformats.org/officeDocument/2006/relationships/tags" Target="../tags/tag324.xml"/><Relationship Id="rId5" Type="http://schemas.openxmlformats.org/officeDocument/2006/relationships/tags" Target="../tags/tag318.xml"/><Relationship Id="rId15" Type="http://schemas.openxmlformats.org/officeDocument/2006/relationships/notesSlide" Target="../notesSlides/notesSlide2.xml"/><Relationship Id="rId10" Type="http://schemas.openxmlformats.org/officeDocument/2006/relationships/tags" Target="../tags/tag323.xml"/><Relationship Id="rId4" Type="http://schemas.openxmlformats.org/officeDocument/2006/relationships/tags" Target="../tags/tag317.xml"/><Relationship Id="rId9" Type="http://schemas.openxmlformats.org/officeDocument/2006/relationships/tags" Target="../tags/tag322.xml"/><Relationship Id="rId14"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8" Type="http://schemas.openxmlformats.org/officeDocument/2006/relationships/tags" Target="../tags/tag336.xml"/><Relationship Id="rId13" Type="http://schemas.openxmlformats.org/officeDocument/2006/relationships/image" Target="../media/image17.png"/><Relationship Id="rId3" Type="http://schemas.openxmlformats.org/officeDocument/2006/relationships/tags" Target="../tags/tag331.xml"/><Relationship Id="rId7" Type="http://schemas.openxmlformats.org/officeDocument/2006/relationships/tags" Target="../tags/tag335.xml"/><Relationship Id="rId12" Type="http://schemas.openxmlformats.org/officeDocument/2006/relationships/image" Target="../media/image16.png"/><Relationship Id="rId2" Type="http://schemas.openxmlformats.org/officeDocument/2006/relationships/tags" Target="../tags/tag330.xml"/><Relationship Id="rId1" Type="http://schemas.openxmlformats.org/officeDocument/2006/relationships/tags" Target="../tags/tag329.xml"/><Relationship Id="rId6" Type="http://schemas.openxmlformats.org/officeDocument/2006/relationships/tags" Target="../tags/tag334.xml"/><Relationship Id="rId11" Type="http://schemas.openxmlformats.org/officeDocument/2006/relationships/image" Target="../media/image15.png"/><Relationship Id="rId5" Type="http://schemas.openxmlformats.org/officeDocument/2006/relationships/tags" Target="../tags/tag333.xml"/><Relationship Id="rId10" Type="http://schemas.openxmlformats.org/officeDocument/2006/relationships/slideLayout" Target="../slideLayouts/slideLayout11.xml"/><Relationship Id="rId4" Type="http://schemas.openxmlformats.org/officeDocument/2006/relationships/tags" Target="../tags/tag332.xml"/><Relationship Id="rId9" Type="http://schemas.openxmlformats.org/officeDocument/2006/relationships/tags" Target="../tags/tag337.xml"/><Relationship Id="rId1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tags" Target="../tags/tag345.xml"/><Relationship Id="rId3" Type="http://schemas.openxmlformats.org/officeDocument/2006/relationships/tags" Target="../tags/tag340.xml"/><Relationship Id="rId7" Type="http://schemas.openxmlformats.org/officeDocument/2006/relationships/tags" Target="../tags/tag344.xml"/><Relationship Id="rId12" Type="http://schemas.openxmlformats.org/officeDocument/2006/relationships/slideLayout" Target="../slideLayouts/slideLayout17.xml"/><Relationship Id="rId2" Type="http://schemas.openxmlformats.org/officeDocument/2006/relationships/tags" Target="../tags/tag339.xml"/><Relationship Id="rId1" Type="http://schemas.openxmlformats.org/officeDocument/2006/relationships/tags" Target="../tags/tag338.xml"/><Relationship Id="rId6" Type="http://schemas.openxmlformats.org/officeDocument/2006/relationships/tags" Target="../tags/tag343.xml"/><Relationship Id="rId11" Type="http://schemas.openxmlformats.org/officeDocument/2006/relationships/tags" Target="../tags/tag348.xml"/><Relationship Id="rId5" Type="http://schemas.openxmlformats.org/officeDocument/2006/relationships/tags" Target="../tags/tag342.xml"/><Relationship Id="rId10" Type="http://schemas.openxmlformats.org/officeDocument/2006/relationships/tags" Target="../tags/tag347.xml"/><Relationship Id="rId4" Type="http://schemas.openxmlformats.org/officeDocument/2006/relationships/tags" Target="../tags/tag341.xml"/><Relationship Id="rId9" Type="http://schemas.openxmlformats.org/officeDocument/2006/relationships/tags" Target="../tags/tag346.xml"/></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tags" Target="../tags/tag351.xml"/><Relationship Id="rId7" Type="http://schemas.openxmlformats.org/officeDocument/2006/relationships/slideLayout" Target="../slideLayouts/slideLayout17.xml"/><Relationship Id="rId2" Type="http://schemas.openxmlformats.org/officeDocument/2006/relationships/tags" Target="../tags/tag350.xml"/><Relationship Id="rId1" Type="http://schemas.openxmlformats.org/officeDocument/2006/relationships/tags" Target="../tags/tag349.xml"/><Relationship Id="rId6" Type="http://schemas.openxmlformats.org/officeDocument/2006/relationships/tags" Target="../tags/tag354.xml"/><Relationship Id="rId5" Type="http://schemas.openxmlformats.org/officeDocument/2006/relationships/tags" Target="../tags/tag353.xml"/><Relationship Id="rId10" Type="http://schemas.openxmlformats.org/officeDocument/2006/relationships/image" Target="../media/image21.png"/><Relationship Id="rId4" Type="http://schemas.openxmlformats.org/officeDocument/2006/relationships/tags" Target="../tags/tag352.xml"/><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tags" Target="../tags/tag357.xml"/><Relationship Id="rId7" Type="http://schemas.openxmlformats.org/officeDocument/2006/relationships/image" Target="../media/image22.jpeg"/><Relationship Id="rId2" Type="http://schemas.openxmlformats.org/officeDocument/2006/relationships/tags" Target="../tags/tag356.xml"/><Relationship Id="rId1" Type="http://schemas.openxmlformats.org/officeDocument/2006/relationships/tags" Target="../tags/tag355.xml"/><Relationship Id="rId6" Type="http://schemas.openxmlformats.org/officeDocument/2006/relationships/notesSlide" Target="../notesSlides/notesSlide3.xml"/><Relationship Id="rId5" Type="http://schemas.openxmlformats.org/officeDocument/2006/relationships/slideLayout" Target="../slideLayouts/slideLayout11.xml"/><Relationship Id="rId4" Type="http://schemas.openxmlformats.org/officeDocument/2006/relationships/tags" Target="../tags/tag35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tags" Target="../tags/tag363.xml"/><Relationship Id="rId1" Type="http://schemas.openxmlformats.org/officeDocument/2006/relationships/tags" Target="../tags/tag362.xml"/><Relationship Id="rId4"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259"/>
          <p:cNvSpPr>
            <a:spLocks noChangeArrowheads="1"/>
          </p:cNvSpPr>
          <p:nvPr>
            <p:custDataLst>
              <p:tags r:id="rId1"/>
            </p:custDataLst>
          </p:nvPr>
        </p:nvSpPr>
        <p:spPr bwMode="auto">
          <a:xfrm>
            <a:off x="2073275" y="2254450"/>
            <a:ext cx="7871131" cy="1021080"/>
          </a:xfrm>
          <a:prstGeom prst="rect">
            <a:avLst/>
          </a:prstGeom>
          <a:noFill/>
          <a:ln>
            <a:noFill/>
          </a:ln>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en-US" altLang="zh-CN" sz="6635" b="1" cap="all">
                <a:solidFill>
                  <a:srgbClr val="C00000"/>
                </a:solidFill>
                <a:cs typeface="Arial" panose="020B0604020202020204" pitchFamily="34" charset="0"/>
              </a:rPr>
              <a:t>9.2  </a:t>
            </a:r>
            <a:r>
              <a:rPr lang="zh-CN" altLang="zh-CN" sz="6635" b="1" cap="all">
                <a:solidFill>
                  <a:srgbClr val="C00000"/>
                </a:solidFill>
                <a:cs typeface="Arial" panose="020B0604020202020204" pitchFamily="34" charset="0"/>
              </a:rPr>
              <a:t>解析三大诉讼</a:t>
            </a:r>
          </a:p>
        </p:txBody>
      </p:sp>
      <p:sp>
        <p:nvSpPr>
          <p:cNvPr id="13" name="文本框 12"/>
          <p:cNvSpPr txBox="1"/>
          <p:nvPr>
            <p:custDataLst>
              <p:tags r:id="rId2"/>
            </p:custDataLst>
          </p:nvPr>
        </p:nvSpPr>
        <p:spPr>
          <a:xfrm>
            <a:off x="0" y="128905"/>
            <a:ext cx="6887210" cy="666115"/>
          </a:xfrm>
          <a:prstGeom prst="rect">
            <a:avLst/>
          </a:prstGeom>
          <a:noFill/>
        </p:spPr>
        <p:txBody>
          <a:bodyPr wrap="square" rtlCol="0">
            <a:spAutoFit/>
          </a:bodyPr>
          <a:lstStyle/>
          <a:p>
            <a:pPr algn="ctr"/>
            <a:r>
              <a:rPr altLang="zh-CN" sz="3735" b="1">
                <a:latin typeface="华文行楷" panose="02010800040101010101" charset="-122"/>
                <a:ea typeface="华文行楷" panose="02010800040101010101" charset="-122"/>
                <a:cs typeface="华文行楷" panose="02010800040101010101" charset="-122"/>
                <a:sym typeface="+mn-ea"/>
              </a:rPr>
              <a:t>第九课  </a:t>
            </a:r>
            <a:r>
              <a:rPr lang="en-US" sz="3735" b="1">
                <a:latin typeface="华文行楷" panose="02010800040101010101" charset="-122"/>
                <a:ea typeface="华文行楷" panose="02010800040101010101" charset="-122"/>
                <a:cs typeface="华文行楷" panose="02010800040101010101" charset="-122"/>
                <a:sym typeface="+mn-ea"/>
              </a:rPr>
              <a:t> </a:t>
            </a:r>
            <a:r>
              <a:rPr altLang="zh-CN" sz="3735" b="1">
                <a:latin typeface="华文行楷" panose="02010800040101010101" charset="-122"/>
                <a:ea typeface="华文行楷" panose="02010800040101010101" charset="-122"/>
                <a:cs typeface="华文行楷" panose="02010800040101010101" charset="-122"/>
                <a:sym typeface="+mn-ea"/>
              </a:rPr>
              <a:t>纠纷的多元解决方式</a:t>
            </a:r>
            <a:endParaRPr lang="zh-CN" altLang="en-US" sz="3735" b="1" spc="300">
              <a:solidFill>
                <a:schemeClr val="tx1"/>
              </a:solidFill>
              <a:effectLst/>
              <a:latin typeface="楷体" panose="02010609060101010101" charset="-122"/>
              <a:ea typeface="楷体" panose="02010609060101010101" charset="-122"/>
              <a:cs typeface="微软雅黑" panose="020B0503020204020204" pitchFamily="34" charset="-122"/>
              <a:sym typeface="+mn-ea"/>
            </a:endParaRPr>
          </a:p>
        </p:txBody>
      </p:sp>
      <p:pic>
        <p:nvPicPr>
          <p:cNvPr id="2" name="图片 1"/>
          <p:cNvPicPr>
            <a:picLocks noChangeAspect="1"/>
          </p:cNvPicPr>
          <p:nvPr userDrawn="1">
            <p:custDataLst>
              <p:tags r:id="rId3"/>
            </p:custDataLst>
          </p:nvPr>
        </p:nvPicPr>
        <p:blipFill>
          <a:blip r:embed="rId7"/>
          <a:stretch>
            <a:fillRect/>
          </a:stretch>
        </p:blipFill>
        <p:spPr>
          <a:xfrm>
            <a:off x="9304655" y="4893945"/>
            <a:ext cx="2790825" cy="1867535"/>
          </a:xfrm>
          <a:prstGeom prst="rect">
            <a:avLst/>
          </a:prstGeom>
        </p:spPr>
      </p:pic>
      <p:pic>
        <p:nvPicPr>
          <p:cNvPr id="4" name="图片 3"/>
          <p:cNvPicPr>
            <a:picLocks noChangeAspect="1"/>
          </p:cNvPicPr>
          <p:nvPr>
            <p:custDataLst>
              <p:tags r:id="rId4"/>
            </p:custDataLst>
          </p:nvPr>
        </p:nvPicPr>
        <p:blipFill>
          <a:blip r:embed="rId8"/>
          <a:stretch>
            <a:fillRect/>
          </a:stretch>
        </p:blipFill>
        <p:spPr>
          <a:xfrm>
            <a:off x="9305290" y="254000"/>
            <a:ext cx="2421890" cy="38163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文本框 16"/>
          <p:cNvSpPr txBox="1"/>
          <p:nvPr>
            <p:custDataLst>
              <p:tags r:id="rId1"/>
            </p:custDataLst>
          </p:nvPr>
        </p:nvSpPr>
        <p:spPr>
          <a:xfrm>
            <a:off x="361950" y="365125"/>
            <a:ext cx="11516995" cy="267652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720090" algn="just">
              <a:lnSpc>
                <a:spcPct val="100000"/>
              </a:lnSpc>
              <a:spcBef>
                <a:spcPct val="0"/>
              </a:spcBef>
              <a:buNone/>
            </a:pPr>
            <a:r>
              <a:rPr lang="zh-CN" altLang="en-US" b="1">
                <a:latin typeface="黑体" panose="02010609060101010101" charset="-122"/>
                <a:ea typeface="黑体" panose="02010609060101010101" charset="-122"/>
              </a:rPr>
              <a:t>例</a:t>
            </a:r>
            <a:r>
              <a:rPr lang="en-US" altLang="zh-CN" b="1">
                <a:latin typeface="黑体" panose="02010609060101010101" charset="-122"/>
                <a:ea typeface="黑体" panose="02010609060101010101" charset="-122"/>
              </a:rPr>
              <a:t>2</a:t>
            </a:r>
            <a:r>
              <a:rPr lang="zh-CN" altLang="en-US" b="1">
                <a:latin typeface="黑体" panose="02010609060101010101" charset="-122"/>
                <a:ea typeface="黑体" panose="02010609060101010101" charset="-122"/>
              </a:rPr>
              <a:t>：张某从某县山区的居民处收购了无合法来源的王锦蛇，准备高价销售牟取利益，被县林业局执法人员查获。县林业局以王锦蛇为省重点保护野生动物、张某未办理野生动物经营许可证为由，认定该行为违反《中华人民共和国野生动物保护法》的相关规定，决定依法没收王锦蛇，并对张某给予罚款处罚。</a:t>
            </a:r>
            <a:r>
              <a:rPr lang="zh-CN" altLang="en-US" b="1">
                <a:solidFill>
                  <a:srgbClr val="FF0000"/>
                </a:solidFill>
                <a:latin typeface="黑体" panose="02010609060101010101" charset="-122"/>
                <a:ea typeface="黑体" panose="02010609060101010101" charset="-122"/>
              </a:rPr>
              <a:t>张某认为县林业局作出行政处罚的主要证据不足，遂向人民法院提起诉讼，请求撤销该行政处罚决定。</a:t>
            </a:r>
          </a:p>
        </p:txBody>
      </p:sp>
      <p:sp>
        <p:nvSpPr>
          <p:cNvPr id="11" name="文本框 7"/>
          <p:cNvSpPr txBox="1">
            <a:spLocks noChangeArrowheads="1"/>
          </p:cNvSpPr>
          <p:nvPr>
            <p:custDataLst>
              <p:tags r:id="rId2"/>
            </p:custDataLst>
          </p:nvPr>
        </p:nvSpPr>
        <p:spPr bwMode="auto">
          <a:xfrm>
            <a:off x="197485" y="3249930"/>
            <a:ext cx="8394065" cy="4056380"/>
          </a:xfrm>
          <a:prstGeom prst="rect">
            <a:avLst/>
          </a:prstGeom>
          <a:noFill/>
          <a:ln>
            <a:noFill/>
          </a:ln>
        </p:spPr>
        <p:txBody>
          <a:bodyPr wrap="square" lIns="121902" tIns="60950" rIns="121902" bIns="60950">
            <a:spAutoFit/>
          </a:bodyPr>
          <a:lstStyle>
            <a:lvl1pPr marL="457200" indent="-457200">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9pPr>
          </a:lstStyle>
          <a:p>
            <a:pPr marL="481965" indent="-481965" defTabSz="964565" eaLnBrk="0" hangingPunct="0">
              <a:lnSpc>
                <a:spcPct val="100000"/>
              </a:lnSpc>
              <a:spcBef>
                <a:spcPts val="635"/>
              </a:spcBef>
              <a:buFont typeface="Wingdings" panose="05000000000000000000" pitchFamily="2" charset="2"/>
              <a:buChar char="Ø"/>
              <a:defRPr/>
            </a:pPr>
            <a:r>
              <a:rPr lang="zh-CN" altLang="en-US" b="1">
                <a:solidFill>
                  <a:srgbClr val="0101B7"/>
                </a:solidFill>
              </a:rPr>
              <a:t>本案例中提到的是哪个类型的诉讼？</a:t>
            </a:r>
            <a:endParaRPr lang="en-US" altLang="zh-CN" b="1">
              <a:solidFill>
                <a:srgbClr val="0101B7"/>
              </a:solidFill>
            </a:endParaRPr>
          </a:p>
          <a:p>
            <a:pPr marL="0" indent="0" defTabSz="964565" eaLnBrk="0" hangingPunct="0">
              <a:lnSpc>
                <a:spcPct val="100000"/>
              </a:lnSpc>
              <a:spcBef>
                <a:spcPts val="635"/>
              </a:spcBef>
              <a:buNone/>
              <a:defRPr/>
            </a:pPr>
            <a:r>
              <a:rPr lang="en-US" altLang="zh-CN" b="1">
                <a:solidFill>
                  <a:srgbClr val="0101B7"/>
                </a:solidFill>
              </a:rPr>
              <a:t>     </a:t>
            </a:r>
            <a:r>
              <a:rPr lang="zh-CN" altLang="en-US" b="1">
                <a:solidFill>
                  <a:srgbClr val="C00000"/>
                </a:solidFill>
                <a:latin typeface="黑体" panose="02010609060101010101" charset="-122"/>
                <a:ea typeface="黑体" panose="02010609060101010101" charset="-122"/>
              </a:rPr>
              <a:t>行政诉讼</a:t>
            </a:r>
            <a:endParaRPr lang="en-US" altLang="zh-CN" b="1">
              <a:solidFill>
                <a:srgbClr val="0101B7"/>
              </a:solidFill>
              <a:latin typeface="楷体" panose="02010609060101010101" charset="-122"/>
              <a:ea typeface="楷体" panose="02010609060101010101" charset="-122"/>
            </a:endParaRPr>
          </a:p>
          <a:p>
            <a:pPr marL="481965" indent="-481965" defTabSz="964565" eaLnBrk="0" hangingPunct="0">
              <a:lnSpc>
                <a:spcPct val="100000"/>
              </a:lnSpc>
              <a:spcBef>
                <a:spcPts val="635"/>
              </a:spcBef>
              <a:buFont typeface="Wingdings" panose="05000000000000000000" pitchFamily="2" charset="2"/>
              <a:buChar char="Ø"/>
              <a:defRPr/>
            </a:pPr>
            <a:r>
              <a:rPr lang="zh-CN" altLang="en-US" b="1">
                <a:solidFill>
                  <a:srgbClr val="0101B7"/>
                </a:solidFill>
              </a:rPr>
              <a:t>本案例中的诉讼主体是？</a:t>
            </a:r>
            <a:endParaRPr lang="en-US" altLang="zh-CN" b="1">
              <a:solidFill>
                <a:srgbClr val="0101B7"/>
              </a:solidFill>
            </a:endParaRPr>
          </a:p>
          <a:p>
            <a:pPr marL="0" indent="0" defTabSz="964565" eaLnBrk="0" hangingPunct="0">
              <a:lnSpc>
                <a:spcPct val="100000"/>
              </a:lnSpc>
              <a:spcBef>
                <a:spcPts val="635"/>
              </a:spcBef>
              <a:buNone/>
              <a:defRPr/>
            </a:pPr>
            <a:r>
              <a:rPr lang="zh-CN" altLang="en-US" b="1">
                <a:solidFill>
                  <a:srgbClr val="0101B7"/>
                </a:solidFill>
              </a:rPr>
              <a:t>     </a:t>
            </a:r>
            <a:r>
              <a:rPr lang="zh-CN" altLang="en-US" b="1">
                <a:solidFill>
                  <a:srgbClr val="C00000"/>
                </a:solidFill>
                <a:latin typeface="黑体" panose="02010609060101010101" charset="-122"/>
                <a:ea typeface="黑体" panose="02010609060101010101" charset="-122"/>
              </a:rPr>
              <a:t>张某</a:t>
            </a:r>
            <a:endParaRPr lang="en-US" altLang="zh-CN" b="1">
              <a:solidFill>
                <a:srgbClr val="0101B7"/>
              </a:solidFill>
              <a:latin typeface="楷体" panose="02010609060101010101" charset="-122"/>
              <a:ea typeface="楷体" panose="02010609060101010101" charset="-122"/>
            </a:endParaRPr>
          </a:p>
          <a:p>
            <a:pPr marL="481965" indent="-481965" defTabSz="964565" eaLnBrk="0" hangingPunct="0">
              <a:lnSpc>
                <a:spcPct val="100000"/>
              </a:lnSpc>
              <a:spcBef>
                <a:spcPts val="635"/>
              </a:spcBef>
              <a:buFont typeface="Wingdings" panose="05000000000000000000" pitchFamily="2" charset="2"/>
              <a:buChar char="Ø"/>
              <a:defRPr/>
            </a:pPr>
            <a:r>
              <a:rPr lang="zh-CN" altLang="en-US" b="1">
                <a:solidFill>
                  <a:srgbClr val="0101B7"/>
                </a:solidFill>
              </a:rPr>
              <a:t>本案例中的诉讼目的是？</a:t>
            </a:r>
            <a:endParaRPr lang="en-US" altLang="zh-CN" b="1">
              <a:solidFill>
                <a:srgbClr val="0101B7"/>
              </a:solidFill>
            </a:endParaRPr>
          </a:p>
          <a:p>
            <a:pPr marL="0" indent="0" defTabSz="964565" eaLnBrk="0" hangingPunct="0">
              <a:lnSpc>
                <a:spcPct val="100000"/>
              </a:lnSpc>
              <a:spcBef>
                <a:spcPts val="635"/>
              </a:spcBef>
              <a:buNone/>
              <a:defRPr/>
            </a:pPr>
            <a:r>
              <a:rPr lang="zh-CN" altLang="en-US" b="1" kern="100">
                <a:latin typeface="楷体" panose="02010609060101010101" charset="-122"/>
                <a:ea typeface="楷体" panose="02010609060101010101" charset="-122"/>
                <a:cs typeface="Times New Roman" panose="02020603050405020304" pitchFamily="18" charset="0"/>
              </a:rPr>
              <a:t>   </a:t>
            </a:r>
            <a:r>
              <a:rPr lang="zh-CN" altLang="en-US" b="1" kern="100">
                <a:solidFill>
                  <a:srgbClr val="C00000"/>
                </a:solidFill>
                <a:latin typeface="黑体" panose="02010609060101010101" charset="-122"/>
                <a:ea typeface="黑体" panose="02010609060101010101" charset="-122"/>
                <a:cs typeface="Times New Roman" panose="02020603050405020304" pitchFamily="18" charset="0"/>
              </a:rPr>
              <a:t>解决县林业局的行政行为是否合法的问题</a:t>
            </a:r>
            <a:r>
              <a:rPr lang="zh-CN" altLang="en-US" b="1" kern="100" noProof="0">
                <a:ln>
                  <a:noFill/>
                </a:ln>
                <a:effectLst/>
                <a:uLnTx/>
                <a:uFillTx/>
                <a:latin typeface="楷体" panose="02010609060101010101" charset="-122"/>
                <a:ea typeface="楷体" panose="02010609060101010101" charset="-122"/>
                <a:cs typeface="Times New Roman" panose="02020603050405020304" pitchFamily="18" charset="0"/>
                <a:sym typeface="+mn-ea"/>
              </a:rPr>
              <a:t>（撤销行政处罚决定）</a:t>
            </a:r>
            <a:endParaRPr kumimoji="0" lang="en-US" altLang="zh-CN" b="1" i="0" u="none" strike="noStrike" kern="100" cap="none" spc="0" normalizeH="0" baseline="0" noProof="0">
              <a:ln>
                <a:noFill/>
              </a:ln>
              <a:solidFill>
                <a:schemeClr val="tx1"/>
              </a:solidFill>
              <a:effectLst/>
              <a:uLnTx/>
              <a:uFillTx/>
              <a:latin typeface="楷体" panose="02010609060101010101" charset="-122"/>
              <a:ea typeface="楷体" panose="02010609060101010101" charset="-122"/>
              <a:cs typeface="Times New Roman" panose="02020603050405020304" pitchFamily="18" charset="0"/>
            </a:endParaRPr>
          </a:p>
          <a:p>
            <a:pPr marL="0" indent="0" defTabSz="964565" eaLnBrk="0" hangingPunct="0">
              <a:lnSpc>
                <a:spcPct val="100000"/>
              </a:lnSpc>
              <a:spcBef>
                <a:spcPts val="635"/>
              </a:spcBef>
              <a:buNone/>
              <a:defRPr/>
            </a:pPr>
            <a:endParaRPr lang="zh-CN" altLang="en-US" b="1" kern="100">
              <a:solidFill>
                <a:srgbClr val="C00000"/>
              </a:solidFill>
              <a:latin typeface="黑体" panose="02010609060101010101" charset="-122"/>
              <a:ea typeface="黑体" panose="02010609060101010101" charset="-122"/>
              <a:cs typeface="Times New Roman" panose="02020603050405020304" pitchFamily="18" charset="0"/>
            </a:endParaRPr>
          </a:p>
        </p:txBody>
      </p:sp>
      <p:pic>
        <p:nvPicPr>
          <p:cNvPr id="100" name="图片 99"/>
          <p:cNvPicPr/>
          <p:nvPr>
            <p:custDataLst>
              <p:tags r:id="rId3"/>
            </p:custDataLst>
          </p:nvPr>
        </p:nvPicPr>
        <p:blipFill>
          <a:blip r:embed="rId6"/>
          <a:stretch>
            <a:fillRect/>
          </a:stretch>
        </p:blipFill>
        <p:spPr>
          <a:xfrm>
            <a:off x="8439021" y="3041638"/>
            <a:ext cx="3752644" cy="3204669"/>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文本框 8"/>
          <p:cNvSpPr txBox="1">
            <a:spLocks noChangeArrowheads="1"/>
          </p:cNvSpPr>
          <p:nvPr>
            <p:custDataLst>
              <p:tags r:id="rId1"/>
            </p:custDataLst>
          </p:nvPr>
        </p:nvSpPr>
        <p:spPr bwMode="auto">
          <a:xfrm>
            <a:off x="490855" y="1806575"/>
            <a:ext cx="10278110" cy="2158365"/>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9pPr>
          </a:lstStyle>
          <a:p>
            <a:pPr marL="342900" marR="0" lvl="0" indent="-342900" algn="just" defTabSz="914400" rtl="0" eaLnBrk="0" fontAlgn="base" latinLnBrk="0" hangingPunct="0">
              <a:lnSpc>
                <a:spcPct val="120000"/>
              </a:lnSpc>
              <a:spcBef>
                <a:spcPct val="0"/>
              </a:spcBef>
              <a:spcAft>
                <a:spcPct val="0"/>
              </a:spcAft>
              <a:buClrTx/>
              <a:buSzTx/>
              <a:buFont typeface="Wingdings" panose="05000000000000000000" pitchFamily="2" charset="2"/>
              <a:buChar char="Ø"/>
              <a:defRPr/>
            </a:pPr>
            <a:r>
              <a:rPr kumimoji="0" lang="zh-CN" altLang="en-US" b="1" i="0" u="none" strike="noStrike" kern="100" cap="none" spc="0" normalizeH="0" baseline="0" noProof="0">
                <a:ln>
                  <a:noFill/>
                </a:ln>
                <a:solidFill>
                  <a:schemeClr val="tx1"/>
                </a:solidFill>
                <a:effectLst/>
                <a:uLnTx/>
                <a:uFillTx/>
                <a:latin typeface="微软雅黑" panose="020B0503020204020204" pitchFamily="34" charset="-122"/>
                <a:cs typeface="微软雅黑" panose="020B0503020204020204" pitchFamily="34" charset="-122"/>
              </a:rPr>
              <a:t>诉讼目的：</a:t>
            </a:r>
            <a:endParaRPr kumimoji="0" lang="en-US" altLang="zh-CN" b="1" i="0" u="none" strike="noStrike" kern="100" cap="none" spc="0" normalizeH="0" baseline="0" noProof="0">
              <a:ln>
                <a:noFill/>
              </a:ln>
              <a:solidFill>
                <a:schemeClr val="tx1"/>
              </a:solidFill>
              <a:effectLst/>
              <a:uLnTx/>
              <a:uFillTx/>
              <a:latin typeface="微软雅黑" panose="020B0503020204020204" pitchFamily="34" charset="-122"/>
              <a:cs typeface="微软雅黑" panose="020B0503020204020204" pitchFamily="34" charset="-122"/>
            </a:endParaRPr>
          </a:p>
          <a:p>
            <a:pPr marL="0" marR="0" lvl="0" indent="0" algn="just" defTabSz="914400" rtl="0" eaLnBrk="0" fontAlgn="base" latinLnBrk="0" hangingPunct="0">
              <a:lnSpc>
                <a:spcPct val="120000"/>
              </a:lnSpc>
              <a:spcBef>
                <a:spcPct val="0"/>
              </a:spcBef>
              <a:spcAft>
                <a:spcPct val="0"/>
              </a:spcAft>
              <a:buClrTx/>
              <a:buSzTx/>
              <a:buFont typeface="Arial" panose="020B0604020202020204" pitchFamily="34" charset="0"/>
              <a:buNone/>
              <a:defRPr/>
            </a:pPr>
            <a:r>
              <a:rPr kumimoji="0" lang="en-US" altLang="zh-CN" b="1" i="0" u="none" strike="noStrike" kern="100" cap="none" spc="0" normalizeH="0" baseline="0" noProof="0">
                <a:ln>
                  <a:noFill/>
                </a:ln>
                <a:solidFill>
                  <a:schemeClr val="tx1"/>
                </a:solidFill>
                <a:effectLst/>
                <a:uLnTx/>
                <a:uFillTx/>
                <a:latin typeface="微软雅黑" panose="020B0503020204020204" pitchFamily="34" charset="-122"/>
                <a:cs typeface="微软雅黑" panose="020B0503020204020204" pitchFamily="34" charset="-122"/>
              </a:rPr>
              <a:t>    </a:t>
            </a:r>
            <a:r>
              <a:rPr kumimoji="0" lang="zh-CN" altLang="en-US" b="1" i="0" u="none" strike="noStrike" kern="100" cap="none" spc="0" normalizeH="0" baseline="0" noProof="0">
                <a:ln>
                  <a:noFill/>
                </a:ln>
                <a:solidFill>
                  <a:schemeClr val="tx1"/>
                </a:solidFill>
                <a:effectLst/>
                <a:uLnTx/>
                <a:uFillTx/>
                <a:latin typeface="微软雅黑" panose="020B0503020204020204" pitchFamily="34" charset="-122"/>
                <a:cs typeface="微软雅黑" panose="020B0503020204020204" pitchFamily="34" charset="-122"/>
              </a:rPr>
              <a:t>解决国家行政机关实施的</a:t>
            </a:r>
            <a:r>
              <a:rPr kumimoji="0" lang="zh-CN" altLang="en-US" b="1" i="0" u="none" strike="noStrike" kern="100" cap="none" spc="0" normalizeH="0" baseline="0" noProof="0">
                <a:ln>
                  <a:noFill/>
                </a:ln>
                <a:solidFill>
                  <a:srgbClr val="FF0000"/>
                </a:solidFill>
                <a:effectLst/>
                <a:uLnTx/>
                <a:uFillTx/>
                <a:latin typeface="微软雅黑" panose="020B0503020204020204" pitchFamily="34" charset="-122"/>
                <a:cs typeface="微软雅黑" panose="020B0503020204020204" pitchFamily="34" charset="-122"/>
              </a:rPr>
              <a:t>行政行为是否合法</a:t>
            </a:r>
            <a:r>
              <a:rPr kumimoji="0" lang="zh-CN" altLang="en-US" b="1" i="0" u="none" strike="noStrike" kern="100" cap="none" spc="0" normalizeH="0" baseline="0" noProof="0">
                <a:ln>
                  <a:noFill/>
                </a:ln>
                <a:solidFill>
                  <a:schemeClr val="tx1"/>
                </a:solidFill>
                <a:effectLst/>
                <a:uLnTx/>
                <a:uFillTx/>
                <a:latin typeface="微软雅黑" panose="020B0503020204020204" pitchFamily="34" charset="-122"/>
                <a:cs typeface="微软雅黑" panose="020B0503020204020204" pitchFamily="34" charset="-122"/>
              </a:rPr>
              <a:t>的问题。</a:t>
            </a:r>
            <a:endParaRPr kumimoji="0" lang="en-US" altLang="zh-CN" b="1" i="0" u="none" strike="noStrike" kern="100" cap="none" spc="0" normalizeH="0" baseline="0" noProof="0">
              <a:ln>
                <a:noFill/>
              </a:ln>
              <a:solidFill>
                <a:schemeClr val="tx1"/>
              </a:solidFill>
              <a:effectLst/>
              <a:uLnTx/>
              <a:uFillTx/>
              <a:latin typeface="微软雅黑" panose="020B0503020204020204" pitchFamily="34" charset="-122"/>
              <a:cs typeface="微软雅黑" panose="020B0503020204020204" pitchFamily="34" charset="-122"/>
            </a:endParaRPr>
          </a:p>
          <a:p>
            <a:pPr marL="342900" marR="0" lvl="0" indent="-342900" algn="just" defTabSz="914400" rtl="0" eaLnBrk="0" fontAlgn="base" latinLnBrk="0" hangingPunct="0">
              <a:lnSpc>
                <a:spcPct val="120000"/>
              </a:lnSpc>
              <a:spcBef>
                <a:spcPct val="0"/>
              </a:spcBef>
              <a:spcAft>
                <a:spcPct val="0"/>
              </a:spcAft>
              <a:buClrTx/>
              <a:buSzTx/>
              <a:buFont typeface="Wingdings" panose="05000000000000000000" pitchFamily="2" charset="2"/>
              <a:buChar char="Ø"/>
              <a:defRPr/>
            </a:pPr>
            <a:r>
              <a:rPr kumimoji="0" lang="zh-CN" altLang="en-US" b="1" i="0" u="none" strike="noStrike" kern="100" cap="none" spc="0" normalizeH="0" baseline="0" noProof="0">
                <a:ln>
                  <a:noFill/>
                </a:ln>
                <a:solidFill>
                  <a:srgbClr val="000000"/>
                </a:solidFill>
                <a:effectLst/>
                <a:uLnTx/>
                <a:uFillTx/>
                <a:latin typeface="微软雅黑" panose="020B0503020204020204" pitchFamily="34" charset="-122"/>
                <a:cs typeface="微软雅黑" panose="020B0503020204020204" pitchFamily="34" charset="-122"/>
              </a:rPr>
              <a:t>提起诉讼主体：</a:t>
            </a:r>
            <a:endParaRPr kumimoji="0" lang="en-US" altLang="zh-CN" b="1" i="0" u="none" strike="noStrike" kern="100" cap="none" spc="0" normalizeH="0" baseline="0" noProof="0">
              <a:ln>
                <a:noFill/>
              </a:ln>
              <a:solidFill>
                <a:srgbClr val="000000"/>
              </a:solidFill>
              <a:effectLst/>
              <a:uLnTx/>
              <a:uFillTx/>
              <a:latin typeface="微软雅黑" panose="020B0503020204020204" pitchFamily="34" charset="-122"/>
              <a:cs typeface="微软雅黑" panose="020B0503020204020204" pitchFamily="34" charset="-122"/>
            </a:endParaRPr>
          </a:p>
          <a:p>
            <a:pPr marL="0" marR="0" lvl="0" indent="0" algn="just" defTabSz="914400" rtl="0" eaLnBrk="0" fontAlgn="base" latinLnBrk="0" hangingPunct="0">
              <a:lnSpc>
                <a:spcPct val="120000"/>
              </a:lnSpc>
              <a:spcBef>
                <a:spcPct val="0"/>
              </a:spcBef>
              <a:spcAft>
                <a:spcPct val="0"/>
              </a:spcAft>
              <a:buClrTx/>
              <a:buSzTx/>
              <a:buFont typeface="Arial" panose="020B0604020202020204" pitchFamily="34" charset="0"/>
              <a:buNone/>
              <a:defRPr/>
            </a:pPr>
            <a:r>
              <a:rPr kumimoji="0" lang="en-US" altLang="zh-CN" b="1" i="0" u="none" strike="noStrike" kern="100" cap="none" spc="0" normalizeH="0" baseline="0" noProof="0">
                <a:ln>
                  <a:noFill/>
                </a:ln>
                <a:solidFill>
                  <a:srgbClr val="000000"/>
                </a:solidFill>
                <a:effectLst/>
                <a:uLnTx/>
                <a:uFillTx/>
                <a:latin typeface="微软雅黑" panose="020B0503020204020204" pitchFamily="34" charset="-122"/>
                <a:cs typeface="微软雅黑" panose="020B0503020204020204" pitchFamily="34" charset="-122"/>
              </a:rPr>
              <a:t>    </a:t>
            </a:r>
            <a:r>
              <a:rPr kumimoji="0" lang="zh-CN" altLang="en-US" b="1" i="0" u="none" strike="noStrike" kern="100" cap="none" spc="0" normalizeH="0" baseline="0" noProof="0">
                <a:ln>
                  <a:noFill/>
                </a:ln>
                <a:solidFill>
                  <a:srgbClr val="000000"/>
                </a:solidFill>
                <a:effectLst/>
                <a:uLnTx/>
                <a:uFillTx/>
                <a:latin typeface="微软雅黑" panose="020B0503020204020204" pitchFamily="34" charset="-122"/>
                <a:cs typeface="微软雅黑" panose="020B0503020204020204" pitchFamily="34" charset="-122"/>
              </a:rPr>
              <a:t>主要由</a:t>
            </a:r>
            <a:r>
              <a:rPr kumimoji="0" lang="zh-CN" altLang="en-US" b="1" i="0" u="none" strike="noStrike" kern="100" cap="none" spc="0" normalizeH="0" baseline="0" noProof="0">
                <a:ln>
                  <a:noFill/>
                </a:ln>
                <a:solidFill>
                  <a:srgbClr val="C00000"/>
                </a:solidFill>
                <a:effectLst/>
                <a:uLnTx/>
                <a:uFillTx/>
                <a:latin typeface="微软雅黑" panose="020B0503020204020204" pitchFamily="34" charset="-122"/>
                <a:cs typeface="微软雅黑" panose="020B0503020204020204" pitchFamily="34" charset="-122"/>
              </a:rPr>
              <a:t>行政相对人</a:t>
            </a:r>
            <a:r>
              <a:rPr kumimoji="0" lang="zh-CN" altLang="en-US" b="1" i="0" u="none" strike="noStrike" kern="100" cap="none" spc="0" normalizeH="0" baseline="0" noProof="0">
                <a:ln>
                  <a:noFill/>
                </a:ln>
                <a:solidFill>
                  <a:srgbClr val="000000"/>
                </a:solidFill>
                <a:effectLst/>
                <a:uLnTx/>
                <a:uFillTx/>
                <a:latin typeface="微软雅黑" panose="020B0503020204020204" pitchFamily="34" charset="-122"/>
                <a:cs typeface="微软雅黑" panose="020B0503020204020204" pitchFamily="34" charset="-122"/>
              </a:rPr>
              <a:t>提起，行政机关始终处于被告地位。</a:t>
            </a:r>
            <a:endParaRPr kumimoji="0" lang="zh-CN" altLang="en-US" b="1" i="0" u="none" strike="noStrike" kern="1200" cap="none" spc="0" normalizeH="0" baseline="0" noProof="0">
              <a:ln>
                <a:noFill/>
              </a:ln>
              <a:solidFill>
                <a:srgbClr val="000000"/>
              </a:solidFill>
              <a:effectLst/>
              <a:uLnTx/>
              <a:uFillTx/>
              <a:latin typeface="微软雅黑" panose="020B0503020204020204" pitchFamily="34" charset="-122"/>
              <a:cs typeface="微软雅黑" panose="020B0503020204020204" pitchFamily="34" charset="-122"/>
            </a:endParaRPr>
          </a:p>
        </p:txBody>
      </p:sp>
      <p:sp>
        <p:nvSpPr>
          <p:cNvPr id="14" name="矩形: 圆角 13"/>
          <p:cNvSpPr/>
          <p:nvPr>
            <p:custDataLst>
              <p:tags r:id="rId2"/>
            </p:custDataLst>
          </p:nvPr>
        </p:nvSpPr>
        <p:spPr>
          <a:xfrm>
            <a:off x="490855" y="770255"/>
            <a:ext cx="4775200" cy="654050"/>
          </a:xfrm>
          <a:prstGeom prst="round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2800" b="1" i="0" u="none" strike="noStrike" kern="1200" cap="none" spc="0" normalizeH="0" baseline="0" noProof="0">
                <a:ln>
                  <a:noFill/>
                </a:ln>
                <a:solidFill>
                  <a:schemeClr val="lt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4.</a:t>
            </a:r>
            <a:r>
              <a:rPr kumimoji="0" lang="zh-CN" altLang="en-US" sz="2800" b="1" i="0" u="none" strike="noStrike" kern="1200" cap="none" spc="0" normalizeH="0" baseline="0" noProof="0">
                <a:ln>
                  <a:noFill/>
                </a:ln>
                <a:solidFill>
                  <a:schemeClr val="lt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行政诉讼</a:t>
            </a:r>
            <a:r>
              <a:rPr lang="zh-CN" altLang="en-US" sz="2800" b="1">
                <a:latin typeface="微软雅黑" panose="020B0503020204020204" pitchFamily="34" charset="-122"/>
                <a:ea typeface="微软雅黑" panose="020B0503020204020204" pitchFamily="34" charset="-122"/>
                <a:cs typeface="微软雅黑" panose="020B0503020204020204" pitchFamily="34" charset="-122"/>
                <a:sym typeface="+mn-ea"/>
              </a:rPr>
              <a:t>（“民告官”）</a:t>
            </a:r>
            <a:endParaRPr kumimoji="0" lang="en-US" altLang="zh-CN" sz="2800" b="1" i="0" u="none" strike="noStrike" kern="1200" cap="none" spc="0" normalizeH="0" baseline="0" noProof="0">
              <a:ln>
                <a:noFill/>
              </a:ln>
              <a:solidFill>
                <a:schemeClr val="lt1"/>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线形标注 2(带强调线) 19"/>
          <p:cNvSpPr/>
          <p:nvPr>
            <p:custDataLst>
              <p:tags r:id="rId3"/>
            </p:custDataLst>
          </p:nvPr>
        </p:nvSpPr>
        <p:spPr>
          <a:xfrm>
            <a:off x="5069205" y="4488815"/>
            <a:ext cx="6401435" cy="1649730"/>
          </a:xfrm>
          <a:prstGeom prst="accentCallout2">
            <a:avLst>
              <a:gd name="adj1" fmla="val 44988"/>
              <a:gd name="adj2" fmla="val -8645"/>
              <a:gd name="adj3" fmla="val 44643"/>
              <a:gd name="adj4" fmla="val -31738"/>
              <a:gd name="adj5" fmla="val -13753"/>
              <a:gd name="adj6" fmla="val -37729"/>
            </a:avLst>
          </a:prstGeom>
          <a:solidFill>
            <a:schemeClr val="accent1">
              <a:lumMod val="40000"/>
              <a:lumOff val="60000"/>
            </a:schemeClr>
          </a:solidFill>
          <a:ln w="38100"/>
        </p:spPr>
        <p:style>
          <a:lnRef idx="2">
            <a:schemeClr val="accent5"/>
          </a:lnRef>
          <a:fillRef idx="1">
            <a:schemeClr val="lt1"/>
          </a:fillRef>
          <a:effectRef idx="0">
            <a:schemeClr val="accent5"/>
          </a:effectRef>
          <a:fontRef idx="minor">
            <a:schemeClr val="dk1"/>
          </a:fontRef>
        </p:style>
        <p:txBody>
          <a:bodyPr anchor="ctr"/>
          <a:lstStyle/>
          <a:p>
            <a:pPr marL="0" marR="0" lvl="0" indent="0" algn="l" defTabSz="914400" rtl="0" eaLnBrk="0" fontAlgn="base" latinLnBrk="0" hangingPunct="0">
              <a:lnSpc>
                <a:spcPct val="120000"/>
              </a:lnSpc>
              <a:spcBef>
                <a:spcPct val="0"/>
              </a:spcBef>
              <a:spcAft>
                <a:spcPct val="0"/>
              </a:spcAft>
              <a:buClrTx/>
              <a:buSzTx/>
              <a:buFontTx/>
              <a:buNone/>
              <a:defRPr/>
            </a:pPr>
            <a:r>
              <a:rPr kumimoji="0" lang="zh-CN" altLang="en-US" sz="2400" b="1" i="0" u="none" strike="noStrike" kern="1200" cap="none" spc="0" normalizeH="0" baseline="0" noProof="0">
                <a:ln>
                  <a:noFill/>
                </a:ln>
                <a:solidFill>
                  <a:schemeClr val="dk1"/>
                </a:solidFill>
                <a:effectLst/>
                <a:uLnTx/>
                <a:uFillTx/>
                <a:latin typeface="微软雅黑" panose="020B0503020204020204" pitchFamily="34" charset="-122"/>
                <a:ea typeface="微软雅黑" panose="020B0503020204020204" pitchFamily="34" charset="-122"/>
                <a:cs typeface="+mn-cs"/>
              </a:rPr>
              <a:t>是指行政法律关系中</a:t>
            </a:r>
            <a:r>
              <a:rPr kumimoji="0" lang="zh-CN" altLang="en-US" sz="2400" b="1" i="0" u="none" strike="noStrike" kern="1200" cap="none" spc="0" normalizeH="0" baseline="0" noProof="0">
                <a:ln>
                  <a:noFill/>
                </a:ln>
                <a:solidFill>
                  <a:srgbClr val="C00000"/>
                </a:solidFill>
                <a:effectLst/>
                <a:uLnTx/>
                <a:uFillTx/>
                <a:latin typeface="微软雅黑" panose="020B0503020204020204" pitchFamily="34" charset="-122"/>
                <a:ea typeface="微软雅黑" panose="020B0503020204020204" pitchFamily="34" charset="-122"/>
                <a:cs typeface="+mn-cs"/>
              </a:rPr>
              <a:t>与行政机关相对应</a:t>
            </a:r>
            <a:r>
              <a:rPr kumimoji="0" lang="zh-CN" altLang="en-US" sz="2400" b="1" i="0" u="none" strike="noStrike" kern="1200" cap="none" spc="0" normalizeH="0" baseline="0" noProof="0">
                <a:ln>
                  <a:noFill/>
                </a:ln>
                <a:solidFill>
                  <a:schemeClr val="dk1"/>
                </a:solidFill>
                <a:effectLst/>
                <a:uLnTx/>
                <a:uFillTx/>
                <a:latin typeface="微软雅黑" panose="020B0503020204020204" pitchFamily="34" charset="-122"/>
                <a:ea typeface="微软雅黑" panose="020B0503020204020204" pitchFamily="34" charset="-122"/>
                <a:cs typeface="+mn-cs"/>
              </a:rPr>
              <a:t>的另一方当事人，即权益受到行政机关的行政行为影响的公民、法人或者其他组织。</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文本框 16"/>
          <p:cNvSpPr txBox="1"/>
          <p:nvPr>
            <p:custDataLst>
              <p:tags r:id="rId1"/>
            </p:custDataLst>
          </p:nvPr>
        </p:nvSpPr>
        <p:spPr>
          <a:xfrm>
            <a:off x="224365" y="202690"/>
            <a:ext cx="11526522" cy="1814830"/>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a:lnSpc>
                <a:spcPct val="100000"/>
              </a:lnSpc>
              <a:spcBef>
                <a:spcPct val="0"/>
              </a:spcBef>
              <a:buNone/>
            </a:pPr>
            <a:r>
              <a:rPr lang="en-US" altLang="zh-CN" b="1">
                <a:latin typeface="微软雅黑" panose="020B0503020204020204" pitchFamily="34" charset="-122"/>
                <a:ea typeface="微软雅黑" panose="020B0503020204020204" pitchFamily="34" charset="-122"/>
              </a:rPr>
              <a:t>     </a:t>
            </a:r>
            <a:r>
              <a:rPr lang="zh-CN" altLang="en-US" b="1">
                <a:latin typeface="黑体" panose="02010609060101010101" charset="-122"/>
                <a:ea typeface="黑体" panose="02010609060101010101" charset="-122"/>
              </a:rPr>
              <a:t>例3：某日下午，华某携水果刀窜至某中学附近小巷，将学生常某拦住，采取威胁、殴打等手段，将常某的手机和运动手表抢走，后被公安机关抓获。侦查终结后，公安机关将案件移送至人民检察院。</a:t>
            </a:r>
            <a:r>
              <a:rPr lang="zh-CN" altLang="en-US" b="1">
                <a:solidFill>
                  <a:srgbClr val="FF0000"/>
                </a:solidFill>
                <a:latin typeface="黑体" panose="02010609060101010101" charset="-122"/>
                <a:ea typeface="黑体" panose="02010609060101010101" charset="-122"/>
              </a:rPr>
              <a:t>人民检察院经审查，以抢劫罪向人民法院提起公诉，要求追究华某的刑事责任。</a:t>
            </a:r>
          </a:p>
        </p:txBody>
      </p:sp>
      <p:sp>
        <p:nvSpPr>
          <p:cNvPr id="11" name="文本框 7"/>
          <p:cNvSpPr txBox="1">
            <a:spLocks noChangeArrowheads="1"/>
          </p:cNvSpPr>
          <p:nvPr>
            <p:custDataLst>
              <p:tags r:id="rId2"/>
            </p:custDataLst>
          </p:nvPr>
        </p:nvSpPr>
        <p:spPr bwMode="auto">
          <a:xfrm>
            <a:off x="565785" y="2369820"/>
            <a:ext cx="7941945" cy="4488180"/>
          </a:xfrm>
          <a:prstGeom prst="rect">
            <a:avLst/>
          </a:prstGeom>
          <a:noFill/>
          <a:ln>
            <a:noFill/>
          </a:ln>
        </p:spPr>
        <p:txBody>
          <a:bodyPr wrap="square" lIns="121902" tIns="60950" rIns="121902" bIns="60950">
            <a:spAutoFit/>
          </a:bodyPr>
          <a:lstStyle>
            <a:lvl1pPr marL="457200" indent="-457200">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9pPr>
          </a:lstStyle>
          <a:p>
            <a:pPr marL="481965" indent="-481965" defTabSz="964565" eaLnBrk="0" hangingPunct="0">
              <a:lnSpc>
                <a:spcPct val="80000"/>
              </a:lnSpc>
              <a:spcBef>
                <a:spcPts val="635"/>
              </a:spcBef>
              <a:buFont typeface="Wingdings" panose="05000000000000000000" pitchFamily="2" charset="2"/>
              <a:buChar char="Ø"/>
              <a:defRPr/>
            </a:pPr>
            <a:r>
              <a:rPr lang="zh-CN" altLang="en-US" b="1">
                <a:solidFill>
                  <a:srgbClr val="0101B7"/>
                </a:solidFill>
                <a:latin typeface="微软雅黑" panose="020B0503020204020204" pitchFamily="34" charset="-122"/>
                <a:cs typeface="微软雅黑" panose="020B0503020204020204" pitchFamily="34" charset="-122"/>
              </a:rPr>
              <a:t>本案例中提到的是哪个类型的诉讼？</a:t>
            </a:r>
            <a:endParaRPr lang="en-US" altLang="zh-CN" b="1">
              <a:solidFill>
                <a:srgbClr val="0101B7"/>
              </a:solidFill>
              <a:latin typeface="微软雅黑" panose="020B0503020204020204" pitchFamily="34" charset="-122"/>
              <a:cs typeface="微软雅黑" panose="020B0503020204020204" pitchFamily="34" charset="-122"/>
            </a:endParaRPr>
          </a:p>
          <a:p>
            <a:pPr marL="0" indent="0" defTabSz="964565" eaLnBrk="0" hangingPunct="0">
              <a:lnSpc>
                <a:spcPct val="80000"/>
              </a:lnSpc>
              <a:spcBef>
                <a:spcPts val="635"/>
              </a:spcBef>
              <a:buNone/>
              <a:defRPr/>
            </a:pPr>
            <a:r>
              <a:rPr lang="en-US" altLang="zh-CN" b="1">
                <a:solidFill>
                  <a:srgbClr val="0101B7"/>
                </a:solidFill>
                <a:latin typeface="微软雅黑" panose="020B0503020204020204" pitchFamily="34" charset="-122"/>
                <a:cs typeface="微软雅黑" panose="020B0503020204020204" pitchFamily="34" charset="-122"/>
              </a:rPr>
              <a:t>     </a:t>
            </a:r>
            <a:r>
              <a:rPr lang="zh-CN" altLang="en-US" b="1">
                <a:solidFill>
                  <a:srgbClr val="C00000"/>
                </a:solidFill>
                <a:latin typeface="微软雅黑" panose="020B0503020204020204" pitchFamily="34" charset="-122"/>
                <a:cs typeface="微软雅黑" panose="020B0503020204020204" pitchFamily="34" charset="-122"/>
              </a:rPr>
              <a:t>刑事诉讼</a:t>
            </a:r>
            <a:endParaRPr lang="en-US" altLang="zh-CN" b="1">
              <a:solidFill>
                <a:srgbClr val="0101B7"/>
              </a:solidFill>
              <a:latin typeface="微软雅黑" panose="020B0503020204020204" pitchFamily="34" charset="-122"/>
              <a:cs typeface="微软雅黑" panose="020B0503020204020204" pitchFamily="34" charset="-122"/>
            </a:endParaRPr>
          </a:p>
          <a:p>
            <a:pPr marL="481965" indent="-481965" defTabSz="964565" eaLnBrk="0" hangingPunct="0">
              <a:lnSpc>
                <a:spcPct val="80000"/>
              </a:lnSpc>
              <a:spcBef>
                <a:spcPts val="635"/>
              </a:spcBef>
              <a:buFont typeface="Wingdings" panose="05000000000000000000" pitchFamily="2" charset="2"/>
              <a:buChar char="Ø"/>
              <a:defRPr/>
            </a:pPr>
            <a:r>
              <a:rPr lang="zh-CN" altLang="en-US" sz="2655" b="1">
                <a:solidFill>
                  <a:srgbClr val="0101B7"/>
                </a:solidFill>
                <a:latin typeface="微软雅黑" panose="020B0503020204020204" pitchFamily="34" charset="-122"/>
                <a:cs typeface="微软雅黑" panose="020B0503020204020204" pitchFamily="34" charset="-122"/>
              </a:rPr>
              <a:t>本案例中的诉讼主体是？</a:t>
            </a:r>
            <a:endParaRPr lang="en-US" altLang="zh-CN" sz="2655" b="1">
              <a:solidFill>
                <a:srgbClr val="0101B7"/>
              </a:solidFill>
              <a:latin typeface="微软雅黑" panose="020B0503020204020204" pitchFamily="34" charset="-122"/>
              <a:cs typeface="微软雅黑" panose="020B0503020204020204" pitchFamily="34" charset="-122"/>
            </a:endParaRPr>
          </a:p>
          <a:p>
            <a:pPr marL="0" indent="0" defTabSz="964565" eaLnBrk="0" hangingPunct="0">
              <a:lnSpc>
                <a:spcPct val="80000"/>
              </a:lnSpc>
              <a:spcBef>
                <a:spcPts val="635"/>
              </a:spcBef>
              <a:buNone/>
              <a:defRPr/>
            </a:pPr>
            <a:r>
              <a:rPr lang="zh-CN" altLang="en-US" b="1">
                <a:solidFill>
                  <a:srgbClr val="0101B7"/>
                </a:solidFill>
                <a:latin typeface="微软雅黑" panose="020B0503020204020204" pitchFamily="34" charset="-122"/>
                <a:cs typeface="微软雅黑" panose="020B0503020204020204" pitchFamily="34" charset="-122"/>
              </a:rPr>
              <a:t>      </a:t>
            </a:r>
            <a:r>
              <a:rPr lang="zh-CN" altLang="en-US" b="1">
                <a:solidFill>
                  <a:srgbClr val="C00000"/>
                </a:solidFill>
                <a:latin typeface="微软雅黑" panose="020B0503020204020204" pitchFamily="34" charset="-122"/>
                <a:cs typeface="微软雅黑" panose="020B0503020204020204" pitchFamily="34" charset="-122"/>
              </a:rPr>
              <a:t>人民检察院</a:t>
            </a:r>
            <a:endParaRPr lang="en-US" altLang="zh-CN" b="1">
              <a:solidFill>
                <a:srgbClr val="0101B7"/>
              </a:solidFill>
              <a:latin typeface="微软雅黑" panose="020B0503020204020204" pitchFamily="34" charset="-122"/>
              <a:cs typeface="微软雅黑" panose="020B0503020204020204" pitchFamily="34" charset="-122"/>
            </a:endParaRPr>
          </a:p>
          <a:p>
            <a:pPr marL="481965" indent="-481965" defTabSz="964565" eaLnBrk="0" hangingPunct="0">
              <a:lnSpc>
                <a:spcPct val="80000"/>
              </a:lnSpc>
              <a:spcBef>
                <a:spcPts val="635"/>
              </a:spcBef>
              <a:buFont typeface="Wingdings" panose="05000000000000000000" pitchFamily="2" charset="2"/>
              <a:buChar char="Ø"/>
              <a:defRPr/>
            </a:pPr>
            <a:r>
              <a:rPr lang="zh-CN" altLang="en-US" sz="2655" b="1">
                <a:solidFill>
                  <a:srgbClr val="0101B7"/>
                </a:solidFill>
                <a:latin typeface="微软雅黑" panose="020B0503020204020204" pitchFamily="34" charset="-122"/>
                <a:cs typeface="微软雅黑" panose="020B0503020204020204" pitchFamily="34" charset="-122"/>
              </a:rPr>
              <a:t>本案例中的诉讼目的是？</a:t>
            </a:r>
            <a:endParaRPr lang="en-US" altLang="zh-CN" sz="2655" b="1">
              <a:solidFill>
                <a:srgbClr val="0101B7"/>
              </a:solidFill>
              <a:latin typeface="微软雅黑" panose="020B0503020204020204" pitchFamily="34" charset="-122"/>
              <a:cs typeface="微软雅黑" panose="020B0503020204020204" pitchFamily="34" charset="-122"/>
            </a:endParaRPr>
          </a:p>
          <a:p>
            <a:pPr marL="0" indent="0" defTabSz="964565" eaLnBrk="0" hangingPunct="0">
              <a:lnSpc>
                <a:spcPct val="100000"/>
              </a:lnSpc>
              <a:spcBef>
                <a:spcPts val="635"/>
              </a:spcBef>
              <a:buNone/>
              <a:defRPr/>
            </a:pPr>
            <a:r>
              <a:rPr lang="zh-CN" altLang="en-US" b="1" kern="100">
                <a:latin typeface="微软雅黑" panose="020B0503020204020204" pitchFamily="34" charset="-122"/>
                <a:cs typeface="微软雅黑" panose="020B0503020204020204" pitchFamily="34" charset="-122"/>
              </a:rPr>
              <a:t>   </a:t>
            </a:r>
            <a:r>
              <a:rPr lang="zh-CN" altLang="en-US" b="1" kern="100">
                <a:solidFill>
                  <a:srgbClr val="C00000"/>
                </a:solidFill>
                <a:latin typeface="微软雅黑" panose="020B0503020204020204" pitchFamily="34" charset="-122"/>
                <a:cs typeface="微软雅黑" panose="020B0503020204020204" pitchFamily="34" charset="-122"/>
              </a:rPr>
              <a:t>解决涉嫌犯罪的华某是否犯罪、犯什么罪以及应处何种刑罚的问题。</a:t>
            </a:r>
            <a:r>
              <a:rPr lang="zh-CN" altLang="en-US" b="1" kern="100" noProof="0">
                <a:ln>
                  <a:noFill/>
                </a:ln>
                <a:effectLst/>
                <a:uLnTx/>
                <a:uFillTx/>
                <a:latin typeface="微软雅黑" panose="020B0503020204020204" pitchFamily="34" charset="-122"/>
                <a:cs typeface="微软雅黑" panose="020B0503020204020204" pitchFamily="34" charset="-122"/>
                <a:sym typeface="+mn-ea"/>
              </a:rPr>
              <a:t>（惩治犯罪）</a:t>
            </a:r>
            <a:endParaRPr lang="zh-CN" altLang="en-US" b="1" kern="100">
              <a:solidFill>
                <a:srgbClr val="C00000"/>
              </a:solidFill>
              <a:latin typeface="微软雅黑" panose="020B0503020204020204" pitchFamily="34" charset="-122"/>
              <a:cs typeface="微软雅黑" panose="020B0503020204020204" pitchFamily="34" charset="-122"/>
            </a:endParaRPr>
          </a:p>
          <a:p>
            <a:pPr marL="0" indent="0" defTabSz="964565" eaLnBrk="0" hangingPunct="0">
              <a:lnSpc>
                <a:spcPct val="100000"/>
              </a:lnSpc>
              <a:spcBef>
                <a:spcPts val="635"/>
              </a:spcBef>
              <a:buNone/>
              <a:defRPr/>
            </a:pPr>
            <a:r>
              <a:rPr lang="en-US" altLang="zh-CN" sz="2655" b="1" noProof="0">
                <a:ln>
                  <a:noFill/>
                </a:ln>
                <a:solidFill>
                  <a:srgbClr val="0101B7"/>
                </a:solidFill>
                <a:effectLst/>
                <a:uLnTx/>
                <a:uFillTx/>
                <a:latin typeface="微软雅黑" panose="020B0503020204020204" pitchFamily="34" charset="-122"/>
                <a:cs typeface="微软雅黑" panose="020B0503020204020204" pitchFamily="34" charset="-122"/>
                <a:sym typeface="+mn-ea"/>
              </a:rPr>
              <a:t>     </a:t>
            </a:r>
            <a:r>
              <a:rPr lang="zh-CN" altLang="en-US" sz="2655" b="1" noProof="0">
                <a:ln>
                  <a:noFill/>
                </a:ln>
                <a:solidFill>
                  <a:srgbClr val="0101B7"/>
                </a:solidFill>
                <a:effectLst/>
                <a:uLnTx/>
                <a:uFillTx/>
                <a:latin typeface="微软雅黑" panose="020B0503020204020204" pitchFamily="34" charset="-122"/>
                <a:cs typeface="微软雅黑" panose="020B0503020204020204" pitchFamily="34" charset="-122"/>
                <a:sym typeface="+mn-ea"/>
              </a:rPr>
              <a:t>假设华某损坏了常某的手机和运动手表，在诉讼中常某可要求华某赔偿吗？</a:t>
            </a:r>
          </a:p>
          <a:p>
            <a:pPr marL="0" indent="0" defTabSz="964565" eaLnBrk="0" hangingPunct="0">
              <a:lnSpc>
                <a:spcPct val="100000"/>
              </a:lnSpc>
              <a:spcBef>
                <a:spcPts val="635"/>
              </a:spcBef>
              <a:buNone/>
              <a:defRPr/>
            </a:pPr>
            <a:r>
              <a:rPr lang="en-US" altLang="zh-CN" sz="2655" b="1" noProof="0">
                <a:ln>
                  <a:noFill/>
                </a:ln>
                <a:solidFill>
                  <a:srgbClr val="FF0000"/>
                </a:solidFill>
                <a:effectLst/>
                <a:uLnTx/>
                <a:uFillTx/>
                <a:latin typeface="微软雅黑" panose="020B0503020204020204" pitchFamily="34" charset="-122"/>
                <a:cs typeface="微软雅黑" panose="020B0503020204020204" pitchFamily="34" charset="-122"/>
                <a:sym typeface="+mn-ea"/>
              </a:rPr>
              <a:t>   </a:t>
            </a:r>
            <a:r>
              <a:rPr lang="zh-CN" altLang="en-US" b="1" noProof="0">
                <a:ln>
                  <a:noFill/>
                </a:ln>
                <a:solidFill>
                  <a:srgbClr val="FF0000"/>
                </a:solidFill>
                <a:effectLst/>
                <a:uLnTx/>
                <a:uFillTx/>
                <a:latin typeface="微软雅黑" panose="020B0503020204020204" pitchFamily="34" charset="-122"/>
                <a:cs typeface="微软雅黑" panose="020B0503020204020204" pitchFamily="34" charset="-122"/>
                <a:sym typeface="+mn-ea"/>
              </a:rPr>
              <a:t>常某在刑事诉讼中有权提起附带民事诉讼。</a:t>
            </a:r>
            <a:endParaRPr lang="zh-CN" altLang="en-US" b="1" kern="100" noProof="0">
              <a:ln>
                <a:noFill/>
              </a:ln>
              <a:solidFill>
                <a:srgbClr val="FF0000"/>
              </a:solidFill>
              <a:effectLst/>
              <a:uLnTx/>
              <a:uFillTx/>
              <a:latin typeface="微软雅黑" panose="020B0503020204020204" pitchFamily="34" charset="-122"/>
              <a:cs typeface="微软雅黑" panose="020B0503020204020204" pitchFamily="34" charset="-122"/>
              <a:sym typeface="+mn-ea"/>
            </a:endParaRPr>
          </a:p>
        </p:txBody>
      </p:sp>
      <p:pic>
        <p:nvPicPr>
          <p:cNvPr id="102" name="图片 101"/>
          <p:cNvPicPr/>
          <p:nvPr>
            <p:custDataLst>
              <p:tags r:id="rId3"/>
            </p:custDataLst>
          </p:nvPr>
        </p:nvPicPr>
        <p:blipFill>
          <a:blip r:embed="rId6"/>
          <a:stretch>
            <a:fillRect/>
          </a:stretch>
        </p:blipFill>
        <p:spPr>
          <a:xfrm>
            <a:off x="8658860" y="2473325"/>
            <a:ext cx="3268980" cy="398843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文本框 8"/>
          <p:cNvSpPr txBox="1">
            <a:spLocks noChangeArrowheads="1"/>
          </p:cNvSpPr>
          <p:nvPr>
            <p:custDataLst>
              <p:tags r:id="rId1"/>
            </p:custDataLst>
          </p:nvPr>
        </p:nvSpPr>
        <p:spPr bwMode="auto">
          <a:xfrm>
            <a:off x="571500" y="1621790"/>
            <a:ext cx="10839450" cy="1641475"/>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9pPr>
          </a:lstStyle>
          <a:p>
            <a:pPr marL="342900" marR="0" lvl="0" indent="-342900" algn="just" defTabSz="914400" rtl="0" eaLnBrk="0" fontAlgn="base" latinLnBrk="0" hangingPunct="0">
              <a:lnSpc>
                <a:spcPct val="120000"/>
              </a:lnSpc>
              <a:spcBef>
                <a:spcPct val="0"/>
              </a:spcBef>
              <a:spcAft>
                <a:spcPct val="0"/>
              </a:spcAft>
              <a:buClrTx/>
              <a:buSzTx/>
              <a:buFont typeface="Wingdings" panose="05000000000000000000" pitchFamily="2" charset="2"/>
              <a:buChar char="Ø"/>
              <a:defRPr/>
            </a:pPr>
            <a:r>
              <a:rPr kumimoji="0" lang="zh-CN" altLang="en-US" b="1" i="0" u="none" strike="noStrike" kern="100" cap="none" spc="0" normalizeH="0" baseline="0" noProof="0">
                <a:ln>
                  <a:noFill/>
                </a:ln>
                <a:solidFill>
                  <a:schemeClr val="tx1"/>
                </a:solidFill>
                <a:effectLst/>
                <a:uLnTx/>
                <a:uFillTx/>
                <a:latin typeface="微软雅黑" panose="020B0503020204020204" pitchFamily="34" charset="-122"/>
                <a:cs typeface="微软雅黑" panose="020B0503020204020204" pitchFamily="34" charset="-122"/>
              </a:rPr>
              <a:t>诉讼目的：</a:t>
            </a:r>
            <a:endParaRPr kumimoji="0" lang="en-US" altLang="zh-CN" b="1" i="0" u="none" strike="noStrike" kern="100" cap="none" spc="0" normalizeH="0" baseline="0" noProof="0">
              <a:ln>
                <a:noFill/>
              </a:ln>
              <a:solidFill>
                <a:schemeClr val="tx1"/>
              </a:solidFill>
              <a:effectLst/>
              <a:uLnTx/>
              <a:uFillTx/>
              <a:latin typeface="微软雅黑" panose="020B0503020204020204" pitchFamily="34" charset="-122"/>
              <a:cs typeface="微软雅黑" panose="020B0503020204020204" pitchFamily="34" charset="-122"/>
            </a:endParaRPr>
          </a:p>
          <a:p>
            <a:pPr marL="0" marR="0" lvl="0" indent="0" algn="just" defTabSz="914400" rtl="0" eaLnBrk="0" fontAlgn="base" latinLnBrk="0" hangingPunct="0">
              <a:lnSpc>
                <a:spcPct val="120000"/>
              </a:lnSpc>
              <a:spcBef>
                <a:spcPct val="0"/>
              </a:spcBef>
              <a:spcAft>
                <a:spcPct val="0"/>
              </a:spcAft>
              <a:buClrTx/>
              <a:buSzTx/>
              <a:buFont typeface="Arial" panose="020B0604020202020204" pitchFamily="34" charset="0"/>
              <a:buNone/>
              <a:defRPr/>
            </a:pPr>
            <a:r>
              <a:rPr kumimoji="0" lang="en-US" altLang="zh-CN" b="1" i="0" u="none" strike="noStrike" kern="100" cap="none" spc="0" normalizeH="0" baseline="0" noProof="0">
                <a:ln>
                  <a:noFill/>
                </a:ln>
                <a:solidFill>
                  <a:schemeClr val="tx1"/>
                </a:solidFill>
                <a:effectLst/>
                <a:uLnTx/>
                <a:uFillTx/>
                <a:latin typeface="微软雅黑" panose="020B0503020204020204" pitchFamily="34" charset="-122"/>
                <a:cs typeface="微软雅黑" panose="020B0503020204020204" pitchFamily="34" charset="-122"/>
              </a:rPr>
              <a:t>    </a:t>
            </a:r>
            <a:r>
              <a:rPr kumimoji="0" lang="zh-CN" altLang="en-US" b="1" i="0" u="none" strike="noStrike" kern="100" cap="none" spc="0" normalizeH="0" baseline="0" noProof="0">
                <a:ln>
                  <a:noFill/>
                </a:ln>
                <a:solidFill>
                  <a:schemeClr val="tx1"/>
                </a:solidFill>
                <a:effectLst/>
                <a:uLnTx/>
                <a:uFillTx/>
                <a:latin typeface="微软雅黑" panose="020B0503020204020204" pitchFamily="34" charset="-122"/>
                <a:cs typeface="微软雅黑" panose="020B0503020204020204" pitchFamily="34" charset="-122"/>
              </a:rPr>
              <a:t>解决涉嫌犯罪的人</a:t>
            </a:r>
            <a:r>
              <a:rPr kumimoji="0" lang="zh-CN" altLang="en-US" b="1" i="0" u="none" strike="noStrike" kern="100" cap="none" spc="0" normalizeH="0" baseline="0" noProof="0">
                <a:ln>
                  <a:noFill/>
                </a:ln>
                <a:solidFill>
                  <a:srgbClr val="FF0000"/>
                </a:solidFill>
                <a:effectLst/>
                <a:uLnTx/>
                <a:uFillTx/>
                <a:latin typeface="微软雅黑" panose="020B0503020204020204" pitchFamily="34" charset="-122"/>
                <a:cs typeface="微软雅黑" panose="020B0503020204020204" pitchFamily="34" charset="-122"/>
              </a:rPr>
              <a:t>是否犯罪</a:t>
            </a:r>
            <a:r>
              <a:rPr kumimoji="0" lang="zh-CN" altLang="en-US" b="1" i="0" u="none" strike="noStrike" kern="100" cap="none" spc="0" normalizeH="0" baseline="0" noProof="0">
                <a:ln>
                  <a:noFill/>
                </a:ln>
                <a:solidFill>
                  <a:schemeClr val="tx1"/>
                </a:solidFill>
                <a:effectLst/>
                <a:uLnTx/>
                <a:uFillTx/>
                <a:latin typeface="微软雅黑" panose="020B0503020204020204" pitchFamily="34" charset="-122"/>
                <a:cs typeface="微软雅黑" panose="020B0503020204020204" pitchFamily="34" charset="-122"/>
              </a:rPr>
              <a:t>、</a:t>
            </a:r>
            <a:r>
              <a:rPr kumimoji="0" lang="zh-CN" altLang="en-US" b="1" i="0" u="none" strike="noStrike" kern="100" cap="none" spc="0" normalizeH="0" baseline="0" noProof="0">
                <a:ln>
                  <a:noFill/>
                </a:ln>
                <a:solidFill>
                  <a:srgbClr val="FF0000"/>
                </a:solidFill>
                <a:effectLst/>
                <a:uLnTx/>
                <a:uFillTx/>
                <a:latin typeface="微软雅黑" panose="020B0503020204020204" pitchFamily="34" charset="-122"/>
                <a:cs typeface="微软雅黑" panose="020B0503020204020204" pitchFamily="34" charset="-122"/>
              </a:rPr>
              <a:t>犯什么罪</a:t>
            </a:r>
            <a:r>
              <a:rPr kumimoji="0" lang="zh-CN" altLang="en-US" b="1" i="0" u="none" strike="noStrike" kern="100" cap="none" spc="0" normalizeH="0" baseline="0" noProof="0">
                <a:ln>
                  <a:noFill/>
                </a:ln>
                <a:solidFill>
                  <a:schemeClr val="tx1"/>
                </a:solidFill>
                <a:effectLst/>
                <a:uLnTx/>
                <a:uFillTx/>
                <a:latin typeface="微软雅黑" panose="020B0503020204020204" pitchFamily="34" charset="-122"/>
                <a:cs typeface="微软雅黑" panose="020B0503020204020204" pitchFamily="34" charset="-122"/>
              </a:rPr>
              <a:t>以及应处</a:t>
            </a:r>
            <a:r>
              <a:rPr kumimoji="0" lang="zh-CN" altLang="en-US" b="1" i="0" u="none" strike="noStrike" kern="100" cap="none" spc="0" normalizeH="0" baseline="0" noProof="0">
                <a:ln>
                  <a:noFill/>
                </a:ln>
                <a:solidFill>
                  <a:srgbClr val="FF0000"/>
                </a:solidFill>
                <a:effectLst/>
                <a:uLnTx/>
                <a:uFillTx/>
                <a:latin typeface="微软雅黑" panose="020B0503020204020204" pitchFamily="34" charset="-122"/>
                <a:cs typeface="微软雅黑" panose="020B0503020204020204" pitchFamily="34" charset="-122"/>
              </a:rPr>
              <a:t>何种刑罚</a:t>
            </a:r>
            <a:r>
              <a:rPr kumimoji="0" lang="zh-CN" altLang="en-US" b="1" i="0" u="none" strike="noStrike" kern="100" cap="none" spc="0" normalizeH="0" baseline="0" noProof="0">
                <a:ln>
                  <a:noFill/>
                </a:ln>
                <a:solidFill>
                  <a:schemeClr val="tx1"/>
                </a:solidFill>
                <a:effectLst/>
                <a:uLnTx/>
                <a:uFillTx/>
                <a:latin typeface="微软雅黑" panose="020B0503020204020204" pitchFamily="34" charset="-122"/>
                <a:cs typeface="微软雅黑" panose="020B0503020204020204" pitchFamily="34" charset="-122"/>
              </a:rPr>
              <a:t>的问题。</a:t>
            </a:r>
            <a:endParaRPr kumimoji="0" lang="en-US" altLang="zh-CN" b="1" i="0" u="none" strike="noStrike" kern="100" cap="none" spc="0" normalizeH="0" baseline="0" noProof="0">
              <a:ln>
                <a:noFill/>
              </a:ln>
              <a:solidFill>
                <a:schemeClr val="tx1"/>
              </a:solidFill>
              <a:effectLst/>
              <a:uLnTx/>
              <a:uFillTx/>
              <a:latin typeface="微软雅黑" panose="020B0503020204020204" pitchFamily="34" charset="-122"/>
              <a:cs typeface="微软雅黑" panose="020B0503020204020204" pitchFamily="34" charset="-122"/>
            </a:endParaRPr>
          </a:p>
        </p:txBody>
      </p:sp>
      <p:sp>
        <p:nvSpPr>
          <p:cNvPr id="14" name="矩形: 圆角 13"/>
          <p:cNvSpPr/>
          <p:nvPr>
            <p:custDataLst>
              <p:tags r:id="rId2"/>
            </p:custDataLst>
          </p:nvPr>
        </p:nvSpPr>
        <p:spPr>
          <a:xfrm>
            <a:off x="570865" y="565150"/>
            <a:ext cx="9111615" cy="654050"/>
          </a:xfrm>
          <a:prstGeom prst="round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2800" b="1" i="0" u="none" strike="noStrike" kern="1200" cap="none" spc="0" normalizeH="0" baseline="0" noProof="0">
                <a:ln>
                  <a:noFill/>
                </a:ln>
                <a:solidFill>
                  <a:schemeClr val="lt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5.</a:t>
            </a:r>
            <a:r>
              <a:rPr kumimoji="0" lang="zh-CN" altLang="en-US" sz="2800" b="1" i="0" u="none" strike="noStrike" kern="1200" cap="none" spc="0" normalizeH="0" baseline="0" noProof="0">
                <a:ln>
                  <a:noFill/>
                </a:ln>
                <a:solidFill>
                  <a:schemeClr val="lt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刑事诉讼</a:t>
            </a:r>
            <a:r>
              <a:rPr lang="zh-CN" altLang="en-US" sz="2800" b="1">
                <a:latin typeface="微软雅黑" panose="020B0503020204020204" pitchFamily="34" charset="-122"/>
                <a:ea typeface="微软雅黑" panose="020B0503020204020204" pitchFamily="34" charset="-122"/>
                <a:cs typeface="微软雅黑" panose="020B0503020204020204" pitchFamily="34" charset="-122"/>
                <a:sym typeface="+mn-ea"/>
              </a:rPr>
              <a:t>（自诉：“民告民”；公诉：“官告民”）</a:t>
            </a:r>
            <a:endParaRPr kumimoji="0" lang="en-US" altLang="zh-CN" sz="2800" b="1" i="0" u="none" strike="noStrike" kern="1200" cap="none" spc="0" normalizeH="0" baseline="0" noProof="0">
              <a:ln>
                <a:noFill/>
              </a:ln>
              <a:solidFill>
                <a:schemeClr val="lt1"/>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 name="文本框 8"/>
          <p:cNvSpPr txBox="1">
            <a:spLocks noChangeArrowheads="1"/>
          </p:cNvSpPr>
          <p:nvPr>
            <p:custDataLst>
              <p:tags r:id="rId3"/>
            </p:custDataLst>
          </p:nvPr>
        </p:nvSpPr>
        <p:spPr bwMode="auto">
          <a:xfrm>
            <a:off x="571500" y="2599055"/>
            <a:ext cx="10932795" cy="1124585"/>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9pPr>
          </a:lstStyle>
          <a:p>
            <a:pPr marL="342900" marR="0" lvl="0" indent="-342900" algn="just" defTabSz="914400" rtl="0" eaLnBrk="0" fontAlgn="base" latinLnBrk="0" hangingPunct="0">
              <a:lnSpc>
                <a:spcPct val="120000"/>
              </a:lnSpc>
              <a:spcBef>
                <a:spcPct val="0"/>
              </a:spcBef>
              <a:spcAft>
                <a:spcPct val="0"/>
              </a:spcAft>
              <a:buClrTx/>
              <a:buSzTx/>
              <a:buFont typeface="Wingdings" panose="05000000000000000000" pitchFamily="2" charset="2"/>
              <a:buChar char="Ø"/>
              <a:defRPr/>
            </a:pPr>
            <a:r>
              <a:rPr kumimoji="0" lang="zh-CN" altLang="en-US" b="1" i="0" u="none" strike="noStrike" kern="100" cap="none" spc="0" normalizeH="0" baseline="0" noProof="0">
                <a:ln>
                  <a:noFill/>
                </a:ln>
                <a:solidFill>
                  <a:srgbClr val="000000"/>
                </a:solidFill>
                <a:effectLst/>
                <a:uLnTx/>
                <a:uFillTx/>
                <a:latin typeface="微软雅黑" panose="020B0503020204020204" pitchFamily="34" charset="-122"/>
                <a:cs typeface="微软雅黑" panose="020B0503020204020204" pitchFamily="34" charset="-122"/>
              </a:rPr>
              <a:t>提起诉讼主体：</a:t>
            </a:r>
            <a:endParaRPr kumimoji="0" lang="en-US" altLang="zh-CN" b="1" i="0" u="none" strike="noStrike" kern="100" cap="none" spc="0" normalizeH="0" baseline="0" noProof="0">
              <a:ln>
                <a:noFill/>
              </a:ln>
              <a:solidFill>
                <a:srgbClr val="000000"/>
              </a:solidFill>
              <a:effectLst/>
              <a:uLnTx/>
              <a:uFillTx/>
              <a:latin typeface="微软雅黑" panose="020B0503020204020204" pitchFamily="34" charset="-122"/>
              <a:cs typeface="微软雅黑" panose="020B0503020204020204" pitchFamily="34" charset="-122"/>
            </a:endParaRPr>
          </a:p>
          <a:p>
            <a:pPr marL="0" marR="0" lvl="0" indent="0" algn="just" defTabSz="914400" rtl="0" eaLnBrk="0" fontAlgn="base" latinLnBrk="0" hangingPunct="0">
              <a:lnSpc>
                <a:spcPct val="120000"/>
              </a:lnSpc>
              <a:spcBef>
                <a:spcPct val="0"/>
              </a:spcBef>
              <a:spcAft>
                <a:spcPct val="0"/>
              </a:spcAft>
              <a:buClrTx/>
              <a:buSzTx/>
              <a:buFont typeface="Arial" panose="020B0604020202020204" pitchFamily="34" charset="0"/>
              <a:buNone/>
              <a:defRPr/>
            </a:pPr>
            <a:r>
              <a:rPr kumimoji="0" lang="en-US" altLang="zh-CN" b="1" i="0" u="none" strike="noStrike" kern="100" cap="none" spc="0" normalizeH="0" baseline="0" noProof="0">
                <a:ln>
                  <a:noFill/>
                </a:ln>
                <a:solidFill>
                  <a:srgbClr val="000000"/>
                </a:solidFill>
                <a:effectLst/>
                <a:uLnTx/>
                <a:uFillTx/>
                <a:latin typeface="微软雅黑" panose="020B0503020204020204" pitchFamily="34" charset="-122"/>
                <a:cs typeface="微软雅黑" panose="020B0503020204020204" pitchFamily="34" charset="-122"/>
              </a:rPr>
              <a:t>    </a:t>
            </a:r>
            <a:r>
              <a:rPr kumimoji="0" lang="zh-CN" altLang="en-US" b="1" i="0" u="none" strike="noStrike" kern="100" cap="none" spc="0" normalizeH="0" baseline="0" noProof="0">
                <a:ln>
                  <a:noFill/>
                </a:ln>
                <a:solidFill>
                  <a:srgbClr val="000000"/>
                </a:solidFill>
                <a:effectLst/>
                <a:uLnTx/>
                <a:uFillTx/>
                <a:latin typeface="微软雅黑" panose="020B0503020204020204" pitchFamily="34" charset="-122"/>
                <a:cs typeface="微软雅黑" panose="020B0503020204020204" pitchFamily="34" charset="-122"/>
              </a:rPr>
              <a:t>除自诉案件由自诉人提起</a:t>
            </a:r>
            <a:r>
              <a:rPr kumimoji="0" lang="zh-CN" altLang="en-US" b="1" i="0" u="none" strike="noStrike" kern="100" cap="none" spc="0" normalizeH="0" baseline="0" noProof="0">
                <a:ln>
                  <a:noFill/>
                </a:ln>
                <a:solidFill>
                  <a:srgbClr val="C00000"/>
                </a:solidFill>
                <a:effectLst/>
                <a:highlight>
                  <a:srgbClr val="FFFF00"/>
                </a:highlight>
                <a:uLnTx/>
                <a:uFillTx/>
                <a:latin typeface="微软雅黑" panose="020B0503020204020204" pitchFamily="34" charset="-122"/>
                <a:cs typeface="微软雅黑" panose="020B0503020204020204" pitchFamily="34" charset="-122"/>
              </a:rPr>
              <a:t>自诉</a:t>
            </a:r>
            <a:r>
              <a:rPr kumimoji="0" lang="zh-CN" altLang="en-US" b="1" i="0" u="none" strike="noStrike" kern="100" cap="none" spc="0" normalizeH="0" baseline="0" noProof="0">
                <a:ln>
                  <a:noFill/>
                </a:ln>
                <a:solidFill>
                  <a:srgbClr val="000000"/>
                </a:solidFill>
                <a:effectLst/>
                <a:uLnTx/>
                <a:uFillTx/>
                <a:latin typeface="微软雅黑" panose="020B0503020204020204" pitchFamily="34" charset="-122"/>
                <a:cs typeface="微软雅黑" panose="020B0503020204020204" pitchFamily="34" charset="-122"/>
              </a:rPr>
              <a:t>外，均由人民检察院提起</a:t>
            </a:r>
            <a:r>
              <a:rPr kumimoji="0" lang="zh-CN" altLang="en-US" b="1" i="0" u="none" strike="noStrike" kern="100" cap="none" spc="0" normalizeH="0" baseline="0" noProof="0">
                <a:ln>
                  <a:noFill/>
                </a:ln>
                <a:solidFill>
                  <a:srgbClr val="C00000"/>
                </a:solidFill>
                <a:effectLst/>
                <a:highlight>
                  <a:srgbClr val="FFFF00"/>
                </a:highlight>
                <a:uLnTx/>
                <a:uFillTx/>
                <a:latin typeface="微软雅黑" panose="020B0503020204020204" pitchFamily="34" charset="-122"/>
                <a:cs typeface="微软雅黑" panose="020B0503020204020204" pitchFamily="34" charset="-122"/>
              </a:rPr>
              <a:t>公诉</a:t>
            </a:r>
            <a:r>
              <a:rPr kumimoji="0" lang="zh-CN" altLang="en-US" b="1" i="0" u="none" strike="noStrike" kern="100" cap="none" spc="0" normalizeH="0" baseline="0" noProof="0">
                <a:ln>
                  <a:noFill/>
                </a:ln>
                <a:solidFill>
                  <a:srgbClr val="000000"/>
                </a:solidFill>
                <a:effectLst/>
                <a:uLnTx/>
                <a:uFillTx/>
                <a:latin typeface="微软雅黑" panose="020B0503020204020204" pitchFamily="34" charset="-122"/>
                <a:cs typeface="微软雅黑" panose="020B0503020204020204" pitchFamily="34" charset="-122"/>
              </a:rPr>
              <a:t>。</a:t>
            </a:r>
            <a:endParaRPr kumimoji="0" lang="zh-CN" altLang="en-US" b="1" i="0" u="none" strike="noStrike" kern="1200" cap="none" spc="0" normalizeH="0" baseline="0" noProof="0">
              <a:ln>
                <a:noFill/>
              </a:ln>
              <a:solidFill>
                <a:srgbClr val="000000"/>
              </a:solidFill>
              <a:effectLst/>
              <a:uLnTx/>
              <a:uFillTx/>
              <a:latin typeface="微软雅黑" panose="020B0503020204020204" pitchFamily="34" charset="-122"/>
              <a:cs typeface="微软雅黑" panose="020B0503020204020204" pitchFamily="34" charset="-122"/>
            </a:endParaRPr>
          </a:p>
        </p:txBody>
      </p:sp>
      <p:sp>
        <p:nvSpPr>
          <p:cNvPr id="3" name="对话气泡: 矩形 2"/>
          <p:cNvSpPr/>
          <p:nvPr>
            <p:custDataLst>
              <p:tags r:id="rId4"/>
            </p:custDataLst>
          </p:nvPr>
        </p:nvSpPr>
        <p:spPr>
          <a:xfrm>
            <a:off x="1641475" y="4445000"/>
            <a:ext cx="3590925" cy="1377950"/>
          </a:xfrm>
          <a:prstGeom prst="wedgeRectCallout">
            <a:avLst>
              <a:gd name="adj1" fmla="val -15963"/>
              <a:gd name="adj2" fmla="val -7795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ts val="2700"/>
              </a:lnSpc>
              <a:spcBef>
                <a:spcPct val="0"/>
              </a:spcBef>
              <a:spcAft>
                <a:spcPct val="0"/>
              </a:spcAft>
              <a:buClrTx/>
              <a:buSzTx/>
              <a:buFontTx/>
              <a:buNone/>
              <a:defRPr/>
            </a:pPr>
            <a:r>
              <a:rPr kumimoji="0" lang="zh-CN" altLang="en-US" sz="2000" b="1" i="0" u="none" strike="noStrike" kern="1200" cap="none" spc="0" normalizeH="0" baseline="0" noProof="0">
                <a:ln>
                  <a:noFill/>
                </a:ln>
                <a:solidFill>
                  <a:srgbClr val="C00000"/>
                </a:solidFill>
                <a:effectLst/>
                <a:uLnTx/>
                <a:uFillTx/>
                <a:latin typeface="微软雅黑" panose="020B0503020204020204" pitchFamily="34" charset="-122"/>
                <a:ea typeface="微软雅黑" panose="020B0503020204020204" pitchFamily="34" charset="-122"/>
                <a:cs typeface="+mn-cs"/>
              </a:rPr>
              <a:t>自诉</a:t>
            </a:r>
            <a:r>
              <a:rPr kumimoji="0" lang="zh-CN" altLang="en-US" sz="2000" b="1"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cs typeface="+mn-cs"/>
              </a:rPr>
              <a:t>：是指</a:t>
            </a:r>
            <a:r>
              <a:rPr kumimoji="0" lang="zh-CN" altLang="en-US" sz="2000" b="1" i="0" u="none" strike="noStrike" kern="1200" cap="none" spc="0" normalizeH="0" baseline="0" noProof="0">
                <a:ln>
                  <a:noFill/>
                </a:ln>
                <a:solidFill>
                  <a:srgbClr val="C00000"/>
                </a:solidFill>
                <a:effectLst/>
                <a:uLnTx/>
                <a:uFillTx/>
                <a:latin typeface="微软雅黑" panose="020B0503020204020204" pitchFamily="34" charset="-122"/>
                <a:ea typeface="微软雅黑" panose="020B0503020204020204" pitchFamily="34" charset="-122"/>
                <a:cs typeface="+mn-cs"/>
              </a:rPr>
              <a:t>被害人或其他法定代理人、近亲属</a:t>
            </a:r>
            <a:r>
              <a:rPr kumimoji="0" lang="zh-CN" altLang="en-US" sz="2000" b="1"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cs typeface="+mn-cs"/>
              </a:rPr>
              <a:t>为了追究被告人的刑事责任而</a:t>
            </a:r>
            <a:r>
              <a:rPr kumimoji="0" lang="zh-CN" altLang="en-US" sz="2000" b="1" i="0" u="none" strike="noStrike" kern="1200" cap="none" spc="0" normalizeH="0" baseline="0" noProof="0">
                <a:ln>
                  <a:noFill/>
                </a:ln>
                <a:solidFill>
                  <a:srgbClr val="C00000"/>
                </a:solidFill>
                <a:effectLst/>
                <a:uLnTx/>
                <a:uFillTx/>
                <a:latin typeface="微软雅黑" panose="020B0503020204020204" pitchFamily="34" charset="-122"/>
                <a:ea typeface="微软雅黑" panose="020B0503020204020204" pitchFamily="34" charset="-122"/>
                <a:cs typeface="+mn-cs"/>
              </a:rPr>
              <a:t>直接</a:t>
            </a:r>
            <a:r>
              <a:rPr kumimoji="0" lang="zh-CN" altLang="en-US" sz="2000" b="1"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cs typeface="+mn-cs"/>
              </a:rPr>
              <a:t>向人民法院提起的诉讼。</a:t>
            </a:r>
          </a:p>
        </p:txBody>
      </p:sp>
      <p:sp>
        <p:nvSpPr>
          <p:cNvPr id="53254" name="文本框 8"/>
          <p:cNvSpPr txBox="1">
            <a:spLocks noChangeArrowheads="1"/>
          </p:cNvSpPr>
          <p:nvPr>
            <p:custDataLst>
              <p:tags r:id="rId5"/>
            </p:custDataLst>
          </p:nvPr>
        </p:nvSpPr>
        <p:spPr bwMode="auto">
          <a:xfrm>
            <a:off x="6301105" y="4371975"/>
            <a:ext cx="3531870" cy="1476375"/>
          </a:xfrm>
          <a:prstGeom prst="rect">
            <a:avLst/>
          </a:prstGeom>
          <a:solidFill>
            <a:schemeClr val="bg2"/>
          </a:solid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9pPr>
          </a:lstStyle>
          <a:p>
            <a:pPr marL="0" marR="0" lvl="0" indent="0" algn="l" defTabSz="914400" rtl="0" eaLnBrk="0" fontAlgn="base" latinLnBrk="0" hangingPunct="0">
              <a:lnSpc>
                <a:spcPts val="2700"/>
              </a:lnSpc>
              <a:spcBef>
                <a:spcPct val="0"/>
              </a:spcBef>
              <a:spcAft>
                <a:spcPct val="0"/>
              </a:spcAft>
              <a:buClrTx/>
              <a:buSzTx/>
              <a:buFontTx/>
              <a:buNone/>
              <a:defRPr/>
            </a:pPr>
            <a:r>
              <a:rPr kumimoji="0" lang="zh-CN" altLang="en-US" sz="2000" b="1" i="0" u="none" strike="noStrike" kern="1200" cap="none" spc="0" normalizeH="0" baseline="0" noProof="0">
                <a:ln>
                  <a:noFill/>
                </a:ln>
                <a:solidFill>
                  <a:srgbClr val="C00000"/>
                </a:solidFill>
                <a:effectLst/>
                <a:uLnTx/>
                <a:uFillTx/>
                <a:latin typeface="微软雅黑" panose="020B0503020204020204" pitchFamily="34" charset="-122"/>
                <a:cs typeface="+mn-cs"/>
              </a:rPr>
              <a:t>公诉：</a:t>
            </a:r>
            <a:r>
              <a:rPr kumimoji="0" lang="zh-CN" altLang="en-US" sz="2000" b="1" i="0" u="none" strike="noStrike" kern="1200" cap="none" spc="0" normalizeH="0" baseline="0" noProof="0">
                <a:ln>
                  <a:noFill/>
                </a:ln>
                <a:solidFill>
                  <a:schemeClr val="tx1"/>
                </a:solidFill>
                <a:effectLst/>
                <a:uLnTx/>
                <a:uFillTx/>
                <a:latin typeface="微软雅黑" panose="020B0503020204020204" pitchFamily="34" charset="-122"/>
                <a:cs typeface="+mn-cs"/>
              </a:rPr>
              <a:t>是指</a:t>
            </a:r>
            <a:r>
              <a:rPr kumimoji="0" lang="zh-CN" altLang="en-US" sz="2000" b="1" i="0" u="none" strike="noStrike" kern="1200" cap="none" spc="0" normalizeH="0" baseline="0" noProof="0">
                <a:ln>
                  <a:noFill/>
                </a:ln>
                <a:solidFill>
                  <a:srgbClr val="C00000"/>
                </a:solidFill>
                <a:effectLst/>
                <a:uLnTx/>
                <a:uFillTx/>
                <a:latin typeface="微软雅黑" panose="020B0503020204020204" pitchFamily="34" charset="-122"/>
                <a:cs typeface="+mn-cs"/>
              </a:rPr>
              <a:t>人民检察院</a:t>
            </a:r>
            <a:r>
              <a:rPr kumimoji="0" lang="zh-CN" altLang="en-US" sz="2000" b="1" i="0" u="none" strike="noStrike" kern="1200" cap="none" spc="0" normalizeH="0" baseline="0" noProof="0">
                <a:ln>
                  <a:noFill/>
                </a:ln>
                <a:solidFill>
                  <a:schemeClr val="tx1"/>
                </a:solidFill>
                <a:effectLst/>
                <a:uLnTx/>
                <a:uFillTx/>
                <a:latin typeface="微软雅黑" panose="020B0503020204020204" pitchFamily="34" charset="-122"/>
                <a:cs typeface="+mn-cs"/>
              </a:rPr>
              <a:t>依照相关法律规定，</a:t>
            </a:r>
            <a:r>
              <a:rPr kumimoji="0" lang="zh-CN" altLang="en-US" sz="2000" b="1" i="0" u="none" strike="noStrike" kern="1200" cap="none" spc="0" normalizeH="0" baseline="0" noProof="0">
                <a:ln>
                  <a:noFill/>
                </a:ln>
                <a:solidFill>
                  <a:srgbClr val="C00000"/>
                </a:solidFill>
                <a:effectLst/>
                <a:uLnTx/>
                <a:uFillTx/>
                <a:latin typeface="微软雅黑" panose="020B0503020204020204" pitchFamily="34" charset="-122"/>
                <a:cs typeface="+mn-cs"/>
              </a:rPr>
              <a:t>代表国家</a:t>
            </a:r>
            <a:r>
              <a:rPr kumimoji="0" lang="zh-CN" altLang="en-US" sz="2000" b="1" i="0" u="none" strike="noStrike" kern="1200" cap="none" spc="0" normalizeH="0" baseline="0" noProof="0">
                <a:ln>
                  <a:noFill/>
                </a:ln>
                <a:solidFill>
                  <a:schemeClr val="tx1"/>
                </a:solidFill>
                <a:effectLst/>
                <a:uLnTx/>
                <a:uFillTx/>
                <a:latin typeface="微软雅黑" panose="020B0503020204020204" pitchFamily="34" charset="-122"/>
                <a:cs typeface="+mn-cs"/>
              </a:rPr>
              <a:t>追究被告人的刑事责任，向人民法院提起的诉讼。</a:t>
            </a:r>
          </a:p>
        </p:txBody>
      </p:sp>
      <p:pic>
        <p:nvPicPr>
          <p:cNvPr id="54278" name="图片 2"/>
          <p:cNvPicPr>
            <a:picLocks noChangeAspect="1"/>
          </p:cNvPicPr>
          <p:nvPr>
            <p:custDataLst>
              <p:tags r:id="rId6"/>
            </p:custDataLst>
          </p:nvPr>
        </p:nvPicPr>
        <p:blipFill>
          <a:blip r:embed="rId9"/>
          <a:stretch>
            <a:fillRect/>
          </a:stretch>
        </p:blipFill>
        <p:spPr>
          <a:xfrm>
            <a:off x="9862820" y="5198745"/>
            <a:ext cx="2329180" cy="1634490"/>
          </a:xfrm>
          <a:prstGeom prst="rect">
            <a:avLst/>
          </a:prstGeom>
          <a:noFill/>
          <a:ln w="9525">
            <a:noFill/>
          </a:ln>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custDataLst>
              <p:tags r:id="rId1"/>
            </p:custDataLst>
          </p:nvPr>
        </p:nvPicPr>
        <p:blipFill>
          <a:blip r:embed="rId7"/>
          <a:stretch>
            <a:fillRect/>
          </a:stretch>
        </p:blipFill>
        <p:spPr bwMode="auto">
          <a:xfrm>
            <a:off x="8161655" y="3735705"/>
            <a:ext cx="4030345" cy="3013710"/>
          </a:xfrm>
          <a:prstGeom prst="rect">
            <a:avLst/>
          </a:prstGeom>
          <a:noFill/>
          <a:ln w="9525">
            <a:noFill/>
            <a:miter lim="800000"/>
          </a:ln>
        </p:spPr>
      </p:pic>
      <p:sp>
        <p:nvSpPr>
          <p:cNvPr id="48131" name="矩形 1"/>
          <p:cNvSpPr>
            <a:spLocks noChangeArrowheads="1"/>
          </p:cNvSpPr>
          <p:nvPr>
            <p:custDataLst>
              <p:tags r:id="rId2"/>
            </p:custDataLst>
          </p:nvPr>
        </p:nvSpPr>
        <p:spPr bwMode="auto">
          <a:xfrm>
            <a:off x="539750" y="974725"/>
            <a:ext cx="11285538" cy="1040130"/>
          </a:xfrm>
          <a:prstGeom prst="rect">
            <a:avLst/>
          </a:prstGeom>
          <a:noFill/>
          <a:ln w="9525">
            <a:noFill/>
            <a:miter lim="800000"/>
          </a:ln>
        </p:spPr>
        <p:txBody>
          <a:bodyPr>
            <a:spAutoFit/>
          </a:bodyPr>
          <a:lstStyle/>
          <a:p>
            <a:pPr defTabSz="685800">
              <a:lnSpc>
                <a:spcPts val="3700"/>
              </a:lnSpc>
            </a:pPr>
            <a:r>
              <a:rPr lang="zh-CN" altLang="en-US" sz="2400" b="1">
                <a:solidFill>
                  <a:srgbClr val="FF0000"/>
                </a:solidFill>
                <a:latin typeface="微软雅黑" panose="020B0503020204020204" pitchFamily="34" charset="-122"/>
                <a:ea typeface="微软雅黑" panose="020B0503020204020204" pitchFamily="34" charset="-122"/>
              </a:rPr>
              <a:t>想一想：</a:t>
            </a:r>
            <a:r>
              <a:rPr lang="zh-CN" altLang="zh-CN" sz="2400" b="1">
                <a:solidFill>
                  <a:srgbClr val="3333FF"/>
                </a:solidFill>
                <a:latin typeface="微软雅黑" panose="020B0503020204020204" pitchFamily="34" charset="-122"/>
                <a:ea typeface="微软雅黑" panose="020B0503020204020204" pitchFamily="34" charset="-122"/>
              </a:rPr>
              <a:t>刑事</a:t>
            </a:r>
            <a:r>
              <a:rPr lang="zh-CN" altLang="en-US" sz="2400" b="1">
                <a:solidFill>
                  <a:srgbClr val="3333FF"/>
                </a:solidFill>
                <a:latin typeface="微软雅黑" panose="020B0503020204020204" pitchFamily="34" charset="-122"/>
                <a:ea typeface="微软雅黑" panose="020B0503020204020204" pitchFamily="34" charset="-122"/>
              </a:rPr>
              <a:t>诉讼过程中，犯罪嫌疑人被判刑了，犯罪嫌疑人对被害人财产、或国家财产、集体财产造成的损害还能得到法律维护吗？</a:t>
            </a:r>
          </a:p>
        </p:txBody>
      </p:sp>
      <p:sp>
        <p:nvSpPr>
          <p:cNvPr id="22532" name="TextBox 2"/>
          <p:cNvSpPr>
            <a:spLocks noChangeArrowheads="1"/>
          </p:cNvSpPr>
          <p:nvPr>
            <p:custDataLst>
              <p:tags r:id="rId3"/>
            </p:custDataLst>
          </p:nvPr>
        </p:nvSpPr>
        <p:spPr bwMode="auto">
          <a:xfrm>
            <a:off x="312738" y="2411413"/>
            <a:ext cx="11447462" cy="2784475"/>
          </a:xfrm>
          <a:prstGeom prst="rect">
            <a:avLst/>
          </a:prstGeom>
          <a:noFill/>
          <a:ln w="28575" cmpd="sng">
            <a:solidFill>
              <a:schemeClr val="accent1">
                <a:shade val="50000"/>
              </a:schemeClr>
            </a:solidFill>
            <a:prstDash val="solid"/>
            <a:miter lim="800000"/>
          </a:ln>
        </p:spPr>
        <p:txBody>
          <a:bodyPr>
            <a:spAutoFit/>
          </a:bodyPr>
          <a:lstStyle/>
          <a:p>
            <a:pPr defTabSz="685800">
              <a:lnSpc>
                <a:spcPts val="3500"/>
              </a:lnSpc>
            </a:pPr>
            <a:r>
              <a:rPr lang="zh-CN" altLang="en-US" sz="2400">
                <a:latin typeface="微软雅黑" panose="020B0503020204020204" pitchFamily="34" charset="-122"/>
                <a:ea typeface="微软雅黑" panose="020B0503020204020204" pitchFamily="34" charset="-122"/>
                <a:cs typeface="微软雅黑" panose="020B0503020204020204" pitchFamily="34" charset="-122"/>
              </a:rPr>
              <a:t>    在刑事诉讼的过程中，</a:t>
            </a:r>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被害人</a:t>
            </a:r>
            <a:r>
              <a:rPr lang="zh-CN" altLang="en-US" sz="2400">
                <a:latin typeface="微软雅黑" panose="020B0503020204020204" pitchFamily="34" charset="-122"/>
                <a:ea typeface="微软雅黑" panose="020B0503020204020204" pitchFamily="34" charset="-122"/>
                <a:cs typeface="微软雅黑" panose="020B0503020204020204" pitchFamily="34" charset="-122"/>
              </a:rPr>
              <a:t>由于被告人的犯罪行为而遭受</a:t>
            </a:r>
            <a:r>
              <a:rPr lang="zh-CN" altLang="en-US" sz="2400">
                <a:highlight>
                  <a:srgbClr val="FFFF00"/>
                </a:highlight>
                <a:latin typeface="微软雅黑" panose="020B0503020204020204" pitchFamily="34" charset="-122"/>
                <a:ea typeface="微软雅黑" panose="020B0503020204020204" pitchFamily="34" charset="-122"/>
                <a:cs typeface="微软雅黑" panose="020B0503020204020204" pitchFamily="34" charset="-122"/>
              </a:rPr>
              <a:t>物质损失</a:t>
            </a:r>
            <a:r>
              <a:rPr lang="zh-CN" altLang="en-US" sz="2400">
                <a:latin typeface="微软雅黑" panose="020B0503020204020204" pitchFamily="34" charset="-122"/>
                <a:ea typeface="微软雅黑" panose="020B0503020204020204" pitchFamily="34" charset="-122"/>
                <a:cs typeface="微软雅黑" panose="020B0503020204020204" pitchFamily="34" charset="-122"/>
              </a:rPr>
              <a:t>的，有权</a:t>
            </a:r>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提起附带民事诉讼</a:t>
            </a:r>
            <a:r>
              <a:rPr lang="zh-CN" altLang="en-US" sz="2400">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2400">
              <a:latin typeface="微软雅黑" panose="020B0503020204020204" pitchFamily="34" charset="-122"/>
              <a:ea typeface="微软雅黑" panose="020B0503020204020204" pitchFamily="34" charset="-122"/>
              <a:cs typeface="微软雅黑" panose="020B0503020204020204" pitchFamily="34" charset="-122"/>
            </a:endParaRPr>
          </a:p>
          <a:p>
            <a:pPr defTabSz="685800">
              <a:lnSpc>
                <a:spcPts val="3500"/>
              </a:lnSpc>
            </a:pPr>
            <a:r>
              <a:rPr lang="zh-CN" altLang="en-US" sz="2400">
                <a:latin typeface="微软雅黑" panose="020B0503020204020204" pitchFamily="34" charset="-122"/>
                <a:ea typeface="微软雅黑" panose="020B0503020204020204" pitchFamily="34" charset="-122"/>
                <a:cs typeface="微软雅黑" panose="020B0503020204020204" pitchFamily="34" charset="-122"/>
              </a:rPr>
              <a:t>    如果是</a:t>
            </a:r>
            <a:r>
              <a:rPr lang="zh-CN" altLang="en-US" sz="2400">
                <a:highlight>
                  <a:srgbClr val="FFFF00"/>
                </a:highlight>
                <a:latin typeface="微软雅黑" panose="020B0503020204020204" pitchFamily="34" charset="-122"/>
                <a:ea typeface="微软雅黑" panose="020B0503020204020204" pitchFamily="34" charset="-122"/>
                <a:cs typeface="微软雅黑" panose="020B0503020204020204" pitchFamily="34" charset="-122"/>
              </a:rPr>
              <a:t>国家财产、集体财产</a:t>
            </a:r>
            <a:r>
              <a:rPr lang="zh-CN" altLang="en-US" sz="2400">
                <a:latin typeface="微软雅黑" panose="020B0503020204020204" pitchFamily="34" charset="-122"/>
                <a:ea typeface="微软雅黑" panose="020B0503020204020204" pitchFamily="34" charset="-122"/>
                <a:cs typeface="微软雅黑" panose="020B0503020204020204" pitchFamily="34" charset="-122"/>
              </a:rPr>
              <a:t>遭受损失的，</a:t>
            </a:r>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人民检察院</a:t>
            </a:r>
            <a:r>
              <a:rPr lang="zh-CN" altLang="en-US" sz="2400">
                <a:latin typeface="微软雅黑" panose="020B0503020204020204" pitchFamily="34" charset="-122"/>
                <a:ea typeface="微软雅黑" panose="020B0503020204020204" pitchFamily="34" charset="-122"/>
                <a:cs typeface="微软雅黑" panose="020B0503020204020204" pitchFamily="34" charset="-122"/>
              </a:rPr>
              <a:t>在提起公诉的时候，可以</a:t>
            </a:r>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提起附带民事诉讼</a:t>
            </a:r>
            <a:r>
              <a:rPr lang="zh-CN" altLang="en-US" sz="2400">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2400">
              <a:latin typeface="微软雅黑" panose="020B0503020204020204" pitchFamily="34" charset="-122"/>
              <a:ea typeface="微软雅黑" panose="020B0503020204020204" pitchFamily="34" charset="-122"/>
              <a:cs typeface="微软雅黑" panose="020B0503020204020204" pitchFamily="34" charset="-122"/>
            </a:endParaRPr>
          </a:p>
          <a:p>
            <a:pPr defTabSz="685800">
              <a:lnSpc>
                <a:spcPts val="3500"/>
              </a:lnSpc>
            </a:pPr>
            <a:r>
              <a:rPr lang="en-US" altLang="zh-CN" sz="24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400">
                <a:latin typeface="微软雅黑" panose="020B0503020204020204" pitchFamily="34" charset="-122"/>
                <a:ea typeface="微软雅黑" panose="020B0503020204020204" pitchFamily="34" charset="-122"/>
                <a:cs typeface="微软雅黑" panose="020B0503020204020204" pitchFamily="34" charset="-122"/>
              </a:rPr>
              <a:t>由于这种损害赔偿的诉讼请求是在刑事诉讼中</a:t>
            </a:r>
            <a:endParaRPr lang="en-US" altLang="zh-CN" sz="2400">
              <a:latin typeface="微软雅黑" panose="020B0503020204020204" pitchFamily="34" charset="-122"/>
              <a:ea typeface="微软雅黑" panose="020B0503020204020204" pitchFamily="34" charset="-122"/>
              <a:cs typeface="微软雅黑" panose="020B0503020204020204" pitchFamily="34" charset="-122"/>
            </a:endParaRPr>
          </a:p>
          <a:p>
            <a:pPr defTabSz="685800">
              <a:lnSpc>
                <a:spcPts val="3500"/>
              </a:lnSpc>
            </a:pPr>
            <a:r>
              <a:rPr lang="zh-CN" altLang="en-US" sz="2400">
                <a:latin typeface="微软雅黑" panose="020B0503020204020204" pitchFamily="34" charset="-122"/>
                <a:ea typeface="微软雅黑" panose="020B0503020204020204" pitchFamily="34" charset="-122"/>
                <a:cs typeface="微软雅黑" panose="020B0503020204020204" pitchFamily="34" charset="-122"/>
              </a:rPr>
              <a:t>提出并附带解决的，因此称作</a:t>
            </a:r>
            <a:r>
              <a:rPr lang="zh-CN" altLang="en-US" sz="2400" b="1">
                <a:solidFill>
                  <a:srgbClr val="FF0000"/>
                </a:solidFill>
                <a:highlight>
                  <a:srgbClr val="FFFF00"/>
                </a:highlight>
                <a:latin typeface="微软雅黑" panose="020B0503020204020204" pitchFamily="34" charset="-122"/>
                <a:ea typeface="微软雅黑" panose="020B0503020204020204" pitchFamily="34" charset="-122"/>
                <a:cs typeface="微软雅黑" panose="020B0503020204020204" pitchFamily="34" charset="-122"/>
              </a:rPr>
              <a:t>刑事附带民事诉讼</a:t>
            </a:r>
            <a:r>
              <a:rPr lang="zh-CN" altLang="en-US" sz="2400">
                <a:latin typeface="微软雅黑" panose="020B0503020204020204" pitchFamily="34" charset="-122"/>
                <a:ea typeface="微软雅黑" panose="020B0503020204020204" pitchFamily="34" charset="-122"/>
                <a:cs typeface="微软雅黑" panose="020B0503020204020204" pitchFamily="34" charset="-122"/>
              </a:rPr>
              <a:t>。</a:t>
            </a:r>
          </a:p>
        </p:txBody>
      </p:sp>
      <p:sp>
        <p:nvSpPr>
          <p:cNvPr id="5" name="文本框 4"/>
          <p:cNvSpPr txBox="1"/>
          <p:nvPr>
            <p:custDataLst>
              <p:tags r:id="rId4"/>
            </p:custDataLst>
          </p:nvPr>
        </p:nvSpPr>
        <p:spPr>
          <a:xfrm>
            <a:off x="4890770" y="391160"/>
            <a:ext cx="2016760" cy="583565"/>
          </a:xfrm>
          <a:prstGeom prst="rect">
            <a:avLst/>
          </a:prstGeom>
          <a:noFill/>
        </p:spPr>
        <p:txBody>
          <a:bodyPr wrap="square" rtlCol="0">
            <a:spAutoFit/>
          </a:bodyPr>
          <a:lstStyle/>
          <a:p>
            <a:pPr algn="l"/>
            <a:r>
              <a:rPr lang="zh-CN" altLang="en-US" sz="3200" b="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方正粗黑宋简体" panose="02000000000000000000" charset="-122"/>
                <a:sym typeface="+mn-ea"/>
              </a:rPr>
              <a:t>相关链接</a:t>
            </a:r>
          </a:p>
        </p:txBody>
      </p:sp>
      <p:sp>
        <p:nvSpPr>
          <p:cNvPr id="3" name="TextBox 2"/>
          <p:cNvSpPr txBox="1"/>
          <p:nvPr>
            <p:custDataLst>
              <p:tags r:id="rId5"/>
            </p:custDataLst>
          </p:nvPr>
        </p:nvSpPr>
        <p:spPr>
          <a:xfrm>
            <a:off x="5201285" y="5673844"/>
            <a:ext cx="2341880" cy="461665"/>
          </a:xfrm>
          <a:prstGeom prst="rect">
            <a:avLst/>
          </a:prstGeom>
          <a:solidFill>
            <a:schemeClr val="accent2"/>
          </a:solidFill>
        </p:spPr>
        <p:txBody>
          <a:bodyPr wrap="square" rtlCol="0">
            <a:spAutoFit/>
          </a:bodyPr>
          <a:lstStyle/>
          <a:p>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牢要坐</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钱要赔</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2532"/>
                                        </p:tgtEl>
                                        <p:attrNameLst>
                                          <p:attrName>style.visibility</p:attrName>
                                        </p:attrNameLst>
                                      </p:cBhvr>
                                      <p:to>
                                        <p:strVal val="visible"/>
                                      </p:to>
                                    </p:set>
                                    <p:animEffect transition="in" filter="blinds(horizontal)">
                                      <p:cBhvr>
                                        <p:cTn id="7" dur="500"/>
                                        <p:tgtEl>
                                          <p:spTgt spid="22532"/>
                                        </p:tgtEl>
                                      </p:cBhvr>
                                    </p:animEffect>
                                  </p:childTnLst>
                                </p:cTn>
                              </p:par>
                            </p:childTnLst>
                          </p:cTn>
                        </p:par>
                        <p:par>
                          <p:cTn id="8" fill="hold" nodeType="afterGroup">
                            <p:stCondLst>
                              <p:cond delay="500"/>
                            </p:stCondLst>
                            <p:childTnLst>
                              <p:par>
                                <p:cTn id="9" presetID="3" presetClass="entr" presetSubtype="10" fill="hold" nodeType="afterEffect">
                                  <p:stCondLst>
                                    <p:cond delay="0"/>
                                  </p:stCondLst>
                                  <p:childTnLst>
                                    <p:set>
                                      <p:cBhvr>
                                        <p:cTn id="10" dur="1" fill="hold">
                                          <p:stCondLst>
                                            <p:cond delay="0"/>
                                          </p:stCondLst>
                                        </p:cTn>
                                        <p:tgtEl>
                                          <p:spTgt spid="22530"/>
                                        </p:tgtEl>
                                        <p:attrNameLst>
                                          <p:attrName>style.visibility</p:attrName>
                                        </p:attrNameLst>
                                      </p:cBhvr>
                                      <p:to>
                                        <p:strVal val="visible"/>
                                      </p:to>
                                    </p:set>
                                    <p:animEffect transition="in" filter="blinds(horizontal)">
                                      <p:cBhvr>
                                        <p:cTn id="11" dur="500"/>
                                        <p:tgtEl>
                                          <p:spTgt spid="225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ChangeArrowheads="1"/>
          </p:cNvSpPr>
          <p:nvPr>
            <p:custDataLst>
              <p:tags r:id="rId1"/>
            </p:custDataLst>
          </p:nvPr>
        </p:nvSpPr>
        <p:spPr bwMode="auto">
          <a:xfrm>
            <a:off x="1631315" y="147320"/>
            <a:ext cx="3253105" cy="607695"/>
          </a:xfrm>
          <a:prstGeom prst="rect">
            <a:avLst/>
          </a:prstGeom>
          <a:solidFill>
            <a:srgbClr val="FFFF00"/>
          </a:solidFill>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eaLnBrk="0" fontAlgn="base" hangingPunct="0">
              <a:lnSpc>
                <a:spcPct val="120000"/>
              </a:lnSpc>
              <a:spcBef>
                <a:spcPct val="0"/>
              </a:spcBef>
              <a:spcAft>
                <a:spcPct val="0"/>
              </a:spcAft>
            </a:pPr>
            <a:r>
              <a:rPr lang="zh-CN" altLang="en-US" sz="2800" b="1">
                <a:ea typeface="微软雅黑" panose="020B0503020204020204" pitchFamily="34" charset="-122"/>
                <a:sym typeface="+mn-ea"/>
              </a:rPr>
              <a:t>不同诉讼的区别</a:t>
            </a:r>
            <a:endParaRPr lang="zh-CN" altLang="en-US" sz="2800" b="1">
              <a:ln cmpd="sng">
                <a:noFill/>
                <a:prstDash val="solid"/>
              </a:ln>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endParaRPr>
          </a:p>
        </p:txBody>
      </p:sp>
      <p:graphicFrame>
        <p:nvGraphicFramePr>
          <p:cNvPr id="17412" name="表格 6"/>
          <p:cNvGraphicFramePr>
            <a:graphicFrameLocks noGrp="1"/>
          </p:cNvGraphicFramePr>
          <p:nvPr>
            <p:custDataLst>
              <p:tags r:id="rId2"/>
            </p:custDataLst>
          </p:nvPr>
        </p:nvGraphicFramePr>
        <p:xfrm>
          <a:off x="291465" y="991870"/>
          <a:ext cx="11738610" cy="5420360"/>
        </p:xfrm>
        <a:graphic>
          <a:graphicData uri="http://schemas.openxmlformats.org/drawingml/2006/table">
            <a:tbl>
              <a:tblPr/>
              <a:tblGrid>
                <a:gridCol w="880110">
                  <a:extLst>
                    <a:ext uri="{9D8B030D-6E8A-4147-A177-3AD203B41FA5}">
                      <a16:colId xmlns:a16="http://schemas.microsoft.com/office/drawing/2014/main" val="20000"/>
                    </a:ext>
                  </a:extLst>
                </a:gridCol>
                <a:gridCol w="2853690">
                  <a:extLst>
                    <a:ext uri="{9D8B030D-6E8A-4147-A177-3AD203B41FA5}">
                      <a16:colId xmlns:a16="http://schemas.microsoft.com/office/drawing/2014/main" val="20001"/>
                    </a:ext>
                  </a:extLst>
                </a:gridCol>
                <a:gridCol w="3545840">
                  <a:extLst>
                    <a:ext uri="{9D8B030D-6E8A-4147-A177-3AD203B41FA5}">
                      <a16:colId xmlns:a16="http://schemas.microsoft.com/office/drawing/2014/main" val="20002"/>
                    </a:ext>
                  </a:extLst>
                </a:gridCol>
                <a:gridCol w="4458970">
                  <a:extLst>
                    <a:ext uri="{9D8B030D-6E8A-4147-A177-3AD203B41FA5}">
                      <a16:colId xmlns:a16="http://schemas.microsoft.com/office/drawing/2014/main" val="20003"/>
                    </a:ext>
                  </a:extLst>
                </a:gridCol>
              </a:tblGrid>
              <a:tr h="600075">
                <a:tc>
                  <a:txBody>
                    <a:bodyPr/>
                    <a:lstStyle>
                      <a:defPPr>
                        <a:defRPr lang="zh-CN"/>
                      </a:defPPr>
                      <a:lvl1pPr marL="0" indent="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1pPr>
                      <a:lvl2pPr marL="342900" indent="1143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2pPr>
                      <a:lvl3pPr marL="685800" indent="2286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3pPr>
                      <a:lvl4pPr marL="1028700" indent="3429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4pPr>
                      <a:lvl5pPr marL="1371600" indent="4572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5pPr>
                    </a:lstStyle>
                    <a:p>
                      <a:pPr marL="0" lvl="0" indent="0" algn="ctr" eaLnBrk="1" hangingPunct="1">
                        <a:tabLst>
                          <a:tab pos="2626995" algn="l"/>
                        </a:tabLst>
                      </a:pPr>
                      <a:r>
                        <a:rPr sz="2400" b="1">
                          <a:latin typeface="微软雅黑" panose="020B0503020204020204" pitchFamily="34" charset="-122"/>
                          <a:ea typeface="微软雅黑" panose="020B0503020204020204" pitchFamily="34" charset="-122"/>
                        </a:rPr>
                        <a:t>区别</a:t>
                      </a:r>
                    </a:p>
                  </a:txBody>
                  <a:tcPr marL="68580" marR="68580" marT="0" marB="0" anchor="ctr">
                    <a:lnL w="12700">
                      <a:solidFill>
                        <a:prstClr val="black"/>
                      </a:solidFill>
                      <a:miter lim="800000"/>
                    </a:lnL>
                    <a:lnR w="12700">
                      <a:solidFill>
                        <a:prstClr val="black"/>
                      </a:solidFill>
                      <a:miter lim="800000"/>
                    </a:lnR>
                    <a:lnT w="12700">
                      <a:solidFill>
                        <a:prstClr val="black"/>
                      </a:solidFill>
                      <a:miter lim="800000"/>
                    </a:lnT>
                    <a:lnB w="12700">
                      <a:solidFill>
                        <a:prstClr val="black"/>
                      </a:solidFill>
                      <a:miter lim="800000"/>
                    </a:lnB>
                    <a:noFill/>
                  </a:tcPr>
                </a:tc>
                <a:tc>
                  <a:txBody>
                    <a:bodyPr/>
                    <a:lstStyle>
                      <a:defPPr>
                        <a:defRPr lang="zh-CN"/>
                      </a:defPPr>
                      <a:lvl1pPr marL="0" indent="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1pPr>
                      <a:lvl2pPr marL="342900" indent="1143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2pPr>
                      <a:lvl3pPr marL="685800" indent="2286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3pPr>
                      <a:lvl4pPr marL="1028700" indent="3429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4pPr>
                      <a:lvl5pPr marL="1371600" indent="4572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5pPr>
                    </a:lstStyle>
                    <a:p>
                      <a:pPr marL="0" lvl="0" indent="0" algn="ctr" eaLnBrk="1" hangingPunct="1">
                        <a:tabLst>
                          <a:tab pos="2626995" algn="l"/>
                        </a:tabLst>
                      </a:pPr>
                      <a:r>
                        <a:rPr sz="2400" b="1">
                          <a:latin typeface="微软雅黑" panose="020B0503020204020204" pitchFamily="34" charset="-122"/>
                          <a:ea typeface="微软雅黑" panose="020B0503020204020204" pitchFamily="34" charset="-122"/>
                        </a:rPr>
                        <a:t>民事诉讼</a:t>
                      </a:r>
                    </a:p>
                  </a:txBody>
                  <a:tcPr marL="68580" marR="68580" marT="0" marB="0" anchor="ctr">
                    <a:lnL w="12700">
                      <a:solidFill>
                        <a:prstClr val="black"/>
                      </a:solidFill>
                      <a:miter lim="800000"/>
                    </a:lnL>
                    <a:lnR w="12700">
                      <a:solidFill>
                        <a:prstClr val="black"/>
                      </a:solidFill>
                      <a:miter lim="800000"/>
                    </a:lnR>
                    <a:lnT w="12700">
                      <a:solidFill>
                        <a:prstClr val="black"/>
                      </a:solidFill>
                      <a:miter lim="800000"/>
                    </a:lnT>
                    <a:lnB w="12700">
                      <a:solidFill>
                        <a:prstClr val="black"/>
                      </a:solidFill>
                      <a:miter lim="800000"/>
                    </a:lnB>
                    <a:noFill/>
                  </a:tcPr>
                </a:tc>
                <a:tc>
                  <a:txBody>
                    <a:bodyPr/>
                    <a:lstStyle>
                      <a:defPPr>
                        <a:defRPr lang="zh-CN"/>
                      </a:defPPr>
                      <a:lvl1pPr marL="0" indent="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1pPr>
                      <a:lvl2pPr marL="342900" indent="1143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2pPr>
                      <a:lvl3pPr marL="685800" indent="2286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3pPr>
                      <a:lvl4pPr marL="1028700" indent="3429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4pPr>
                      <a:lvl5pPr marL="1371600" indent="4572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5pPr>
                    </a:lstStyle>
                    <a:p>
                      <a:pPr marL="0" lvl="0" indent="0" algn="ctr" eaLnBrk="1" hangingPunct="1">
                        <a:tabLst>
                          <a:tab pos="2626995" algn="l"/>
                        </a:tabLst>
                      </a:pPr>
                      <a:r>
                        <a:rPr sz="2400" b="1">
                          <a:latin typeface="微软雅黑" panose="020B0503020204020204" pitchFamily="34" charset="-122"/>
                          <a:ea typeface="微软雅黑" panose="020B0503020204020204" pitchFamily="34" charset="-122"/>
                        </a:rPr>
                        <a:t>行政诉讼</a:t>
                      </a:r>
                    </a:p>
                  </a:txBody>
                  <a:tcPr marL="68580" marR="68580" marT="0" marB="0" anchor="ctr">
                    <a:lnL w="12700">
                      <a:solidFill>
                        <a:prstClr val="black"/>
                      </a:solidFill>
                      <a:miter lim="800000"/>
                    </a:lnL>
                    <a:lnR w="12700">
                      <a:solidFill>
                        <a:prstClr val="black"/>
                      </a:solidFill>
                      <a:miter lim="800000"/>
                    </a:lnR>
                    <a:lnT w="12700">
                      <a:solidFill>
                        <a:prstClr val="black"/>
                      </a:solidFill>
                      <a:miter lim="800000"/>
                    </a:lnT>
                    <a:lnB w="12700">
                      <a:solidFill>
                        <a:prstClr val="black"/>
                      </a:solidFill>
                      <a:miter lim="800000"/>
                    </a:lnB>
                    <a:noFill/>
                  </a:tcPr>
                </a:tc>
                <a:tc>
                  <a:txBody>
                    <a:bodyPr/>
                    <a:lstStyle>
                      <a:defPPr>
                        <a:defRPr lang="zh-CN"/>
                      </a:defPPr>
                      <a:lvl1pPr marL="0" indent="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1pPr>
                      <a:lvl2pPr marL="342900" indent="1143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2pPr>
                      <a:lvl3pPr marL="685800" indent="2286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3pPr>
                      <a:lvl4pPr marL="1028700" indent="3429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4pPr>
                      <a:lvl5pPr marL="1371600" indent="4572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5pPr>
                    </a:lstStyle>
                    <a:p>
                      <a:pPr marL="0" lvl="0" indent="0" algn="ctr" eaLnBrk="1" hangingPunct="1">
                        <a:tabLst>
                          <a:tab pos="2626995" algn="l"/>
                        </a:tabLst>
                      </a:pPr>
                      <a:r>
                        <a:rPr sz="2400" b="1">
                          <a:latin typeface="微软雅黑" panose="020B0503020204020204" pitchFamily="34" charset="-122"/>
                          <a:ea typeface="微软雅黑" panose="020B0503020204020204" pitchFamily="34" charset="-122"/>
                        </a:rPr>
                        <a:t>刑事诉讼</a:t>
                      </a:r>
                    </a:p>
                  </a:txBody>
                  <a:tcPr marL="68580" marR="68580" marT="0" marB="0" anchor="ctr">
                    <a:lnL w="12700">
                      <a:solidFill>
                        <a:prstClr val="black"/>
                      </a:solidFill>
                      <a:miter lim="800000"/>
                    </a:lnL>
                    <a:lnR w="12700">
                      <a:solidFill>
                        <a:prstClr val="black"/>
                      </a:solidFill>
                      <a:miter lim="800000"/>
                    </a:lnR>
                    <a:lnT w="12700">
                      <a:solidFill>
                        <a:prstClr val="black"/>
                      </a:solidFill>
                      <a:miter lim="800000"/>
                    </a:lnT>
                    <a:lnB w="12700">
                      <a:solidFill>
                        <a:prstClr val="black"/>
                      </a:solidFill>
                      <a:miter lim="800000"/>
                    </a:lnB>
                    <a:noFill/>
                  </a:tcPr>
                </a:tc>
                <a:extLst>
                  <a:ext uri="{0D108BD9-81ED-4DB2-BD59-A6C34878D82A}">
                    <a16:rowId xmlns:a16="http://schemas.microsoft.com/office/drawing/2014/main" val="10000"/>
                  </a:ext>
                </a:extLst>
              </a:tr>
              <a:tr h="413385">
                <a:tc>
                  <a:txBody>
                    <a:bodyPr/>
                    <a:lstStyle>
                      <a:defPPr>
                        <a:defRPr lang="zh-CN"/>
                      </a:defPPr>
                      <a:lvl1pPr marL="0" indent="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1pPr>
                      <a:lvl2pPr marL="342900" indent="1143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2pPr>
                      <a:lvl3pPr marL="685800" indent="2286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3pPr>
                      <a:lvl4pPr marL="1028700" indent="3429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4pPr>
                      <a:lvl5pPr marL="1371600" indent="4572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5pPr>
                    </a:lstStyle>
                    <a:p>
                      <a:pPr marL="0" lvl="0" indent="0" algn="ctr" eaLnBrk="1" hangingPunct="1">
                        <a:tabLst>
                          <a:tab pos="2626995" algn="l"/>
                        </a:tabLst>
                      </a:pPr>
                      <a:r>
                        <a:rPr lang="zh-CN" altLang="en-US" sz="2400" b="1">
                          <a:latin typeface="微软雅黑" panose="020B0503020204020204" pitchFamily="34" charset="-122"/>
                          <a:ea typeface="微软雅黑" panose="020B0503020204020204" pitchFamily="34" charset="-122"/>
                        </a:rPr>
                        <a:t>性质</a:t>
                      </a:r>
                    </a:p>
                  </a:txBody>
                  <a:tcPr marL="68580" marR="68580" marT="0" marB="0" anchor="ctr">
                    <a:lnL w="12700">
                      <a:solidFill>
                        <a:prstClr val="black"/>
                      </a:solidFill>
                      <a:miter lim="800000"/>
                    </a:lnL>
                    <a:lnR w="12700">
                      <a:solidFill>
                        <a:prstClr val="black"/>
                      </a:solidFill>
                      <a:miter lim="800000"/>
                    </a:lnR>
                    <a:lnT w="12700">
                      <a:solidFill>
                        <a:prstClr val="black"/>
                      </a:solidFill>
                      <a:miter lim="800000"/>
                    </a:lnT>
                    <a:lnB w="12700">
                      <a:solidFill>
                        <a:schemeClr val="tx1"/>
                      </a:solidFill>
                      <a:miter lim="800000"/>
                    </a:lnB>
                    <a:noFill/>
                  </a:tcPr>
                </a:tc>
                <a:tc>
                  <a:txBody>
                    <a:bodyPr/>
                    <a:lstStyle>
                      <a:defPPr>
                        <a:defRPr lang="zh-CN"/>
                      </a:defPPr>
                      <a:lvl1pPr marL="0" indent="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1pPr>
                      <a:lvl2pPr marL="342900" indent="1143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2pPr>
                      <a:lvl3pPr marL="685800" indent="2286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3pPr>
                      <a:lvl4pPr marL="1028700" indent="3429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4pPr>
                      <a:lvl5pPr marL="1371600" indent="4572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5pPr>
                    </a:lstStyle>
                    <a:p>
                      <a:pPr marL="0" lvl="0" indent="0" eaLnBrk="1" hangingPunct="1">
                        <a:tabLst>
                          <a:tab pos="2626995" algn="l"/>
                        </a:tabLst>
                      </a:pPr>
                      <a:endParaRPr lang="zh-CN" altLang="zh-CN" sz="2400" b="1">
                        <a:latin typeface="微软雅黑" panose="020B0503020204020204" pitchFamily="34" charset="-122"/>
                        <a:ea typeface="微软雅黑" panose="020B0503020204020204" pitchFamily="34" charset="-122"/>
                      </a:endParaRPr>
                    </a:p>
                  </a:txBody>
                  <a:tcPr marL="68580" marR="68580" marT="0" marB="0" anchor="ctr">
                    <a:lnL w="12700">
                      <a:solidFill>
                        <a:prstClr val="black"/>
                      </a:solidFill>
                      <a:miter lim="800000"/>
                    </a:lnL>
                    <a:lnR w="12700">
                      <a:solidFill>
                        <a:prstClr val="black"/>
                      </a:solidFill>
                      <a:miter lim="800000"/>
                    </a:lnR>
                    <a:lnT w="12700">
                      <a:solidFill>
                        <a:prstClr val="black"/>
                      </a:solidFill>
                      <a:miter lim="800000"/>
                    </a:lnT>
                    <a:lnB w="12700">
                      <a:solidFill>
                        <a:schemeClr val="tx1"/>
                      </a:solidFill>
                      <a:miter lim="800000"/>
                    </a:lnB>
                    <a:noFill/>
                  </a:tcPr>
                </a:tc>
                <a:tc>
                  <a:txBody>
                    <a:bodyPr/>
                    <a:lstStyle>
                      <a:defPPr>
                        <a:defRPr lang="zh-CN"/>
                      </a:defPPr>
                      <a:lvl1pPr marL="0" indent="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1pPr>
                      <a:lvl2pPr marL="342900" indent="1143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2pPr>
                      <a:lvl3pPr marL="685800" indent="2286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3pPr>
                      <a:lvl4pPr marL="1028700" indent="3429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4pPr>
                      <a:lvl5pPr marL="1371600" indent="4572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5pPr>
                    </a:lstStyle>
                    <a:p>
                      <a:pPr marL="0" lvl="0" indent="0" eaLnBrk="1" hangingPunct="1">
                        <a:tabLst>
                          <a:tab pos="2626995" algn="l"/>
                        </a:tabLst>
                      </a:pPr>
                      <a:endParaRPr lang="zh-CN" altLang="zh-CN" sz="2400" b="1">
                        <a:latin typeface="微软雅黑" panose="020B0503020204020204" pitchFamily="34" charset="-122"/>
                        <a:ea typeface="微软雅黑" panose="020B0503020204020204" pitchFamily="34" charset="-122"/>
                      </a:endParaRPr>
                    </a:p>
                  </a:txBody>
                  <a:tcPr marL="68580" marR="68580" marT="0" marB="0" anchor="ctr">
                    <a:lnL w="12700">
                      <a:solidFill>
                        <a:prstClr val="black"/>
                      </a:solidFill>
                      <a:miter lim="800000"/>
                    </a:lnL>
                    <a:lnR w="12700">
                      <a:solidFill>
                        <a:prstClr val="black"/>
                      </a:solidFill>
                      <a:miter lim="800000"/>
                    </a:lnR>
                    <a:lnT w="12700">
                      <a:solidFill>
                        <a:prstClr val="black"/>
                      </a:solidFill>
                      <a:miter lim="800000"/>
                    </a:lnT>
                    <a:lnB w="12700">
                      <a:solidFill>
                        <a:schemeClr val="tx1"/>
                      </a:solidFill>
                      <a:miter lim="800000"/>
                    </a:lnB>
                    <a:noFill/>
                  </a:tcPr>
                </a:tc>
                <a:tc>
                  <a:txBody>
                    <a:bodyPr/>
                    <a:lstStyle>
                      <a:defPPr>
                        <a:defRPr lang="zh-CN"/>
                      </a:defPPr>
                      <a:lvl1pPr marL="0" indent="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1pPr>
                      <a:lvl2pPr marL="342900" indent="1143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2pPr>
                      <a:lvl3pPr marL="685800" indent="2286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3pPr>
                      <a:lvl4pPr marL="1028700" indent="3429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4pPr>
                      <a:lvl5pPr marL="1371600" indent="4572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5pPr>
                    </a:lstStyle>
                    <a:p>
                      <a:pPr marL="0" lvl="0" indent="0" eaLnBrk="1" hangingPunct="1">
                        <a:tabLst>
                          <a:tab pos="2626995" algn="l"/>
                        </a:tabLst>
                      </a:pPr>
                      <a:endParaRPr lang="zh-CN" altLang="zh-CN" sz="2400" b="1">
                        <a:latin typeface="微软雅黑" panose="020B0503020204020204" pitchFamily="34" charset="-122"/>
                        <a:ea typeface="微软雅黑" panose="020B0503020204020204" pitchFamily="34" charset="-122"/>
                      </a:endParaRPr>
                    </a:p>
                  </a:txBody>
                  <a:tcPr marL="68580" marR="68580" marT="0" marB="0" anchor="ctr">
                    <a:lnL w="12700">
                      <a:solidFill>
                        <a:prstClr val="black"/>
                      </a:solidFill>
                      <a:miter lim="800000"/>
                    </a:lnL>
                    <a:lnR w="12700">
                      <a:solidFill>
                        <a:prstClr val="black"/>
                      </a:solidFill>
                      <a:miter lim="800000"/>
                    </a:lnR>
                    <a:lnT w="12700">
                      <a:solidFill>
                        <a:prstClr val="black"/>
                      </a:solidFill>
                      <a:miter lim="800000"/>
                    </a:lnT>
                    <a:lnB w="12700">
                      <a:solidFill>
                        <a:schemeClr val="tx1"/>
                      </a:solidFill>
                      <a:miter lim="800000"/>
                    </a:lnB>
                    <a:noFill/>
                  </a:tcPr>
                </a:tc>
                <a:extLst>
                  <a:ext uri="{0D108BD9-81ED-4DB2-BD59-A6C34878D82A}">
                    <a16:rowId xmlns:a16="http://schemas.microsoft.com/office/drawing/2014/main" val="10001"/>
                  </a:ext>
                </a:extLst>
              </a:tr>
              <a:tr h="1135380">
                <a:tc>
                  <a:txBody>
                    <a:bodyPr/>
                    <a:lstStyle>
                      <a:defPPr>
                        <a:defRPr lang="zh-CN"/>
                      </a:defPPr>
                      <a:lvl1pPr marL="0" indent="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1pPr>
                      <a:lvl2pPr marL="342900" indent="1143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2pPr>
                      <a:lvl3pPr marL="685800" indent="2286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3pPr>
                      <a:lvl4pPr marL="1028700" indent="3429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4pPr>
                      <a:lvl5pPr marL="1371600" indent="4572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5pPr>
                    </a:lstStyle>
                    <a:p>
                      <a:pPr marL="0" lvl="0" indent="0" algn="ctr" eaLnBrk="1" hangingPunct="1">
                        <a:tabLst>
                          <a:tab pos="2626995" algn="l"/>
                        </a:tabLst>
                      </a:pPr>
                      <a:r>
                        <a:rPr lang="zh-CN" altLang="zh-CN" sz="2400" b="1">
                          <a:solidFill>
                            <a:srgbClr val="FF0000"/>
                          </a:solidFill>
                          <a:latin typeface="微软雅黑" panose="020B0503020204020204" pitchFamily="34" charset="-122"/>
                          <a:ea typeface="微软雅黑" panose="020B0503020204020204" pitchFamily="34" charset="-122"/>
                        </a:rPr>
                        <a:t>诉讼目的</a:t>
                      </a:r>
                    </a:p>
                  </a:txBody>
                  <a:tcPr marL="68580" marR="68580" marT="0" marB="0" anchor="ctr">
                    <a:lnL w="12700">
                      <a:solidFill>
                        <a:prstClr val="black"/>
                      </a:solidFill>
                      <a:miter lim="800000"/>
                    </a:lnL>
                    <a:lnR w="12700">
                      <a:solidFill>
                        <a:prstClr val="black"/>
                      </a:solidFill>
                      <a:miter lim="800000"/>
                    </a:lnR>
                    <a:lnT w="12700">
                      <a:solidFill>
                        <a:schemeClr val="tx1"/>
                      </a:solidFill>
                      <a:miter lim="800000"/>
                    </a:lnT>
                    <a:lnB w="12700">
                      <a:solidFill>
                        <a:prstClr val="black"/>
                      </a:solidFill>
                      <a:miter lim="800000"/>
                    </a:lnB>
                    <a:noFill/>
                  </a:tcPr>
                </a:tc>
                <a:tc>
                  <a:txBody>
                    <a:bodyPr/>
                    <a:lstStyle>
                      <a:defPPr>
                        <a:defRPr lang="zh-CN"/>
                      </a:defPPr>
                      <a:lvl1pPr marL="0" indent="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1pPr>
                      <a:lvl2pPr marL="342900" indent="1143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2pPr>
                      <a:lvl3pPr marL="685800" indent="2286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3pPr>
                      <a:lvl4pPr marL="1028700" indent="3429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4pPr>
                      <a:lvl5pPr marL="1371600" indent="4572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5pPr>
                    </a:lstStyle>
                    <a:p>
                      <a:pPr marL="0" lvl="0" indent="0" eaLnBrk="1" hangingPunct="1">
                        <a:tabLst>
                          <a:tab pos="2626995" algn="l"/>
                        </a:tabLst>
                      </a:pPr>
                      <a:endParaRPr lang="zh-CN" altLang="zh-CN" sz="2400" b="1">
                        <a:latin typeface="微软雅黑" panose="020B0503020204020204" pitchFamily="34" charset="-122"/>
                        <a:ea typeface="微软雅黑" panose="020B0503020204020204" pitchFamily="34" charset="-122"/>
                      </a:endParaRPr>
                    </a:p>
                  </a:txBody>
                  <a:tcPr marL="68580" marR="68580" marT="0" marB="0" anchor="ctr">
                    <a:lnL w="12700">
                      <a:solidFill>
                        <a:prstClr val="black"/>
                      </a:solidFill>
                      <a:miter lim="800000"/>
                    </a:lnL>
                    <a:lnR w="12700">
                      <a:solidFill>
                        <a:prstClr val="black"/>
                      </a:solidFill>
                      <a:miter lim="800000"/>
                    </a:lnR>
                    <a:lnT w="12700">
                      <a:solidFill>
                        <a:schemeClr val="tx1"/>
                      </a:solidFill>
                      <a:miter lim="800000"/>
                    </a:lnT>
                    <a:lnB w="12700">
                      <a:solidFill>
                        <a:prstClr val="black"/>
                      </a:solidFill>
                      <a:miter lim="800000"/>
                    </a:lnB>
                    <a:noFill/>
                  </a:tcPr>
                </a:tc>
                <a:tc>
                  <a:txBody>
                    <a:bodyPr/>
                    <a:lstStyle>
                      <a:defPPr>
                        <a:defRPr lang="zh-CN"/>
                      </a:defPPr>
                      <a:lvl1pPr marL="0" indent="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1pPr>
                      <a:lvl2pPr marL="342900" indent="1143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2pPr>
                      <a:lvl3pPr marL="685800" indent="2286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3pPr>
                      <a:lvl4pPr marL="1028700" indent="3429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4pPr>
                      <a:lvl5pPr marL="1371600" indent="4572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5pPr>
                    </a:lstStyle>
                    <a:p>
                      <a:pPr marL="0" lvl="0" indent="0" eaLnBrk="1" hangingPunct="1">
                        <a:tabLst>
                          <a:tab pos="2626995" algn="l"/>
                        </a:tabLst>
                      </a:pPr>
                      <a:endParaRPr lang="zh-CN" altLang="zh-CN" sz="2400" b="1">
                        <a:latin typeface="微软雅黑" panose="020B0503020204020204" pitchFamily="34" charset="-122"/>
                        <a:ea typeface="微软雅黑" panose="020B0503020204020204" pitchFamily="34" charset="-122"/>
                      </a:endParaRPr>
                    </a:p>
                  </a:txBody>
                  <a:tcPr marL="68580" marR="68580" marT="0" marB="0" anchor="ctr">
                    <a:lnL w="12700">
                      <a:solidFill>
                        <a:prstClr val="black"/>
                      </a:solidFill>
                      <a:miter lim="800000"/>
                    </a:lnL>
                    <a:lnR w="12700">
                      <a:solidFill>
                        <a:prstClr val="black"/>
                      </a:solidFill>
                      <a:miter lim="800000"/>
                    </a:lnR>
                    <a:lnT w="12700">
                      <a:solidFill>
                        <a:schemeClr val="tx1"/>
                      </a:solidFill>
                      <a:miter lim="800000"/>
                    </a:lnT>
                    <a:lnB w="12700">
                      <a:solidFill>
                        <a:prstClr val="black"/>
                      </a:solidFill>
                      <a:miter lim="800000"/>
                    </a:lnB>
                    <a:noFill/>
                  </a:tcPr>
                </a:tc>
                <a:tc>
                  <a:txBody>
                    <a:bodyPr/>
                    <a:lstStyle>
                      <a:defPPr>
                        <a:defRPr lang="zh-CN"/>
                      </a:defPPr>
                      <a:lvl1pPr marL="0" indent="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1pPr>
                      <a:lvl2pPr marL="342900" indent="1143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2pPr>
                      <a:lvl3pPr marL="685800" indent="2286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3pPr>
                      <a:lvl4pPr marL="1028700" indent="3429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4pPr>
                      <a:lvl5pPr marL="1371600" indent="4572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5pPr>
                    </a:lstStyle>
                    <a:p>
                      <a:pPr marL="0" lvl="0" indent="0" eaLnBrk="1" hangingPunct="1">
                        <a:tabLst>
                          <a:tab pos="2626995" algn="l"/>
                        </a:tabLst>
                      </a:pPr>
                      <a:endParaRPr lang="zh-CN" altLang="zh-CN" sz="2400" b="1">
                        <a:latin typeface="微软雅黑" panose="020B0503020204020204" pitchFamily="34" charset="-122"/>
                        <a:ea typeface="微软雅黑" panose="020B0503020204020204" pitchFamily="34" charset="-122"/>
                      </a:endParaRPr>
                    </a:p>
                  </a:txBody>
                  <a:tcPr marL="68580" marR="68580" marT="0" marB="0" anchor="ctr">
                    <a:lnL w="12700">
                      <a:solidFill>
                        <a:prstClr val="black"/>
                      </a:solidFill>
                      <a:miter lim="800000"/>
                    </a:lnL>
                    <a:lnR w="12700">
                      <a:solidFill>
                        <a:prstClr val="black"/>
                      </a:solidFill>
                      <a:miter lim="800000"/>
                    </a:lnR>
                    <a:lnT w="12700">
                      <a:solidFill>
                        <a:schemeClr val="tx1"/>
                      </a:solidFill>
                      <a:miter lim="800000"/>
                    </a:lnT>
                    <a:lnB w="12700">
                      <a:solidFill>
                        <a:prstClr val="black"/>
                      </a:solidFill>
                      <a:miter lim="800000"/>
                    </a:lnB>
                    <a:noFill/>
                  </a:tcPr>
                </a:tc>
                <a:extLst>
                  <a:ext uri="{0D108BD9-81ED-4DB2-BD59-A6C34878D82A}">
                    <a16:rowId xmlns:a16="http://schemas.microsoft.com/office/drawing/2014/main" val="10002"/>
                  </a:ext>
                </a:extLst>
              </a:tr>
              <a:tr h="1186180">
                <a:tc>
                  <a:txBody>
                    <a:bodyPr/>
                    <a:lstStyle>
                      <a:defPPr>
                        <a:defRPr lang="zh-CN"/>
                      </a:defPPr>
                      <a:lvl1pPr marL="0" indent="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1pPr>
                      <a:lvl2pPr marL="342900" indent="1143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2pPr>
                      <a:lvl3pPr marL="685800" indent="2286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3pPr>
                      <a:lvl4pPr marL="1028700" indent="3429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4pPr>
                      <a:lvl5pPr marL="1371600" indent="4572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5pPr>
                    </a:lstStyle>
                    <a:p>
                      <a:pPr marL="0" lvl="0" indent="0" algn="ctr" eaLnBrk="1" hangingPunct="1">
                        <a:tabLst>
                          <a:tab pos="2626995" algn="l"/>
                        </a:tabLst>
                      </a:pPr>
                      <a:r>
                        <a:rPr sz="2400" b="1">
                          <a:solidFill>
                            <a:srgbClr val="FF0000"/>
                          </a:solidFill>
                          <a:latin typeface="微软雅黑" panose="020B0503020204020204" pitchFamily="34" charset="-122"/>
                          <a:ea typeface="微软雅黑" panose="020B0503020204020204" pitchFamily="34" charset="-122"/>
                        </a:rPr>
                        <a:t>诉讼主体</a:t>
                      </a:r>
                    </a:p>
                  </a:txBody>
                  <a:tcPr marL="68580" marR="68580" marT="0" marB="0" anchor="ctr">
                    <a:lnL w="12700">
                      <a:solidFill>
                        <a:prstClr val="black"/>
                      </a:solidFill>
                      <a:miter lim="800000"/>
                    </a:lnL>
                    <a:lnR w="12700">
                      <a:solidFill>
                        <a:prstClr val="black"/>
                      </a:solidFill>
                      <a:miter lim="800000"/>
                    </a:lnR>
                    <a:lnT w="12700">
                      <a:solidFill>
                        <a:prstClr val="black"/>
                      </a:solidFill>
                      <a:miter lim="800000"/>
                    </a:lnT>
                    <a:lnB w="12700">
                      <a:solidFill>
                        <a:prstClr val="black"/>
                      </a:solidFill>
                      <a:miter lim="800000"/>
                    </a:lnB>
                    <a:noFill/>
                  </a:tcPr>
                </a:tc>
                <a:tc>
                  <a:txBody>
                    <a:bodyPr/>
                    <a:lstStyle>
                      <a:defPPr>
                        <a:defRPr lang="zh-CN"/>
                      </a:defPPr>
                      <a:lvl1pPr marL="0" indent="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1pPr>
                      <a:lvl2pPr marL="342900" indent="1143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2pPr>
                      <a:lvl3pPr marL="685800" indent="2286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3pPr>
                      <a:lvl4pPr marL="1028700" indent="3429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4pPr>
                      <a:lvl5pPr marL="1371600" indent="4572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5pPr>
                    </a:lstStyle>
                    <a:p>
                      <a:pPr marL="0" lvl="0" indent="0" eaLnBrk="1" hangingPunct="1">
                        <a:tabLst>
                          <a:tab pos="2626995" algn="l"/>
                        </a:tabLst>
                      </a:pPr>
                      <a:endParaRPr lang="zh-CN" altLang="zh-CN" sz="2400" b="1">
                        <a:latin typeface="微软雅黑" panose="020B0503020204020204" pitchFamily="34" charset="-122"/>
                        <a:ea typeface="微软雅黑" panose="020B0503020204020204" pitchFamily="34" charset="-122"/>
                      </a:endParaRPr>
                    </a:p>
                  </a:txBody>
                  <a:tcPr marL="68580" marR="68580" marT="0" marB="0" anchor="ctr">
                    <a:lnL w="12700">
                      <a:solidFill>
                        <a:prstClr val="black"/>
                      </a:solidFill>
                      <a:miter lim="800000"/>
                    </a:lnL>
                    <a:lnR w="12700">
                      <a:solidFill>
                        <a:prstClr val="black"/>
                      </a:solidFill>
                      <a:miter lim="800000"/>
                    </a:lnR>
                    <a:lnT w="12700">
                      <a:solidFill>
                        <a:prstClr val="black"/>
                      </a:solidFill>
                      <a:miter lim="800000"/>
                    </a:lnT>
                    <a:lnB w="12700">
                      <a:solidFill>
                        <a:prstClr val="black"/>
                      </a:solidFill>
                      <a:miter lim="800000"/>
                    </a:lnB>
                    <a:noFill/>
                  </a:tcPr>
                </a:tc>
                <a:tc>
                  <a:txBody>
                    <a:bodyPr/>
                    <a:lstStyle>
                      <a:defPPr>
                        <a:defRPr lang="zh-CN"/>
                      </a:defPPr>
                      <a:lvl1pPr marL="0" indent="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1pPr>
                      <a:lvl2pPr marL="342900" indent="1143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2pPr>
                      <a:lvl3pPr marL="685800" indent="2286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3pPr>
                      <a:lvl4pPr marL="1028700" indent="3429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4pPr>
                      <a:lvl5pPr marL="1371600" indent="4572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5pPr>
                    </a:lstStyle>
                    <a:p>
                      <a:pPr marL="0" lvl="0" indent="0" eaLnBrk="1" hangingPunct="1">
                        <a:tabLst>
                          <a:tab pos="2626995" algn="l"/>
                        </a:tabLst>
                      </a:pPr>
                      <a:endParaRPr lang="zh-CN" altLang="zh-CN" sz="2400" b="1">
                        <a:solidFill>
                          <a:srgbClr val="FF0000"/>
                        </a:solidFill>
                        <a:latin typeface="微软雅黑" panose="020B0503020204020204" pitchFamily="34" charset="-122"/>
                        <a:ea typeface="微软雅黑" panose="020B0503020204020204" pitchFamily="34" charset="-122"/>
                      </a:endParaRPr>
                    </a:p>
                  </a:txBody>
                  <a:tcPr marL="68580" marR="68580" marT="0" marB="0" anchor="ctr">
                    <a:lnL w="12700">
                      <a:solidFill>
                        <a:prstClr val="black"/>
                      </a:solidFill>
                      <a:miter lim="800000"/>
                    </a:lnL>
                    <a:lnR w="12700">
                      <a:solidFill>
                        <a:prstClr val="black"/>
                      </a:solidFill>
                      <a:miter lim="800000"/>
                    </a:lnR>
                    <a:lnT w="12700">
                      <a:solidFill>
                        <a:prstClr val="black"/>
                      </a:solidFill>
                      <a:miter lim="800000"/>
                    </a:lnT>
                    <a:lnB w="12700">
                      <a:solidFill>
                        <a:prstClr val="black"/>
                      </a:solidFill>
                      <a:miter lim="800000"/>
                    </a:lnB>
                    <a:noFill/>
                  </a:tcPr>
                </a:tc>
                <a:tc>
                  <a:txBody>
                    <a:bodyPr/>
                    <a:lstStyle>
                      <a:defPPr>
                        <a:defRPr lang="zh-CN"/>
                      </a:defPPr>
                      <a:lvl1pPr marL="0" indent="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1pPr>
                      <a:lvl2pPr marL="342900" indent="1143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2pPr>
                      <a:lvl3pPr marL="685800" indent="2286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3pPr>
                      <a:lvl4pPr marL="1028700" indent="3429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4pPr>
                      <a:lvl5pPr marL="1371600" indent="4572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5pPr>
                    </a:lstStyle>
                    <a:p>
                      <a:pPr marL="0" lvl="0" indent="0" eaLnBrk="1" hangingPunct="1">
                        <a:tabLst>
                          <a:tab pos="2626995" algn="l"/>
                        </a:tabLst>
                      </a:pPr>
                      <a:endParaRPr lang="zh-CN" altLang="zh-CN" sz="2400" b="1">
                        <a:latin typeface="微软雅黑" panose="020B0503020204020204" pitchFamily="34" charset="-122"/>
                        <a:ea typeface="微软雅黑" panose="020B0503020204020204" pitchFamily="34" charset="-122"/>
                      </a:endParaRPr>
                    </a:p>
                  </a:txBody>
                  <a:tcPr marL="68580" marR="68580" marT="0" marB="0" anchor="ctr">
                    <a:lnL w="12700">
                      <a:solidFill>
                        <a:prstClr val="black"/>
                      </a:solidFill>
                      <a:miter lim="800000"/>
                    </a:lnL>
                    <a:lnR w="12700">
                      <a:solidFill>
                        <a:prstClr val="black"/>
                      </a:solidFill>
                      <a:miter lim="800000"/>
                    </a:lnR>
                    <a:lnT w="12700">
                      <a:solidFill>
                        <a:prstClr val="black"/>
                      </a:solidFill>
                      <a:miter lim="800000"/>
                    </a:lnT>
                    <a:lnB w="12700">
                      <a:solidFill>
                        <a:prstClr val="black"/>
                      </a:solidFill>
                      <a:miter lim="800000"/>
                    </a:lnB>
                    <a:noFill/>
                  </a:tcPr>
                </a:tc>
                <a:extLst>
                  <a:ext uri="{0D108BD9-81ED-4DB2-BD59-A6C34878D82A}">
                    <a16:rowId xmlns:a16="http://schemas.microsoft.com/office/drawing/2014/main" val="10003"/>
                  </a:ext>
                </a:extLst>
              </a:tr>
              <a:tr h="1200150">
                <a:tc>
                  <a:txBody>
                    <a:bodyPr/>
                    <a:lstStyle>
                      <a:defPPr>
                        <a:defRPr lang="zh-CN"/>
                      </a:defPPr>
                      <a:lvl1pPr marL="0" indent="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1pPr>
                      <a:lvl2pPr marL="342900" indent="1143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2pPr>
                      <a:lvl3pPr marL="685800" indent="2286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3pPr>
                      <a:lvl4pPr marL="1028700" indent="3429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4pPr>
                      <a:lvl5pPr marL="1371600" indent="4572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5pPr>
                    </a:lstStyle>
                    <a:p>
                      <a:pPr marL="0" lvl="0" indent="0" algn="ctr" eaLnBrk="1" hangingPunct="1">
                        <a:tabLst>
                          <a:tab pos="2626995" algn="l"/>
                        </a:tabLst>
                      </a:pPr>
                      <a:r>
                        <a:rPr sz="2400" b="1">
                          <a:latin typeface="微软雅黑" panose="020B0503020204020204" pitchFamily="34" charset="-122"/>
                          <a:ea typeface="微软雅黑" panose="020B0503020204020204" pitchFamily="34" charset="-122"/>
                        </a:rPr>
                        <a:t>举证</a:t>
                      </a:r>
                      <a:r>
                        <a:rPr lang="zh-CN" altLang="en-US" sz="2400" b="1">
                          <a:latin typeface="微软雅黑" panose="020B0503020204020204" pitchFamily="34" charset="-122"/>
                          <a:ea typeface="微软雅黑" panose="020B0503020204020204" pitchFamily="34" charset="-122"/>
                        </a:rPr>
                        <a:t>原则</a:t>
                      </a:r>
                    </a:p>
                  </a:txBody>
                  <a:tcPr marL="68580" marR="68580" marT="0" marB="0" anchor="ctr">
                    <a:lnL w="12700">
                      <a:solidFill>
                        <a:prstClr val="black"/>
                      </a:solidFill>
                      <a:miter lim="800000"/>
                    </a:lnL>
                    <a:lnR w="12700">
                      <a:solidFill>
                        <a:prstClr val="black"/>
                      </a:solidFill>
                      <a:miter lim="800000"/>
                    </a:lnR>
                    <a:lnT w="12700">
                      <a:solidFill>
                        <a:prstClr val="black"/>
                      </a:solidFill>
                      <a:miter lim="800000"/>
                    </a:lnT>
                    <a:lnB w="12700">
                      <a:solidFill>
                        <a:prstClr val="black"/>
                      </a:solidFill>
                      <a:miter lim="800000"/>
                    </a:lnB>
                    <a:noFill/>
                  </a:tcPr>
                </a:tc>
                <a:tc>
                  <a:txBody>
                    <a:bodyPr/>
                    <a:lstStyle>
                      <a:defPPr>
                        <a:defRPr lang="zh-CN"/>
                      </a:defPPr>
                      <a:lvl1pPr marL="0" indent="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1pPr>
                      <a:lvl2pPr marL="342900" indent="1143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2pPr>
                      <a:lvl3pPr marL="685800" indent="2286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3pPr>
                      <a:lvl4pPr marL="1028700" indent="3429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4pPr>
                      <a:lvl5pPr marL="1371600" indent="4572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5pPr>
                    </a:lstStyle>
                    <a:p>
                      <a:pPr marL="0" lvl="0" indent="0" eaLnBrk="1" hangingPunct="1">
                        <a:tabLst>
                          <a:tab pos="2626995" algn="l"/>
                        </a:tabLst>
                      </a:pPr>
                      <a:endParaRPr lang="zh-CN" altLang="zh-CN" sz="2400" b="1">
                        <a:latin typeface="微软雅黑" panose="020B0503020204020204" pitchFamily="34" charset="-122"/>
                        <a:ea typeface="微软雅黑" panose="020B0503020204020204" pitchFamily="34" charset="-122"/>
                      </a:endParaRPr>
                    </a:p>
                  </a:txBody>
                  <a:tcPr marL="68580" marR="68580" marT="0" marB="0" anchor="ctr">
                    <a:lnL w="12700">
                      <a:solidFill>
                        <a:prstClr val="black"/>
                      </a:solidFill>
                      <a:miter lim="800000"/>
                    </a:lnL>
                    <a:lnR w="12700">
                      <a:solidFill>
                        <a:prstClr val="black"/>
                      </a:solidFill>
                      <a:miter lim="800000"/>
                    </a:lnR>
                    <a:lnT w="12700">
                      <a:solidFill>
                        <a:prstClr val="black"/>
                      </a:solidFill>
                      <a:miter lim="800000"/>
                    </a:lnT>
                    <a:lnB w="12700">
                      <a:solidFill>
                        <a:prstClr val="black"/>
                      </a:solidFill>
                      <a:miter lim="800000"/>
                    </a:lnB>
                    <a:noFill/>
                  </a:tcPr>
                </a:tc>
                <a:tc>
                  <a:txBody>
                    <a:bodyPr/>
                    <a:lstStyle>
                      <a:defPPr>
                        <a:defRPr lang="zh-CN"/>
                      </a:defPPr>
                      <a:lvl1pPr marL="0" indent="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1pPr>
                      <a:lvl2pPr marL="342900" indent="1143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2pPr>
                      <a:lvl3pPr marL="685800" indent="2286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3pPr>
                      <a:lvl4pPr marL="1028700" indent="3429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4pPr>
                      <a:lvl5pPr marL="1371600" indent="4572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5pPr>
                    </a:lstStyle>
                    <a:p>
                      <a:pPr marL="0" lvl="0" indent="0" eaLnBrk="1" hangingPunct="1">
                        <a:tabLst>
                          <a:tab pos="2626995" algn="l"/>
                        </a:tabLst>
                      </a:pPr>
                      <a:endParaRPr lang="zh-CN" altLang="zh-CN" sz="2400" b="1">
                        <a:latin typeface="微软雅黑" panose="020B0503020204020204" pitchFamily="34" charset="-122"/>
                        <a:ea typeface="微软雅黑" panose="020B0503020204020204" pitchFamily="34" charset="-122"/>
                      </a:endParaRPr>
                    </a:p>
                  </a:txBody>
                  <a:tcPr marL="68580" marR="68580" marT="0" marB="0" anchor="ctr">
                    <a:lnL w="12700">
                      <a:solidFill>
                        <a:prstClr val="black"/>
                      </a:solidFill>
                      <a:miter lim="800000"/>
                    </a:lnL>
                    <a:lnR w="12700">
                      <a:solidFill>
                        <a:prstClr val="black"/>
                      </a:solidFill>
                      <a:miter lim="800000"/>
                    </a:lnR>
                    <a:lnT w="12700">
                      <a:solidFill>
                        <a:prstClr val="black"/>
                      </a:solidFill>
                      <a:miter lim="800000"/>
                    </a:lnT>
                    <a:lnB w="12700">
                      <a:solidFill>
                        <a:prstClr val="black"/>
                      </a:solidFill>
                      <a:miter lim="800000"/>
                    </a:lnB>
                    <a:noFill/>
                  </a:tcPr>
                </a:tc>
                <a:tc>
                  <a:txBody>
                    <a:bodyPr/>
                    <a:lstStyle>
                      <a:defPPr>
                        <a:defRPr lang="zh-CN"/>
                      </a:defPPr>
                      <a:lvl1pPr marL="0" indent="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1pPr>
                      <a:lvl2pPr marL="342900" indent="1143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2pPr>
                      <a:lvl3pPr marL="685800" indent="2286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3pPr>
                      <a:lvl4pPr marL="1028700" indent="3429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4pPr>
                      <a:lvl5pPr marL="1371600" indent="4572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5pPr>
                    </a:lstStyle>
                    <a:p>
                      <a:pPr marL="0" lvl="0" indent="0" eaLnBrk="1" hangingPunct="1">
                        <a:tabLst>
                          <a:tab pos="2626995" algn="l"/>
                        </a:tabLst>
                      </a:pPr>
                      <a:endParaRPr lang="zh-CN" altLang="zh-CN" sz="2400" b="1">
                        <a:latin typeface="微软雅黑" panose="020B0503020204020204" pitchFamily="34" charset="-122"/>
                        <a:ea typeface="微软雅黑" panose="020B0503020204020204" pitchFamily="34" charset="-122"/>
                      </a:endParaRPr>
                    </a:p>
                  </a:txBody>
                  <a:tcPr marL="68580" marR="68580" marT="0" marB="0" anchor="ctr">
                    <a:lnL w="12700">
                      <a:solidFill>
                        <a:prstClr val="black"/>
                      </a:solidFill>
                      <a:miter lim="800000"/>
                    </a:lnL>
                    <a:lnR w="12700">
                      <a:solidFill>
                        <a:prstClr val="black"/>
                      </a:solidFill>
                      <a:miter lim="800000"/>
                    </a:lnR>
                    <a:lnT w="12700">
                      <a:solidFill>
                        <a:prstClr val="black"/>
                      </a:solidFill>
                      <a:miter lim="800000"/>
                    </a:lnT>
                    <a:lnB w="12700">
                      <a:solidFill>
                        <a:prstClr val="black"/>
                      </a:solidFill>
                      <a:miter lim="800000"/>
                    </a:lnB>
                    <a:noFill/>
                  </a:tcPr>
                </a:tc>
                <a:extLst>
                  <a:ext uri="{0D108BD9-81ED-4DB2-BD59-A6C34878D82A}">
                    <a16:rowId xmlns:a16="http://schemas.microsoft.com/office/drawing/2014/main" val="10004"/>
                  </a:ext>
                </a:extLst>
              </a:tr>
              <a:tr h="885190">
                <a:tc>
                  <a:txBody>
                    <a:bodyPr/>
                    <a:lstStyle>
                      <a:defPPr>
                        <a:defRPr lang="zh-CN"/>
                      </a:defPPr>
                      <a:lvl1pPr marL="0" indent="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1pPr>
                      <a:lvl2pPr marL="342900" indent="1143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2pPr>
                      <a:lvl3pPr marL="685800" indent="2286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3pPr>
                      <a:lvl4pPr marL="1028700" indent="3429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4pPr>
                      <a:lvl5pPr marL="1371600" indent="4572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5pPr>
                    </a:lstStyle>
                    <a:p>
                      <a:pPr marL="0" lvl="0" indent="0" algn="ctr" eaLnBrk="1" hangingPunct="1">
                        <a:tabLst>
                          <a:tab pos="2626995" algn="l"/>
                        </a:tabLst>
                      </a:pPr>
                      <a:r>
                        <a:rPr sz="2400" b="1">
                          <a:latin typeface="微软雅黑" panose="020B0503020204020204" pitchFamily="34" charset="-122"/>
                          <a:ea typeface="微软雅黑" panose="020B0503020204020204" pitchFamily="34" charset="-122"/>
                        </a:rPr>
                        <a:t>适用法律</a:t>
                      </a:r>
                    </a:p>
                  </a:txBody>
                  <a:tcPr marL="68580" marR="68580" marT="0" marB="0" anchor="ctr">
                    <a:lnL w="12700">
                      <a:solidFill>
                        <a:prstClr val="black"/>
                      </a:solidFill>
                      <a:miter lim="800000"/>
                    </a:lnL>
                    <a:lnR w="12700">
                      <a:solidFill>
                        <a:prstClr val="black"/>
                      </a:solidFill>
                      <a:miter lim="800000"/>
                    </a:lnR>
                    <a:lnT w="12700">
                      <a:solidFill>
                        <a:prstClr val="black"/>
                      </a:solidFill>
                      <a:miter lim="800000"/>
                    </a:lnT>
                    <a:lnB w="12700">
                      <a:solidFill>
                        <a:prstClr val="black"/>
                      </a:solidFill>
                      <a:miter lim="800000"/>
                    </a:lnB>
                    <a:noFill/>
                  </a:tcPr>
                </a:tc>
                <a:tc>
                  <a:txBody>
                    <a:bodyPr/>
                    <a:lstStyle>
                      <a:defPPr>
                        <a:defRPr lang="zh-CN"/>
                      </a:defPPr>
                      <a:lvl1pPr marL="0" indent="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1pPr>
                      <a:lvl2pPr marL="342900" indent="1143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2pPr>
                      <a:lvl3pPr marL="685800" indent="2286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3pPr>
                      <a:lvl4pPr marL="1028700" indent="3429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4pPr>
                      <a:lvl5pPr marL="1371600" indent="4572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5pPr>
                    </a:lstStyle>
                    <a:p>
                      <a:pPr marL="0" lvl="0" indent="0" eaLnBrk="1" hangingPunct="1">
                        <a:tabLst>
                          <a:tab pos="2626995" algn="l"/>
                        </a:tabLst>
                      </a:pPr>
                      <a:endParaRPr lang="zh-CN" altLang="zh-CN" sz="2400" b="1">
                        <a:solidFill>
                          <a:srgbClr val="FF0000"/>
                        </a:solidFill>
                        <a:latin typeface="微软雅黑" panose="020B0503020204020204" pitchFamily="34" charset="-122"/>
                        <a:ea typeface="微软雅黑" panose="020B0503020204020204" pitchFamily="34" charset="-122"/>
                      </a:endParaRPr>
                    </a:p>
                  </a:txBody>
                  <a:tcPr marL="68580" marR="68580" marT="0" marB="0" anchor="ctr">
                    <a:lnL w="12700">
                      <a:solidFill>
                        <a:prstClr val="black"/>
                      </a:solidFill>
                      <a:miter lim="800000"/>
                    </a:lnL>
                    <a:lnR w="12700">
                      <a:solidFill>
                        <a:prstClr val="black"/>
                      </a:solidFill>
                      <a:miter lim="800000"/>
                    </a:lnR>
                    <a:lnT w="12700">
                      <a:solidFill>
                        <a:prstClr val="black"/>
                      </a:solidFill>
                      <a:miter lim="800000"/>
                    </a:lnT>
                    <a:lnB w="12700">
                      <a:solidFill>
                        <a:prstClr val="black"/>
                      </a:solidFill>
                      <a:miter lim="800000"/>
                    </a:lnB>
                    <a:noFill/>
                  </a:tcPr>
                </a:tc>
                <a:tc>
                  <a:txBody>
                    <a:bodyPr/>
                    <a:lstStyle>
                      <a:defPPr>
                        <a:defRPr lang="zh-CN"/>
                      </a:defPPr>
                      <a:lvl1pPr marL="0" indent="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1pPr>
                      <a:lvl2pPr marL="342900" indent="1143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2pPr>
                      <a:lvl3pPr marL="685800" indent="2286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3pPr>
                      <a:lvl4pPr marL="1028700" indent="3429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4pPr>
                      <a:lvl5pPr marL="1371600" indent="4572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5pPr>
                    </a:lstStyle>
                    <a:p>
                      <a:pPr marL="0" lvl="0" indent="0" eaLnBrk="1" hangingPunct="1">
                        <a:tabLst>
                          <a:tab pos="2626995" algn="l"/>
                        </a:tabLst>
                      </a:pPr>
                      <a:endParaRPr lang="zh-CN" altLang="zh-CN" sz="2400" b="1">
                        <a:solidFill>
                          <a:srgbClr val="FF0000"/>
                        </a:solidFill>
                        <a:latin typeface="微软雅黑" panose="020B0503020204020204" pitchFamily="34" charset="-122"/>
                        <a:ea typeface="微软雅黑" panose="020B0503020204020204" pitchFamily="34" charset="-122"/>
                      </a:endParaRPr>
                    </a:p>
                  </a:txBody>
                  <a:tcPr marL="68580" marR="68580" marT="0" marB="0" anchor="ctr">
                    <a:lnL w="12700">
                      <a:solidFill>
                        <a:prstClr val="black"/>
                      </a:solidFill>
                      <a:miter lim="800000"/>
                    </a:lnL>
                    <a:lnR w="12700">
                      <a:solidFill>
                        <a:prstClr val="black"/>
                      </a:solidFill>
                      <a:miter lim="800000"/>
                    </a:lnR>
                    <a:lnT w="12700">
                      <a:solidFill>
                        <a:prstClr val="black"/>
                      </a:solidFill>
                      <a:miter lim="800000"/>
                    </a:lnT>
                    <a:lnB w="12700">
                      <a:solidFill>
                        <a:prstClr val="black"/>
                      </a:solidFill>
                      <a:miter lim="800000"/>
                    </a:lnB>
                    <a:noFill/>
                  </a:tcPr>
                </a:tc>
                <a:tc>
                  <a:txBody>
                    <a:bodyPr/>
                    <a:lstStyle>
                      <a:defPPr>
                        <a:defRPr lang="zh-CN"/>
                      </a:defPPr>
                      <a:lvl1pPr marL="0" indent="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1pPr>
                      <a:lvl2pPr marL="342900" indent="1143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2pPr>
                      <a:lvl3pPr marL="685800" indent="2286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3pPr>
                      <a:lvl4pPr marL="1028700" indent="3429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4pPr>
                      <a:lvl5pPr marL="1371600" indent="4572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5pPr>
                    </a:lstStyle>
                    <a:p>
                      <a:pPr marL="0" lvl="0" indent="0" eaLnBrk="1" hangingPunct="1">
                        <a:tabLst>
                          <a:tab pos="2626995" algn="l"/>
                        </a:tabLst>
                      </a:pPr>
                      <a:endParaRPr lang="zh-CN" altLang="zh-CN" sz="2400" b="1">
                        <a:solidFill>
                          <a:srgbClr val="FF0000"/>
                        </a:solidFill>
                        <a:latin typeface="微软雅黑" panose="020B0503020204020204" pitchFamily="34" charset="-122"/>
                        <a:ea typeface="微软雅黑" panose="020B0503020204020204" pitchFamily="34" charset="-122"/>
                      </a:endParaRPr>
                    </a:p>
                  </a:txBody>
                  <a:tcPr marL="68580" marR="68580" marT="0" marB="0" anchor="ctr">
                    <a:lnL w="12700">
                      <a:solidFill>
                        <a:prstClr val="black"/>
                      </a:solidFill>
                      <a:miter lim="800000"/>
                    </a:lnL>
                    <a:lnR w="12700">
                      <a:solidFill>
                        <a:prstClr val="black"/>
                      </a:solidFill>
                      <a:miter lim="800000"/>
                    </a:lnR>
                    <a:lnT w="12700">
                      <a:solidFill>
                        <a:prstClr val="black"/>
                      </a:solidFill>
                      <a:miter lim="800000"/>
                    </a:lnT>
                    <a:lnB w="12700">
                      <a:solidFill>
                        <a:prstClr val="black"/>
                      </a:solidFill>
                      <a:miter lim="800000"/>
                    </a:lnB>
                    <a:noFill/>
                  </a:tcPr>
                </a:tc>
                <a:extLst>
                  <a:ext uri="{0D108BD9-81ED-4DB2-BD59-A6C34878D82A}">
                    <a16:rowId xmlns:a16="http://schemas.microsoft.com/office/drawing/2014/main" val="10005"/>
                  </a:ext>
                </a:extLst>
              </a:tr>
            </a:tbl>
          </a:graphicData>
        </a:graphic>
      </p:graphicFrame>
      <p:sp>
        <p:nvSpPr>
          <p:cNvPr id="6" name="文本框 5"/>
          <p:cNvSpPr txBox="1"/>
          <p:nvPr>
            <p:custDataLst>
              <p:tags r:id="rId3"/>
            </p:custDataLst>
          </p:nvPr>
        </p:nvSpPr>
        <p:spPr>
          <a:xfrm>
            <a:off x="1708150" y="1580515"/>
            <a:ext cx="1402080" cy="460375"/>
          </a:xfrm>
          <a:prstGeom prst="rect">
            <a:avLst/>
          </a:prstGeom>
          <a:noFill/>
        </p:spPr>
        <p:txBody>
          <a:bodyPr wrap="none" rtlCol="0" anchor="t">
            <a:spAutoFit/>
          </a:bodyPr>
          <a:lstStyle/>
          <a:p>
            <a:r>
              <a:rPr lang="zh-CN" altLang="en-US" sz="2400" b="1">
                <a:solidFill>
                  <a:srgbClr val="FF0000"/>
                </a:solidFill>
                <a:latin typeface="微软雅黑" panose="020B0503020204020204" pitchFamily="34" charset="-122"/>
                <a:ea typeface="微软雅黑" panose="020B0503020204020204" pitchFamily="34" charset="-122"/>
                <a:sym typeface="+mn-ea"/>
              </a:rPr>
              <a:t>民事案件</a:t>
            </a:r>
          </a:p>
        </p:txBody>
      </p:sp>
      <p:sp>
        <p:nvSpPr>
          <p:cNvPr id="7" name="文本框 6"/>
          <p:cNvSpPr txBox="1"/>
          <p:nvPr>
            <p:custDataLst>
              <p:tags r:id="rId4"/>
            </p:custDataLst>
          </p:nvPr>
        </p:nvSpPr>
        <p:spPr>
          <a:xfrm>
            <a:off x="5115560" y="1580515"/>
            <a:ext cx="1402080" cy="460375"/>
          </a:xfrm>
          <a:prstGeom prst="rect">
            <a:avLst/>
          </a:prstGeom>
          <a:noFill/>
        </p:spPr>
        <p:txBody>
          <a:bodyPr wrap="none" rtlCol="0" anchor="t">
            <a:spAutoFit/>
          </a:bodyPr>
          <a:lstStyle/>
          <a:p>
            <a:r>
              <a:rPr lang="zh-CN" altLang="en-US" sz="2400" b="1">
                <a:solidFill>
                  <a:srgbClr val="FF0000"/>
                </a:solidFill>
                <a:latin typeface="微软雅黑" panose="020B0503020204020204" pitchFamily="34" charset="-122"/>
                <a:ea typeface="微软雅黑" panose="020B0503020204020204" pitchFamily="34" charset="-122"/>
                <a:sym typeface="+mn-ea"/>
              </a:rPr>
              <a:t>行政案件</a:t>
            </a:r>
          </a:p>
        </p:txBody>
      </p:sp>
      <p:sp>
        <p:nvSpPr>
          <p:cNvPr id="8" name="文本框 7"/>
          <p:cNvSpPr txBox="1"/>
          <p:nvPr>
            <p:custDataLst>
              <p:tags r:id="rId5"/>
            </p:custDataLst>
          </p:nvPr>
        </p:nvSpPr>
        <p:spPr>
          <a:xfrm>
            <a:off x="9166225" y="1580515"/>
            <a:ext cx="1402080" cy="460375"/>
          </a:xfrm>
          <a:prstGeom prst="rect">
            <a:avLst/>
          </a:prstGeom>
          <a:noFill/>
        </p:spPr>
        <p:txBody>
          <a:bodyPr wrap="none" rtlCol="0" anchor="t">
            <a:spAutoFit/>
          </a:bodyPr>
          <a:lstStyle/>
          <a:p>
            <a:r>
              <a:rPr lang="zh-CN" altLang="en-US" sz="2400" b="1">
                <a:solidFill>
                  <a:srgbClr val="FF0000"/>
                </a:solidFill>
                <a:latin typeface="微软雅黑" panose="020B0503020204020204" pitchFamily="34" charset="-122"/>
                <a:ea typeface="微软雅黑" panose="020B0503020204020204" pitchFamily="34" charset="-122"/>
                <a:sym typeface="+mn-ea"/>
              </a:rPr>
              <a:t>刑事案件</a:t>
            </a:r>
          </a:p>
        </p:txBody>
      </p:sp>
      <p:sp>
        <p:nvSpPr>
          <p:cNvPr id="12" name="文本框 11"/>
          <p:cNvSpPr txBox="1"/>
          <p:nvPr>
            <p:custDataLst>
              <p:tags r:id="rId6"/>
            </p:custDataLst>
          </p:nvPr>
        </p:nvSpPr>
        <p:spPr>
          <a:xfrm>
            <a:off x="1165860" y="2040890"/>
            <a:ext cx="3103880" cy="829945"/>
          </a:xfrm>
          <a:prstGeom prst="rect">
            <a:avLst/>
          </a:prstGeom>
          <a:noFill/>
        </p:spPr>
        <p:txBody>
          <a:bodyPr wrap="square" rtlCol="0" anchor="t">
            <a:spAutoFit/>
          </a:bodyPr>
          <a:lstStyle/>
          <a:p>
            <a:r>
              <a:rPr sz="2400" b="1">
                <a:latin typeface="微软雅黑" panose="020B0503020204020204" pitchFamily="34" charset="-122"/>
                <a:ea typeface="微软雅黑" panose="020B0503020204020204" pitchFamily="34" charset="-122"/>
                <a:sym typeface="+mn-ea"/>
              </a:rPr>
              <a:t>解决</a:t>
            </a:r>
            <a:r>
              <a:rPr sz="2400" b="1">
                <a:solidFill>
                  <a:srgbClr val="FF0000"/>
                </a:solidFill>
                <a:latin typeface="微软雅黑" panose="020B0503020204020204" pitchFamily="34" charset="-122"/>
                <a:ea typeface="微软雅黑" panose="020B0503020204020204" pitchFamily="34" charset="-122"/>
                <a:sym typeface="+mn-ea"/>
              </a:rPr>
              <a:t>平等主体之间的民事权利和义务</a:t>
            </a:r>
            <a:r>
              <a:rPr sz="2400" b="1">
                <a:latin typeface="微软雅黑" panose="020B0503020204020204" pitchFamily="34" charset="-122"/>
                <a:ea typeface="微软雅黑" panose="020B0503020204020204" pitchFamily="34" charset="-122"/>
                <a:sym typeface="+mn-ea"/>
              </a:rPr>
              <a:t>纠纷</a:t>
            </a:r>
            <a:endParaRPr lang="zh-CN" altLang="en-US" sz="2400" b="1">
              <a:latin typeface="微软雅黑" panose="020B0503020204020204" pitchFamily="34" charset="-122"/>
              <a:ea typeface="微软雅黑" panose="020B0503020204020204" pitchFamily="34" charset="-122"/>
              <a:sym typeface="+mn-ea"/>
            </a:endParaRPr>
          </a:p>
        </p:txBody>
      </p:sp>
      <p:sp>
        <p:nvSpPr>
          <p:cNvPr id="13" name="文本框 12"/>
          <p:cNvSpPr txBox="1"/>
          <p:nvPr>
            <p:custDataLst>
              <p:tags r:id="rId7"/>
            </p:custDataLst>
          </p:nvPr>
        </p:nvSpPr>
        <p:spPr>
          <a:xfrm>
            <a:off x="4100830" y="1988820"/>
            <a:ext cx="3467735" cy="1198880"/>
          </a:xfrm>
          <a:prstGeom prst="rect">
            <a:avLst/>
          </a:prstGeom>
          <a:noFill/>
        </p:spPr>
        <p:txBody>
          <a:bodyPr wrap="square" rtlCol="0" anchor="t">
            <a:spAutoFit/>
          </a:bodyPr>
          <a:lstStyle/>
          <a:p>
            <a:pPr marL="0" lvl="0" indent="0" eaLnBrk="1" hangingPunct="1">
              <a:tabLst>
                <a:tab pos="2626995" algn="l"/>
              </a:tabLst>
            </a:pPr>
            <a:r>
              <a:rPr sz="2400" b="1">
                <a:latin typeface="微软雅黑" panose="020B0503020204020204" pitchFamily="34" charset="-122"/>
                <a:ea typeface="微软雅黑" panose="020B0503020204020204" pitchFamily="34" charset="-122"/>
                <a:sym typeface="+mn-ea"/>
              </a:rPr>
              <a:t>解决</a:t>
            </a:r>
            <a:r>
              <a:rPr sz="2400" b="1">
                <a:solidFill>
                  <a:srgbClr val="FF0000"/>
                </a:solidFill>
                <a:latin typeface="微软雅黑" panose="020B0503020204020204" pitchFamily="34" charset="-122"/>
                <a:ea typeface="微软雅黑" panose="020B0503020204020204" pitchFamily="34" charset="-122"/>
                <a:sym typeface="+mn-ea"/>
              </a:rPr>
              <a:t>国家行政机关</a:t>
            </a:r>
            <a:r>
              <a:rPr lang="zh-CN" altLang="en-US" sz="2400" b="1">
                <a:solidFill>
                  <a:srgbClr val="FF0000"/>
                </a:solidFill>
                <a:latin typeface="微软雅黑" panose="020B0503020204020204" pitchFamily="34" charset="-122"/>
                <a:ea typeface="微软雅黑" panose="020B0503020204020204" pitchFamily="34" charset="-122"/>
                <a:sym typeface="+mn-ea"/>
              </a:rPr>
              <a:t>实施的行</a:t>
            </a:r>
            <a:r>
              <a:rPr sz="2400" b="1">
                <a:solidFill>
                  <a:srgbClr val="FF0000"/>
                </a:solidFill>
                <a:latin typeface="微软雅黑" panose="020B0503020204020204" pitchFamily="34" charset="-122"/>
                <a:ea typeface="微软雅黑" panose="020B0503020204020204" pitchFamily="34" charset="-122"/>
                <a:sym typeface="+mn-ea"/>
              </a:rPr>
              <a:t>政行为是否合法</a:t>
            </a:r>
            <a:r>
              <a:rPr sz="2400" b="1">
                <a:latin typeface="微软雅黑" panose="020B0503020204020204" pitchFamily="34" charset="-122"/>
                <a:ea typeface="微软雅黑" panose="020B0503020204020204" pitchFamily="34" charset="-122"/>
                <a:sym typeface="+mn-ea"/>
              </a:rPr>
              <a:t>的问题</a:t>
            </a:r>
            <a:endParaRPr lang="zh-CN" altLang="en-US" sz="2400" b="1">
              <a:latin typeface="微软雅黑" panose="020B0503020204020204" pitchFamily="34" charset="-122"/>
              <a:ea typeface="微软雅黑" panose="020B0503020204020204" pitchFamily="34" charset="-122"/>
              <a:sym typeface="+mn-ea"/>
            </a:endParaRPr>
          </a:p>
        </p:txBody>
      </p:sp>
      <p:sp>
        <p:nvSpPr>
          <p:cNvPr id="14" name="文本框 13"/>
          <p:cNvSpPr txBox="1"/>
          <p:nvPr>
            <p:custDataLst>
              <p:tags r:id="rId8"/>
            </p:custDataLst>
          </p:nvPr>
        </p:nvSpPr>
        <p:spPr>
          <a:xfrm>
            <a:off x="7589520" y="2040890"/>
            <a:ext cx="4555490" cy="829945"/>
          </a:xfrm>
          <a:prstGeom prst="rect">
            <a:avLst/>
          </a:prstGeom>
          <a:noFill/>
        </p:spPr>
        <p:txBody>
          <a:bodyPr wrap="square" rtlCol="0" anchor="t">
            <a:spAutoFit/>
          </a:bodyPr>
          <a:lstStyle/>
          <a:p>
            <a:r>
              <a:rPr sz="2400" b="1">
                <a:latin typeface="微软雅黑" panose="020B0503020204020204" pitchFamily="34" charset="-122"/>
                <a:ea typeface="微软雅黑" panose="020B0503020204020204" pitchFamily="34" charset="-122"/>
                <a:sym typeface="+mn-ea"/>
              </a:rPr>
              <a:t>解决</a:t>
            </a:r>
            <a:r>
              <a:rPr sz="2400" b="1">
                <a:solidFill>
                  <a:srgbClr val="FF0000"/>
                </a:solidFill>
                <a:latin typeface="微软雅黑" panose="020B0503020204020204" pitchFamily="34" charset="-122"/>
                <a:ea typeface="微软雅黑" panose="020B0503020204020204" pitchFamily="34" charset="-122"/>
                <a:sym typeface="+mn-ea"/>
              </a:rPr>
              <a:t>涉嫌犯罪的人是否犯罪和犯什么罪以及应处何种刑罚</a:t>
            </a:r>
            <a:r>
              <a:rPr sz="2400" b="1">
                <a:latin typeface="微软雅黑" panose="020B0503020204020204" pitchFamily="34" charset="-122"/>
                <a:ea typeface="微软雅黑" panose="020B0503020204020204" pitchFamily="34" charset="-122"/>
                <a:sym typeface="+mn-ea"/>
              </a:rPr>
              <a:t>的问题</a:t>
            </a:r>
            <a:endParaRPr lang="zh-CN" altLang="en-US" sz="2400" b="1">
              <a:latin typeface="微软雅黑" panose="020B0503020204020204" pitchFamily="34" charset="-122"/>
              <a:ea typeface="微软雅黑" panose="020B0503020204020204" pitchFamily="34" charset="-122"/>
              <a:sym typeface="+mn-ea"/>
            </a:endParaRPr>
          </a:p>
        </p:txBody>
      </p:sp>
      <p:sp>
        <p:nvSpPr>
          <p:cNvPr id="16" name="文本框 15"/>
          <p:cNvSpPr txBox="1"/>
          <p:nvPr>
            <p:custDataLst>
              <p:tags r:id="rId9"/>
            </p:custDataLst>
          </p:nvPr>
        </p:nvSpPr>
        <p:spPr>
          <a:xfrm>
            <a:off x="1182370" y="3239770"/>
            <a:ext cx="2455545" cy="460375"/>
          </a:xfrm>
          <a:prstGeom prst="rect">
            <a:avLst/>
          </a:prstGeom>
          <a:noFill/>
        </p:spPr>
        <p:txBody>
          <a:bodyPr wrap="square" rtlCol="0" anchor="t">
            <a:spAutoFit/>
          </a:bodyPr>
          <a:lstStyle/>
          <a:p>
            <a:r>
              <a:rPr sz="2400" b="1">
                <a:solidFill>
                  <a:srgbClr val="FF0000"/>
                </a:solidFill>
                <a:latin typeface="微软雅黑" panose="020B0503020204020204" pitchFamily="34" charset="-122"/>
                <a:ea typeface="微软雅黑" panose="020B0503020204020204" pitchFamily="34" charset="-122"/>
                <a:sym typeface="+mn-ea"/>
              </a:rPr>
              <a:t>双方当事人</a:t>
            </a:r>
            <a:endParaRPr lang="zh-CN" altLang="en-US" sz="2400" b="1">
              <a:latin typeface="微软雅黑" panose="020B0503020204020204" pitchFamily="34" charset="-122"/>
              <a:ea typeface="微软雅黑" panose="020B0503020204020204" pitchFamily="34" charset="-122"/>
              <a:sym typeface="+mn-ea"/>
            </a:endParaRPr>
          </a:p>
        </p:txBody>
      </p:sp>
      <p:sp>
        <p:nvSpPr>
          <p:cNvPr id="17" name="文本框 16"/>
          <p:cNvSpPr txBox="1"/>
          <p:nvPr>
            <p:custDataLst>
              <p:tags r:id="rId10"/>
            </p:custDataLst>
          </p:nvPr>
        </p:nvSpPr>
        <p:spPr>
          <a:xfrm>
            <a:off x="4100830" y="3187700"/>
            <a:ext cx="3557270" cy="1198880"/>
          </a:xfrm>
          <a:prstGeom prst="rect">
            <a:avLst/>
          </a:prstGeom>
          <a:noFill/>
        </p:spPr>
        <p:txBody>
          <a:bodyPr wrap="square" rtlCol="0" anchor="t">
            <a:spAutoFit/>
          </a:bodyPr>
          <a:lstStyle/>
          <a:p>
            <a:r>
              <a:rPr lang="zh-CN" sz="2400" b="1">
                <a:latin typeface="微软雅黑" panose="020B0503020204020204" pitchFamily="34" charset="-122"/>
                <a:ea typeface="微软雅黑" panose="020B0503020204020204" pitchFamily="34" charset="-122"/>
                <a:sym typeface="+mn-ea"/>
              </a:rPr>
              <a:t>主要</a:t>
            </a:r>
            <a:r>
              <a:rPr sz="2400" b="1">
                <a:latin typeface="微软雅黑" panose="020B0503020204020204" pitchFamily="34" charset="-122"/>
                <a:ea typeface="微软雅黑" panose="020B0503020204020204" pitchFamily="34" charset="-122"/>
                <a:sym typeface="+mn-ea"/>
              </a:rPr>
              <a:t>由</a:t>
            </a:r>
            <a:r>
              <a:rPr lang="zh-CN" altLang="en-US" sz="2400" b="1">
                <a:solidFill>
                  <a:srgbClr val="FF0000"/>
                </a:solidFill>
                <a:latin typeface="微软雅黑" panose="020B0503020204020204" pitchFamily="34" charset="-122"/>
                <a:ea typeface="微软雅黑" panose="020B0503020204020204" pitchFamily="34" charset="-122"/>
                <a:sym typeface="+mn-ea"/>
              </a:rPr>
              <a:t>行政相对人</a:t>
            </a:r>
            <a:r>
              <a:rPr sz="2400" b="1">
                <a:latin typeface="微软雅黑" panose="020B0503020204020204" pitchFamily="34" charset="-122"/>
                <a:ea typeface="微软雅黑" panose="020B0503020204020204" pitchFamily="34" charset="-122"/>
                <a:sym typeface="+mn-ea"/>
              </a:rPr>
              <a:t>提起诉讼，行政机关始终</a:t>
            </a:r>
            <a:r>
              <a:rPr sz="2400" b="1">
                <a:solidFill>
                  <a:srgbClr val="FF0000"/>
                </a:solidFill>
                <a:latin typeface="微软雅黑" panose="020B0503020204020204" pitchFamily="34" charset="-122"/>
                <a:ea typeface="微软雅黑" panose="020B0503020204020204" pitchFamily="34" charset="-122"/>
                <a:sym typeface="+mn-ea"/>
              </a:rPr>
              <a:t>处于被告地位</a:t>
            </a:r>
            <a:endParaRPr lang="zh-CN" altLang="en-US" sz="2400" b="1">
              <a:solidFill>
                <a:srgbClr val="FF0000"/>
              </a:solidFill>
              <a:latin typeface="微软雅黑" panose="020B0503020204020204" pitchFamily="34" charset="-122"/>
              <a:ea typeface="微软雅黑" panose="020B0503020204020204" pitchFamily="34" charset="-122"/>
              <a:sym typeface="+mn-ea"/>
            </a:endParaRPr>
          </a:p>
        </p:txBody>
      </p:sp>
      <p:sp>
        <p:nvSpPr>
          <p:cNvPr id="18" name="文本框 17"/>
          <p:cNvSpPr txBox="1"/>
          <p:nvPr>
            <p:custDataLst>
              <p:tags r:id="rId11"/>
            </p:custDataLst>
          </p:nvPr>
        </p:nvSpPr>
        <p:spPr>
          <a:xfrm>
            <a:off x="7731125" y="3326765"/>
            <a:ext cx="4272915" cy="829945"/>
          </a:xfrm>
          <a:prstGeom prst="rect">
            <a:avLst/>
          </a:prstGeom>
          <a:noFill/>
        </p:spPr>
        <p:txBody>
          <a:bodyPr wrap="square" rtlCol="0" anchor="t">
            <a:spAutoFit/>
          </a:bodyPr>
          <a:lstStyle/>
          <a:p>
            <a:pPr marL="0" lvl="0" indent="0" eaLnBrk="1" hangingPunct="1">
              <a:tabLst>
                <a:tab pos="2626995" algn="l"/>
              </a:tabLst>
            </a:pPr>
            <a:r>
              <a:rPr sz="2400" b="1">
                <a:latin typeface="微软雅黑" panose="020B0503020204020204" pitchFamily="34" charset="-122"/>
                <a:ea typeface="微软雅黑" panose="020B0503020204020204" pitchFamily="34" charset="-122"/>
                <a:sym typeface="+mn-ea"/>
              </a:rPr>
              <a:t>除自诉案件由</a:t>
            </a:r>
            <a:r>
              <a:rPr sz="2400" b="1">
                <a:solidFill>
                  <a:srgbClr val="FF0000"/>
                </a:solidFill>
                <a:latin typeface="微软雅黑" panose="020B0503020204020204" pitchFamily="34" charset="-122"/>
                <a:ea typeface="微软雅黑" panose="020B0503020204020204" pitchFamily="34" charset="-122"/>
                <a:sym typeface="+mn-ea"/>
              </a:rPr>
              <a:t>自诉人</a:t>
            </a:r>
            <a:r>
              <a:rPr sz="2400" b="1">
                <a:latin typeface="微软雅黑" panose="020B0503020204020204" pitchFamily="34" charset="-122"/>
                <a:ea typeface="微软雅黑" panose="020B0503020204020204" pitchFamily="34" charset="-122"/>
                <a:sym typeface="+mn-ea"/>
              </a:rPr>
              <a:t>提起</a:t>
            </a:r>
            <a:r>
              <a:rPr lang="zh-CN" sz="2400" b="1">
                <a:solidFill>
                  <a:srgbClr val="FF0000"/>
                </a:solidFill>
                <a:latin typeface="微软雅黑" panose="020B0503020204020204" pitchFamily="34" charset="-122"/>
                <a:ea typeface="微软雅黑" panose="020B0503020204020204" pitchFamily="34" charset="-122"/>
                <a:sym typeface="+mn-ea"/>
              </a:rPr>
              <a:t>自</a:t>
            </a:r>
            <a:r>
              <a:rPr sz="2400" b="1">
                <a:latin typeface="微软雅黑" panose="020B0503020204020204" pitchFamily="34" charset="-122"/>
                <a:ea typeface="微软雅黑" panose="020B0503020204020204" pitchFamily="34" charset="-122"/>
                <a:sym typeface="+mn-ea"/>
              </a:rPr>
              <a:t>诉外，均由</a:t>
            </a:r>
            <a:r>
              <a:rPr sz="2400" b="1">
                <a:solidFill>
                  <a:srgbClr val="FF0000"/>
                </a:solidFill>
                <a:latin typeface="微软雅黑" panose="020B0503020204020204" pitchFamily="34" charset="-122"/>
                <a:ea typeface="微软雅黑" panose="020B0503020204020204" pitchFamily="34" charset="-122"/>
                <a:sym typeface="+mn-ea"/>
              </a:rPr>
              <a:t>人民检察院</a:t>
            </a:r>
            <a:r>
              <a:rPr sz="2400" b="1">
                <a:latin typeface="微软雅黑" panose="020B0503020204020204" pitchFamily="34" charset="-122"/>
                <a:ea typeface="微软雅黑" panose="020B0503020204020204" pitchFamily="34" charset="-122"/>
                <a:sym typeface="+mn-ea"/>
              </a:rPr>
              <a:t>提起</a:t>
            </a:r>
            <a:r>
              <a:rPr sz="2400" b="1">
                <a:solidFill>
                  <a:srgbClr val="FF0000"/>
                </a:solidFill>
                <a:latin typeface="微软雅黑" panose="020B0503020204020204" pitchFamily="34" charset="-122"/>
                <a:ea typeface="微软雅黑" panose="020B0503020204020204" pitchFamily="34" charset="-122"/>
                <a:sym typeface="+mn-ea"/>
              </a:rPr>
              <a:t>公</a:t>
            </a:r>
            <a:r>
              <a:rPr sz="2400" b="1">
                <a:latin typeface="微软雅黑" panose="020B0503020204020204" pitchFamily="34" charset="-122"/>
                <a:ea typeface="微软雅黑" panose="020B0503020204020204" pitchFamily="34" charset="-122"/>
                <a:sym typeface="+mn-ea"/>
              </a:rPr>
              <a:t>诉</a:t>
            </a:r>
            <a:endParaRPr lang="zh-CN" altLang="en-US" sz="2400" b="1">
              <a:latin typeface="微软雅黑" panose="020B0503020204020204" pitchFamily="34" charset="-122"/>
              <a:ea typeface="微软雅黑" panose="020B0503020204020204" pitchFamily="34" charset="-122"/>
              <a:sym typeface="+mn-ea"/>
            </a:endParaRPr>
          </a:p>
        </p:txBody>
      </p:sp>
      <p:sp>
        <p:nvSpPr>
          <p:cNvPr id="19" name="文本框 18"/>
          <p:cNvSpPr txBox="1"/>
          <p:nvPr>
            <p:custDataLst>
              <p:tags r:id="rId12"/>
            </p:custDataLst>
          </p:nvPr>
        </p:nvSpPr>
        <p:spPr>
          <a:xfrm>
            <a:off x="1404620" y="4665980"/>
            <a:ext cx="2011680" cy="460375"/>
          </a:xfrm>
          <a:prstGeom prst="rect">
            <a:avLst/>
          </a:prstGeom>
          <a:noFill/>
        </p:spPr>
        <p:txBody>
          <a:bodyPr wrap="none" rtlCol="0" anchor="t">
            <a:spAutoFit/>
          </a:bodyPr>
          <a:lstStyle/>
          <a:p>
            <a:r>
              <a:rPr sz="2400" b="1">
                <a:solidFill>
                  <a:srgbClr val="FF0000"/>
                </a:solidFill>
                <a:latin typeface="微软雅黑" panose="020B0503020204020204" pitchFamily="34" charset="-122"/>
                <a:ea typeface="微软雅黑" panose="020B0503020204020204" pitchFamily="34" charset="-122"/>
                <a:sym typeface="+mn-ea"/>
              </a:rPr>
              <a:t>谁主张</a:t>
            </a:r>
            <a:r>
              <a:rPr sz="2400" b="1">
                <a:latin typeface="微软雅黑" panose="020B0503020204020204" pitchFamily="34" charset="-122"/>
                <a:ea typeface="微软雅黑" panose="020B0503020204020204" pitchFamily="34" charset="-122"/>
                <a:sym typeface="+mn-ea"/>
              </a:rPr>
              <a:t>谁举证</a:t>
            </a:r>
            <a:endParaRPr lang="zh-CN" altLang="en-US" sz="2400" b="1">
              <a:latin typeface="微软雅黑" panose="020B0503020204020204" pitchFamily="34" charset="-122"/>
              <a:ea typeface="微软雅黑" panose="020B0503020204020204" pitchFamily="34" charset="-122"/>
              <a:sym typeface="+mn-ea"/>
            </a:endParaRPr>
          </a:p>
        </p:txBody>
      </p:sp>
      <p:sp>
        <p:nvSpPr>
          <p:cNvPr id="20" name="文本框 19"/>
          <p:cNvSpPr txBox="1"/>
          <p:nvPr>
            <p:custDataLst>
              <p:tags r:id="rId13"/>
            </p:custDataLst>
          </p:nvPr>
        </p:nvSpPr>
        <p:spPr>
          <a:xfrm>
            <a:off x="4337685" y="4693920"/>
            <a:ext cx="3230880" cy="460375"/>
          </a:xfrm>
          <a:prstGeom prst="rect">
            <a:avLst/>
          </a:prstGeom>
          <a:noFill/>
        </p:spPr>
        <p:txBody>
          <a:bodyPr wrap="none" rtlCol="0" anchor="t">
            <a:spAutoFit/>
          </a:bodyPr>
          <a:lstStyle/>
          <a:p>
            <a:pPr marL="0" lvl="0" indent="0" eaLnBrk="1" hangingPunct="1">
              <a:tabLst>
                <a:tab pos="2626995" algn="l"/>
              </a:tabLst>
            </a:pPr>
            <a:r>
              <a:rPr sz="2400" b="1">
                <a:solidFill>
                  <a:srgbClr val="FF0000"/>
                </a:solidFill>
                <a:latin typeface="微软雅黑" panose="020B0503020204020204" pitchFamily="34" charset="-122"/>
                <a:ea typeface="微软雅黑" panose="020B0503020204020204" pitchFamily="34" charset="-122"/>
                <a:sym typeface="+mn-ea"/>
              </a:rPr>
              <a:t>行政机关</a:t>
            </a:r>
            <a:r>
              <a:rPr sz="2400" b="1">
                <a:latin typeface="微软雅黑" panose="020B0503020204020204" pitchFamily="34" charset="-122"/>
                <a:ea typeface="微软雅黑" panose="020B0503020204020204" pitchFamily="34" charset="-122"/>
                <a:sym typeface="+mn-ea"/>
              </a:rPr>
              <a:t>负有举证责任</a:t>
            </a:r>
            <a:endParaRPr lang="zh-CN" altLang="en-US" sz="2400" b="1">
              <a:latin typeface="微软雅黑" panose="020B0503020204020204" pitchFamily="34" charset="-122"/>
              <a:ea typeface="微软雅黑" panose="020B0503020204020204" pitchFamily="34" charset="-122"/>
              <a:sym typeface="+mn-ea"/>
            </a:endParaRPr>
          </a:p>
        </p:txBody>
      </p:sp>
      <p:sp>
        <p:nvSpPr>
          <p:cNvPr id="21" name="文本框 20"/>
          <p:cNvSpPr txBox="1"/>
          <p:nvPr>
            <p:custDataLst>
              <p:tags r:id="rId14"/>
            </p:custDataLst>
          </p:nvPr>
        </p:nvSpPr>
        <p:spPr>
          <a:xfrm>
            <a:off x="7658100" y="4386580"/>
            <a:ext cx="4244340" cy="1198880"/>
          </a:xfrm>
          <a:prstGeom prst="rect">
            <a:avLst/>
          </a:prstGeom>
          <a:noFill/>
        </p:spPr>
        <p:txBody>
          <a:bodyPr wrap="square" rtlCol="0" anchor="t">
            <a:spAutoFit/>
          </a:bodyPr>
          <a:lstStyle/>
          <a:p>
            <a:pPr marL="0" lvl="0" indent="0" eaLnBrk="1" hangingPunct="1">
              <a:tabLst>
                <a:tab pos="2626995" algn="l"/>
              </a:tabLst>
            </a:pPr>
            <a:r>
              <a:rPr sz="2400" b="1">
                <a:solidFill>
                  <a:srgbClr val="FF0000"/>
                </a:solidFill>
                <a:latin typeface="微软雅黑" panose="020B0503020204020204" pitchFamily="34" charset="-122"/>
                <a:ea typeface="微软雅黑" panose="020B0503020204020204" pitchFamily="34" charset="-122"/>
                <a:sym typeface="+mn-ea"/>
              </a:rPr>
              <a:t>公诉人</a:t>
            </a:r>
            <a:r>
              <a:rPr sz="2400" b="1">
                <a:latin typeface="微软雅黑" panose="020B0503020204020204" pitchFamily="34" charset="-122"/>
                <a:ea typeface="微软雅黑" panose="020B0503020204020204" pitchFamily="34" charset="-122"/>
                <a:sym typeface="+mn-ea"/>
              </a:rPr>
              <a:t>举证，但被告可以提出自己罪轻或无罪的材料为自己辩护</a:t>
            </a:r>
            <a:endParaRPr lang="zh-CN" altLang="en-US" sz="2400" b="1">
              <a:latin typeface="微软雅黑" panose="020B0503020204020204" pitchFamily="34" charset="-122"/>
              <a:ea typeface="微软雅黑" panose="020B0503020204020204" pitchFamily="34" charset="-122"/>
              <a:sym typeface="+mn-ea"/>
            </a:endParaRPr>
          </a:p>
        </p:txBody>
      </p:sp>
      <p:sp>
        <p:nvSpPr>
          <p:cNvPr id="22" name="文本框 21"/>
          <p:cNvSpPr txBox="1"/>
          <p:nvPr>
            <p:custDataLst>
              <p:tags r:id="rId15"/>
            </p:custDataLst>
          </p:nvPr>
        </p:nvSpPr>
        <p:spPr>
          <a:xfrm>
            <a:off x="1182370" y="5722620"/>
            <a:ext cx="2564130" cy="460375"/>
          </a:xfrm>
          <a:prstGeom prst="rect">
            <a:avLst/>
          </a:prstGeom>
          <a:noFill/>
        </p:spPr>
        <p:txBody>
          <a:bodyPr wrap="square" rtlCol="0" anchor="t">
            <a:spAutoFit/>
          </a:bodyPr>
          <a:lstStyle/>
          <a:p>
            <a:r>
              <a:rPr sz="2400" b="1">
                <a:solidFill>
                  <a:srgbClr val="FF0000"/>
                </a:solidFill>
                <a:latin typeface="微软雅黑" panose="020B0503020204020204" pitchFamily="34" charset="-122"/>
                <a:ea typeface="微软雅黑" panose="020B0503020204020204" pitchFamily="34" charset="-122"/>
                <a:sym typeface="+mn-ea"/>
              </a:rPr>
              <a:t>民事诉讼法</a:t>
            </a:r>
            <a:endParaRPr lang="zh-CN" altLang="en-US" sz="2400" b="1">
              <a:solidFill>
                <a:srgbClr val="FF0000"/>
              </a:solidFill>
              <a:latin typeface="微软雅黑" panose="020B0503020204020204" pitchFamily="34" charset="-122"/>
              <a:ea typeface="微软雅黑" panose="020B0503020204020204" pitchFamily="34" charset="-122"/>
              <a:sym typeface="+mn-ea"/>
            </a:endParaRPr>
          </a:p>
        </p:txBody>
      </p:sp>
      <p:sp>
        <p:nvSpPr>
          <p:cNvPr id="23" name="文本框 22"/>
          <p:cNvSpPr txBox="1"/>
          <p:nvPr>
            <p:custDataLst>
              <p:tags r:id="rId16"/>
            </p:custDataLst>
          </p:nvPr>
        </p:nvSpPr>
        <p:spPr>
          <a:xfrm>
            <a:off x="4180840" y="5722620"/>
            <a:ext cx="3047365" cy="460375"/>
          </a:xfrm>
          <a:prstGeom prst="rect">
            <a:avLst/>
          </a:prstGeom>
          <a:noFill/>
        </p:spPr>
        <p:txBody>
          <a:bodyPr wrap="square" rtlCol="0" anchor="t">
            <a:spAutoFit/>
          </a:bodyPr>
          <a:lstStyle/>
          <a:p>
            <a:pPr marL="0" lvl="0" indent="0" eaLnBrk="1" hangingPunct="1">
              <a:tabLst>
                <a:tab pos="2626995" algn="l"/>
              </a:tabLst>
            </a:pPr>
            <a:r>
              <a:rPr sz="2400" b="1">
                <a:solidFill>
                  <a:srgbClr val="FF0000"/>
                </a:solidFill>
                <a:latin typeface="微软雅黑" panose="020B0503020204020204" pitchFamily="34" charset="-122"/>
                <a:ea typeface="微软雅黑" panose="020B0503020204020204" pitchFamily="34" charset="-122"/>
                <a:sym typeface="+mn-ea"/>
              </a:rPr>
              <a:t>行政诉讼法</a:t>
            </a:r>
            <a:endParaRPr lang="zh-CN" altLang="en-US" sz="2400" b="1">
              <a:solidFill>
                <a:srgbClr val="FF0000"/>
              </a:solidFill>
              <a:latin typeface="微软雅黑" panose="020B0503020204020204" pitchFamily="34" charset="-122"/>
              <a:ea typeface="微软雅黑" panose="020B0503020204020204" pitchFamily="34" charset="-122"/>
              <a:sym typeface="+mn-ea"/>
            </a:endParaRPr>
          </a:p>
        </p:txBody>
      </p:sp>
      <p:sp>
        <p:nvSpPr>
          <p:cNvPr id="24" name="文本框 23"/>
          <p:cNvSpPr txBox="1"/>
          <p:nvPr>
            <p:custDataLst>
              <p:tags r:id="rId17"/>
            </p:custDataLst>
          </p:nvPr>
        </p:nvSpPr>
        <p:spPr>
          <a:xfrm>
            <a:off x="7947660" y="5907405"/>
            <a:ext cx="1706880" cy="460375"/>
          </a:xfrm>
          <a:prstGeom prst="rect">
            <a:avLst/>
          </a:prstGeom>
          <a:noFill/>
        </p:spPr>
        <p:txBody>
          <a:bodyPr wrap="none" rtlCol="0" anchor="t">
            <a:spAutoFit/>
          </a:bodyPr>
          <a:lstStyle/>
          <a:p>
            <a:pPr marL="0" lvl="0" indent="0" eaLnBrk="1" hangingPunct="1">
              <a:tabLst>
                <a:tab pos="2626995" algn="l"/>
              </a:tabLst>
            </a:pPr>
            <a:r>
              <a:rPr sz="2400" b="1">
                <a:solidFill>
                  <a:srgbClr val="FF0000"/>
                </a:solidFill>
                <a:latin typeface="微软雅黑" panose="020B0503020204020204" pitchFamily="34" charset="-122"/>
                <a:ea typeface="微软雅黑" panose="020B0503020204020204" pitchFamily="34" charset="-122"/>
                <a:sym typeface="+mn-ea"/>
              </a:rPr>
              <a:t>刑事诉讼法</a:t>
            </a:r>
            <a:endParaRPr lang="zh-CN" altLang="en-US" sz="2400" b="1">
              <a:solidFill>
                <a:srgbClr val="FF0000"/>
              </a:solidFill>
              <a:latin typeface="微软雅黑" panose="020B0503020204020204" pitchFamily="34" charset="-122"/>
              <a:ea typeface="微软雅黑" panose="020B0503020204020204" pitchFamily="34" charset="-122"/>
              <a:sym typeface="+mn-ea"/>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ppt_x"/>
                                          </p:val>
                                        </p:tav>
                                        <p:tav tm="100000">
                                          <p:val>
                                            <p:strVal val="#ppt_x"/>
                                          </p:val>
                                        </p:tav>
                                      </p:tavLst>
                                    </p:anim>
                                    <p:anim calcmode="lin" valueType="num">
                                      <p:cBhvr additive="base">
                                        <p:cTn id="5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additive="base">
                                        <p:cTn id="55" dur="500" fill="hold"/>
                                        <p:tgtEl>
                                          <p:spTgt spid="18"/>
                                        </p:tgtEl>
                                        <p:attrNameLst>
                                          <p:attrName>ppt_x</p:attrName>
                                        </p:attrNameLst>
                                      </p:cBhvr>
                                      <p:tavLst>
                                        <p:tav tm="0">
                                          <p:val>
                                            <p:strVal val="#ppt_x"/>
                                          </p:val>
                                        </p:tav>
                                        <p:tav tm="100000">
                                          <p:val>
                                            <p:strVal val="#ppt_x"/>
                                          </p:val>
                                        </p:tav>
                                      </p:tavLst>
                                    </p:anim>
                                    <p:anim calcmode="lin" valueType="num">
                                      <p:cBhvr additive="base">
                                        <p:cTn id="5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9"/>
                                        </p:tgtEl>
                                        <p:attrNameLst>
                                          <p:attrName>style.visibility</p:attrName>
                                        </p:attrNameLst>
                                      </p:cBhvr>
                                      <p:to>
                                        <p:strVal val="visible"/>
                                      </p:to>
                                    </p:set>
                                    <p:anim calcmode="lin" valueType="num">
                                      <p:cBhvr additive="base">
                                        <p:cTn id="61" dur="500" fill="hold"/>
                                        <p:tgtEl>
                                          <p:spTgt spid="19"/>
                                        </p:tgtEl>
                                        <p:attrNameLst>
                                          <p:attrName>ppt_x</p:attrName>
                                        </p:attrNameLst>
                                      </p:cBhvr>
                                      <p:tavLst>
                                        <p:tav tm="0">
                                          <p:val>
                                            <p:strVal val="#ppt_x"/>
                                          </p:val>
                                        </p:tav>
                                        <p:tav tm="100000">
                                          <p:val>
                                            <p:strVal val="#ppt_x"/>
                                          </p:val>
                                        </p:tav>
                                      </p:tavLst>
                                    </p:anim>
                                    <p:anim calcmode="lin" valueType="num">
                                      <p:cBhvr additive="base">
                                        <p:cTn id="6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anim calcmode="lin" valueType="num">
                                      <p:cBhvr additive="base">
                                        <p:cTn id="67" dur="500" fill="hold"/>
                                        <p:tgtEl>
                                          <p:spTgt spid="20"/>
                                        </p:tgtEl>
                                        <p:attrNameLst>
                                          <p:attrName>ppt_x</p:attrName>
                                        </p:attrNameLst>
                                      </p:cBhvr>
                                      <p:tavLst>
                                        <p:tav tm="0">
                                          <p:val>
                                            <p:strVal val="#ppt_x"/>
                                          </p:val>
                                        </p:tav>
                                        <p:tav tm="100000">
                                          <p:val>
                                            <p:strVal val="#ppt_x"/>
                                          </p:val>
                                        </p:tav>
                                      </p:tavLst>
                                    </p:anim>
                                    <p:anim calcmode="lin" valueType="num">
                                      <p:cBhvr additive="base">
                                        <p:cTn id="6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21"/>
                                        </p:tgtEl>
                                        <p:attrNameLst>
                                          <p:attrName>style.visibility</p:attrName>
                                        </p:attrNameLst>
                                      </p:cBhvr>
                                      <p:to>
                                        <p:strVal val="visible"/>
                                      </p:to>
                                    </p:set>
                                    <p:anim calcmode="lin" valueType="num">
                                      <p:cBhvr additive="base">
                                        <p:cTn id="73" dur="500" fill="hold"/>
                                        <p:tgtEl>
                                          <p:spTgt spid="21"/>
                                        </p:tgtEl>
                                        <p:attrNameLst>
                                          <p:attrName>ppt_x</p:attrName>
                                        </p:attrNameLst>
                                      </p:cBhvr>
                                      <p:tavLst>
                                        <p:tav tm="0">
                                          <p:val>
                                            <p:strVal val="#ppt_x"/>
                                          </p:val>
                                        </p:tav>
                                        <p:tav tm="100000">
                                          <p:val>
                                            <p:strVal val="#ppt_x"/>
                                          </p:val>
                                        </p:tav>
                                      </p:tavLst>
                                    </p:anim>
                                    <p:anim calcmode="lin" valueType="num">
                                      <p:cBhvr additive="base">
                                        <p:cTn id="7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75" fill="hold" nodeType="clickPar">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22"/>
                                        </p:tgtEl>
                                        <p:attrNameLst>
                                          <p:attrName>style.visibility</p:attrName>
                                        </p:attrNameLst>
                                      </p:cBhvr>
                                      <p:to>
                                        <p:strVal val="visible"/>
                                      </p:to>
                                    </p:set>
                                    <p:anim calcmode="lin" valueType="num">
                                      <p:cBhvr additive="base">
                                        <p:cTn id="79" dur="500" fill="hold"/>
                                        <p:tgtEl>
                                          <p:spTgt spid="22"/>
                                        </p:tgtEl>
                                        <p:attrNameLst>
                                          <p:attrName>ppt_x</p:attrName>
                                        </p:attrNameLst>
                                      </p:cBhvr>
                                      <p:tavLst>
                                        <p:tav tm="0">
                                          <p:val>
                                            <p:strVal val="#ppt_x"/>
                                          </p:val>
                                        </p:tav>
                                        <p:tav tm="100000">
                                          <p:val>
                                            <p:strVal val="#ppt_x"/>
                                          </p:val>
                                        </p:tav>
                                      </p:tavLst>
                                    </p:anim>
                                    <p:anim calcmode="lin" valueType="num">
                                      <p:cBhvr additive="base">
                                        <p:cTn id="8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81" fill="hold" nodeType="clickPar">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additive="base">
                                        <p:cTn id="85" dur="500" fill="hold"/>
                                        <p:tgtEl>
                                          <p:spTgt spid="23"/>
                                        </p:tgtEl>
                                        <p:attrNameLst>
                                          <p:attrName>ppt_x</p:attrName>
                                        </p:attrNameLst>
                                      </p:cBhvr>
                                      <p:tavLst>
                                        <p:tav tm="0">
                                          <p:val>
                                            <p:strVal val="#ppt_x"/>
                                          </p:val>
                                        </p:tav>
                                        <p:tav tm="100000">
                                          <p:val>
                                            <p:strVal val="#ppt_x"/>
                                          </p:val>
                                        </p:tav>
                                      </p:tavLst>
                                    </p:anim>
                                    <p:anim calcmode="lin" valueType="num">
                                      <p:cBhvr additive="base">
                                        <p:cTn id="8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87" fill="hold" nodeType="clickPar">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24"/>
                                        </p:tgtEl>
                                        <p:attrNameLst>
                                          <p:attrName>style.visibility</p:attrName>
                                        </p:attrNameLst>
                                      </p:cBhvr>
                                      <p:to>
                                        <p:strVal val="visible"/>
                                      </p:to>
                                    </p:set>
                                    <p:anim calcmode="lin" valueType="num">
                                      <p:cBhvr additive="base">
                                        <p:cTn id="91" dur="500" fill="hold"/>
                                        <p:tgtEl>
                                          <p:spTgt spid="24"/>
                                        </p:tgtEl>
                                        <p:attrNameLst>
                                          <p:attrName>ppt_x</p:attrName>
                                        </p:attrNameLst>
                                      </p:cBhvr>
                                      <p:tavLst>
                                        <p:tav tm="0">
                                          <p:val>
                                            <p:strVal val="#ppt_x"/>
                                          </p:val>
                                        </p:tav>
                                        <p:tav tm="100000">
                                          <p:val>
                                            <p:strVal val="#ppt_x"/>
                                          </p:val>
                                        </p:tav>
                                      </p:tavLst>
                                    </p:anim>
                                    <p:anim calcmode="lin" valueType="num">
                                      <p:cBhvr additive="base">
                                        <p:cTn id="9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2" grpId="0"/>
      <p:bldP spid="13" grpId="0"/>
      <p:bldP spid="14" grpId="0"/>
      <p:bldP spid="16" grpId="0"/>
      <p:bldP spid="17" grpId="0"/>
      <p:bldP spid="18" grpId="0"/>
      <p:bldP spid="19" grpId="0"/>
      <p:bldP spid="20" grpId="0"/>
      <p:bldP spid="21" grpId="0"/>
      <p:bldP spid="22" grpId="0"/>
      <p:bldP spid="23" grpId="0"/>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custDataLst>
              <p:tags r:id="rId1"/>
            </p:custDataLst>
          </p:nvPr>
        </p:nvSpPr>
        <p:spPr>
          <a:xfrm>
            <a:off x="28" y="59055"/>
            <a:ext cx="2214880" cy="706755"/>
          </a:xfrm>
          <a:prstGeom prst="rect">
            <a:avLst/>
          </a:prstGeom>
          <a:noFill/>
        </p:spPr>
        <p:txBody>
          <a:bodyPr wrap="none" lIns="91440" tIns="45720" rIns="91440" bIns="45720">
            <a:spAutoFit/>
          </a:bodyPr>
          <a:lstStyle/>
          <a:p>
            <a:pPr fontAlgn="auto">
              <a:spcBef>
                <a:spcPct val="0"/>
              </a:spcBef>
              <a:spcAft>
                <a:spcPct val="0"/>
              </a:spcAft>
              <a:defRPr/>
            </a:pPr>
            <a:r>
              <a:rPr lang="zh-CN" altLang="en-US" sz="4000" kern="0">
                <a:solidFill>
                  <a:srgbClr val="C00000"/>
                </a:solidFill>
                <a:effectLst>
                  <a:outerShdw blurRad="38100" dist="19050" dir="2700000" algn="tl" rotWithShape="0">
                    <a:schemeClr val="dk1">
                      <a:alpha val="40000"/>
                    </a:schemeClr>
                  </a:outerShdw>
                </a:effectLst>
                <a:latin typeface="黑体" panose="02010609060101010101" charset="-122"/>
                <a:ea typeface="黑体" panose="02010609060101010101" charset="-122"/>
                <a:sym typeface="Calibri"/>
              </a:rPr>
              <a:t>课堂总结</a:t>
            </a:r>
          </a:p>
        </p:txBody>
      </p:sp>
      <p:sp>
        <p:nvSpPr>
          <p:cNvPr id="2" name="矩形 1"/>
          <p:cNvSpPr/>
          <p:nvPr>
            <p:custDataLst>
              <p:tags r:id="rId2"/>
            </p:custDataLst>
          </p:nvPr>
        </p:nvSpPr>
        <p:spPr>
          <a:xfrm>
            <a:off x="3937705" y="3296523"/>
            <a:ext cx="1347211" cy="685427"/>
          </a:xfrm>
          <a:prstGeom prst="rect">
            <a:avLst/>
          </a:prstGeom>
          <a:noFill/>
          <a:ln w="38100">
            <a:solidFill>
              <a:schemeClr val="tx1"/>
            </a:solidFill>
          </a:ln>
          <a:extLst>
            <a:ext uri="{909E8E84-426E-40DD-AFC4-6F175D3DCCD1}">
              <a14:hiddenFill xmlns:a14="http://schemas.microsoft.com/office/drawing/2010/main">
                <a:solidFill>
                  <a:schemeClr val="accent2">
                    <a:lumMod val="75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2400" b="1">
                <a:solidFill>
                  <a:schemeClr val="tx1"/>
                </a:solidFill>
                <a:latin typeface="微软雅黑" panose="020B0503020204020204" pitchFamily="34" charset="-122"/>
                <a:ea typeface="微软雅黑" panose="020B0503020204020204" pitchFamily="34" charset="-122"/>
              </a:rPr>
              <a:t>诉讼</a:t>
            </a:r>
          </a:p>
        </p:txBody>
      </p:sp>
      <p:sp>
        <p:nvSpPr>
          <p:cNvPr id="11" name="文本框 10"/>
          <p:cNvSpPr txBox="1"/>
          <p:nvPr>
            <p:custDataLst>
              <p:tags r:id="rId3"/>
            </p:custDataLst>
          </p:nvPr>
        </p:nvSpPr>
        <p:spPr>
          <a:xfrm>
            <a:off x="2202776" y="3371253"/>
            <a:ext cx="1014027" cy="535968"/>
          </a:xfrm>
          <a:prstGeom prst="rect">
            <a:avLst/>
          </a:prstGeom>
          <a:noFill/>
          <a:ln w="38100">
            <a:solidFill>
              <a:schemeClr val="tx1"/>
            </a:solidFill>
          </a:ln>
          <a:extLst>
            <a:ext uri="{909E8E84-426E-40DD-AFC4-6F175D3DCCD1}">
              <a14:hiddenFill xmlns:a14="http://schemas.microsoft.com/office/drawing/2010/main">
                <a:solidFill>
                  <a:schemeClr val="accent5">
                    <a:lumMod val="75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defRPr b="1">
                <a:solidFill>
                  <a:schemeClr val="bg1"/>
                </a:solidFill>
                <a:latin typeface="微软雅黑" panose="020B0503020204020204" pitchFamily="34" charset="-122"/>
                <a:ea typeface="微软雅黑"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en-US" altLang="en-US" sz="2135">
                <a:solidFill>
                  <a:schemeClr val="tx1"/>
                </a:solidFill>
              </a:rPr>
              <a:t>含义</a:t>
            </a:r>
          </a:p>
        </p:txBody>
      </p:sp>
      <p:cxnSp>
        <p:nvCxnSpPr>
          <p:cNvPr id="12" name="直线连接符 11"/>
          <p:cNvCxnSpPr>
            <a:stCxn id="11" idx="3"/>
            <a:endCxn id="2" idx="1"/>
          </p:cNvCxnSpPr>
          <p:nvPr>
            <p:custDataLst>
              <p:tags r:id="rId4"/>
            </p:custDataLst>
          </p:nvPr>
        </p:nvCxnSpPr>
        <p:spPr>
          <a:xfrm flipV="1">
            <a:off x="3216803" y="3639236"/>
            <a:ext cx="720903"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文本框 14"/>
          <p:cNvSpPr txBox="1"/>
          <p:nvPr>
            <p:custDataLst>
              <p:tags r:id="rId5"/>
            </p:custDataLst>
          </p:nvPr>
        </p:nvSpPr>
        <p:spPr>
          <a:xfrm>
            <a:off x="4045263" y="2302487"/>
            <a:ext cx="1132096" cy="501595"/>
          </a:xfrm>
          <a:prstGeom prst="rect">
            <a:avLst/>
          </a:prstGeom>
          <a:noFill/>
          <a:ln w="38100">
            <a:solidFill>
              <a:schemeClr val="tx1"/>
            </a:solidFill>
          </a:ln>
          <a:extLst>
            <a:ext uri="{909E8E84-426E-40DD-AFC4-6F175D3DCCD1}">
              <a14:hiddenFill xmlns:a14="http://schemas.microsoft.com/office/drawing/2010/main">
                <a:solidFill>
                  <a:schemeClr val="accent5">
                    <a:lumMod val="75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sz="1600" b="1">
                <a:solidFill>
                  <a:schemeClr val="bg1"/>
                </a:solidFill>
                <a:latin typeface="微软雅黑" panose="020B0503020204020204" pitchFamily="34" charset="-122"/>
                <a:ea typeface="微软雅黑"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en-US" sz="2135">
                <a:solidFill>
                  <a:schemeClr val="tx1"/>
                </a:solidFill>
              </a:rPr>
              <a:t>地位</a:t>
            </a:r>
          </a:p>
        </p:txBody>
      </p:sp>
      <p:cxnSp>
        <p:nvCxnSpPr>
          <p:cNvPr id="16" name="直线连接符 15"/>
          <p:cNvCxnSpPr>
            <a:stCxn id="15" idx="2"/>
            <a:endCxn id="2" idx="0"/>
          </p:cNvCxnSpPr>
          <p:nvPr>
            <p:custDataLst>
              <p:tags r:id="rId6"/>
            </p:custDataLst>
          </p:nvPr>
        </p:nvCxnSpPr>
        <p:spPr>
          <a:xfrm flipH="1">
            <a:off x="4611311" y="2804081"/>
            <a:ext cx="0" cy="49244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文本框 18"/>
          <p:cNvSpPr txBox="1"/>
          <p:nvPr>
            <p:custDataLst>
              <p:tags r:id="rId7"/>
            </p:custDataLst>
          </p:nvPr>
        </p:nvSpPr>
        <p:spPr>
          <a:xfrm>
            <a:off x="1633855" y="1288415"/>
            <a:ext cx="5953760" cy="553085"/>
          </a:xfrm>
          <a:prstGeom prst="rect">
            <a:avLst/>
          </a:prstGeom>
          <a:noFill/>
          <a:ln w="38100">
            <a:solidFill>
              <a:schemeClr val="tx1"/>
            </a:solidFill>
          </a:ln>
          <a:extLst>
            <a:ext uri="{909E8E84-426E-40DD-AFC4-6F175D3DCCD1}">
              <a14:hiddenFill xmlns:a14="http://schemas.microsoft.com/office/drawing/2010/main">
                <a:solidFill>
                  <a:srgbClr val="C000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defRPr b="1">
                <a:solidFill>
                  <a:schemeClr val="lt1"/>
                </a:solidFill>
                <a:latin typeface="微软雅黑" panose="020B0503020204020204" pitchFamily="34" charset="-122"/>
                <a:ea typeface="微软雅黑"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en-US" altLang="en-US" sz="2400">
                <a:solidFill>
                  <a:schemeClr val="tx1"/>
                </a:solidFill>
                <a:cs typeface="微软雅黑" panose="020B0503020204020204" pitchFamily="34" charset="-122"/>
              </a:rPr>
              <a:t>解决纠纷的最后途径“</a:t>
            </a:r>
            <a:r>
              <a:rPr lang="zh-CN" altLang="en-US" sz="2400">
                <a:solidFill>
                  <a:schemeClr val="tx1"/>
                </a:solidFill>
                <a:cs typeface="微软雅黑" panose="020B0503020204020204" pitchFamily="34" charset="-122"/>
              </a:rPr>
              <a:t>最后一道防线</a:t>
            </a:r>
            <a:r>
              <a:rPr lang="en-US" altLang="zh-CN" sz="2400">
                <a:solidFill>
                  <a:schemeClr val="tx1"/>
                </a:solidFill>
                <a:cs typeface="微软雅黑" panose="020B0503020204020204" pitchFamily="34" charset="-122"/>
              </a:rPr>
              <a:t>”</a:t>
            </a:r>
          </a:p>
        </p:txBody>
      </p:sp>
      <p:cxnSp>
        <p:nvCxnSpPr>
          <p:cNvPr id="25" name="直线连接符 24"/>
          <p:cNvCxnSpPr>
            <a:stCxn id="2" idx="2"/>
            <a:endCxn id="26" idx="0"/>
          </p:cNvCxnSpPr>
          <p:nvPr>
            <p:custDataLst>
              <p:tags r:id="rId8"/>
            </p:custDataLst>
          </p:nvPr>
        </p:nvCxnSpPr>
        <p:spPr>
          <a:xfrm flipH="1">
            <a:off x="4610769" y="3981949"/>
            <a:ext cx="541" cy="30042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文本框 25"/>
          <p:cNvSpPr txBox="1"/>
          <p:nvPr>
            <p:custDataLst>
              <p:tags r:id="rId9"/>
            </p:custDataLst>
          </p:nvPr>
        </p:nvSpPr>
        <p:spPr>
          <a:xfrm>
            <a:off x="4061379" y="4282376"/>
            <a:ext cx="1098781" cy="486655"/>
          </a:xfrm>
          <a:prstGeom prst="rect">
            <a:avLst/>
          </a:prstGeom>
          <a:noFill/>
          <a:ln w="38100">
            <a:solidFill>
              <a:schemeClr val="tx1"/>
            </a:solidFill>
          </a:ln>
          <a:extLst>
            <a:ext uri="{909E8E84-426E-40DD-AFC4-6F175D3DCCD1}">
              <a14:hiddenFill xmlns:a14="http://schemas.microsoft.com/office/drawing/2010/main">
                <a:solidFill>
                  <a:schemeClr val="accent5">
                    <a:lumMod val="75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sz="1600" b="1">
                <a:solidFill>
                  <a:schemeClr val="bg1"/>
                </a:solidFill>
                <a:latin typeface="微软雅黑" panose="020B0503020204020204" pitchFamily="34" charset="-122"/>
                <a:ea typeface="微软雅黑"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en-US" sz="2135">
                <a:solidFill>
                  <a:schemeClr val="tx1"/>
                </a:solidFill>
              </a:rPr>
              <a:t>特点</a:t>
            </a:r>
          </a:p>
        </p:txBody>
      </p:sp>
      <p:cxnSp>
        <p:nvCxnSpPr>
          <p:cNvPr id="36" name="肘形连接符 35"/>
          <p:cNvCxnSpPr>
            <a:stCxn id="19" idx="2"/>
            <a:endCxn id="15" idx="0"/>
          </p:cNvCxnSpPr>
          <p:nvPr>
            <p:custDataLst>
              <p:tags r:id="rId10"/>
            </p:custDataLst>
          </p:nvPr>
        </p:nvCxnSpPr>
        <p:spPr>
          <a:xfrm rot="5400000" flipV="1">
            <a:off x="4380548" y="2071688"/>
            <a:ext cx="461010" cy="635"/>
          </a:xfrm>
          <a:prstGeom prst="bentConnector3">
            <a:avLst>
              <a:gd name="adj1" fmla="val 49931"/>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4" name="文本框 173"/>
          <p:cNvSpPr txBox="1"/>
          <p:nvPr>
            <p:custDataLst>
              <p:tags r:id="rId11"/>
            </p:custDataLst>
          </p:nvPr>
        </p:nvSpPr>
        <p:spPr>
          <a:xfrm>
            <a:off x="1696303" y="5258545"/>
            <a:ext cx="1391341" cy="492443"/>
          </a:xfrm>
          <a:prstGeom prst="rect">
            <a:avLst/>
          </a:prstGeom>
          <a:noFill/>
          <a:ln w="38100">
            <a:solidFill>
              <a:schemeClr val="tx1"/>
            </a:solidFill>
          </a:ln>
          <a:extLst>
            <a:ext uri="{909E8E84-426E-40DD-AFC4-6F175D3DCCD1}">
              <a14:hiddenFill xmlns:a14="http://schemas.microsoft.com/office/drawing/2010/main">
                <a:solidFill>
                  <a:schemeClr val="accent4">
                    <a:lumMod val="75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b="1">
                <a:solidFill>
                  <a:schemeClr val="lt1"/>
                </a:solidFill>
                <a:latin typeface="微软雅黑" panose="020B0503020204020204" pitchFamily="34" charset="-122"/>
                <a:ea typeface="微软雅黑"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en-US" sz="2400">
                <a:solidFill>
                  <a:schemeClr val="tx1"/>
                </a:solidFill>
              </a:rPr>
              <a:t>公权性</a:t>
            </a:r>
          </a:p>
        </p:txBody>
      </p:sp>
      <p:sp>
        <p:nvSpPr>
          <p:cNvPr id="175" name="文本框 174"/>
          <p:cNvSpPr txBox="1"/>
          <p:nvPr>
            <p:custDataLst>
              <p:tags r:id="rId12"/>
            </p:custDataLst>
          </p:nvPr>
        </p:nvSpPr>
        <p:spPr>
          <a:xfrm>
            <a:off x="3185901" y="5255652"/>
            <a:ext cx="1380557" cy="492443"/>
          </a:xfrm>
          <a:prstGeom prst="rect">
            <a:avLst/>
          </a:prstGeom>
          <a:noFill/>
          <a:ln w="38100">
            <a:solidFill>
              <a:schemeClr val="tx1"/>
            </a:solidFill>
          </a:ln>
          <a:extLst>
            <a:ext uri="{909E8E84-426E-40DD-AFC4-6F175D3DCCD1}">
              <a14:hiddenFill xmlns:a14="http://schemas.microsoft.com/office/drawing/2010/main">
                <a:solidFill>
                  <a:schemeClr val="accent4">
                    <a:lumMod val="75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b="1">
                <a:solidFill>
                  <a:schemeClr val="lt1"/>
                </a:solidFill>
                <a:latin typeface="微软雅黑" panose="020B0503020204020204" pitchFamily="34" charset="-122"/>
                <a:ea typeface="微软雅黑"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en-US" sz="2400">
                <a:solidFill>
                  <a:schemeClr val="tx1"/>
                </a:solidFill>
              </a:rPr>
              <a:t>程序性</a:t>
            </a:r>
          </a:p>
        </p:txBody>
      </p:sp>
      <p:sp>
        <p:nvSpPr>
          <p:cNvPr id="176" name="文本框 175"/>
          <p:cNvSpPr txBox="1"/>
          <p:nvPr>
            <p:custDataLst>
              <p:tags r:id="rId13"/>
            </p:custDataLst>
          </p:nvPr>
        </p:nvSpPr>
        <p:spPr>
          <a:xfrm>
            <a:off x="4664716" y="5255652"/>
            <a:ext cx="1572301" cy="492443"/>
          </a:xfrm>
          <a:prstGeom prst="rect">
            <a:avLst/>
          </a:prstGeom>
          <a:noFill/>
          <a:ln w="38100">
            <a:solidFill>
              <a:schemeClr val="tx1"/>
            </a:solidFill>
          </a:ln>
          <a:extLst>
            <a:ext uri="{909E8E84-426E-40DD-AFC4-6F175D3DCCD1}">
              <a14:hiddenFill xmlns:a14="http://schemas.microsoft.com/office/drawing/2010/main">
                <a:solidFill>
                  <a:schemeClr val="accent4">
                    <a:lumMod val="75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b="1">
                <a:solidFill>
                  <a:schemeClr val="lt1"/>
                </a:solidFill>
                <a:latin typeface="微软雅黑" panose="020B0503020204020204" pitchFamily="34" charset="-122"/>
                <a:ea typeface="微软雅黑"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en-US" sz="2400">
                <a:solidFill>
                  <a:schemeClr val="tx1"/>
                </a:solidFill>
              </a:rPr>
              <a:t>强制性</a:t>
            </a:r>
          </a:p>
        </p:txBody>
      </p:sp>
      <p:cxnSp>
        <p:nvCxnSpPr>
          <p:cNvPr id="10" name="肘形连接符 9"/>
          <p:cNvCxnSpPr>
            <a:stCxn id="26" idx="2"/>
            <a:endCxn id="174" idx="0"/>
          </p:cNvCxnSpPr>
          <p:nvPr>
            <p:custDataLst>
              <p:tags r:id="rId14"/>
            </p:custDataLst>
          </p:nvPr>
        </p:nvCxnSpPr>
        <p:spPr>
          <a:xfrm rot="5400000">
            <a:off x="3256615" y="3904391"/>
            <a:ext cx="489515" cy="2218796"/>
          </a:xfrm>
          <a:prstGeom prst="bentConnector3">
            <a:avLst>
              <a:gd name="adj1"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肘形连接符 13"/>
          <p:cNvCxnSpPr>
            <a:stCxn id="26" idx="2"/>
            <a:endCxn id="175" idx="0"/>
          </p:cNvCxnSpPr>
          <p:nvPr>
            <p:custDataLst>
              <p:tags r:id="rId15"/>
            </p:custDataLst>
          </p:nvPr>
        </p:nvCxnSpPr>
        <p:spPr>
          <a:xfrm rot="5400000">
            <a:off x="4000164" y="4645047"/>
            <a:ext cx="486621" cy="734589"/>
          </a:xfrm>
          <a:prstGeom prst="bentConnector3">
            <a:avLst>
              <a:gd name="adj1"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文本框 54"/>
          <p:cNvSpPr txBox="1"/>
          <p:nvPr>
            <p:custDataLst>
              <p:tags r:id="rId16"/>
            </p:custDataLst>
          </p:nvPr>
        </p:nvSpPr>
        <p:spPr>
          <a:xfrm>
            <a:off x="8102185" y="2739345"/>
            <a:ext cx="2147545" cy="492443"/>
          </a:xfrm>
          <a:prstGeom prst="rect">
            <a:avLst/>
          </a:prstGeom>
          <a:noFill/>
          <a:ln w="38100">
            <a:solidFill>
              <a:schemeClr val="tx1"/>
            </a:solidFill>
          </a:ln>
          <a:extLst>
            <a:ext uri="{909E8E84-426E-40DD-AFC4-6F175D3DCCD1}">
              <a14:hiddenFill xmlns:a14="http://schemas.microsoft.com/office/drawing/2010/main">
                <a:solidFill>
                  <a:schemeClr val="accent4">
                    <a:lumMod val="75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b="1">
                <a:solidFill>
                  <a:schemeClr val="lt1"/>
                </a:solidFill>
                <a:latin typeface="微软雅黑" panose="020B0503020204020204" pitchFamily="34" charset="-122"/>
                <a:ea typeface="微软雅黑"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en-US" sz="2400">
                <a:solidFill>
                  <a:schemeClr val="tx1"/>
                </a:solidFill>
              </a:rPr>
              <a:t>民事诉讼</a:t>
            </a:r>
          </a:p>
        </p:txBody>
      </p:sp>
      <p:sp>
        <p:nvSpPr>
          <p:cNvPr id="57" name="文本框 56"/>
          <p:cNvSpPr txBox="1"/>
          <p:nvPr>
            <p:custDataLst>
              <p:tags r:id="rId17"/>
            </p:custDataLst>
          </p:nvPr>
        </p:nvSpPr>
        <p:spPr>
          <a:xfrm>
            <a:off x="8115437" y="3393229"/>
            <a:ext cx="2147545" cy="492443"/>
          </a:xfrm>
          <a:prstGeom prst="rect">
            <a:avLst/>
          </a:prstGeom>
          <a:noFill/>
          <a:ln w="38100">
            <a:solidFill>
              <a:schemeClr val="tx1"/>
            </a:solidFill>
          </a:ln>
          <a:extLst>
            <a:ext uri="{909E8E84-426E-40DD-AFC4-6F175D3DCCD1}">
              <a14:hiddenFill xmlns:a14="http://schemas.microsoft.com/office/drawing/2010/main">
                <a:solidFill>
                  <a:schemeClr val="accent4">
                    <a:lumMod val="75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b="1">
                <a:solidFill>
                  <a:schemeClr val="lt1"/>
                </a:solidFill>
                <a:latin typeface="微软雅黑" panose="020B0503020204020204" pitchFamily="34" charset="-122"/>
                <a:ea typeface="微软雅黑"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en-US" sz="2400">
                <a:solidFill>
                  <a:schemeClr val="tx1"/>
                </a:solidFill>
              </a:rPr>
              <a:t>行政诉讼</a:t>
            </a:r>
          </a:p>
        </p:txBody>
      </p:sp>
      <p:sp>
        <p:nvSpPr>
          <p:cNvPr id="58" name="文本框 57"/>
          <p:cNvSpPr txBox="1"/>
          <p:nvPr>
            <p:custDataLst>
              <p:tags r:id="rId18"/>
            </p:custDataLst>
          </p:nvPr>
        </p:nvSpPr>
        <p:spPr>
          <a:xfrm>
            <a:off x="8102185" y="4050027"/>
            <a:ext cx="2147545" cy="492443"/>
          </a:xfrm>
          <a:prstGeom prst="rect">
            <a:avLst/>
          </a:prstGeom>
          <a:noFill/>
          <a:ln w="38100">
            <a:solidFill>
              <a:schemeClr val="tx1"/>
            </a:solidFill>
          </a:ln>
          <a:extLst>
            <a:ext uri="{909E8E84-426E-40DD-AFC4-6F175D3DCCD1}">
              <a14:hiddenFill xmlns:a14="http://schemas.microsoft.com/office/drawing/2010/main">
                <a:solidFill>
                  <a:schemeClr val="accent4">
                    <a:lumMod val="75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b="1">
                <a:solidFill>
                  <a:schemeClr val="lt1"/>
                </a:solidFill>
                <a:latin typeface="微软雅黑" panose="020B0503020204020204" pitchFamily="34" charset="-122"/>
                <a:ea typeface="微软雅黑"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en-US" sz="2400">
                <a:solidFill>
                  <a:schemeClr val="tx1"/>
                </a:solidFill>
              </a:rPr>
              <a:t>刑事诉讼</a:t>
            </a:r>
          </a:p>
        </p:txBody>
      </p:sp>
      <p:cxnSp>
        <p:nvCxnSpPr>
          <p:cNvPr id="63" name="肘形连接符 62"/>
          <p:cNvCxnSpPr>
            <a:stCxn id="133" idx="3"/>
            <a:endCxn id="58" idx="1"/>
          </p:cNvCxnSpPr>
          <p:nvPr>
            <p:custDataLst>
              <p:tags r:id="rId19"/>
            </p:custDataLst>
          </p:nvPr>
        </p:nvCxnSpPr>
        <p:spPr>
          <a:xfrm>
            <a:off x="7068731" y="3645560"/>
            <a:ext cx="1033455" cy="650688"/>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肘形连接符 128"/>
          <p:cNvCxnSpPr>
            <a:stCxn id="133" idx="3"/>
            <a:endCxn id="57" idx="1"/>
          </p:cNvCxnSpPr>
          <p:nvPr>
            <p:custDataLst>
              <p:tags r:id="rId20"/>
            </p:custDataLst>
          </p:nvPr>
        </p:nvCxnSpPr>
        <p:spPr>
          <a:xfrm flipV="1">
            <a:off x="7068731" y="3639451"/>
            <a:ext cx="1046707" cy="6109"/>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肘形连接符 130"/>
          <p:cNvCxnSpPr>
            <a:stCxn id="133" idx="3"/>
            <a:endCxn id="55" idx="1"/>
          </p:cNvCxnSpPr>
          <p:nvPr>
            <p:custDataLst>
              <p:tags r:id="rId21"/>
            </p:custDataLst>
          </p:nvPr>
        </p:nvCxnSpPr>
        <p:spPr>
          <a:xfrm flipV="1">
            <a:off x="7068731" y="2985567"/>
            <a:ext cx="1033455" cy="659993"/>
          </a:xfrm>
          <a:prstGeom prst="bentConnector3">
            <a:avLst>
              <a:gd name="adj1"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3" name="文本框 132"/>
          <p:cNvSpPr txBox="1"/>
          <p:nvPr>
            <p:custDataLst>
              <p:tags r:id="rId22"/>
            </p:custDataLst>
          </p:nvPr>
        </p:nvSpPr>
        <p:spPr>
          <a:xfrm>
            <a:off x="6200281" y="3399339"/>
            <a:ext cx="868449" cy="492443"/>
          </a:xfrm>
          <a:prstGeom prst="rect">
            <a:avLst/>
          </a:prstGeom>
          <a:noFill/>
          <a:ln w="38100">
            <a:solidFill>
              <a:schemeClr val="tx1"/>
            </a:solidFill>
          </a:ln>
          <a:extLst>
            <a:ext uri="{909E8E84-426E-40DD-AFC4-6F175D3DCCD1}">
              <a14:hiddenFill xmlns:a14="http://schemas.microsoft.com/office/drawing/2010/main">
                <a:solidFill>
                  <a:schemeClr val="accent5">
                    <a:lumMod val="75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sz="1600" b="1">
                <a:solidFill>
                  <a:schemeClr val="bg1"/>
                </a:solidFill>
                <a:latin typeface="微软雅黑" panose="020B0503020204020204" pitchFamily="34" charset="-122"/>
                <a:ea typeface="微软雅黑"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en-US" sz="2135">
                <a:solidFill>
                  <a:schemeClr val="tx1"/>
                </a:solidFill>
              </a:rPr>
              <a:t>类型</a:t>
            </a:r>
          </a:p>
        </p:txBody>
      </p:sp>
      <p:cxnSp>
        <p:nvCxnSpPr>
          <p:cNvPr id="136" name="肘形连接符 135"/>
          <p:cNvCxnSpPr>
            <a:stCxn id="2" idx="3"/>
            <a:endCxn id="133" idx="1"/>
          </p:cNvCxnSpPr>
          <p:nvPr>
            <p:custDataLst>
              <p:tags r:id="rId23"/>
            </p:custDataLst>
          </p:nvPr>
        </p:nvCxnSpPr>
        <p:spPr>
          <a:xfrm>
            <a:off x="5284916" y="3639236"/>
            <a:ext cx="915365" cy="6324"/>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文本框 41"/>
          <p:cNvSpPr txBox="1"/>
          <p:nvPr>
            <p:custDataLst>
              <p:tags r:id="rId24"/>
            </p:custDataLst>
          </p:nvPr>
        </p:nvSpPr>
        <p:spPr>
          <a:xfrm>
            <a:off x="6332717" y="5255652"/>
            <a:ext cx="1572301" cy="492443"/>
          </a:xfrm>
          <a:prstGeom prst="rect">
            <a:avLst/>
          </a:prstGeom>
          <a:noFill/>
          <a:ln w="38100">
            <a:solidFill>
              <a:schemeClr val="tx1"/>
            </a:solidFill>
          </a:ln>
          <a:extLst>
            <a:ext uri="{909E8E84-426E-40DD-AFC4-6F175D3DCCD1}">
              <a14:hiddenFill xmlns:a14="http://schemas.microsoft.com/office/drawing/2010/main">
                <a:solidFill>
                  <a:schemeClr val="accent4">
                    <a:lumMod val="75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b="1">
                <a:solidFill>
                  <a:schemeClr val="lt1"/>
                </a:solidFill>
                <a:latin typeface="微软雅黑" panose="020B0503020204020204" pitchFamily="34" charset="-122"/>
                <a:ea typeface="微软雅黑"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en-US" sz="2400">
                <a:solidFill>
                  <a:schemeClr val="tx1"/>
                </a:solidFill>
              </a:rPr>
              <a:t>终局性</a:t>
            </a:r>
          </a:p>
        </p:txBody>
      </p:sp>
      <p:cxnSp>
        <p:nvCxnSpPr>
          <p:cNvPr id="44" name="肘形连接符 43"/>
          <p:cNvCxnSpPr>
            <a:stCxn id="26" idx="2"/>
            <a:endCxn id="42" idx="0"/>
          </p:cNvCxnSpPr>
          <p:nvPr>
            <p:custDataLst>
              <p:tags r:id="rId25"/>
            </p:custDataLst>
          </p:nvPr>
        </p:nvCxnSpPr>
        <p:spPr>
          <a:xfrm rot="16200000" flipH="1">
            <a:off x="5621508" y="3758292"/>
            <a:ext cx="486621" cy="2508099"/>
          </a:xfrm>
          <a:prstGeom prst="bentConnector3">
            <a:avLst>
              <a:gd name="adj1"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肘形连接符 50"/>
          <p:cNvCxnSpPr>
            <a:stCxn id="26" idx="2"/>
            <a:endCxn id="176" idx="0"/>
          </p:cNvCxnSpPr>
          <p:nvPr>
            <p:custDataLst>
              <p:tags r:id="rId26"/>
            </p:custDataLst>
          </p:nvPr>
        </p:nvCxnSpPr>
        <p:spPr>
          <a:xfrm rot="16200000" flipH="1">
            <a:off x="4787507" y="4592292"/>
            <a:ext cx="486621" cy="840097"/>
          </a:xfrm>
          <a:prstGeom prst="bentConnector3">
            <a:avLst>
              <a:gd name="adj1"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custDataLst>
              <p:tags r:id="rId1"/>
            </p:custDataLst>
          </p:nvPr>
        </p:nvSpPr>
        <p:spPr>
          <a:xfrm>
            <a:off x="415290" y="811530"/>
            <a:ext cx="11361420" cy="4470400"/>
          </a:xfrm>
          <a:prstGeom prst="rect">
            <a:avLst/>
          </a:prstGeom>
          <a:noFill/>
          <a:ln>
            <a:solidFill>
              <a:srgbClr val="C00000"/>
            </a:solidFill>
          </a:ln>
        </p:spPr>
        <p:txBody>
          <a:bodyPr wrap="square" rtlCol="0" anchor="t">
            <a:noAutofit/>
          </a:bodyPr>
          <a:lstStyle/>
          <a:p>
            <a:pPr marR="0" algn="just" defTabSz="914400">
              <a:lnSpc>
                <a:spcPct val="150000"/>
              </a:lnSpc>
              <a:buClrTx/>
              <a:buSzTx/>
              <a:buFontTx/>
              <a:buNone/>
              <a:defRPr/>
            </a:pPr>
            <a:r>
              <a:rPr lang="zh-CN" altLang="zh-CN" sz="3200" b="1" noProof="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老张家养的一条狗把邻居家的孩子咬伤</a:t>
            </a:r>
            <a:r>
              <a:rPr lang="en-US" altLang="zh-CN" sz="3200" b="1" noProof="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zh-CN" sz="3200" b="1" noProof="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因为医疗费问题两家产生纠纷</a:t>
            </a:r>
            <a:r>
              <a:rPr lang="en-US" altLang="zh-CN" sz="3200" b="1" noProof="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zh-CN" sz="3200" b="1" noProof="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结果邻居一纸诉状把老张告上了法庭。这一诉讼属</a:t>
            </a:r>
            <a:r>
              <a:rPr lang="zh-CN" altLang="en-US" sz="3200" b="1" noProof="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于</a:t>
            </a:r>
            <a:endParaRPr kumimoji="0" lang="zh-CN" altLang="zh-CN" sz="3200" b="1" kern="100" cap="none" spc="0" normalizeH="0" baseline="0" noProof="0">
              <a:latin typeface="微软雅黑" panose="020B0503020204020204" pitchFamily="34" charset="-122"/>
              <a:ea typeface="微软雅黑" panose="020B0503020204020204" pitchFamily="34" charset="-122"/>
              <a:cs typeface="微软雅黑" panose="020B0503020204020204" pitchFamily="34" charset="-122"/>
            </a:endParaRPr>
          </a:p>
          <a:p>
            <a:pPr marR="0" algn="just" defTabSz="914400">
              <a:lnSpc>
                <a:spcPct val="150000"/>
              </a:lnSpc>
              <a:buClrTx/>
              <a:buSzTx/>
              <a:buFontTx/>
              <a:buNone/>
              <a:defRPr/>
            </a:pPr>
            <a:r>
              <a:rPr lang="en-US" altLang="zh-CN" sz="3200" b="1" kern="100" noProof="0">
                <a:latin typeface="微软雅黑" panose="020B0503020204020204" pitchFamily="34" charset="-122"/>
                <a:ea typeface="微软雅黑" panose="020B0503020204020204" pitchFamily="34" charset="-122"/>
                <a:cs typeface="微软雅黑" panose="020B0503020204020204" pitchFamily="34" charset="-122"/>
                <a:sym typeface="+mn-ea"/>
              </a:rPr>
              <a:t>A</a:t>
            </a:r>
            <a:r>
              <a:rPr lang="zh-CN" altLang="zh-CN" sz="3200" b="1" kern="100" noProof="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3200" b="1" kern="100" noProof="0">
                <a:latin typeface="微软雅黑" panose="020B0503020204020204" pitchFamily="34" charset="-122"/>
                <a:ea typeface="微软雅黑" panose="020B0503020204020204" pitchFamily="34" charset="-122"/>
                <a:cs typeface="微软雅黑" panose="020B0503020204020204" pitchFamily="34" charset="-122"/>
                <a:sym typeface="+mn-ea"/>
              </a:rPr>
              <a:t>民事诉讼</a:t>
            </a:r>
            <a:endParaRPr kumimoji="0" lang="en-US" altLang="zh-CN" sz="3200" b="1" kern="100" cap="none" spc="0" normalizeH="0" baseline="0" noProof="0">
              <a:latin typeface="微软雅黑" panose="020B0503020204020204" pitchFamily="34" charset="-122"/>
              <a:ea typeface="微软雅黑" panose="020B0503020204020204" pitchFamily="34" charset="-122"/>
              <a:cs typeface="微软雅黑" panose="020B0503020204020204" pitchFamily="34" charset="-122"/>
            </a:endParaRPr>
          </a:p>
          <a:p>
            <a:pPr marL="457200" marR="0" indent="-457200" algn="just" defTabSz="914400">
              <a:lnSpc>
                <a:spcPct val="150000"/>
              </a:lnSpc>
              <a:buClrTx/>
              <a:buSzTx/>
              <a:buFontTx/>
              <a:buAutoNum type="alphaUcPeriod" startAt="2"/>
              <a:defRPr/>
            </a:pPr>
            <a:r>
              <a:rPr lang="zh-CN" altLang="en-US" sz="3200" b="1" kern="100" noProof="0">
                <a:latin typeface="微软雅黑" panose="020B0503020204020204" pitchFamily="34" charset="-122"/>
                <a:ea typeface="微软雅黑" panose="020B0503020204020204" pitchFamily="34" charset="-122"/>
                <a:cs typeface="微软雅黑" panose="020B0503020204020204" pitchFamily="34" charset="-122"/>
                <a:sym typeface="+mn-ea"/>
              </a:rPr>
              <a:t>行政诉讼</a:t>
            </a:r>
            <a:endParaRPr kumimoji="0" lang="en-US" altLang="zh-CN" sz="3200" b="1" kern="100" cap="none" spc="0" normalizeH="0" baseline="0" noProof="0">
              <a:latin typeface="微软雅黑" panose="020B0503020204020204" pitchFamily="34" charset="-122"/>
              <a:ea typeface="微软雅黑" panose="020B0503020204020204" pitchFamily="34" charset="-122"/>
              <a:cs typeface="微软雅黑" panose="020B0503020204020204" pitchFamily="34" charset="-122"/>
            </a:endParaRPr>
          </a:p>
          <a:p>
            <a:pPr marL="457200" marR="0" indent="-457200" algn="just" defTabSz="914400">
              <a:lnSpc>
                <a:spcPct val="150000"/>
              </a:lnSpc>
              <a:buClrTx/>
              <a:buSzTx/>
              <a:buFontTx/>
              <a:buAutoNum type="alphaUcPeriod" startAt="2"/>
              <a:defRPr/>
            </a:pPr>
            <a:r>
              <a:rPr lang="zh-CN" altLang="en-US" sz="3200" b="1" kern="100" noProof="0">
                <a:latin typeface="微软雅黑" panose="020B0503020204020204" pitchFamily="34" charset="-122"/>
                <a:ea typeface="微软雅黑" panose="020B0503020204020204" pitchFamily="34" charset="-122"/>
                <a:cs typeface="微软雅黑" panose="020B0503020204020204" pitchFamily="34" charset="-122"/>
                <a:sym typeface="+mn-ea"/>
              </a:rPr>
              <a:t>刑事诉讼</a:t>
            </a:r>
            <a:endParaRPr kumimoji="0" lang="en-US" altLang="zh-CN" sz="3200" b="1" kern="100" cap="none" spc="0" normalizeH="0" baseline="0" noProof="0">
              <a:latin typeface="微软雅黑" panose="020B0503020204020204" pitchFamily="34" charset="-122"/>
              <a:ea typeface="微软雅黑" panose="020B0503020204020204" pitchFamily="34" charset="-122"/>
              <a:cs typeface="微软雅黑" panose="020B0503020204020204" pitchFamily="34" charset="-122"/>
            </a:endParaRPr>
          </a:p>
          <a:p>
            <a:pPr marL="457200" marR="0" indent="-457200" algn="just" defTabSz="914400">
              <a:lnSpc>
                <a:spcPct val="150000"/>
              </a:lnSpc>
              <a:buClrTx/>
              <a:buSzTx/>
              <a:buFontTx/>
              <a:buAutoNum type="alphaUcPeriod" startAt="2"/>
              <a:defRPr/>
            </a:pPr>
            <a:r>
              <a:rPr lang="zh-CN" altLang="en-US" sz="3200" b="1" kern="100" noProof="0">
                <a:latin typeface="微软雅黑" panose="020B0503020204020204" pitchFamily="34" charset="-122"/>
                <a:ea typeface="微软雅黑" panose="020B0503020204020204" pitchFamily="34" charset="-122"/>
                <a:cs typeface="微软雅黑" panose="020B0503020204020204" pitchFamily="34" charset="-122"/>
                <a:sym typeface="+mn-ea"/>
              </a:rPr>
              <a:t>经济诉讼</a:t>
            </a:r>
            <a:endParaRPr sz="32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矩形 2"/>
          <p:cNvSpPr/>
          <p:nvPr>
            <p:custDataLst>
              <p:tags r:id="rId2"/>
            </p:custDataLst>
          </p:nvPr>
        </p:nvSpPr>
        <p:spPr>
          <a:xfrm>
            <a:off x="8864255" y="3001458"/>
            <a:ext cx="703580" cy="1228090"/>
          </a:xfrm>
          <a:prstGeom prst="rect">
            <a:avLst/>
          </a:prstGeom>
        </p:spPr>
        <p:txBody>
          <a:bodyPr wrap="none" lIns="121917" tIns="60958" rIns="121917" bIns="60958" rtlCol="0" anchor="t">
            <a:spAutoFit/>
          </a:bodyPr>
          <a:lstStyle/>
          <a:p>
            <a:pPr lvl="0" algn="l">
              <a:buClrTx/>
              <a:buSzTx/>
              <a:buFontTx/>
            </a:pPr>
            <a:r>
              <a:rPr lang="en-US" altLang="en-US" sz="7200" b="1">
                <a:solidFill>
                  <a:srgbClr val="FF0000"/>
                </a:solidFill>
                <a:latin typeface="楷体" panose="02010609060101010101" charset="-122"/>
                <a:ea typeface="楷体" panose="02010609060101010101" charset="-122"/>
                <a:sym typeface="+mn-ea"/>
              </a:rPr>
              <a:t>A</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custDataLst>
              <p:tags r:id="rId1"/>
            </p:custDataLst>
          </p:nvPr>
        </p:nvPicPr>
        <p:blipFill>
          <a:blip r:embed="rId7">
            <a:alphaModFix amt="40000"/>
          </a:blip>
          <a:srcRect t="-691" r="28474"/>
          <a:stretch>
            <a:fillRect/>
          </a:stretch>
        </p:blipFill>
        <p:spPr>
          <a:xfrm>
            <a:off x="0" y="-635"/>
            <a:ext cx="12191365" cy="6858000"/>
          </a:xfrm>
          <a:prstGeom prst="rect">
            <a:avLst/>
          </a:prstGeom>
        </p:spPr>
      </p:pic>
      <p:sp>
        <p:nvSpPr>
          <p:cNvPr id="10" name="标题 33"/>
          <p:cNvSpPr/>
          <p:nvPr>
            <p:custDataLst>
              <p:tags r:id="rId2"/>
            </p:custDataLst>
          </p:nvPr>
        </p:nvSpPr>
        <p:spPr>
          <a:xfrm>
            <a:off x="2372995" y="2094865"/>
            <a:ext cx="7084060" cy="2106930"/>
          </a:xfrm>
          <a:prstGeom prst="rect">
            <a:avLst/>
          </a:prstGeom>
        </p:spPr>
        <p:txBody>
          <a:bodyPr vert="horz" wrap="square" lIns="0" tIns="0" rIns="0" bIns="0" rtlCol="0" anchor="t" anchorCtr="0">
            <a:noAutofit/>
            <a:scene3d>
              <a:camera prst="orthographicFront"/>
              <a:lightRig rig="threePt" dir="t"/>
            </a:scene3d>
          </a:bodyPr>
          <a:lstStyle>
            <a:lvl1pPr algn="l" defTabSz="914400" rtl="0" eaLnBrk="1" latinLnBrk="0" hangingPunct="1">
              <a:lnSpc>
                <a:spcPct val="100000"/>
              </a:lnSpc>
              <a:spcBef>
                <a:spcPct val="0"/>
              </a:spcBef>
              <a:buNone/>
              <a:defRPr sz="3200" b="1" kern="1200">
                <a:solidFill>
                  <a:srgbClr val="3B0001"/>
                </a:solidFill>
                <a:latin typeface="微软雅黑" panose="020B0503020204020204" pitchFamily="34" charset="-122"/>
                <a:ea typeface="微软雅黑" panose="020B0503020204020204" pitchFamily="34" charset="-122"/>
                <a:cs typeface="宋体" panose="02010600030101010101" pitchFamily="2" charset="-122"/>
              </a:defRPr>
            </a:lvl1pPr>
          </a:lstStyle>
          <a:p>
            <a:pPr algn="ctr">
              <a:lnSpc>
                <a:spcPct val="100000"/>
              </a:lnSpc>
            </a:pPr>
            <a:r>
              <a:rPr lang="zh-CN" altLang="en-US" sz="6000">
                <a:ln w="15875"/>
                <a:gradFill>
                  <a:gsLst>
                    <a:gs pos="0">
                      <a:srgbClr val="D02300">
                        <a:lumOff val="-19968"/>
                        <a:satOff val="20000"/>
                      </a:srgbClr>
                    </a:gs>
                    <a:gs pos="100000">
                      <a:srgbClr val="D02300">
                        <a:lumOff val="15000"/>
                        <a:satOff val="-14968"/>
                      </a:srgbClr>
                    </a:gs>
                  </a:gsLst>
                  <a:lin ang="0" scaled="0"/>
                </a:gradFill>
                <a:effectLst/>
                <a:sym typeface="Arial" panose="020B0604020202020204" pitchFamily="34" charset="0"/>
              </a:rPr>
              <a:t>本课结束</a:t>
            </a:r>
          </a:p>
          <a:p>
            <a:pPr algn="ctr">
              <a:lnSpc>
                <a:spcPct val="100000"/>
              </a:lnSpc>
            </a:pPr>
            <a:r>
              <a:rPr lang="zh-CN" altLang="en-US" sz="6000">
                <a:ln w="15875"/>
                <a:gradFill>
                  <a:gsLst>
                    <a:gs pos="0">
                      <a:srgbClr val="D02300">
                        <a:lumOff val="-19968"/>
                        <a:satOff val="20000"/>
                      </a:srgbClr>
                    </a:gs>
                    <a:gs pos="100000">
                      <a:srgbClr val="D02300">
                        <a:lumOff val="15000"/>
                        <a:satOff val="-14968"/>
                      </a:srgbClr>
                    </a:gs>
                  </a:gsLst>
                  <a:lin ang="0" scaled="0"/>
                </a:gradFill>
                <a:effectLst/>
                <a:sym typeface="Arial" panose="020B0604020202020204" pitchFamily="34" charset="0"/>
              </a:rPr>
              <a:t>感谢您的聆听</a:t>
            </a:r>
          </a:p>
        </p:txBody>
      </p:sp>
      <p:pic>
        <p:nvPicPr>
          <p:cNvPr id="2" name="图片 1"/>
          <p:cNvPicPr>
            <a:picLocks noChangeAspect="1"/>
          </p:cNvPicPr>
          <p:nvPr>
            <p:custDataLst>
              <p:tags r:id="rId3"/>
            </p:custDataLst>
          </p:nvPr>
        </p:nvPicPr>
        <p:blipFill>
          <a:blip r:embed="rId8"/>
          <a:stretch>
            <a:fillRect/>
          </a:stretch>
        </p:blipFill>
        <p:spPr>
          <a:xfrm>
            <a:off x="512445" y="173990"/>
            <a:ext cx="1978025" cy="591820"/>
          </a:xfrm>
          <a:prstGeom prst="rect">
            <a:avLst/>
          </a:prstGeom>
        </p:spPr>
      </p:pic>
      <p:pic>
        <p:nvPicPr>
          <p:cNvPr id="22" name="Aichitds6"/>
          <p:cNvPicPr>
            <a:picLocks noChangeAspect="1"/>
          </p:cNvPicPr>
          <p:nvPr>
            <p:custDataLst>
              <p:tags r:id="rId4"/>
            </p:custDataLst>
          </p:nvPr>
        </p:nvPicPr>
        <p:blipFill>
          <a:blip r:embed="rId9"/>
          <a:srcRect l="4943" r="42646" b="31090"/>
          <a:stretch>
            <a:fillRect/>
          </a:stretch>
        </p:blipFill>
        <p:spPr>
          <a:xfrm>
            <a:off x="0" y="5223510"/>
            <a:ext cx="12192000" cy="1649095"/>
          </a:xfrm>
          <a:custGeom>
            <a:avLst/>
            <a:gdLst>
              <a:gd name="connsiteX0" fmla="*/ 0 w 12192000"/>
              <a:gd name="connsiteY0" fmla="*/ 0 h 1891822"/>
              <a:gd name="connsiteX1" fmla="*/ 12192000 w 12192000"/>
              <a:gd name="connsiteY1" fmla="*/ 0 h 1891822"/>
              <a:gd name="connsiteX2" fmla="*/ 12192000 w 12192000"/>
              <a:gd name="connsiteY2" fmla="*/ 1891822 h 1891822"/>
              <a:gd name="connsiteX3" fmla="*/ 0 w 12192000"/>
              <a:gd name="connsiteY3" fmla="*/ 1891822 h 1891822"/>
            </a:gdLst>
            <a:ahLst/>
            <a:cxnLst>
              <a:cxn ang="0">
                <a:pos x="connsiteX0" y="connsiteY0"/>
              </a:cxn>
              <a:cxn ang="0">
                <a:pos x="connsiteX1" y="connsiteY1"/>
              </a:cxn>
              <a:cxn ang="0">
                <a:pos x="connsiteX2" y="connsiteY2"/>
              </a:cxn>
              <a:cxn ang="0">
                <a:pos x="connsiteX3" y="connsiteY3"/>
              </a:cxn>
            </a:cxnLst>
            <a:rect l="l" t="t" r="r" b="b"/>
            <a:pathLst>
              <a:path w="12192000" h="1891821">
                <a:moveTo>
                  <a:pt x="0" y="0"/>
                </a:moveTo>
                <a:lnTo>
                  <a:pt x="12192000" y="0"/>
                </a:lnTo>
                <a:lnTo>
                  <a:pt x="12192000" y="1891822"/>
                </a:lnTo>
                <a:lnTo>
                  <a:pt x="0" y="1891822"/>
                </a:lnTo>
                <a:close/>
              </a:path>
            </a:pathLst>
          </a:custGeom>
        </p:spPr>
      </p:pic>
      <p:pic>
        <p:nvPicPr>
          <p:cNvPr id="9" name="图片 8"/>
          <p:cNvPicPr>
            <a:picLocks noChangeAspect="1"/>
          </p:cNvPicPr>
          <p:nvPr>
            <p:custDataLst>
              <p:tags r:id="rId5"/>
            </p:custDataLst>
          </p:nvPr>
        </p:nvPicPr>
        <p:blipFill>
          <a:blip r:embed="rId10"/>
          <a:stretch>
            <a:fillRect/>
          </a:stretch>
        </p:blipFill>
        <p:spPr>
          <a:xfrm>
            <a:off x="7317105" y="232410"/>
            <a:ext cx="2198370" cy="1384300"/>
          </a:xfrm>
          <a:prstGeom prst="rect">
            <a:avLst/>
          </a:prstGeom>
        </p:spPr>
      </p:pic>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诉讼">
            <a:hlinkClick r:id="" action="ppaction://media"/>
          </p:cNvPr>
          <p:cNvPicPr/>
          <p:nvPr>
            <a:videoFile r:link="rId2"/>
            <p:custDataLst>
              <p:tags r:id="rId3"/>
            </p:custDataLst>
            <p:extLst>
              <p:ext uri="{DAA4B4D4-6D71-4841-9C94-3DE7FCFB9230}">
                <p14:media xmlns:p14="http://schemas.microsoft.com/office/powerpoint/2010/main" r:embed="rId1"/>
              </p:ext>
            </p:extLst>
          </p:nvPr>
        </p:nvPicPr>
        <p:blipFill>
          <a:blip r:embed="rId7"/>
          <a:stretch>
            <a:fillRect/>
          </a:stretch>
        </p:blipFill>
        <p:spPr>
          <a:xfrm>
            <a:off x="-635" y="0"/>
            <a:ext cx="12192635" cy="6050280"/>
          </a:xfrm>
          <a:prstGeom prst="rect">
            <a:avLst/>
          </a:prstGeom>
        </p:spPr>
      </p:pic>
      <p:sp>
        <p:nvSpPr>
          <p:cNvPr id="2" name="文本框 1"/>
          <p:cNvSpPr txBox="1"/>
          <p:nvPr>
            <p:custDataLst>
              <p:tags r:id="rId4"/>
            </p:custDataLst>
          </p:nvPr>
        </p:nvSpPr>
        <p:spPr>
          <a:xfrm>
            <a:off x="5471160" y="6179185"/>
            <a:ext cx="1249680" cy="583565"/>
          </a:xfrm>
          <a:prstGeom prst="rect">
            <a:avLst/>
          </a:prstGeom>
          <a:solidFill>
            <a:schemeClr val="accent2">
              <a:lumMod val="20000"/>
              <a:lumOff val="80000"/>
            </a:schemeClr>
          </a:solidFill>
          <a:ln w="12700">
            <a:noFill/>
          </a:ln>
        </p:spPr>
        <p:txBody>
          <a:bodyPr wrap="square" rtlCol="0">
            <a:spAutoFit/>
          </a:bodyPr>
          <a:lstStyle/>
          <a:p>
            <a:r>
              <a:rPr lang="zh-CN" altLang="en-US" sz="3200" b="1">
                <a:solidFill>
                  <a:srgbClr val="FF0000"/>
                </a:solidFill>
                <a:latin typeface="黑体" panose="02010609060101010101" charset="-122"/>
                <a:ea typeface="黑体" panose="02010609060101010101" charset="-122"/>
              </a:rPr>
              <a:t>诉讼</a:t>
            </a:r>
          </a:p>
        </p:txBody>
      </p:sp>
      <p:pic>
        <p:nvPicPr>
          <p:cNvPr id="4" name="Picture 4"/>
          <p:cNvPicPr>
            <a:picLocks noChangeAspect="1"/>
          </p:cNvPicPr>
          <p:nvPr>
            <p:custDataLst>
              <p:tags r:id="rId5"/>
            </p:custDataLst>
          </p:nvPr>
        </p:nvPicPr>
        <p:blipFill>
          <a:blip r:embed="rId8"/>
          <a:stretch>
            <a:fillRect/>
          </a:stretch>
        </p:blipFill>
        <p:spPr>
          <a:xfrm flipH="1">
            <a:off x="10439400" y="10706100"/>
            <a:ext cx="0" cy="0"/>
          </a:xfrm>
          <a:prstGeom prst="rect">
            <a:avLst/>
          </a:prstGeom>
          <a:ln>
            <a:noFill/>
          </a:ln>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nodeType="clickPar">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additive="base">
                                        <p:cTn id="6" dur="1" fill="hold"/>
                                        <p:tgtEl>
                                          <p:spTgt spid="3"/>
                                        </p:tgtEl>
                                      </p:cBhvr>
                                    </p:cmd>
                                  </p:childTnLst>
                                </p:cTn>
                              </p:par>
                            </p:childTnLst>
                          </p:cTn>
                        </p:par>
                      </p:childTnLst>
                    </p:cTn>
                  </p:par>
                </p:childTnLst>
              </p:cTn>
              <p:nextCondLst>
                <p:cond evt="onClick" delay="0">
                  <p:tgtEl>
                    <p:spTgt spid="3"/>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
          <p:cNvPicPr>
            <a:picLocks noChangeAspect="1"/>
          </p:cNvPicPr>
          <p:nvPr>
            <p:custDataLst>
              <p:tags r:id="rId1"/>
            </p:custDataLst>
          </p:nvPr>
        </p:nvPicPr>
        <p:blipFill>
          <a:blip r:embed="rId10"/>
          <a:stretch>
            <a:fillRect/>
          </a:stretch>
        </p:blipFill>
        <p:spPr>
          <a:xfrm>
            <a:off x="10744200" y="0"/>
            <a:ext cx="1447800" cy="1100667"/>
          </a:xfrm>
          <a:prstGeom prst="rect">
            <a:avLst/>
          </a:prstGeom>
          <a:noFill/>
          <a:ln>
            <a:noFill/>
            <a:miter lim="800000"/>
          </a:ln>
        </p:spPr>
      </p:pic>
      <p:sp>
        <p:nvSpPr>
          <p:cNvPr id="6149" name="AutoShape 5"/>
          <p:cNvSpPr>
            <a:spLocks noChangeAspect="1"/>
          </p:cNvSpPr>
          <p:nvPr>
            <p:custDataLst>
              <p:tags r:id="rId2"/>
            </p:custDataLst>
          </p:nvPr>
        </p:nvSpPr>
        <p:spPr>
          <a:xfrm>
            <a:off x="188384" y="-192616"/>
            <a:ext cx="406400" cy="406400"/>
          </a:xfrm>
          <a:prstGeom prst="rect">
            <a:avLst/>
          </a:prstGeom>
          <a:noFill/>
          <a:ln>
            <a:noFill/>
            <a:miter lim="800000"/>
          </a:ln>
        </p:spPr>
        <p:txBody>
          <a:bodyPr/>
          <a:lstStyle>
            <a:defPPr>
              <a:defRPr lang="zh-CN"/>
            </a:defPPr>
            <a:lvl1pPr marL="0" indent="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1pPr>
            <a:lvl2pPr marL="342900" indent="1143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2pPr>
            <a:lvl3pPr marL="685800" indent="2286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3pPr>
            <a:lvl4pPr marL="1028700" indent="3429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4pPr>
            <a:lvl5pPr marL="1371600" indent="4572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5pPr>
          </a:lstStyle>
          <a:p>
            <a:pPr marL="0" lvl="0" indent="0" eaLnBrk="1" hangingPunct="1"/>
            <a:endParaRPr lang="zh-CN" altLang="en-US" sz="1865"/>
          </a:p>
        </p:txBody>
      </p:sp>
      <p:sp>
        <p:nvSpPr>
          <p:cNvPr id="6150" name="矩形 5"/>
          <p:cNvSpPr/>
          <p:nvPr>
            <p:custDataLst>
              <p:tags r:id="rId3"/>
            </p:custDataLst>
          </p:nvPr>
        </p:nvSpPr>
        <p:spPr>
          <a:xfrm>
            <a:off x="406400" y="1083733"/>
            <a:ext cx="11368617" cy="4974590"/>
          </a:xfrm>
          <a:prstGeom prst="rect">
            <a:avLst/>
          </a:prstGeom>
          <a:noFill/>
          <a:ln>
            <a:solidFill>
              <a:srgbClr val="3333FF"/>
            </a:solidFill>
            <a:miter lim="800000"/>
          </a:ln>
        </p:spPr>
        <p:txBody>
          <a:bodyPr>
            <a:spAutoFit/>
          </a:bodyPr>
          <a:lstStyle>
            <a:defPPr>
              <a:defRPr lang="zh-CN"/>
            </a:defPPr>
            <a:lvl1pPr marL="0" indent="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1pPr>
            <a:lvl2pPr marL="342900" indent="1143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2pPr>
            <a:lvl3pPr marL="685800" indent="2286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3pPr>
            <a:lvl4pPr marL="1028700" indent="3429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4pPr>
            <a:lvl5pPr marL="1371600" indent="4572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5pPr>
          </a:lstStyle>
          <a:p>
            <a:pPr marL="0" lvl="0" indent="0" eaLnBrk="1" hangingPunct="1"/>
            <a:endParaRPr lang="en-US" altLang="zh-CN" sz="1865"/>
          </a:p>
          <a:p>
            <a:pPr marL="0" lvl="0" indent="0" eaLnBrk="1" hangingPunct="1"/>
            <a:endParaRPr lang="en-US" altLang="zh-CN" sz="1865"/>
          </a:p>
          <a:p>
            <a:pPr marL="0" lvl="0" indent="0" eaLnBrk="1" hangingPunct="1"/>
            <a:endParaRPr lang="en-US" altLang="zh-CN" sz="1865"/>
          </a:p>
          <a:p>
            <a:pPr marL="0" lvl="0" indent="0" eaLnBrk="1" hangingPunct="1"/>
            <a:endParaRPr lang="en-US" altLang="zh-CN" sz="1865"/>
          </a:p>
          <a:p>
            <a:pPr marL="0" lvl="0" indent="0" eaLnBrk="1" hangingPunct="1"/>
            <a:endParaRPr lang="en-US" altLang="zh-CN" sz="1865"/>
          </a:p>
          <a:p>
            <a:pPr marL="0" lvl="0" indent="0" eaLnBrk="1" hangingPunct="1"/>
            <a:endParaRPr lang="en-US" altLang="zh-CN" sz="1865"/>
          </a:p>
          <a:p>
            <a:pPr marL="0" lvl="0" indent="0" eaLnBrk="1" hangingPunct="1"/>
            <a:endParaRPr lang="en-US" altLang="zh-CN" sz="1865"/>
          </a:p>
          <a:p>
            <a:pPr marL="0" lvl="0" indent="0" eaLnBrk="1" hangingPunct="1"/>
            <a:endParaRPr lang="en-US" altLang="zh-CN" sz="1865"/>
          </a:p>
          <a:p>
            <a:pPr marL="0" lvl="0" indent="0" eaLnBrk="1" hangingPunct="1"/>
            <a:endParaRPr lang="en-US" altLang="zh-CN" sz="1865"/>
          </a:p>
          <a:p>
            <a:pPr marL="0" lvl="0" indent="0" eaLnBrk="1" hangingPunct="1"/>
            <a:endParaRPr lang="en-US" altLang="zh-CN" sz="1865"/>
          </a:p>
          <a:p>
            <a:pPr marL="0" lvl="0" indent="0" eaLnBrk="1" hangingPunct="1"/>
            <a:endParaRPr lang="en-US" altLang="zh-CN" sz="1865"/>
          </a:p>
          <a:p>
            <a:pPr marL="0" lvl="0" indent="0" eaLnBrk="1" hangingPunct="1"/>
            <a:endParaRPr lang="en-US" altLang="zh-CN" sz="1865"/>
          </a:p>
          <a:p>
            <a:pPr marL="0" lvl="0" indent="0" eaLnBrk="1" hangingPunct="1"/>
            <a:endParaRPr lang="en-US" altLang="zh-CN" sz="1865"/>
          </a:p>
          <a:p>
            <a:pPr marL="0" lvl="0" indent="0" eaLnBrk="1" hangingPunct="1"/>
            <a:endParaRPr lang="en-US" altLang="zh-CN" sz="1865"/>
          </a:p>
          <a:p>
            <a:pPr marL="0" lvl="0" indent="0" eaLnBrk="1" hangingPunct="1"/>
            <a:endParaRPr lang="en-US" altLang="zh-CN" sz="1865"/>
          </a:p>
          <a:p>
            <a:pPr marL="0" lvl="0" indent="0" eaLnBrk="1" hangingPunct="1"/>
            <a:endParaRPr lang="en-US" altLang="zh-CN" sz="1865"/>
          </a:p>
          <a:p>
            <a:pPr marL="0" lvl="0" indent="0" eaLnBrk="1" hangingPunct="1"/>
            <a:endParaRPr lang="zh-CN" altLang="en-US" sz="1865"/>
          </a:p>
        </p:txBody>
      </p:sp>
      <p:sp>
        <p:nvSpPr>
          <p:cNvPr id="6151" name="矩形 6"/>
          <p:cNvSpPr/>
          <p:nvPr>
            <p:custDataLst>
              <p:tags r:id="rId4"/>
            </p:custDataLst>
          </p:nvPr>
        </p:nvSpPr>
        <p:spPr>
          <a:xfrm>
            <a:off x="445982" y="5834168"/>
            <a:ext cx="7550785" cy="681990"/>
          </a:xfrm>
          <a:prstGeom prst="rect">
            <a:avLst/>
          </a:prstGeom>
          <a:noFill/>
          <a:ln>
            <a:noFill/>
            <a:miter lim="800000"/>
          </a:ln>
        </p:spPr>
        <p:txBody>
          <a:bodyPr wrap="none">
            <a:spAutoFit/>
          </a:bodyPr>
          <a:lstStyle>
            <a:defPPr>
              <a:defRPr lang="zh-CN"/>
            </a:defPPr>
            <a:lvl1pPr marL="0" indent="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1pPr>
            <a:lvl2pPr marL="342900" indent="1143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2pPr>
            <a:lvl3pPr marL="685800" indent="2286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3pPr>
            <a:lvl4pPr marL="1028700" indent="3429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4pPr>
            <a:lvl5pPr marL="1371600" indent="4572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5pPr>
          </a:lstStyle>
          <a:p>
            <a:pPr marL="457200" lvl="0" indent="-457200" algn="l">
              <a:lnSpc>
                <a:spcPct val="120000"/>
              </a:lnSpc>
              <a:spcBef>
                <a:spcPct val="0"/>
              </a:spcBef>
              <a:buFont typeface="Wingdings" panose="05000000000000000000" pitchFamily="2" charset="2"/>
              <a:buChar char="Ø"/>
            </a:pPr>
            <a:r>
              <a:rPr lang="zh-CN" altLang="en-US" sz="3200" b="1">
                <a:solidFill>
                  <a:srgbClr val="3333FF"/>
                </a:solidFill>
              </a:rPr>
              <a:t>●</a:t>
            </a:r>
            <a:r>
              <a:rPr sz="3200" b="1">
                <a:latin typeface="微软雅黑" panose="020B0503020204020204" pitchFamily="34" charset="-122"/>
                <a:ea typeface="微软雅黑" panose="020B0503020204020204" pitchFamily="34" charset="-122"/>
                <a:sym typeface="+mn-ea"/>
              </a:rPr>
              <a:t>小莹采取了哪些途径维护合法权益？</a:t>
            </a:r>
            <a:endParaRPr lang="zh-CN" altLang="en-US" sz="3200" b="1">
              <a:solidFill>
                <a:srgbClr val="3333FF"/>
              </a:solidFill>
              <a:latin typeface="微软雅黑" panose="020B0503020204020204" pitchFamily="34" charset="-122"/>
              <a:ea typeface="微软雅黑" panose="020B0503020204020204" pitchFamily="34" charset="-122"/>
            </a:endParaRPr>
          </a:p>
        </p:txBody>
      </p:sp>
      <p:sp>
        <p:nvSpPr>
          <p:cNvPr id="6152" name="矩形 7"/>
          <p:cNvSpPr/>
          <p:nvPr>
            <p:custDataLst>
              <p:tags r:id="rId5"/>
            </p:custDataLst>
          </p:nvPr>
        </p:nvSpPr>
        <p:spPr>
          <a:xfrm>
            <a:off x="427355" y="1100455"/>
            <a:ext cx="7618095" cy="4592320"/>
          </a:xfrm>
          <a:prstGeom prst="rect">
            <a:avLst/>
          </a:prstGeom>
          <a:noFill/>
          <a:ln>
            <a:noFill/>
            <a:miter lim="800000"/>
          </a:ln>
        </p:spPr>
        <p:txBody>
          <a:bodyPr wrap="square">
            <a:spAutoFit/>
          </a:bodyPr>
          <a:lstStyle>
            <a:defPPr>
              <a:defRPr lang="zh-CN"/>
            </a:defPPr>
            <a:lvl1pPr marL="0" indent="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1pPr>
            <a:lvl2pPr marL="342900" indent="1143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2pPr>
            <a:lvl3pPr marL="685800" indent="2286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3pPr>
            <a:lvl4pPr marL="1028700" indent="3429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4pPr>
            <a:lvl5pPr marL="1371600" indent="4572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5pPr>
          </a:lstStyle>
          <a:p>
            <a:pPr marL="0" lvl="0" indent="0">
              <a:lnSpc>
                <a:spcPct val="100000"/>
              </a:lnSpc>
              <a:spcBef>
                <a:spcPct val="0"/>
              </a:spcBef>
              <a:buNone/>
            </a:pPr>
            <a:r>
              <a:rPr lang="zh-CN" altLang="en-US" sz="2665">
                <a:latin typeface="楷体" panose="02010609060101010101" charset="-122"/>
                <a:ea typeface="楷体" panose="02010609060101010101" charset="-122"/>
              </a:rPr>
              <a:t>   </a:t>
            </a:r>
            <a:r>
              <a:rPr sz="2660" b="1">
                <a:latin typeface="微软雅黑" panose="020B0503020204020204" pitchFamily="34" charset="-122"/>
                <a:ea typeface="微软雅黑" panose="020B0503020204020204" pitchFamily="34" charset="-122"/>
                <a:sym typeface="+mn-ea"/>
              </a:rPr>
              <a:t>小莹酷爱文学创作。一天，她偶然发现一本署名为小琪的诗集里载有自己的作品，后来得知是文学社的小琪擅自将社团内部讨论的稿件交给某出版社出版了。小莹认为这一行为侵犯了她的合法权益，要求小琪公开赔礼道歉并赔偿经济损失。但小琪认为这是在帮小莹宣传作品，并不侵权。社团老师出面调解，小琪不仅不道歉，还认为小莹小题大做。有的同学也认为小莹没必要这么较真儿。小莹觉得很困惑，不知道该如何解决问题。最终，咨询过律师后，小莹在父母的帮助下，决定向人民法院提起诉讼，以维护自己的合法</a:t>
            </a:r>
            <a:r>
              <a:rPr sz="2660">
                <a:latin typeface="方正粗黑宋简体" panose="02000000000000000000" charset="-122"/>
                <a:ea typeface="方正粗黑宋简体" panose="02000000000000000000" charset="-122"/>
                <a:sym typeface="+mn-ea"/>
              </a:rPr>
              <a:t>权益。</a:t>
            </a:r>
            <a:endParaRPr lang="zh-CN" altLang="en-US" sz="2665">
              <a:latin typeface="方正粗黑宋简体" panose="02000000000000000000" charset="-122"/>
              <a:ea typeface="方正粗黑宋简体" panose="02000000000000000000" charset="-122"/>
            </a:endParaRPr>
          </a:p>
        </p:txBody>
      </p:sp>
      <p:pic>
        <p:nvPicPr>
          <p:cNvPr id="6153" name="Picture 7"/>
          <p:cNvPicPr>
            <a:picLocks noChangeAspect="1"/>
          </p:cNvPicPr>
          <p:nvPr>
            <p:custDataLst>
              <p:tags r:id="rId6"/>
            </p:custDataLst>
          </p:nvPr>
        </p:nvPicPr>
        <p:blipFill>
          <a:blip r:embed="rId11"/>
          <a:stretch>
            <a:fillRect/>
          </a:stretch>
        </p:blipFill>
        <p:spPr>
          <a:xfrm>
            <a:off x="8536940" y="1892300"/>
            <a:ext cx="3212465" cy="3611245"/>
          </a:xfrm>
          <a:prstGeom prst="rect">
            <a:avLst/>
          </a:prstGeom>
          <a:noFill/>
          <a:ln>
            <a:noFill/>
            <a:miter lim="800000"/>
          </a:ln>
        </p:spPr>
      </p:pic>
      <p:sp>
        <p:nvSpPr>
          <p:cNvPr id="25" name="矩形 7"/>
          <p:cNvSpPr/>
          <p:nvPr>
            <p:custDataLst>
              <p:tags r:id="rId7"/>
            </p:custDataLst>
          </p:nvPr>
        </p:nvSpPr>
        <p:spPr>
          <a:xfrm>
            <a:off x="876300" y="1599565"/>
            <a:ext cx="9639300" cy="3903980"/>
          </a:xfrm>
          <a:prstGeom prst="rect">
            <a:avLst/>
          </a:prstGeom>
          <a:solidFill>
            <a:schemeClr val="bg2"/>
          </a:solidFill>
          <a:ln>
            <a:noFill/>
            <a:miter lim="800000"/>
          </a:ln>
        </p:spPr>
        <p:txBody>
          <a:bodyPr wrap="square">
            <a:noAutofit/>
          </a:bodyPr>
          <a:lstStyle>
            <a:defPPr>
              <a:defRPr lang="zh-CN"/>
            </a:defPPr>
            <a:lvl1pPr marL="0" indent="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1pPr>
            <a:lvl2pPr marL="342900" indent="1143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2pPr>
            <a:lvl3pPr marL="685800" indent="2286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3pPr>
            <a:lvl4pPr marL="1028700" indent="3429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4pPr>
            <a:lvl5pPr marL="1371600" indent="4572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5pPr>
          </a:lstStyle>
          <a:p>
            <a:pPr eaLnBrk="1" hangingPunct="1">
              <a:lnSpc>
                <a:spcPts val="3200"/>
              </a:lnSpc>
            </a:pPr>
            <a:r>
              <a:rPr lang="zh-CN" altLang="en-US" sz="2400" b="1">
                <a:latin typeface="微软雅黑" panose="020B0503020204020204" pitchFamily="34" charset="-122"/>
                <a:ea typeface="微软雅黑" panose="020B0503020204020204" pitchFamily="34" charset="-122"/>
              </a:rPr>
              <a:t>点评</a:t>
            </a:r>
            <a:endParaRPr lang="en-US" altLang="zh-CN" sz="2400" b="1">
              <a:latin typeface="微软雅黑" panose="020B0503020204020204" pitchFamily="34" charset="-122"/>
              <a:ea typeface="微软雅黑" panose="020B0503020204020204" pitchFamily="34" charset="-122"/>
            </a:endParaRPr>
          </a:p>
          <a:p>
            <a:pPr eaLnBrk="1" hangingPunct="1">
              <a:lnSpc>
                <a:spcPts val="3200"/>
              </a:lnSpc>
            </a:pPr>
            <a:r>
              <a:rPr lang="zh-CN" altLang="en-US" sz="2400" b="1">
                <a:latin typeface="微软雅黑" panose="020B0503020204020204" pitchFamily="34" charset="-122"/>
                <a:ea typeface="微软雅黑" panose="020B0503020204020204" pitchFamily="34" charset="-122"/>
              </a:rPr>
              <a:t>       民法典规定</a:t>
            </a:r>
            <a:r>
              <a:rPr lang="en-US" altLang="zh-CN" sz="2400" b="1">
                <a:latin typeface="微软雅黑" panose="020B0503020204020204" pitchFamily="34" charset="-122"/>
                <a:ea typeface="微软雅黑" panose="020B0503020204020204" pitchFamily="34" charset="-122"/>
              </a:rPr>
              <a:t>:“ </a:t>
            </a:r>
            <a:r>
              <a:rPr lang="zh-CN" altLang="en-US" sz="2400" b="1">
                <a:latin typeface="微软雅黑" panose="020B0503020204020204" pitchFamily="34" charset="-122"/>
                <a:ea typeface="微软雅黑" panose="020B0503020204020204" pitchFamily="34" charset="-122"/>
              </a:rPr>
              <a:t>公民从出生时起到死亡时止，具有民事权利能力，依法享有民事权利，承担民事义务。”“公民的民事权利能力一律平等。”因此，无论是成年人还是未成年人，都平等地享有民事权利能力。著作权是一项民事权利</a:t>
            </a:r>
            <a:r>
              <a:rPr lang="en-US" altLang="zh-CN" sz="2400" b="1">
                <a:latin typeface="微软雅黑" panose="020B0503020204020204" pitchFamily="34" charset="-122"/>
                <a:ea typeface="微软雅黑" panose="020B0503020204020204" pitchFamily="34" charset="-122"/>
              </a:rPr>
              <a:t>,</a:t>
            </a:r>
            <a:r>
              <a:rPr lang="zh-CN" altLang="en-US" sz="2400" b="1">
                <a:latin typeface="微软雅黑" panose="020B0503020204020204" pitchFamily="34" charset="-122"/>
                <a:ea typeface="微软雅黑" panose="020B0503020204020204" pitchFamily="34" charset="-122"/>
              </a:rPr>
              <a:t>它包括作者署名权和获得报酬权。小莹完全享有著作权，也当然享有署名权和获得报酬权。</a:t>
            </a:r>
            <a:endParaRPr lang="en-US" altLang="zh-CN" sz="2400" b="1">
              <a:latin typeface="微软雅黑" panose="020B0503020204020204" pitchFamily="34" charset="-122"/>
              <a:ea typeface="微软雅黑" panose="020B0503020204020204" pitchFamily="34" charset="-122"/>
            </a:endParaRPr>
          </a:p>
          <a:p>
            <a:pPr eaLnBrk="1" hangingPunct="1">
              <a:lnSpc>
                <a:spcPts val="3200"/>
              </a:lnSpc>
            </a:pPr>
            <a:r>
              <a:rPr lang="zh-CN" altLang="en-US" sz="2400" b="1">
                <a:latin typeface="微软雅黑" panose="020B0503020204020204" pitchFamily="34" charset="-122"/>
                <a:ea typeface="微软雅黑" panose="020B0503020204020204" pitchFamily="34" charset="-122"/>
              </a:rPr>
              <a:t>       杂志社与小莹之间的关系是平等主体间的民事关系，适用平等自愿、等价有偿的原则，杂志社选用小莹的作品，就应该依法为小莹署名并支付报酬。</a:t>
            </a:r>
          </a:p>
          <a:p>
            <a:pPr eaLnBrk="1" hangingPunct="1">
              <a:lnSpc>
                <a:spcPts val="3200"/>
              </a:lnSpc>
            </a:pPr>
            <a:endParaRPr lang="zh-CN" altLang="en-US" sz="2400" b="1">
              <a:latin typeface="微软雅黑" panose="020B0503020204020204" pitchFamily="34" charset="-122"/>
              <a:ea typeface="微软雅黑" panose="020B0503020204020204" pitchFamily="34" charset="-122"/>
            </a:endParaRPr>
          </a:p>
        </p:txBody>
      </p:sp>
      <p:sp>
        <p:nvSpPr>
          <p:cNvPr id="11" name="文本框 10"/>
          <p:cNvSpPr txBox="1"/>
          <p:nvPr>
            <p:custDataLst>
              <p:tags r:id="rId8"/>
            </p:custDataLst>
          </p:nvPr>
        </p:nvSpPr>
        <p:spPr>
          <a:xfrm>
            <a:off x="220345" y="213995"/>
            <a:ext cx="1998980" cy="583565"/>
          </a:xfrm>
          <a:prstGeom prst="rect">
            <a:avLst/>
          </a:prstGeom>
          <a:solidFill>
            <a:schemeClr val="accent2">
              <a:lumMod val="20000"/>
              <a:lumOff val="80000"/>
            </a:schemeClr>
          </a:solidFill>
          <a:ln w="12700">
            <a:noFill/>
          </a:ln>
        </p:spPr>
        <p:txBody>
          <a:bodyPr wrap="square" rtlCol="0">
            <a:spAutoFit/>
          </a:bodyPr>
          <a:lstStyle/>
          <a:p>
            <a:r>
              <a:rPr lang="zh-CN" altLang="en-US" sz="3200" b="1">
                <a:solidFill>
                  <a:srgbClr val="FF0000"/>
                </a:solidFill>
                <a:latin typeface="黑体" panose="02010609060101010101" charset="-122"/>
                <a:ea typeface="黑体" panose="02010609060101010101" charset="-122"/>
              </a:rPr>
              <a:t>情境探究</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
          <p:cNvSpPr txBox="1"/>
          <p:nvPr>
            <p:custDataLst>
              <p:tags r:id="rId1"/>
            </p:custDataLst>
          </p:nvPr>
        </p:nvSpPr>
        <p:spPr>
          <a:xfrm>
            <a:off x="217170" y="814070"/>
            <a:ext cx="2532380" cy="565150"/>
          </a:xfrm>
          <a:prstGeom prst="rect">
            <a:avLst/>
          </a:prstGeom>
          <a:noFill/>
        </p:spPr>
        <p:txBody>
          <a:bodyPr wrap="square" rtlCol="0">
            <a:spAutoFit/>
          </a:bodyPr>
          <a:lstStyle/>
          <a:p>
            <a:pPr defTabSz="685800">
              <a:lnSpc>
                <a:spcPct val="110000"/>
              </a:lnSpc>
            </a:pPr>
            <a:r>
              <a:rPr lang="en-US" altLang="zh-CN" sz="2800" b="1">
                <a:solidFill>
                  <a:srgbClr val="1840EE"/>
                </a:solidFill>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altLang="en-US" sz="2800" b="1">
                <a:solidFill>
                  <a:srgbClr val="1840EE"/>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sz="2800" b="1">
                <a:solidFill>
                  <a:srgbClr val="1840EE"/>
                </a:solidFill>
                <a:latin typeface="微软雅黑" panose="020B0503020204020204" pitchFamily="34" charset="-122"/>
                <a:ea typeface="微软雅黑" panose="020B0503020204020204" pitchFamily="34" charset="-122"/>
                <a:cs typeface="微软雅黑" panose="020B0503020204020204" pitchFamily="34" charset="-122"/>
                <a:sym typeface="+mn-ea"/>
              </a:rPr>
              <a:t>诉讼</a:t>
            </a:r>
            <a:endParaRPr lang="zh-CN" altLang="en-US" sz="2800" b="1">
              <a:solidFill>
                <a:srgbClr val="1840EE"/>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4" name="文本框 2"/>
          <p:cNvSpPr txBox="1"/>
          <p:nvPr>
            <p:custDataLst>
              <p:tags r:id="rId2"/>
            </p:custDataLst>
          </p:nvPr>
        </p:nvSpPr>
        <p:spPr>
          <a:xfrm>
            <a:off x="310515" y="1506220"/>
            <a:ext cx="11491595" cy="1038860"/>
          </a:xfrm>
          <a:prstGeom prst="rect">
            <a:avLst/>
          </a:prstGeom>
          <a:noFill/>
        </p:spPr>
        <p:txBody>
          <a:bodyPr wrap="square" rtlCol="0">
            <a:spAutoFit/>
          </a:bodyPr>
          <a:lstStyle/>
          <a:p>
            <a:pPr indent="0" algn="just" fontAlgn="auto">
              <a:lnSpc>
                <a:spcPct val="110000"/>
              </a:lnSpc>
            </a:pPr>
            <a:r>
              <a:rPr lang="zh-CN" altLang="en-US" sz="28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8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8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）含义：</a:t>
            </a:r>
            <a:r>
              <a:rPr lang="zh-CN" altLang="zh-CN" sz="2800" b="1">
                <a:latin typeface="微软雅黑" panose="020B0503020204020204" pitchFamily="34" charset="-122"/>
                <a:ea typeface="微软雅黑" panose="020B0503020204020204" pitchFamily="34" charset="-122"/>
                <a:cs typeface="微软雅黑" panose="020B0503020204020204" pitchFamily="34" charset="-122"/>
                <a:sym typeface="+mn-ea"/>
              </a:rPr>
              <a:t>诉讼又称</a:t>
            </a:r>
            <a:r>
              <a:rPr lang="zh-CN" altLang="zh-CN"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“打官司”</a:t>
            </a:r>
            <a:r>
              <a:rPr lang="zh-CN" altLang="en-US" sz="2800" b="1">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zh-CN" sz="2800" b="1">
                <a:latin typeface="微软雅黑" panose="020B0503020204020204" pitchFamily="34" charset="-122"/>
                <a:ea typeface="微软雅黑" panose="020B0503020204020204" pitchFamily="34" charset="-122"/>
                <a:cs typeface="微软雅黑" panose="020B0503020204020204" pitchFamily="34" charset="-122"/>
                <a:sym typeface="+mn-ea"/>
              </a:rPr>
              <a:t>就是在纠纷主体的参与下</a:t>
            </a:r>
            <a:r>
              <a:rPr lang="zh-CN" altLang="en-US" sz="2800" b="1">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zh-CN" sz="2800" b="1">
                <a:latin typeface="微软雅黑" panose="020B0503020204020204" pitchFamily="34" charset="-122"/>
                <a:ea typeface="微软雅黑" panose="020B0503020204020204" pitchFamily="34" charset="-122"/>
                <a:cs typeface="微软雅黑" panose="020B0503020204020204" pitchFamily="34" charset="-122"/>
                <a:sym typeface="+mn-ea"/>
              </a:rPr>
              <a:t>由</a:t>
            </a:r>
            <a:r>
              <a:rPr lang="zh-CN" altLang="zh-CN"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人民法院</a:t>
            </a:r>
            <a:r>
              <a:rPr lang="zh-CN" altLang="zh-CN" sz="2800" b="1">
                <a:latin typeface="微软雅黑" panose="020B0503020204020204" pitchFamily="34" charset="-122"/>
                <a:ea typeface="微软雅黑" panose="020B0503020204020204" pitchFamily="34" charset="-122"/>
                <a:cs typeface="微软雅黑" panose="020B0503020204020204" pitchFamily="34" charset="-122"/>
                <a:sym typeface="+mn-ea"/>
              </a:rPr>
              <a:t>依照</a:t>
            </a:r>
            <a:r>
              <a:rPr lang="zh-CN" altLang="zh-CN"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法定程序</a:t>
            </a:r>
            <a:r>
              <a:rPr lang="zh-CN" altLang="zh-CN" sz="2800" b="1">
                <a:latin typeface="微软雅黑" panose="020B0503020204020204" pitchFamily="34" charset="-122"/>
                <a:ea typeface="微软雅黑" panose="020B0503020204020204" pitchFamily="34" charset="-122"/>
                <a:cs typeface="微软雅黑" panose="020B0503020204020204" pitchFamily="34" charset="-122"/>
                <a:sym typeface="+mn-ea"/>
              </a:rPr>
              <a:t>解决具体纠纷的活动。</a:t>
            </a:r>
          </a:p>
        </p:txBody>
      </p:sp>
      <p:sp>
        <p:nvSpPr>
          <p:cNvPr id="5" name="文本框 5"/>
          <p:cNvSpPr txBox="1"/>
          <p:nvPr>
            <p:custDataLst>
              <p:tags r:id="rId3"/>
            </p:custDataLst>
          </p:nvPr>
        </p:nvSpPr>
        <p:spPr>
          <a:xfrm>
            <a:off x="310515" y="2597150"/>
            <a:ext cx="11559540" cy="1038860"/>
          </a:xfrm>
          <a:prstGeom prst="rect">
            <a:avLst/>
          </a:prstGeom>
          <a:noFill/>
        </p:spPr>
        <p:txBody>
          <a:bodyPr wrap="square" rtlCol="0">
            <a:spAutoFit/>
          </a:bodyPr>
          <a:lstStyle/>
          <a:p>
            <a:pPr indent="0" algn="just" fontAlgn="auto">
              <a:lnSpc>
                <a:spcPct val="110000"/>
              </a:lnSpc>
            </a:pPr>
            <a:r>
              <a:rPr lang="zh-CN" altLang="en-US" sz="28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8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8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）地位：</a:t>
            </a:r>
            <a:r>
              <a:rPr lang="zh-CN" altLang="zh-CN" sz="2800" b="1">
                <a:latin typeface="微软雅黑" panose="020B0503020204020204" pitchFamily="34" charset="-122"/>
                <a:ea typeface="微软雅黑" panose="020B0503020204020204" pitchFamily="34" charset="-122"/>
                <a:cs typeface="微软雅黑" panose="020B0503020204020204" pitchFamily="34" charset="-122"/>
                <a:sym typeface="+mn-ea"/>
              </a:rPr>
              <a:t>在多元的纠纷解决方式中</a:t>
            </a:r>
            <a:r>
              <a:rPr lang="zh-CN" altLang="en-US" sz="2800" b="1">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zh-CN" sz="2800" b="1">
                <a:latin typeface="微软雅黑" panose="020B0503020204020204" pitchFamily="34" charset="-122"/>
                <a:ea typeface="微软雅黑" panose="020B0503020204020204" pitchFamily="34" charset="-122"/>
                <a:cs typeface="微软雅黑" panose="020B0503020204020204" pitchFamily="34" charset="-122"/>
                <a:sym typeface="+mn-ea"/>
              </a:rPr>
              <a:t>诉讼是解决纠纷的</a:t>
            </a:r>
            <a:r>
              <a:rPr lang="zh-CN" altLang="zh-CN"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最后途径</a:t>
            </a:r>
            <a:r>
              <a:rPr lang="zh-CN" altLang="zh-CN" sz="2800" b="1">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zh-CN"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（主导地位）</a:t>
            </a:r>
          </a:p>
        </p:txBody>
      </p:sp>
      <p:sp>
        <p:nvSpPr>
          <p:cNvPr id="2" name="文本框 1"/>
          <p:cNvSpPr txBox="1"/>
          <p:nvPr>
            <p:custDataLst>
              <p:tags r:id="rId4"/>
            </p:custDataLst>
          </p:nvPr>
        </p:nvSpPr>
        <p:spPr>
          <a:xfrm>
            <a:off x="310515" y="3793490"/>
            <a:ext cx="1854200" cy="521970"/>
          </a:xfrm>
          <a:prstGeom prst="rect">
            <a:avLst/>
          </a:prstGeom>
          <a:noFill/>
          <a:ln w="9525">
            <a:noFill/>
          </a:ln>
          <a:extLst>
            <a:ext uri="{909E8E84-426E-40DD-AFC4-6F175D3DCCD1}">
              <a14:hiddenFill xmlns:a14="http://schemas.microsoft.com/office/drawing/2010/main">
                <a:solidFill>
                  <a:srgbClr val="FFFF00"/>
                </a:solidFill>
              </a14:hiddenFill>
            </a:ext>
          </a:extLst>
        </p:spPr>
        <p:txBody>
          <a:bodyPr wrap="square">
            <a:spAutoFit/>
          </a:bodyPr>
          <a:lstStyle/>
          <a:p>
            <a:pPr indent="0"/>
            <a:r>
              <a:rPr lang="zh-CN" altLang="en-US" sz="28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8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3</a:t>
            </a:r>
            <a:r>
              <a:rPr lang="zh-CN" altLang="en-US" sz="28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8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特点</a:t>
            </a:r>
          </a:p>
        </p:txBody>
      </p:sp>
      <p:sp>
        <p:nvSpPr>
          <p:cNvPr id="22" name="文本框 21"/>
          <p:cNvSpPr txBox="1"/>
          <p:nvPr>
            <p:custDataLst>
              <p:tags r:id="rId5"/>
            </p:custDataLst>
          </p:nvPr>
        </p:nvSpPr>
        <p:spPr>
          <a:xfrm>
            <a:off x="2211019" y="3799820"/>
            <a:ext cx="1255395" cy="521970"/>
          </a:xfrm>
          <a:prstGeom prst="rect">
            <a:avLst/>
          </a:prstGeom>
          <a:noFill/>
        </p:spPr>
        <p:txBody>
          <a:bodyPr wrap="none" rtlCol="0">
            <a:spAutoFit/>
          </a:bodyPr>
          <a:lstStyle/>
          <a:p>
            <a:pPr algn="l"/>
            <a:r>
              <a:rPr lang="zh-CN" sz="2800" b="1">
                <a:solidFill>
                  <a:srgbClr val="1D41D5"/>
                </a:solidFill>
                <a:highlight>
                  <a:srgbClr val="FFFF00"/>
                </a:highlight>
                <a:latin typeface="微软雅黑" panose="020B0503020204020204" pitchFamily="34" charset="-122"/>
                <a:ea typeface="微软雅黑" panose="020B0503020204020204" pitchFamily="34" charset="-122"/>
                <a:sym typeface="+mn-ea"/>
              </a:rPr>
              <a:t>公权性</a:t>
            </a:r>
            <a:endParaRPr lang="zh-CN" altLang="en-US" sz="2800" b="1">
              <a:solidFill>
                <a:srgbClr val="1D41D5"/>
              </a:solidFill>
              <a:highlight>
                <a:srgbClr val="FFFF00"/>
              </a:highlight>
              <a:latin typeface="微软雅黑" panose="020B0503020204020204" pitchFamily="34" charset="-122"/>
              <a:ea typeface="微软雅黑" panose="020B0503020204020204" pitchFamily="34" charset="-122"/>
              <a:sym typeface="+mn-ea"/>
            </a:endParaRPr>
          </a:p>
        </p:txBody>
      </p:sp>
      <p:sp>
        <p:nvSpPr>
          <p:cNvPr id="23" name="文本框 22"/>
          <p:cNvSpPr txBox="1"/>
          <p:nvPr>
            <p:custDataLst>
              <p:tags r:id="rId6"/>
            </p:custDataLst>
          </p:nvPr>
        </p:nvSpPr>
        <p:spPr>
          <a:xfrm>
            <a:off x="2211019" y="4426903"/>
            <a:ext cx="1450340" cy="521970"/>
          </a:xfrm>
          <a:prstGeom prst="rect">
            <a:avLst/>
          </a:prstGeom>
          <a:noFill/>
        </p:spPr>
        <p:txBody>
          <a:bodyPr wrap="square" rtlCol="0">
            <a:spAutoFit/>
          </a:bodyPr>
          <a:lstStyle/>
          <a:p>
            <a:pPr algn="l"/>
            <a:r>
              <a:rPr lang="zh-CN" sz="2800" b="1">
                <a:solidFill>
                  <a:srgbClr val="1D41D5"/>
                </a:solidFill>
                <a:highlight>
                  <a:srgbClr val="FFFF00"/>
                </a:highlight>
                <a:latin typeface="微软雅黑" panose="020B0503020204020204" pitchFamily="34" charset="-122"/>
                <a:ea typeface="微软雅黑" panose="020B0503020204020204" pitchFamily="34" charset="-122"/>
                <a:sym typeface="+mn-ea"/>
              </a:rPr>
              <a:t>程序性</a:t>
            </a:r>
          </a:p>
        </p:txBody>
      </p:sp>
      <p:sp>
        <p:nvSpPr>
          <p:cNvPr id="24" name="文本框 23"/>
          <p:cNvSpPr txBox="1"/>
          <p:nvPr>
            <p:custDataLst>
              <p:tags r:id="rId7"/>
            </p:custDataLst>
          </p:nvPr>
        </p:nvSpPr>
        <p:spPr>
          <a:xfrm>
            <a:off x="2211019" y="5125085"/>
            <a:ext cx="1454785" cy="521970"/>
          </a:xfrm>
          <a:prstGeom prst="rect">
            <a:avLst/>
          </a:prstGeom>
          <a:noFill/>
        </p:spPr>
        <p:txBody>
          <a:bodyPr wrap="square" rtlCol="0">
            <a:spAutoFit/>
          </a:bodyPr>
          <a:lstStyle/>
          <a:p>
            <a:pPr algn="l"/>
            <a:r>
              <a:rPr lang="zh-CN" sz="2800" b="1">
                <a:solidFill>
                  <a:srgbClr val="1D41D5"/>
                </a:solidFill>
                <a:highlight>
                  <a:srgbClr val="FFFF00"/>
                </a:highlight>
                <a:latin typeface="微软雅黑" panose="020B0503020204020204" pitchFamily="34" charset="-122"/>
                <a:ea typeface="微软雅黑" panose="020B0503020204020204" pitchFamily="34" charset="-122"/>
                <a:sym typeface="+mn-ea"/>
              </a:rPr>
              <a:t>强制性</a:t>
            </a:r>
          </a:p>
        </p:txBody>
      </p:sp>
      <p:sp>
        <p:nvSpPr>
          <p:cNvPr id="25" name="文本框 24"/>
          <p:cNvSpPr txBox="1"/>
          <p:nvPr>
            <p:custDataLst>
              <p:tags r:id="rId8"/>
            </p:custDataLst>
          </p:nvPr>
        </p:nvSpPr>
        <p:spPr>
          <a:xfrm>
            <a:off x="2211019" y="5801043"/>
            <a:ext cx="1263015" cy="521970"/>
          </a:xfrm>
          <a:prstGeom prst="rect">
            <a:avLst/>
          </a:prstGeom>
          <a:noFill/>
        </p:spPr>
        <p:txBody>
          <a:bodyPr wrap="square" rtlCol="0">
            <a:spAutoFit/>
          </a:bodyPr>
          <a:lstStyle/>
          <a:p>
            <a:pPr indent="0" algn="l" fontAlgn="auto"/>
            <a:r>
              <a:rPr lang="zh-CN" sz="2800" b="1">
                <a:solidFill>
                  <a:srgbClr val="1D41D5"/>
                </a:solidFill>
                <a:highlight>
                  <a:srgbClr val="FFFF00"/>
                </a:highlight>
                <a:latin typeface="微软雅黑" panose="020B0503020204020204" pitchFamily="34" charset="-122"/>
                <a:ea typeface="微软雅黑" panose="020B0503020204020204" pitchFamily="34" charset="-122"/>
                <a:sym typeface="+mn-ea"/>
              </a:rPr>
              <a:t>终局性</a:t>
            </a:r>
          </a:p>
        </p:txBody>
      </p:sp>
      <p:sp>
        <p:nvSpPr>
          <p:cNvPr id="16" name="文本框 15"/>
          <p:cNvSpPr txBox="1"/>
          <p:nvPr>
            <p:custDataLst>
              <p:tags r:id="rId9"/>
            </p:custDataLst>
          </p:nvPr>
        </p:nvSpPr>
        <p:spPr>
          <a:xfrm>
            <a:off x="3637915" y="3743960"/>
            <a:ext cx="5102225" cy="380365"/>
          </a:xfrm>
          <a:prstGeom prst="rect">
            <a:avLst/>
          </a:prstGeom>
          <a:solidFill>
            <a:schemeClr val="accent6">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170" tIns="46990" rIns="90170" bIns="46990" anchor="ctr" anchorCtr="0">
            <a:noAutofit/>
          </a:bodyPr>
          <a:lstStyle>
            <a:defPPr>
              <a:defRPr lang="zh-CN"/>
            </a:defPPr>
            <a:lvl1pPr>
              <a:lnSpc>
                <a:spcPct val="120000"/>
              </a:lnSpc>
              <a:defRPr sz="2000" spc="100"/>
            </a:lvl1pPr>
          </a:lstStyle>
          <a:p>
            <a:pPr indent="0" algn="ctr" fontAlgn="auto">
              <a:lnSpc>
                <a:spcPct val="100000"/>
              </a:lnSpc>
            </a:pPr>
            <a:r>
              <a:rPr lang="zh-CN" altLang="en-US" sz="2400" b="1" spc="150">
                <a:solidFill>
                  <a:srgbClr val="000000"/>
                </a:solidFill>
                <a:uFillTx/>
                <a:latin typeface="微软雅黑" panose="020B0503020204020204" pitchFamily="34" charset="-122"/>
                <a:ea typeface="微软雅黑" panose="020B0503020204020204" pitchFamily="34" charset="-122"/>
                <a:sym typeface="Arial" panose="020B0604020202020204" pitchFamily="34" charset="0"/>
              </a:rPr>
              <a:t>人民法院</a:t>
            </a:r>
            <a:r>
              <a:rPr lang="zh-CN" altLang="en-US" sz="2400" b="1" u="sng" spc="150">
                <a:solidFill>
                  <a:srgbClr val="FF0000"/>
                </a:solidFill>
                <a:uFillTx/>
                <a:latin typeface="微软雅黑" panose="020B0503020204020204" pitchFamily="34" charset="-122"/>
                <a:ea typeface="微软雅黑" panose="020B0503020204020204" pitchFamily="34" charset="-122"/>
                <a:sym typeface="Arial" panose="020B0604020202020204" pitchFamily="34" charset="0"/>
              </a:rPr>
              <a:t>代表国家</a:t>
            </a:r>
            <a:r>
              <a:rPr lang="zh-CN" altLang="en-US" sz="2400" b="1" spc="150">
                <a:solidFill>
                  <a:srgbClr val="000000"/>
                </a:solidFill>
                <a:uFillTx/>
                <a:latin typeface="微软雅黑" panose="020B0503020204020204" pitchFamily="34" charset="-122"/>
                <a:ea typeface="微软雅黑" panose="020B0503020204020204" pitchFamily="34" charset="-122"/>
                <a:sym typeface="Arial" panose="020B0604020202020204" pitchFamily="34" charset="0"/>
              </a:rPr>
              <a:t>行使审判权</a:t>
            </a:r>
          </a:p>
        </p:txBody>
      </p:sp>
      <p:sp>
        <p:nvSpPr>
          <p:cNvPr id="6" name="文本框 5"/>
          <p:cNvSpPr txBox="1"/>
          <p:nvPr>
            <p:custDataLst>
              <p:tags r:id="rId10"/>
            </p:custDataLst>
          </p:nvPr>
        </p:nvSpPr>
        <p:spPr>
          <a:xfrm>
            <a:off x="3637915" y="5588953"/>
            <a:ext cx="7461885" cy="722630"/>
          </a:xfrm>
          <a:prstGeom prst="rect">
            <a:avLst/>
          </a:prstGeom>
          <a:solidFill>
            <a:schemeClr val="accent2">
              <a:lumMod val="20000"/>
              <a:lumOff val="80000"/>
            </a:schemeClr>
          </a:solidFill>
          <a:ln w="28575" cmpd="sng">
            <a:solidFill>
              <a:schemeClr val="accent1">
                <a:shade val="50000"/>
              </a:schemeClr>
            </a:solidFill>
            <a:prstDash val="solid"/>
          </a:ln>
        </p:spPr>
        <p:txBody>
          <a:bodyPr lIns="90170" tIns="46990" rIns="90170" bIns="46990" anchor="ctr" anchorCtr="0">
            <a:noAutofit/>
          </a:bodyPr>
          <a:lstStyle>
            <a:defPPr>
              <a:defRPr lang="zh-CN"/>
            </a:defPPr>
            <a:lvl1pPr>
              <a:lnSpc>
                <a:spcPct val="120000"/>
              </a:lnSpc>
              <a:defRPr sz="2000" spc="100"/>
            </a:lvl1pPr>
          </a:lstStyle>
          <a:p>
            <a:pPr indent="0" fontAlgn="auto">
              <a:lnSpc>
                <a:spcPct val="100000"/>
              </a:lnSpc>
            </a:pPr>
            <a:r>
              <a:rPr lang="zh-CN" altLang="en-US" sz="2400" b="1" spc="150">
                <a:solidFill>
                  <a:srgbClr val="000000"/>
                </a:solidFill>
                <a:uFillTx/>
                <a:latin typeface="微软雅黑" panose="020B0503020204020204" pitchFamily="34" charset="-122"/>
                <a:ea typeface="微软雅黑" panose="020B0503020204020204" pitchFamily="34" charset="-122"/>
                <a:sym typeface="Arial" panose="020B0604020202020204" pitchFamily="34" charset="0"/>
              </a:rPr>
              <a:t>人民法院</a:t>
            </a:r>
            <a:r>
              <a:rPr lang="zh-CN" altLang="en-US" sz="2400" b="1" u="sng" spc="150">
                <a:solidFill>
                  <a:srgbClr val="FF0000"/>
                </a:solidFill>
                <a:uFillTx/>
                <a:latin typeface="微软雅黑" panose="020B0503020204020204" pitchFamily="34" charset="-122"/>
                <a:ea typeface="微软雅黑" panose="020B0503020204020204" pitchFamily="34" charset="-122"/>
                <a:sym typeface="Arial" panose="020B0604020202020204" pitchFamily="34" charset="0"/>
              </a:rPr>
              <a:t>生效裁判</a:t>
            </a:r>
            <a:r>
              <a:rPr lang="zh-CN" altLang="en-US" sz="2400" b="1" spc="150">
                <a:solidFill>
                  <a:srgbClr val="000000"/>
                </a:solidFill>
                <a:uFillTx/>
                <a:latin typeface="微软雅黑" panose="020B0503020204020204" pitchFamily="34" charset="-122"/>
                <a:ea typeface="微软雅黑" panose="020B0503020204020204" pitchFamily="34" charset="-122"/>
                <a:sym typeface="Arial" panose="020B0604020202020204" pitchFamily="34" charset="0"/>
              </a:rPr>
              <a:t>所确定的当事人之间的权利义务关系是</a:t>
            </a:r>
            <a:r>
              <a:rPr lang="zh-CN" altLang="en-US" sz="2400" b="1" spc="150">
                <a:solidFill>
                  <a:srgbClr val="FF0000"/>
                </a:solidFill>
                <a:uFillTx/>
                <a:latin typeface="微软雅黑" panose="020B0503020204020204" pitchFamily="34" charset="-122"/>
                <a:ea typeface="微软雅黑" panose="020B0503020204020204" pitchFamily="34" charset="-122"/>
                <a:sym typeface="Arial" panose="020B0604020202020204" pitchFamily="34" charset="0"/>
              </a:rPr>
              <a:t>终局的</a:t>
            </a:r>
          </a:p>
        </p:txBody>
      </p:sp>
      <p:sp>
        <p:nvSpPr>
          <p:cNvPr id="14" name="文本框 13"/>
          <p:cNvSpPr txBox="1"/>
          <p:nvPr>
            <p:custDataLst>
              <p:tags r:id="rId11"/>
            </p:custDataLst>
          </p:nvPr>
        </p:nvSpPr>
        <p:spPr>
          <a:xfrm>
            <a:off x="3637915" y="5034280"/>
            <a:ext cx="3113405" cy="480060"/>
          </a:xfrm>
          <a:prstGeom prst="rect">
            <a:avLst/>
          </a:prstGeom>
          <a:solidFill>
            <a:schemeClr val="accent4">
              <a:lumMod val="20000"/>
              <a:lumOff val="80000"/>
            </a:schemeClr>
          </a:solidFill>
          <a:ln w="28575" cmpd="sng">
            <a:solidFill>
              <a:schemeClr val="accent1">
                <a:shade val="50000"/>
              </a:schemeClr>
            </a:solidFill>
            <a:prstDash val="solid"/>
          </a:ln>
        </p:spPr>
        <p:txBody>
          <a:bodyPr lIns="90170" tIns="46990" rIns="90170" bIns="46990" anchor="ctr" anchorCtr="0">
            <a:noAutofit/>
          </a:bodyPr>
          <a:lstStyle>
            <a:defPPr>
              <a:defRPr lang="zh-CN"/>
            </a:defPPr>
            <a:lvl1pPr>
              <a:lnSpc>
                <a:spcPct val="120000"/>
              </a:lnSpc>
              <a:defRPr sz="2000" spc="100"/>
            </a:lvl1pPr>
          </a:lstStyle>
          <a:p>
            <a:pPr indent="0" algn="r" fontAlgn="auto">
              <a:lnSpc>
                <a:spcPct val="100000"/>
              </a:lnSpc>
            </a:pPr>
            <a:r>
              <a:rPr lang="zh-CN" altLang="en-US" sz="2400" b="1" spc="150">
                <a:solidFill>
                  <a:srgbClr val="000000"/>
                </a:solidFill>
                <a:uFillTx/>
                <a:latin typeface="微软雅黑" panose="020B0503020204020204" pitchFamily="34" charset="-122"/>
                <a:ea typeface="微软雅黑" panose="020B0503020204020204" pitchFamily="34" charset="-122"/>
                <a:sym typeface="Arial" panose="020B0604020202020204" pitchFamily="34" charset="0"/>
              </a:rPr>
              <a:t>以</a:t>
            </a:r>
            <a:r>
              <a:rPr lang="zh-CN" altLang="en-US" sz="2400" b="1" u="sng" spc="150">
                <a:solidFill>
                  <a:srgbClr val="FF0000"/>
                </a:solidFill>
                <a:uFillTx/>
                <a:latin typeface="微软雅黑" panose="020B0503020204020204" pitchFamily="34" charset="-122"/>
                <a:ea typeface="微软雅黑" panose="020B0503020204020204" pitchFamily="34" charset="-122"/>
                <a:sym typeface="Arial" panose="020B0604020202020204" pitchFamily="34" charset="0"/>
              </a:rPr>
              <a:t>国家强制力</a:t>
            </a:r>
            <a:r>
              <a:rPr lang="zh-CN" altLang="en-US" sz="2400" b="1" spc="150">
                <a:solidFill>
                  <a:srgbClr val="000000"/>
                </a:solidFill>
                <a:uFillTx/>
                <a:latin typeface="微软雅黑" panose="020B0503020204020204" pitchFamily="34" charset="-122"/>
                <a:ea typeface="微软雅黑" panose="020B0503020204020204" pitchFamily="34" charset="-122"/>
                <a:sym typeface="Arial" panose="020B0604020202020204" pitchFamily="34" charset="0"/>
              </a:rPr>
              <a:t>为后盾</a:t>
            </a:r>
          </a:p>
        </p:txBody>
      </p:sp>
      <p:sp>
        <p:nvSpPr>
          <p:cNvPr id="15" name="文本框 14"/>
          <p:cNvSpPr txBox="1"/>
          <p:nvPr>
            <p:custDataLst>
              <p:tags r:id="rId12"/>
            </p:custDataLst>
          </p:nvPr>
        </p:nvSpPr>
        <p:spPr>
          <a:xfrm>
            <a:off x="3637915" y="4196080"/>
            <a:ext cx="8263890" cy="760095"/>
          </a:xfrm>
          <a:prstGeom prst="rect">
            <a:avLst/>
          </a:prstGeom>
          <a:solidFill>
            <a:schemeClr val="accent1">
              <a:lumMod val="20000"/>
              <a:lumOff val="80000"/>
            </a:schemeClr>
          </a:solidFill>
          <a:ln w="28575" cmpd="sng">
            <a:solidFill>
              <a:schemeClr val="accent1">
                <a:shade val="50000"/>
              </a:schemeClr>
            </a:solidFill>
            <a:prstDash val="solid"/>
          </a:ln>
        </p:spPr>
        <p:txBody>
          <a:bodyPr lIns="90170" tIns="46990" rIns="90170" bIns="46990" anchor="ctr" anchorCtr="0">
            <a:noAutofit/>
          </a:bodyPr>
          <a:lstStyle>
            <a:defPPr>
              <a:defRPr lang="zh-CN"/>
            </a:defPPr>
            <a:lvl1pPr>
              <a:lnSpc>
                <a:spcPct val="120000"/>
              </a:lnSpc>
              <a:defRPr sz="2000" spc="100"/>
            </a:lvl1pPr>
          </a:lstStyle>
          <a:p>
            <a:pPr indent="0" fontAlgn="auto">
              <a:lnSpc>
                <a:spcPct val="100000"/>
              </a:lnSpc>
            </a:pPr>
            <a:r>
              <a:rPr lang="zh-CN" altLang="en-US" sz="2400" b="1" spc="150">
                <a:solidFill>
                  <a:srgbClr val="000000"/>
                </a:solidFill>
                <a:uFillTx/>
                <a:latin typeface="微软雅黑" panose="020B0503020204020204" pitchFamily="34" charset="-122"/>
                <a:ea typeface="微软雅黑" panose="020B0503020204020204" pitchFamily="34" charset="-122"/>
                <a:sym typeface="Arial" panose="020B0604020202020204" pitchFamily="34" charset="0"/>
              </a:rPr>
              <a:t>人民法院、当事人及其他诉讼参与人严格遵守</a:t>
            </a:r>
            <a:r>
              <a:rPr lang="zh-CN" altLang="en-US" sz="2400" b="1" u="sng" spc="150">
                <a:solidFill>
                  <a:srgbClr val="FF0000"/>
                </a:solidFill>
                <a:uFillTx/>
                <a:latin typeface="微软雅黑" panose="020B0503020204020204" pitchFamily="34" charset="-122"/>
                <a:ea typeface="微软雅黑" panose="020B0503020204020204" pitchFamily="34" charset="-122"/>
                <a:sym typeface="Arial" panose="020B0604020202020204" pitchFamily="34" charset="0"/>
              </a:rPr>
              <a:t>法定程序</a:t>
            </a:r>
            <a:r>
              <a:rPr lang="zh-CN" altLang="en-US" sz="2400" b="1" spc="150">
                <a:solidFill>
                  <a:srgbClr val="000000"/>
                </a:solidFill>
                <a:uFillTx/>
                <a:latin typeface="微软雅黑" panose="020B0503020204020204" pitchFamily="34" charset="-122"/>
                <a:ea typeface="微软雅黑" panose="020B0503020204020204" pitchFamily="34" charset="-122"/>
                <a:sym typeface="Arial" panose="020B0604020202020204" pitchFamily="34" charset="0"/>
              </a:rPr>
              <a:t>解决纠纷</a:t>
            </a:r>
          </a:p>
        </p:txBody>
      </p:sp>
      <p:sp>
        <p:nvSpPr>
          <p:cNvPr id="10" name="文本框 6"/>
          <p:cNvSpPr txBox="1"/>
          <p:nvPr>
            <p:custDataLst>
              <p:tags r:id="rId13"/>
            </p:custDataLst>
          </p:nvPr>
        </p:nvSpPr>
        <p:spPr>
          <a:xfrm>
            <a:off x="217058" y="88168"/>
            <a:ext cx="3042920" cy="521970"/>
          </a:xfrm>
          <a:prstGeom prst="rect">
            <a:avLst/>
          </a:prstGeom>
          <a:noFill/>
        </p:spPr>
        <p:txBody>
          <a:bodyPr wrap="none" rtlCol="0">
            <a:spAutoFit/>
            <a:scene3d>
              <a:camera prst="orthographicFront"/>
              <a:lightRig rig="threePt" dir="t"/>
            </a:scene3d>
            <a:sp3d contourW="12700"/>
          </a:bodyPr>
          <a:lstStyle/>
          <a:p>
            <a:pPr marL="0" marR="0" lvl="0" indent="0" algn="l" defTabSz="914400" rtl="0" eaLnBrk="1" fontAlgn="auto" latinLnBrk="0" hangingPunct="1">
              <a:lnSpc>
                <a:spcPct val="100000"/>
              </a:lnSpc>
              <a:spcBef>
                <a:spcPct val="0"/>
              </a:spcBef>
              <a:spcAft>
                <a:spcPct val="0"/>
              </a:spcAft>
              <a:buClrTx/>
              <a:buSzTx/>
              <a:buFontTx/>
              <a:buNone/>
              <a:defRPr/>
            </a:pPr>
            <a:r>
              <a:rPr lang="zh-CN" altLang="en-US" sz="2800" b="1" noProof="0">
                <a:ln>
                  <a:noFill/>
                </a:ln>
                <a:solidFill>
                  <a:srgbClr val="C00000"/>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rPr>
              <a:t>一、诉讼及其特点</a:t>
            </a:r>
            <a:endParaRPr kumimoji="0" lang="zh-CN" altLang="en-US" sz="2800" b="1" i="0" u="none" strike="noStrike" kern="1200" cap="none" spc="0" normalizeH="0" baseline="0" noProof="0">
              <a:ln>
                <a:noFill/>
              </a:ln>
              <a:solidFill>
                <a:srgbClr val="C00000"/>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 calcmode="lin" valueType="num">
                                      <p:cBhvr additive="base">
                                        <p:cTn id="10" dur="500" fill="hold"/>
                                        <p:tgtEl>
                                          <p:spTgt spid="16"/>
                                        </p:tgtEl>
                                        <p:attrNameLst>
                                          <p:attrName>ppt_x</p:attrName>
                                        </p:attrNameLst>
                                      </p:cBhvr>
                                      <p:tavLst>
                                        <p:tav tm="0">
                                          <p:val>
                                            <p:strVal val="#ppt_x"/>
                                          </p:val>
                                        </p:tav>
                                        <p:tav tm="100000">
                                          <p:val>
                                            <p:strVal val="#ppt_x"/>
                                          </p:val>
                                        </p:tav>
                                      </p:tavLst>
                                    </p:anim>
                                    <p:anim calcmode="lin" valueType="num">
                                      <p:cBhvr additive="base">
                                        <p:cTn id="1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2" fill="hold" nodeType="clickPar">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up)">
                                      <p:cBhvr>
                                        <p:cTn id="16" dur="500"/>
                                        <p:tgtEl>
                                          <p:spTgt spid="23"/>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up)">
                                      <p:cBhvr>
                                        <p:cTn id="19" dur="500"/>
                                        <p:tgtEl>
                                          <p:spTgt spid="15"/>
                                        </p:tgtEl>
                                      </p:cBhvr>
                                    </p:animEffect>
                                  </p:childTnLst>
                                </p:cTn>
                              </p:par>
                            </p:childTnLst>
                          </p:cTn>
                        </p:par>
                      </p:childTnLst>
                    </p:cTn>
                  </p:par>
                  <p:par>
                    <p:cTn id="20" fill="hold" nodeType="clickPar">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up)">
                                      <p:cBhvr>
                                        <p:cTn id="24" dur="500"/>
                                        <p:tgtEl>
                                          <p:spTgt spid="24"/>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up)">
                                      <p:cBhvr>
                                        <p:cTn id="27" dur="500"/>
                                        <p:tgtEl>
                                          <p:spTgt spid="14"/>
                                        </p:tgtEl>
                                      </p:cBhvr>
                                    </p:animEffect>
                                  </p:childTnLst>
                                </p:cTn>
                              </p:par>
                            </p:childTnLst>
                          </p:cTn>
                        </p:par>
                      </p:childTnLst>
                    </p:cTn>
                  </p:par>
                  <p:par>
                    <p:cTn id="28" fill="hold" nodeType="clickPar">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up)">
                                      <p:cBhvr>
                                        <p:cTn id="32" dur="500"/>
                                        <p:tgtEl>
                                          <p:spTgt spid="25"/>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up)">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16" grpId="0" animBg="1"/>
      <p:bldP spid="6" grpId="0" animBg="1"/>
      <p:bldP spid="14"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custDataLst>
              <p:tags r:id="rId1"/>
            </p:custDataLst>
          </p:nvPr>
        </p:nvSpPr>
        <p:spPr>
          <a:xfrm>
            <a:off x="635" y="1797685"/>
            <a:ext cx="10795000" cy="521970"/>
          </a:xfrm>
          <a:prstGeom prst="rect">
            <a:avLst/>
          </a:prstGeom>
          <a:noFill/>
          <a:ln w="44450" cmpd="sng">
            <a:noFill/>
            <a:prstDash val="solid"/>
          </a:ln>
          <a:extLst>
            <a:ext uri="{909E8E84-426E-40DD-AFC4-6F175D3DCCD1}">
              <a14:hiddenFill xmlns:a14="http://schemas.microsoft.com/office/drawing/2010/main">
                <a:solidFill>
                  <a:schemeClr val="bg1"/>
                </a:solidFill>
              </a14:hiddenFill>
            </a:ext>
          </a:extLst>
        </p:spPr>
        <p:txBody>
          <a:bodyPr wrap="square" rtlCol="0" anchor="t">
            <a:spAutoFit/>
          </a:bodyPr>
          <a:lstStyle/>
          <a:p>
            <a:pPr marL="0" lvl="0" indent="0" fontAlgn="auto">
              <a:lnSpc>
                <a:spcPct val="100000"/>
              </a:lnSpc>
            </a:pPr>
            <a:r>
              <a:rPr lang="zh-CN" altLang="en-US" sz="2800" b="1">
                <a:solidFill>
                  <a:srgbClr val="323BE6"/>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800" b="1">
                <a:solidFill>
                  <a:srgbClr val="323BE6"/>
                </a:solidFill>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altLang="en-US" sz="2800" b="1">
                <a:solidFill>
                  <a:srgbClr val="323BE6"/>
                </a:solidFill>
                <a:latin typeface="微软雅黑" panose="020B0503020204020204" pitchFamily="34" charset="-122"/>
                <a:ea typeface="微软雅黑" panose="020B0503020204020204" pitchFamily="34" charset="-122"/>
                <a:cs typeface="微软雅黑" panose="020B0503020204020204" pitchFamily="34" charset="-122"/>
                <a:sym typeface="+mn-ea"/>
              </a:rPr>
              <a:t>）含义：</a:t>
            </a:r>
            <a:r>
              <a:rPr lang="zh-CN" sz="2800" b="1">
                <a:latin typeface="微软雅黑" panose="020B0503020204020204" pitchFamily="34" charset="-122"/>
                <a:ea typeface="微软雅黑" panose="020B0503020204020204" pitchFamily="34" charset="-122"/>
                <a:cs typeface="微软雅黑" panose="020B0503020204020204" pitchFamily="34" charset="-122"/>
                <a:sym typeface="+mn-ea"/>
              </a:rPr>
              <a:t>用于</a:t>
            </a:r>
            <a:r>
              <a:rPr lang="zh-CN"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调整</a:t>
            </a:r>
            <a:r>
              <a:rPr lang="zh-CN"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诉讼法律关系</a:t>
            </a:r>
            <a:r>
              <a:rPr lang="zh-CN" sz="2800" b="1">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规范诉讼</a:t>
            </a:r>
            <a:r>
              <a:rPr lang="zh-CN"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活动与程序</a:t>
            </a:r>
            <a:r>
              <a:rPr lang="zh-CN"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的法律</a:t>
            </a:r>
            <a:r>
              <a:rPr lang="zh-CN" sz="2800" b="1">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2800" b="1">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8" name="文本框 7"/>
          <p:cNvSpPr txBox="1"/>
          <p:nvPr>
            <p:custDataLst>
              <p:tags r:id="rId2"/>
            </p:custDataLst>
          </p:nvPr>
        </p:nvSpPr>
        <p:spPr>
          <a:xfrm>
            <a:off x="635" y="2587625"/>
            <a:ext cx="12073890" cy="1124585"/>
          </a:xfrm>
          <a:prstGeom prst="rect">
            <a:avLst/>
          </a:prstGeom>
          <a:noFill/>
          <a:ln w="53975" cmpd="sng">
            <a:noFill/>
            <a:prstDash val="solid"/>
          </a:ln>
        </p:spPr>
        <p:txBody>
          <a:bodyPr wrap="square" rtlCol="0" anchor="t">
            <a:spAutoFit/>
          </a:bodyPr>
          <a:lstStyle/>
          <a:p>
            <a:pPr fontAlgn="auto">
              <a:lnSpc>
                <a:spcPct val="120000"/>
              </a:lnSpc>
            </a:pPr>
            <a:r>
              <a:rPr lang="zh-CN" altLang="en-US" sz="2800" b="1">
                <a:solidFill>
                  <a:srgbClr val="0101B7"/>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800" b="1">
                <a:solidFill>
                  <a:srgbClr val="0101B7"/>
                </a:solidFill>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sz="2800" b="1">
                <a:solidFill>
                  <a:srgbClr val="0101B7"/>
                </a:solidFill>
                <a:latin typeface="微软雅黑" panose="020B0503020204020204" pitchFamily="34" charset="-122"/>
                <a:ea typeface="微软雅黑" panose="020B0503020204020204" pitchFamily="34" charset="-122"/>
                <a:cs typeface="微软雅黑" panose="020B0503020204020204" pitchFamily="34" charset="-122"/>
                <a:sym typeface="+mn-ea"/>
              </a:rPr>
              <a:t>）类型：</a:t>
            </a:r>
            <a:r>
              <a:rPr lang="zh-CN" altLang="en-US" sz="2800" b="1" u="sng">
                <a:solidFill>
                  <a:srgbClr val="FF0000"/>
                </a:solidFill>
                <a:highlight>
                  <a:srgbClr val="FFFF00"/>
                </a:highlight>
                <a:latin typeface="微软雅黑" panose="020B0503020204020204" pitchFamily="34" charset="-122"/>
                <a:ea typeface="微软雅黑" panose="020B0503020204020204" pitchFamily="34" charset="-122"/>
                <a:cs typeface="微软雅黑" panose="020B0503020204020204" pitchFamily="34" charset="-122"/>
                <a:sym typeface="+mn-ea"/>
              </a:rPr>
              <a:t>针对不同的诉讼类型</a:t>
            </a:r>
            <a:r>
              <a:rPr lang="zh-CN" altLang="en-US" sz="2800" b="1">
                <a:latin typeface="微软雅黑" panose="020B0503020204020204" pitchFamily="34" charset="-122"/>
                <a:ea typeface="微软雅黑" panose="020B0503020204020204" pitchFamily="34" charset="-122"/>
                <a:cs typeface="微软雅黑" panose="020B0503020204020204" pitchFamily="34" charset="-122"/>
                <a:sym typeface="+mn-ea"/>
              </a:rPr>
              <a:t>，我国分别颁布了</a:t>
            </a:r>
            <a:r>
              <a:rPr lang="en-US" altLang="zh-CN" sz="2800" b="1">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800" b="1">
                <a:latin typeface="微软雅黑" panose="020B0503020204020204" pitchFamily="34" charset="-122"/>
                <a:ea typeface="微软雅黑" panose="020B0503020204020204" pitchFamily="34" charset="-122"/>
                <a:cs typeface="微软雅黑" panose="020B0503020204020204" pitchFamily="34" charset="-122"/>
                <a:sym typeface="+mn-ea"/>
              </a:rPr>
              <a:t>中华人民共和国</a:t>
            </a:r>
            <a:r>
              <a:rPr lang="zh-CN" altLang="en-US"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民事诉讼</a:t>
            </a:r>
            <a:r>
              <a:rPr lang="zh-CN" altLang="en-US" sz="2800" b="1">
                <a:latin typeface="微软雅黑" panose="020B0503020204020204" pitchFamily="34" charset="-122"/>
                <a:ea typeface="微软雅黑" panose="020B0503020204020204" pitchFamily="34" charset="-122"/>
                <a:cs typeface="微软雅黑" panose="020B0503020204020204" pitchFamily="34" charset="-122"/>
                <a:sym typeface="+mn-ea"/>
              </a:rPr>
              <a:t>法</a:t>
            </a:r>
            <a:r>
              <a:rPr lang="en-US" altLang="zh-CN" sz="2800" b="1">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800" b="1">
                <a:latin typeface="微软雅黑" panose="020B0503020204020204" pitchFamily="34" charset="-122"/>
                <a:ea typeface="微软雅黑" panose="020B0503020204020204" pitchFamily="34" charset="-122"/>
                <a:cs typeface="微软雅黑" panose="020B0503020204020204" pitchFamily="34" charset="-122"/>
                <a:sym typeface="+mn-ea"/>
              </a:rPr>
              <a:t>中华人民共和国</a:t>
            </a:r>
            <a:r>
              <a:rPr lang="zh-CN" altLang="en-US"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行政诉讼</a:t>
            </a:r>
            <a:r>
              <a:rPr lang="zh-CN" altLang="en-US" sz="2800" b="1">
                <a:latin typeface="微软雅黑" panose="020B0503020204020204" pitchFamily="34" charset="-122"/>
                <a:ea typeface="微软雅黑" panose="020B0503020204020204" pitchFamily="34" charset="-122"/>
                <a:cs typeface="微软雅黑" panose="020B0503020204020204" pitchFamily="34" charset="-122"/>
                <a:sym typeface="+mn-ea"/>
              </a:rPr>
              <a:t>法</a:t>
            </a:r>
            <a:r>
              <a:rPr lang="en-US" altLang="zh-CN" sz="2800" b="1">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800" b="1">
                <a:latin typeface="微软雅黑" panose="020B0503020204020204" pitchFamily="34" charset="-122"/>
                <a:ea typeface="微软雅黑" panose="020B0503020204020204" pitchFamily="34" charset="-122"/>
                <a:cs typeface="微软雅黑" panose="020B0503020204020204" pitchFamily="34" charset="-122"/>
                <a:sym typeface="+mn-ea"/>
              </a:rPr>
              <a:t>中华人民共和国</a:t>
            </a:r>
            <a:r>
              <a:rPr lang="zh-CN" altLang="en-US"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刑事诉讼</a:t>
            </a:r>
            <a:r>
              <a:rPr lang="zh-CN" altLang="en-US" sz="2800" b="1">
                <a:latin typeface="微软雅黑" panose="020B0503020204020204" pitchFamily="34" charset="-122"/>
                <a:ea typeface="微软雅黑" panose="020B0503020204020204" pitchFamily="34" charset="-122"/>
                <a:cs typeface="微软雅黑" panose="020B0503020204020204" pitchFamily="34" charset="-122"/>
                <a:sym typeface="+mn-ea"/>
              </a:rPr>
              <a:t>法</a:t>
            </a:r>
            <a:r>
              <a:rPr lang="en-US" altLang="zh-CN" sz="2800" b="1">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800" b="1">
                <a:latin typeface="微软雅黑" panose="020B0503020204020204" pitchFamily="34" charset="-122"/>
                <a:ea typeface="微软雅黑" panose="020B0503020204020204" pitchFamily="34" charset="-122"/>
                <a:cs typeface="微软雅黑" panose="020B0503020204020204" pitchFamily="34" charset="-122"/>
                <a:sym typeface="+mn-ea"/>
              </a:rPr>
              <a:t>。</a:t>
            </a:r>
          </a:p>
        </p:txBody>
      </p:sp>
      <p:sp>
        <p:nvSpPr>
          <p:cNvPr id="20" name="下箭头 19"/>
          <p:cNvSpPr/>
          <p:nvPr>
            <p:custDataLst>
              <p:tags r:id="rId3"/>
            </p:custDataLst>
          </p:nvPr>
        </p:nvSpPr>
        <p:spPr>
          <a:xfrm>
            <a:off x="6278880" y="1007745"/>
            <a:ext cx="485775" cy="71056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微软雅黑" panose="020B0503020204020204" pitchFamily="34" charset="-122"/>
              <a:ea typeface="微软雅黑" panose="020B0503020204020204" pitchFamily="34" charset="-122"/>
            </a:endParaRPr>
          </a:p>
        </p:txBody>
      </p:sp>
      <p:sp>
        <p:nvSpPr>
          <p:cNvPr id="21" name="文本框 20"/>
          <p:cNvSpPr txBox="1"/>
          <p:nvPr>
            <p:custDataLst>
              <p:tags r:id="rId4"/>
            </p:custDataLst>
          </p:nvPr>
        </p:nvSpPr>
        <p:spPr>
          <a:xfrm>
            <a:off x="177800" y="1007745"/>
            <a:ext cx="2722245" cy="521970"/>
          </a:xfrm>
          <a:prstGeom prst="rect">
            <a:avLst/>
          </a:prstGeom>
          <a:noFill/>
        </p:spPr>
        <p:txBody>
          <a:bodyPr wrap="square" rtlCol="0" anchor="t">
            <a:spAutoFit/>
          </a:bodyPr>
          <a:lstStyle/>
          <a:p>
            <a:r>
              <a:rPr lang="en-US" altLang="zh-CN" sz="28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sz="28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sz="28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诉讼法</a:t>
            </a:r>
          </a:p>
        </p:txBody>
      </p:sp>
      <p:pic>
        <p:nvPicPr>
          <p:cNvPr id="12" name="图片 11"/>
          <p:cNvPicPr>
            <a:picLocks noChangeAspect="1"/>
          </p:cNvPicPr>
          <p:nvPr>
            <p:custDataLst>
              <p:tags r:id="rId5"/>
            </p:custDataLst>
          </p:nvPr>
        </p:nvPicPr>
        <p:blipFill>
          <a:blip r:embed="rId11"/>
          <a:stretch>
            <a:fillRect/>
          </a:stretch>
        </p:blipFill>
        <p:spPr>
          <a:xfrm>
            <a:off x="755650" y="3997325"/>
            <a:ext cx="2397760" cy="2624455"/>
          </a:xfrm>
          <a:prstGeom prst="rect">
            <a:avLst/>
          </a:prstGeom>
        </p:spPr>
      </p:pic>
      <p:pic>
        <p:nvPicPr>
          <p:cNvPr id="13" name="图片 12"/>
          <p:cNvPicPr>
            <a:picLocks noChangeAspect="1"/>
          </p:cNvPicPr>
          <p:nvPr>
            <p:custDataLst>
              <p:tags r:id="rId6"/>
            </p:custDataLst>
          </p:nvPr>
        </p:nvPicPr>
        <p:blipFill>
          <a:blip r:embed="rId12"/>
          <a:stretch>
            <a:fillRect/>
          </a:stretch>
        </p:blipFill>
        <p:spPr>
          <a:xfrm>
            <a:off x="7837170" y="4043680"/>
            <a:ext cx="2313940" cy="2645410"/>
          </a:xfrm>
          <a:prstGeom prst="rect">
            <a:avLst/>
          </a:prstGeom>
        </p:spPr>
      </p:pic>
      <p:pic>
        <p:nvPicPr>
          <p:cNvPr id="16" name="图片 15"/>
          <p:cNvPicPr>
            <a:picLocks noChangeAspect="1"/>
          </p:cNvPicPr>
          <p:nvPr>
            <p:custDataLst>
              <p:tags r:id="rId7"/>
            </p:custDataLst>
          </p:nvPr>
        </p:nvPicPr>
        <p:blipFill>
          <a:blip r:embed="rId13"/>
          <a:srcRect l="13823" r="12156"/>
          <a:stretch>
            <a:fillRect/>
          </a:stretch>
        </p:blipFill>
        <p:spPr>
          <a:xfrm>
            <a:off x="4225925" y="3997325"/>
            <a:ext cx="2538730" cy="2691130"/>
          </a:xfrm>
          <a:prstGeom prst="rect">
            <a:avLst/>
          </a:prstGeom>
        </p:spPr>
      </p:pic>
      <p:sp>
        <p:nvSpPr>
          <p:cNvPr id="3" name="文本框 2"/>
          <p:cNvSpPr txBox="1"/>
          <p:nvPr>
            <p:custDataLst>
              <p:tags r:id="rId8"/>
            </p:custDataLst>
          </p:nvPr>
        </p:nvSpPr>
        <p:spPr>
          <a:xfrm>
            <a:off x="2823845" y="406400"/>
            <a:ext cx="8188325" cy="521970"/>
          </a:xfrm>
          <a:prstGeom prst="rect">
            <a:avLst/>
          </a:prstGeom>
          <a:noFill/>
          <a:ln w="44450" cmpd="sng">
            <a:noFill/>
            <a:prstDash val="solid"/>
          </a:ln>
          <a:extLst>
            <a:ext uri="{909E8E84-426E-40DD-AFC4-6F175D3DCCD1}">
              <a14:hiddenFill xmlns:a14="http://schemas.microsoft.com/office/drawing/2010/main">
                <a:solidFill>
                  <a:schemeClr val="bg1"/>
                </a:solidFill>
              </a14:hiddenFill>
            </a:ext>
          </a:extLst>
        </p:spPr>
        <p:txBody>
          <a:bodyPr wrap="square" rtlCol="0" anchor="t">
            <a:spAutoFit/>
          </a:bodyPr>
          <a:lstStyle/>
          <a:p>
            <a:pPr marL="0" lvl="0" indent="0" fontAlgn="auto">
              <a:lnSpc>
                <a:spcPct val="100000"/>
              </a:lnSpc>
            </a:pPr>
            <a:r>
              <a:rPr lang="zh-CN" altLang="en-US" sz="2800" b="1">
                <a:solidFill>
                  <a:srgbClr val="323BE6"/>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800" b="1">
                <a:solidFill>
                  <a:srgbClr val="323BE6"/>
                </a:solidFill>
                <a:latin typeface="微软雅黑" panose="020B0503020204020204" pitchFamily="34" charset="-122"/>
                <a:ea typeface="微软雅黑" panose="020B0503020204020204" pitchFamily="34" charset="-122"/>
                <a:cs typeface="微软雅黑" panose="020B0503020204020204" pitchFamily="34" charset="-122"/>
                <a:sym typeface="+mn-ea"/>
              </a:rPr>
              <a:t>3</a:t>
            </a:r>
            <a:r>
              <a:rPr lang="zh-CN" altLang="en-US" sz="2800" b="1">
                <a:solidFill>
                  <a:srgbClr val="323BE6"/>
                </a:solidFill>
                <a:latin typeface="微软雅黑" panose="020B0503020204020204" pitchFamily="34" charset="-122"/>
                <a:ea typeface="微软雅黑" panose="020B0503020204020204" pitchFamily="34" charset="-122"/>
                <a:cs typeface="微软雅黑" panose="020B0503020204020204" pitchFamily="34" charset="-122"/>
                <a:sym typeface="+mn-ea"/>
              </a:rPr>
              <a:t>）要求：</a:t>
            </a:r>
            <a:r>
              <a:rPr lang="zh-CN" sz="2800" b="1">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诉讼解决纠纷必须严格依法进行</a:t>
            </a:r>
            <a:r>
              <a:rPr lang="zh-CN" sz="2800" b="1">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2800" b="1">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4" name="Picture 4"/>
          <p:cNvPicPr>
            <a:picLocks noChangeAspect="1"/>
          </p:cNvPicPr>
          <p:nvPr>
            <p:custDataLst>
              <p:tags r:id="rId9"/>
            </p:custDataLst>
          </p:nvPr>
        </p:nvPicPr>
        <p:blipFill>
          <a:blip r:embed="rId14"/>
          <a:stretch>
            <a:fillRect/>
          </a:stretch>
        </p:blipFill>
        <p:spPr>
          <a:xfrm flipH="1">
            <a:off x="12636500" y="11772900"/>
            <a:ext cx="0" cy="0"/>
          </a:xfrm>
          <a:prstGeom prst="rect">
            <a:avLst/>
          </a:prstGeom>
          <a:ln>
            <a:noFill/>
          </a:ln>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ppt_x"/>
                                          </p:val>
                                        </p:tav>
                                        <p:tav tm="100000">
                                          <p:val>
                                            <p:strVal val="#ppt_x"/>
                                          </p:val>
                                        </p:tav>
                                      </p:tavLst>
                                    </p:anim>
                                    <p:anim calcmode="lin" valueType="num">
                                      <p:cBhvr additive="base">
                                        <p:cTn id="3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500" fill="hold"/>
                                        <p:tgtEl>
                                          <p:spTgt spid="3"/>
                                        </p:tgtEl>
                                        <p:attrNameLst>
                                          <p:attrName>ppt_x</p:attrName>
                                        </p:attrNameLst>
                                      </p:cBhvr>
                                      <p:tavLst>
                                        <p:tav tm="0">
                                          <p:val>
                                            <p:strVal val="#ppt_x"/>
                                          </p:val>
                                        </p:tav>
                                        <p:tav tm="100000">
                                          <p:val>
                                            <p:strVal val="#ppt_x"/>
                                          </p:val>
                                        </p:tav>
                                      </p:tavLst>
                                    </p:anim>
                                    <p:anim calcmode="lin" valueType="num">
                                      <p:cBhvr additive="base">
                                        <p:cTn id="3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20" grpId="0" animBg="1"/>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9" name="TextBox 5"/>
          <p:cNvSpPr/>
          <p:nvPr>
            <p:custDataLst>
              <p:tags r:id="rId1"/>
            </p:custDataLst>
          </p:nvPr>
        </p:nvSpPr>
        <p:spPr>
          <a:xfrm>
            <a:off x="652780" y="1484630"/>
            <a:ext cx="557530" cy="1568450"/>
          </a:xfrm>
          <a:prstGeom prst="rect">
            <a:avLst/>
          </a:prstGeom>
        </p:spPr>
        <p:style>
          <a:lnRef idx="2">
            <a:schemeClr val="accent5"/>
          </a:lnRef>
          <a:fillRef idx="1">
            <a:schemeClr val="lt1"/>
          </a:fillRef>
          <a:effectRef idx="0">
            <a:schemeClr val="accent5"/>
          </a:effectRef>
          <a:fontRef idx="minor">
            <a:schemeClr val="dk1"/>
          </a:fontRef>
        </p:style>
        <p:txBody>
          <a:bodyPr anchor="t" anchorCtr="0">
            <a:spAutoFit/>
          </a:bodyPr>
          <a:lstStyle/>
          <a:p>
            <a:r>
              <a:rPr lang="zh-CN" altLang="en-US" sz="3200" b="1">
                <a:solidFill>
                  <a:srgbClr val="FF0000"/>
                </a:solidFill>
                <a:latin typeface="微软雅黑" panose="020B0503020204020204" pitchFamily="34" charset="-122"/>
                <a:ea typeface="微软雅黑" panose="020B0503020204020204" pitchFamily="34" charset="-122"/>
              </a:rPr>
              <a:t>程序法</a:t>
            </a:r>
          </a:p>
        </p:txBody>
      </p:sp>
      <p:sp>
        <p:nvSpPr>
          <p:cNvPr id="16390" name="AutoShape 9"/>
          <p:cNvSpPr/>
          <p:nvPr>
            <p:custDataLst>
              <p:tags r:id="rId2"/>
            </p:custDataLst>
          </p:nvPr>
        </p:nvSpPr>
        <p:spPr>
          <a:xfrm>
            <a:off x="1386205" y="1299210"/>
            <a:ext cx="337820" cy="1939290"/>
          </a:xfrm>
          <a:prstGeom prst="leftBrace">
            <a:avLst>
              <a:gd name="adj1" fmla="val 7370"/>
              <a:gd name="adj2" fmla="val 50000"/>
            </a:avLst>
          </a:prstGeom>
          <a:noFill/>
          <a:ln w="38100" cap="flat" cmpd="sng">
            <a:solidFill>
              <a:schemeClr val="tx1"/>
            </a:solidFill>
            <a:prstDash val="solid"/>
            <a:round/>
            <a:headEnd type="none" w="med" len="med"/>
            <a:tailEnd type="none" w="med" len="med"/>
          </a:ln>
        </p:spPr>
        <p:txBody>
          <a:bodyPr wrap="none" anchor="ctr" anchorCtr="0"/>
          <a:lstStyle/>
          <a:p>
            <a:endParaRPr lang="zh-CN" altLang="en-US">
              <a:latin typeface="Arial" panose="020B0604020202020204" pitchFamily="34" charset="0"/>
              <a:ea typeface="微软雅黑" panose="020B0503020204020204" pitchFamily="34" charset="-122"/>
            </a:endParaRPr>
          </a:p>
        </p:txBody>
      </p:sp>
      <p:sp>
        <p:nvSpPr>
          <p:cNvPr id="16386" name="矩形 1"/>
          <p:cNvSpPr/>
          <p:nvPr>
            <p:custDataLst>
              <p:tags r:id="rId3"/>
            </p:custDataLst>
          </p:nvPr>
        </p:nvSpPr>
        <p:spPr>
          <a:xfrm>
            <a:off x="1792605" y="1384300"/>
            <a:ext cx="6667500" cy="1938020"/>
          </a:xfrm>
          <a:prstGeom prst="rect">
            <a:avLst/>
          </a:prstGeom>
          <a:solidFill>
            <a:schemeClr val="bg1"/>
          </a:solidFill>
          <a:ln>
            <a:noFill/>
          </a:ln>
        </p:spPr>
        <p:style>
          <a:lnRef idx="2">
            <a:schemeClr val="accent5"/>
          </a:lnRef>
          <a:fillRef idx="1">
            <a:schemeClr val="lt1"/>
          </a:fillRef>
          <a:effectRef idx="0">
            <a:schemeClr val="accent5"/>
          </a:effectRef>
          <a:fontRef idx="minor">
            <a:schemeClr val="dk1"/>
          </a:fontRef>
        </p:style>
        <p:txBody>
          <a:bodyPr wrap="square" anchor="t" anchorCtr="0">
            <a:spAutoFit/>
          </a:bodyPr>
          <a:lstStyle/>
          <a:p>
            <a:r>
              <a:rPr lang="zh-CN" altLang="zh-CN" sz="2400" b="1">
                <a:solidFill>
                  <a:srgbClr val="1504FA"/>
                </a:solidFill>
                <a:latin typeface="微软雅黑" panose="020B0503020204020204" pitchFamily="34" charset="-122"/>
                <a:ea typeface="微软雅黑" panose="020B0503020204020204" pitchFamily="34" charset="-122"/>
              </a:rPr>
              <a:t>刑事诉讼法</a:t>
            </a:r>
            <a:r>
              <a:rPr lang="en-US" altLang="zh-CN" sz="2400" b="1">
                <a:latin typeface="微软雅黑" panose="020B0503020204020204" pitchFamily="34" charset="-122"/>
                <a:ea typeface="微软雅黑" panose="020B0503020204020204" pitchFamily="34" charset="-122"/>
              </a:rPr>
              <a:t>—</a:t>
            </a:r>
            <a:r>
              <a:rPr lang="zh-CN" altLang="zh-CN" sz="2400" b="1">
                <a:latin typeface="微软雅黑" panose="020B0503020204020204" pitchFamily="34" charset="-122"/>
                <a:ea typeface="微软雅黑" panose="020B0503020204020204" pitchFamily="34" charset="-122"/>
                <a:sym typeface="+mn-ea"/>
              </a:rPr>
              <a:t>是规定处理</a:t>
            </a:r>
            <a:r>
              <a:rPr lang="zh-CN" altLang="zh-CN" sz="2400" b="1">
                <a:solidFill>
                  <a:srgbClr val="FF0000"/>
                </a:solidFill>
                <a:latin typeface="微软雅黑" panose="020B0503020204020204" pitchFamily="34" charset="-122"/>
                <a:ea typeface="微软雅黑" panose="020B0503020204020204" pitchFamily="34" charset="-122"/>
                <a:sym typeface="+mn-ea"/>
              </a:rPr>
              <a:t>犯罪案件</a:t>
            </a:r>
            <a:r>
              <a:rPr lang="zh-CN" altLang="zh-CN" sz="2400" b="1">
                <a:latin typeface="微软雅黑" panose="020B0503020204020204" pitchFamily="34" charset="-122"/>
                <a:ea typeface="微软雅黑" panose="020B0503020204020204" pitchFamily="34" charset="-122"/>
                <a:sym typeface="+mn-ea"/>
              </a:rPr>
              <a:t>的程序法</a:t>
            </a:r>
            <a:r>
              <a:rPr lang="zh-CN" altLang="en-US" sz="2400" b="1">
                <a:latin typeface="微软雅黑" panose="020B0503020204020204" pitchFamily="34" charset="-122"/>
                <a:ea typeface="微软雅黑" panose="020B0503020204020204" pitchFamily="34" charset="-122"/>
                <a:sym typeface="+mn-ea"/>
              </a:rPr>
              <a:t>。</a:t>
            </a:r>
            <a:endParaRPr lang="zh-CN" altLang="en-US" sz="2400">
              <a:latin typeface="微软雅黑" panose="020B0503020204020204" pitchFamily="34" charset="-122"/>
              <a:ea typeface="微软雅黑" panose="020B0503020204020204" pitchFamily="34" charset="-122"/>
            </a:endParaRPr>
          </a:p>
          <a:p>
            <a:r>
              <a:rPr lang="en-US" altLang="zh-CN" sz="2400" b="1">
                <a:latin typeface="微软雅黑" panose="020B0503020204020204" pitchFamily="34" charset="-122"/>
                <a:ea typeface="微软雅黑" panose="020B0503020204020204" pitchFamily="34" charset="-122"/>
              </a:rPr>
              <a:t>          </a:t>
            </a:r>
          </a:p>
          <a:p>
            <a:r>
              <a:rPr lang="zh-CN" altLang="zh-CN" sz="2400" b="1">
                <a:solidFill>
                  <a:srgbClr val="1504FA"/>
                </a:solidFill>
                <a:latin typeface="微软雅黑" panose="020B0503020204020204" pitchFamily="34" charset="-122"/>
                <a:ea typeface="微软雅黑" panose="020B0503020204020204" pitchFamily="34" charset="-122"/>
              </a:rPr>
              <a:t>民事诉讼法</a:t>
            </a:r>
            <a:r>
              <a:rPr lang="en-US" altLang="zh-CN" sz="2400" b="1">
                <a:latin typeface="微软雅黑" panose="020B0503020204020204" pitchFamily="34" charset="-122"/>
                <a:ea typeface="微软雅黑" panose="020B0503020204020204" pitchFamily="34" charset="-122"/>
              </a:rPr>
              <a:t>—</a:t>
            </a:r>
            <a:r>
              <a:rPr lang="zh-CN" altLang="zh-CN" sz="2400" b="1">
                <a:latin typeface="微软雅黑" panose="020B0503020204020204" pitchFamily="34" charset="-122"/>
                <a:ea typeface="微软雅黑" panose="020B0503020204020204" pitchFamily="34" charset="-122"/>
                <a:sym typeface="+mn-ea"/>
              </a:rPr>
              <a:t>是规定处理</a:t>
            </a:r>
            <a:r>
              <a:rPr lang="zh-CN" altLang="zh-CN" sz="2400" b="1">
                <a:solidFill>
                  <a:srgbClr val="FF0000"/>
                </a:solidFill>
                <a:latin typeface="微软雅黑" panose="020B0503020204020204" pitchFamily="34" charset="-122"/>
                <a:ea typeface="微软雅黑" panose="020B0503020204020204" pitchFamily="34" charset="-122"/>
                <a:sym typeface="+mn-ea"/>
              </a:rPr>
              <a:t>民事案件</a:t>
            </a:r>
            <a:r>
              <a:rPr lang="zh-CN" altLang="zh-CN" sz="2400" b="1">
                <a:latin typeface="微软雅黑" panose="020B0503020204020204" pitchFamily="34" charset="-122"/>
                <a:ea typeface="微软雅黑" panose="020B0503020204020204" pitchFamily="34" charset="-122"/>
                <a:sym typeface="+mn-ea"/>
              </a:rPr>
              <a:t>的程序法。</a:t>
            </a:r>
            <a:endParaRPr lang="en-US" altLang="zh-CN" sz="2400" b="1">
              <a:latin typeface="微软雅黑" panose="020B0503020204020204" pitchFamily="34" charset="-122"/>
              <a:ea typeface="微软雅黑" panose="020B0503020204020204" pitchFamily="34" charset="-122"/>
            </a:endParaRPr>
          </a:p>
          <a:p>
            <a:r>
              <a:rPr lang="en-US" altLang="zh-CN" sz="2400" b="1">
                <a:latin typeface="微软雅黑" panose="020B0503020204020204" pitchFamily="34" charset="-122"/>
                <a:ea typeface="微软雅黑" panose="020B0503020204020204" pitchFamily="34" charset="-122"/>
              </a:rPr>
              <a:t>            </a:t>
            </a:r>
          </a:p>
          <a:p>
            <a:r>
              <a:rPr lang="zh-CN" altLang="zh-CN" sz="2400" b="1">
                <a:solidFill>
                  <a:srgbClr val="1504FA"/>
                </a:solidFill>
                <a:latin typeface="微软雅黑" panose="020B0503020204020204" pitchFamily="34" charset="-122"/>
                <a:ea typeface="微软雅黑" panose="020B0503020204020204" pitchFamily="34" charset="-122"/>
              </a:rPr>
              <a:t>行政诉讼法</a:t>
            </a:r>
            <a:r>
              <a:rPr lang="en-US" altLang="zh-CN" sz="2400" b="1">
                <a:latin typeface="微软雅黑" panose="020B0503020204020204" pitchFamily="34" charset="-122"/>
                <a:ea typeface="微软雅黑" panose="020B0503020204020204" pitchFamily="34" charset="-122"/>
              </a:rPr>
              <a:t>—</a:t>
            </a:r>
            <a:r>
              <a:rPr lang="zh-CN" altLang="zh-CN" sz="2400" b="1">
                <a:latin typeface="微软雅黑" panose="020B0503020204020204" pitchFamily="34" charset="-122"/>
                <a:ea typeface="微软雅黑" panose="020B0503020204020204" pitchFamily="34" charset="-122"/>
                <a:sym typeface="+mn-ea"/>
              </a:rPr>
              <a:t>是规定处理</a:t>
            </a:r>
            <a:r>
              <a:rPr lang="zh-CN" altLang="zh-CN" sz="2400" b="1">
                <a:solidFill>
                  <a:srgbClr val="FF0000"/>
                </a:solidFill>
                <a:latin typeface="微软雅黑" panose="020B0503020204020204" pitchFamily="34" charset="-122"/>
                <a:ea typeface="微软雅黑" panose="020B0503020204020204" pitchFamily="34" charset="-122"/>
                <a:sym typeface="+mn-ea"/>
              </a:rPr>
              <a:t>行政争议案件</a:t>
            </a:r>
            <a:r>
              <a:rPr lang="zh-CN" altLang="zh-CN" sz="2400" b="1">
                <a:latin typeface="微软雅黑" panose="020B0503020204020204" pitchFamily="34" charset="-122"/>
                <a:ea typeface="微软雅黑" panose="020B0503020204020204" pitchFamily="34" charset="-122"/>
                <a:sym typeface="+mn-ea"/>
              </a:rPr>
              <a:t>的程序法</a:t>
            </a:r>
            <a:r>
              <a:rPr lang="zh-CN" altLang="en-US" sz="2400" b="1">
                <a:latin typeface="微软雅黑" panose="020B0503020204020204" pitchFamily="34" charset="-122"/>
                <a:ea typeface="微软雅黑" panose="020B0503020204020204" pitchFamily="34" charset="-122"/>
                <a:sym typeface="+mn-ea"/>
              </a:rPr>
              <a:t>。</a:t>
            </a:r>
            <a:endParaRPr lang="zh-CN" altLang="en-US" sz="2400">
              <a:latin typeface="微软雅黑" panose="020B0503020204020204" pitchFamily="34" charset="-122"/>
              <a:ea typeface="微软雅黑" panose="020B0503020204020204" pitchFamily="34" charset="-122"/>
            </a:endParaRPr>
          </a:p>
        </p:txBody>
      </p:sp>
      <p:sp>
        <p:nvSpPr>
          <p:cNvPr id="16394" name="TextBox 10"/>
          <p:cNvSpPr/>
          <p:nvPr>
            <p:custDataLst>
              <p:tags r:id="rId4"/>
            </p:custDataLst>
          </p:nvPr>
        </p:nvSpPr>
        <p:spPr>
          <a:xfrm>
            <a:off x="424180" y="4351655"/>
            <a:ext cx="596265" cy="1568450"/>
          </a:xfrm>
          <a:prstGeom prst="rect">
            <a:avLst/>
          </a:prstGeom>
        </p:spPr>
        <p:style>
          <a:lnRef idx="2">
            <a:schemeClr val="accent5"/>
          </a:lnRef>
          <a:fillRef idx="1">
            <a:schemeClr val="lt1"/>
          </a:fillRef>
          <a:effectRef idx="0">
            <a:schemeClr val="accent5"/>
          </a:effectRef>
          <a:fontRef idx="minor">
            <a:schemeClr val="dk1"/>
          </a:fontRef>
        </p:style>
        <p:txBody>
          <a:bodyPr anchor="t" anchorCtr="0">
            <a:spAutoFit/>
          </a:bodyPr>
          <a:lstStyle/>
          <a:p>
            <a:r>
              <a:rPr lang="zh-CN" altLang="en-US" sz="3200" b="1">
                <a:solidFill>
                  <a:srgbClr val="FF0000"/>
                </a:solidFill>
                <a:latin typeface="微软雅黑" panose="020B0503020204020204" pitchFamily="34" charset="-122"/>
                <a:ea typeface="微软雅黑" panose="020B0503020204020204" pitchFamily="34" charset="-122"/>
              </a:rPr>
              <a:t>实体法</a:t>
            </a:r>
          </a:p>
        </p:txBody>
      </p:sp>
      <p:sp>
        <p:nvSpPr>
          <p:cNvPr id="16395" name="AutoShape 9"/>
          <p:cNvSpPr/>
          <p:nvPr>
            <p:custDataLst>
              <p:tags r:id="rId5"/>
            </p:custDataLst>
          </p:nvPr>
        </p:nvSpPr>
        <p:spPr>
          <a:xfrm>
            <a:off x="1210310" y="3814445"/>
            <a:ext cx="417830" cy="2660015"/>
          </a:xfrm>
          <a:prstGeom prst="leftBrace">
            <a:avLst>
              <a:gd name="adj1" fmla="val 4572"/>
              <a:gd name="adj2" fmla="val 50000"/>
            </a:avLst>
          </a:prstGeom>
          <a:noFill/>
          <a:ln w="38100" cap="flat" cmpd="sng">
            <a:solidFill>
              <a:srgbClr val="3333FF"/>
            </a:solidFill>
            <a:prstDash val="solid"/>
            <a:round/>
            <a:headEnd type="none" w="med" len="med"/>
            <a:tailEnd type="none" w="med" len="med"/>
          </a:ln>
        </p:spPr>
        <p:txBody>
          <a:bodyPr wrap="none" anchor="ctr" anchorCtr="0"/>
          <a:lstStyle/>
          <a:p>
            <a:endParaRPr lang="zh-CN" altLang="en-US">
              <a:latin typeface="Arial" panose="020B0604020202020204" pitchFamily="34" charset="0"/>
              <a:ea typeface="微软雅黑" panose="020B0503020204020204" pitchFamily="34" charset="-122"/>
            </a:endParaRPr>
          </a:p>
        </p:txBody>
      </p:sp>
      <p:sp>
        <p:nvSpPr>
          <p:cNvPr id="16393" name="矩形 9"/>
          <p:cNvSpPr/>
          <p:nvPr>
            <p:custDataLst>
              <p:tags r:id="rId6"/>
            </p:custDataLst>
          </p:nvPr>
        </p:nvSpPr>
        <p:spPr>
          <a:xfrm>
            <a:off x="1628140" y="3787775"/>
            <a:ext cx="10195560" cy="2676525"/>
          </a:xfrm>
          <a:prstGeom prst="rect">
            <a:avLst/>
          </a:prstGeom>
          <a:ln>
            <a:noFill/>
          </a:ln>
        </p:spPr>
        <p:style>
          <a:lnRef idx="2">
            <a:schemeClr val="accent5"/>
          </a:lnRef>
          <a:fillRef idx="1">
            <a:schemeClr val="lt1"/>
          </a:fillRef>
          <a:effectRef idx="0">
            <a:schemeClr val="accent5"/>
          </a:effectRef>
          <a:fontRef idx="minor">
            <a:schemeClr val="dk1"/>
          </a:fontRef>
        </p:style>
        <p:txBody>
          <a:bodyPr wrap="square" anchor="t" anchorCtr="0">
            <a:spAutoFit/>
          </a:bodyPr>
          <a:lstStyle/>
          <a:p>
            <a:r>
              <a:rPr lang="zh-CN" altLang="zh-CN" sz="2400" b="1">
                <a:solidFill>
                  <a:srgbClr val="3333FF"/>
                </a:solidFill>
                <a:latin typeface="微软雅黑" panose="020B0503020204020204" pitchFamily="34" charset="-122"/>
                <a:ea typeface="微软雅黑" panose="020B0503020204020204" pitchFamily="34" charset="-122"/>
                <a:cs typeface="微软雅黑" panose="020B0503020204020204" pitchFamily="34" charset="-122"/>
              </a:rPr>
              <a:t>刑法：</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规定哪些行为是犯罪、犯什么罪，给予犯罪人何种刑事处罚的法律。</a:t>
            </a:r>
            <a:r>
              <a:rPr lang="en-US" altLang="zh-CN" sz="2400" b="1">
                <a:solidFill>
                  <a:srgbClr val="3333FF"/>
                </a:solidFill>
                <a:latin typeface="微软雅黑" panose="020B0503020204020204" pitchFamily="34" charset="-122"/>
                <a:ea typeface="微软雅黑" panose="020B0503020204020204" pitchFamily="34" charset="-122"/>
                <a:cs typeface="微软雅黑" panose="020B0503020204020204" pitchFamily="34" charset="-122"/>
              </a:rPr>
              <a:t>   </a:t>
            </a:r>
          </a:p>
          <a:p>
            <a:endParaRPr lang="zh-CN" altLang="zh-CN" sz="2400" b="1">
              <a:solidFill>
                <a:srgbClr val="3333FF"/>
              </a:solidFill>
              <a:latin typeface="微软雅黑" panose="020B0503020204020204" pitchFamily="34" charset="-122"/>
              <a:ea typeface="微软雅黑" panose="020B0503020204020204" pitchFamily="34" charset="-122"/>
              <a:cs typeface="微软雅黑" panose="020B0503020204020204" pitchFamily="34" charset="-122"/>
            </a:endParaRPr>
          </a:p>
          <a:p>
            <a:r>
              <a:rPr lang="zh-CN" altLang="zh-CN" sz="2400" b="1">
                <a:solidFill>
                  <a:srgbClr val="3333FF"/>
                </a:solidFill>
                <a:latin typeface="微软雅黑" panose="020B0503020204020204" pitchFamily="34" charset="-122"/>
                <a:ea typeface="微软雅黑" panose="020B0503020204020204" pitchFamily="34" charset="-122"/>
                <a:cs typeface="微软雅黑" panose="020B0503020204020204" pitchFamily="34" charset="-122"/>
              </a:rPr>
              <a:t>民</a:t>
            </a:r>
            <a:r>
              <a:rPr lang="zh-CN" altLang="en-US" sz="2400" b="1">
                <a:solidFill>
                  <a:srgbClr val="3333FF"/>
                </a:solidFill>
                <a:latin typeface="微软雅黑" panose="020B0503020204020204" pitchFamily="34" charset="-122"/>
                <a:ea typeface="微软雅黑" panose="020B0503020204020204" pitchFamily="34" charset="-122"/>
                <a:cs typeface="微软雅黑" panose="020B0503020204020204" pitchFamily="34" charset="-122"/>
              </a:rPr>
              <a:t>法典：</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调整平自然人、法人和非法人组织之间的人身关系、财产关系的法律。</a:t>
            </a:r>
            <a:endParaRPr lang="en-US" altLang="zh-CN" sz="2400" b="1">
              <a:solidFill>
                <a:srgbClr val="3333FF"/>
              </a:solidFill>
              <a:latin typeface="微软雅黑" panose="020B0503020204020204" pitchFamily="34" charset="-122"/>
              <a:ea typeface="微软雅黑" panose="020B0503020204020204" pitchFamily="34" charset="-122"/>
              <a:cs typeface="微软雅黑" panose="020B0503020204020204" pitchFamily="34" charset="-122"/>
            </a:endParaRPr>
          </a:p>
          <a:p>
            <a:endParaRPr lang="zh-CN" altLang="en-US" sz="2400" b="1">
              <a:solidFill>
                <a:srgbClr val="3333FF"/>
              </a:solidFill>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2400" b="1">
                <a:solidFill>
                  <a:srgbClr val="3333FF"/>
                </a:solidFill>
                <a:latin typeface="微软雅黑" panose="020B0503020204020204" pitchFamily="34" charset="-122"/>
                <a:ea typeface="微软雅黑" panose="020B0503020204020204" pitchFamily="34" charset="-122"/>
                <a:cs typeface="微软雅黑" panose="020B0503020204020204" pitchFamily="34" charset="-122"/>
              </a:rPr>
              <a:t>行政法：</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规定国家行政机关及其工作人员的行政行为是否侵犯自然人、法人或非法人组织的合法权益的法律。</a:t>
            </a:r>
            <a:endParaRPr lang="zh-CN" altLang="en-US" sz="2400" b="1">
              <a:solidFill>
                <a:srgbClr val="3333FF"/>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2" name="文本框 11"/>
          <p:cNvSpPr txBox="1"/>
          <p:nvPr>
            <p:custDataLst>
              <p:tags r:id="rId7"/>
            </p:custDataLst>
          </p:nvPr>
        </p:nvSpPr>
        <p:spPr>
          <a:xfrm>
            <a:off x="7917815" y="2599055"/>
            <a:ext cx="4138295" cy="1198880"/>
          </a:xfrm>
          <a:prstGeom prst="rect">
            <a:avLst/>
          </a:prstGeom>
          <a:solidFill>
            <a:srgbClr val="FFFF00"/>
          </a:solidFill>
          <a:ln>
            <a:noFill/>
          </a:ln>
        </p:spPr>
        <p:txBody>
          <a:bodyPr wrap="square" rtlCol="0">
            <a:spAutoFit/>
          </a:bodyPr>
          <a:lstStyle/>
          <a:p>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注意：民法典≠民事诉讼法</a:t>
            </a:r>
          </a:p>
          <a:p>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行政法≠行政诉讼法</a:t>
            </a:r>
          </a:p>
          <a:p>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刑法≠刑事诉讼法</a:t>
            </a:r>
          </a:p>
        </p:txBody>
      </p:sp>
      <p:sp>
        <p:nvSpPr>
          <p:cNvPr id="2" name="文本框 1"/>
          <p:cNvSpPr txBox="1"/>
          <p:nvPr>
            <p:custDataLst>
              <p:tags r:id="rId8"/>
            </p:custDataLst>
          </p:nvPr>
        </p:nvSpPr>
        <p:spPr>
          <a:xfrm>
            <a:off x="424180" y="1019175"/>
            <a:ext cx="11631295" cy="1383665"/>
          </a:xfrm>
          <a:prstGeom prst="rect">
            <a:avLst/>
          </a:prstGeom>
          <a:solidFill>
            <a:schemeClr val="accent2">
              <a:lumMod val="20000"/>
              <a:lumOff val="80000"/>
            </a:schemeClr>
          </a:solidFill>
          <a:ln w="28575" cmpd="sng">
            <a:solidFill>
              <a:schemeClr val="accent1">
                <a:shade val="50000"/>
              </a:schemeClr>
            </a:solidFill>
            <a:prstDash val="solid"/>
          </a:ln>
        </p:spPr>
        <p:txBody>
          <a:bodyPr wrap="square" rtlCol="0" anchor="t">
            <a:spAutoFit/>
          </a:bodyPr>
          <a:lstStyle/>
          <a:p>
            <a:pPr algn="just">
              <a:lnSpc>
                <a:spcPct val="150000"/>
              </a:lnSpc>
            </a:pPr>
            <a:r>
              <a:rPr lang="zh-CN" altLang="en-US" sz="2800" b="1">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800" b="1">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800" b="1">
                <a:latin typeface="微软雅黑" panose="020B0503020204020204" pitchFamily="34" charset="-122"/>
                <a:ea typeface="微软雅黑" panose="020B0503020204020204" pitchFamily="34" charset="-122"/>
                <a:cs typeface="微软雅黑" panose="020B0503020204020204" pitchFamily="34" charset="-122"/>
              </a:rPr>
              <a:t>）程序法是规定以保证权利和职权得以实现或行使，义务和责任得以履行的</a:t>
            </a:r>
            <a:r>
              <a:rPr lang="zh-CN" altLang="en-US" sz="2800" b="1">
                <a:solidFill>
                  <a:srgbClr val="1103C9"/>
                </a:solidFill>
                <a:latin typeface="微软雅黑" panose="020B0503020204020204" pitchFamily="34" charset="-122"/>
                <a:ea typeface="微软雅黑" panose="020B0503020204020204" pitchFamily="34" charset="-122"/>
                <a:cs typeface="微软雅黑" panose="020B0503020204020204" pitchFamily="34" charset="-122"/>
              </a:rPr>
              <a:t>有关程序为主的法律，</a:t>
            </a:r>
          </a:p>
        </p:txBody>
      </p:sp>
      <p:sp>
        <p:nvSpPr>
          <p:cNvPr id="4" name="文本框 3"/>
          <p:cNvSpPr txBox="1"/>
          <p:nvPr>
            <p:custDataLst>
              <p:tags r:id="rId9"/>
            </p:custDataLst>
          </p:nvPr>
        </p:nvSpPr>
        <p:spPr>
          <a:xfrm>
            <a:off x="424180" y="4222750"/>
            <a:ext cx="11530965" cy="1383665"/>
          </a:xfrm>
          <a:prstGeom prst="rect">
            <a:avLst/>
          </a:prstGeom>
          <a:solidFill>
            <a:schemeClr val="accent2">
              <a:lumMod val="20000"/>
              <a:lumOff val="80000"/>
            </a:schemeClr>
          </a:solidFill>
          <a:ln w="28575" cmpd="sng">
            <a:solidFill>
              <a:schemeClr val="accent1">
                <a:shade val="50000"/>
              </a:schemeClr>
            </a:solidFill>
            <a:prstDash val="solid"/>
          </a:ln>
        </p:spPr>
        <p:txBody>
          <a:bodyPr wrap="square" rtlCol="0" anchor="t">
            <a:spAutoFit/>
          </a:bodyPr>
          <a:lstStyle/>
          <a:p>
            <a:pPr algn="just">
              <a:lnSpc>
                <a:spcPct val="150000"/>
              </a:lnSpc>
            </a:pPr>
            <a:r>
              <a:rPr lang="zh-CN" altLang="en-US" sz="2800" b="1">
                <a:latin typeface="微软雅黑" panose="020B0503020204020204" pitchFamily="34" charset="-122"/>
                <a:ea typeface="微软雅黑" panose="020B0503020204020204" pitchFamily="34" charset="-122"/>
              </a:rPr>
              <a:t>（</a:t>
            </a:r>
            <a:r>
              <a:rPr lang="en-US" altLang="zh-CN" sz="2800" b="1">
                <a:latin typeface="微软雅黑" panose="020B0503020204020204" pitchFamily="34" charset="-122"/>
                <a:ea typeface="微软雅黑" panose="020B0503020204020204" pitchFamily="34" charset="-122"/>
              </a:rPr>
              <a:t>2</a:t>
            </a:r>
            <a:r>
              <a:rPr lang="zh-CN" altLang="en-US" sz="2800" b="1">
                <a:latin typeface="微软雅黑" panose="020B0503020204020204" pitchFamily="34" charset="-122"/>
                <a:ea typeface="微软雅黑" panose="020B0503020204020204" pitchFamily="34" charset="-122"/>
              </a:rPr>
              <a:t>）实体法是指规定</a:t>
            </a:r>
            <a:r>
              <a:rPr lang="zh-CN" altLang="en-US" sz="2800" b="1">
                <a:solidFill>
                  <a:srgbClr val="FF0000"/>
                </a:solidFill>
                <a:latin typeface="微软雅黑" panose="020B0503020204020204" pitchFamily="34" charset="-122"/>
                <a:ea typeface="微软雅黑" panose="020B0503020204020204" pitchFamily="34" charset="-122"/>
              </a:rPr>
              <a:t>具体权利义务内容或者法律保护的具体情况</a:t>
            </a:r>
            <a:r>
              <a:rPr lang="zh-CN" altLang="en-US" sz="2800" b="1">
                <a:latin typeface="微软雅黑" panose="020B0503020204020204" pitchFamily="34" charset="-122"/>
                <a:ea typeface="微软雅黑" panose="020B0503020204020204" pitchFamily="34" charset="-122"/>
              </a:rPr>
              <a:t>的法律。主要包括民商法、行政法、经济法、刑事法等。</a:t>
            </a:r>
          </a:p>
        </p:txBody>
      </p:sp>
      <p:sp>
        <p:nvSpPr>
          <p:cNvPr id="16387" name="TextBox 2"/>
          <p:cNvSpPr/>
          <p:nvPr>
            <p:custDataLst>
              <p:tags r:id="rId10"/>
            </p:custDataLst>
          </p:nvPr>
        </p:nvSpPr>
        <p:spPr>
          <a:xfrm>
            <a:off x="-211" y="74719"/>
            <a:ext cx="3044190" cy="666115"/>
          </a:xfrm>
          <a:prstGeom prst="rect">
            <a:avLst/>
          </a:prstGeom>
          <a:noFill/>
          <a:ln>
            <a:noFill/>
            <a:miter lim="800000"/>
          </a:ln>
        </p:spPr>
        <p:txBody>
          <a:bodyPr wrap="none">
            <a:spAutoFit/>
          </a:bodyPr>
          <a:lstStyle>
            <a:defPPr>
              <a:defRPr lang="zh-CN"/>
            </a:defPPr>
            <a:lvl1pPr marL="0" indent="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1pPr>
            <a:lvl2pPr marL="342900" indent="1143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2pPr>
            <a:lvl3pPr marL="685800" indent="2286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3pPr>
            <a:lvl4pPr marL="1028700" indent="3429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4pPr>
            <a:lvl5pPr marL="1371600" indent="4572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5pPr>
          </a:lstStyle>
          <a:p>
            <a:pPr marL="0" lvl="0" indent="0" eaLnBrk="1" hangingPunct="1"/>
            <a:r>
              <a:rPr lang="en-US" altLang="zh-CN" sz="3735" b="1">
                <a:solidFill>
                  <a:srgbClr val="FF0000"/>
                </a:solidFill>
                <a:latin typeface="微软雅黑" panose="020B0503020204020204" pitchFamily="34" charset="-122"/>
                <a:ea typeface="微软雅黑" panose="020B0503020204020204" pitchFamily="34" charset="-122"/>
              </a:rPr>
              <a:t>【</a:t>
            </a:r>
            <a:r>
              <a:rPr lang="zh-CN" altLang="en-US" sz="3735" b="1">
                <a:solidFill>
                  <a:srgbClr val="FF0000"/>
                </a:solidFill>
                <a:latin typeface="微软雅黑" panose="020B0503020204020204" pitchFamily="34" charset="-122"/>
                <a:ea typeface="微软雅黑" panose="020B0503020204020204" pitchFamily="34" charset="-122"/>
              </a:rPr>
              <a:t>易混易错</a:t>
            </a:r>
            <a:r>
              <a:rPr lang="en-US" altLang="zh-CN" sz="3735" b="1">
                <a:solidFill>
                  <a:srgbClr val="FF0000"/>
                </a:solidFill>
                <a:latin typeface="微软雅黑" panose="020B0503020204020204" pitchFamily="34" charset="-122"/>
                <a:ea typeface="微软雅黑" panose="020B0503020204020204" pitchFamily="34" charset="-122"/>
              </a:rPr>
              <a:t>】</a:t>
            </a:r>
            <a:endParaRPr lang="zh-CN" altLang="en-US" sz="3735" b="1">
              <a:solidFill>
                <a:srgbClr val="FF0000"/>
              </a:solidFill>
              <a:latin typeface="微软雅黑" panose="020B0503020204020204" pitchFamily="34" charset="-122"/>
              <a:ea typeface="微软雅黑" panose="020B0503020204020204" pitchFamily="34" charset="-122"/>
            </a:endParaRPr>
          </a:p>
        </p:txBody>
      </p:sp>
      <p:sp>
        <p:nvSpPr>
          <p:cNvPr id="3" name="TextBox 15"/>
          <p:cNvSpPr/>
          <p:nvPr>
            <p:custDataLst>
              <p:tags r:id="rId11"/>
            </p:custDataLst>
          </p:nvPr>
        </p:nvSpPr>
        <p:spPr>
          <a:xfrm>
            <a:off x="2792942" y="198121"/>
            <a:ext cx="8025765" cy="501650"/>
          </a:xfrm>
          <a:prstGeom prst="rect">
            <a:avLst/>
          </a:prstGeom>
          <a:noFill/>
          <a:ln>
            <a:noFill/>
            <a:miter lim="800000"/>
          </a:ln>
        </p:spPr>
        <p:txBody>
          <a:bodyPr wrap="none">
            <a:spAutoFit/>
          </a:bodyPr>
          <a:lstStyle>
            <a:defPPr>
              <a:defRPr lang="zh-CN"/>
            </a:defPPr>
            <a:lvl1pPr marL="0" indent="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1pPr>
            <a:lvl2pPr marL="342900" indent="1143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2pPr>
            <a:lvl3pPr marL="685800" indent="2286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3pPr>
            <a:lvl4pPr marL="1028700" indent="3429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4pPr>
            <a:lvl5pPr marL="1371600" indent="4572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5pPr>
          </a:lstStyle>
          <a:p>
            <a:pPr marL="0" lvl="0" indent="0" eaLnBrk="1" hangingPunct="1"/>
            <a:r>
              <a:rPr lang="zh-CN" altLang="en-US" sz="2665" b="1">
                <a:latin typeface="微软雅黑" panose="020B0503020204020204" pitchFamily="34" charset="-122"/>
                <a:ea typeface="微软雅黑" panose="020B0503020204020204" pitchFamily="34" charset="-122"/>
              </a:rPr>
              <a:t>刑事诉讼法就是刑法，民事诉讼法就是民法。对吗？</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389"/>
                                        </p:tgtEl>
                                        <p:attrNameLst>
                                          <p:attrName>style.visibility</p:attrName>
                                        </p:attrNameLst>
                                      </p:cBhvr>
                                      <p:to>
                                        <p:strVal val="visible"/>
                                      </p:to>
                                    </p:set>
                                    <p:anim calcmode="lin" valueType="num">
                                      <p:cBhvr additive="base">
                                        <p:cTn id="7" dur="500" fill="hold"/>
                                        <p:tgtEl>
                                          <p:spTgt spid="16389"/>
                                        </p:tgtEl>
                                        <p:attrNameLst>
                                          <p:attrName>ppt_x</p:attrName>
                                        </p:attrNameLst>
                                      </p:cBhvr>
                                      <p:tavLst>
                                        <p:tav tm="0">
                                          <p:val>
                                            <p:strVal val="#ppt_x"/>
                                          </p:val>
                                        </p:tav>
                                        <p:tav tm="100000">
                                          <p:val>
                                            <p:strVal val="#ppt_x"/>
                                          </p:val>
                                        </p:tav>
                                      </p:tavLst>
                                    </p:anim>
                                    <p:anim calcmode="lin" valueType="num">
                                      <p:cBhvr additive="base">
                                        <p:cTn id="8" dur="500" fill="hold"/>
                                        <p:tgtEl>
                                          <p:spTgt spid="1638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390"/>
                                        </p:tgtEl>
                                        <p:attrNameLst>
                                          <p:attrName>style.visibility</p:attrName>
                                        </p:attrNameLst>
                                      </p:cBhvr>
                                      <p:to>
                                        <p:strVal val="visible"/>
                                      </p:to>
                                    </p:set>
                                    <p:anim calcmode="lin" valueType="num">
                                      <p:cBhvr additive="base">
                                        <p:cTn id="11" dur="500" fill="hold"/>
                                        <p:tgtEl>
                                          <p:spTgt spid="16390"/>
                                        </p:tgtEl>
                                        <p:attrNameLst>
                                          <p:attrName>ppt_x</p:attrName>
                                        </p:attrNameLst>
                                      </p:cBhvr>
                                      <p:tavLst>
                                        <p:tav tm="0">
                                          <p:val>
                                            <p:strVal val="#ppt_x"/>
                                          </p:val>
                                        </p:tav>
                                        <p:tav tm="100000">
                                          <p:val>
                                            <p:strVal val="#ppt_x"/>
                                          </p:val>
                                        </p:tav>
                                      </p:tavLst>
                                    </p:anim>
                                    <p:anim calcmode="lin" valueType="num">
                                      <p:cBhvr additive="base">
                                        <p:cTn id="12" dur="500" fill="hold"/>
                                        <p:tgtEl>
                                          <p:spTgt spid="1639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6386"/>
                                        </p:tgtEl>
                                        <p:attrNameLst>
                                          <p:attrName>style.visibility</p:attrName>
                                        </p:attrNameLst>
                                      </p:cBhvr>
                                      <p:to>
                                        <p:strVal val="visible"/>
                                      </p:to>
                                    </p:set>
                                    <p:anim calcmode="lin" valueType="num">
                                      <p:cBhvr additive="base">
                                        <p:cTn id="15" dur="500" fill="hold"/>
                                        <p:tgtEl>
                                          <p:spTgt spid="16386"/>
                                        </p:tgtEl>
                                        <p:attrNameLst>
                                          <p:attrName>ppt_x</p:attrName>
                                        </p:attrNameLst>
                                      </p:cBhvr>
                                      <p:tavLst>
                                        <p:tav tm="0">
                                          <p:val>
                                            <p:strVal val="#ppt_x"/>
                                          </p:val>
                                        </p:tav>
                                        <p:tav tm="100000">
                                          <p:val>
                                            <p:strVal val="#ppt_x"/>
                                          </p:val>
                                        </p:tav>
                                      </p:tavLst>
                                    </p:anim>
                                    <p:anim calcmode="lin" valueType="num">
                                      <p:cBhvr additive="base">
                                        <p:cTn id="16" dur="500" fill="hold"/>
                                        <p:tgtEl>
                                          <p:spTgt spid="1638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6394"/>
                                        </p:tgtEl>
                                        <p:attrNameLst>
                                          <p:attrName>style.visibility</p:attrName>
                                        </p:attrNameLst>
                                      </p:cBhvr>
                                      <p:to>
                                        <p:strVal val="visible"/>
                                      </p:to>
                                    </p:set>
                                    <p:anim calcmode="lin" valueType="num">
                                      <p:cBhvr additive="base">
                                        <p:cTn id="19" dur="500" fill="hold"/>
                                        <p:tgtEl>
                                          <p:spTgt spid="16394"/>
                                        </p:tgtEl>
                                        <p:attrNameLst>
                                          <p:attrName>ppt_x</p:attrName>
                                        </p:attrNameLst>
                                      </p:cBhvr>
                                      <p:tavLst>
                                        <p:tav tm="0">
                                          <p:val>
                                            <p:strVal val="#ppt_x"/>
                                          </p:val>
                                        </p:tav>
                                        <p:tav tm="100000">
                                          <p:val>
                                            <p:strVal val="#ppt_x"/>
                                          </p:val>
                                        </p:tav>
                                      </p:tavLst>
                                    </p:anim>
                                    <p:anim calcmode="lin" valueType="num">
                                      <p:cBhvr additive="base">
                                        <p:cTn id="20" dur="500" fill="hold"/>
                                        <p:tgtEl>
                                          <p:spTgt spid="1639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6395"/>
                                        </p:tgtEl>
                                        <p:attrNameLst>
                                          <p:attrName>style.visibility</p:attrName>
                                        </p:attrNameLst>
                                      </p:cBhvr>
                                      <p:to>
                                        <p:strVal val="visible"/>
                                      </p:to>
                                    </p:set>
                                    <p:anim calcmode="lin" valueType="num">
                                      <p:cBhvr additive="base">
                                        <p:cTn id="23" dur="500" fill="hold"/>
                                        <p:tgtEl>
                                          <p:spTgt spid="16395"/>
                                        </p:tgtEl>
                                        <p:attrNameLst>
                                          <p:attrName>ppt_x</p:attrName>
                                        </p:attrNameLst>
                                      </p:cBhvr>
                                      <p:tavLst>
                                        <p:tav tm="0">
                                          <p:val>
                                            <p:strVal val="#ppt_x"/>
                                          </p:val>
                                        </p:tav>
                                        <p:tav tm="100000">
                                          <p:val>
                                            <p:strVal val="#ppt_x"/>
                                          </p:val>
                                        </p:tav>
                                      </p:tavLst>
                                    </p:anim>
                                    <p:anim calcmode="lin" valueType="num">
                                      <p:cBhvr additive="base">
                                        <p:cTn id="24" dur="500" fill="hold"/>
                                        <p:tgtEl>
                                          <p:spTgt spid="1639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6393"/>
                                        </p:tgtEl>
                                        <p:attrNameLst>
                                          <p:attrName>style.visibility</p:attrName>
                                        </p:attrNameLst>
                                      </p:cBhvr>
                                      <p:to>
                                        <p:strVal val="visible"/>
                                      </p:to>
                                    </p:set>
                                    <p:anim calcmode="lin" valueType="num">
                                      <p:cBhvr additive="base">
                                        <p:cTn id="27" dur="500" fill="hold"/>
                                        <p:tgtEl>
                                          <p:spTgt spid="16393"/>
                                        </p:tgtEl>
                                        <p:attrNameLst>
                                          <p:attrName>ppt_x</p:attrName>
                                        </p:attrNameLst>
                                      </p:cBhvr>
                                      <p:tavLst>
                                        <p:tav tm="0">
                                          <p:val>
                                            <p:strVal val="#ppt_x"/>
                                          </p:val>
                                        </p:tav>
                                        <p:tav tm="100000">
                                          <p:val>
                                            <p:strVal val="#ppt_x"/>
                                          </p:val>
                                        </p:tav>
                                      </p:tavLst>
                                    </p:anim>
                                    <p:anim calcmode="lin" valueType="num">
                                      <p:cBhvr additive="base">
                                        <p:cTn id="28" dur="500" fill="hold"/>
                                        <p:tgtEl>
                                          <p:spTgt spid="16393"/>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5" fill="hold" nodeType="clickPar">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anim calcmode="lin" valueType="num">
                                      <p:cBhvr additive="base">
                                        <p:cTn id="39" dur="500" fill="hold"/>
                                        <p:tgtEl>
                                          <p:spTgt spid="2"/>
                                        </p:tgtEl>
                                        <p:attrNameLst>
                                          <p:attrName>ppt_x</p:attrName>
                                        </p:attrNameLst>
                                      </p:cBhvr>
                                      <p:tavLst>
                                        <p:tav tm="0">
                                          <p:val>
                                            <p:strVal val="#ppt_x"/>
                                          </p:val>
                                        </p:tav>
                                        <p:tav tm="100000">
                                          <p:val>
                                            <p:strVal val="#ppt_x"/>
                                          </p:val>
                                        </p:tav>
                                      </p:tavLst>
                                    </p:anim>
                                    <p:anim calcmode="lin" valueType="num">
                                      <p:cBhvr additive="base">
                                        <p:cTn id="4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anim calcmode="lin" valueType="num">
                                      <p:cBhvr additive="base">
                                        <p:cTn id="45" dur="500" fill="hold"/>
                                        <p:tgtEl>
                                          <p:spTgt spid="4"/>
                                        </p:tgtEl>
                                        <p:attrNameLst>
                                          <p:attrName>ppt_x</p:attrName>
                                        </p:attrNameLst>
                                      </p:cBhvr>
                                      <p:tavLst>
                                        <p:tav tm="0">
                                          <p:val>
                                            <p:strVal val="#ppt_x"/>
                                          </p:val>
                                        </p:tav>
                                        <p:tav tm="100000">
                                          <p:val>
                                            <p:strVal val="#ppt_x"/>
                                          </p:val>
                                        </p:tav>
                                      </p:tavLst>
                                    </p:anim>
                                    <p:anim calcmode="lin" valueType="num">
                                      <p:cBhvr additive="base">
                                        <p:cTn id="4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9" grpId="0" animBg="1"/>
      <p:bldP spid="16390" grpId="0" animBg="1"/>
      <p:bldP spid="16386" grpId="0" animBg="1"/>
      <p:bldP spid="16394" grpId="0" animBg="1"/>
      <p:bldP spid="16395" grpId="0" animBg="1"/>
      <p:bldP spid="16393" grpId="0" animBg="1"/>
      <p:bldP spid="12" grpId="0" animBg="1"/>
      <p:bldP spid="2"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306070" y="129540"/>
            <a:ext cx="10645140" cy="829945"/>
          </a:xfrm>
          <a:prstGeom prst="rect">
            <a:avLst/>
          </a:prstGeom>
          <a:noFill/>
        </p:spPr>
        <p:txBody>
          <a:bodyPr wrap="square" rtlCol="0">
            <a:spAutoFit/>
          </a:bodyPr>
          <a:lstStyle/>
          <a:p>
            <a:pPr>
              <a:lnSpc>
                <a:spcPct val="150000"/>
              </a:lnSpc>
            </a:pPr>
            <a:r>
              <a:rPr lang="zh-CN" altLang="en-US" sz="3200" b="1">
                <a:solidFill>
                  <a:schemeClr val="tx1"/>
                </a:solidFill>
                <a:latin typeface="微软雅黑" panose="020B0503020204020204" pitchFamily="34" charset="-122"/>
                <a:ea typeface="微软雅黑" panose="020B0503020204020204" pitchFamily="34" charset="-122"/>
              </a:rPr>
              <a:t>二、诉讼的主要类型</a:t>
            </a:r>
          </a:p>
        </p:txBody>
      </p:sp>
      <p:sp>
        <p:nvSpPr>
          <p:cNvPr id="6" name="内容占位符 5"/>
          <p:cNvSpPr>
            <a:spLocks noGrp="1"/>
          </p:cNvSpPr>
          <p:nvPr>
            <p:ph idx="1"/>
            <p:custDataLst>
              <p:tags r:id="rId2"/>
            </p:custDataLst>
          </p:nvPr>
        </p:nvSpPr>
        <p:spPr>
          <a:xfrm>
            <a:off x="348615" y="1236345"/>
            <a:ext cx="11036300" cy="1137285"/>
          </a:xfrm>
        </p:spPr>
        <p:txBody>
          <a:bodyPr>
            <a:noAutofit/>
          </a:bodyPr>
          <a:lstStyle/>
          <a:p>
            <a:pPr marL="0" indent="0">
              <a:lnSpc>
                <a:spcPct val="100000"/>
              </a:lnSpc>
              <a:buNone/>
            </a:pPr>
            <a:r>
              <a:rPr lang="en-US" altLang="zh-CN"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altLang="en-US"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.类型</a:t>
            </a:r>
          </a:p>
          <a:p>
            <a:pPr marL="0" indent="0">
              <a:lnSpc>
                <a:spcPct val="100000"/>
              </a:lnSpc>
              <a:buNone/>
            </a:pPr>
            <a:r>
              <a:rPr lang="en-US" altLang="zh-CN" b="1">
                <a:latin typeface="微软雅黑" panose="020B0503020204020204" pitchFamily="34" charset="-122"/>
                <a:ea typeface="微软雅黑" panose="020B0503020204020204" pitchFamily="34" charset="-122"/>
                <a:sym typeface="+mn-ea"/>
              </a:rPr>
              <a:t>      </a:t>
            </a:r>
            <a:r>
              <a:rPr lang="zh-CN" b="1">
                <a:latin typeface="微软雅黑" panose="020B0503020204020204" pitchFamily="34" charset="-122"/>
                <a:ea typeface="微软雅黑" panose="020B0503020204020204" pitchFamily="34" charset="-122"/>
                <a:sym typeface="+mn-ea"/>
              </a:rPr>
              <a:t>诉讼分为</a:t>
            </a:r>
            <a:r>
              <a:rPr b="1" err="1">
                <a:solidFill>
                  <a:srgbClr val="FF0000"/>
                </a:solidFill>
                <a:latin typeface="微软雅黑" panose="020B0503020204020204" pitchFamily="34" charset="-122"/>
                <a:ea typeface="微软雅黑" panose="020B0503020204020204" pitchFamily="34" charset="-122"/>
                <a:sym typeface="+mn-ea"/>
              </a:rPr>
              <a:t>民事</a:t>
            </a:r>
            <a:r>
              <a:rPr b="1" err="1">
                <a:latin typeface="微软雅黑" panose="020B0503020204020204" pitchFamily="34" charset="-122"/>
                <a:ea typeface="微软雅黑" panose="020B0503020204020204" pitchFamily="34" charset="-122"/>
                <a:sym typeface="+mn-ea"/>
              </a:rPr>
              <a:t>诉讼、</a:t>
            </a:r>
            <a:r>
              <a:rPr b="1" err="1">
                <a:solidFill>
                  <a:srgbClr val="FF0000"/>
                </a:solidFill>
                <a:latin typeface="微软雅黑" panose="020B0503020204020204" pitchFamily="34" charset="-122"/>
                <a:ea typeface="微软雅黑" panose="020B0503020204020204" pitchFamily="34" charset="-122"/>
                <a:sym typeface="+mn-ea"/>
              </a:rPr>
              <a:t>行政</a:t>
            </a:r>
            <a:r>
              <a:rPr b="1" err="1">
                <a:latin typeface="微软雅黑" panose="020B0503020204020204" pitchFamily="34" charset="-122"/>
                <a:ea typeface="微软雅黑" panose="020B0503020204020204" pitchFamily="34" charset="-122"/>
                <a:sym typeface="+mn-ea"/>
              </a:rPr>
              <a:t>诉讼和</a:t>
            </a:r>
            <a:r>
              <a:rPr b="1" err="1">
                <a:solidFill>
                  <a:srgbClr val="FF0000"/>
                </a:solidFill>
                <a:latin typeface="微软雅黑" panose="020B0503020204020204" pitchFamily="34" charset="-122"/>
                <a:ea typeface="微软雅黑" panose="020B0503020204020204" pitchFamily="34" charset="-122"/>
                <a:sym typeface="+mn-ea"/>
              </a:rPr>
              <a:t>刑事</a:t>
            </a:r>
            <a:r>
              <a:rPr b="1" err="1">
                <a:latin typeface="微软雅黑" panose="020B0503020204020204" pitchFamily="34" charset="-122"/>
                <a:ea typeface="微软雅黑" panose="020B0503020204020204" pitchFamily="34" charset="-122"/>
                <a:sym typeface="+mn-ea"/>
              </a:rPr>
              <a:t>诉讼。</a:t>
            </a:r>
            <a:endParaRPr lang="en-US" altLang="zh-CN" b="1">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1" name="内容占位符 5"/>
          <p:cNvSpPr>
            <a:spLocks noGrp="1"/>
          </p:cNvSpPr>
          <p:nvPr>
            <p:custDataLst>
              <p:tags r:id="rId3"/>
            </p:custDataLst>
          </p:nvPr>
        </p:nvSpPr>
        <p:spPr>
          <a:xfrm>
            <a:off x="348615" y="2373630"/>
            <a:ext cx="11036300" cy="137604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en-US" altLang="zh-CN"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.划分依据</a:t>
            </a:r>
            <a:endParaRPr lang="en-US" altLang="zh-CN" b="1">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0" indent="0" fontAlgn="auto">
              <a:lnSpc>
                <a:spcPts val="3600"/>
              </a:lnSpc>
              <a:spcAft>
                <a:spcPts val="600"/>
              </a:spcAft>
              <a:buNone/>
            </a:pPr>
            <a:r>
              <a:rPr lang="en-US" altLang="zh-CN" b="1">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altLang="zh-CN" b="1">
                <a:latin typeface="微软雅黑" panose="020B0503020204020204" pitchFamily="34" charset="-122"/>
                <a:ea typeface="微软雅黑" panose="020B0503020204020204" pitchFamily="34" charset="-122"/>
                <a:sym typeface="+mn-ea"/>
              </a:rPr>
              <a:t>   </a:t>
            </a:r>
            <a:r>
              <a:rPr lang="zh-CN" b="1">
                <a:latin typeface="微软雅黑" panose="020B0503020204020204" pitchFamily="34" charset="-122"/>
                <a:ea typeface="微软雅黑" panose="020B0503020204020204" pitchFamily="34" charset="-122"/>
                <a:sym typeface="+mn-ea"/>
              </a:rPr>
              <a:t>它们在</a:t>
            </a:r>
            <a:r>
              <a:rPr b="1" err="1">
                <a:solidFill>
                  <a:srgbClr val="FF0000"/>
                </a:solidFill>
                <a:latin typeface="微软雅黑" panose="020B0503020204020204" pitchFamily="34" charset="-122"/>
                <a:ea typeface="微软雅黑" panose="020B0503020204020204" pitchFamily="34" charset="-122"/>
                <a:sym typeface="+mn-ea"/>
              </a:rPr>
              <a:t>案件性质、诉讼目的、提起诉讼的主体、诉讼内容和程序、适用法律</a:t>
            </a:r>
            <a:r>
              <a:rPr lang="zh-CN" b="1">
                <a:latin typeface="微软雅黑" panose="020B0503020204020204" pitchFamily="34" charset="-122"/>
                <a:ea typeface="微软雅黑" panose="020B0503020204020204" pitchFamily="34" charset="-122"/>
                <a:sym typeface="+mn-ea"/>
              </a:rPr>
              <a:t>等方面，均存在显著差异。</a:t>
            </a:r>
          </a:p>
        </p:txBody>
      </p:sp>
      <p:pic>
        <p:nvPicPr>
          <p:cNvPr id="7" name="图片 6"/>
          <p:cNvPicPr>
            <a:picLocks noChangeAspect="1"/>
          </p:cNvPicPr>
          <p:nvPr>
            <p:custDataLst>
              <p:tags r:id="rId4"/>
            </p:custDataLst>
          </p:nvPr>
        </p:nvPicPr>
        <p:blipFill>
          <a:blip r:embed="rId8"/>
          <a:stretch>
            <a:fillRect/>
          </a:stretch>
        </p:blipFill>
        <p:spPr>
          <a:xfrm>
            <a:off x="1127522" y="4175232"/>
            <a:ext cx="3486150" cy="2525395"/>
          </a:xfrm>
          <a:prstGeom prst="rect">
            <a:avLst/>
          </a:prstGeom>
        </p:spPr>
      </p:pic>
      <p:pic>
        <p:nvPicPr>
          <p:cNvPr id="2" name="图片 1"/>
          <p:cNvPicPr>
            <a:picLocks noChangeAspect="1"/>
          </p:cNvPicPr>
          <p:nvPr>
            <p:custDataLst>
              <p:tags r:id="rId5"/>
            </p:custDataLst>
          </p:nvPr>
        </p:nvPicPr>
        <p:blipFill>
          <a:blip r:embed="rId9"/>
          <a:stretch>
            <a:fillRect/>
          </a:stretch>
        </p:blipFill>
        <p:spPr>
          <a:xfrm>
            <a:off x="4613910" y="4119177"/>
            <a:ext cx="3431082" cy="2414338"/>
          </a:xfrm>
          <a:prstGeom prst="rect">
            <a:avLst/>
          </a:prstGeom>
        </p:spPr>
      </p:pic>
      <p:pic>
        <p:nvPicPr>
          <p:cNvPr id="12" name="图片 11"/>
          <p:cNvPicPr>
            <a:picLocks noChangeAspect="1"/>
          </p:cNvPicPr>
          <p:nvPr>
            <p:custDataLst>
              <p:tags r:id="rId6"/>
            </p:custDataLst>
          </p:nvPr>
        </p:nvPicPr>
        <p:blipFill>
          <a:blip r:embed="rId10"/>
          <a:stretch>
            <a:fillRect/>
          </a:stretch>
        </p:blipFill>
        <p:spPr>
          <a:xfrm>
            <a:off x="7917815" y="4174946"/>
            <a:ext cx="3467100" cy="2469801"/>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500" fill="hold"/>
                                        <p:tgtEl>
                                          <p:spTgt spid="2"/>
                                        </p:tgtEl>
                                        <p:attrNameLst>
                                          <p:attrName>ppt_x</p:attrName>
                                        </p:attrNameLst>
                                      </p:cBhvr>
                                      <p:tavLst>
                                        <p:tav tm="0">
                                          <p:val>
                                            <p:strVal val="#ppt_x"/>
                                          </p:val>
                                        </p:tav>
                                        <p:tav tm="100000">
                                          <p:val>
                                            <p:strVal val="#ppt_x"/>
                                          </p:val>
                                        </p:tav>
                                      </p:tavLst>
                                    </p:anim>
                                    <p:anim calcmode="lin" valueType="num">
                                      <p:cBhvr additive="base">
                                        <p:cTn id="30" dur="500" fill="hold"/>
                                        <p:tgtEl>
                                          <p:spTgt spid="2"/>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文本框 16"/>
          <p:cNvSpPr txBox="1"/>
          <p:nvPr>
            <p:custDataLst>
              <p:tags r:id="rId1"/>
            </p:custDataLst>
          </p:nvPr>
        </p:nvSpPr>
        <p:spPr>
          <a:xfrm>
            <a:off x="255908" y="926946"/>
            <a:ext cx="11680184" cy="1814830"/>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a:lnSpc>
                <a:spcPct val="100000"/>
              </a:lnSpc>
              <a:spcBef>
                <a:spcPts val="635"/>
              </a:spcBef>
              <a:buNone/>
            </a:pPr>
            <a:r>
              <a:rPr lang="en-US" altLang="zh-CN" b="1">
                <a:latin typeface="微软雅黑" panose="020B0503020204020204" pitchFamily="34" charset="-122"/>
                <a:ea typeface="微软雅黑" panose="020B0503020204020204" pitchFamily="34" charset="-122"/>
              </a:rPr>
              <a:t>    </a:t>
            </a:r>
            <a:r>
              <a:rPr lang="en-US" altLang="zh-CN" b="1">
                <a:latin typeface="黑体" panose="02010609060101010101" charset="-122"/>
                <a:ea typeface="黑体" panose="02010609060101010101" charset="-122"/>
                <a:cs typeface="黑体" panose="02010609060101010101" charset="-122"/>
              </a:rPr>
              <a:t>  </a:t>
            </a:r>
            <a:r>
              <a:rPr lang="zh-CN" altLang="en-US" b="1">
                <a:latin typeface="黑体" panose="02010609060101010101" charset="-122"/>
                <a:ea typeface="黑体" panose="02010609060101010101" charset="-122"/>
                <a:cs typeface="黑体" panose="02010609060101010101" charset="-122"/>
              </a:rPr>
              <a:t>例</a:t>
            </a:r>
            <a:r>
              <a:rPr lang="en-US" altLang="zh-CN" b="1">
                <a:latin typeface="黑体" panose="02010609060101010101" charset="-122"/>
                <a:ea typeface="黑体" panose="02010609060101010101" charset="-122"/>
                <a:cs typeface="黑体" panose="02010609060101010101" charset="-122"/>
              </a:rPr>
              <a:t>1</a:t>
            </a:r>
            <a:r>
              <a:rPr lang="zh-CN" altLang="en-US" b="1">
                <a:latin typeface="黑体" panose="02010609060101010101" charset="-122"/>
                <a:ea typeface="黑体" panose="02010609060101010101" charset="-122"/>
                <a:cs typeface="黑体" panose="02010609060101010101" charset="-122"/>
              </a:rPr>
              <a:t>：</a:t>
            </a:r>
            <a:r>
              <a:rPr lang="zh-CN" altLang="en-US" b="1">
                <a:latin typeface="黑体" panose="02010609060101010101" charset="-122"/>
                <a:ea typeface="黑体" panose="02010609060101010101" charset="-122"/>
              </a:rPr>
              <a:t>陈某在小区散步时见一条狗很可爱，便去逗引，结果被狗咬伤。陈某要求狗的主人石某赔偿其医药费、营养费、误工费共计一万元。但石某认为，如果陈某不主动逗狗，狗是不会咬她的，因此不同意赔偿。</a:t>
            </a:r>
            <a:r>
              <a:rPr lang="zh-CN" altLang="en-US" b="1">
                <a:solidFill>
                  <a:srgbClr val="FF0000"/>
                </a:solidFill>
                <a:latin typeface="黑体" panose="02010609060101010101" charset="-122"/>
                <a:ea typeface="黑体" panose="02010609060101010101" charset="-122"/>
              </a:rPr>
              <a:t>陈某向人民法院提起诉讼，请求判令石某赔偿其相应损失。</a:t>
            </a:r>
          </a:p>
        </p:txBody>
      </p:sp>
      <p:sp>
        <p:nvSpPr>
          <p:cNvPr id="11" name="文本框 7"/>
          <p:cNvSpPr txBox="1">
            <a:spLocks noChangeArrowheads="1"/>
          </p:cNvSpPr>
          <p:nvPr>
            <p:custDataLst>
              <p:tags r:id="rId2"/>
            </p:custDataLst>
          </p:nvPr>
        </p:nvSpPr>
        <p:spPr bwMode="auto">
          <a:xfrm>
            <a:off x="541325" y="2857215"/>
            <a:ext cx="8106918" cy="3112770"/>
          </a:xfrm>
          <a:prstGeom prst="rect">
            <a:avLst/>
          </a:prstGeom>
          <a:noFill/>
          <a:ln>
            <a:noFill/>
          </a:ln>
        </p:spPr>
        <p:txBody>
          <a:bodyPr lIns="121902" tIns="60950" rIns="121902" bIns="60950">
            <a:spAutoFit/>
          </a:bodyPr>
          <a:lstStyle>
            <a:lvl1pPr marL="457200" indent="-457200">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9pPr>
          </a:lstStyle>
          <a:p>
            <a:pPr marL="481965" indent="-481965" defTabSz="964565" eaLnBrk="0" hangingPunct="0">
              <a:lnSpc>
                <a:spcPct val="100000"/>
              </a:lnSpc>
              <a:spcBef>
                <a:spcPts val="635"/>
              </a:spcBef>
              <a:buFont typeface="Wingdings" panose="05000000000000000000" pitchFamily="2" charset="2"/>
              <a:buChar char="Ø"/>
              <a:defRPr/>
            </a:pPr>
            <a:r>
              <a:rPr lang="zh-CN" altLang="en-US" b="1">
                <a:solidFill>
                  <a:srgbClr val="0101B7"/>
                </a:solidFill>
              </a:rPr>
              <a:t>本案例中提到的是哪个类型的诉讼？</a:t>
            </a:r>
            <a:endParaRPr lang="en-US" altLang="zh-CN" b="1">
              <a:solidFill>
                <a:srgbClr val="0101B7"/>
              </a:solidFill>
            </a:endParaRPr>
          </a:p>
          <a:p>
            <a:pPr marL="0" indent="0" defTabSz="964565" eaLnBrk="0" hangingPunct="0">
              <a:lnSpc>
                <a:spcPct val="100000"/>
              </a:lnSpc>
              <a:spcBef>
                <a:spcPts val="635"/>
              </a:spcBef>
              <a:buNone/>
              <a:defRPr/>
            </a:pPr>
            <a:r>
              <a:rPr lang="en-US" altLang="zh-CN" b="1">
                <a:solidFill>
                  <a:srgbClr val="0101B7"/>
                </a:solidFill>
              </a:rPr>
              <a:t>     </a:t>
            </a:r>
            <a:r>
              <a:rPr lang="zh-CN" altLang="en-US" b="1">
                <a:solidFill>
                  <a:srgbClr val="C00000"/>
                </a:solidFill>
                <a:latin typeface="黑体" panose="02010609060101010101" charset="-122"/>
                <a:ea typeface="黑体" panose="02010609060101010101" charset="-122"/>
              </a:rPr>
              <a:t>民事诉讼</a:t>
            </a:r>
            <a:endParaRPr lang="en-US" altLang="zh-CN" b="1">
              <a:solidFill>
                <a:srgbClr val="0101B7"/>
              </a:solidFill>
              <a:latin typeface="楷体" panose="02010609060101010101" charset="-122"/>
              <a:ea typeface="楷体" panose="02010609060101010101" charset="-122"/>
            </a:endParaRPr>
          </a:p>
          <a:p>
            <a:pPr marL="481965" indent="-481965" defTabSz="964565" eaLnBrk="0" hangingPunct="0">
              <a:lnSpc>
                <a:spcPct val="100000"/>
              </a:lnSpc>
              <a:spcBef>
                <a:spcPts val="635"/>
              </a:spcBef>
              <a:buFont typeface="Wingdings" panose="05000000000000000000" pitchFamily="2" charset="2"/>
              <a:buChar char="Ø"/>
              <a:defRPr/>
            </a:pPr>
            <a:r>
              <a:rPr lang="zh-CN" altLang="en-US" b="1">
                <a:solidFill>
                  <a:srgbClr val="0101B7"/>
                </a:solidFill>
              </a:rPr>
              <a:t>本案例中的诉讼主体是？</a:t>
            </a:r>
            <a:endParaRPr lang="en-US" altLang="zh-CN" b="1">
              <a:solidFill>
                <a:srgbClr val="0101B7"/>
              </a:solidFill>
            </a:endParaRPr>
          </a:p>
          <a:p>
            <a:pPr marL="0" indent="0" defTabSz="964565" eaLnBrk="0" hangingPunct="0">
              <a:lnSpc>
                <a:spcPct val="100000"/>
              </a:lnSpc>
              <a:spcBef>
                <a:spcPts val="635"/>
              </a:spcBef>
              <a:buNone/>
              <a:defRPr/>
            </a:pPr>
            <a:r>
              <a:rPr lang="zh-CN" altLang="en-US" b="1">
                <a:solidFill>
                  <a:srgbClr val="0101B7"/>
                </a:solidFill>
              </a:rPr>
              <a:t>     </a:t>
            </a:r>
            <a:r>
              <a:rPr lang="zh-CN" altLang="en-US" b="1">
                <a:solidFill>
                  <a:srgbClr val="0101B7"/>
                </a:solidFill>
                <a:latin typeface="黑体" panose="02010609060101010101" charset="-122"/>
                <a:ea typeface="黑体" panose="02010609060101010101" charset="-122"/>
                <a:cs typeface="黑体" panose="02010609060101010101" charset="-122"/>
              </a:rPr>
              <a:t> </a:t>
            </a:r>
            <a:r>
              <a:rPr lang="zh-CN" altLang="en-US" b="1">
                <a:solidFill>
                  <a:srgbClr val="C00000"/>
                </a:solidFill>
                <a:latin typeface="黑体" panose="02010609060101010101" charset="-122"/>
                <a:ea typeface="黑体" panose="02010609060101010101" charset="-122"/>
                <a:cs typeface="黑体" panose="02010609060101010101" charset="-122"/>
              </a:rPr>
              <a:t>陈某</a:t>
            </a:r>
            <a:endParaRPr lang="en-US" altLang="zh-CN" b="1">
              <a:solidFill>
                <a:srgbClr val="0101B7"/>
              </a:solidFill>
              <a:latin typeface="楷体" panose="02010609060101010101" charset="-122"/>
              <a:ea typeface="楷体" panose="02010609060101010101" charset="-122"/>
            </a:endParaRPr>
          </a:p>
          <a:p>
            <a:pPr marL="481965" indent="-481965" defTabSz="964565" eaLnBrk="0" hangingPunct="0">
              <a:lnSpc>
                <a:spcPct val="100000"/>
              </a:lnSpc>
              <a:spcBef>
                <a:spcPts val="635"/>
              </a:spcBef>
              <a:buFont typeface="Wingdings" panose="05000000000000000000" pitchFamily="2" charset="2"/>
              <a:buChar char="Ø"/>
              <a:defRPr/>
            </a:pPr>
            <a:r>
              <a:rPr lang="zh-CN" altLang="en-US" b="1">
                <a:solidFill>
                  <a:srgbClr val="0101B7"/>
                </a:solidFill>
              </a:rPr>
              <a:t>本案例中的诉讼目的是？</a:t>
            </a:r>
            <a:endParaRPr lang="en-US" altLang="zh-CN" b="1">
              <a:solidFill>
                <a:srgbClr val="0101B7"/>
              </a:solidFill>
            </a:endParaRPr>
          </a:p>
          <a:p>
            <a:pPr marL="0" indent="0" defTabSz="964565" eaLnBrk="0" hangingPunct="0">
              <a:lnSpc>
                <a:spcPct val="100000"/>
              </a:lnSpc>
              <a:spcBef>
                <a:spcPts val="635"/>
              </a:spcBef>
              <a:buNone/>
              <a:defRPr/>
            </a:pPr>
            <a:r>
              <a:rPr lang="zh-CN" altLang="en-US" b="1" kern="100">
                <a:latin typeface="楷体" panose="02010609060101010101" charset="-122"/>
                <a:ea typeface="楷体" panose="02010609060101010101" charset="-122"/>
                <a:cs typeface="Times New Roman" panose="02020603050405020304" pitchFamily="18" charset="0"/>
              </a:rPr>
              <a:t>  </a:t>
            </a:r>
            <a:r>
              <a:rPr lang="zh-CN" altLang="en-US" b="1" kern="100">
                <a:latin typeface="黑体" panose="02010609060101010101" charset="-122"/>
                <a:ea typeface="黑体" panose="02010609060101010101" charset="-122"/>
                <a:cs typeface="黑体" panose="02010609060101010101" charset="-122"/>
              </a:rPr>
              <a:t> </a:t>
            </a:r>
            <a:r>
              <a:rPr lang="zh-CN" altLang="en-US" b="1" kern="100">
                <a:solidFill>
                  <a:srgbClr val="C00000"/>
                </a:solidFill>
                <a:latin typeface="黑体" panose="02010609060101010101" charset="-122"/>
                <a:ea typeface="黑体" panose="02010609060101010101" charset="-122"/>
                <a:cs typeface="黑体" panose="02010609060101010101" charset="-122"/>
              </a:rPr>
              <a:t>解决陈某和石某之间的民事权利和义务纠纷</a:t>
            </a:r>
          </a:p>
        </p:txBody>
      </p:sp>
      <p:pic>
        <p:nvPicPr>
          <p:cNvPr id="101" name="图片 100"/>
          <p:cNvPicPr/>
          <p:nvPr>
            <p:custDataLst>
              <p:tags r:id="rId3"/>
            </p:custDataLst>
          </p:nvPr>
        </p:nvPicPr>
        <p:blipFill>
          <a:blip r:embed="rId7"/>
          <a:stretch>
            <a:fillRect/>
          </a:stretch>
        </p:blipFill>
        <p:spPr>
          <a:xfrm>
            <a:off x="8647926" y="2898161"/>
            <a:ext cx="3562155" cy="3809791"/>
          </a:xfrm>
          <a:prstGeom prst="rect">
            <a:avLst/>
          </a:prstGeom>
          <a:noFill/>
          <a:ln w="9525">
            <a:noFill/>
          </a:ln>
        </p:spPr>
      </p:pic>
      <p:sp>
        <p:nvSpPr>
          <p:cNvPr id="3" name="文本框 2"/>
          <p:cNvSpPr txBox="1"/>
          <p:nvPr>
            <p:custDataLst>
              <p:tags r:id="rId4"/>
            </p:custDataLst>
          </p:nvPr>
        </p:nvSpPr>
        <p:spPr>
          <a:xfrm>
            <a:off x="840740" y="125730"/>
            <a:ext cx="5882005" cy="645160"/>
          </a:xfrm>
          <a:prstGeom prst="rect">
            <a:avLst/>
          </a:prstGeom>
          <a:solidFill>
            <a:schemeClr val="bg1"/>
          </a:solidFill>
        </p:spPr>
        <p:txBody>
          <a:bodyPr wrap="square" rtlCol="0">
            <a:spAutoFit/>
          </a:bodyPr>
          <a:lstStyle/>
          <a:p>
            <a:pPr marL="571500" indent="-571500">
              <a:buFont typeface="Wingdings" panose="05000000000000000000" charset="0"/>
              <a:buChar char="u"/>
            </a:pPr>
            <a:r>
              <a:rPr lang="zh-CN" altLang="en-US" sz="3600" b="1">
                <a:gradFill>
                  <a:gsLst>
                    <a:gs pos="0">
                      <a:srgbClr val="012D86"/>
                    </a:gs>
                    <a:gs pos="100000">
                      <a:srgbClr val="0E2557"/>
                    </a:gs>
                  </a:gsLst>
                  <a:lin scaled="0"/>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案例分析：以案说法</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文本框 8"/>
          <p:cNvSpPr txBox="1">
            <a:spLocks noChangeArrowheads="1"/>
          </p:cNvSpPr>
          <p:nvPr>
            <p:custDataLst>
              <p:tags r:id="rId1"/>
            </p:custDataLst>
          </p:nvPr>
        </p:nvSpPr>
        <p:spPr bwMode="auto">
          <a:xfrm>
            <a:off x="621030" y="2103120"/>
            <a:ext cx="10292715" cy="2453640"/>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9pPr>
          </a:lstStyle>
          <a:p>
            <a:pPr marL="342900" marR="0" lvl="0" indent="-342900" algn="just" defTabSz="914400" rtl="0" eaLnBrk="0" fontAlgn="base" latinLnBrk="0" hangingPunct="0">
              <a:lnSpc>
                <a:spcPct val="120000"/>
              </a:lnSpc>
              <a:spcBef>
                <a:spcPct val="0"/>
              </a:spcBef>
              <a:spcAft>
                <a:spcPct val="0"/>
              </a:spcAft>
              <a:buClrTx/>
              <a:buSzTx/>
              <a:buFont typeface="Wingdings" panose="05000000000000000000" pitchFamily="2" charset="2"/>
              <a:buChar char="Ø"/>
              <a:defRPr/>
            </a:pPr>
            <a:r>
              <a:rPr kumimoji="0" lang="zh-CN" altLang="en-US" sz="3200" b="1" i="0" u="none" strike="noStrike" kern="100" cap="none" spc="0" normalizeH="0" baseline="0" noProof="0">
                <a:ln>
                  <a:noFill/>
                </a:ln>
                <a:solidFill>
                  <a:schemeClr val="tx1"/>
                </a:solidFill>
                <a:effectLst/>
                <a:uLnTx/>
                <a:uFillTx/>
                <a:latin typeface="微软雅黑" panose="020B0503020204020204" pitchFamily="34" charset="-122"/>
                <a:cs typeface="微软雅黑" panose="020B0503020204020204" pitchFamily="34" charset="-122"/>
              </a:rPr>
              <a:t>诉讼目的：</a:t>
            </a:r>
            <a:endParaRPr kumimoji="0" lang="en-US" altLang="zh-CN" sz="3200" b="1" i="0" u="none" strike="noStrike" kern="100" cap="none" spc="0" normalizeH="0" baseline="0" noProof="0">
              <a:ln>
                <a:noFill/>
              </a:ln>
              <a:solidFill>
                <a:schemeClr val="tx1"/>
              </a:solidFill>
              <a:effectLst/>
              <a:uLnTx/>
              <a:uFillTx/>
              <a:latin typeface="微软雅黑" panose="020B0503020204020204" pitchFamily="34" charset="-122"/>
              <a:cs typeface="微软雅黑" panose="020B0503020204020204" pitchFamily="34" charset="-122"/>
            </a:endParaRPr>
          </a:p>
          <a:p>
            <a:pPr marL="0" marR="0" lvl="0" indent="0" algn="just" defTabSz="914400" rtl="0" eaLnBrk="0" fontAlgn="base" latinLnBrk="0" hangingPunct="0">
              <a:lnSpc>
                <a:spcPct val="120000"/>
              </a:lnSpc>
              <a:spcBef>
                <a:spcPct val="0"/>
              </a:spcBef>
              <a:spcAft>
                <a:spcPct val="0"/>
              </a:spcAft>
              <a:buClrTx/>
              <a:buSzTx/>
              <a:buFont typeface="Arial" panose="020B0604020202020204" pitchFamily="34" charset="0"/>
              <a:buNone/>
              <a:defRPr/>
            </a:pPr>
            <a:r>
              <a:rPr kumimoji="0" lang="en-US" altLang="zh-CN" sz="3200" b="1" i="0" u="none" strike="noStrike" kern="100" cap="none" spc="0" normalizeH="0" baseline="0" noProof="0">
                <a:ln>
                  <a:noFill/>
                </a:ln>
                <a:solidFill>
                  <a:schemeClr val="tx1"/>
                </a:solidFill>
                <a:effectLst/>
                <a:uLnTx/>
                <a:uFillTx/>
                <a:latin typeface="微软雅黑" panose="020B0503020204020204" pitchFamily="34" charset="-122"/>
                <a:cs typeface="微软雅黑" panose="020B0503020204020204" pitchFamily="34" charset="-122"/>
              </a:rPr>
              <a:t>    </a:t>
            </a:r>
            <a:r>
              <a:rPr kumimoji="0" lang="zh-CN" altLang="en-US" sz="3200" b="1" i="0" u="none" strike="noStrike" kern="100" cap="none" spc="0" normalizeH="0" baseline="0" noProof="0">
                <a:ln>
                  <a:noFill/>
                </a:ln>
                <a:solidFill>
                  <a:schemeClr val="tx1"/>
                </a:solidFill>
                <a:effectLst/>
                <a:uLnTx/>
                <a:uFillTx/>
                <a:latin typeface="微软雅黑" panose="020B0503020204020204" pitchFamily="34" charset="-122"/>
                <a:cs typeface="微软雅黑" panose="020B0503020204020204" pitchFamily="34" charset="-122"/>
              </a:rPr>
              <a:t>解决平等主体之间的</a:t>
            </a:r>
            <a:r>
              <a:rPr kumimoji="0" lang="zh-CN" altLang="en-US" sz="3200" b="1" i="0" u="none" strike="noStrike" kern="100" cap="none" spc="0" normalizeH="0" baseline="0" noProof="0">
                <a:ln>
                  <a:noFill/>
                </a:ln>
                <a:solidFill>
                  <a:srgbClr val="FF0000"/>
                </a:solidFill>
                <a:effectLst/>
                <a:uLnTx/>
                <a:uFillTx/>
                <a:latin typeface="微软雅黑" panose="020B0503020204020204" pitchFamily="34" charset="-122"/>
                <a:cs typeface="微软雅黑" panose="020B0503020204020204" pitchFamily="34" charset="-122"/>
              </a:rPr>
              <a:t>民事权利和义务</a:t>
            </a:r>
            <a:r>
              <a:rPr kumimoji="0" lang="zh-CN" altLang="en-US" sz="3200" b="1" i="0" u="none" strike="noStrike" kern="100" cap="none" spc="0" normalizeH="0" baseline="0" noProof="0">
                <a:ln>
                  <a:noFill/>
                </a:ln>
                <a:solidFill>
                  <a:schemeClr val="tx1"/>
                </a:solidFill>
                <a:effectLst/>
                <a:uLnTx/>
                <a:uFillTx/>
                <a:latin typeface="微软雅黑" panose="020B0503020204020204" pitchFamily="34" charset="-122"/>
                <a:cs typeface="微软雅黑" panose="020B0503020204020204" pitchFamily="34" charset="-122"/>
              </a:rPr>
              <a:t>纠纷。</a:t>
            </a:r>
            <a:endParaRPr kumimoji="0" lang="en-US" altLang="zh-CN" sz="3200" b="1" i="0" u="none" strike="noStrike" kern="100" cap="none" spc="0" normalizeH="0" baseline="0" noProof="0">
              <a:ln>
                <a:noFill/>
              </a:ln>
              <a:solidFill>
                <a:schemeClr val="tx1"/>
              </a:solidFill>
              <a:effectLst/>
              <a:uLnTx/>
              <a:uFillTx/>
              <a:latin typeface="微软雅黑" panose="020B0503020204020204" pitchFamily="34" charset="-122"/>
              <a:cs typeface="微软雅黑" panose="020B0503020204020204" pitchFamily="34" charset="-122"/>
            </a:endParaRPr>
          </a:p>
          <a:p>
            <a:pPr marL="342900" marR="0" lvl="0" indent="-342900" algn="just" defTabSz="914400" rtl="0" eaLnBrk="0" fontAlgn="base" latinLnBrk="0" hangingPunct="0">
              <a:lnSpc>
                <a:spcPct val="120000"/>
              </a:lnSpc>
              <a:spcBef>
                <a:spcPct val="0"/>
              </a:spcBef>
              <a:spcAft>
                <a:spcPct val="0"/>
              </a:spcAft>
              <a:buClrTx/>
              <a:buSzTx/>
              <a:buFont typeface="Wingdings" panose="05000000000000000000" pitchFamily="2" charset="2"/>
              <a:buChar char="Ø"/>
              <a:defRPr/>
            </a:pPr>
            <a:r>
              <a:rPr kumimoji="0" lang="zh-CN" altLang="en-US" sz="3200" b="1" i="0" u="none" strike="noStrike" kern="100" cap="none" spc="0" normalizeH="0" baseline="0" noProof="0">
                <a:ln>
                  <a:noFill/>
                </a:ln>
                <a:solidFill>
                  <a:srgbClr val="000000"/>
                </a:solidFill>
                <a:effectLst/>
                <a:uLnTx/>
                <a:uFillTx/>
                <a:latin typeface="微软雅黑" panose="020B0503020204020204" pitchFamily="34" charset="-122"/>
                <a:cs typeface="微软雅黑" panose="020B0503020204020204" pitchFamily="34" charset="-122"/>
              </a:rPr>
              <a:t>提起诉讼主体：</a:t>
            </a:r>
            <a:endParaRPr kumimoji="0" lang="en-US" altLang="zh-CN" sz="3200" b="1" i="0" u="none" strike="noStrike" kern="100" cap="none" spc="0" normalizeH="0" baseline="0" noProof="0">
              <a:ln>
                <a:noFill/>
              </a:ln>
              <a:solidFill>
                <a:srgbClr val="000000"/>
              </a:solidFill>
              <a:effectLst/>
              <a:uLnTx/>
              <a:uFillTx/>
              <a:latin typeface="微软雅黑" panose="020B0503020204020204" pitchFamily="34" charset="-122"/>
              <a:cs typeface="微软雅黑" panose="020B0503020204020204" pitchFamily="34" charset="-122"/>
            </a:endParaRPr>
          </a:p>
          <a:p>
            <a:pPr marL="0" marR="0" lvl="0" indent="0" algn="just" defTabSz="914400" rtl="0" eaLnBrk="0" fontAlgn="base" latinLnBrk="0" hangingPunct="0">
              <a:lnSpc>
                <a:spcPct val="120000"/>
              </a:lnSpc>
              <a:spcBef>
                <a:spcPct val="0"/>
              </a:spcBef>
              <a:spcAft>
                <a:spcPct val="0"/>
              </a:spcAft>
              <a:buClrTx/>
              <a:buSzTx/>
              <a:buFont typeface="Arial" panose="020B0604020202020204" pitchFamily="34" charset="0"/>
              <a:buNone/>
              <a:defRPr/>
            </a:pPr>
            <a:r>
              <a:rPr kumimoji="0" lang="en-US" altLang="zh-CN" sz="3200" b="1" i="0" u="none" strike="noStrike" kern="100" cap="none" spc="0" normalizeH="0" baseline="0" noProof="0">
                <a:ln>
                  <a:noFill/>
                </a:ln>
                <a:solidFill>
                  <a:srgbClr val="000000"/>
                </a:solidFill>
                <a:effectLst/>
                <a:uLnTx/>
                <a:uFillTx/>
                <a:latin typeface="微软雅黑" panose="020B0503020204020204" pitchFamily="34" charset="-122"/>
                <a:cs typeface="微软雅黑" panose="020B0503020204020204" pitchFamily="34" charset="-122"/>
              </a:rPr>
              <a:t>    </a:t>
            </a:r>
            <a:r>
              <a:rPr kumimoji="0" lang="zh-CN" altLang="en-US" sz="3200" b="1" i="0" u="none" strike="noStrike" kern="100" cap="none" spc="0" normalizeH="0" baseline="0" noProof="0">
                <a:ln>
                  <a:noFill/>
                </a:ln>
                <a:solidFill>
                  <a:srgbClr val="000000"/>
                </a:solidFill>
                <a:effectLst/>
                <a:uLnTx/>
                <a:uFillTx/>
                <a:latin typeface="微软雅黑" panose="020B0503020204020204" pitchFamily="34" charset="-122"/>
                <a:cs typeface="微软雅黑" panose="020B0503020204020204" pitchFamily="34" charset="-122"/>
              </a:rPr>
              <a:t>双方当事人均可提起。</a:t>
            </a:r>
            <a:endParaRPr kumimoji="0" lang="zh-CN" altLang="en-US" sz="3200" b="1" i="0" u="none" strike="noStrike" kern="1200" cap="none" spc="0" normalizeH="0" baseline="0" noProof="0">
              <a:ln>
                <a:noFill/>
              </a:ln>
              <a:solidFill>
                <a:srgbClr val="000000"/>
              </a:solidFill>
              <a:effectLst/>
              <a:uLnTx/>
              <a:uFillTx/>
              <a:latin typeface="微软雅黑" panose="020B0503020204020204" pitchFamily="34" charset="-122"/>
              <a:cs typeface="微软雅黑" panose="020B0503020204020204" pitchFamily="34" charset="-122"/>
            </a:endParaRPr>
          </a:p>
        </p:txBody>
      </p:sp>
      <p:sp>
        <p:nvSpPr>
          <p:cNvPr id="14" name="矩形: 圆角 13"/>
          <p:cNvSpPr/>
          <p:nvPr>
            <p:custDataLst>
              <p:tags r:id="rId2"/>
            </p:custDataLst>
          </p:nvPr>
        </p:nvSpPr>
        <p:spPr>
          <a:xfrm>
            <a:off x="621030" y="687705"/>
            <a:ext cx="5676900" cy="884555"/>
          </a:xfrm>
          <a:prstGeom prst="round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2800" b="1" i="0" u="none" strike="noStrike" kern="1200" cap="none" spc="0" normalizeH="0" baseline="0" noProof="0">
                <a:ln>
                  <a:noFill/>
                </a:ln>
                <a:solidFill>
                  <a:schemeClr val="lt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3.</a:t>
            </a:r>
            <a:r>
              <a:rPr kumimoji="0" lang="zh-CN" altLang="en-US" sz="2800" b="1" i="0" u="none" strike="noStrike" kern="1200" cap="none" spc="0" normalizeH="0" baseline="0" noProof="0">
                <a:ln>
                  <a:noFill/>
                </a:ln>
                <a:solidFill>
                  <a:schemeClr val="lt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民事诉讼</a:t>
            </a:r>
            <a:r>
              <a:rPr lang="zh-CN" altLang="en-US" sz="2800" b="1">
                <a:latin typeface="微软雅黑" panose="020B0503020204020204" pitchFamily="34" charset="-122"/>
                <a:ea typeface="微软雅黑" panose="020B0503020204020204" pitchFamily="34" charset="-122"/>
                <a:cs typeface="微软雅黑" panose="020B0503020204020204" pitchFamily="34" charset="-122"/>
                <a:sym typeface="+mn-ea"/>
              </a:rPr>
              <a:t>（“民告民”）</a:t>
            </a:r>
            <a:endParaRPr kumimoji="0" lang="en-US" altLang="zh-CN" sz="2800" b="1" i="0" u="none" strike="noStrike" kern="1200" cap="none" spc="0" normalizeH="0" baseline="0" noProof="0">
              <a:ln>
                <a:noFill/>
              </a:ln>
              <a:solidFill>
                <a:schemeClr val="lt1"/>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NET" val="4.0.30319.42000"/>
  <p:tag name="AS_OS" val="Unix 3.10 unknown"/>
  <p:tag name="AS_RELEASE_DATE" val="2023.03.31"/>
  <p:tag name="AS_TITLE" val="Aspose.Slides for Java"/>
  <p:tag name="AS_VERSION" val="23.3"/>
  <p:tag name="COMMONDATA" val="eyJoZGlkIjoiYWUzY2M4ZmNlYjhmOWMzYmU2OWYyYzg2MDM0NzNhNjEifQ=="/>
  <p:tag name="FULLTEXTBEAUTIFYED" val="1"/>
  <p:tag name="KSO_WPP_MARK_KEY" val="4f39ad12-3e2b-49a0-bc28-95040ba841cc"/>
</p:tagLst>
</file>

<file path=ppt/tags/tag10.xml><?xml version="1.0" encoding="utf-8"?>
<p:tagLst xmlns:a="http://schemas.openxmlformats.org/drawingml/2006/main" xmlns:r="http://schemas.openxmlformats.org/officeDocument/2006/relationships" xmlns:p="http://schemas.openxmlformats.org/presentationml/2006/main">
  <p:tag name="AS_UNIQUEID" val="17645"/>
</p:tagLst>
</file>

<file path=ppt/tags/tag100.xml><?xml version="1.0" encoding="utf-8"?>
<p:tagLst xmlns:a="http://schemas.openxmlformats.org/drawingml/2006/main" xmlns:r="http://schemas.openxmlformats.org/officeDocument/2006/relationships" xmlns:p="http://schemas.openxmlformats.org/presentationml/2006/main">
  <p:tag name="AS_UNIQUEID" val="20282"/>
</p:tagLst>
</file>

<file path=ppt/tags/tag101.xml><?xml version="1.0" encoding="utf-8"?>
<p:tagLst xmlns:a="http://schemas.openxmlformats.org/drawingml/2006/main" xmlns:r="http://schemas.openxmlformats.org/officeDocument/2006/relationships" xmlns:p="http://schemas.openxmlformats.org/presentationml/2006/main">
  <p:tag name="AS_UNIQUEID" val="20283"/>
</p:tagLst>
</file>

<file path=ppt/tags/tag102.xml><?xml version="1.0" encoding="utf-8"?>
<p:tagLst xmlns:a="http://schemas.openxmlformats.org/drawingml/2006/main" xmlns:r="http://schemas.openxmlformats.org/officeDocument/2006/relationships" xmlns:p="http://schemas.openxmlformats.org/presentationml/2006/main">
  <p:tag name="AS_UNIQUEID" val="20284"/>
</p:tagLst>
</file>

<file path=ppt/tags/tag103.xml><?xml version="1.0" encoding="utf-8"?>
<p:tagLst xmlns:a="http://schemas.openxmlformats.org/drawingml/2006/main" xmlns:r="http://schemas.openxmlformats.org/officeDocument/2006/relationships" xmlns:p="http://schemas.openxmlformats.org/presentationml/2006/main">
  <p:tag name="AS_UNIQUEID" val="20286"/>
</p:tagLst>
</file>

<file path=ppt/tags/tag104.xml><?xml version="1.0" encoding="utf-8"?>
<p:tagLst xmlns:a="http://schemas.openxmlformats.org/drawingml/2006/main" xmlns:r="http://schemas.openxmlformats.org/officeDocument/2006/relationships" xmlns:p="http://schemas.openxmlformats.org/presentationml/2006/main">
  <p:tag name="AS_UNIQUEID" val="20287"/>
</p:tagLst>
</file>

<file path=ppt/tags/tag105.xml><?xml version="1.0" encoding="utf-8"?>
<p:tagLst xmlns:a="http://schemas.openxmlformats.org/drawingml/2006/main" xmlns:r="http://schemas.openxmlformats.org/officeDocument/2006/relationships" xmlns:p="http://schemas.openxmlformats.org/presentationml/2006/main">
  <p:tag name="AS_UNIQUEID" val="20288"/>
</p:tagLst>
</file>

<file path=ppt/tags/tag106.xml><?xml version="1.0" encoding="utf-8"?>
<p:tagLst xmlns:a="http://schemas.openxmlformats.org/drawingml/2006/main" xmlns:r="http://schemas.openxmlformats.org/officeDocument/2006/relationships" xmlns:p="http://schemas.openxmlformats.org/presentationml/2006/main">
  <p:tag name="AS_UNIQUEID" val="20289"/>
</p:tagLst>
</file>

<file path=ppt/tags/tag107.xml><?xml version="1.0" encoding="utf-8"?>
<p:tagLst xmlns:a="http://schemas.openxmlformats.org/drawingml/2006/main" xmlns:r="http://schemas.openxmlformats.org/officeDocument/2006/relationships" xmlns:p="http://schemas.openxmlformats.org/presentationml/2006/main">
  <p:tag name="AS_UNIQUEID" val="20290"/>
</p:tagLst>
</file>

<file path=ppt/tags/tag108.xml><?xml version="1.0" encoding="utf-8"?>
<p:tagLst xmlns:a="http://schemas.openxmlformats.org/drawingml/2006/main" xmlns:r="http://schemas.openxmlformats.org/officeDocument/2006/relationships" xmlns:p="http://schemas.openxmlformats.org/presentationml/2006/main">
  <p:tag name="AS_UNIQUEID" val="20291"/>
</p:tagLst>
</file>

<file path=ppt/tags/tag109.xml><?xml version="1.0" encoding="utf-8"?>
<p:tagLst xmlns:a="http://schemas.openxmlformats.org/drawingml/2006/main" xmlns:r="http://schemas.openxmlformats.org/officeDocument/2006/relationships" xmlns:p="http://schemas.openxmlformats.org/presentationml/2006/main">
  <p:tag name="AS_UNIQUEID" val="20292"/>
</p:tagLst>
</file>

<file path=ppt/tags/tag11.xml><?xml version="1.0" encoding="utf-8"?>
<p:tagLst xmlns:a="http://schemas.openxmlformats.org/drawingml/2006/main" xmlns:r="http://schemas.openxmlformats.org/officeDocument/2006/relationships" xmlns:p="http://schemas.openxmlformats.org/presentationml/2006/main">
  <p:tag name="AS_UNIQUEID" val="17646"/>
  <p:tag name="KSO_WM_BEAUTIFY_FLAG" val=""/>
</p:tagLst>
</file>

<file path=ppt/tags/tag110.xml><?xml version="1.0" encoding="utf-8"?>
<p:tagLst xmlns:a="http://schemas.openxmlformats.org/drawingml/2006/main" xmlns:r="http://schemas.openxmlformats.org/officeDocument/2006/relationships" xmlns:p="http://schemas.openxmlformats.org/presentationml/2006/main">
  <p:tag name="AS_UNIQUEID" val="20293"/>
</p:tagLst>
</file>

<file path=ppt/tags/tag111.xml><?xml version="1.0" encoding="utf-8"?>
<p:tagLst xmlns:a="http://schemas.openxmlformats.org/drawingml/2006/main" xmlns:r="http://schemas.openxmlformats.org/officeDocument/2006/relationships" xmlns:p="http://schemas.openxmlformats.org/presentationml/2006/main">
  <p:tag name="AS_UNIQUEID" val="20294"/>
</p:tagLst>
</file>

<file path=ppt/tags/tag112.xml><?xml version="1.0" encoding="utf-8"?>
<p:tagLst xmlns:a="http://schemas.openxmlformats.org/drawingml/2006/main" xmlns:r="http://schemas.openxmlformats.org/officeDocument/2006/relationships" xmlns:p="http://schemas.openxmlformats.org/presentationml/2006/main">
  <p:tag name="AS_UNIQUEID" val="20295"/>
</p:tagLst>
</file>

<file path=ppt/tags/tag113.xml><?xml version="1.0" encoding="utf-8"?>
<p:tagLst xmlns:a="http://schemas.openxmlformats.org/drawingml/2006/main" xmlns:r="http://schemas.openxmlformats.org/officeDocument/2006/relationships" xmlns:p="http://schemas.openxmlformats.org/presentationml/2006/main">
  <p:tag name="AS_UNIQUEID" val="20296"/>
</p:tagLst>
</file>

<file path=ppt/tags/tag114.xml><?xml version="1.0" encoding="utf-8"?>
<p:tagLst xmlns:a="http://schemas.openxmlformats.org/drawingml/2006/main" xmlns:r="http://schemas.openxmlformats.org/officeDocument/2006/relationships" xmlns:p="http://schemas.openxmlformats.org/presentationml/2006/main">
  <p:tag name="AS_UNIQUEID" val="20298"/>
</p:tagLst>
</file>

<file path=ppt/tags/tag115.xml><?xml version="1.0" encoding="utf-8"?>
<p:tagLst xmlns:a="http://schemas.openxmlformats.org/drawingml/2006/main" xmlns:r="http://schemas.openxmlformats.org/officeDocument/2006/relationships" xmlns:p="http://schemas.openxmlformats.org/presentationml/2006/main">
  <p:tag name="AS_UNIQUEID" val="20299"/>
</p:tagLst>
</file>

<file path=ppt/tags/tag116.xml><?xml version="1.0" encoding="utf-8"?>
<p:tagLst xmlns:a="http://schemas.openxmlformats.org/drawingml/2006/main" xmlns:r="http://schemas.openxmlformats.org/officeDocument/2006/relationships" xmlns:p="http://schemas.openxmlformats.org/presentationml/2006/main">
  <p:tag name="AS_UNIQUEID" val="20300"/>
</p:tagLst>
</file>

<file path=ppt/tags/tag117.xml><?xml version="1.0" encoding="utf-8"?>
<p:tagLst xmlns:a="http://schemas.openxmlformats.org/drawingml/2006/main" xmlns:r="http://schemas.openxmlformats.org/officeDocument/2006/relationships" xmlns:p="http://schemas.openxmlformats.org/presentationml/2006/main">
  <p:tag name="AS_UNIQUEID" val="20301"/>
</p:tagLst>
</file>

<file path=ppt/tags/tag118.xml><?xml version="1.0" encoding="utf-8"?>
<p:tagLst xmlns:a="http://schemas.openxmlformats.org/drawingml/2006/main" xmlns:r="http://schemas.openxmlformats.org/officeDocument/2006/relationships" xmlns:p="http://schemas.openxmlformats.org/presentationml/2006/main">
  <p:tag name="AS_UNIQUEID" val="20302"/>
</p:tagLst>
</file>

<file path=ppt/tags/tag119.xml><?xml version="1.0" encoding="utf-8"?>
<p:tagLst xmlns:a="http://schemas.openxmlformats.org/drawingml/2006/main" xmlns:r="http://schemas.openxmlformats.org/officeDocument/2006/relationships" xmlns:p="http://schemas.openxmlformats.org/presentationml/2006/main">
  <p:tag name="AS_UNIQUEID" val="20303"/>
</p:tagLst>
</file>

<file path=ppt/tags/tag12.xml><?xml version="1.0" encoding="utf-8"?>
<p:tagLst xmlns:a="http://schemas.openxmlformats.org/drawingml/2006/main" xmlns:r="http://schemas.openxmlformats.org/officeDocument/2006/relationships" xmlns:p="http://schemas.openxmlformats.org/presentationml/2006/main">
  <p:tag name="AS_UNIQUEID" val="17647"/>
  <p:tag name="KSO_WM_BEAUTIFY_FLAG" val=""/>
</p:tagLst>
</file>

<file path=ppt/tags/tag120.xml><?xml version="1.0" encoding="utf-8"?>
<p:tagLst xmlns:a="http://schemas.openxmlformats.org/drawingml/2006/main" xmlns:r="http://schemas.openxmlformats.org/officeDocument/2006/relationships" xmlns:p="http://schemas.openxmlformats.org/presentationml/2006/main">
  <p:tag name="AS_UNIQUEID" val="20304"/>
</p:tagLst>
</file>

<file path=ppt/tags/tag121.xml><?xml version="1.0" encoding="utf-8"?>
<p:tagLst xmlns:a="http://schemas.openxmlformats.org/drawingml/2006/main" xmlns:r="http://schemas.openxmlformats.org/officeDocument/2006/relationships" xmlns:p="http://schemas.openxmlformats.org/presentationml/2006/main">
  <p:tag name="AS_UNIQUEID" val="20306"/>
</p:tagLst>
</file>

<file path=ppt/tags/tag122.xml><?xml version="1.0" encoding="utf-8"?>
<p:tagLst xmlns:a="http://schemas.openxmlformats.org/drawingml/2006/main" xmlns:r="http://schemas.openxmlformats.org/officeDocument/2006/relationships" xmlns:p="http://schemas.openxmlformats.org/presentationml/2006/main">
  <p:tag name="AS_UNIQUEID" val="20307"/>
</p:tagLst>
</file>

<file path=ppt/tags/tag123.xml><?xml version="1.0" encoding="utf-8"?>
<p:tagLst xmlns:a="http://schemas.openxmlformats.org/drawingml/2006/main" xmlns:r="http://schemas.openxmlformats.org/officeDocument/2006/relationships" xmlns:p="http://schemas.openxmlformats.org/presentationml/2006/main">
  <p:tag name="AS_UNIQUEID" val="20308"/>
</p:tagLst>
</file>

<file path=ppt/tags/tag124.xml><?xml version="1.0" encoding="utf-8"?>
<p:tagLst xmlns:a="http://schemas.openxmlformats.org/drawingml/2006/main" xmlns:r="http://schemas.openxmlformats.org/officeDocument/2006/relationships" xmlns:p="http://schemas.openxmlformats.org/presentationml/2006/main">
  <p:tag name="AS_UNIQUEID" val="20309"/>
</p:tagLst>
</file>

<file path=ppt/tags/tag125.xml><?xml version="1.0" encoding="utf-8"?>
<p:tagLst xmlns:a="http://schemas.openxmlformats.org/drawingml/2006/main" xmlns:r="http://schemas.openxmlformats.org/officeDocument/2006/relationships" xmlns:p="http://schemas.openxmlformats.org/presentationml/2006/main">
  <p:tag name="AS_UNIQUEID" val="20310"/>
</p:tagLst>
</file>

<file path=ppt/tags/tag126.xml><?xml version="1.0" encoding="utf-8"?>
<p:tagLst xmlns:a="http://schemas.openxmlformats.org/drawingml/2006/main" xmlns:r="http://schemas.openxmlformats.org/officeDocument/2006/relationships" xmlns:p="http://schemas.openxmlformats.org/presentationml/2006/main">
  <p:tag name="AS_UNIQUEID" val="20311"/>
</p:tagLst>
</file>

<file path=ppt/tags/tag127.xml><?xml version="1.0" encoding="utf-8"?>
<p:tagLst xmlns:a="http://schemas.openxmlformats.org/drawingml/2006/main" xmlns:r="http://schemas.openxmlformats.org/officeDocument/2006/relationships" xmlns:p="http://schemas.openxmlformats.org/presentationml/2006/main">
  <p:tag name="AS_UNIQUEID" val="20313"/>
</p:tagLst>
</file>

<file path=ppt/tags/tag128.xml><?xml version="1.0" encoding="utf-8"?>
<p:tagLst xmlns:a="http://schemas.openxmlformats.org/drawingml/2006/main" xmlns:r="http://schemas.openxmlformats.org/officeDocument/2006/relationships" xmlns:p="http://schemas.openxmlformats.org/presentationml/2006/main">
  <p:tag name="AS_UNIQUEID" val="20314"/>
</p:tagLst>
</file>

<file path=ppt/tags/tag129.xml><?xml version="1.0" encoding="utf-8"?>
<p:tagLst xmlns:a="http://schemas.openxmlformats.org/drawingml/2006/main" xmlns:r="http://schemas.openxmlformats.org/officeDocument/2006/relationships" xmlns:p="http://schemas.openxmlformats.org/presentationml/2006/main">
  <p:tag name="AS_UNIQUEID" val="20315"/>
</p:tagLst>
</file>

<file path=ppt/tags/tag13.xml><?xml version="1.0" encoding="utf-8"?>
<p:tagLst xmlns:a="http://schemas.openxmlformats.org/drawingml/2006/main" xmlns:r="http://schemas.openxmlformats.org/officeDocument/2006/relationships" xmlns:p="http://schemas.openxmlformats.org/presentationml/2006/main">
  <p:tag name="AS_UNIQUEID" val="364"/>
</p:tagLst>
</file>

<file path=ppt/tags/tag130.xml><?xml version="1.0" encoding="utf-8"?>
<p:tagLst xmlns:a="http://schemas.openxmlformats.org/drawingml/2006/main" xmlns:r="http://schemas.openxmlformats.org/officeDocument/2006/relationships" xmlns:p="http://schemas.openxmlformats.org/presentationml/2006/main">
  <p:tag name="AS_UNIQUEID" val="20316"/>
</p:tagLst>
</file>

<file path=ppt/tags/tag131.xml><?xml version="1.0" encoding="utf-8"?>
<p:tagLst xmlns:a="http://schemas.openxmlformats.org/drawingml/2006/main" xmlns:r="http://schemas.openxmlformats.org/officeDocument/2006/relationships" xmlns:p="http://schemas.openxmlformats.org/presentationml/2006/main">
  <p:tag name="AS_UNIQUEID" val="20317"/>
</p:tagLst>
</file>

<file path=ppt/tags/tag132.xml><?xml version="1.0" encoding="utf-8"?>
<p:tagLst xmlns:a="http://schemas.openxmlformats.org/drawingml/2006/main" xmlns:r="http://schemas.openxmlformats.org/officeDocument/2006/relationships" xmlns:p="http://schemas.openxmlformats.org/presentationml/2006/main">
  <p:tag name="AS_UNIQUEID" val="20318"/>
</p:tagLst>
</file>

<file path=ppt/tags/tag133.xml><?xml version="1.0" encoding="utf-8"?>
<p:tagLst xmlns:a="http://schemas.openxmlformats.org/drawingml/2006/main" xmlns:r="http://schemas.openxmlformats.org/officeDocument/2006/relationships" xmlns:p="http://schemas.openxmlformats.org/presentationml/2006/main">
  <p:tag name="AS_UNIQUEID" val="20319"/>
</p:tagLst>
</file>

<file path=ppt/tags/tag134.xml><?xml version="1.0" encoding="utf-8"?>
<p:tagLst xmlns:a="http://schemas.openxmlformats.org/drawingml/2006/main" xmlns:r="http://schemas.openxmlformats.org/officeDocument/2006/relationships" xmlns:p="http://schemas.openxmlformats.org/presentationml/2006/main">
  <p:tag name="AS_UNIQUEID" val="20320"/>
</p:tagLst>
</file>

<file path=ppt/tags/tag135.xml><?xml version="1.0" encoding="utf-8"?>
<p:tagLst xmlns:a="http://schemas.openxmlformats.org/drawingml/2006/main" xmlns:r="http://schemas.openxmlformats.org/officeDocument/2006/relationships" xmlns:p="http://schemas.openxmlformats.org/presentationml/2006/main">
  <p:tag name="AS_UNIQUEID" val="20322"/>
</p:tagLst>
</file>

<file path=ppt/tags/tag136.xml><?xml version="1.0" encoding="utf-8"?>
<p:tagLst xmlns:a="http://schemas.openxmlformats.org/drawingml/2006/main" xmlns:r="http://schemas.openxmlformats.org/officeDocument/2006/relationships" xmlns:p="http://schemas.openxmlformats.org/presentationml/2006/main">
  <p:tag name="AS_UNIQUEID" val="20323"/>
</p:tagLst>
</file>

<file path=ppt/tags/tag137.xml><?xml version="1.0" encoding="utf-8"?>
<p:tagLst xmlns:a="http://schemas.openxmlformats.org/drawingml/2006/main" xmlns:r="http://schemas.openxmlformats.org/officeDocument/2006/relationships" xmlns:p="http://schemas.openxmlformats.org/presentationml/2006/main">
  <p:tag name="AS_UNIQUEID" val="20324"/>
</p:tagLst>
</file>

<file path=ppt/tags/tag138.xml><?xml version="1.0" encoding="utf-8"?>
<p:tagLst xmlns:a="http://schemas.openxmlformats.org/drawingml/2006/main" xmlns:r="http://schemas.openxmlformats.org/officeDocument/2006/relationships" xmlns:p="http://schemas.openxmlformats.org/presentationml/2006/main">
  <p:tag name="AS_UNIQUEID" val="20325"/>
</p:tagLst>
</file>

<file path=ppt/tags/tag139.xml><?xml version="1.0" encoding="utf-8"?>
<p:tagLst xmlns:a="http://schemas.openxmlformats.org/drawingml/2006/main" xmlns:r="http://schemas.openxmlformats.org/officeDocument/2006/relationships" xmlns:p="http://schemas.openxmlformats.org/presentationml/2006/main">
  <p:tag name="AS_UNIQUEID" val="20326"/>
</p:tagLst>
</file>

<file path=ppt/tags/tag14.xml><?xml version="1.0" encoding="utf-8"?>
<p:tagLst xmlns:a="http://schemas.openxmlformats.org/drawingml/2006/main" xmlns:r="http://schemas.openxmlformats.org/officeDocument/2006/relationships" xmlns:p="http://schemas.openxmlformats.org/presentationml/2006/main">
  <p:tag name="AS_UNIQUEID" val="365"/>
</p:tagLst>
</file>

<file path=ppt/tags/tag140.xml><?xml version="1.0" encoding="utf-8"?>
<p:tagLst xmlns:a="http://schemas.openxmlformats.org/drawingml/2006/main" xmlns:r="http://schemas.openxmlformats.org/officeDocument/2006/relationships" xmlns:p="http://schemas.openxmlformats.org/presentationml/2006/main">
  <p:tag name="AS_UNIQUEID" val="20327"/>
</p:tagLst>
</file>

<file path=ppt/tags/tag141.xml><?xml version="1.0" encoding="utf-8"?>
<p:tagLst xmlns:a="http://schemas.openxmlformats.org/drawingml/2006/main" xmlns:r="http://schemas.openxmlformats.org/officeDocument/2006/relationships" xmlns:p="http://schemas.openxmlformats.org/presentationml/2006/main">
  <p:tag name="AS_UNIQUEID" val="20328"/>
</p:tagLst>
</file>

<file path=ppt/tags/tag142.xml><?xml version="1.0" encoding="utf-8"?>
<p:tagLst xmlns:a="http://schemas.openxmlformats.org/drawingml/2006/main" xmlns:r="http://schemas.openxmlformats.org/officeDocument/2006/relationships" xmlns:p="http://schemas.openxmlformats.org/presentationml/2006/main">
  <p:tag name="AS_UNIQUEID" val="20329"/>
</p:tagLst>
</file>

<file path=ppt/tags/tag143.xml><?xml version="1.0" encoding="utf-8"?>
<p:tagLst xmlns:a="http://schemas.openxmlformats.org/drawingml/2006/main" xmlns:r="http://schemas.openxmlformats.org/officeDocument/2006/relationships" xmlns:p="http://schemas.openxmlformats.org/presentationml/2006/main">
  <p:tag name="AS_UNIQUEID" val="20331"/>
</p:tagLst>
</file>

<file path=ppt/tags/tag144.xml><?xml version="1.0" encoding="utf-8"?>
<p:tagLst xmlns:a="http://schemas.openxmlformats.org/drawingml/2006/main" xmlns:r="http://schemas.openxmlformats.org/officeDocument/2006/relationships" xmlns:p="http://schemas.openxmlformats.org/presentationml/2006/main">
  <p:tag name="AS_UNIQUEID" val="20332"/>
</p:tagLst>
</file>

<file path=ppt/tags/tag145.xml><?xml version="1.0" encoding="utf-8"?>
<p:tagLst xmlns:a="http://schemas.openxmlformats.org/drawingml/2006/main" xmlns:r="http://schemas.openxmlformats.org/officeDocument/2006/relationships" xmlns:p="http://schemas.openxmlformats.org/presentationml/2006/main">
  <p:tag name="AS_UNIQUEID" val="20333"/>
</p:tagLst>
</file>

<file path=ppt/tags/tag146.xml><?xml version="1.0" encoding="utf-8"?>
<p:tagLst xmlns:a="http://schemas.openxmlformats.org/drawingml/2006/main" xmlns:r="http://schemas.openxmlformats.org/officeDocument/2006/relationships" xmlns:p="http://schemas.openxmlformats.org/presentationml/2006/main">
  <p:tag name="AS_UNIQUEID" val="20334"/>
</p:tagLst>
</file>

<file path=ppt/tags/tag147.xml><?xml version="1.0" encoding="utf-8"?>
<p:tagLst xmlns:a="http://schemas.openxmlformats.org/drawingml/2006/main" xmlns:r="http://schemas.openxmlformats.org/officeDocument/2006/relationships" xmlns:p="http://schemas.openxmlformats.org/presentationml/2006/main">
  <p:tag name="AS_UNIQUEID" val="20335"/>
</p:tagLst>
</file>

<file path=ppt/tags/tag148.xml><?xml version="1.0" encoding="utf-8"?>
<p:tagLst xmlns:a="http://schemas.openxmlformats.org/drawingml/2006/main" xmlns:r="http://schemas.openxmlformats.org/officeDocument/2006/relationships" xmlns:p="http://schemas.openxmlformats.org/presentationml/2006/main">
  <p:tag name="AS_UNIQUEID" val="20336"/>
</p:tagLst>
</file>

<file path=ppt/tags/tag149.xml><?xml version="1.0" encoding="utf-8"?>
<p:tagLst xmlns:a="http://schemas.openxmlformats.org/drawingml/2006/main" xmlns:r="http://schemas.openxmlformats.org/officeDocument/2006/relationships" xmlns:p="http://schemas.openxmlformats.org/presentationml/2006/main">
  <p:tag name="AS_UNIQUEID" val="20338"/>
</p:tagLst>
</file>

<file path=ppt/tags/tag15.xml><?xml version="1.0" encoding="utf-8"?>
<p:tagLst xmlns:a="http://schemas.openxmlformats.org/drawingml/2006/main" xmlns:r="http://schemas.openxmlformats.org/officeDocument/2006/relationships" xmlns:p="http://schemas.openxmlformats.org/presentationml/2006/main">
  <p:tag name="AS_UNIQUEID" val="366"/>
</p:tagLst>
</file>

<file path=ppt/tags/tag150.xml><?xml version="1.0" encoding="utf-8"?>
<p:tagLst xmlns:a="http://schemas.openxmlformats.org/drawingml/2006/main" xmlns:r="http://schemas.openxmlformats.org/officeDocument/2006/relationships" xmlns:p="http://schemas.openxmlformats.org/presentationml/2006/main">
  <p:tag name="AS_UNIQUEID" val="20339"/>
</p:tagLst>
</file>

<file path=ppt/tags/tag151.xml><?xml version="1.0" encoding="utf-8"?>
<p:tagLst xmlns:a="http://schemas.openxmlformats.org/drawingml/2006/main" xmlns:r="http://schemas.openxmlformats.org/officeDocument/2006/relationships" xmlns:p="http://schemas.openxmlformats.org/presentationml/2006/main">
  <p:tag name="AS_UNIQUEID" val="20340"/>
</p:tagLst>
</file>

<file path=ppt/tags/tag152.xml><?xml version="1.0" encoding="utf-8"?>
<p:tagLst xmlns:a="http://schemas.openxmlformats.org/drawingml/2006/main" xmlns:r="http://schemas.openxmlformats.org/officeDocument/2006/relationships" xmlns:p="http://schemas.openxmlformats.org/presentationml/2006/main">
  <p:tag name="AS_UNIQUEID" val="20342"/>
</p:tagLst>
</file>

<file path=ppt/tags/tag153.xml><?xml version="1.0" encoding="utf-8"?>
<p:tagLst xmlns:a="http://schemas.openxmlformats.org/drawingml/2006/main" xmlns:r="http://schemas.openxmlformats.org/officeDocument/2006/relationships" xmlns:p="http://schemas.openxmlformats.org/presentationml/2006/main">
  <p:tag name="AS_UNIQUEID" val="20343"/>
</p:tagLst>
</file>

<file path=ppt/tags/tag154.xml><?xml version="1.0" encoding="utf-8"?>
<p:tagLst xmlns:a="http://schemas.openxmlformats.org/drawingml/2006/main" xmlns:r="http://schemas.openxmlformats.org/officeDocument/2006/relationships" xmlns:p="http://schemas.openxmlformats.org/presentationml/2006/main">
  <p:tag name="AS_UNIQUEID" val="20344"/>
</p:tagLst>
</file>

<file path=ppt/tags/tag155.xml><?xml version="1.0" encoding="utf-8"?>
<p:tagLst xmlns:a="http://schemas.openxmlformats.org/drawingml/2006/main" xmlns:r="http://schemas.openxmlformats.org/officeDocument/2006/relationships" xmlns:p="http://schemas.openxmlformats.org/presentationml/2006/main">
  <p:tag name="AS_UNIQUEID" val="20345"/>
</p:tagLst>
</file>

<file path=ppt/tags/tag156.xml><?xml version="1.0" encoding="utf-8"?>
<p:tagLst xmlns:a="http://schemas.openxmlformats.org/drawingml/2006/main" xmlns:r="http://schemas.openxmlformats.org/officeDocument/2006/relationships" xmlns:p="http://schemas.openxmlformats.org/presentationml/2006/main">
  <p:tag name="AS_UNIQUEID" val="20346"/>
</p:tagLst>
</file>

<file path=ppt/tags/tag157.xml><?xml version="1.0" encoding="utf-8"?>
<p:tagLst xmlns:a="http://schemas.openxmlformats.org/drawingml/2006/main" xmlns:r="http://schemas.openxmlformats.org/officeDocument/2006/relationships" xmlns:p="http://schemas.openxmlformats.org/presentationml/2006/main">
  <p:tag name="AS_UNIQUEID" val="20347"/>
</p:tagLst>
</file>

<file path=ppt/tags/tag158.xml><?xml version="1.0" encoding="utf-8"?>
<p:tagLst xmlns:a="http://schemas.openxmlformats.org/drawingml/2006/main" xmlns:r="http://schemas.openxmlformats.org/officeDocument/2006/relationships" xmlns:p="http://schemas.openxmlformats.org/presentationml/2006/main">
  <p:tag name="AS_UNIQUEID" val="20348"/>
</p:tagLst>
</file>

<file path=ppt/tags/tag159.xml><?xml version="1.0" encoding="utf-8"?>
<p:tagLst xmlns:a="http://schemas.openxmlformats.org/drawingml/2006/main" xmlns:r="http://schemas.openxmlformats.org/officeDocument/2006/relationships" xmlns:p="http://schemas.openxmlformats.org/presentationml/2006/main">
  <p:tag name="AS_UNIQUEID" val="20349"/>
</p:tagLst>
</file>

<file path=ppt/tags/tag16.xml><?xml version="1.0" encoding="utf-8"?>
<p:tagLst xmlns:a="http://schemas.openxmlformats.org/drawingml/2006/main" xmlns:r="http://schemas.openxmlformats.org/officeDocument/2006/relationships" xmlns:p="http://schemas.openxmlformats.org/presentationml/2006/main">
  <p:tag name="AS_UNIQUEID" val="367"/>
</p:tagLst>
</file>

<file path=ppt/tags/tag160.xml><?xml version="1.0" encoding="utf-8"?>
<p:tagLst xmlns:a="http://schemas.openxmlformats.org/drawingml/2006/main" xmlns:r="http://schemas.openxmlformats.org/officeDocument/2006/relationships" xmlns:p="http://schemas.openxmlformats.org/presentationml/2006/main">
  <p:tag name="AS_UNIQUEID" val="20350"/>
</p:tagLst>
</file>

<file path=ppt/tags/tag161.xml><?xml version="1.0" encoding="utf-8"?>
<p:tagLst xmlns:a="http://schemas.openxmlformats.org/drawingml/2006/main" xmlns:r="http://schemas.openxmlformats.org/officeDocument/2006/relationships" xmlns:p="http://schemas.openxmlformats.org/presentationml/2006/main">
  <p:tag name="AS_UNIQUEID" val="20351"/>
</p:tagLst>
</file>

<file path=ppt/tags/tag162.xml><?xml version="1.0" encoding="utf-8"?>
<p:tagLst xmlns:a="http://schemas.openxmlformats.org/drawingml/2006/main" xmlns:r="http://schemas.openxmlformats.org/officeDocument/2006/relationships" xmlns:p="http://schemas.openxmlformats.org/presentationml/2006/main">
  <p:tag name="AS_UNIQUEID" val="20352"/>
</p:tagLst>
</file>

<file path=ppt/tags/tag163.xml><?xml version="1.0" encoding="utf-8"?>
<p:tagLst xmlns:a="http://schemas.openxmlformats.org/drawingml/2006/main" xmlns:r="http://schemas.openxmlformats.org/officeDocument/2006/relationships" xmlns:p="http://schemas.openxmlformats.org/presentationml/2006/main">
  <p:tag name="AS_UNIQUEID" val="20354"/>
</p:tagLst>
</file>

<file path=ppt/tags/tag164.xml><?xml version="1.0" encoding="utf-8"?>
<p:tagLst xmlns:a="http://schemas.openxmlformats.org/drawingml/2006/main" xmlns:r="http://schemas.openxmlformats.org/officeDocument/2006/relationships" xmlns:p="http://schemas.openxmlformats.org/presentationml/2006/main">
  <p:tag name="AS_UNIQUEID" val="20355"/>
</p:tagLst>
</file>

<file path=ppt/tags/tag165.xml><?xml version="1.0" encoding="utf-8"?>
<p:tagLst xmlns:a="http://schemas.openxmlformats.org/drawingml/2006/main" xmlns:r="http://schemas.openxmlformats.org/officeDocument/2006/relationships" xmlns:p="http://schemas.openxmlformats.org/presentationml/2006/main">
  <p:tag name="AS_UNIQUEID" val="20356"/>
</p:tagLst>
</file>

<file path=ppt/tags/tag166.xml><?xml version="1.0" encoding="utf-8"?>
<p:tagLst xmlns:a="http://schemas.openxmlformats.org/drawingml/2006/main" xmlns:r="http://schemas.openxmlformats.org/officeDocument/2006/relationships" xmlns:p="http://schemas.openxmlformats.org/presentationml/2006/main">
  <p:tag name="AS_UNIQUEID" val="20357"/>
</p:tagLst>
</file>

<file path=ppt/tags/tag167.xml><?xml version="1.0" encoding="utf-8"?>
<p:tagLst xmlns:a="http://schemas.openxmlformats.org/drawingml/2006/main" xmlns:r="http://schemas.openxmlformats.org/officeDocument/2006/relationships" xmlns:p="http://schemas.openxmlformats.org/presentationml/2006/main">
  <p:tag name="AS_UNIQUEID" val="20358"/>
</p:tagLst>
</file>

<file path=ppt/tags/tag168.xml><?xml version="1.0" encoding="utf-8"?>
<p:tagLst xmlns:a="http://schemas.openxmlformats.org/drawingml/2006/main" xmlns:r="http://schemas.openxmlformats.org/officeDocument/2006/relationships" xmlns:p="http://schemas.openxmlformats.org/presentationml/2006/main">
  <p:tag name="AS_UNIQUEID" val="20359"/>
</p:tagLst>
</file>

<file path=ppt/tags/tag169.xml><?xml version="1.0" encoding="utf-8"?>
<p:tagLst xmlns:a="http://schemas.openxmlformats.org/drawingml/2006/main" xmlns:r="http://schemas.openxmlformats.org/officeDocument/2006/relationships" xmlns:p="http://schemas.openxmlformats.org/presentationml/2006/main">
  <p:tag name="AS_UNIQUEID" val="20360"/>
</p:tagLst>
</file>

<file path=ppt/tags/tag17.xml><?xml version="1.0" encoding="utf-8"?>
<p:tagLst xmlns:a="http://schemas.openxmlformats.org/drawingml/2006/main" xmlns:r="http://schemas.openxmlformats.org/officeDocument/2006/relationships" xmlns:p="http://schemas.openxmlformats.org/presentationml/2006/main">
  <p:tag name="AS_UNIQUEID" val="17649"/>
</p:tagLst>
</file>

<file path=ppt/tags/tag170.xml><?xml version="1.0" encoding="utf-8"?>
<p:tagLst xmlns:a="http://schemas.openxmlformats.org/drawingml/2006/main" xmlns:r="http://schemas.openxmlformats.org/officeDocument/2006/relationships" xmlns:p="http://schemas.openxmlformats.org/presentationml/2006/main">
  <p:tag name="AS_UNIQUEID" val="20361"/>
</p:tagLst>
</file>

<file path=ppt/tags/tag171.xml><?xml version="1.0" encoding="utf-8"?>
<p:tagLst xmlns:a="http://schemas.openxmlformats.org/drawingml/2006/main" xmlns:r="http://schemas.openxmlformats.org/officeDocument/2006/relationships" xmlns:p="http://schemas.openxmlformats.org/presentationml/2006/main">
  <p:tag name="AS_UNIQUEID" val="20362"/>
</p:tagLst>
</file>

<file path=ppt/tags/tag172.xml><?xml version="1.0" encoding="utf-8"?>
<p:tagLst xmlns:a="http://schemas.openxmlformats.org/drawingml/2006/main" xmlns:r="http://schemas.openxmlformats.org/officeDocument/2006/relationships" xmlns:p="http://schemas.openxmlformats.org/presentationml/2006/main">
  <p:tag name="AS_UNIQUEID" val="20363"/>
</p:tagLst>
</file>

<file path=ppt/tags/tag173.xml><?xml version="1.0" encoding="utf-8"?>
<p:tagLst xmlns:a="http://schemas.openxmlformats.org/drawingml/2006/main" xmlns:r="http://schemas.openxmlformats.org/officeDocument/2006/relationships" xmlns:p="http://schemas.openxmlformats.org/presentationml/2006/main">
  <p:tag name="AS_UNIQUEID" val="20364"/>
</p:tagLst>
</file>

<file path=ppt/tags/tag174.xml><?xml version="1.0" encoding="utf-8"?>
<p:tagLst xmlns:a="http://schemas.openxmlformats.org/drawingml/2006/main" xmlns:r="http://schemas.openxmlformats.org/officeDocument/2006/relationships" xmlns:p="http://schemas.openxmlformats.org/presentationml/2006/main">
  <p:tag name="AS_UNIQUEID" val="20365"/>
</p:tagLst>
</file>

<file path=ppt/tags/tag175.xml><?xml version="1.0" encoding="utf-8"?>
<p:tagLst xmlns:a="http://schemas.openxmlformats.org/drawingml/2006/main" xmlns:r="http://schemas.openxmlformats.org/officeDocument/2006/relationships" xmlns:p="http://schemas.openxmlformats.org/presentationml/2006/main">
  <p:tag name="AS_UNIQUEID" val="20366"/>
</p:tagLst>
</file>

<file path=ppt/tags/tag176.xml><?xml version="1.0" encoding="utf-8"?>
<p:tagLst xmlns:a="http://schemas.openxmlformats.org/drawingml/2006/main" xmlns:r="http://schemas.openxmlformats.org/officeDocument/2006/relationships" xmlns:p="http://schemas.openxmlformats.org/presentationml/2006/main">
  <p:tag name="AS_UNIQUEID" val="20367"/>
</p:tagLst>
</file>

<file path=ppt/tags/tag177.xml><?xml version="1.0" encoding="utf-8"?>
<p:tagLst xmlns:a="http://schemas.openxmlformats.org/drawingml/2006/main" xmlns:r="http://schemas.openxmlformats.org/officeDocument/2006/relationships" xmlns:p="http://schemas.openxmlformats.org/presentationml/2006/main">
  <p:tag name="AS_UNIQUEID" val="20369"/>
</p:tagLst>
</file>

<file path=ppt/tags/tag178.xml><?xml version="1.0" encoding="utf-8"?>
<p:tagLst xmlns:a="http://schemas.openxmlformats.org/drawingml/2006/main" xmlns:r="http://schemas.openxmlformats.org/officeDocument/2006/relationships" xmlns:p="http://schemas.openxmlformats.org/presentationml/2006/main">
  <p:tag name="AS_UNIQUEID" val="20370"/>
</p:tagLst>
</file>

<file path=ppt/tags/tag179.xml><?xml version="1.0" encoding="utf-8"?>
<p:tagLst xmlns:a="http://schemas.openxmlformats.org/drawingml/2006/main" xmlns:r="http://schemas.openxmlformats.org/officeDocument/2006/relationships" xmlns:p="http://schemas.openxmlformats.org/presentationml/2006/main">
  <p:tag name="AS_UNIQUEID" val="20371"/>
</p:tagLst>
</file>

<file path=ppt/tags/tag18.xml><?xml version="1.0" encoding="utf-8"?>
<p:tagLst xmlns:a="http://schemas.openxmlformats.org/drawingml/2006/main" xmlns:r="http://schemas.openxmlformats.org/officeDocument/2006/relationships" xmlns:p="http://schemas.openxmlformats.org/presentationml/2006/main">
  <p:tag name="AS_UNIQUEID" val="17650"/>
  <p:tag name="KSO_WM_BEAUTIFY_FLAG" val=""/>
</p:tagLst>
</file>

<file path=ppt/tags/tag180.xml><?xml version="1.0" encoding="utf-8"?>
<p:tagLst xmlns:a="http://schemas.openxmlformats.org/drawingml/2006/main" xmlns:r="http://schemas.openxmlformats.org/officeDocument/2006/relationships" xmlns:p="http://schemas.openxmlformats.org/presentationml/2006/main">
  <p:tag name="AS_UNIQUEID" val="20372"/>
</p:tagLst>
</file>

<file path=ppt/tags/tag181.xml><?xml version="1.0" encoding="utf-8"?>
<p:tagLst xmlns:a="http://schemas.openxmlformats.org/drawingml/2006/main" xmlns:r="http://schemas.openxmlformats.org/officeDocument/2006/relationships" xmlns:p="http://schemas.openxmlformats.org/presentationml/2006/main">
  <p:tag name="AS_UNIQUEID" val="20373"/>
</p:tagLst>
</file>

<file path=ppt/tags/tag182.xml><?xml version="1.0" encoding="utf-8"?>
<p:tagLst xmlns:a="http://schemas.openxmlformats.org/drawingml/2006/main" xmlns:r="http://schemas.openxmlformats.org/officeDocument/2006/relationships" xmlns:p="http://schemas.openxmlformats.org/presentationml/2006/main">
  <p:tag name="AS_UNIQUEID" val="20375"/>
</p:tagLst>
</file>

<file path=ppt/tags/tag183.xml><?xml version="1.0" encoding="utf-8"?>
<p:tagLst xmlns:a="http://schemas.openxmlformats.org/drawingml/2006/main" xmlns:r="http://schemas.openxmlformats.org/officeDocument/2006/relationships" xmlns:p="http://schemas.openxmlformats.org/presentationml/2006/main">
  <p:tag name="AS_UNIQUEID" val="20376"/>
</p:tagLst>
</file>

<file path=ppt/tags/tag184.xml><?xml version="1.0" encoding="utf-8"?>
<p:tagLst xmlns:a="http://schemas.openxmlformats.org/drawingml/2006/main" xmlns:r="http://schemas.openxmlformats.org/officeDocument/2006/relationships" xmlns:p="http://schemas.openxmlformats.org/presentationml/2006/main">
  <p:tag name="AS_UNIQUEID" val="20377"/>
</p:tagLst>
</file>

<file path=ppt/tags/tag185.xml><?xml version="1.0" encoding="utf-8"?>
<p:tagLst xmlns:a="http://schemas.openxmlformats.org/drawingml/2006/main" xmlns:r="http://schemas.openxmlformats.org/officeDocument/2006/relationships" xmlns:p="http://schemas.openxmlformats.org/presentationml/2006/main">
  <p:tag name="AS_UNIQUEID" val="20378"/>
</p:tagLst>
</file>

<file path=ppt/tags/tag186.xml><?xml version="1.0" encoding="utf-8"?>
<p:tagLst xmlns:a="http://schemas.openxmlformats.org/drawingml/2006/main" xmlns:r="http://schemas.openxmlformats.org/officeDocument/2006/relationships" xmlns:p="http://schemas.openxmlformats.org/presentationml/2006/main">
  <p:tag name="AS_UNIQUEID" val="20379"/>
</p:tagLst>
</file>

<file path=ppt/tags/tag187.xml><?xml version="1.0" encoding="utf-8"?>
<p:tagLst xmlns:a="http://schemas.openxmlformats.org/drawingml/2006/main" xmlns:r="http://schemas.openxmlformats.org/officeDocument/2006/relationships" xmlns:p="http://schemas.openxmlformats.org/presentationml/2006/main">
  <p:tag name="AS_UNIQUEID" val="20380"/>
</p:tagLst>
</file>

<file path=ppt/tags/tag188.xml><?xml version="1.0" encoding="utf-8"?>
<p:tagLst xmlns:a="http://schemas.openxmlformats.org/drawingml/2006/main" xmlns:r="http://schemas.openxmlformats.org/officeDocument/2006/relationships" xmlns:p="http://schemas.openxmlformats.org/presentationml/2006/main">
  <p:tag name="AS_UNIQUEID" val="20381"/>
</p:tagLst>
</file>

<file path=ppt/tags/tag189.xml><?xml version="1.0" encoding="utf-8"?>
<p:tagLst xmlns:a="http://schemas.openxmlformats.org/drawingml/2006/main" xmlns:r="http://schemas.openxmlformats.org/officeDocument/2006/relationships" xmlns:p="http://schemas.openxmlformats.org/presentationml/2006/main">
  <p:tag name="AS_UNIQUEID" val="20382"/>
</p:tagLst>
</file>

<file path=ppt/tags/tag19.xml><?xml version="1.0" encoding="utf-8"?>
<p:tagLst xmlns:a="http://schemas.openxmlformats.org/drawingml/2006/main" xmlns:r="http://schemas.openxmlformats.org/officeDocument/2006/relationships" xmlns:p="http://schemas.openxmlformats.org/presentationml/2006/main">
  <p:tag name="AS_UNIQUEID" val="17651"/>
  <p:tag name="KSO_WM_BEAUTIFY_FLAG" val=""/>
</p:tagLst>
</file>

<file path=ppt/tags/tag190.xml><?xml version="1.0" encoding="utf-8"?>
<p:tagLst xmlns:a="http://schemas.openxmlformats.org/drawingml/2006/main" xmlns:r="http://schemas.openxmlformats.org/officeDocument/2006/relationships" xmlns:p="http://schemas.openxmlformats.org/presentationml/2006/main">
  <p:tag name="AS_UNIQUEID" val="278"/>
</p:tagLst>
</file>

<file path=ppt/tags/tag191.xml><?xml version="1.0" encoding="utf-8"?>
<p:tagLst xmlns:a="http://schemas.openxmlformats.org/drawingml/2006/main" xmlns:r="http://schemas.openxmlformats.org/officeDocument/2006/relationships" xmlns:p="http://schemas.openxmlformats.org/presentationml/2006/main">
  <p:tag name="AS_UNIQUEID" val="279"/>
</p:tagLst>
</file>

<file path=ppt/tags/tag192.xml><?xml version="1.0" encoding="utf-8"?>
<p:tagLst xmlns:a="http://schemas.openxmlformats.org/drawingml/2006/main" xmlns:r="http://schemas.openxmlformats.org/officeDocument/2006/relationships" xmlns:p="http://schemas.openxmlformats.org/presentationml/2006/main">
  <p:tag name="AS_UNIQUEID" val="280"/>
</p:tagLst>
</file>

<file path=ppt/tags/tag193.xml><?xml version="1.0" encoding="utf-8"?>
<p:tagLst xmlns:a="http://schemas.openxmlformats.org/drawingml/2006/main" xmlns:r="http://schemas.openxmlformats.org/officeDocument/2006/relationships" xmlns:p="http://schemas.openxmlformats.org/presentationml/2006/main">
  <p:tag name="AS_UNIQUEID" val="281"/>
</p:tagLst>
</file>

<file path=ppt/tags/tag194.xml><?xml version="1.0" encoding="utf-8"?>
<p:tagLst xmlns:a="http://schemas.openxmlformats.org/drawingml/2006/main" xmlns:r="http://schemas.openxmlformats.org/officeDocument/2006/relationships" xmlns:p="http://schemas.openxmlformats.org/presentationml/2006/main">
  <p:tag name="AS_UNIQUEID" val="283"/>
</p:tagLst>
</file>

<file path=ppt/tags/tag195.xml><?xml version="1.0" encoding="utf-8"?>
<p:tagLst xmlns:a="http://schemas.openxmlformats.org/drawingml/2006/main" xmlns:r="http://schemas.openxmlformats.org/officeDocument/2006/relationships" xmlns:p="http://schemas.openxmlformats.org/presentationml/2006/main">
  <p:tag name="AS_UNIQUEID" val="284"/>
</p:tagLst>
</file>

<file path=ppt/tags/tag196.xml><?xml version="1.0" encoding="utf-8"?>
<p:tagLst xmlns:a="http://schemas.openxmlformats.org/drawingml/2006/main" xmlns:r="http://schemas.openxmlformats.org/officeDocument/2006/relationships" xmlns:p="http://schemas.openxmlformats.org/presentationml/2006/main">
  <p:tag name="AS_UNIQUEID" val="285"/>
</p:tagLst>
</file>

<file path=ppt/tags/tag197.xml><?xml version="1.0" encoding="utf-8"?>
<p:tagLst xmlns:a="http://schemas.openxmlformats.org/drawingml/2006/main" xmlns:r="http://schemas.openxmlformats.org/officeDocument/2006/relationships" xmlns:p="http://schemas.openxmlformats.org/presentationml/2006/main">
  <p:tag name="AS_UNIQUEID" val="286"/>
</p:tagLst>
</file>

<file path=ppt/tags/tag198.xml><?xml version="1.0" encoding="utf-8"?>
<p:tagLst xmlns:a="http://schemas.openxmlformats.org/drawingml/2006/main" xmlns:r="http://schemas.openxmlformats.org/officeDocument/2006/relationships" xmlns:p="http://schemas.openxmlformats.org/presentationml/2006/main">
  <p:tag name="AS_UNIQUEID" val="268"/>
</p:tagLst>
</file>

<file path=ppt/tags/tag199.xml><?xml version="1.0" encoding="utf-8"?>
<p:tagLst xmlns:a="http://schemas.openxmlformats.org/drawingml/2006/main" xmlns:r="http://schemas.openxmlformats.org/officeDocument/2006/relationships" xmlns:p="http://schemas.openxmlformats.org/presentationml/2006/main">
  <p:tag name="AS_UNIQUEID" val="269"/>
</p:tagLst>
</file>

<file path=ppt/tags/tag2.xml><?xml version="1.0" encoding="utf-8"?>
<p:tagLst xmlns:a="http://schemas.openxmlformats.org/drawingml/2006/main" xmlns:r="http://schemas.openxmlformats.org/officeDocument/2006/relationships" xmlns:p="http://schemas.openxmlformats.org/presentationml/2006/main">
  <p:tag name="AS_UNIQUEID" val="17680"/>
</p:tagLst>
</file>

<file path=ppt/tags/tag20.xml><?xml version="1.0" encoding="utf-8"?>
<p:tagLst xmlns:a="http://schemas.openxmlformats.org/drawingml/2006/main" xmlns:r="http://schemas.openxmlformats.org/officeDocument/2006/relationships" xmlns:p="http://schemas.openxmlformats.org/presentationml/2006/main">
  <p:tag name="AS_UNIQUEID" val="266"/>
  <p:tag name="KSO_WM_BEAUTIFY_FLAG" val=""/>
</p:tagLst>
</file>

<file path=ppt/tags/tag200.xml><?xml version="1.0" encoding="utf-8"?>
<p:tagLst xmlns:a="http://schemas.openxmlformats.org/drawingml/2006/main" xmlns:r="http://schemas.openxmlformats.org/officeDocument/2006/relationships" xmlns:p="http://schemas.openxmlformats.org/presentationml/2006/main">
  <p:tag name="AS_UNIQUEID" val="270"/>
</p:tagLst>
</file>

<file path=ppt/tags/tag201.xml><?xml version="1.0" encoding="utf-8"?>
<p:tagLst xmlns:a="http://schemas.openxmlformats.org/drawingml/2006/main" xmlns:r="http://schemas.openxmlformats.org/officeDocument/2006/relationships" xmlns:p="http://schemas.openxmlformats.org/presentationml/2006/main">
  <p:tag name="AS_UNIQUEID" val="271"/>
</p:tagLst>
</file>

<file path=ppt/tags/tag202.xml><?xml version="1.0" encoding="utf-8"?>
<p:tagLst xmlns:a="http://schemas.openxmlformats.org/drawingml/2006/main" xmlns:r="http://schemas.openxmlformats.org/officeDocument/2006/relationships" xmlns:p="http://schemas.openxmlformats.org/presentationml/2006/main">
  <p:tag name="AS_UNIQUEID" val="2887"/>
</p:tagLst>
</file>

<file path=ppt/tags/tag203.xml><?xml version="1.0" encoding="utf-8"?>
<p:tagLst xmlns:a="http://schemas.openxmlformats.org/drawingml/2006/main" xmlns:r="http://schemas.openxmlformats.org/officeDocument/2006/relationships" xmlns:p="http://schemas.openxmlformats.org/presentationml/2006/main">
  <p:tag name="AS_UNIQUEID" val="2888"/>
</p:tagLst>
</file>

<file path=ppt/tags/tag204.xml><?xml version="1.0" encoding="utf-8"?>
<p:tagLst xmlns:a="http://schemas.openxmlformats.org/drawingml/2006/main" xmlns:r="http://schemas.openxmlformats.org/officeDocument/2006/relationships" xmlns:p="http://schemas.openxmlformats.org/presentationml/2006/main">
  <p:tag name="AS_UNIQUEID" val="2889"/>
</p:tagLst>
</file>

<file path=ppt/tags/tag205.xml><?xml version="1.0" encoding="utf-8"?>
<p:tagLst xmlns:a="http://schemas.openxmlformats.org/drawingml/2006/main" xmlns:r="http://schemas.openxmlformats.org/officeDocument/2006/relationships" xmlns:p="http://schemas.openxmlformats.org/presentationml/2006/main">
  <p:tag name="AS_UNIQUEID" val="2890"/>
</p:tagLst>
</file>

<file path=ppt/tags/tag206.xml><?xml version="1.0" encoding="utf-8"?>
<p:tagLst xmlns:a="http://schemas.openxmlformats.org/drawingml/2006/main" xmlns:r="http://schemas.openxmlformats.org/officeDocument/2006/relationships" xmlns:p="http://schemas.openxmlformats.org/presentationml/2006/main">
  <p:tag name="AS_UNIQUEID" val="2891"/>
</p:tagLst>
</file>

<file path=ppt/tags/tag207.xml><?xml version="1.0" encoding="utf-8"?>
<p:tagLst xmlns:a="http://schemas.openxmlformats.org/drawingml/2006/main" xmlns:r="http://schemas.openxmlformats.org/officeDocument/2006/relationships" xmlns:p="http://schemas.openxmlformats.org/presentationml/2006/main">
  <p:tag name="AS_UNIQUEID" val="2892"/>
</p:tagLst>
</file>

<file path=ppt/tags/tag208.xml><?xml version="1.0" encoding="utf-8"?>
<p:tagLst xmlns:a="http://schemas.openxmlformats.org/drawingml/2006/main" xmlns:r="http://schemas.openxmlformats.org/officeDocument/2006/relationships" xmlns:p="http://schemas.openxmlformats.org/presentationml/2006/main">
  <p:tag name="AS_UNIQUEID" val="2893"/>
</p:tagLst>
</file>

<file path=ppt/tags/tag209.xml><?xml version="1.0" encoding="utf-8"?>
<p:tagLst xmlns:a="http://schemas.openxmlformats.org/drawingml/2006/main" xmlns:r="http://schemas.openxmlformats.org/officeDocument/2006/relationships" xmlns:p="http://schemas.openxmlformats.org/presentationml/2006/main">
  <p:tag name="AS_UNIQUEID" val="2894"/>
</p:tagLst>
</file>

<file path=ppt/tags/tag21.xml><?xml version="1.0" encoding="utf-8"?>
<p:tagLst xmlns:a="http://schemas.openxmlformats.org/drawingml/2006/main" xmlns:r="http://schemas.openxmlformats.org/officeDocument/2006/relationships" xmlns:p="http://schemas.openxmlformats.org/presentationml/2006/main">
  <p:tag name="AS_UNIQUEID" val="267"/>
  <p:tag name="KSO_WM_BEAUTIFY_FLAG" val=""/>
</p:tagLst>
</file>

<file path=ppt/tags/tag210.xml><?xml version="1.0" encoding="utf-8"?>
<p:tagLst xmlns:a="http://schemas.openxmlformats.org/drawingml/2006/main" xmlns:r="http://schemas.openxmlformats.org/officeDocument/2006/relationships" xmlns:p="http://schemas.openxmlformats.org/presentationml/2006/main">
  <p:tag name="AS_UNIQUEID" val="20392"/>
</p:tagLst>
</file>

<file path=ppt/tags/tag211.xml><?xml version="1.0" encoding="utf-8"?>
<p:tagLst xmlns:a="http://schemas.openxmlformats.org/drawingml/2006/main" xmlns:r="http://schemas.openxmlformats.org/officeDocument/2006/relationships" xmlns:p="http://schemas.openxmlformats.org/presentationml/2006/main">
  <p:tag name="AS_UNIQUEID" val="20393"/>
</p:tagLst>
</file>

<file path=ppt/tags/tag212.xml><?xml version="1.0" encoding="utf-8"?>
<p:tagLst xmlns:a="http://schemas.openxmlformats.org/drawingml/2006/main" xmlns:r="http://schemas.openxmlformats.org/officeDocument/2006/relationships" xmlns:p="http://schemas.openxmlformats.org/presentationml/2006/main">
  <p:tag name="AS_UNIQUEID" val="20394"/>
</p:tagLst>
</file>

<file path=ppt/tags/tag213.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Lst>
</file>

<file path=ppt/tags/tag214.xml><?xml version="1.0" encoding="utf-8"?>
<p:tagLst xmlns:a="http://schemas.openxmlformats.org/drawingml/2006/main" xmlns:r="http://schemas.openxmlformats.org/officeDocument/2006/relationships" xmlns:p="http://schemas.openxmlformats.org/presentationml/2006/main">
  <p:tag name="AS_UNIQUEID" val="1107"/>
  <p:tag name="KSO_WM_BEAUTIFY_FLAG" val="#wm#"/>
  <p:tag name="KSO_WM_TAG_VERSION" val="1.0"/>
  <p:tag name="KSO_WM_TEMPLATE_CATEGORY" val="custom"/>
  <p:tag name="KSO_WM_TEMPLATE_INDEX" val="20205081"/>
  <p:tag name="KSO_WM_UNIT_COMPATIBLE" val="0"/>
  <p:tag name="KSO_WM_UNIT_DIAGRAM_ISNUMVISUAL" val="0"/>
  <p:tag name="KSO_WM_UNIT_DIAGRAM_ISREFERUNIT" val="0"/>
  <p:tag name="KSO_WM_UNIT_HIGHLIGHT" val="0"/>
  <p:tag name="KSO_WM_UNIT_ID" val="_0**"/>
  <p:tag name="KSO_WM_UNIT_LAYERLEVEL" val="1"/>
</p:tagLst>
</file>

<file path=ppt/tags/tag215.xml><?xml version="1.0" encoding="utf-8"?>
<p:tagLst xmlns:a="http://schemas.openxmlformats.org/drawingml/2006/main" xmlns:r="http://schemas.openxmlformats.org/officeDocument/2006/relationships" xmlns:p="http://schemas.openxmlformats.org/presentationml/2006/main">
  <p:tag name="AS_UNIQUEID" val="1108"/>
  <p:tag name="KSO_WM_BEAUTIFY_FLAG" val="#wm#"/>
  <p:tag name="KSO_WM_TAG_VERSION" val="1.0"/>
  <p:tag name="KSO_WM_TEMPLATE_CATEGORY" val="custom"/>
  <p:tag name="KSO_WM_TEMPLATE_INDEX" val="20205081"/>
  <p:tag name="KSO_WM_UNIT_COMPATIBLE" val="0"/>
  <p:tag name="KSO_WM_UNIT_DIAGRAM_ISNUMVISUAL" val="0"/>
  <p:tag name="KSO_WM_UNIT_DIAGRAM_ISREFERUNIT" val="0"/>
  <p:tag name="KSO_WM_UNIT_HIGHLIGHT" val="0"/>
  <p:tag name="KSO_WM_UNIT_ID" val="_0**"/>
  <p:tag name="KSO_WM_UNIT_LAYERLEVEL" val="1"/>
</p:tagLst>
</file>

<file path=ppt/tags/tag216.xml><?xml version="1.0" encoding="utf-8"?>
<p:tagLst xmlns:a="http://schemas.openxmlformats.org/drawingml/2006/main" xmlns:r="http://schemas.openxmlformats.org/officeDocument/2006/relationships" xmlns:p="http://schemas.openxmlformats.org/presentationml/2006/main">
  <p:tag name="AS_UNIQUEID" val="1109"/>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217.xml><?xml version="1.0" encoding="utf-8"?>
<p:tagLst xmlns:a="http://schemas.openxmlformats.org/drawingml/2006/main" xmlns:r="http://schemas.openxmlformats.org/officeDocument/2006/relationships" xmlns:p="http://schemas.openxmlformats.org/presentationml/2006/main">
  <p:tag name="AS_UNIQUEID" val="1110"/>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218.xml><?xml version="1.0" encoding="utf-8"?>
<p:tagLst xmlns:a="http://schemas.openxmlformats.org/drawingml/2006/main" xmlns:r="http://schemas.openxmlformats.org/officeDocument/2006/relationships" xmlns:p="http://schemas.openxmlformats.org/presentationml/2006/main">
  <p:tag name="AS_UNIQUEID" val="1111"/>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219.xml><?xml version="1.0" encoding="utf-8"?>
<p:tagLst xmlns:a="http://schemas.openxmlformats.org/drawingml/2006/main" xmlns:r="http://schemas.openxmlformats.org/officeDocument/2006/relationships" xmlns:p="http://schemas.openxmlformats.org/presentationml/2006/main">
  <p:tag name="AS_UNIQUEID" val="20421"/>
</p:tagLst>
</file>

<file path=ppt/tags/tag22.xml><?xml version="1.0" encoding="utf-8"?>
<p:tagLst xmlns:a="http://schemas.openxmlformats.org/drawingml/2006/main" xmlns:r="http://schemas.openxmlformats.org/officeDocument/2006/relationships" xmlns:p="http://schemas.openxmlformats.org/presentationml/2006/main">
  <p:tag name="AS_UNIQUEID" val="17653"/>
</p:tagLst>
</file>

<file path=ppt/tags/tag220.xml><?xml version="1.0" encoding="utf-8"?>
<p:tagLst xmlns:a="http://schemas.openxmlformats.org/drawingml/2006/main" xmlns:r="http://schemas.openxmlformats.org/officeDocument/2006/relationships" xmlns:p="http://schemas.openxmlformats.org/presentationml/2006/main">
  <p:tag name="AS_UNIQUEID" val="1036"/>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221.xml><?xml version="1.0" encoding="utf-8"?>
<p:tagLst xmlns:a="http://schemas.openxmlformats.org/drawingml/2006/main" xmlns:r="http://schemas.openxmlformats.org/officeDocument/2006/relationships" xmlns:p="http://schemas.openxmlformats.org/presentationml/2006/main">
  <p:tag name="AS_UNIQUEID" val="1037"/>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222.xml><?xml version="1.0" encoding="utf-8"?>
<p:tagLst xmlns:a="http://schemas.openxmlformats.org/drawingml/2006/main" xmlns:r="http://schemas.openxmlformats.org/officeDocument/2006/relationships" xmlns:p="http://schemas.openxmlformats.org/presentationml/2006/main">
  <p:tag name="AS_UNIQUEID" val="1038"/>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223.xml><?xml version="1.0" encoding="utf-8"?>
<p:tagLst xmlns:a="http://schemas.openxmlformats.org/drawingml/2006/main" xmlns:r="http://schemas.openxmlformats.org/officeDocument/2006/relationships" xmlns:p="http://schemas.openxmlformats.org/presentationml/2006/main">
  <p:tag name="AS_UNIQUEID" val="1039"/>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224.xml><?xml version="1.0" encoding="utf-8"?>
<p:tagLst xmlns:a="http://schemas.openxmlformats.org/drawingml/2006/main" xmlns:r="http://schemas.openxmlformats.org/officeDocument/2006/relationships" xmlns:p="http://schemas.openxmlformats.org/presentationml/2006/main">
  <p:tag name="AS_UNIQUEID" val="1040"/>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225.xml><?xml version="1.0" encoding="utf-8"?>
<p:tagLst xmlns:a="http://schemas.openxmlformats.org/drawingml/2006/main" xmlns:r="http://schemas.openxmlformats.org/officeDocument/2006/relationships" xmlns:p="http://schemas.openxmlformats.org/presentationml/2006/main">
  <p:tag name="AS_UNIQUEID" val="1042"/>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226.xml><?xml version="1.0" encoding="utf-8"?>
<p:tagLst xmlns:a="http://schemas.openxmlformats.org/drawingml/2006/main" xmlns:r="http://schemas.openxmlformats.org/officeDocument/2006/relationships" xmlns:p="http://schemas.openxmlformats.org/presentationml/2006/main">
  <p:tag name="AS_UNIQUEID" val="1043"/>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227.xml><?xml version="1.0" encoding="utf-8"?>
<p:tagLst xmlns:a="http://schemas.openxmlformats.org/drawingml/2006/main" xmlns:r="http://schemas.openxmlformats.org/officeDocument/2006/relationships" xmlns:p="http://schemas.openxmlformats.org/presentationml/2006/main">
  <p:tag name="AS_UNIQUEID" val="1044"/>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228.xml><?xml version="1.0" encoding="utf-8"?>
<p:tagLst xmlns:a="http://schemas.openxmlformats.org/drawingml/2006/main" xmlns:r="http://schemas.openxmlformats.org/officeDocument/2006/relationships" xmlns:p="http://schemas.openxmlformats.org/presentationml/2006/main">
  <p:tag name="AS_UNIQUEID" val="1045"/>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229.xml><?xml version="1.0" encoding="utf-8"?>
<p:tagLst xmlns:a="http://schemas.openxmlformats.org/drawingml/2006/main" xmlns:r="http://schemas.openxmlformats.org/officeDocument/2006/relationships" xmlns:p="http://schemas.openxmlformats.org/presentationml/2006/main">
  <p:tag name="AS_UNIQUEID" val="1046"/>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23.xml><?xml version="1.0" encoding="utf-8"?>
<p:tagLst xmlns:a="http://schemas.openxmlformats.org/drawingml/2006/main" xmlns:r="http://schemas.openxmlformats.org/officeDocument/2006/relationships" xmlns:p="http://schemas.openxmlformats.org/presentationml/2006/main">
  <p:tag name="AS_UNIQUEID" val="17654"/>
  <p:tag name="KSO_WM_BEAUTIFY_FLAG" val=""/>
</p:tagLst>
</file>

<file path=ppt/tags/tag230.xml><?xml version="1.0" encoding="utf-8"?>
<p:tagLst xmlns:a="http://schemas.openxmlformats.org/drawingml/2006/main" xmlns:r="http://schemas.openxmlformats.org/officeDocument/2006/relationships" xmlns:p="http://schemas.openxmlformats.org/presentationml/2006/main">
  <p:tag name="AS_UNIQUEID" val="1048"/>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231.xml><?xml version="1.0" encoding="utf-8"?>
<p:tagLst xmlns:a="http://schemas.openxmlformats.org/drawingml/2006/main" xmlns:r="http://schemas.openxmlformats.org/officeDocument/2006/relationships" xmlns:p="http://schemas.openxmlformats.org/presentationml/2006/main">
  <p:tag name="AS_UNIQUEID" val="1049"/>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232.xml><?xml version="1.0" encoding="utf-8"?>
<p:tagLst xmlns:a="http://schemas.openxmlformats.org/drawingml/2006/main" xmlns:r="http://schemas.openxmlformats.org/officeDocument/2006/relationships" xmlns:p="http://schemas.openxmlformats.org/presentationml/2006/main">
  <p:tag name="AS_UNIQUEID" val="1050"/>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233.xml><?xml version="1.0" encoding="utf-8"?>
<p:tagLst xmlns:a="http://schemas.openxmlformats.org/drawingml/2006/main" xmlns:r="http://schemas.openxmlformats.org/officeDocument/2006/relationships" xmlns:p="http://schemas.openxmlformats.org/presentationml/2006/main">
  <p:tag name="AS_UNIQUEID" val="1051"/>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234.xml><?xml version="1.0" encoding="utf-8"?>
<p:tagLst xmlns:a="http://schemas.openxmlformats.org/drawingml/2006/main" xmlns:r="http://schemas.openxmlformats.org/officeDocument/2006/relationships" xmlns:p="http://schemas.openxmlformats.org/presentationml/2006/main">
  <p:tag name="AS_UNIQUEID" val="1052"/>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235.xml><?xml version="1.0" encoding="utf-8"?>
<p:tagLst xmlns:a="http://schemas.openxmlformats.org/drawingml/2006/main" xmlns:r="http://schemas.openxmlformats.org/officeDocument/2006/relationships" xmlns:p="http://schemas.openxmlformats.org/presentationml/2006/main">
  <p:tag name="AS_UNIQUEID" val="1054"/>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36.xml><?xml version="1.0" encoding="utf-8"?>
<p:tagLst xmlns:a="http://schemas.openxmlformats.org/drawingml/2006/main" xmlns:r="http://schemas.openxmlformats.org/officeDocument/2006/relationships" xmlns:p="http://schemas.openxmlformats.org/presentationml/2006/main">
  <p:tag name="AS_UNIQUEID" val="1055"/>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37.xml><?xml version="1.0" encoding="utf-8"?>
<p:tagLst xmlns:a="http://schemas.openxmlformats.org/drawingml/2006/main" xmlns:r="http://schemas.openxmlformats.org/officeDocument/2006/relationships" xmlns:p="http://schemas.openxmlformats.org/presentationml/2006/main">
  <p:tag name="AS_UNIQUEID" val="1056"/>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38.xml><?xml version="1.0" encoding="utf-8"?>
<p:tagLst xmlns:a="http://schemas.openxmlformats.org/drawingml/2006/main" xmlns:r="http://schemas.openxmlformats.org/officeDocument/2006/relationships" xmlns:p="http://schemas.openxmlformats.org/presentationml/2006/main">
  <p:tag name="AS_UNIQUEID" val="1057"/>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39.xml><?xml version="1.0" encoding="utf-8"?>
<p:tagLst xmlns:a="http://schemas.openxmlformats.org/drawingml/2006/main" xmlns:r="http://schemas.openxmlformats.org/officeDocument/2006/relationships" xmlns:p="http://schemas.openxmlformats.org/presentationml/2006/main">
  <p:tag name="AS_UNIQUEID" val="1058"/>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4.xml><?xml version="1.0" encoding="utf-8"?>
<p:tagLst xmlns:a="http://schemas.openxmlformats.org/drawingml/2006/main" xmlns:r="http://schemas.openxmlformats.org/officeDocument/2006/relationships" xmlns:p="http://schemas.openxmlformats.org/presentationml/2006/main">
  <p:tag name="AS_UNIQUEID" val="17655"/>
  <p:tag name="KSO_WM_BEAUTIFY_FLAG" val=""/>
</p:tagLst>
</file>

<file path=ppt/tags/tag240.xml><?xml version="1.0" encoding="utf-8"?>
<p:tagLst xmlns:a="http://schemas.openxmlformats.org/drawingml/2006/main" xmlns:r="http://schemas.openxmlformats.org/officeDocument/2006/relationships" xmlns:p="http://schemas.openxmlformats.org/presentationml/2006/main">
  <p:tag name="AS_UNIQUEID" val="1059"/>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41.xml><?xml version="1.0" encoding="utf-8"?>
<p:tagLst xmlns:a="http://schemas.openxmlformats.org/drawingml/2006/main" xmlns:r="http://schemas.openxmlformats.org/officeDocument/2006/relationships" xmlns:p="http://schemas.openxmlformats.org/presentationml/2006/main">
  <p:tag name="AS_UNIQUEID" val="1061"/>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42.xml><?xml version="1.0" encoding="utf-8"?>
<p:tagLst xmlns:a="http://schemas.openxmlformats.org/drawingml/2006/main" xmlns:r="http://schemas.openxmlformats.org/officeDocument/2006/relationships" xmlns:p="http://schemas.openxmlformats.org/presentationml/2006/main">
  <p:tag name="AS_UNIQUEID" val="1062"/>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43.xml><?xml version="1.0" encoding="utf-8"?>
<p:tagLst xmlns:a="http://schemas.openxmlformats.org/drawingml/2006/main" xmlns:r="http://schemas.openxmlformats.org/officeDocument/2006/relationships" xmlns:p="http://schemas.openxmlformats.org/presentationml/2006/main">
  <p:tag name="AS_UNIQUEID" val="1063"/>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44.xml><?xml version="1.0" encoding="utf-8"?>
<p:tagLst xmlns:a="http://schemas.openxmlformats.org/drawingml/2006/main" xmlns:r="http://schemas.openxmlformats.org/officeDocument/2006/relationships" xmlns:p="http://schemas.openxmlformats.org/presentationml/2006/main">
  <p:tag name="AS_UNIQUEID" val="1064"/>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45.xml><?xml version="1.0" encoding="utf-8"?>
<p:tagLst xmlns:a="http://schemas.openxmlformats.org/drawingml/2006/main" xmlns:r="http://schemas.openxmlformats.org/officeDocument/2006/relationships" xmlns:p="http://schemas.openxmlformats.org/presentationml/2006/main">
  <p:tag name="AS_UNIQUEID" val="1065"/>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46.xml><?xml version="1.0" encoding="utf-8"?>
<p:tagLst xmlns:a="http://schemas.openxmlformats.org/drawingml/2006/main" xmlns:r="http://schemas.openxmlformats.org/officeDocument/2006/relationships" xmlns:p="http://schemas.openxmlformats.org/presentationml/2006/main">
  <p:tag name="AS_UNIQUEID" val="1066"/>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47.xml><?xml version="1.0" encoding="utf-8"?>
<p:tagLst xmlns:a="http://schemas.openxmlformats.org/drawingml/2006/main" xmlns:r="http://schemas.openxmlformats.org/officeDocument/2006/relationships" xmlns:p="http://schemas.openxmlformats.org/presentationml/2006/main">
  <p:tag name="AS_UNIQUEID" val="1067"/>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48.xml><?xml version="1.0" encoding="utf-8"?>
<p:tagLst xmlns:a="http://schemas.openxmlformats.org/drawingml/2006/main" xmlns:r="http://schemas.openxmlformats.org/officeDocument/2006/relationships" xmlns:p="http://schemas.openxmlformats.org/presentationml/2006/main">
  <p:tag name="AS_UNIQUEID" val="1068"/>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49.xml><?xml version="1.0" encoding="utf-8"?>
<p:tagLst xmlns:a="http://schemas.openxmlformats.org/drawingml/2006/main" xmlns:r="http://schemas.openxmlformats.org/officeDocument/2006/relationships" xmlns:p="http://schemas.openxmlformats.org/presentationml/2006/main">
  <p:tag name="AS_UNIQUEID" val="1070"/>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25.xml><?xml version="1.0" encoding="utf-8"?>
<p:tagLst xmlns:a="http://schemas.openxmlformats.org/drawingml/2006/main" xmlns:r="http://schemas.openxmlformats.org/officeDocument/2006/relationships" xmlns:p="http://schemas.openxmlformats.org/presentationml/2006/main">
  <p:tag name="AS_UNIQUEID" val="266"/>
  <p:tag name="KSO_WM_BEAUTIFY_FLAG" val=""/>
</p:tagLst>
</file>

<file path=ppt/tags/tag250.xml><?xml version="1.0" encoding="utf-8"?>
<p:tagLst xmlns:a="http://schemas.openxmlformats.org/drawingml/2006/main" xmlns:r="http://schemas.openxmlformats.org/officeDocument/2006/relationships" xmlns:p="http://schemas.openxmlformats.org/presentationml/2006/main">
  <p:tag name="AS_UNIQUEID" val="1071"/>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251.xml><?xml version="1.0" encoding="utf-8"?>
<p:tagLst xmlns:a="http://schemas.openxmlformats.org/drawingml/2006/main" xmlns:r="http://schemas.openxmlformats.org/officeDocument/2006/relationships" xmlns:p="http://schemas.openxmlformats.org/presentationml/2006/main">
  <p:tag name="AS_UNIQUEID" val="1072"/>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252.xml><?xml version="1.0" encoding="utf-8"?>
<p:tagLst xmlns:a="http://schemas.openxmlformats.org/drawingml/2006/main" xmlns:r="http://schemas.openxmlformats.org/officeDocument/2006/relationships" xmlns:p="http://schemas.openxmlformats.org/presentationml/2006/main">
  <p:tag name="AS_UNIQUEID" val="1073"/>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253.xml><?xml version="1.0" encoding="utf-8"?>
<p:tagLst xmlns:a="http://schemas.openxmlformats.org/drawingml/2006/main" xmlns:r="http://schemas.openxmlformats.org/officeDocument/2006/relationships" xmlns:p="http://schemas.openxmlformats.org/presentationml/2006/main">
  <p:tag name="AS_UNIQUEID" val="1075"/>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254.xml><?xml version="1.0" encoding="utf-8"?>
<p:tagLst xmlns:a="http://schemas.openxmlformats.org/drawingml/2006/main" xmlns:r="http://schemas.openxmlformats.org/officeDocument/2006/relationships" xmlns:p="http://schemas.openxmlformats.org/presentationml/2006/main">
  <p:tag name="AS_UNIQUEID" val="1076"/>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255.xml><?xml version="1.0" encoding="utf-8"?>
<p:tagLst xmlns:a="http://schemas.openxmlformats.org/drawingml/2006/main" xmlns:r="http://schemas.openxmlformats.org/officeDocument/2006/relationships" xmlns:p="http://schemas.openxmlformats.org/presentationml/2006/main">
  <p:tag name="AS_UNIQUEID" val="1077"/>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256.xml><?xml version="1.0" encoding="utf-8"?>
<p:tagLst xmlns:a="http://schemas.openxmlformats.org/drawingml/2006/main" xmlns:r="http://schemas.openxmlformats.org/officeDocument/2006/relationships" xmlns:p="http://schemas.openxmlformats.org/presentationml/2006/main">
  <p:tag name="AS_UNIQUEID" val="1079"/>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257.xml><?xml version="1.0" encoding="utf-8"?>
<p:tagLst xmlns:a="http://schemas.openxmlformats.org/drawingml/2006/main" xmlns:r="http://schemas.openxmlformats.org/officeDocument/2006/relationships" xmlns:p="http://schemas.openxmlformats.org/presentationml/2006/main">
  <p:tag name="AS_UNIQUEID" val="1080"/>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258.xml><?xml version="1.0" encoding="utf-8"?>
<p:tagLst xmlns:a="http://schemas.openxmlformats.org/drawingml/2006/main" xmlns:r="http://schemas.openxmlformats.org/officeDocument/2006/relationships" xmlns:p="http://schemas.openxmlformats.org/presentationml/2006/main">
  <p:tag name="AS_UNIQUEID" val="1081"/>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259.xml><?xml version="1.0" encoding="utf-8"?>
<p:tagLst xmlns:a="http://schemas.openxmlformats.org/drawingml/2006/main" xmlns:r="http://schemas.openxmlformats.org/officeDocument/2006/relationships" xmlns:p="http://schemas.openxmlformats.org/presentationml/2006/main">
  <p:tag name="AS_UNIQUEID" val="1082"/>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26.xml><?xml version="1.0" encoding="utf-8"?>
<p:tagLst xmlns:a="http://schemas.openxmlformats.org/drawingml/2006/main" xmlns:r="http://schemas.openxmlformats.org/officeDocument/2006/relationships" xmlns:p="http://schemas.openxmlformats.org/presentationml/2006/main">
  <p:tag name="AS_UNIQUEID" val="267"/>
  <p:tag name="KSO_WM_BEAUTIFY_FLAG" val=""/>
</p:tagLst>
</file>

<file path=ppt/tags/tag260.xml><?xml version="1.0" encoding="utf-8"?>
<p:tagLst xmlns:a="http://schemas.openxmlformats.org/drawingml/2006/main" xmlns:r="http://schemas.openxmlformats.org/officeDocument/2006/relationships" xmlns:p="http://schemas.openxmlformats.org/presentationml/2006/main">
  <p:tag name="AS_UNIQUEID" val="1083"/>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261.xml><?xml version="1.0" encoding="utf-8"?>
<p:tagLst xmlns:a="http://schemas.openxmlformats.org/drawingml/2006/main" xmlns:r="http://schemas.openxmlformats.org/officeDocument/2006/relationships" xmlns:p="http://schemas.openxmlformats.org/presentationml/2006/main">
  <p:tag name="AS_UNIQUEID" val="1084"/>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262.xml><?xml version="1.0" encoding="utf-8"?>
<p:tagLst xmlns:a="http://schemas.openxmlformats.org/drawingml/2006/main" xmlns:r="http://schemas.openxmlformats.org/officeDocument/2006/relationships" xmlns:p="http://schemas.openxmlformats.org/presentationml/2006/main">
  <p:tag name="AS_UNIQUEID" val="1086"/>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263.xml><?xml version="1.0" encoding="utf-8"?>
<p:tagLst xmlns:a="http://schemas.openxmlformats.org/drawingml/2006/main" xmlns:r="http://schemas.openxmlformats.org/officeDocument/2006/relationships" xmlns:p="http://schemas.openxmlformats.org/presentationml/2006/main">
  <p:tag name="AS_UNIQUEID" val="1087"/>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264.xml><?xml version="1.0" encoding="utf-8"?>
<p:tagLst xmlns:a="http://schemas.openxmlformats.org/drawingml/2006/main" xmlns:r="http://schemas.openxmlformats.org/officeDocument/2006/relationships" xmlns:p="http://schemas.openxmlformats.org/presentationml/2006/main">
  <p:tag name="AS_UNIQUEID" val="1088"/>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265.xml><?xml version="1.0" encoding="utf-8"?>
<p:tagLst xmlns:a="http://schemas.openxmlformats.org/drawingml/2006/main" xmlns:r="http://schemas.openxmlformats.org/officeDocument/2006/relationships" xmlns:p="http://schemas.openxmlformats.org/presentationml/2006/main">
  <p:tag name="AS_UNIQUEID" val="1089"/>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266.xml><?xml version="1.0" encoding="utf-8"?>
<p:tagLst xmlns:a="http://schemas.openxmlformats.org/drawingml/2006/main" xmlns:r="http://schemas.openxmlformats.org/officeDocument/2006/relationships" xmlns:p="http://schemas.openxmlformats.org/presentationml/2006/main">
  <p:tag name="AS_UNIQUEID" val="1090"/>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267.xml><?xml version="1.0" encoding="utf-8"?>
<p:tagLst xmlns:a="http://schemas.openxmlformats.org/drawingml/2006/main" xmlns:r="http://schemas.openxmlformats.org/officeDocument/2006/relationships" xmlns:p="http://schemas.openxmlformats.org/presentationml/2006/main">
  <p:tag name="AS_UNIQUEID" val="1092"/>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268.xml><?xml version="1.0" encoding="utf-8"?>
<p:tagLst xmlns:a="http://schemas.openxmlformats.org/drawingml/2006/main" xmlns:r="http://schemas.openxmlformats.org/officeDocument/2006/relationships" xmlns:p="http://schemas.openxmlformats.org/presentationml/2006/main">
  <p:tag name="AS_UNIQUEID" val="1093"/>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269.xml><?xml version="1.0" encoding="utf-8"?>
<p:tagLst xmlns:a="http://schemas.openxmlformats.org/drawingml/2006/main" xmlns:r="http://schemas.openxmlformats.org/officeDocument/2006/relationships" xmlns:p="http://schemas.openxmlformats.org/presentationml/2006/main">
  <p:tag name="AS_UNIQUEID" val="1094"/>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27.xml><?xml version="1.0" encoding="utf-8"?>
<p:tagLst xmlns:a="http://schemas.openxmlformats.org/drawingml/2006/main" xmlns:r="http://schemas.openxmlformats.org/officeDocument/2006/relationships" xmlns:p="http://schemas.openxmlformats.org/presentationml/2006/main">
  <p:tag name="AS_UNIQUEID" val="17657"/>
</p:tagLst>
</file>

<file path=ppt/tags/tag270.xml><?xml version="1.0" encoding="utf-8"?>
<p:tagLst xmlns:a="http://schemas.openxmlformats.org/drawingml/2006/main" xmlns:r="http://schemas.openxmlformats.org/officeDocument/2006/relationships" xmlns:p="http://schemas.openxmlformats.org/presentationml/2006/main">
  <p:tag name="AS_UNIQUEID" val="1095"/>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271.xml><?xml version="1.0" encoding="utf-8"?>
<p:tagLst xmlns:a="http://schemas.openxmlformats.org/drawingml/2006/main" xmlns:r="http://schemas.openxmlformats.org/officeDocument/2006/relationships" xmlns:p="http://schemas.openxmlformats.org/presentationml/2006/main">
  <p:tag name="AS_UNIQUEID" val="1097"/>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272.xml><?xml version="1.0" encoding="utf-8"?>
<p:tagLst xmlns:a="http://schemas.openxmlformats.org/drawingml/2006/main" xmlns:r="http://schemas.openxmlformats.org/officeDocument/2006/relationships" xmlns:p="http://schemas.openxmlformats.org/presentationml/2006/main">
  <p:tag name="AS_UNIQUEID" val="1098"/>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273.xml><?xml version="1.0" encoding="utf-8"?>
<p:tagLst xmlns:a="http://schemas.openxmlformats.org/drawingml/2006/main" xmlns:r="http://schemas.openxmlformats.org/officeDocument/2006/relationships" xmlns:p="http://schemas.openxmlformats.org/presentationml/2006/main">
  <p:tag name="AS_UNIQUEID" val="1099"/>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274.xml><?xml version="1.0" encoding="utf-8"?>
<p:tagLst xmlns:a="http://schemas.openxmlformats.org/drawingml/2006/main" xmlns:r="http://schemas.openxmlformats.org/officeDocument/2006/relationships" xmlns:p="http://schemas.openxmlformats.org/presentationml/2006/main">
  <p:tag name="AS_UNIQUEID" val="1100"/>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275.xml><?xml version="1.0" encoding="utf-8"?>
<p:tagLst xmlns:a="http://schemas.openxmlformats.org/drawingml/2006/main" xmlns:r="http://schemas.openxmlformats.org/officeDocument/2006/relationships" xmlns:p="http://schemas.openxmlformats.org/presentationml/2006/main">
  <p:tag name="AS_UNIQUEID" val="1101"/>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276.xml><?xml version="1.0" encoding="utf-8"?>
<p:tagLst xmlns:a="http://schemas.openxmlformats.org/drawingml/2006/main" xmlns:r="http://schemas.openxmlformats.org/officeDocument/2006/relationships" xmlns:p="http://schemas.openxmlformats.org/presentationml/2006/main">
  <p:tag name="AS_UNIQUEID" val="275"/>
</p:tagLst>
</file>

<file path=ppt/tags/tag277.xml><?xml version="1.0" encoding="utf-8"?>
<p:tagLst xmlns:a="http://schemas.openxmlformats.org/drawingml/2006/main" xmlns:r="http://schemas.openxmlformats.org/officeDocument/2006/relationships" xmlns:p="http://schemas.openxmlformats.org/presentationml/2006/main">
  <p:tag name="AS_UNIQUEID" val="276"/>
</p:tagLst>
</file>

<file path=ppt/tags/tag278.xml><?xml version="1.0" encoding="utf-8"?>
<p:tagLst xmlns:a="http://schemas.openxmlformats.org/drawingml/2006/main" xmlns:r="http://schemas.openxmlformats.org/officeDocument/2006/relationships" xmlns:p="http://schemas.openxmlformats.org/presentationml/2006/main">
  <p:tag name="AS_UNIQUEID" val="1103"/>
</p:tagLst>
</file>

<file path=ppt/tags/tag279.xml><?xml version="1.0" encoding="utf-8"?>
<p:tagLst xmlns:a="http://schemas.openxmlformats.org/drawingml/2006/main" xmlns:r="http://schemas.openxmlformats.org/officeDocument/2006/relationships" xmlns:p="http://schemas.openxmlformats.org/presentationml/2006/main">
  <p:tag name="AS_UNIQUEID" val="1104"/>
</p:tagLst>
</file>

<file path=ppt/tags/tag28.xml><?xml version="1.0" encoding="utf-8"?>
<p:tagLst xmlns:a="http://schemas.openxmlformats.org/drawingml/2006/main" xmlns:r="http://schemas.openxmlformats.org/officeDocument/2006/relationships" xmlns:p="http://schemas.openxmlformats.org/presentationml/2006/main">
  <p:tag name="AS_UNIQUEID" val="17658"/>
  <p:tag name="KSO_WM_BEAUTIFY_FLAG" val=""/>
</p:tagLst>
</file>

<file path=ppt/tags/tag280.xml><?xml version="1.0" encoding="utf-8"?>
<p:tagLst xmlns:a="http://schemas.openxmlformats.org/drawingml/2006/main" xmlns:r="http://schemas.openxmlformats.org/officeDocument/2006/relationships" xmlns:p="http://schemas.openxmlformats.org/presentationml/2006/main">
  <p:tag name="AS_UNIQUEID" val="1105"/>
</p:tagLst>
</file>

<file path=ppt/tags/tag281.xml><?xml version="1.0" encoding="utf-8"?>
<p:tagLst xmlns:a="http://schemas.openxmlformats.org/drawingml/2006/main" xmlns:r="http://schemas.openxmlformats.org/officeDocument/2006/relationships" xmlns:p="http://schemas.openxmlformats.org/presentationml/2006/main">
  <p:tag name="AS_UNIQUEID" val="20415"/>
</p:tagLst>
</file>

<file path=ppt/tags/tag282.xml><?xml version="1.0" encoding="utf-8"?>
<p:tagLst xmlns:a="http://schemas.openxmlformats.org/drawingml/2006/main" xmlns:r="http://schemas.openxmlformats.org/officeDocument/2006/relationships" xmlns:p="http://schemas.openxmlformats.org/presentationml/2006/main">
  <p:tag name="AS_UNIQUEID" val="20416"/>
</p:tagLst>
</file>

<file path=ppt/tags/tag283.xml><?xml version="1.0" encoding="utf-8"?>
<p:tagLst xmlns:a="http://schemas.openxmlformats.org/drawingml/2006/main" xmlns:r="http://schemas.openxmlformats.org/officeDocument/2006/relationships" xmlns:p="http://schemas.openxmlformats.org/presentationml/2006/main">
  <p:tag name="AS_UNIQUEID" val="20417"/>
</p:tagLst>
</file>

<file path=ppt/tags/tag284.xml><?xml version="1.0" encoding="utf-8"?>
<p:tagLst xmlns:a="http://schemas.openxmlformats.org/drawingml/2006/main" xmlns:r="http://schemas.openxmlformats.org/officeDocument/2006/relationships" xmlns:p="http://schemas.openxmlformats.org/presentationml/2006/main">
  <p:tag name="AS_UNIQUEID" val="20418"/>
</p:tagLst>
</file>

<file path=ppt/tags/tag285.xml><?xml version="1.0" encoding="utf-8"?>
<p:tagLst xmlns:a="http://schemas.openxmlformats.org/drawingml/2006/main" xmlns:r="http://schemas.openxmlformats.org/officeDocument/2006/relationships" xmlns:p="http://schemas.openxmlformats.org/presentationml/2006/main">
  <p:tag name="AS_UNIQUEID" val="20419"/>
</p:tagLst>
</file>

<file path=ppt/tags/tag286.xml><?xml version="1.0" encoding="utf-8"?>
<p:tagLst xmlns:a="http://schemas.openxmlformats.org/drawingml/2006/main" xmlns:r="http://schemas.openxmlformats.org/officeDocument/2006/relationships" xmlns:p="http://schemas.openxmlformats.org/presentationml/2006/main">
  <p:tag name="AS_UNIQUEID" val="339"/>
</p:tagLst>
</file>

<file path=ppt/tags/tag287.xml><?xml version="1.0" encoding="utf-8"?>
<p:tagLst xmlns:a="http://schemas.openxmlformats.org/drawingml/2006/main" xmlns:r="http://schemas.openxmlformats.org/officeDocument/2006/relationships" xmlns:p="http://schemas.openxmlformats.org/presentationml/2006/main">
  <p:tag name="AS_UNIQUEID" val="340"/>
</p:tagLst>
</file>

<file path=ppt/tags/tag288.xml><?xml version="1.0" encoding="utf-8"?>
<p:tagLst xmlns:a="http://schemas.openxmlformats.org/drawingml/2006/main" xmlns:r="http://schemas.openxmlformats.org/officeDocument/2006/relationships" xmlns:p="http://schemas.openxmlformats.org/presentationml/2006/main">
  <p:tag name="AS_UNIQUEID" val="341"/>
</p:tagLst>
</file>

<file path=ppt/tags/tag289.xml><?xml version="1.0" encoding="utf-8"?>
<p:tagLst xmlns:a="http://schemas.openxmlformats.org/drawingml/2006/main" xmlns:r="http://schemas.openxmlformats.org/officeDocument/2006/relationships" xmlns:p="http://schemas.openxmlformats.org/presentationml/2006/main">
  <p:tag name="AS_UNIQUEID" val="342"/>
</p:tagLst>
</file>

<file path=ppt/tags/tag29.xml><?xml version="1.0" encoding="utf-8"?>
<p:tagLst xmlns:a="http://schemas.openxmlformats.org/drawingml/2006/main" xmlns:r="http://schemas.openxmlformats.org/officeDocument/2006/relationships" xmlns:p="http://schemas.openxmlformats.org/presentationml/2006/main">
  <p:tag name="AS_UNIQUEID" val="17659"/>
  <p:tag name="KSO_WM_BEAUTIFY_FLAG" val=""/>
</p:tagLst>
</file>

<file path=ppt/tags/tag290.xml><?xml version="1.0" encoding="utf-8"?>
<p:tagLst xmlns:a="http://schemas.openxmlformats.org/drawingml/2006/main" xmlns:r="http://schemas.openxmlformats.org/officeDocument/2006/relationships" xmlns:p="http://schemas.openxmlformats.org/presentationml/2006/main">
  <p:tag name="AS_UNIQUEID" val="343"/>
</p:tagLst>
</file>

<file path=ppt/tags/tag291.xml><?xml version="1.0" encoding="utf-8"?>
<p:tagLst xmlns:a="http://schemas.openxmlformats.org/drawingml/2006/main" xmlns:r="http://schemas.openxmlformats.org/officeDocument/2006/relationships" xmlns:p="http://schemas.openxmlformats.org/presentationml/2006/main">
  <p:tag name="AS_UNIQUEID" val="344"/>
</p:tagLst>
</file>

<file path=ppt/tags/tag292.xml><?xml version="1.0" encoding="utf-8"?>
<p:tagLst xmlns:a="http://schemas.openxmlformats.org/drawingml/2006/main" xmlns:r="http://schemas.openxmlformats.org/officeDocument/2006/relationships" xmlns:p="http://schemas.openxmlformats.org/presentationml/2006/main">
  <p:tag name="AS_UNIQUEID" val="346"/>
</p:tagLst>
</file>

<file path=ppt/tags/tag293.xml><?xml version="1.0" encoding="utf-8"?>
<p:tagLst xmlns:a="http://schemas.openxmlformats.org/drawingml/2006/main" xmlns:r="http://schemas.openxmlformats.org/officeDocument/2006/relationships" xmlns:p="http://schemas.openxmlformats.org/presentationml/2006/main">
  <p:tag name="AS_UNIQUEID" val="347"/>
</p:tagLst>
</file>

<file path=ppt/tags/tag294.xml><?xml version="1.0" encoding="utf-8"?>
<p:tagLst xmlns:a="http://schemas.openxmlformats.org/drawingml/2006/main" xmlns:r="http://schemas.openxmlformats.org/officeDocument/2006/relationships" xmlns:p="http://schemas.openxmlformats.org/presentationml/2006/main">
  <p:tag name="AS_UNIQUEID" val="348"/>
</p:tagLst>
</file>

<file path=ppt/tags/tag295.xml><?xml version="1.0" encoding="utf-8"?>
<p:tagLst xmlns:a="http://schemas.openxmlformats.org/drawingml/2006/main" xmlns:r="http://schemas.openxmlformats.org/officeDocument/2006/relationships" xmlns:p="http://schemas.openxmlformats.org/presentationml/2006/main">
  <p:tag name="AS_UNIQUEID" val="349"/>
</p:tagLst>
</file>

<file path=ppt/tags/tag296.xml><?xml version="1.0" encoding="utf-8"?>
<p:tagLst xmlns:a="http://schemas.openxmlformats.org/drawingml/2006/main" xmlns:r="http://schemas.openxmlformats.org/officeDocument/2006/relationships" xmlns:p="http://schemas.openxmlformats.org/presentationml/2006/main">
  <p:tag name="AS_UNIQUEID" val="7984"/>
</p:tagLst>
</file>

<file path=ppt/tags/tag297.xml><?xml version="1.0" encoding="utf-8"?>
<p:tagLst xmlns:a="http://schemas.openxmlformats.org/drawingml/2006/main" xmlns:r="http://schemas.openxmlformats.org/officeDocument/2006/relationships" xmlns:p="http://schemas.openxmlformats.org/presentationml/2006/main">
  <p:tag name="AS_UNIQUEID" val="20253"/>
</p:tagLst>
</file>

<file path=ppt/tags/tag298.xml><?xml version="1.0" encoding="utf-8"?>
<p:tagLst xmlns:a="http://schemas.openxmlformats.org/drawingml/2006/main" xmlns:r="http://schemas.openxmlformats.org/officeDocument/2006/relationships" xmlns:p="http://schemas.openxmlformats.org/presentationml/2006/main">
  <p:tag name="AS_UNIQUEID" val="1934"/>
  <p:tag name="KSO_WM_BEAUTIFY_FLAG" val=""/>
  <p:tag name="KSO_WM_TAG_VERSION" val="1.0"/>
  <p:tag name="KSO_WM_TEMPLATE_CATEGORY" val="custom"/>
  <p:tag name="KSO_WM_TEMPLATE_INDEX" val="20219747"/>
  <p:tag name="KSO_WM_UNIT_COMPATIBLE" val="0"/>
  <p:tag name="KSO_WM_UNIT_DIAGRAM_ISNUMVISUAL" val="0"/>
  <p:tag name="KSO_WM_UNIT_DIAGRAM_ISREFERUNIT" val="0"/>
  <p:tag name="KSO_WM_UNIT_HIGHLIGHT" val="0"/>
  <p:tag name="KSO_WM_UNIT_ID" val="custom20219747_1*i*3"/>
  <p:tag name="KSO_WM_UNIT_INDEX" val="3"/>
  <p:tag name="KSO_WM_UNIT_LAYERLEVEL" val="1"/>
  <p:tag name="KSO_WM_UNIT_TYPE" val="i"/>
</p:tagLst>
</file>

<file path=ppt/tags/tag299.xml><?xml version="1.0" encoding="utf-8"?>
<p:tagLst xmlns:a="http://schemas.openxmlformats.org/drawingml/2006/main" xmlns:r="http://schemas.openxmlformats.org/officeDocument/2006/relationships" xmlns:p="http://schemas.openxmlformats.org/presentationml/2006/main">
  <p:tag name="AS_UNIQUEID" val="20426"/>
</p:tagLst>
</file>

<file path=ppt/tags/tag3.xml><?xml version="1.0" encoding="utf-8"?>
<p:tagLst xmlns:a="http://schemas.openxmlformats.org/drawingml/2006/main" xmlns:r="http://schemas.openxmlformats.org/officeDocument/2006/relationships" xmlns:p="http://schemas.openxmlformats.org/presentationml/2006/main">
  <p:tag name="AS_UNIQUEID" val="18970"/>
</p:tagLst>
</file>

<file path=ppt/tags/tag30.xml><?xml version="1.0" encoding="utf-8"?>
<p:tagLst xmlns:a="http://schemas.openxmlformats.org/drawingml/2006/main" xmlns:r="http://schemas.openxmlformats.org/officeDocument/2006/relationships" xmlns:p="http://schemas.openxmlformats.org/presentationml/2006/main">
  <p:tag name="AS_UNIQUEID" val="266"/>
  <p:tag name="KSO_WM_BEAUTIFY_FLAG" val=""/>
</p:tagLst>
</file>

<file path=ppt/tags/tag300.xml><?xml version="1.0" encoding="utf-8"?>
<p:tagLst xmlns:a="http://schemas.openxmlformats.org/drawingml/2006/main" xmlns:r="http://schemas.openxmlformats.org/officeDocument/2006/relationships" xmlns:p="http://schemas.openxmlformats.org/presentationml/2006/main">
  <p:tag name="AS_UNIQUEID" val="7977"/>
</p:tagLst>
</file>

<file path=ppt/tags/tag301.xml><?xml version="1.0" encoding="utf-8"?>
<p:tagLst xmlns:a="http://schemas.openxmlformats.org/drawingml/2006/main" xmlns:r="http://schemas.openxmlformats.org/officeDocument/2006/relationships" xmlns:p="http://schemas.openxmlformats.org/presentationml/2006/main">
  <p:tag name="AS_UNIQUEID" val="7978"/>
</p:tagLst>
</file>

<file path=ppt/tags/tag302.xml><?xml version="1.0" encoding="utf-8"?>
<p:tagLst xmlns:a="http://schemas.openxmlformats.org/drawingml/2006/main" xmlns:r="http://schemas.openxmlformats.org/officeDocument/2006/relationships" xmlns:p="http://schemas.openxmlformats.org/presentationml/2006/main">
  <p:tag name="AS_UNIQUEID" val="7979"/>
</p:tagLst>
</file>

<file path=ppt/tags/tag303.xml><?xml version="1.0" encoding="utf-8"?>
<p:tagLst xmlns:a="http://schemas.openxmlformats.org/drawingml/2006/main" xmlns:r="http://schemas.openxmlformats.org/officeDocument/2006/relationships" xmlns:p="http://schemas.openxmlformats.org/presentationml/2006/main">
  <p:tag name="AS_UNIQUEID" val="1135"/>
</p:tagLst>
</file>

<file path=ppt/tags/tag304.xml><?xml version="1.0" encoding="utf-8"?>
<p:tagLst xmlns:a="http://schemas.openxmlformats.org/drawingml/2006/main" xmlns:r="http://schemas.openxmlformats.org/officeDocument/2006/relationships" xmlns:p="http://schemas.openxmlformats.org/presentationml/2006/main">
  <p:tag name="AS_UNIQUEID" val="1409"/>
  <p:tag name="KSO_WM_BEAUTIFY_FLAG" val=""/>
</p:tagLst>
</file>

<file path=ppt/tags/tag305.xml><?xml version="1.0" encoding="utf-8"?>
<p:tagLst xmlns:a="http://schemas.openxmlformats.org/drawingml/2006/main" xmlns:r="http://schemas.openxmlformats.org/officeDocument/2006/relationships" xmlns:p="http://schemas.openxmlformats.org/presentationml/2006/main">
  <p:tag name="AS_UNIQUEID" val="20484"/>
</p:tagLst>
</file>

<file path=ppt/tags/tag306.xml><?xml version="1.0" encoding="utf-8"?>
<p:tagLst xmlns:a="http://schemas.openxmlformats.org/drawingml/2006/main" xmlns:r="http://schemas.openxmlformats.org/officeDocument/2006/relationships" xmlns:p="http://schemas.openxmlformats.org/presentationml/2006/main">
  <p:tag name="AS_UNIQUEID" val="20429"/>
</p:tagLst>
</file>

<file path=ppt/tags/tag307.xml><?xml version="1.0" encoding="utf-8"?>
<p:tagLst xmlns:a="http://schemas.openxmlformats.org/drawingml/2006/main" xmlns:r="http://schemas.openxmlformats.org/officeDocument/2006/relationships" xmlns:p="http://schemas.openxmlformats.org/presentationml/2006/main">
  <p:tag name="AS_UNIQUEID" val="20430"/>
</p:tagLst>
</file>

<file path=ppt/tags/tag308.xml><?xml version="1.0" encoding="utf-8"?>
<p:tagLst xmlns:a="http://schemas.openxmlformats.org/drawingml/2006/main" xmlns:r="http://schemas.openxmlformats.org/officeDocument/2006/relationships" xmlns:p="http://schemas.openxmlformats.org/presentationml/2006/main">
  <p:tag name="AS_UNIQUEID" val="20431"/>
</p:tagLst>
</file>

<file path=ppt/tags/tag309.xml><?xml version="1.0" encoding="utf-8"?>
<p:tagLst xmlns:a="http://schemas.openxmlformats.org/drawingml/2006/main" xmlns:r="http://schemas.openxmlformats.org/officeDocument/2006/relationships" xmlns:p="http://schemas.openxmlformats.org/presentationml/2006/main">
  <p:tag name="AS_UNIQUEID" val="20432"/>
</p:tagLst>
</file>

<file path=ppt/tags/tag31.xml><?xml version="1.0" encoding="utf-8"?>
<p:tagLst xmlns:a="http://schemas.openxmlformats.org/drawingml/2006/main" xmlns:r="http://schemas.openxmlformats.org/officeDocument/2006/relationships" xmlns:p="http://schemas.openxmlformats.org/presentationml/2006/main">
  <p:tag name="AS_UNIQUEID" val="267"/>
  <p:tag name="KSO_WM_BEAUTIFY_FLAG" val=""/>
</p:tagLst>
</file>

<file path=ppt/tags/tag310.xml><?xml version="1.0" encoding="utf-8"?>
<p:tagLst xmlns:a="http://schemas.openxmlformats.org/drawingml/2006/main" xmlns:r="http://schemas.openxmlformats.org/officeDocument/2006/relationships" xmlns:p="http://schemas.openxmlformats.org/presentationml/2006/main">
  <p:tag name="AS_UNIQUEID" val="20433"/>
</p:tagLst>
</file>

<file path=ppt/tags/tag311.xml><?xml version="1.0" encoding="utf-8"?>
<p:tagLst xmlns:a="http://schemas.openxmlformats.org/drawingml/2006/main" xmlns:r="http://schemas.openxmlformats.org/officeDocument/2006/relationships" xmlns:p="http://schemas.openxmlformats.org/presentationml/2006/main">
  <p:tag name="AS_UNIQUEID" val="20434"/>
</p:tagLst>
</file>

<file path=ppt/tags/tag312.xml><?xml version="1.0" encoding="utf-8"?>
<p:tagLst xmlns:a="http://schemas.openxmlformats.org/drawingml/2006/main" xmlns:r="http://schemas.openxmlformats.org/officeDocument/2006/relationships" xmlns:p="http://schemas.openxmlformats.org/presentationml/2006/main">
  <p:tag name="AS_UNIQUEID" val="1290"/>
</p:tagLst>
</file>

<file path=ppt/tags/tag313.xml><?xml version="1.0" encoding="utf-8"?>
<p:tagLst xmlns:a="http://schemas.openxmlformats.org/drawingml/2006/main" xmlns:r="http://schemas.openxmlformats.org/officeDocument/2006/relationships" xmlns:p="http://schemas.openxmlformats.org/presentationml/2006/main">
  <p:tag name="AS_UNIQUEID" val="1409"/>
  <p:tag name="KSO_WM_BEAUTIFY_FLAG" val=""/>
</p:tagLst>
</file>

<file path=ppt/tags/tag314.xml><?xml version="1.0" encoding="utf-8"?>
<p:tagLst xmlns:a="http://schemas.openxmlformats.org/drawingml/2006/main" xmlns:r="http://schemas.openxmlformats.org/officeDocument/2006/relationships" xmlns:p="http://schemas.openxmlformats.org/presentationml/2006/main">
  <p:tag name="AS_UNIQUEID" val="1066"/>
  <p:tag name="KSO_WM_BEAUTIFY_FLAG" val=""/>
</p:tagLst>
</file>

<file path=ppt/tags/tag315.xml><?xml version="1.0" encoding="utf-8"?>
<p:tagLst xmlns:a="http://schemas.openxmlformats.org/drawingml/2006/main" xmlns:r="http://schemas.openxmlformats.org/officeDocument/2006/relationships" xmlns:p="http://schemas.openxmlformats.org/presentationml/2006/main">
  <p:tag name="AS_UNIQUEID" val="1069"/>
  <p:tag name="KSO_WM_BEAUTIFY_FLAG" val=""/>
</p:tagLst>
</file>

<file path=ppt/tags/tag316.xml><?xml version="1.0" encoding="utf-8"?>
<p:tagLst xmlns:a="http://schemas.openxmlformats.org/drawingml/2006/main" xmlns:r="http://schemas.openxmlformats.org/officeDocument/2006/relationships" xmlns:p="http://schemas.openxmlformats.org/presentationml/2006/main">
  <p:tag name="AS_UNIQUEID" val="1070"/>
  <p:tag name="KSO_WM_BEAUTIFY_FLAG" val=""/>
</p:tagLst>
</file>

<file path=ppt/tags/tag317.xml><?xml version="1.0" encoding="utf-8"?>
<p:tagLst xmlns:a="http://schemas.openxmlformats.org/drawingml/2006/main" xmlns:r="http://schemas.openxmlformats.org/officeDocument/2006/relationships" xmlns:p="http://schemas.openxmlformats.org/presentationml/2006/main">
  <p:tag name="AS_UNIQUEID" val="1611"/>
  <p:tag name="KSO_WM_BEAUTIFY_FLAG" val=""/>
</p:tagLst>
</file>

<file path=ppt/tags/tag318.xml><?xml version="1.0" encoding="utf-8"?>
<p:tagLst xmlns:a="http://schemas.openxmlformats.org/drawingml/2006/main" xmlns:r="http://schemas.openxmlformats.org/officeDocument/2006/relationships" xmlns:p="http://schemas.openxmlformats.org/presentationml/2006/main">
  <p:tag name="AS_UNIQUEID" val="1628"/>
  <p:tag name="KSO_WM_BEAUTIFY_FLAG" val=""/>
</p:tagLst>
</file>

<file path=ppt/tags/tag319.xml><?xml version="1.0" encoding="utf-8"?>
<p:tagLst xmlns:a="http://schemas.openxmlformats.org/drawingml/2006/main" xmlns:r="http://schemas.openxmlformats.org/officeDocument/2006/relationships" xmlns:p="http://schemas.openxmlformats.org/presentationml/2006/main">
  <p:tag name="AS_UNIQUEID" val="1629"/>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AS_UNIQUEID" val="17661"/>
</p:tagLst>
</file>

<file path=ppt/tags/tag320.xml><?xml version="1.0" encoding="utf-8"?>
<p:tagLst xmlns:a="http://schemas.openxmlformats.org/drawingml/2006/main" xmlns:r="http://schemas.openxmlformats.org/officeDocument/2006/relationships" xmlns:p="http://schemas.openxmlformats.org/presentationml/2006/main">
  <p:tag name="AS_UNIQUEID" val="1630"/>
  <p:tag name="KSO_WM_BEAUTIFY_FLAG" val=""/>
</p:tagLst>
</file>

<file path=ppt/tags/tag321.xml><?xml version="1.0" encoding="utf-8"?>
<p:tagLst xmlns:a="http://schemas.openxmlformats.org/drawingml/2006/main" xmlns:r="http://schemas.openxmlformats.org/officeDocument/2006/relationships" xmlns:p="http://schemas.openxmlformats.org/presentationml/2006/main">
  <p:tag name="AS_UNIQUEID" val="1631"/>
  <p:tag name="KSO_WM_BEAUTIFY_FLAG" val=""/>
</p:tagLst>
</file>

<file path=ppt/tags/tag322.xml><?xml version="1.0" encoding="utf-8"?>
<p:tagLst xmlns:a="http://schemas.openxmlformats.org/drawingml/2006/main" xmlns:r="http://schemas.openxmlformats.org/officeDocument/2006/relationships" xmlns:p="http://schemas.openxmlformats.org/presentationml/2006/main">
  <p:tag name="AS_UNIQUEID" val="1623"/>
  <p:tag name="KSO_WM_DIAGRAM_GROUP_CODE" val="l1-1"/>
  <p:tag name="KSO_WM_DIAGRAM_VIRTUALLY_FRAME" val="{&quot;height&quot;:401.8515748031496,&quot;left&quot;:58.8,&quot;top&quot;:84.0984251968504,&quot;width&quot;:841.95}"/>
  <p:tag name="KSO_WM_TAG_VERSION" val="1.0"/>
  <p:tag name="KSO_WM_TEMPLATE_CATEGORY" val="diagram"/>
  <p:tag name="KSO_WM_TEMPLATE_INDEX" val="20168406"/>
  <p:tag name="KSO_WM_UNIT_COMPATIBLE" val="0"/>
  <p:tag name="KSO_WM_UNIT_DIAGRAM_ISNUMVISUAL" val="0"/>
  <p:tag name="KSO_WM_UNIT_DIAGRAM_ISREFERUNIT" val="0"/>
  <p:tag name="KSO_WM_UNIT_HIGHLIGHT" val="0"/>
  <p:tag name="KSO_WM_UNIT_ID" val="diagram20168406_3*l_h_f*1_1_1"/>
  <p:tag name="KSO_WM_UNIT_LAYERLEVEL" val="1_1_1"/>
  <p:tag name="KSO_WM_UNIT_NOCLEAR" val="0"/>
  <p:tag name="KSO_WM_UNIT_PRESET_TEXT" val="单击此处添加文本具体内容，简明扼要的阐述您的观点。"/>
  <p:tag name="KSO_WM_UNIT_SUBTYPE" val="a"/>
  <p:tag name="KSO_WM_UNIT_TEXT_FILL_FORE_SCHEMECOLOR_INDEX" val="13"/>
  <p:tag name="KSO_WM_UNIT_TEXT_FILL_TYPE" val="1"/>
  <p:tag name="KSO_WM_UNIT_VALUE" val="30"/>
</p:tagLst>
</file>

<file path=ppt/tags/tag323.xml><?xml version="1.0" encoding="utf-8"?>
<p:tagLst xmlns:a="http://schemas.openxmlformats.org/drawingml/2006/main" xmlns:r="http://schemas.openxmlformats.org/officeDocument/2006/relationships" xmlns:p="http://schemas.openxmlformats.org/presentationml/2006/main">
  <p:tag name="AS_UNIQUEID" val="1620"/>
  <p:tag name="KSO_WM_BEAUTIFY_FLAG" val=""/>
  <p:tag name="KSO_WM_DIAGRAM_GROUP_CODE" val="l1-1"/>
  <p:tag name="KSO_WM_TAG_VERSION" val="1.0"/>
  <p:tag name="KSO_WM_TEMPLATE_CATEGORY" val="diagram"/>
  <p:tag name="KSO_WM_TEMPLATE_INDEX" val="20168406"/>
  <p:tag name="KSO_WM_UNIT_COMPATIBLE" val="0"/>
  <p:tag name="KSO_WM_UNIT_DIAGRAM_ISNUMVISUAL" val="0"/>
  <p:tag name="KSO_WM_UNIT_DIAGRAM_ISREFERUNIT" val="0"/>
  <p:tag name="KSO_WM_UNIT_HIGHLIGHT" val="0"/>
  <p:tag name="KSO_WM_UNIT_ID" val="diagram20168406_3*l_h_f*1_3_1"/>
  <p:tag name="KSO_WM_UNIT_INDEX" val="1_3_1"/>
  <p:tag name="KSO_WM_UNIT_LAYERLEVEL" val="1_1_1"/>
  <p:tag name="KSO_WM_UNIT_NOCLEAR" val="0"/>
  <p:tag name="KSO_WM_UNIT_PRESET_TEXT" val="单击此处添加文本具体内容，简明扼要的阐述您的观点。"/>
  <p:tag name="KSO_WM_UNIT_SUBTYPE" val="a"/>
  <p:tag name="KSO_WM_UNIT_TEXT_FILL_FORE_SCHEMECOLOR_INDEX" val="13"/>
  <p:tag name="KSO_WM_UNIT_TEXT_FILL_TYPE" val="1"/>
  <p:tag name="KSO_WM_UNIT_TYPE" val="l_h_f"/>
  <p:tag name="KSO_WM_UNIT_VALUE" val="30"/>
</p:tagLst>
</file>

<file path=ppt/tags/tag324.xml><?xml version="1.0" encoding="utf-8"?>
<p:tagLst xmlns:a="http://schemas.openxmlformats.org/drawingml/2006/main" xmlns:r="http://schemas.openxmlformats.org/officeDocument/2006/relationships" xmlns:p="http://schemas.openxmlformats.org/presentationml/2006/main">
  <p:tag name="AS_UNIQUEID" val="1621"/>
  <p:tag name="KSO_WM_BEAUTIFY_FLAG" val=""/>
  <p:tag name="KSO_WM_DIAGRAM_GROUP_CODE" val="l1-1"/>
  <p:tag name="KSO_WM_TAG_VERSION" val="1.0"/>
  <p:tag name="KSO_WM_TEMPLATE_CATEGORY" val="diagram"/>
  <p:tag name="KSO_WM_TEMPLATE_INDEX" val="20168406"/>
  <p:tag name="KSO_WM_UNIT_COMPATIBLE" val="0"/>
  <p:tag name="KSO_WM_UNIT_DIAGRAM_ISNUMVISUAL" val="0"/>
  <p:tag name="KSO_WM_UNIT_DIAGRAM_ISREFERUNIT" val="0"/>
  <p:tag name="KSO_WM_UNIT_HIGHLIGHT" val="0"/>
  <p:tag name="KSO_WM_UNIT_ID" val="diagram20168406_3*l_h_f*1_4_1"/>
  <p:tag name="KSO_WM_UNIT_INDEX" val="1_4_1"/>
  <p:tag name="KSO_WM_UNIT_LAYERLEVEL" val="1_1_1"/>
  <p:tag name="KSO_WM_UNIT_NOCLEAR" val="0"/>
  <p:tag name="KSO_WM_UNIT_PRESET_TEXT" val="单击此处添加文本具体内容，简明扼要的阐述您的观点。"/>
  <p:tag name="KSO_WM_UNIT_SUBTYPE" val="a"/>
  <p:tag name="KSO_WM_UNIT_TEXT_FILL_FORE_SCHEMECOLOR_INDEX" val="13"/>
  <p:tag name="KSO_WM_UNIT_TEXT_FILL_TYPE" val="1"/>
  <p:tag name="KSO_WM_UNIT_TYPE" val="l_h_f"/>
  <p:tag name="KSO_WM_UNIT_VALUE" val="30"/>
</p:tagLst>
</file>

<file path=ppt/tags/tag325.xml><?xml version="1.0" encoding="utf-8"?>
<p:tagLst xmlns:a="http://schemas.openxmlformats.org/drawingml/2006/main" xmlns:r="http://schemas.openxmlformats.org/officeDocument/2006/relationships" xmlns:p="http://schemas.openxmlformats.org/presentationml/2006/main">
  <p:tag name="AS_UNIQUEID" val="1622"/>
  <p:tag name="KSO_WM_BEAUTIFY_FLAG" val=""/>
  <p:tag name="KSO_WM_DIAGRAM_GROUP_CODE" val="l1-1"/>
  <p:tag name="KSO_WM_TAG_VERSION" val="1.0"/>
  <p:tag name="KSO_WM_TEMPLATE_CATEGORY" val="diagram"/>
  <p:tag name="KSO_WM_TEMPLATE_INDEX" val="20168406"/>
  <p:tag name="KSO_WM_UNIT_COMPATIBLE" val="0"/>
  <p:tag name="KSO_WM_UNIT_DIAGRAM_ISNUMVISUAL" val="0"/>
  <p:tag name="KSO_WM_UNIT_DIAGRAM_ISREFERUNIT" val="0"/>
  <p:tag name="KSO_WM_UNIT_HIGHLIGHT" val="0"/>
  <p:tag name="KSO_WM_UNIT_ID" val="diagram20168406_3*l_h_f*1_2_1"/>
  <p:tag name="KSO_WM_UNIT_INDEX" val="1_2_1"/>
  <p:tag name="KSO_WM_UNIT_LAYERLEVEL" val="1_1_1"/>
  <p:tag name="KSO_WM_UNIT_NOCLEAR" val="0"/>
  <p:tag name="KSO_WM_UNIT_PRESET_TEXT" val="单击此处添加文本具体内容，简明扼要的阐述您的观点。"/>
  <p:tag name="KSO_WM_UNIT_SUBTYPE" val="a"/>
  <p:tag name="KSO_WM_UNIT_TEXT_FILL_FORE_SCHEMECOLOR_INDEX" val="13"/>
  <p:tag name="KSO_WM_UNIT_TEXT_FILL_TYPE" val="1"/>
  <p:tag name="KSO_WM_UNIT_TYPE" val="l_h_f"/>
  <p:tag name="KSO_WM_UNIT_VALUE" val="30"/>
</p:tagLst>
</file>

<file path=ppt/tags/tag326.xml><?xml version="1.0" encoding="utf-8"?>
<p:tagLst xmlns:a="http://schemas.openxmlformats.org/drawingml/2006/main" xmlns:r="http://schemas.openxmlformats.org/officeDocument/2006/relationships" xmlns:p="http://schemas.openxmlformats.org/presentationml/2006/main">
  <p:tag name="AS_UNIQUEID" val="6396"/>
</p:tagLst>
</file>

<file path=ppt/tags/tag327.xml><?xml version="1.0" encoding="utf-8"?>
<p:tagLst xmlns:a="http://schemas.openxmlformats.org/drawingml/2006/main" xmlns:r="http://schemas.openxmlformats.org/officeDocument/2006/relationships" xmlns:p="http://schemas.openxmlformats.org/presentationml/2006/main">
  <p:tag name="AS_UNIQUEID" val="17695"/>
</p:tagLst>
</file>

<file path=ppt/tags/tag328.xml><?xml version="1.0" encoding="utf-8"?>
<p:tagLst xmlns:a="http://schemas.openxmlformats.org/drawingml/2006/main" xmlns:r="http://schemas.openxmlformats.org/officeDocument/2006/relationships" xmlns:p="http://schemas.openxmlformats.org/presentationml/2006/main">
  <p:tag name="AS_UNIQUEID" val="17696"/>
</p:tagLst>
</file>

<file path=ppt/tags/tag329.xml><?xml version="1.0" encoding="utf-8"?>
<p:tagLst xmlns:a="http://schemas.openxmlformats.org/drawingml/2006/main" xmlns:r="http://schemas.openxmlformats.org/officeDocument/2006/relationships" xmlns:p="http://schemas.openxmlformats.org/presentationml/2006/main">
  <p:tag name="AS_UNIQUEID" val="1091"/>
</p:tagLst>
</file>

<file path=ppt/tags/tag33.xml><?xml version="1.0" encoding="utf-8"?>
<p:tagLst xmlns:a="http://schemas.openxmlformats.org/drawingml/2006/main" xmlns:r="http://schemas.openxmlformats.org/officeDocument/2006/relationships" xmlns:p="http://schemas.openxmlformats.org/presentationml/2006/main">
  <p:tag name="AS_UNIQUEID" val="17662"/>
  <p:tag name="KSO_WM_BEAUTIFY_FLAG" val=""/>
</p:tagLst>
</file>

<file path=ppt/tags/tag330.xml><?xml version="1.0" encoding="utf-8"?>
<p:tagLst xmlns:a="http://schemas.openxmlformats.org/drawingml/2006/main" xmlns:r="http://schemas.openxmlformats.org/officeDocument/2006/relationships" xmlns:p="http://schemas.openxmlformats.org/presentationml/2006/main">
  <p:tag name="AS_UNIQUEID" val="1092"/>
</p:tagLst>
</file>

<file path=ppt/tags/tag331.xml><?xml version="1.0" encoding="utf-8"?>
<p:tagLst xmlns:a="http://schemas.openxmlformats.org/drawingml/2006/main" xmlns:r="http://schemas.openxmlformats.org/officeDocument/2006/relationships" xmlns:p="http://schemas.openxmlformats.org/presentationml/2006/main">
  <p:tag name="AS_UNIQUEID" val="8498"/>
</p:tagLst>
</file>

<file path=ppt/tags/tag332.xml><?xml version="1.0" encoding="utf-8"?>
<p:tagLst xmlns:a="http://schemas.openxmlformats.org/drawingml/2006/main" xmlns:r="http://schemas.openxmlformats.org/officeDocument/2006/relationships" xmlns:p="http://schemas.openxmlformats.org/presentationml/2006/main">
  <p:tag name="AS_UNIQUEID" val="8499"/>
</p:tagLst>
</file>

<file path=ppt/tags/tag333.xml><?xml version="1.0" encoding="utf-8"?>
<p:tagLst xmlns:a="http://schemas.openxmlformats.org/drawingml/2006/main" xmlns:r="http://schemas.openxmlformats.org/officeDocument/2006/relationships" xmlns:p="http://schemas.openxmlformats.org/presentationml/2006/main">
  <p:tag name="AS_UNIQUEID" val="1095"/>
</p:tagLst>
</file>

<file path=ppt/tags/tag334.xml><?xml version="1.0" encoding="utf-8"?>
<p:tagLst xmlns:a="http://schemas.openxmlformats.org/drawingml/2006/main" xmlns:r="http://schemas.openxmlformats.org/officeDocument/2006/relationships" xmlns:p="http://schemas.openxmlformats.org/presentationml/2006/main">
  <p:tag name="AS_UNIQUEID" val="1096"/>
</p:tagLst>
</file>

<file path=ppt/tags/tag335.xml><?xml version="1.0" encoding="utf-8"?>
<p:tagLst xmlns:a="http://schemas.openxmlformats.org/drawingml/2006/main" xmlns:r="http://schemas.openxmlformats.org/officeDocument/2006/relationships" xmlns:p="http://schemas.openxmlformats.org/presentationml/2006/main">
  <p:tag name="AS_UNIQUEID" val="1097"/>
</p:tagLst>
</file>

<file path=ppt/tags/tag336.xml><?xml version="1.0" encoding="utf-8"?>
<p:tagLst xmlns:a="http://schemas.openxmlformats.org/drawingml/2006/main" xmlns:r="http://schemas.openxmlformats.org/officeDocument/2006/relationships" xmlns:p="http://schemas.openxmlformats.org/presentationml/2006/main">
  <p:tag name="AS_UNIQUEID" val="1091"/>
</p:tagLst>
</file>

<file path=ppt/tags/tag337.xml><?xml version="1.0" encoding="utf-8"?>
<p:tagLst xmlns:a="http://schemas.openxmlformats.org/drawingml/2006/main" xmlns:r="http://schemas.openxmlformats.org/officeDocument/2006/relationships" xmlns:p="http://schemas.openxmlformats.org/presentationml/2006/main">
  <p:tag name="AS_UNIQUEID" val="19012"/>
</p:tagLst>
</file>

<file path=ppt/tags/tag338.xml><?xml version="1.0" encoding="utf-8"?>
<p:tagLst xmlns:a="http://schemas.openxmlformats.org/drawingml/2006/main" xmlns:r="http://schemas.openxmlformats.org/officeDocument/2006/relationships" xmlns:p="http://schemas.openxmlformats.org/presentationml/2006/main">
  <p:tag name="AS_UNIQUEID" val="1366"/>
</p:tagLst>
</file>

<file path=ppt/tags/tag339.xml><?xml version="1.0" encoding="utf-8"?>
<p:tagLst xmlns:a="http://schemas.openxmlformats.org/drawingml/2006/main" xmlns:r="http://schemas.openxmlformats.org/officeDocument/2006/relationships" xmlns:p="http://schemas.openxmlformats.org/presentationml/2006/main">
  <p:tag name="AS_UNIQUEID" val="1367"/>
</p:tagLst>
</file>

<file path=ppt/tags/tag34.xml><?xml version="1.0" encoding="utf-8"?>
<p:tagLst xmlns:a="http://schemas.openxmlformats.org/drawingml/2006/main" xmlns:r="http://schemas.openxmlformats.org/officeDocument/2006/relationships" xmlns:p="http://schemas.openxmlformats.org/presentationml/2006/main">
  <p:tag name="AS_UNIQUEID" val="17663"/>
  <p:tag name="KSO_WM_BEAUTIFY_FLAG" val=""/>
</p:tagLst>
</file>

<file path=ppt/tags/tag340.xml><?xml version="1.0" encoding="utf-8"?>
<p:tagLst xmlns:a="http://schemas.openxmlformats.org/drawingml/2006/main" xmlns:r="http://schemas.openxmlformats.org/officeDocument/2006/relationships" xmlns:p="http://schemas.openxmlformats.org/presentationml/2006/main">
  <p:tag name="AS_UNIQUEID" val="1365"/>
</p:tagLst>
</file>

<file path=ppt/tags/tag341.xml><?xml version="1.0" encoding="utf-8"?>
<p:tagLst xmlns:a="http://schemas.openxmlformats.org/drawingml/2006/main" xmlns:r="http://schemas.openxmlformats.org/officeDocument/2006/relationships" xmlns:p="http://schemas.openxmlformats.org/presentationml/2006/main">
  <p:tag name="AS_UNIQUEID" val="1369"/>
</p:tagLst>
</file>

<file path=ppt/tags/tag342.xml><?xml version="1.0" encoding="utf-8"?>
<p:tagLst xmlns:a="http://schemas.openxmlformats.org/drawingml/2006/main" xmlns:r="http://schemas.openxmlformats.org/officeDocument/2006/relationships" xmlns:p="http://schemas.openxmlformats.org/presentationml/2006/main">
  <p:tag name="AS_UNIQUEID" val="1370"/>
</p:tagLst>
</file>

<file path=ppt/tags/tag343.xml><?xml version="1.0" encoding="utf-8"?>
<p:tagLst xmlns:a="http://schemas.openxmlformats.org/drawingml/2006/main" xmlns:r="http://schemas.openxmlformats.org/officeDocument/2006/relationships" xmlns:p="http://schemas.openxmlformats.org/presentationml/2006/main">
  <p:tag name="AS_UNIQUEID" val="1368"/>
</p:tagLst>
</file>

<file path=ppt/tags/tag344.xml><?xml version="1.0" encoding="utf-8"?>
<p:tagLst xmlns:a="http://schemas.openxmlformats.org/drawingml/2006/main" xmlns:r="http://schemas.openxmlformats.org/officeDocument/2006/relationships" xmlns:p="http://schemas.openxmlformats.org/presentationml/2006/main">
  <p:tag name="AS_UNIQUEID" val="1105"/>
</p:tagLst>
</file>

<file path=ppt/tags/tag345.xml><?xml version="1.0" encoding="utf-8"?>
<p:tagLst xmlns:a="http://schemas.openxmlformats.org/drawingml/2006/main" xmlns:r="http://schemas.openxmlformats.org/officeDocument/2006/relationships" xmlns:p="http://schemas.openxmlformats.org/presentationml/2006/main">
  <p:tag name="AS_UNIQUEID" val="1102"/>
</p:tagLst>
</file>

<file path=ppt/tags/tag346.xml><?xml version="1.0" encoding="utf-8"?>
<p:tagLst xmlns:a="http://schemas.openxmlformats.org/drawingml/2006/main" xmlns:r="http://schemas.openxmlformats.org/officeDocument/2006/relationships" xmlns:p="http://schemas.openxmlformats.org/presentationml/2006/main">
  <p:tag name="AS_UNIQUEID" val="1101"/>
</p:tagLst>
</file>

<file path=ppt/tags/tag347.xml><?xml version="1.0" encoding="utf-8"?>
<p:tagLst xmlns:a="http://schemas.openxmlformats.org/drawingml/2006/main" xmlns:r="http://schemas.openxmlformats.org/officeDocument/2006/relationships" xmlns:p="http://schemas.openxmlformats.org/presentationml/2006/main">
  <p:tag name="AS_UNIQUEID" val="20439"/>
</p:tagLst>
</file>

<file path=ppt/tags/tag348.xml><?xml version="1.0" encoding="utf-8"?>
<p:tagLst xmlns:a="http://schemas.openxmlformats.org/drawingml/2006/main" xmlns:r="http://schemas.openxmlformats.org/officeDocument/2006/relationships" xmlns:p="http://schemas.openxmlformats.org/presentationml/2006/main">
  <p:tag name="AS_UNIQUEID" val="20440"/>
</p:tagLst>
</file>

<file path=ppt/tags/tag349.xml><?xml version="1.0" encoding="utf-8"?>
<p:tagLst xmlns:a="http://schemas.openxmlformats.org/drawingml/2006/main" xmlns:r="http://schemas.openxmlformats.org/officeDocument/2006/relationships" xmlns:p="http://schemas.openxmlformats.org/presentationml/2006/main">
  <p:tag name="AS_UNIQUEID" val="156"/>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35.xml><?xml version="1.0" encoding="utf-8"?>
<p:tagLst xmlns:a="http://schemas.openxmlformats.org/drawingml/2006/main" xmlns:r="http://schemas.openxmlformats.org/officeDocument/2006/relationships" xmlns:p="http://schemas.openxmlformats.org/presentationml/2006/main">
  <p:tag name="AS_UNIQUEID" val="266"/>
  <p:tag name="KSO_WM_BEAUTIFY_FLAG" val=""/>
</p:tagLst>
</file>

<file path=ppt/tags/tag350.xml><?xml version="1.0" encoding="utf-8"?>
<p:tagLst xmlns:a="http://schemas.openxmlformats.org/drawingml/2006/main" xmlns:r="http://schemas.openxmlformats.org/officeDocument/2006/relationships" xmlns:p="http://schemas.openxmlformats.org/presentationml/2006/main">
  <p:tag name="AS_UNIQUEID" val="20443"/>
</p:tagLst>
</file>

<file path=ppt/tags/tag351.xml><?xml version="1.0" encoding="utf-8"?>
<p:tagLst xmlns:a="http://schemas.openxmlformats.org/drawingml/2006/main" xmlns:r="http://schemas.openxmlformats.org/officeDocument/2006/relationships" xmlns:p="http://schemas.openxmlformats.org/presentationml/2006/main">
  <p:tag name="AS_UNIQUEID" val="20444"/>
</p:tagLst>
</file>

<file path=ppt/tags/tag352.xml><?xml version="1.0" encoding="utf-8"?>
<p:tagLst xmlns:a="http://schemas.openxmlformats.org/drawingml/2006/main" xmlns:r="http://schemas.openxmlformats.org/officeDocument/2006/relationships" xmlns:p="http://schemas.openxmlformats.org/presentationml/2006/main">
  <p:tag name="AS_UNIQUEID" val="1120"/>
</p:tagLst>
</file>

<file path=ppt/tags/tag353.xml><?xml version="1.0" encoding="utf-8"?>
<p:tagLst xmlns:a="http://schemas.openxmlformats.org/drawingml/2006/main" xmlns:r="http://schemas.openxmlformats.org/officeDocument/2006/relationships" xmlns:p="http://schemas.openxmlformats.org/presentationml/2006/main">
  <p:tag name="AS_UNIQUEID" val="1121"/>
</p:tagLst>
</file>

<file path=ppt/tags/tag354.xml><?xml version="1.0" encoding="utf-8"?>
<p:tagLst xmlns:a="http://schemas.openxmlformats.org/drawingml/2006/main" xmlns:r="http://schemas.openxmlformats.org/officeDocument/2006/relationships" xmlns:p="http://schemas.openxmlformats.org/presentationml/2006/main">
  <p:tag name="AS_UNIQUEID" val="1122"/>
</p:tagLst>
</file>

<file path=ppt/tags/tag355.xml><?xml version="1.0" encoding="utf-8"?>
<p:tagLst xmlns:a="http://schemas.openxmlformats.org/drawingml/2006/main" xmlns:r="http://schemas.openxmlformats.org/officeDocument/2006/relationships" xmlns:p="http://schemas.openxmlformats.org/presentationml/2006/main">
  <p:tag name="AS_UNIQUEID" val="6426"/>
</p:tagLst>
</file>

<file path=ppt/tags/tag356.xml><?xml version="1.0" encoding="utf-8"?>
<p:tagLst xmlns:a="http://schemas.openxmlformats.org/drawingml/2006/main" xmlns:r="http://schemas.openxmlformats.org/officeDocument/2006/relationships" xmlns:p="http://schemas.openxmlformats.org/presentationml/2006/main">
  <p:tag name="AS_UNIQUEID" val="6427"/>
</p:tagLst>
</file>

<file path=ppt/tags/tag357.xml><?xml version="1.0" encoding="utf-8"?>
<p:tagLst xmlns:a="http://schemas.openxmlformats.org/drawingml/2006/main" xmlns:r="http://schemas.openxmlformats.org/officeDocument/2006/relationships" xmlns:p="http://schemas.openxmlformats.org/presentationml/2006/main">
  <p:tag name="AS_UNIQUEID" val="6428"/>
</p:tagLst>
</file>

<file path=ppt/tags/tag358.xml><?xml version="1.0" encoding="utf-8"?>
<p:tagLst xmlns:a="http://schemas.openxmlformats.org/drawingml/2006/main" xmlns:r="http://schemas.openxmlformats.org/officeDocument/2006/relationships" xmlns:p="http://schemas.openxmlformats.org/presentationml/2006/main">
  <p:tag name="AS_UNIQUEID" val="1268"/>
</p:tagLst>
</file>

<file path=ppt/tags/tag359.xml><?xml version="1.0" encoding="utf-8"?>
<p:tagLst xmlns:a="http://schemas.openxmlformats.org/drawingml/2006/main" xmlns:r="http://schemas.openxmlformats.org/officeDocument/2006/relationships" xmlns:p="http://schemas.openxmlformats.org/presentationml/2006/main">
  <p:tag name="AS_UNIQUEID" val="6422"/>
</p:tagLst>
</file>

<file path=ppt/tags/tag36.xml><?xml version="1.0" encoding="utf-8"?>
<p:tagLst xmlns:a="http://schemas.openxmlformats.org/drawingml/2006/main" xmlns:r="http://schemas.openxmlformats.org/officeDocument/2006/relationships" xmlns:p="http://schemas.openxmlformats.org/presentationml/2006/main">
  <p:tag name="AS_UNIQUEID" val="267"/>
  <p:tag name="KSO_WM_BEAUTIFY_FLAG" val=""/>
</p:tagLst>
</file>

<file path=ppt/tags/tag360.xml><?xml version="1.0" encoding="utf-8"?>
<p:tagLst xmlns:a="http://schemas.openxmlformats.org/drawingml/2006/main" xmlns:r="http://schemas.openxmlformats.org/officeDocument/2006/relationships" xmlns:p="http://schemas.openxmlformats.org/presentationml/2006/main">
  <p:tag name="AS_UNIQUEID" val="6423"/>
</p:tagLst>
</file>

<file path=ppt/tags/tag361.xml><?xml version="1.0" encoding="utf-8"?>
<p:tagLst xmlns:a="http://schemas.openxmlformats.org/drawingml/2006/main" xmlns:r="http://schemas.openxmlformats.org/officeDocument/2006/relationships" xmlns:p="http://schemas.openxmlformats.org/presentationml/2006/main">
  <p:tag name="AS_UNIQUEID" val="6424"/>
</p:tagLst>
</file>

<file path=ppt/tags/tag362.xml><?xml version="1.0" encoding="utf-8"?>
<p:tagLst xmlns:a="http://schemas.openxmlformats.org/drawingml/2006/main" xmlns:r="http://schemas.openxmlformats.org/officeDocument/2006/relationships" xmlns:p="http://schemas.openxmlformats.org/presentationml/2006/main">
  <p:tag name="AS_UNIQUEID" val="20452"/>
</p:tagLst>
</file>

<file path=ppt/tags/tag363.xml><?xml version="1.0" encoding="utf-8"?>
<p:tagLst xmlns:a="http://schemas.openxmlformats.org/drawingml/2006/main" xmlns:r="http://schemas.openxmlformats.org/officeDocument/2006/relationships" xmlns:p="http://schemas.openxmlformats.org/presentationml/2006/main">
  <p:tag name="AS_UNIQUEID" val="20453"/>
</p:tagLst>
</file>

<file path=ppt/tags/tag364.xml><?xml version="1.0" encoding="utf-8"?>
<p:tagLst xmlns:a="http://schemas.openxmlformats.org/drawingml/2006/main" xmlns:r="http://schemas.openxmlformats.org/officeDocument/2006/relationships" xmlns:p="http://schemas.openxmlformats.org/presentationml/2006/main">
  <p:tag name="AS_UNIQUEID" val="20448"/>
</p:tagLst>
</file>

<file path=ppt/tags/tag365.xml><?xml version="1.0" encoding="utf-8"?>
<p:tagLst xmlns:a="http://schemas.openxmlformats.org/drawingml/2006/main" xmlns:r="http://schemas.openxmlformats.org/officeDocument/2006/relationships" xmlns:p="http://schemas.openxmlformats.org/presentationml/2006/main">
  <p:tag name="AS_UNIQUEID" val="20449"/>
</p:tagLst>
</file>

<file path=ppt/tags/tag366.xml><?xml version="1.0" encoding="utf-8"?>
<p:tagLst xmlns:a="http://schemas.openxmlformats.org/drawingml/2006/main" xmlns:r="http://schemas.openxmlformats.org/officeDocument/2006/relationships" xmlns:p="http://schemas.openxmlformats.org/presentationml/2006/main">
  <p:tag name="AS_UNIQUEID" val="20450"/>
</p:tagLst>
</file>

<file path=ppt/tags/tag367.xml><?xml version="1.0" encoding="utf-8"?>
<p:tagLst xmlns:a="http://schemas.openxmlformats.org/drawingml/2006/main" xmlns:r="http://schemas.openxmlformats.org/officeDocument/2006/relationships" xmlns:p="http://schemas.openxmlformats.org/presentationml/2006/main">
  <p:tag name="AS_UNIQUEID" val="6434"/>
</p:tagLst>
</file>

<file path=ppt/tags/tag368.xml><?xml version="1.0" encoding="utf-8"?>
<p:tagLst xmlns:a="http://schemas.openxmlformats.org/drawingml/2006/main" xmlns:r="http://schemas.openxmlformats.org/officeDocument/2006/relationships" xmlns:p="http://schemas.openxmlformats.org/presentationml/2006/main">
  <p:tag name="AS_UNIQUEID" val="6435"/>
</p:tagLst>
</file>

<file path=ppt/tags/tag369.xml><?xml version="1.0" encoding="utf-8"?>
<p:tagLst xmlns:a="http://schemas.openxmlformats.org/drawingml/2006/main" xmlns:r="http://schemas.openxmlformats.org/officeDocument/2006/relationships" xmlns:p="http://schemas.openxmlformats.org/presentationml/2006/main">
  <p:tag name="AS_UNIQUEID" val="6436"/>
</p:tagLst>
</file>

<file path=ppt/tags/tag37.xml><?xml version="1.0" encoding="utf-8"?>
<p:tagLst xmlns:a="http://schemas.openxmlformats.org/drawingml/2006/main" xmlns:r="http://schemas.openxmlformats.org/officeDocument/2006/relationships" xmlns:p="http://schemas.openxmlformats.org/presentationml/2006/main">
  <p:tag name="AS_UNIQUEID" val="17665"/>
</p:tagLst>
</file>

<file path=ppt/tags/tag370.xml><?xml version="1.0" encoding="utf-8"?>
<p:tagLst xmlns:a="http://schemas.openxmlformats.org/drawingml/2006/main" xmlns:r="http://schemas.openxmlformats.org/officeDocument/2006/relationships" xmlns:p="http://schemas.openxmlformats.org/presentationml/2006/main">
  <p:tag name="AS_UNIQUEID" val="6430"/>
</p:tagLst>
</file>

<file path=ppt/tags/tag371.xml><?xml version="1.0" encoding="utf-8"?>
<p:tagLst xmlns:a="http://schemas.openxmlformats.org/drawingml/2006/main" xmlns:r="http://schemas.openxmlformats.org/officeDocument/2006/relationships" xmlns:p="http://schemas.openxmlformats.org/presentationml/2006/main">
  <p:tag name="AS_UNIQUEID" val="6431"/>
</p:tagLst>
</file>

<file path=ppt/tags/tag372.xml><?xml version="1.0" encoding="utf-8"?>
<p:tagLst xmlns:a="http://schemas.openxmlformats.org/drawingml/2006/main" xmlns:r="http://schemas.openxmlformats.org/officeDocument/2006/relationships" xmlns:p="http://schemas.openxmlformats.org/presentationml/2006/main">
  <p:tag name="AS_UNIQUEID" val="6432"/>
</p:tagLst>
</file>

<file path=ppt/tags/tag373.xml><?xml version="1.0" encoding="utf-8"?>
<p:tagLst xmlns:a="http://schemas.openxmlformats.org/drawingml/2006/main" xmlns:r="http://schemas.openxmlformats.org/officeDocument/2006/relationships" xmlns:p="http://schemas.openxmlformats.org/presentationml/2006/main">
  <p:tag name="AS_UNIQUEID" val="20461"/>
</p:tagLst>
</file>

<file path=ppt/tags/tag374.xml><?xml version="1.0" encoding="utf-8"?>
<p:tagLst xmlns:a="http://schemas.openxmlformats.org/drawingml/2006/main" xmlns:r="http://schemas.openxmlformats.org/officeDocument/2006/relationships" xmlns:p="http://schemas.openxmlformats.org/presentationml/2006/main">
  <p:tag name="AS_UNIQUEID" val="20462"/>
</p:tagLst>
</file>

<file path=ppt/tags/tag375.xml><?xml version="1.0" encoding="utf-8"?>
<p:tagLst xmlns:a="http://schemas.openxmlformats.org/drawingml/2006/main" xmlns:r="http://schemas.openxmlformats.org/officeDocument/2006/relationships" xmlns:p="http://schemas.openxmlformats.org/presentationml/2006/main">
  <p:tag name="AS_UNIQUEID" val="20463"/>
</p:tagLst>
</file>

<file path=ppt/tags/tag376.xml><?xml version="1.0" encoding="utf-8"?>
<p:tagLst xmlns:a="http://schemas.openxmlformats.org/drawingml/2006/main" xmlns:r="http://schemas.openxmlformats.org/officeDocument/2006/relationships" xmlns:p="http://schemas.openxmlformats.org/presentationml/2006/main">
  <p:tag name="AS_UNIQUEID" val="20457"/>
</p:tagLst>
</file>

<file path=ppt/tags/tag377.xml><?xml version="1.0" encoding="utf-8"?>
<p:tagLst xmlns:a="http://schemas.openxmlformats.org/drawingml/2006/main" xmlns:r="http://schemas.openxmlformats.org/officeDocument/2006/relationships" xmlns:p="http://schemas.openxmlformats.org/presentationml/2006/main">
  <p:tag name="AS_UNIQUEID" val="20458"/>
</p:tagLst>
</file>

<file path=ppt/tags/tag378.xml><?xml version="1.0" encoding="utf-8"?>
<p:tagLst xmlns:a="http://schemas.openxmlformats.org/drawingml/2006/main" xmlns:r="http://schemas.openxmlformats.org/officeDocument/2006/relationships" xmlns:p="http://schemas.openxmlformats.org/presentationml/2006/main">
  <p:tag name="AS_UNIQUEID" val="20459"/>
</p:tagLst>
</file>

<file path=ppt/tags/tag379.xml><?xml version="1.0" encoding="utf-8"?>
<p:tagLst xmlns:a="http://schemas.openxmlformats.org/drawingml/2006/main" xmlns:r="http://schemas.openxmlformats.org/officeDocument/2006/relationships" xmlns:p="http://schemas.openxmlformats.org/presentationml/2006/main">
  <p:tag name="AS_UNIQUEID" val="6443"/>
</p:tagLst>
</file>

<file path=ppt/tags/tag38.xml><?xml version="1.0" encoding="utf-8"?>
<p:tagLst xmlns:a="http://schemas.openxmlformats.org/drawingml/2006/main" xmlns:r="http://schemas.openxmlformats.org/officeDocument/2006/relationships" xmlns:p="http://schemas.openxmlformats.org/presentationml/2006/main">
  <p:tag name="AS_UNIQUEID" val="17666"/>
  <p:tag name="KSO_WM_BEAUTIFY_FLAG" val=""/>
</p:tagLst>
</file>

<file path=ppt/tags/tag380.xml><?xml version="1.0" encoding="utf-8"?>
<p:tagLst xmlns:a="http://schemas.openxmlformats.org/drawingml/2006/main" xmlns:r="http://schemas.openxmlformats.org/officeDocument/2006/relationships" xmlns:p="http://schemas.openxmlformats.org/presentationml/2006/main">
  <p:tag name="AS_UNIQUEID" val="6444"/>
</p:tagLst>
</file>

<file path=ppt/tags/tag381.xml><?xml version="1.0" encoding="utf-8"?>
<p:tagLst xmlns:a="http://schemas.openxmlformats.org/drawingml/2006/main" xmlns:r="http://schemas.openxmlformats.org/officeDocument/2006/relationships" xmlns:p="http://schemas.openxmlformats.org/presentationml/2006/main">
  <p:tag name="AS_UNIQUEID" val="6445"/>
</p:tagLst>
</file>

<file path=ppt/tags/tag382.xml><?xml version="1.0" encoding="utf-8"?>
<p:tagLst xmlns:a="http://schemas.openxmlformats.org/drawingml/2006/main" xmlns:r="http://schemas.openxmlformats.org/officeDocument/2006/relationships" xmlns:p="http://schemas.openxmlformats.org/presentationml/2006/main">
  <p:tag name="AS_UNIQUEID" val="6439"/>
</p:tagLst>
</file>

<file path=ppt/tags/tag383.xml><?xml version="1.0" encoding="utf-8"?>
<p:tagLst xmlns:a="http://schemas.openxmlformats.org/drawingml/2006/main" xmlns:r="http://schemas.openxmlformats.org/officeDocument/2006/relationships" xmlns:p="http://schemas.openxmlformats.org/presentationml/2006/main">
  <p:tag name="AS_UNIQUEID" val="6440"/>
</p:tagLst>
</file>

<file path=ppt/tags/tag384.xml><?xml version="1.0" encoding="utf-8"?>
<p:tagLst xmlns:a="http://schemas.openxmlformats.org/drawingml/2006/main" xmlns:r="http://schemas.openxmlformats.org/officeDocument/2006/relationships" xmlns:p="http://schemas.openxmlformats.org/presentationml/2006/main">
  <p:tag name="AS_UNIQUEID" val="6441"/>
</p:tagLst>
</file>

<file path=ppt/tags/tag385.xml><?xml version="1.0" encoding="utf-8"?>
<p:tagLst xmlns:a="http://schemas.openxmlformats.org/drawingml/2006/main" xmlns:r="http://schemas.openxmlformats.org/officeDocument/2006/relationships" xmlns:p="http://schemas.openxmlformats.org/presentationml/2006/main">
  <p:tag name="AS_UNIQUEID" val="20471"/>
</p:tagLst>
</file>

<file path=ppt/tags/tag386.xml><?xml version="1.0" encoding="utf-8"?>
<p:tagLst xmlns:a="http://schemas.openxmlformats.org/drawingml/2006/main" xmlns:r="http://schemas.openxmlformats.org/officeDocument/2006/relationships" xmlns:p="http://schemas.openxmlformats.org/presentationml/2006/main">
  <p:tag name="AS_UNIQUEID" val="20472"/>
</p:tagLst>
</file>

<file path=ppt/tags/tag387.xml><?xml version="1.0" encoding="utf-8"?>
<p:tagLst xmlns:a="http://schemas.openxmlformats.org/drawingml/2006/main" xmlns:r="http://schemas.openxmlformats.org/officeDocument/2006/relationships" xmlns:p="http://schemas.openxmlformats.org/presentationml/2006/main">
  <p:tag name="AS_UNIQUEID" val="20473"/>
</p:tagLst>
</file>

<file path=ppt/tags/tag388.xml><?xml version="1.0" encoding="utf-8"?>
<p:tagLst xmlns:a="http://schemas.openxmlformats.org/drawingml/2006/main" xmlns:r="http://schemas.openxmlformats.org/officeDocument/2006/relationships" xmlns:p="http://schemas.openxmlformats.org/presentationml/2006/main">
  <p:tag name="AS_UNIQUEID" val="20474"/>
</p:tagLst>
</file>

<file path=ppt/tags/tag389.xml><?xml version="1.0" encoding="utf-8"?>
<p:tagLst xmlns:a="http://schemas.openxmlformats.org/drawingml/2006/main" xmlns:r="http://schemas.openxmlformats.org/officeDocument/2006/relationships" xmlns:p="http://schemas.openxmlformats.org/presentationml/2006/main">
  <p:tag name="AS_UNIQUEID" val="20475"/>
</p:tagLst>
</file>

<file path=ppt/tags/tag39.xml><?xml version="1.0" encoding="utf-8"?>
<p:tagLst xmlns:a="http://schemas.openxmlformats.org/drawingml/2006/main" xmlns:r="http://schemas.openxmlformats.org/officeDocument/2006/relationships" xmlns:p="http://schemas.openxmlformats.org/presentationml/2006/main">
  <p:tag name="AS_UNIQUEID" val="17667"/>
  <p:tag name="KSO_WM_BEAUTIFY_FLAG" val=""/>
</p:tagLst>
</file>

<file path=ppt/tags/tag390.xml><?xml version="1.0" encoding="utf-8"?>
<p:tagLst xmlns:a="http://schemas.openxmlformats.org/drawingml/2006/main" xmlns:r="http://schemas.openxmlformats.org/officeDocument/2006/relationships" xmlns:p="http://schemas.openxmlformats.org/presentationml/2006/main">
  <p:tag name="AS_UNIQUEID" val="20476"/>
</p:tagLst>
</file>

<file path=ppt/tags/tag391.xml><?xml version="1.0" encoding="utf-8"?>
<p:tagLst xmlns:a="http://schemas.openxmlformats.org/drawingml/2006/main" xmlns:r="http://schemas.openxmlformats.org/officeDocument/2006/relationships" xmlns:p="http://schemas.openxmlformats.org/presentationml/2006/main">
  <p:tag name="AS_UNIQUEID" val="20467"/>
</p:tagLst>
</file>

<file path=ppt/tags/tag392.xml><?xml version="1.0" encoding="utf-8"?>
<p:tagLst xmlns:a="http://schemas.openxmlformats.org/drawingml/2006/main" xmlns:r="http://schemas.openxmlformats.org/officeDocument/2006/relationships" xmlns:p="http://schemas.openxmlformats.org/presentationml/2006/main">
  <p:tag name="AS_UNIQUEID" val="20468"/>
</p:tagLst>
</file>

<file path=ppt/tags/tag393.xml><?xml version="1.0" encoding="utf-8"?>
<p:tagLst xmlns:a="http://schemas.openxmlformats.org/drawingml/2006/main" xmlns:r="http://schemas.openxmlformats.org/officeDocument/2006/relationships" xmlns:p="http://schemas.openxmlformats.org/presentationml/2006/main">
  <p:tag name="AS_UNIQUEID" val="20469"/>
</p:tagLst>
</file>

<file path=ppt/tags/tag394.xml><?xml version="1.0" encoding="utf-8"?>
<p:tagLst xmlns:a="http://schemas.openxmlformats.org/drawingml/2006/main" xmlns:r="http://schemas.openxmlformats.org/officeDocument/2006/relationships" xmlns:p="http://schemas.openxmlformats.org/presentationml/2006/main">
  <p:tag name="AS_UNIQUEID" val="456"/>
</p:tagLst>
</file>

<file path=ppt/tags/tag395.xml><?xml version="1.0" encoding="utf-8"?>
<p:tagLst xmlns:a="http://schemas.openxmlformats.org/drawingml/2006/main" xmlns:r="http://schemas.openxmlformats.org/officeDocument/2006/relationships" xmlns:p="http://schemas.openxmlformats.org/presentationml/2006/main">
  <p:tag name="AS_UNIQUEID" val="457"/>
</p:tagLst>
</file>

<file path=ppt/tags/tag396.xml><?xml version="1.0" encoding="utf-8"?>
<p:tagLst xmlns:a="http://schemas.openxmlformats.org/drawingml/2006/main" xmlns:r="http://schemas.openxmlformats.org/officeDocument/2006/relationships" xmlns:p="http://schemas.openxmlformats.org/presentationml/2006/main">
  <p:tag name="AS_UNIQUEID" val="458"/>
</p:tagLst>
</file>

<file path=ppt/tags/tag397.xml><?xml version="1.0" encoding="utf-8"?>
<p:tagLst xmlns:a="http://schemas.openxmlformats.org/drawingml/2006/main" xmlns:r="http://schemas.openxmlformats.org/officeDocument/2006/relationships" xmlns:p="http://schemas.openxmlformats.org/presentationml/2006/main">
  <p:tag name="AS_UNIQUEID" val="1025"/>
</p:tagLst>
</file>

<file path=ppt/tags/tag398.xml><?xml version="1.0" encoding="utf-8"?>
<p:tagLst xmlns:a="http://schemas.openxmlformats.org/drawingml/2006/main" xmlns:r="http://schemas.openxmlformats.org/officeDocument/2006/relationships" xmlns:p="http://schemas.openxmlformats.org/presentationml/2006/main">
  <p:tag name="AS_UNIQUEID" val="1366"/>
</p:tagLst>
</file>

<file path=ppt/tags/tag399.xml><?xml version="1.0" encoding="utf-8"?>
<p:tagLst xmlns:a="http://schemas.openxmlformats.org/drawingml/2006/main" xmlns:r="http://schemas.openxmlformats.org/officeDocument/2006/relationships" xmlns:p="http://schemas.openxmlformats.org/presentationml/2006/main">
  <p:tag name="AS_UNIQUEID" val="464"/>
</p:tagLst>
</file>

<file path=ppt/tags/tag4.xml><?xml version="1.0" encoding="utf-8"?>
<p:tagLst xmlns:a="http://schemas.openxmlformats.org/drawingml/2006/main" xmlns:r="http://schemas.openxmlformats.org/officeDocument/2006/relationships" xmlns:p="http://schemas.openxmlformats.org/presentationml/2006/main">
  <p:tag name="AS_UNIQUEID" val="20270"/>
</p:tagLst>
</file>

<file path=ppt/tags/tag40.xml><?xml version="1.0" encoding="utf-8"?>
<p:tagLst xmlns:a="http://schemas.openxmlformats.org/drawingml/2006/main" xmlns:r="http://schemas.openxmlformats.org/officeDocument/2006/relationships" xmlns:p="http://schemas.openxmlformats.org/presentationml/2006/main">
  <p:tag name="AS_UNIQUEID" val="266"/>
  <p:tag name="KSO_WM_BEAUTIFY_FLAG" val=""/>
</p:tagLst>
</file>

<file path=ppt/tags/tag400.xml><?xml version="1.0" encoding="utf-8"?>
<p:tagLst xmlns:a="http://schemas.openxmlformats.org/drawingml/2006/main" xmlns:r="http://schemas.openxmlformats.org/officeDocument/2006/relationships" xmlns:p="http://schemas.openxmlformats.org/presentationml/2006/main">
  <p:tag name="AS_UNIQUEID" val="1132"/>
  <p:tag name="KSO_WM_UNIT_TABLE_BEAUTIFY" val="smartTable{7b1157fb-ffdf-4170-a9d3-b4a353d15798}"/>
  <p:tag name="TABLE_ENDDRAG_ORIGIN_RECT" val="924*440"/>
  <p:tag name="TABLE_ENDDRAG_RECT" val="22*78*924*440"/>
</p:tagLst>
</file>

<file path=ppt/tags/tag401.xml><?xml version="1.0" encoding="utf-8"?>
<p:tagLst xmlns:a="http://schemas.openxmlformats.org/drawingml/2006/main" xmlns:r="http://schemas.openxmlformats.org/officeDocument/2006/relationships" xmlns:p="http://schemas.openxmlformats.org/presentationml/2006/main">
  <p:tag name="AS_UNIQUEID" val="1133"/>
</p:tagLst>
</file>

<file path=ppt/tags/tag402.xml><?xml version="1.0" encoding="utf-8"?>
<p:tagLst xmlns:a="http://schemas.openxmlformats.org/drawingml/2006/main" xmlns:r="http://schemas.openxmlformats.org/officeDocument/2006/relationships" xmlns:p="http://schemas.openxmlformats.org/presentationml/2006/main">
  <p:tag name="AS_UNIQUEID" val="1134"/>
</p:tagLst>
</file>

<file path=ppt/tags/tag403.xml><?xml version="1.0" encoding="utf-8"?>
<p:tagLst xmlns:a="http://schemas.openxmlformats.org/drawingml/2006/main" xmlns:r="http://schemas.openxmlformats.org/officeDocument/2006/relationships" xmlns:p="http://schemas.openxmlformats.org/presentationml/2006/main">
  <p:tag name="AS_UNIQUEID" val="1135"/>
</p:tagLst>
</file>

<file path=ppt/tags/tag404.xml><?xml version="1.0" encoding="utf-8"?>
<p:tagLst xmlns:a="http://schemas.openxmlformats.org/drawingml/2006/main" xmlns:r="http://schemas.openxmlformats.org/officeDocument/2006/relationships" xmlns:p="http://schemas.openxmlformats.org/presentationml/2006/main">
  <p:tag name="AS_UNIQUEID" val="1136"/>
</p:tagLst>
</file>

<file path=ppt/tags/tag405.xml><?xml version="1.0" encoding="utf-8"?>
<p:tagLst xmlns:a="http://schemas.openxmlformats.org/drawingml/2006/main" xmlns:r="http://schemas.openxmlformats.org/officeDocument/2006/relationships" xmlns:p="http://schemas.openxmlformats.org/presentationml/2006/main">
  <p:tag name="AS_UNIQUEID" val="1137"/>
</p:tagLst>
</file>

<file path=ppt/tags/tag406.xml><?xml version="1.0" encoding="utf-8"?>
<p:tagLst xmlns:a="http://schemas.openxmlformats.org/drawingml/2006/main" xmlns:r="http://schemas.openxmlformats.org/officeDocument/2006/relationships" xmlns:p="http://schemas.openxmlformats.org/presentationml/2006/main">
  <p:tag name="AS_UNIQUEID" val="1138"/>
</p:tagLst>
</file>

<file path=ppt/tags/tag407.xml><?xml version="1.0" encoding="utf-8"?>
<p:tagLst xmlns:a="http://schemas.openxmlformats.org/drawingml/2006/main" xmlns:r="http://schemas.openxmlformats.org/officeDocument/2006/relationships" xmlns:p="http://schemas.openxmlformats.org/presentationml/2006/main">
  <p:tag name="AS_UNIQUEID" val="1139"/>
</p:tagLst>
</file>

<file path=ppt/tags/tag408.xml><?xml version="1.0" encoding="utf-8"?>
<p:tagLst xmlns:a="http://schemas.openxmlformats.org/drawingml/2006/main" xmlns:r="http://schemas.openxmlformats.org/officeDocument/2006/relationships" xmlns:p="http://schemas.openxmlformats.org/presentationml/2006/main">
  <p:tag name="AS_UNIQUEID" val="1140"/>
</p:tagLst>
</file>

<file path=ppt/tags/tag409.xml><?xml version="1.0" encoding="utf-8"?>
<p:tagLst xmlns:a="http://schemas.openxmlformats.org/drawingml/2006/main" xmlns:r="http://schemas.openxmlformats.org/officeDocument/2006/relationships" xmlns:p="http://schemas.openxmlformats.org/presentationml/2006/main">
  <p:tag name="AS_UNIQUEID" val="1141"/>
</p:tagLst>
</file>

<file path=ppt/tags/tag41.xml><?xml version="1.0" encoding="utf-8"?>
<p:tagLst xmlns:a="http://schemas.openxmlformats.org/drawingml/2006/main" xmlns:r="http://schemas.openxmlformats.org/officeDocument/2006/relationships" xmlns:p="http://schemas.openxmlformats.org/presentationml/2006/main">
  <p:tag name="AS_UNIQUEID" val="267"/>
  <p:tag name="KSO_WM_BEAUTIFY_FLAG" val=""/>
</p:tagLst>
</file>

<file path=ppt/tags/tag410.xml><?xml version="1.0" encoding="utf-8"?>
<p:tagLst xmlns:a="http://schemas.openxmlformats.org/drawingml/2006/main" xmlns:r="http://schemas.openxmlformats.org/officeDocument/2006/relationships" xmlns:p="http://schemas.openxmlformats.org/presentationml/2006/main">
  <p:tag name="AS_UNIQUEID" val="1142"/>
</p:tagLst>
</file>

<file path=ppt/tags/tag411.xml><?xml version="1.0" encoding="utf-8"?>
<p:tagLst xmlns:a="http://schemas.openxmlformats.org/drawingml/2006/main" xmlns:r="http://schemas.openxmlformats.org/officeDocument/2006/relationships" xmlns:p="http://schemas.openxmlformats.org/presentationml/2006/main">
  <p:tag name="AS_UNIQUEID" val="1143"/>
</p:tagLst>
</file>

<file path=ppt/tags/tag412.xml><?xml version="1.0" encoding="utf-8"?>
<p:tagLst xmlns:a="http://schemas.openxmlformats.org/drawingml/2006/main" xmlns:r="http://schemas.openxmlformats.org/officeDocument/2006/relationships" xmlns:p="http://schemas.openxmlformats.org/presentationml/2006/main">
  <p:tag name="AS_UNIQUEID" val="1144"/>
</p:tagLst>
</file>

<file path=ppt/tags/tag413.xml><?xml version="1.0" encoding="utf-8"?>
<p:tagLst xmlns:a="http://schemas.openxmlformats.org/drawingml/2006/main" xmlns:r="http://schemas.openxmlformats.org/officeDocument/2006/relationships" xmlns:p="http://schemas.openxmlformats.org/presentationml/2006/main">
  <p:tag name="AS_UNIQUEID" val="1145"/>
</p:tagLst>
</file>

<file path=ppt/tags/tag414.xml><?xml version="1.0" encoding="utf-8"?>
<p:tagLst xmlns:a="http://schemas.openxmlformats.org/drawingml/2006/main" xmlns:r="http://schemas.openxmlformats.org/officeDocument/2006/relationships" xmlns:p="http://schemas.openxmlformats.org/presentationml/2006/main">
  <p:tag name="AS_UNIQUEID" val="1146"/>
</p:tagLst>
</file>

<file path=ppt/tags/tag415.xml><?xml version="1.0" encoding="utf-8"?>
<p:tagLst xmlns:a="http://schemas.openxmlformats.org/drawingml/2006/main" xmlns:r="http://schemas.openxmlformats.org/officeDocument/2006/relationships" xmlns:p="http://schemas.openxmlformats.org/presentationml/2006/main">
  <p:tag name="AS_UNIQUEID" val="1147"/>
</p:tagLst>
</file>

<file path=ppt/tags/tag416.xml><?xml version="1.0" encoding="utf-8"?>
<p:tagLst xmlns:a="http://schemas.openxmlformats.org/drawingml/2006/main" xmlns:r="http://schemas.openxmlformats.org/officeDocument/2006/relationships" xmlns:p="http://schemas.openxmlformats.org/presentationml/2006/main">
  <p:tag name="AS_UNIQUEID" val="17731"/>
</p:tagLst>
</file>

<file path=ppt/tags/tag417.xml><?xml version="1.0" encoding="utf-8"?>
<p:tagLst xmlns:a="http://schemas.openxmlformats.org/drawingml/2006/main" xmlns:r="http://schemas.openxmlformats.org/officeDocument/2006/relationships" xmlns:p="http://schemas.openxmlformats.org/presentationml/2006/main">
  <p:tag name="AS_UNIQUEID" val="643"/>
  <p:tag name="KSO_WM_BEAUTIFY_FLAG" val=""/>
</p:tagLst>
</file>

<file path=ppt/tags/tag418.xml><?xml version="1.0" encoding="utf-8"?>
<p:tagLst xmlns:a="http://schemas.openxmlformats.org/drawingml/2006/main" xmlns:r="http://schemas.openxmlformats.org/officeDocument/2006/relationships" xmlns:p="http://schemas.openxmlformats.org/presentationml/2006/main">
  <p:tag name="AS_UNIQUEID" val="2222"/>
  <p:tag name="KSO_WM_BEAUTIFY_FLAG" val=""/>
</p:tagLst>
</file>

<file path=ppt/tags/tag419.xml><?xml version="1.0" encoding="utf-8"?>
<p:tagLst xmlns:a="http://schemas.openxmlformats.org/drawingml/2006/main" xmlns:r="http://schemas.openxmlformats.org/officeDocument/2006/relationships" xmlns:p="http://schemas.openxmlformats.org/presentationml/2006/main">
  <p:tag name="AS_UNIQUEID" val="2223"/>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AS_UNIQUEID" val="17669"/>
</p:tagLst>
</file>

<file path=ppt/tags/tag420.xml><?xml version="1.0" encoding="utf-8"?>
<p:tagLst xmlns:a="http://schemas.openxmlformats.org/drawingml/2006/main" xmlns:r="http://schemas.openxmlformats.org/officeDocument/2006/relationships" xmlns:p="http://schemas.openxmlformats.org/presentationml/2006/main">
  <p:tag name="AS_UNIQUEID" val="2224"/>
  <p:tag name="KSO_WM_BEAUTIFY_FLAG" val=""/>
</p:tagLst>
</file>

<file path=ppt/tags/tag421.xml><?xml version="1.0" encoding="utf-8"?>
<p:tagLst xmlns:a="http://schemas.openxmlformats.org/drawingml/2006/main" xmlns:r="http://schemas.openxmlformats.org/officeDocument/2006/relationships" xmlns:p="http://schemas.openxmlformats.org/presentationml/2006/main">
  <p:tag name="AS_UNIQUEID" val="2225"/>
  <p:tag name="KSO_WM_BEAUTIFY_FLAG" val=""/>
</p:tagLst>
</file>

<file path=ppt/tags/tag422.xml><?xml version="1.0" encoding="utf-8"?>
<p:tagLst xmlns:a="http://schemas.openxmlformats.org/drawingml/2006/main" xmlns:r="http://schemas.openxmlformats.org/officeDocument/2006/relationships" xmlns:p="http://schemas.openxmlformats.org/presentationml/2006/main">
  <p:tag name="AS_UNIQUEID" val="2226"/>
  <p:tag name="KSO_WM_BEAUTIFY_FLAG" val=""/>
</p:tagLst>
</file>

<file path=ppt/tags/tag423.xml><?xml version="1.0" encoding="utf-8"?>
<p:tagLst xmlns:a="http://schemas.openxmlformats.org/drawingml/2006/main" xmlns:r="http://schemas.openxmlformats.org/officeDocument/2006/relationships" xmlns:p="http://schemas.openxmlformats.org/presentationml/2006/main">
  <p:tag name="AS_UNIQUEID" val="2227"/>
  <p:tag name="KSO_WM_BEAUTIFY_FLAG" val=""/>
</p:tagLst>
</file>

<file path=ppt/tags/tag424.xml><?xml version="1.0" encoding="utf-8"?>
<p:tagLst xmlns:a="http://schemas.openxmlformats.org/drawingml/2006/main" xmlns:r="http://schemas.openxmlformats.org/officeDocument/2006/relationships" xmlns:p="http://schemas.openxmlformats.org/presentationml/2006/main">
  <p:tag name="AS_UNIQUEID" val="2228"/>
  <p:tag name="KSO_WM_BEAUTIFY_FLAG" val=""/>
</p:tagLst>
</file>

<file path=ppt/tags/tag425.xml><?xml version="1.0" encoding="utf-8"?>
<p:tagLst xmlns:a="http://schemas.openxmlformats.org/drawingml/2006/main" xmlns:r="http://schemas.openxmlformats.org/officeDocument/2006/relationships" xmlns:p="http://schemas.openxmlformats.org/presentationml/2006/main">
  <p:tag name="AS_UNIQUEID" val="2229"/>
  <p:tag name="KSO_WM_BEAUTIFY_FLAG" val=""/>
</p:tagLst>
</file>

<file path=ppt/tags/tag426.xml><?xml version="1.0" encoding="utf-8"?>
<p:tagLst xmlns:a="http://schemas.openxmlformats.org/drawingml/2006/main" xmlns:r="http://schemas.openxmlformats.org/officeDocument/2006/relationships" xmlns:p="http://schemas.openxmlformats.org/presentationml/2006/main">
  <p:tag name="AS_UNIQUEID" val="2230"/>
  <p:tag name="KSO_WM_BEAUTIFY_FLAG" val=""/>
</p:tagLst>
</file>

<file path=ppt/tags/tag427.xml><?xml version="1.0" encoding="utf-8"?>
<p:tagLst xmlns:a="http://schemas.openxmlformats.org/drawingml/2006/main" xmlns:r="http://schemas.openxmlformats.org/officeDocument/2006/relationships" xmlns:p="http://schemas.openxmlformats.org/presentationml/2006/main">
  <p:tag name="AS_UNIQUEID" val="2231"/>
  <p:tag name="KSO_WM_BEAUTIFY_FLAG" val=""/>
</p:tagLst>
</file>

<file path=ppt/tags/tag428.xml><?xml version="1.0" encoding="utf-8"?>
<p:tagLst xmlns:a="http://schemas.openxmlformats.org/drawingml/2006/main" xmlns:r="http://schemas.openxmlformats.org/officeDocument/2006/relationships" xmlns:p="http://schemas.openxmlformats.org/presentationml/2006/main">
  <p:tag name="AS_UNIQUEID" val="2232"/>
  <p:tag name="KSO_WM_BEAUTIFY_FLAG" val=""/>
</p:tagLst>
</file>

<file path=ppt/tags/tag429.xml><?xml version="1.0" encoding="utf-8"?>
<p:tagLst xmlns:a="http://schemas.openxmlformats.org/drawingml/2006/main" xmlns:r="http://schemas.openxmlformats.org/officeDocument/2006/relationships" xmlns:p="http://schemas.openxmlformats.org/presentationml/2006/main">
  <p:tag name="AS_UNIQUEID" val="2233"/>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AS_UNIQUEID" val="17670"/>
  <p:tag name="KSO_WM_BEAUTIFY_FLAG" val=""/>
</p:tagLst>
</file>

<file path=ppt/tags/tag430.xml><?xml version="1.0" encoding="utf-8"?>
<p:tagLst xmlns:a="http://schemas.openxmlformats.org/drawingml/2006/main" xmlns:r="http://schemas.openxmlformats.org/officeDocument/2006/relationships" xmlns:p="http://schemas.openxmlformats.org/presentationml/2006/main">
  <p:tag name="AS_UNIQUEID" val="2234"/>
  <p:tag name="KSO_WM_BEAUTIFY_FLAG" val=""/>
</p:tagLst>
</file>

<file path=ppt/tags/tag431.xml><?xml version="1.0" encoding="utf-8"?>
<p:tagLst xmlns:a="http://schemas.openxmlformats.org/drawingml/2006/main" xmlns:r="http://schemas.openxmlformats.org/officeDocument/2006/relationships" xmlns:p="http://schemas.openxmlformats.org/presentationml/2006/main">
  <p:tag name="AS_UNIQUEID" val="2235"/>
  <p:tag name="KSO_WM_BEAUTIFY_FLAG" val=""/>
</p:tagLst>
</file>

<file path=ppt/tags/tag432.xml><?xml version="1.0" encoding="utf-8"?>
<p:tagLst xmlns:a="http://schemas.openxmlformats.org/drawingml/2006/main" xmlns:r="http://schemas.openxmlformats.org/officeDocument/2006/relationships" xmlns:p="http://schemas.openxmlformats.org/presentationml/2006/main">
  <p:tag name="AS_UNIQUEID" val="2236"/>
  <p:tag name="KSO_WM_BEAUTIFY_FLAG" val=""/>
</p:tagLst>
</file>

<file path=ppt/tags/tag433.xml><?xml version="1.0" encoding="utf-8"?>
<p:tagLst xmlns:a="http://schemas.openxmlformats.org/drawingml/2006/main" xmlns:r="http://schemas.openxmlformats.org/officeDocument/2006/relationships" xmlns:p="http://schemas.openxmlformats.org/presentationml/2006/main">
  <p:tag name="AS_UNIQUEID" val="2237"/>
  <p:tag name="KSO_WM_BEAUTIFY_FLAG" val=""/>
</p:tagLst>
</file>

<file path=ppt/tags/tag434.xml><?xml version="1.0" encoding="utf-8"?>
<p:tagLst xmlns:a="http://schemas.openxmlformats.org/drawingml/2006/main" xmlns:r="http://schemas.openxmlformats.org/officeDocument/2006/relationships" xmlns:p="http://schemas.openxmlformats.org/presentationml/2006/main">
  <p:tag name="AS_UNIQUEID" val="2238"/>
  <p:tag name="KSO_WM_BEAUTIFY_FLAG" val=""/>
</p:tagLst>
</file>

<file path=ppt/tags/tag435.xml><?xml version="1.0" encoding="utf-8"?>
<p:tagLst xmlns:a="http://schemas.openxmlformats.org/drawingml/2006/main" xmlns:r="http://schemas.openxmlformats.org/officeDocument/2006/relationships" xmlns:p="http://schemas.openxmlformats.org/presentationml/2006/main">
  <p:tag name="AS_UNIQUEID" val="2239"/>
  <p:tag name="KSO_WM_BEAUTIFY_FLAG" val=""/>
</p:tagLst>
</file>

<file path=ppt/tags/tag436.xml><?xml version="1.0" encoding="utf-8"?>
<p:tagLst xmlns:a="http://schemas.openxmlformats.org/drawingml/2006/main" xmlns:r="http://schemas.openxmlformats.org/officeDocument/2006/relationships" xmlns:p="http://schemas.openxmlformats.org/presentationml/2006/main">
  <p:tag name="AS_UNIQUEID" val="2240"/>
  <p:tag name="KSO_WM_BEAUTIFY_FLAG" val=""/>
</p:tagLst>
</file>

<file path=ppt/tags/tag437.xml><?xml version="1.0" encoding="utf-8"?>
<p:tagLst xmlns:a="http://schemas.openxmlformats.org/drawingml/2006/main" xmlns:r="http://schemas.openxmlformats.org/officeDocument/2006/relationships" xmlns:p="http://schemas.openxmlformats.org/presentationml/2006/main">
  <p:tag name="AS_UNIQUEID" val="2241"/>
  <p:tag name="KSO_WM_BEAUTIFY_FLAG" val=""/>
</p:tagLst>
</file>

<file path=ppt/tags/tag438.xml><?xml version="1.0" encoding="utf-8"?>
<p:tagLst xmlns:a="http://schemas.openxmlformats.org/drawingml/2006/main" xmlns:r="http://schemas.openxmlformats.org/officeDocument/2006/relationships" xmlns:p="http://schemas.openxmlformats.org/presentationml/2006/main">
  <p:tag name="AS_UNIQUEID" val="2242"/>
  <p:tag name="KSO_WM_BEAUTIFY_FLAG" val=""/>
</p:tagLst>
</file>

<file path=ppt/tags/tag439.xml><?xml version="1.0" encoding="utf-8"?>
<p:tagLst xmlns:a="http://schemas.openxmlformats.org/drawingml/2006/main" xmlns:r="http://schemas.openxmlformats.org/officeDocument/2006/relationships" xmlns:p="http://schemas.openxmlformats.org/presentationml/2006/main">
  <p:tag name="AS_UNIQUEID" val="2243"/>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AS_UNIQUEID" val="17671"/>
  <p:tag name="KSO_WM_BEAUTIFY_FLAG" val=""/>
</p:tagLst>
</file>

<file path=ppt/tags/tag440.xml><?xml version="1.0" encoding="utf-8"?>
<p:tagLst xmlns:a="http://schemas.openxmlformats.org/drawingml/2006/main" xmlns:r="http://schemas.openxmlformats.org/officeDocument/2006/relationships" xmlns:p="http://schemas.openxmlformats.org/presentationml/2006/main">
  <p:tag name="AS_UNIQUEID" val="2244"/>
  <p:tag name="KSO_WM_BEAUTIFY_FLAG" val=""/>
</p:tagLst>
</file>

<file path=ppt/tags/tag441.xml><?xml version="1.0" encoding="utf-8"?>
<p:tagLst xmlns:a="http://schemas.openxmlformats.org/drawingml/2006/main" xmlns:r="http://schemas.openxmlformats.org/officeDocument/2006/relationships" xmlns:p="http://schemas.openxmlformats.org/presentationml/2006/main">
  <p:tag name="AS_UNIQUEID" val="2245"/>
  <p:tag name="KSO_WM_BEAUTIFY_FLAG" val=""/>
</p:tagLst>
</file>

<file path=ppt/tags/tag442.xml><?xml version="1.0" encoding="utf-8"?>
<p:tagLst xmlns:a="http://schemas.openxmlformats.org/drawingml/2006/main" xmlns:r="http://schemas.openxmlformats.org/officeDocument/2006/relationships" xmlns:p="http://schemas.openxmlformats.org/presentationml/2006/main">
  <p:tag name="AS_UNIQUEID" val="12689"/>
</p:tagLst>
</file>

<file path=ppt/tags/tag443.xml><?xml version="1.0" encoding="utf-8"?>
<p:tagLst xmlns:a="http://schemas.openxmlformats.org/drawingml/2006/main" xmlns:r="http://schemas.openxmlformats.org/officeDocument/2006/relationships" xmlns:p="http://schemas.openxmlformats.org/presentationml/2006/main">
  <p:tag name="AS_UNIQUEID" val="7814"/>
  <p:tag name="KSO_WM_BEAUTIFY_FLAG" val=""/>
</p:tagLst>
</file>

<file path=ppt/tags/tag444.xml><?xml version="1.0" encoding="utf-8"?>
<p:tagLst xmlns:a="http://schemas.openxmlformats.org/drawingml/2006/main" xmlns:r="http://schemas.openxmlformats.org/officeDocument/2006/relationships" xmlns:p="http://schemas.openxmlformats.org/presentationml/2006/main">
  <p:tag name="AS_UNIQUEID" val="5887"/>
  <p:tag name="KSO_WM_BEAUTIFY_FLAG" val=""/>
</p:tagLst>
</file>

<file path=ppt/tags/tag445.xml><?xml version="1.0" encoding="utf-8"?>
<p:tagLst xmlns:a="http://schemas.openxmlformats.org/drawingml/2006/main" xmlns:r="http://schemas.openxmlformats.org/officeDocument/2006/relationships" xmlns:p="http://schemas.openxmlformats.org/presentationml/2006/main">
  <p:tag name="AS_UNIQUEID" val="5891"/>
  <p:tag name="KSO_WM_BEAUTIFY_FLAG" val=""/>
</p:tagLst>
</file>

<file path=ppt/tags/tag446.xml><?xml version="1.0" encoding="utf-8"?>
<p:tagLst xmlns:a="http://schemas.openxmlformats.org/drawingml/2006/main" xmlns:r="http://schemas.openxmlformats.org/officeDocument/2006/relationships" xmlns:p="http://schemas.openxmlformats.org/presentationml/2006/main">
  <p:tag name="AS_UNIQUEID" val="20483"/>
</p:tagLst>
</file>

<file path=ppt/tags/tag447.xml><?xml version="1.0" encoding="utf-8"?>
<p:tagLst xmlns:a="http://schemas.openxmlformats.org/drawingml/2006/main" xmlns:r="http://schemas.openxmlformats.org/officeDocument/2006/relationships" xmlns:p="http://schemas.openxmlformats.org/presentationml/2006/main">
  <p:tag name="AS_UNIQUEID" val="5893"/>
  <p:tag name="KSO_WM_BEAUTIFY_FLAG" val=""/>
</p:tagLst>
</file>

<file path=ppt/tags/tag448.xml><?xml version="1.0" encoding="utf-8"?>
<p:tagLst xmlns:a="http://schemas.openxmlformats.org/drawingml/2006/main" xmlns:r="http://schemas.openxmlformats.org/officeDocument/2006/relationships" xmlns:p="http://schemas.openxmlformats.org/presentationml/2006/main">
  <p:tag name="AS_UNIQUEID" val="5890"/>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AS_UNIQUEID" val="266"/>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AS_UNIQUEID" val="267"/>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AS_UNIQUEID" val="283"/>
</p:tagLst>
</file>

<file path=ppt/tags/tag48.xml><?xml version="1.0" encoding="utf-8"?>
<p:tagLst xmlns:a="http://schemas.openxmlformats.org/drawingml/2006/main" xmlns:r="http://schemas.openxmlformats.org/officeDocument/2006/relationships" xmlns:p="http://schemas.openxmlformats.org/presentationml/2006/main">
  <p:tag name="AS_UNIQUEID" val="284"/>
</p:tagLst>
</file>

<file path=ppt/tags/tag49.xml><?xml version="1.0" encoding="utf-8"?>
<p:tagLst xmlns:a="http://schemas.openxmlformats.org/drawingml/2006/main" xmlns:r="http://schemas.openxmlformats.org/officeDocument/2006/relationships" xmlns:p="http://schemas.openxmlformats.org/presentationml/2006/main">
  <p:tag name="AS_UNIQUEID" val="285"/>
</p:tagLst>
</file>

<file path=ppt/tags/tag5.xml><?xml version="1.0" encoding="utf-8"?>
<p:tagLst xmlns:a="http://schemas.openxmlformats.org/drawingml/2006/main" xmlns:r="http://schemas.openxmlformats.org/officeDocument/2006/relationships" xmlns:p="http://schemas.openxmlformats.org/presentationml/2006/main">
  <p:tag name="AS_UNIQUEID" val="266"/>
</p:tagLst>
</file>

<file path=ppt/tags/tag50.xml><?xml version="1.0" encoding="utf-8"?>
<p:tagLst xmlns:a="http://schemas.openxmlformats.org/drawingml/2006/main" xmlns:r="http://schemas.openxmlformats.org/officeDocument/2006/relationships" xmlns:p="http://schemas.openxmlformats.org/presentationml/2006/main">
  <p:tag name="AS_UNIQUEID" val="286"/>
</p:tagLst>
</file>

<file path=ppt/tags/tag51.xml><?xml version="1.0" encoding="utf-8"?>
<p:tagLst xmlns:a="http://schemas.openxmlformats.org/drawingml/2006/main" xmlns:r="http://schemas.openxmlformats.org/officeDocument/2006/relationships" xmlns:p="http://schemas.openxmlformats.org/presentationml/2006/main">
  <p:tag name="AS_UNIQUEID" val="287"/>
</p:tagLst>
</file>

<file path=ppt/tags/tag52.xml><?xml version="1.0" encoding="utf-8"?>
<p:tagLst xmlns:a="http://schemas.openxmlformats.org/drawingml/2006/main" xmlns:r="http://schemas.openxmlformats.org/officeDocument/2006/relationships" xmlns:p="http://schemas.openxmlformats.org/presentationml/2006/main">
  <p:tag name="AS_UNIQUEID" val="288"/>
</p:tagLst>
</file>

<file path=ppt/tags/tag53.xml><?xml version="1.0" encoding="utf-8"?>
<p:tagLst xmlns:a="http://schemas.openxmlformats.org/drawingml/2006/main" xmlns:r="http://schemas.openxmlformats.org/officeDocument/2006/relationships" xmlns:p="http://schemas.openxmlformats.org/presentationml/2006/main">
  <p:tag name="AS_UNIQUEID" val="290"/>
</p:tagLst>
</file>

<file path=ppt/tags/tag54.xml><?xml version="1.0" encoding="utf-8"?>
<p:tagLst xmlns:a="http://schemas.openxmlformats.org/drawingml/2006/main" xmlns:r="http://schemas.openxmlformats.org/officeDocument/2006/relationships" xmlns:p="http://schemas.openxmlformats.org/presentationml/2006/main">
  <p:tag name="AS_UNIQUEID" val="291"/>
</p:tagLst>
</file>

<file path=ppt/tags/tag55.xml><?xml version="1.0" encoding="utf-8"?>
<p:tagLst xmlns:a="http://schemas.openxmlformats.org/drawingml/2006/main" xmlns:r="http://schemas.openxmlformats.org/officeDocument/2006/relationships" xmlns:p="http://schemas.openxmlformats.org/presentationml/2006/main">
  <p:tag name="AS_UNIQUEID" val="292"/>
</p:tagLst>
</file>

<file path=ppt/tags/tag56.xml><?xml version="1.0" encoding="utf-8"?>
<p:tagLst xmlns:a="http://schemas.openxmlformats.org/drawingml/2006/main" xmlns:r="http://schemas.openxmlformats.org/officeDocument/2006/relationships" xmlns:p="http://schemas.openxmlformats.org/presentationml/2006/main">
  <p:tag name="AS_UNIQUEID" val="293"/>
</p:tagLst>
</file>

<file path=ppt/tags/tag57.xml><?xml version="1.0" encoding="utf-8"?>
<p:tagLst xmlns:a="http://schemas.openxmlformats.org/drawingml/2006/main" xmlns:r="http://schemas.openxmlformats.org/officeDocument/2006/relationships" xmlns:p="http://schemas.openxmlformats.org/presentationml/2006/main">
  <p:tag name="AS_UNIQUEID" val="294"/>
</p:tagLst>
</file>

<file path=ppt/tags/tag58.xml><?xml version="1.0" encoding="utf-8"?>
<p:tagLst xmlns:a="http://schemas.openxmlformats.org/drawingml/2006/main" xmlns:r="http://schemas.openxmlformats.org/officeDocument/2006/relationships" xmlns:p="http://schemas.openxmlformats.org/presentationml/2006/main">
  <p:tag name="AS_UNIQUEID" val="295"/>
</p:tagLst>
</file>

<file path=ppt/tags/tag59.xml><?xml version="1.0" encoding="utf-8"?>
<p:tagLst xmlns:a="http://schemas.openxmlformats.org/drawingml/2006/main" xmlns:r="http://schemas.openxmlformats.org/officeDocument/2006/relationships" xmlns:p="http://schemas.openxmlformats.org/presentationml/2006/main">
  <p:tag name="AS_UNIQUEID" val="296"/>
</p:tagLst>
</file>

<file path=ppt/tags/tag6.xml><?xml version="1.0" encoding="utf-8"?>
<p:tagLst xmlns:a="http://schemas.openxmlformats.org/drawingml/2006/main" xmlns:r="http://schemas.openxmlformats.org/officeDocument/2006/relationships" xmlns:p="http://schemas.openxmlformats.org/presentationml/2006/main">
  <p:tag name="AS_UNIQUEID" val="267"/>
</p:tagLst>
</file>

<file path=ppt/tags/tag60.xml><?xml version="1.0" encoding="utf-8"?>
<p:tagLst xmlns:a="http://schemas.openxmlformats.org/drawingml/2006/main" xmlns:r="http://schemas.openxmlformats.org/officeDocument/2006/relationships" xmlns:p="http://schemas.openxmlformats.org/presentationml/2006/main">
  <p:tag name="AS_UNIQUEID" val="297"/>
</p:tagLst>
</file>

<file path=ppt/tags/tag61.xml><?xml version="1.0" encoding="utf-8"?>
<p:tagLst xmlns:a="http://schemas.openxmlformats.org/drawingml/2006/main" xmlns:r="http://schemas.openxmlformats.org/officeDocument/2006/relationships" xmlns:p="http://schemas.openxmlformats.org/presentationml/2006/main">
  <p:tag name="AS_UNIQUEID" val="299"/>
</p:tagLst>
</file>

<file path=ppt/tags/tag62.xml><?xml version="1.0" encoding="utf-8"?>
<p:tagLst xmlns:a="http://schemas.openxmlformats.org/drawingml/2006/main" xmlns:r="http://schemas.openxmlformats.org/officeDocument/2006/relationships" xmlns:p="http://schemas.openxmlformats.org/presentationml/2006/main">
  <p:tag name="AS_UNIQUEID" val="300"/>
</p:tagLst>
</file>

<file path=ppt/tags/tag63.xml><?xml version="1.0" encoding="utf-8"?>
<p:tagLst xmlns:a="http://schemas.openxmlformats.org/drawingml/2006/main" xmlns:r="http://schemas.openxmlformats.org/officeDocument/2006/relationships" xmlns:p="http://schemas.openxmlformats.org/presentationml/2006/main">
  <p:tag name="AS_UNIQUEID" val="301"/>
</p:tagLst>
</file>

<file path=ppt/tags/tag64.xml><?xml version="1.0" encoding="utf-8"?>
<p:tagLst xmlns:a="http://schemas.openxmlformats.org/drawingml/2006/main" xmlns:r="http://schemas.openxmlformats.org/officeDocument/2006/relationships" xmlns:p="http://schemas.openxmlformats.org/presentationml/2006/main">
  <p:tag name="AS_UNIQUEID" val="302"/>
</p:tagLst>
</file>

<file path=ppt/tags/tag65.xml><?xml version="1.0" encoding="utf-8"?>
<p:tagLst xmlns:a="http://schemas.openxmlformats.org/drawingml/2006/main" xmlns:r="http://schemas.openxmlformats.org/officeDocument/2006/relationships" xmlns:p="http://schemas.openxmlformats.org/presentationml/2006/main">
  <p:tag name="AS_UNIQUEID" val="304"/>
</p:tagLst>
</file>

<file path=ppt/tags/tag66.xml><?xml version="1.0" encoding="utf-8"?>
<p:tagLst xmlns:a="http://schemas.openxmlformats.org/drawingml/2006/main" xmlns:r="http://schemas.openxmlformats.org/officeDocument/2006/relationships" xmlns:p="http://schemas.openxmlformats.org/presentationml/2006/main">
  <p:tag name="AS_UNIQUEID" val="305"/>
</p:tagLst>
</file>

<file path=ppt/tags/tag67.xml><?xml version="1.0" encoding="utf-8"?>
<p:tagLst xmlns:a="http://schemas.openxmlformats.org/drawingml/2006/main" xmlns:r="http://schemas.openxmlformats.org/officeDocument/2006/relationships" xmlns:p="http://schemas.openxmlformats.org/presentationml/2006/main">
  <p:tag name="AS_UNIQUEID" val="306"/>
</p:tagLst>
</file>

<file path=ppt/tags/tag68.xml><?xml version="1.0" encoding="utf-8"?>
<p:tagLst xmlns:a="http://schemas.openxmlformats.org/drawingml/2006/main" xmlns:r="http://schemas.openxmlformats.org/officeDocument/2006/relationships" xmlns:p="http://schemas.openxmlformats.org/presentationml/2006/main">
  <p:tag name="AS_UNIQUEID" val="308"/>
</p:tagLst>
</file>

<file path=ppt/tags/tag69.xml><?xml version="1.0" encoding="utf-8"?>
<p:tagLst xmlns:a="http://schemas.openxmlformats.org/drawingml/2006/main" xmlns:r="http://schemas.openxmlformats.org/officeDocument/2006/relationships" xmlns:p="http://schemas.openxmlformats.org/presentationml/2006/main">
  <p:tag name="AS_UNIQUEID" val="309"/>
</p:tagLst>
</file>

<file path=ppt/tags/tag7.xml><?xml version="1.0" encoding="utf-8"?>
<p:tagLst xmlns:a="http://schemas.openxmlformats.org/drawingml/2006/main" xmlns:r="http://schemas.openxmlformats.org/officeDocument/2006/relationships" xmlns:p="http://schemas.openxmlformats.org/presentationml/2006/main">
  <p:tag name="AS_UNIQUEID" val="268"/>
</p:tagLst>
</file>

<file path=ppt/tags/tag70.xml><?xml version="1.0" encoding="utf-8"?>
<p:tagLst xmlns:a="http://schemas.openxmlformats.org/drawingml/2006/main" xmlns:r="http://schemas.openxmlformats.org/officeDocument/2006/relationships" xmlns:p="http://schemas.openxmlformats.org/presentationml/2006/main">
  <p:tag name="AS_UNIQUEID" val="310"/>
</p:tagLst>
</file>

<file path=ppt/tags/tag71.xml><?xml version="1.0" encoding="utf-8"?>
<p:tagLst xmlns:a="http://schemas.openxmlformats.org/drawingml/2006/main" xmlns:r="http://schemas.openxmlformats.org/officeDocument/2006/relationships" xmlns:p="http://schemas.openxmlformats.org/presentationml/2006/main">
  <p:tag name="AS_UNIQUEID" val="311"/>
</p:tagLst>
</file>

<file path=ppt/tags/tag72.xml><?xml version="1.0" encoding="utf-8"?>
<p:tagLst xmlns:a="http://schemas.openxmlformats.org/drawingml/2006/main" xmlns:r="http://schemas.openxmlformats.org/officeDocument/2006/relationships" xmlns:p="http://schemas.openxmlformats.org/presentationml/2006/main">
  <p:tag name="AS_UNIQUEID" val="312"/>
</p:tagLst>
</file>

<file path=ppt/tags/tag73.xml><?xml version="1.0" encoding="utf-8"?>
<p:tagLst xmlns:a="http://schemas.openxmlformats.org/drawingml/2006/main" xmlns:r="http://schemas.openxmlformats.org/officeDocument/2006/relationships" xmlns:p="http://schemas.openxmlformats.org/presentationml/2006/main">
  <p:tag name="AS_UNIQUEID" val="313"/>
</p:tagLst>
</file>

<file path=ppt/tags/tag74.xml><?xml version="1.0" encoding="utf-8"?>
<p:tagLst xmlns:a="http://schemas.openxmlformats.org/drawingml/2006/main" xmlns:r="http://schemas.openxmlformats.org/officeDocument/2006/relationships" xmlns:p="http://schemas.openxmlformats.org/presentationml/2006/main">
  <p:tag name="AS_UNIQUEID" val="315"/>
</p:tagLst>
</file>

<file path=ppt/tags/tag75.xml><?xml version="1.0" encoding="utf-8"?>
<p:tagLst xmlns:a="http://schemas.openxmlformats.org/drawingml/2006/main" xmlns:r="http://schemas.openxmlformats.org/officeDocument/2006/relationships" xmlns:p="http://schemas.openxmlformats.org/presentationml/2006/main">
  <p:tag name="AS_UNIQUEID" val="316"/>
</p:tagLst>
</file>

<file path=ppt/tags/tag76.xml><?xml version="1.0" encoding="utf-8"?>
<p:tagLst xmlns:a="http://schemas.openxmlformats.org/drawingml/2006/main" xmlns:r="http://schemas.openxmlformats.org/officeDocument/2006/relationships" xmlns:p="http://schemas.openxmlformats.org/presentationml/2006/main">
  <p:tag name="AS_UNIQUEID" val="317"/>
</p:tagLst>
</file>

<file path=ppt/tags/tag77.xml><?xml version="1.0" encoding="utf-8"?>
<p:tagLst xmlns:a="http://schemas.openxmlformats.org/drawingml/2006/main" xmlns:r="http://schemas.openxmlformats.org/officeDocument/2006/relationships" xmlns:p="http://schemas.openxmlformats.org/presentationml/2006/main">
  <p:tag name="AS_UNIQUEID" val="318"/>
</p:tagLst>
</file>

<file path=ppt/tags/tag78.xml><?xml version="1.0" encoding="utf-8"?>
<p:tagLst xmlns:a="http://schemas.openxmlformats.org/drawingml/2006/main" xmlns:r="http://schemas.openxmlformats.org/officeDocument/2006/relationships" xmlns:p="http://schemas.openxmlformats.org/presentationml/2006/main">
  <p:tag name="AS_UNIQUEID" val="319"/>
</p:tagLst>
</file>

<file path=ppt/tags/tag79.xml><?xml version="1.0" encoding="utf-8"?>
<p:tagLst xmlns:a="http://schemas.openxmlformats.org/drawingml/2006/main" xmlns:r="http://schemas.openxmlformats.org/officeDocument/2006/relationships" xmlns:p="http://schemas.openxmlformats.org/presentationml/2006/main">
  <p:tag name="AS_UNIQUEID" val="320"/>
</p:tagLst>
</file>

<file path=ppt/tags/tag8.xml><?xml version="1.0" encoding="utf-8"?>
<p:tagLst xmlns:a="http://schemas.openxmlformats.org/drawingml/2006/main" xmlns:r="http://schemas.openxmlformats.org/officeDocument/2006/relationships" xmlns:p="http://schemas.openxmlformats.org/presentationml/2006/main">
  <p:tag name="AS_UNIQUEID" val="269"/>
</p:tagLst>
</file>

<file path=ppt/tags/tag80.xml><?xml version="1.0" encoding="utf-8"?>
<p:tagLst xmlns:a="http://schemas.openxmlformats.org/drawingml/2006/main" xmlns:r="http://schemas.openxmlformats.org/officeDocument/2006/relationships" xmlns:p="http://schemas.openxmlformats.org/presentationml/2006/main">
  <p:tag name="AS_UNIQUEID" val="322"/>
</p:tagLst>
</file>

<file path=ppt/tags/tag81.xml><?xml version="1.0" encoding="utf-8"?>
<p:tagLst xmlns:a="http://schemas.openxmlformats.org/drawingml/2006/main" xmlns:r="http://schemas.openxmlformats.org/officeDocument/2006/relationships" xmlns:p="http://schemas.openxmlformats.org/presentationml/2006/main">
  <p:tag name="AS_UNIQUEID" val="323"/>
</p:tagLst>
</file>

<file path=ppt/tags/tag82.xml><?xml version="1.0" encoding="utf-8"?>
<p:tagLst xmlns:a="http://schemas.openxmlformats.org/drawingml/2006/main" xmlns:r="http://schemas.openxmlformats.org/officeDocument/2006/relationships" xmlns:p="http://schemas.openxmlformats.org/presentationml/2006/main">
  <p:tag name="AS_UNIQUEID" val="324"/>
</p:tagLst>
</file>

<file path=ppt/tags/tag83.xml><?xml version="1.0" encoding="utf-8"?>
<p:tagLst xmlns:a="http://schemas.openxmlformats.org/drawingml/2006/main" xmlns:r="http://schemas.openxmlformats.org/officeDocument/2006/relationships" xmlns:p="http://schemas.openxmlformats.org/presentationml/2006/main">
  <p:tag name="AS_UNIQUEID" val="325"/>
</p:tagLst>
</file>

<file path=ppt/tags/tag84.xml><?xml version="1.0" encoding="utf-8"?>
<p:tagLst xmlns:a="http://schemas.openxmlformats.org/drawingml/2006/main" xmlns:r="http://schemas.openxmlformats.org/officeDocument/2006/relationships" xmlns:p="http://schemas.openxmlformats.org/presentationml/2006/main">
  <p:tag name="AS_UNIQUEID" val="326"/>
</p:tagLst>
</file>

<file path=ppt/tags/tag85.xml><?xml version="1.0" encoding="utf-8"?>
<p:tagLst xmlns:a="http://schemas.openxmlformats.org/drawingml/2006/main" xmlns:r="http://schemas.openxmlformats.org/officeDocument/2006/relationships" xmlns:p="http://schemas.openxmlformats.org/presentationml/2006/main">
  <p:tag name="AS_UNIQUEID" val="20396"/>
</p:tagLst>
</file>

<file path=ppt/tags/tag86.xml><?xml version="1.0" encoding="utf-8"?>
<p:tagLst xmlns:a="http://schemas.openxmlformats.org/drawingml/2006/main" xmlns:r="http://schemas.openxmlformats.org/officeDocument/2006/relationships" xmlns:p="http://schemas.openxmlformats.org/presentationml/2006/main">
  <p:tag name="AS_UNIQUEID" val="20397"/>
</p:tagLst>
</file>

<file path=ppt/tags/tag87.xml><?xml version="1.0" encoding="utf-8"?>
<p:tagLst xmlns:a="http://schemas.openxmlformats.org/drawingml/2006/main" xmlns:r="http://schemas.openxmlformats.org/officeDocument/2006/relationships" xmlns:p="http://schemas.openxmlformats.org/presentationml/2006/main">
  <p:tag name="AS_UNIQUEID" val="20398"/>
</p:tagLst>
</file>

<file path=ppt/tags/tag88.xml><?xml version="1.0" encoding="utf-8"?>
<p:tagLst xmlns:a="http://schemas.openxmlformats.org/drawingml/2006/main" xmlns:r="http://schemas.openxmlformats.org/officeDocument/2006/relationships" xmlns:p="http://schemas.openxmlformats.org/presentationml/2006/main">
  <p:tag name="AS_UNIQUEID" val="20399"/>
</p:tagLst>
</file>

<file path=ppt/tags/tag89.xml><?xml version="1.0" encoding="utf-8"?>
<p:tagLst xmlns:a="http://schemas.openxmlformats.org/drawingml/2006/main" xmlns:r="http://schemas.openxmlformats.org/officeDocument/2006/relationships" xmlns:p="http://schemas.openxmlformats.org/presentationml/2006/main">
  <p:tag name="AS_UNIQUEID" val="20400"/>
</p:tagLst>
</file>

<file path=ppt/tags/tag9.xml><?xml version="1.0" encoding="utf-8"?>
<p:tagLst xmlns:a="http://schemas.openxmlformats.org/drawingml/2006/main" xmlns:r="http://schemas.openxmlformats.org/officeDocument/2006/relationships" xmlns:p="http://schemas.openxmlformats.org/presentationml/2006/main">
  <p:tag name="AS_UNIQUEID" val="363"/>
</p:tagLst>
</file>

<file path=ppt/tags/tag90.xml><?xml version="1.0" encoding="utf-8"?>
<p:tagLst xmlns:a="http://schemas.openxmlformats.org/drawingml/2006/main" xmlns:r="http://schemas.openxmlformats.org/officeDocument/2006/relationships" xmlns:p="http://schemas.openxmlformats.org/presentationml/2006/main">
  <p:tag name="AS_UNIQUEID" val="20401"/>
</p:tagLst>
</file>

<file path=ppt/tags/tag91.xml><?xml version="1.0" encoding="utf-8"?>
<p:tagLst xmlns:a="http://schemas.openxmlformats.org/drawingml/2006/main" xmlns:r="http://schemas.openxmlformats.org/officeDocument/2006/relationships" xmlns:p="http://schemas.openxmlformats.org/presentationml/2006/main">
  <p:tag name="AS_UNIQUEID" val="20272"/>
</p:tagLst>
</file>

<file path=ppt/tags/tag92.xml><?xml version="1.0" encoding="utf-8"?>
<p:tagLst xmlns:a="http://schemas.openxmlformats.org/drawingml/2006/main" xmlns:r="http://schemas.openxmlformats.org/officeDocument/2006/relationships" xmlns:p="http://schemas.openxmlformats.org/presentationml/2006/main">
  <p:tag name="AS_UNIQUEID" val="20273"/>
</p:tagLst>
</file>

<file path=ppt/tags/tag93.xml><?xml version="1.0" encoding="utf-8"?>
<p:tagLst xmlns:a="http://schemas.openxmlformats.org/drawingml/2006/main" xmlns:r="http://schemas.openxmlformats.org/officeDocument/2006/relationships" xmlns:p="http://schemas.openxmlformats.org/presentationml/2006/main">
  <p:tag name="AS_UNIQUEID" val="20274"/>
</p:tagLst>
</file>

<file path=ppt/tags/tag94.xml><?xml version="1.0" encoding="utf-8"?>
<p:tagLst xmlns:a="http://schemas.openxmlformats.org/drawingml/2006/main" xmlns:r="http://schemas.openxmlformats.org/officeDocument/2006/relationships" xmlns:p="http://schemas.openxmlformats.org/presentationml/2006/main">
  <p:tag name="AS_UNIQUEID" val="20275"/>
</p:tagLst>
</file>

<file path=ppt/tags/tag95.xml><?xml version="1.0" encoding="utf-8"?>
<p:tagLst xmlns:a="http://schemas.openxmlformats.org/drawingml/2006/main" xmlns:r="http://schemas.openxmlformats.org/officeDocument/2006/relationships" xmlns:p="http://schemas.openxmlformats.org/presentationml/2006/main">
  <p:tag name="AS_UNIQUEID" val="20276"/>
</p:tagLst>
</file>

<file path=ppt/tags/tag96.xml><?xml version="1.0" encoding="utf-8"?>
<p:tagLst xmlns:a="http://schemas.openxmlformats.org/drawingml/2006/main" xmlns:r="http://schemas.openxmlformats.org/officeDocument/2006/relationships" xmlns:p="http://schemas.openxmlformats.org/presentationml/2006/main">
  <p:tag name="AS_UNIQUEID" val="20277"/>
</p:tagLst>
</file>

<file path=ppt/tags/tag97.xml><?xml version="1.0" encoding="utf-8"?>
<p:tagLst xmlns:a="http://schemas.openxmlformats.org/drawingml/2006/main" xmlns:r="http://schemas.openxmlformats.org/officeDocument/2006/relationships" xmlns:p="http://schemas.openxmlformats.org/presentationml/2006/main">
  <p:tag name="AS_UNIQUEID" val="20278"/>
</p:tagLst>
</file>

<file path=ppt/tags/tag98.xml><?xml version="1.0" encoding="utf-8"?>
<p:tagLst xmlns:a="http://schemas.openxmlformats.org/drawingml/2006/main" xmlns:r="http://schemas.openxmlformats.org/officeDocument/2006/relationships" xmlns:p="http://schemas.openxmlformats.org/presentationml/2006/main">
  <p:tag name="AS_UNIQUEID" val="20280"/>
</p:tagLst>
</file>

<file path=ppt/tags/tag99.xml><?xml version="1.0" encoding="utf-8"?>
<p:tagLst xmlns:a="http://schemas.openxmlformats.org/drawingml/2006/main" xmlns:r="http://schemas.openxmlformats.org/officeDocument/2006/relationships" xmlns:p="http://schemas.openxmlformats.org/presentationml/2006/main">
  <p:tag name="AS_UNIQUEID" val="20281"/>
</p:tagLst>
</file>

<file path=ppt/theme/theme1.xml><?xml version="1.0" encoding="utf-8"?>
<a:theme xmlns:a="http://schemas.openxmlformats.org/drawingml/2006/main" name="Office 主题​​">
  <a:themeElements>
    <a:clrScheme name="自定义 185">
      <a:dk1>
        <a:sysClr val="windowText" lastClr="000000"/>
      </a:dk1>
      <a:lt1>
        <a:sysClr val="window" lastClr="FFFFFF"/>
      </a:lt1>
      <a:dk2>
        <a:srgbClr val="44546A"/>
      </a:dk2>
      <a:lt2>
        <a:srgbClr val="E7E6E6"/>
      </a:lt2>
      <a:accent1>
        <a:srgbClr val="C00000"/>
      </a:accent1>
      <a:accent2>
        <a:srgbClr val="FF9933"/>
      </a:accent2>
      <a:accent3>
        <a:srgbClr val="2CB5B2"/>
      </a:accent3>
      <a:accent4>
        <a:srgbClr val="FF3399"/>
      </a:accent4>
      <a:accent5>
        <a:srgbClr val="97BE13"/>
      </a:accent5>
      <a:accent6>
        <a:srgbClr val="70AD47"/>
      </a:accent6>
      <a:hlink>
        <a:srgbClr val="0563C1"/>
      </a:hlink>
      <a:folHlink>
        <a:srgbClr val="954F72"/>
      </a:folHlink>
    </a:clrScheme>
    <a:fontScheme name="Office">
      <a:majorFont>
        <a:latin typeface="等线 Light"/>
        <a:ea typeface="等线 Light"/>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等线"/>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30zto3rr">
      <a:majorFont>
        <a:latin typeface="Arial"/>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TotalTime>
  <Words>1752</Words>
  <Application>Microsoft Office PowerPoint</Application>
  <PresentationFormat>宽屏</PresentationFormat>
  <Paragraphs>186</Paragraphs>
  <Slides>18</Slides>
  <Notes>8</Notes>
  <HiddenSlides>0</HiddenSlides>
  <MMClips>1</MMClips>
  <ScaleCrop>false</ScaleCrop>
  <HeadingPairs>
    <vt:vector size="6" baseType="variant">
      <vt:variant>
        <vt:lpstr>已用的字体</vt:lpstr>
      </vt:variant>
      <vt:variant>
        <vt:i4>11</vt:i4>
      </vt:variant>
      <vt:variant>
        <vt:lpstr>主题</vt:lpstr>
      </vt:variant>
      <vt:variant>
        <vt:i4>3</vt:i4>
      </vt:variant>
      <vt:variant>
        <vt:lpstr>幻灯片标题</vt:lpstr>
      </vt:variant>
      <vt:variant>
        <vt:i4>18</vt:i4>
      </vt:variant>
    </vt:vector>
  </HeadingPairs>
  <TitlesOfParts>
    <vt:vector size="32" baseType="lpstr">
      <vt:lpstr>方正粗黑宋简体</vt:lpstr>
      <vt:lpstr>华文隶书</vt:lpstr>
      <vt:lpstr>微软雅黑</vt:lpstr>
      <vt:lpstr>等线</vt:lpstr>
      <vt:lpstr>Arial</vt:lpstr>
      <vt:lpstr>Impact</vt:lpstr>
      <vt:lpstr>楷体</vt:lpstr>
      <vt:lpstr>华文行楷</vt:lpstr>
      <vt:lpstr>黑体</vt:lpstr>
      <vt:lpstr>Wingdings</vt:lpstr>
      <vt:lpstr>Calibri</vt:lpstr>
      <vt:lpstr>Office 主题​​</vt:lpstr>
      <vt:lpstr>1_Office 主题​​</vt:lpstr>
      <vt:lpstr>3_Office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学科网</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rbm.xkw.com</dc:creator>
  <cp:lastModifiedBy>xv vapor</cp:lastModifiedBy>
  <cp:revision>2</cp:revision>
  <cp:lastPrinted>2025-01-06T09:33:26Z</cp:lastPrinted>
  <dcterms:created xsi:type="dcterms:W3CDTF">2025-01-06T09:33:26Z</dcterms:created>
  <dcterms:modified xsi:type="dcterms:W3CDTF">2025-02-10T11:55:51Z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ies>
</file>