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460" r:id="rId2"/>
    <p:sldId id="415" r:id="rId3"/>
    <p:sldId id="430" r:id="rId4"/>
    <p:sldId id="416" r:id="rId5"/>
    <p:sldId id="432" r:id="rId6"/>
    <p:sldId id="420" r:id="rId7"/>
    <p:sldId id="453" r:id="rId8"/>
    <p:sldId id="433" r:id="rId9"/>
    <p:sldId id="435" r:id="rId10"/>
    <p:sldId id="436" r:id="rId11"/>
    <p:sldId id="454" r:id="rId12"/>
    <p:sldId id="442" r:id="rId13"/>
    <p:sldId id="437" r:id="rId14"/>
    <p:sldId id="438" r:id="rId15"/>
    <p:sldId id="439" r:id="rId16"/>
    <p:sldId id="440" r:id="rId17"/>
    <p:sldId id="455" r:id="rId18"/>
    <p:sldId id="450" r:id="rId19"/>
    <p:sldId id="451" r:id="rId20"/>
    <p:sldId id="452" r:id="rId21"/>
    <p:sldId id="449" r:id="rId22"/>
    <p:sldId id="457" r:id="rId23"/>
    <p:sldId id="427" r:id="rId24"/>
    <p:sldId id="362" r:id="rId25"/>
  </p:sldIdLst>
  <p:sldSz cx="12192000" cy="6858000"/>
  <p:notesSz cx="6858000" cy="9144000"/>
  <p:defaultTextStyle>
    <a:defPPr>
      <a:defRPr lang="zh-CN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9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6182F"/>
    <a:srgbClr val="FF7124"/>
    <a:srgbClr val="EF7509"/>
    <a:srgbClr val="8CC5B1"/>
    <a:srgbClr val="202E4A"/>
    <a:srgbClr val="68BC9E"/>
    <a:srgbClr val="FEFEFE"/>
    <a:srgbClr val="009459"/>
    <a:srgbClr val="0086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515" autoAdjust="0"/>
    <p:restoredTop sz="94660" autoAdjust="0"/>
  </p:normalViewPr>
  <p:slideViewPr>
    <p:cSldViewPr snapToGrid="0">
      <p:cViewPr varScale="1">
        <p:scale>
          <a:sx n="51" d="100"/>
          <a:sy n="51" d="100"/>
        </p:scale>
        <p:origin x="102" y="702"/>
      </p:cViewPr>
      <p:guideLst>
        <p:guide orient="horz" pos="2159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 snapToGrid="0">
      <p:cViewPr varScale="1">
        <p:scale>
          <a:sx n="53" d="100"/>
          <a:sy n="53" d="100"/>
        </p:scale>
        <p:origin x="2922" y="90"/>
      </p:cViewPr>
      <p:guideLst/>
    </p:cSldViewPr>
  </p:notesViewPr>
  <p:gridSpacing cx="72003" cy="72003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2E7378-7136-493C-A505-DB111E44D9D1}" type="datetimeFigureOut">
              <a:rPr lang="zh-CN" altLang="en-US" smtClean="0"/>
              <a:t>2021/2/20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41A663-AC84-493B-8663-1A01AEFFA81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0" hangingPunct="0">
              <a:buFontTx/>
              <a:buNone/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0" hangingPunct="0">
              <a:buFontTx/>
              <a:buNone/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0" hangingPunct="0">
              <a:buFontTx/>
              <a:buNone/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algn="r" eaLnBrk="1" hangingPunct="1">
              <a:buFont typeface="Arial" panose="020B0604020202020204" pitchFamily="34" charset="0"/>
              <a:buNone/>
              <a:defRPr sz="1200" noProof="1"/>
            </a:lvl1pPr>
          </a:lstStyle>
          <a:p>
            <a:pPr>
              <a:defRPr/>
            </a:pPr>
            <a:fld id="{E7A799FB-B973-4727-8223-0B0CC5C44349}" type="slidenum">
              <a:rPr lang="zh-CN" altLang="en-US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21cnjy.com/help/help_extract.php" TargetMode="External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51B4D7-F511-4E32-B555-21525E5BC3C2}" type="slidenum">
              <a:rPr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  <a:endParaRPr lang="en-US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D377F9-1032-4FB3-B53A-157C43F6B460}" type="slidenum">
              <a:rPr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bg bwMode="auto"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988" y="820738"/>
            <a:ext cx="8374062" cy="5478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节标题">
    <p:bg bwMode="auto"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节标题">
    <p:bg bwMode="auto"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85"/>
          <p:cNvSpPr>
            <a:spLocks noChangeArrowheads="1"/>
          </p:cNvSpPr>
          <p:nvPr userDrawn="1"/>
        </p:nvSpPr>
        <p:spPr bwMode="auto">
          <a:xfrm>
            <a:off x="8018463" y="1897063"/>
            <a:ext cx="11080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zh-CN" altLang="en-US" sz="3600" b="1">
                <a:solidFill>
                  <a:srgbClr val="00865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谢谢</a:t>
            </a:r>
          </a:p>
        </p:txBody>
      </p:sp>
      <p:sp>
        <p:nvSpPr>
          <p:cNvPr id="8" name="文本框 87"/>
          <p:cNvSpPr txBox="1">
            <a:spLocks noChangeArrowheads="1"/>
          </p:cNvSpPr>
          <p:nvPr userDrawn="1"/>
        </p:nvSpPr>
        <p:spPr bwMode="auto">
          <a:xfrm>
            <a:off x="6040438" y="2911475"/>
            <a:ext cx="5827712" cy="3079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en-US" altLang="zh-CN" sz="1400" b="1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21</a:t>
            </a:r>
            <a:r>
              <a:rPr lang="zh-CN" altLang="en-US" sz="1400" b="1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世纪教育网（</a:t>
            </a:r>
            <a:r>
              <a:rPr lang="en-US" altLang="zh-CN" sz="1400" b="1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www.21cnjy.com)</a:t>
            </a:r>
            <a:r>
              <a:rPr lang="zh-CN" altLang="en-US" sz="1400" b="1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中小学教育资源网站</a:t>
            </a:r>
          </a:p>
        </p:txBody>
      </p:sp>
      <p:sp>
        <p:nvSpPr>
          <p:cNvPr id="9" name="矩形 1"/>
          <p:cNvSpPr>
            <a:spLocks noChangeArrowheads="1"/>
          </p:cNvSpPr>
          <p:nvPr userDrawn="1"/>
        </p:nvSpPr>
        <p:spPr bwMode="auto">
          <a:xfrm>
            <a:off x="6273800" y="3316288"/>
            <a:ext cx="5384800" cy="147796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  <a:defRPr/>
            </a:pPr>
            <a:r>
              <a:rPr lang="zh-CN" altLang="en-US" sz="12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      有大把高质量资料？一线教师？一线教研员？</a:t>
            </a:r>
            <a:endParaRPr lang="en-US" altLang="zh-CN" sz="1200" dirty="0">
              <a:solidFill>
                <a:schemeClr val="bg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宋体" panose="02010600030101010101" pitchFamily="2" charset="-122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  <a:defRPr/>
            </a:pPr>
            <a:r>
              <a:rPr lang="zh-CN" altLang="en-US" sz="12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欢迎加入</a:t>
            </a:r>
            <a:r>
              <a:rPr lang="en-US" altLang="zh-CN" sz="12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21</a:t>
            </a:r>
            <a:r>
              <a:rPr lang="zh-CN" altLang="en-US" sz="12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世纪教育网教师合作团队！！月薪过万不是梦！！</a:t>
            </a:r>
            <a:endParaRPr lang="en-US" altLang="zh-CN" sz="1200" dirty="0">
              <a:solidFill>
                <a:schemeClr val="bg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宋体" panose="02010600030101010101" pitchFamily="2" charset="-122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  <a:defRPr/>
            </a:pPr>
            <a:r>
              <a:rPr lang="zh-CN" altLang="en-US" sz="12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详情请看</a:t>
            </a:r>
            <a:r>
              <a:rPr lang="zh-CN" altLang="en-US" sz="1200" b="1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：</a:t>
            </a:r>
            <a:endParaRPr lang="en-US" altLang="zh-CN" sz="1200" b="1" dirty="0">
              <a:solidFill>
                <a:schemeClr val="bg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宋体" panose="02010600030101010101" pitchFamily="2" charset="-122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zh-CN" sz="12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  <a:hlinkClick r:id="rId3"/>
              </a:rPr>
              <a:t>https://www.21cnjy.com/help/help_extract.php</a:t>
            </a:r>
            <a:endParaRPr lang="en-US" altLang="zh-CN" sz="12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宋体" panose="02010600030101010101" pitchFamily="2" charset="-122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  <a:defRPr/>
            </a:pPr>
            <a:endParaRPr lang="en-US" altLang="zh-CN" sz="12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宋体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bg bwMode="auto"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blipFill dpi="0" rotWithShape="0">
          <a:blip r:embed="rId10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en-US"/>
              <a:t>单击此处编辑母版标题样式</a:t>
            </a:r>
            <a:endParaRPr lang="en-US" altLang="zh-CN"/>
          </a:p>
        </p:txBody>
      </p:sp>
      <p:sp>
        <p:nvSpPr>
          <p:cNvPr id="1027" name="Text Placeholder 2"/>
          <p:cNvSpPr>
            <a:spLocks noGrp="1" noChangeArrowheads="1"/>
          </p:cNvSpPr>
          <p:nvPr>
            <p:ph type="body" idx="9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altLang="zh-C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buFontTx/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buFontTx/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 eaLnBrk="1" hangingPunct="1">
              <a:buFont typeface="Arial" panose="020B0604020202020204" pitchFamily="34" charset="0"/>
              <a:buNone/>
              <a:defRPr sz="1200" noProof="1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1A2FBB8E-8DA5-493C-A5EA-CCF0D988321D}" type="slidenum">
              <a:rPr altLang="en-US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9pPr>
    </p:titleStyle>
    <p:bodyStyle>
      <a:lvl1pPr marL="227330" indent="-22733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530" indent="-22733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730" indent="-22733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930" indent="-22733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130" indent="-22733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4" Type="http://schemas.microsoft.com/office/2007/relationships/hdphoto" Target="../media/hdphoto5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4" Type="http://schemas.microsoft.com/office/2007/relationships/hdphoto" Target="../media/hdphoto5.wdp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4" Type="http://schemas.microsoft.com/office/2007/relationships/hdphoto" Target="../media/hdphoto9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35"/>
          <p:cNvSpPr>
            <a:spLocks noChangeArrowheads="1"/>
          </p:cNvSpPr>
          <p:nvPr/>
        </p:nvSpPr>
        <p:spPr bwMode="auto">
          <a:xfrm>
            <a:off x="6333461" y="2422525"/>
            <a:ext cx="5028941" cy="646331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zh-CN" altLang="en-US" sz="3600" dirty="0">
                <a:solidFill>
                  <a:schemeClr val="bg2">
                    <a:lumMod val="25000"/>
                  </a:scheme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+mn-ea"/>
              </a:rPr>
              <a:t>我的家在这里  第二课时</a:t>
            </a:r>
          </a:p>
        </p:txBody>
      </p:sp>
      <p:sp>
        <p:nvSpPr>
          <p:cNvPr id="3" name="文本占位符 5"/>
          <p:cNvSpPr txBox="1">
            <a:spLocks noChangeArrowheads="1"/>
          </p:cNvSpPr>
          <p:nvPr/>
        </p:nvSpPr>
        <p:spPr bwMode="auto">
          <a:xfrm>
            <a:off x="6711263" y="3163556"/>
            <a:ext cx="4548140" cy="423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zh-CN" altLang="en-US" sz="2400" b="1" dirty="0">
                <a:solidFill>
                  <a:srgbClr val="00865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道德与法治部编版      三年级下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2609" l="3291" r="89367"/>
                    </a14:imgEffect>
                  </a14:imgLayer>
                </a14:imgProps>
              </a:ext>
            </a:extLst>
          </a:blip>
          <a:srcRect t="4881" r="19681" b="25260"/>
          <a:stretch>
            <a:fillRect/>
          </a:stretch>
        </p:blipFill>
        <p:spPr>
          <a:xfrm>
            <a:off x="569843" y="1643268"/>
            <a:ext cx="5882169" cy="417067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 cstate="print"/>
          <a:srcRect b="16927"/>
          <a:stretch>
            <a:fillRect/>
          </a:stretch>
        </p:blipFill>
        <p:spPr>
          <a:xfrm>
            <a:off x="6509983" y="1665027"/>
            <a:ext cx="4790363" cy="3848668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7345265" y="3057692"/>
            <a:ext cx="282231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哎！这片草坪又被小区里的人种上菜了。</a:t>
            </a: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2972" y="724518"/>
            <a:ext cx="3949321" cy="124772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753340" y="504807"/>
            <a:ext cx="10369152" cy="5883279"/>
            <a:chOff x="767408" y="476672"/>
            <a:chExt cx="10369152" cy="5883279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67408" y="476672"/>
              <a:ext cx="10369152" cy="5883279"/>
            </a:xfrm>
            <a:prstGeom prst="rect">
              <a:avLst/>
            </a:prstGeom>
          </p:spPr>
        </p:pic>
        <p:pic>
          <p:nvPicPr>
            <p:cNvPr id="3" name="图片 2"/>
            <p:cNvPicPr>
              <a:picLocks noChangeAspect="1"/>
            </p:cNvPicPr>
            <p:nvPr/>
          </p:nvPicPr>
          <p:blipFill rotWithShape="1">
            <a:blip r:embed="rId2" cstate="print"/>
            <a:srcRect l="29166" t="51406" r="29166" b="38803"/>
            <a:stretch>
              <a:fillRect/>
            </a:stretch>
          </p:blipFill>
          <p:spPr>
            <a:xfrm>
              <a:off x="2567608" y="4221088"/>
              <a:ext cx="7416824" cy="792088"/>
            </a:xfrm>
            <a:prstGeom prst="rect">
              <a:avLst/>
            </a:prstGeom>
          </p:spPr>
        </p:pic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2" cstate="print"/>
            <a:srcRect l="29166" t="51406" r="29166" b="38803"/>
            <a:stretch>
              <a:fillRect/>
            </a:stretch>
          </p:blipFill>
          <p:spPr>
            <a:xfrm>
              <a:off x="2711624" y="4077072"/>
              <a:ext cx="7416824" cy="792088"/>
            </a:xfrm>
            <a:prstGeom prst="rect">
              <a:avLst/>
            </a:prstGeom>
          </p:spPr>
        </p:pic>
      </p:grpSp>
      <p:sp>
        <p:nvSpPr>
          <p:cNvPr id="6" name="文本框 5"/>
          <p:cNvSpPr txBox="1"/>
          <p:nvPr/>
        </p:nvSpPr>
        <p:spPr>
          <a:xfrm>
            <a:off x="2827748" y="3688286"/>
            <a:ext cx="763284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通过观察，我们发现了我们的社区与全国最美社区还存在着一些差距，为了能够评选上最美社区，我们需要付出自己的努力，建设美好社区。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3766584" y="2106897"/>
            <a:ext cx="42446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你会怎么办？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482815" y="3061526"/>
            <a:ext cx="9548289" cy="3323987"/>
          </a:xfrm>
          <a:prstGeom prst="rect">
            <a:avLst/>
          </a:prstGeom>
          <a:solidFill>
            <a:schemeClr val="bg2"/>
          </a:solidFill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小区垃圾没人管，我会找</a:t>
            </a: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________________________________</a:t>
            </a:r>
          </a:p>
          <a:p>
            <a:pPr>
              <a:lnSpc>
                <a:spcPct val="150000"/>
              </a:lnSpc>
            </a:pP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水渠遭到破坏，我会向</a:t>
            </a: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_____________________________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报告。</a:t>
            </a:r>
            <a:endParaRPr lang="en-US" altLang="zh-CN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生活区道路被占，我会向</a:t>
            </a: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___________________________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反映。</a:t>
            </a:r>
            <a:endParaRPr lang="en-US" altLang="zh-CN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小区绿地被占，我会找</a:t>
            </a: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__________________________________</a:t>
            </a:r>
          </a:p>
          <a:p>
            <a:pPr>
              <a:lnSpc>
                <a:spcPct val="150000"/>
              </a:lnSpc>
            </a:pP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……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224123" y="4416782"/>
            <a:ext cx="19348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城管部门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5241729" y="3776896"/>
            <a:ext cx="19348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水利部门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5244004" y="3132039"/>
            <a:ext cx="19348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环卫部门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5019407" y="5024726"/>
            <a:ext cx="24868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物业管理部门</a:t>
            </a: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289"/>
          <a:stretch>
            <a:fillRect/>
          </a:stretch>
        </p:blipFill>
        <p:spPr>
          <a:xfrm>
            <a:off x="1864625" y="415262"/>
            <a:ext cx="6934200" cy="120882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853" r="81852"/>
          <a:stretch>
            <a:fillRect/>
          </a:stretch>
        </p:blipFill>
        <p:spPr>
          <a:xfrm>
            <a:off x="7967448" y="668740"/>
            <a:ext cx="1258439" cy="1245217"/>
          </a:xfrm>
          <a:prstGeom prst="rect">
            <a:avLst/>
          </a:prstGeom>
        </p:spPr>
      </p:pic>
      <p:pic>
        <p:nvPicPr>
          <p:cNvPr id="11" name="Picture 2" descr="https://timgsa.baidu.com/timg?image&amp;quality=80&amp;size=b9999_10000&amp;sec=1519580141619&amp;di=0fb7eda466df758c3c798eff3a8b5922&amp;imgtype=0&amp;src=http%3A%2F%2Fpic.qiantucdn.com%2F58pic%2F26%2F35%2F25%2F83Z58PICdQN_102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563" b="98047" l="9961" r="89844">
                        <a14:foregroundMark x1="25684" y1="85547" x2="25684" y2="85547"/>
                        <a14:foregroundMark x1="35449" y1="83398" x2="35449" y2="83398"/>
                        <a14:foregroundMark x1="33301" y1="96875" x2="33301" y2="96875"/>
                        <a14:foregroundMark x1="44043" y1="94141" x2="44043" y2="941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977" r="22549"/>
          <a:stretch>
            <a:fillRect/>
          </a:stretch>
        </p:blipFill>
        <p:spPr bwMode="auto">
          <a:xfrm>
            <a:off x="9644538" y="2609566"/>
            <a:ext cx="2276207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838052" y="2412290"/>
            <a:ext cx="89717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想一想，我们还可以做些什么呢？请你尽可能多地找出是你的社区里需要改进的地方，并想一想，你能做点什么？</a:t>
            </a:r>
          </a:p>
        </p:txBody>
      </p:sp>
      <p:graphicFrame>
        <p:nvGraphicFramePr>
          <p:cNvPr id="5" name="表格 4"/>
          <p:cNvGraphicFramePr>
            <a:graphicFrameLocks noGrp="1"/>
          </p:cNvGraphicFramePr>
          <p:nvPr/>
        </p:nvGraphicFramePr>
        <p:xfrm>
          <a:off x="932070" y="3553922"/>
          <a:ext cx="8553124" cy="23965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765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765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99126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8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有待改进的地方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8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我能做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9126">
                <a:tc>
                  <a:txBody>
                    <a:bodyPr/>
                    <a:lstStyle/>
                    <a:p>
                      <a:pPr algn="ctr"/>
                      <a:endParaRPr lang="zh-CN" altLang="en-US" sz="28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8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99126">
                <a:tc>
                  <a:txBody>
                    <a:bodyPr/>
                    <a:lstStyle/>
                    <a:p>
                      <a:pPr algn="ctr"/>
                      <a:endParaRPr lang="zh-CN" altLang="en-US" sz="28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8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99126">
                <a:tc>
                  <a:txBody>
                    <a:bodyPr/>
                    <a:lstStyle/>
                    <a:p>
                      <a:pPr algn="ctr"/>
                      <a:endParaRPr lang="zh-CN" altLang="en-US" sz="28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8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0451" y="887103"/>
            <a:ext cx="6531545" cy="3032503"/>
          </a:xfrm>
          <a:prstGeom prst="rect">
            <a:avLst/>
          </a:prstGeom>
        </p:spPr>
      </p:pic>
      <p:pic>
        <p:nvPicPr>
          <p:cNvPr id="6" name="Picture 2" descr="https://timgsa.baidu.com/timg?image&amp;quality=80&amp;size=b9999_10000&amp;sec=1519580141619&amp;di=0fb7eda466df758c3c798eff3a8b5922&amp;imgtype=0&amp;src=http%3A%2F%2Fpic.qiantucdn.com%2F58pic%2F26%2F35%2F25%2F83Z58PICdQN_102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563" b="98047" l="9961" r="89844">
                        <a14:foregroundMark x1="25684" y1="85547" x2="25684" y2="85547"/>
                        <a14:foregroundMark x1="35449" y1="83398" x2="35449" y2="83398"/>
                        <a14:foregroundMark x1="33301" y1="96875" x2="33301" y2="96875"/>
                        <a14:foregroundMark x1="44043" y1="94141" x2="44043" y2="941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977" r="22549"/>
          <a:stretch>
            <a:fillRect/>
          </a:stretch>
        </p:blipFill>
        <p:spPr bwMode="auto">
          <a:xfrm>
            <a:off x="9521709" y="2022713"/>
            <a:ext cx="2276207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88" b="97041" l="10000" r="97167">
                        <a14:foregroundMark x1="36000" y1="55325" x2="36000" y2="55325"/>
                        <a14:foregroundMark x1="37833" y1="55030" x2="37833" y2="55030"/>
                        <a14:foregroundMark x1="38500" y1="47337" x2="46833" y2="50592"/>
                        <a14:foregroundMark x1="37500" y1="55917" x2="43833" y2="612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856095"/>
            <a:ext cx="5923129" cy="3625091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6646460" y="3710214"/>
            <a:ext cx="5131557" cy="1569660"/>
          </a:xfrm>
          <a:prstGeom prst="rect">
            <a:avLst/>
          </a:prstGeom>
          <a:solidFill>
            <a:schemeClr val="bg2"/>
          </a:solidFill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为了让社区里的绿化做得更好，我领养了这块绿地。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1718" y="520179"/>
            <a:ext cx="6934200" cy="150495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66" b="95338" l="4819" r="89880">
                        <a14:foregroundMark x1="37108" y1="20280" x2="42651" y2="466"/>
                        <a14:foregroundMark x1="36627" y1="4429" x2="36627" y2="4429"/>
                      </a14:backgroundRemoval>
                    </a14:imgEffect>
                  </a14:imgLayer>
                </a14:imgProps>
              </a:ext>
            </a:extLst>
          </a:blip>
          <a:srcRect t="8564"/>
          <a:stretch>
            <a:fillRect/>
          </a:stretch>
        </p:blipFill>
        <p:spPr>
          <a:xfrm>
            <a:off x="245660" y="1285659"/>
            <a:ext cx="4981433" cy="470849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5486400" y="3355372"/>
            <a:ext cx="6509981" cy="2308324"/>
          </a:xfrm>
          <a:prstGeom prst="rect">
            <a:avLst/>
          </a:prstGeom>
          <a:solidFill>
            <a:schemeClr val="bg2"/>
          </a:solidFill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为了让社区变得更加整洁干净，我和邻居的小伙伴们组成了小分队，清理社区里的小广告。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1718" y="520179"/>
            <a:ext cx="6934200" cy="150495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602" b="100000" l="2929" r="97629">
                        <a14:foregroundMark x1="47001" y1="7780" x2="58996" y2="7780"/>
                        <a14:foregroundMark x1="58996" y1="8009" x2="63319" y2="8009"/>
                        <a14:foregroundMark x1="64017" y1="8696" x2="64854" y2="9382"/>
                        <a14:foregroundMark x1="78243" y1="42334" x2="80893" y2="31579"/>
                        <a14:foregroundMark x1="74198" y1="51030" x2="77406" y2="41190"/>
                        <a14:foregroundMark x1="92190" y1="63844" x2="92190" y2="52632"/>
                        <a14:foregroundMark x1="93584" y1="51716" x2="93584" y2="51716"/>
                        <a14:foregroundMark x1="91074" y1="79405" x2="91353" y2="66590"/>
                        <a14:foregroundMark x1="88842" y1="89474" x2="89261" y2="85812"/>
                        <a14:foregroundMark x1="73919" y1="56979" x2="73222" y2="51716"/>
                        <a14:foregroundMark x1="72245" y1="92449" x2="75314" y2="92677"/>
                        <a14:foregroundMark x1="76848" y1="94050" x2="77685" y2="93364"/>
                        <a14:foregroundMark x1="85914" y1="59039" x2="85914" y2="59039"/>
                        <a14:foregroundMark x1="85635" y1="56522" x2="85635" y2="56522"/>
                        <a14:backgroundMark x1="91213" y1="82609" x2="91213" y2="8260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09183" y="1702889"/>
            <a:ext cx="6828571" cy="4161905"/>
          </a:xfrm>
          <a:prstGeom prst="rect">
            <a:avLst/>
          </a:prstGeom>
        </p:spPr>
      </p:pic>
      <p:sp>
        <p:nvSpPr>
          <p:cNvPr id="4" name="对话气泡: 椭圆形 3"/>
          <p:cNvSpPr/>
          <p:nvPr/>
        </p:nvSpPr>
        <p:spPr>
          <a:xfrm>
            <a:off x="5481652" y="965430"/>
            <a:ext cx="3785177" cy="1927895"/>
          </a:xfrm>
          <a:prstGeom prst="wedgeEllipseCallout">
            <a:avLst>
              <a:gd name="adj1" fmla="val -28405"/>
              <a:gd name="adj2" fmla="val 61792"/>
            </a:avLst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5976334" y="1429933"/>
            <a:ext cx="29220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叔叔，路被大卡车压坏了，村委会能组织人去整修吗？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7274256" y="4215179"/>
            <a:ext cx="4503762" cy="1384995"/>
          </a:xfrm>
          <a:prstGeom prst="rect">
            <a:avLst/>
          </a:prstGeom>
          <a:solidFill>
            <a:schemeClr val="bg2"/>
          </a:solidFill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我给村委会的叔叔提了建议，让他们组织整修路面。</a:t>
            </a: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548" y="3066459"/>
            <a:ext cx="6269440" cy="1360675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4116156" y="1858908"/>
            <a:ext cx="8075509" cy="314018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66775" fontAlgn="base">
              <a:spcBef>
                <a:spcPct val="0"/>
              </a:spcBef>
              <a:spcAft>
                <a:spcPct val="0"/>
              </a:spcAft>
            </a:pPr>
            <a:endParaRPr lang="zh-CN" altLang="en-US" sz="1895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335" y="1858908"/>
            <a:ext cx="3979279" cy="3140185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66775" fontAlgn="base">
              <a:spcBef>
                <a:spcPct val="0"/>
              </a:spcBef>
              <a:spcAft>
                <a:spcPct val="0"/>
              </a:spcAft>
            </a:pPr>
            <a:endParaRPr lang="zh-CN" altLang="en-US" sz="1895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3351878" y="1997696"/>
            <a:ext cx="4850426" cy="11078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66775"/>
            <a:r>
              <a:rPr lang="zh-CN" altLang="en-US" sz="6600" b="1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小镜头</a:t>
            </a:r>
          </a:p>
        </p:txBody>
      </p:sp>
      <p:sp>
        <p:nvSpPr>
          <p:cNvPr id="21" name="矩形 20"/>
          <p:cNvSpPr/>
          <p:nvPr/>
        </p:nvSpPr>
        <p:spPr>
          <a:xfrm>
            <a:off x="4553105" y="3095858"/>
            <a:ext cx="7211265" cy="172188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866775">
              <a:lnSpc>
                <a:spcPct val="120000"/>
              </a:lnSpc>
            </a:pPr>
            <a:r>
              <a:rPr lang="zh-CN" altLang="en-US" sz="3200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除了改进自己的社区以外，我们还能可以为社区增添光彩。我们一起去看看别人是怎么做的吧！</a:t>
            </a:r>
          </a:p>
        </p:txBody>
      </p:sp>
      <p:cxnSp>
        <p:nvCxnSpPr>
          <p:cNvPr id="14" name="直接连接符 13"/>
          <p:cNvCxnSpPr/>
          <p:nvPr/>
        </p:nvCxnSpPr>
        <p:spPr>
          <a:xfrm>
            <a:off x="335" y="1653967"/>
            <a:ext cx="3979279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/>
          <p:cNvCxnSpPr/>
          <p:nvPr/>
        </p:nvCxnSpPr>
        <p:spPr>
          <a:xfrm>
            <a:off x="4116156" y="5157845"/>
            <a:ext cx="8075509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731613" y="4202371"/>
            <a:ext cx="1362715" cy="13627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/>
      <p:bldP spid="2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/>
          <p:nvPr/>
        </p:nvCxnSpPr>
        <p:spPr>
          <a:xfrm flipH="1">
            <a:off x="373963" y="2039269"/>
            <a:ext cx="5580000" cy="0"/>
          </a:xfrm>
          <a:prstGeom prst="line">
            <a:avLst/>
          </a:prstGeom>
          <a:ln>
            <a:solidFill>
              <a:srgbClr val="FF0000">
                <a:alpha val="65098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Box 44"/>
          <p:cNvSpPr txBox="1">
            <a:spLocks noChangeArrowheads="1"/>
          </p:cNvSpPr>
          <p:nvPr/>
        </p:nvSpPr>
        <p:spPr bwMode="auto">
          <a:xfrm>
            <a:off x="191069" y="2284019"/>
            <a:ext cx="5881405" cy="1955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3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indent="457200" defTabSz="720725">
              <a:lnSpc>
                <a:spcPct val="135000"/>
              </a:lnSpc>
              <a:defRPr sz="160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defTabSz="720725" eaLnBrk="0" hangingPunct="0">
              <a:defRPr sz="1600"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defTabSz="720725" eaLnBrk="0" hangingPunct="0">
              <a:defRPr sz="1600"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defTabSz="720725" eaLnBrk="0" hangingPunct="0">
              <a:defRPr sz="1600"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defTabSz="720725" eaLnBrk="0" hangingPunct="0">
              <a:defRPr sz="1600"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defTabSz="720725" eaLnBrk="0" fontAlgn="base" hangingPunct="0">
              <a:spcBef>
                <a:spcPct val="0"/>
              </a:spcBef>
              <a:spcAft>
                <a:spcPct val="0"/>
              </a:spcAft>
              <a:defRPr sz="1600"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defTabSz="720725" eaLnBrk="0" fontAlgn="base" hangingPunct="0">
              <a:spcBef>
                <a:spcPct val="0"/>
              </a:spcBef>
              <a:spcAft>
                <a:spcPct val="0"/>
              </a:spcAft>
              <a:defRPr sz="1600"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defTabSz="720725" eaLnBrk="0" fontAlgn="base" hangingPunct="0">
              <a:spcBef>
                <a:spcPct val="0"/>
              </a:spcBef>
              <a:spcAft>
                <a:spcPct val="0"/>
              </a:spcAft>
              <a:defRPr sz="1600"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defTabSz="720725" eaLnBrk="0" fontAlgn="base" hangingPunct="0">
              <a:spcBef>
                <a:spcPct val="0"/>
              </a:spcBef>
              <a:spcAft>
                <a:spcPct val="0"/>
              </a:spcAft>
              <a:defRPr sz="1600"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我们的社区组建了社区志愿者服务队，他们会为社区里的孤寡老人提供帮助和服务。</a:t>
            </a:r>
          </a:p>
        </p:txBody>
      </p:sp>
      <p:cxnSp>
        <p:nvCxnSpPr>
          <p:cNvPr id="4" name="直接连接符 3"/>
          <p:cNvCxnSpPr/>
          <p:nvPr/>
        </p:nvCxnSpPr>
        <p:spPr>
          <a:xfrm>
            <a:off x="6062595" y="1507739"/>
            <a:ext cx="0" cy="3699882"/>
          </a:xfrm>
          <a:prstGeom prst="line">
            <a:avLst/>
          </a:prstGeom>
          <a:ln>
            <a:solidFill>
              <a:srgbClr val="FF0000">
                <a:alpha val="65098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17"/>
          <p:cNvSpPr txBox="1"/>
          <p:nvPr/>
        </p:nvSpPr>
        <p:spPr>
          <a:xfrm>
            <a:off x="10246894" y="5888204"/>
            <a:ext cx="1945106" cy="430887"/>
          </a:xfrm>
          <a:prstGeom prst="rect">
            <a:avLst/>
          </a:prstGeom>
          <a:noFill/>
          <a:effectLst>
            <a:reflection blurRad="6350" stA="50000" endA="300" endPos="38500" dist="50800" dir="5400000" sy="-100000" algn="bl" rotWithShape="0"/>
          </a:effectLst>
        </p:spPr>
        <p:txBody>
          <a:bodyPr wrap="square" rtlCol="0">
            <a:spAutoFit/>
          </a:bodyPr>
          <a:lstStyle/>
          <a:p>
            <a:pPr algn="ctr" defTabSz="1218565"/>
            <a:r>
              <a:rPr lang="zh-CN" altLang="en-US" sz="2200" b="1" dirty="0">
                <a:solidFill>
                  <a:srgbClr val="FFC000"/>
                </a:solidFill>
                <a:effectLst>
                  <a:reflection blurRad="6350" stA="55000" endA="300" endPos="45500" dir="5400000" sy="-100000" algn="bl" rotWithShape="0"/>
                </a:effectLst>
                <a:latin typeface="Broadway" pitchFamily="82" charset="0"/>
                <a:ea typeface="楷体" panose="02010609060101010101" pitchFamily="49" charset="-122"/>
                <a:cs typeface="经典繁仿黑" pitchFamily="49" charset="-122"/>
              </a:rPr>
              <a:t>我的家在这里</a:t>
            </a:r>
          </a:p>
        </p:txBody>
      </p:sp>
      <p:cxnSp>
        <p:nvCxnSpPr>
          <p:cNvPr id="6" name="直接连接符 5"/>
          <p:cNvCxnSpPr/>
          <p:nvPr/>
        </p:nvCxnSpPr>
        <p:spPr>
          <a:xfrm>
            <a:off x="0" y="6253182"/>
            <a:ext cx="10199662" cy="0"/>
          </a:xfrm>
          <a:prstGeom prst="line">
            <a:avLst/>
          </a:prstGeom>
          <a:noFill/>
          <a:ln w="9525" cap="flat" cmpd="sng" algn="ctr">
            <a:solidFill>
              <a:sysClr val="window" lastClr="FFFFFF">
                <a:lumMod val="65000"/>
              </a:sysClr>
            </a:solidFill>
            <a:prstDash val="solid"/>
          </a:ln>
          <a:effectLst/>
        </p:spPr>
      </p:cxnSp>
      <p:cxnSp>
        <p:nvCxnSpPr>
          <p:cNvPr id="7" name="直接连接符 6"/>
          <p:cNvCxnSpPr/>
          <p:nvPr/>
        </p:nvCxnSpPr>
        <p:spPr>
          <a:xfrm flipV="1">
            <a:off x="10199662" y="5821134"/>
            <a:ext cx="0" cy="431800"/>
          </a:xfrm>
          <a:prstGeom prst="line">
            <a:avLst/>
          </a:prstGeom>
          <a:noFill/>
          <a:ln w="38100" cap="flat" cmpd="sng" algn="ctr">
            <a:solidFill>
              <a:sysClr val="window" lastClr="FFFFFF">
                <a:lumMod val="65000"/>
              </a:sysClr>
            </a:solidFill>
            <a:prstDash val="solid"/>
          </a:ln>
          <a:effectLst/>
        </p:spPr>
      </p:cxnSp>
      <p:cxnSp>
        <p:nvCxnSpPr>
          <p:cNvPr id="8" name="直接连接符 7"/>
          <p:cNvCxnSpPr/>
          <p:nvPr/>
        </p:nvCxnSpPr>
        <p:spPr>
          <a:xfrm flipV="1">
            <a:off x="10283799" y="5964009"/>
            <a:ext cx="0" cy="288925"/>
          </a:xfrm>
          <a:prstGeom prst="line">
            <a:avLst/>
          </a:prstGeom>
          <a:noFill/>
          <a:ln w="38100" cap="flat" cmpd="sng" algn="ctr">
            <a:solidFill>
              <a:srgbClr val="FFC000"/>
            </a:solidFill>
            <a:prstDash val="solid"/>
          </a:ln>
          <a:effectLst/>
        </p:spPr>
      </p:cxnSp>
      <p:sp>
        <p:nvSpPr>
          <p:cNvPr id="11" name="矩形 10"/>
          <p:cNvSpPr/>
          <p:nvPr/>
        </p:nvSpPr>
        <p:spPr>
          <a:xfrm>
            <a:off x="622574" y="992454"/>
            <a:ext cx="249299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6000" b="1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小镜头</a:t>
            </a: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2" cstate="print"/>
          <a:srcRect b="15032"/>
          <a:stretch>
            <a:fillRect/>
          </a:stretch>
        </p:blipFill>
        <p:spPr>
          <a:xfrm>
            <a:off x="6450433" y="1959730"/>
            <a:ext cx="4762500" cy="303495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90920" y="613010"/>
            <a:ext cx="1362715" cy="13627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/>
          <p:nvPr/>
        </p:nvCxnSpPr>
        <p:spPr>
          <a:xfrm flipH="1">
            <a:off x="373963" y="2039269"/>
            <a:ext cx="5580000" cy="0"/>
          </a:xfrm>
          <a:prstGeom prst="line">
            <a:avLst/>
          </a:prstGeom>
          <a:ln>
            <a:solidFill>
              <a:srgbClr val="FF0000">
                <a:alpha val="65098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Box 44"/>
          <p:cNvSpPr txBox="1">
            <a:spLocks noChangeArrowheads="1"/>
          </p:cNvSpPr>
          <p:nvPr/>
        </p:nvSpPr>
        <p:spPr bwMode="auto">
          <a:xfrm>
            <a:off x="191069" y="2284019"/>
            <a:ext cx="5881405" cy="3351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3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indent="457200" defTabSz="720725">
              <a:lnSpc>
                <a:spcPct val="135000"/>
              </a:lnSpc>
              <a:defRPr sz="160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defTabSz="720725" eaLnBrk="0" hangingPunct="0">
              <a:defRPr sz="1600"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defTabSz="720725" eaLnBrk="0" hangingPunct="0">
              <a:defRPr sz="1600"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defTabSz="720725" eaLnBrk="0" hangingPunct="0">
              <a:defRPr sz="1600"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defTabSz="720725" eaLnBrk="0" hangingPunct="0">
              <a:defRPr sz="1600"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defTabSz="720725" eaLnBrk="0" fontAlgn="base" hangingPunct="0">
              <a:spcBef>
                <a:spcPct val="0"/>
              </a:spcBef>
              <a:spcAft>
                <a:spcPct val="0"/>
              </a:spcAft>
              <a:defRPr sz="1600"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defTabSz="720725" eaLnBrk="0" fontAlgn="base" hangingPunct="0">
              <a:spcBef>
                <a:spcPct val="0"/>
              </a:spcBef>
              <a:spcAft>
                <a:spcPct val="0"/>
              </a:spcAft>
              <a:defRPr sz="1600"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defTabSz="720725" eaLnBrk="0" fontAlgn="base" hangingPunct="0">
              <a:spcBef>
                <a:spcPct val="0"/>
              </a:spcBef>
              <a:spcAft>
                <a:spcPct val="0"/>
              </a:spcAft>
              <a:defRPr sz="1600"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defTabSz="720725" eaLnBrk="0" fontAlgn="base" hangingPunct="0">
              <a:spcBef>
                <a:spcPct val="0"/>
              </a:spcBef>
              <a:spcAft>
                <a:spcPct val="0"/>
              </a:spcAft>
              <a:defRPr sz="1600"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我们的社区组织了一个免费成人兴趣班培训，为社区里的一些家庭主妇等人提供免费教学，让她们在空闲之余可以学学弹琴、跳舞等。教的人是社区里的居民，学的人也是社区里的居民，增进了大家的感情。</a:t>
            </a:r>
          </a:p>
        </p:txBody>
      </p:sp>
      <p:cxnSp>
        <p:nvCxnSpPr>
          <p:cNvPr id="4" name="直接连接符 3"/>
          <p:cNvCxnSpPr/>
          <p:nvPr/>
        </p:nvCxnSpPr>
        <p:spPr>
          <a:xfrm>
            <a:off x="6062595" y="1507739"/>
            <a:ext cx="0" cy="3699882"/>
          </a:xfrm>
          <a:prstGeom prst="line">
            <a:avLst/>
          </a:prstGeom>
          <a:ln>
            <a:solidFill>
              <a:srgbClr val="FF0000">
                <a:alpha val="65098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17"/>
          <p:cNvSpPr txBox="1"/>
          <p:nvPr/>
        </p:nvSpPr>
        <p:spPr>
          <a:xfrm>
            <a:off x="10246894" y="5888204"/>
            <a:ext cx="1945106" cy="430887"/>
          </a:xfrm>
          <a:prstGeom prst="rect">
            <a:avLst/>
          </a:prstGeom>
          <a:noFill/>
          <a:effectLst>
            <a:reflection blurRad="6350" stA="50000" endA="300" endPos="38500" dist="50800" dir="5400000" sy="-100000" algn="bl" rotWithShape="0"/>
          </a:effectLst>
        </p:spPr>
        <p:txBody>
          <a:bodyPr wrap="square" rtlCol="0">
            <a:spAutoFit/>
          </a:bodyPr>
          <a:lstStyle/>
          <a:p>
            <a:pPr algn="ctr" defTabSz="1218565"/>
            <a:r>
              <a:rPr lang="zh-CN" altLang="en-US" sz="2200" b="1" dirty="0">
                <a:solidFill>
                  <a:srgbClr val="FFC000"/>
                </a:solidFill>
                <a:effectLst>
                  <a:reflection blurRad="6350" stA="55000" endA="300" endPos="45500" dir="5400000" sy="-100000" algn="bl" rotWithShape="0"/>
                </a:effectLst>
                <a:latin typeface="Broadway" pitchFamily="82" charset="0"/>
                <a:ea typeface="楷体" panose="02010609060101010101" pitchFamily="49" charset="-122"/>
                <a:cs typeface="经典繁仿黑" pitchFamily="49" charset="-122"/>
              </a:rPr>
              <a:t>我的家在这里</a:t>
            </a:r>
          </a:p>
        </p:txBody>
      </p:sp>
      <p:cxnSp>
        <p:nvCxnSpPr>
          <p:cNvPr id="6" name="直接连接符 5"/>
          <p:cNvCxnSpPr/>
          <p:nvPr/>
        </p:nvCxnSpPr>
        <p:spPr>
          <a:xfrm>
            <a:off x="0" y="6253182"/>
            <a:ext cx="10199662" cy="0"/>
          </a:xfrm>
          <a:prstGeom prst="line">
            <a:avLst/>
          </a:prstGeom>
          <a:noFill/>
          <a:ln w="9525" cap="flat" cmpd="sng" algn="ctr">
            <a:solidFill>
              <a:sysClr val="window" lastClr="FFFFFF">
                <a:lumMod val="65000"/>
              </a:sysClr>
            </a:solidFill>
            <a:prstDash val="solid"/>
          </a:ln>
          <a:effectLst/>
        </p:spPr>
      </p:cxnSp>
      <p:cxnSp>
        <p:nvCxnSpPr>
          <p:cNvPr id="7" name="直接连接符 6"/>
          <p:cNvCxnSpPr/>
          <p:nvPr/>
        </p:nvCxnSpPr>
        <p:spPr>
          <a:xfrm flipV="1">
            <a:off x="10199662" y="5821134"/>
            <a:ext cx="0" cy="431800"/>
          </a:xfrm>
          <a:prstGeom prst="line">
            <a:avLst/>
          </a:prstGeom>
          <a:noFill/>
          <a:ln w="38100" cap="flat" cmpd="sng" algn="ctr">
            <a:solidFill>
              <a:sysClr val="window" lastClr="FFFFFF">
                <a:lumMod val="65000"/>
              </a:sysClr>
            </a:solidFill>
            <a:prstDash val="solid"/>
          </a:ln>
          <a:effectLst/>
        </p:spPr>
      </p:cxnSp>
      <p:cxnSp>
        <p:nvCxnSpPr>
          <p:cNvPr id="8" name="直接连接符 7"/>
          <p:cNvCxnSpPr/>
          <p:nvPr/>
        </p:nvCxnSpPr>
        <p:spPr>
          <a:xfrm flipV="1">
            <a:off x="10283799" y="5964009"/>
            <a:ext cx="0" cy="288925"/>
          </a:xfrm>
          <a:prstGeom prst="line">
            <a:avLst/>
          </a:prstGeom>
          <a:noFill/>
          <a:ln w="38100" cap="flat" cmpd="sng" algn="ctr">
            <a:solidFill>
              <a:srgbClr val="FFC000"/>
            </a:solidFill>
            <a:prstDash val="solid"/>
          </a:ln>
          <a:effectLst/>
        </p:spPr>
      </p:cxnSp>
      <p:sp>
        <p:nvSpPr>
          <p:cNvPr id="11" name="矩形 10"/>
          <p:cNvSpPr/>
          <p:nvPr/>
        </p:nvSpPr>
        <p:spPr>
          <a:xfrm>
            <a:off x="622574" y="992454"/>
            <a:ext cx="249299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6000" b="1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小镜头</a:t>
            </a: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90920" y="613010"/>
            <a:ext cx="1362715" cy="136271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5"/>
          <a:stretch>
            <a:fillRect/>
          </a:stretch>
        </p:blipFill>
        <p:spPr>
          <a:xfrm>
            <a:off x="6794003" y="1509748"/>
            <a:ext cx="4700380" cy="35718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-9220"/>
            <a:ext cx="12192000" cy="6867220"/>
          </a:xfrm>
          <a:prstGeom prst="rect">
            <a:avLst/>
          </a:prstGeom>
        </p:spPr>
      </p:pic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2536899" y="3161078"/>
            <a:ext cx="7068639" cy="10348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ctr" anchorCtr="0" compatLnSpc="1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lvl="0" algn="ctr" eaLnBrk="1" hangingPunct="1">
              <a:defRPr/>
            </a:pPr>
            <a:r>
              <a:rPr lang="zh-CN" altLang="en-US" sz="7200" b="1" dirty="0">
                <a:solidFill>
                  <a:srgbClr val="02438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我的家在这里 </a:t>
            </a:r>
            <a:endParaRPr kumimoji="0" lang="zh-CN" altLang="en-US" sz="7200" b="1" i="0" u="none" strike="noStrike" kern="1200" cap="none" spc="0" normalizeH="0" baseline="0" noProof="0" dirty="0">
              <a:ln>
                <a:noFill/>
              </a:ln>
              <a:solidFill>
                <a:srgbClr val="02438C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</p:txBody>
      </p:sp>
      <p:sp>
        <p:nvSpPr>
          <p:cNvPr id="11" name="01 42"/>
          <p:cNvSpPr txBox="1"/>
          <p:nvPr/>
        </p:nvSpPr>
        <p:spPr>
          <a:xfrm>
            <a:off x="5240361" y="4298257"/>
            <a:ext cx="1516561" cy="461665"/>
          </a:xfrm>
          <a:prstGeom prst="rect">
            <a:avLst/>
          </a:prstGeom>
          <a:solidFill>
            <a:srgbClr val="9B73B1"/>
          </a:solidFill>
        </p:spPr>
        <p:txBody>
          <a:bodyPr wrap="square" rtlCol="0">
            <a:spAutoFit/>
          </a:bodyPr>
          <a:lstStyle/>
          <a:p>
            <a:pPr lvl="0"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第二课时</a:t>
            </a:r>
          </a:p>
        </p:txBody>
      </p:sp>
      <p:pic>
        <p:nvPicPr>
          <p:cNvPr id="2" name="Soulostar - Rainy Day Reminiscenc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5016002" y="-2231572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1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/>
      <p:bldP spid="1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/>
          <p:nvPr/>
        </p:nvCxnSpPr>
        <p:spPr>
          <a:xfrm flipH="1">
            <a:off x="373963" y="2039269"/>
            <a:ext cx="5580000" cy="0"/>
          </a:xfrm>
          <a:prstGeom prst="line">
            <a:avLst/>
          </a:prstGeom>
          <a:ln>
            <a:solidFill>
              <a:srgbClr val="FF0000">
                <a:alpha val="65098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Box 44"/>
          <p:cNvSpPr txBox="1">
            <a:spLocks noChangeArrowheads="1"/>
          </p:cNvSpPr>
          <p:nvPr/>
        </p:nvSpPr>
        <p:spPr bwMode="auto">
          <a:xfrm>
            <a:off x="191069" y="2284019"/>
            <a:ext cx="5881405" cy="1955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3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indent="457200" defTabSz="720725">
              <a:lnSpc>
                <a:spcPct val="135000"/>
              </a:lnSpc>
              <a:defRPr sz="160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defTabSz="720725" eaLnBrk="0" hangingPunct="0">
              <a:defRPr sz="1600"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defTabSz="720725" eaLnBrk="0" hangingPunct="0">
              <a:defRPr sz="1600"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defTabSz="720725" eaLnBrk="0" hangingPunct="0">
              <a:defRPr sz="1600"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defTabSz="720725" eaLnBrk="0" hangingPunct="0">
              <a:defRPr sz="1600"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defTabSz="720725" eaLnBrk="0" fontAlgn="base" hangingPunct="0">
              <a:spcBef>
                <a:spcPct val="0"/>
              </a:spcBef>
              <a:spcAft>
                <a:spcPct val="0"/>
              </a:spcAft>
              <a:defRPr sz="1600"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defTabSz="720725" eaLnBrk="0" fontAlgn="base" hangingPunct="0">
              <a:spcBef>
                <a:spcPct val="0"/>
              </a:spcBef>
              <a:spcAft>
                <a:spcPct val="0"/>
              </a:spcAft>
              <a:defRPr sz="1600"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defTabSz="720725" eaLnBrk="0" fontAlgn="base" hangingPunct="0">
              <a:spcBef>
                <a:spcPct val="0"/>
              </a:spcBef>
              <a:spcAft>
                <a:spcPct val="0"/>
              </a:spcAft>
              <a:defRPr sz="1600"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defTabSz="720725" eaLnBrk="0" fontAlgn="base" hangingPunct="0">
              <a:spcBef>
                <a:spcPct val="0"/>
              </a:spcBef>
              <a:spcAft>
                <a:spcPct val="0"/>
              </a:spcAft>
              <a:defRPr sz="1600"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在叔叔阿姨的帮助下，开展了一个小老师辅导班，让年纪大的孩子给年纪小的孩子辅导作业。</a:t>
            </a:r>
          </a:p>
        </p:txBody>
      </p:sp>
      <p:cxnSp>
        <p:nvCxnSpPr>
          <p:cNvPr id="4" name="直接连接符 3"/>
          <p:cNvCxnSpPr/>
          <p:nvPr/>
        </p:nvCxnSpPr>
        <p:spPr>
          <a:xfrm>
            <a:off x="6062595" y="1507739"/>
            <a:ext cx="0" cy="3699882"/>
          </a:xfrm>
          <a:prstGeom prst="line">
            <a:avLst/>
          </a:prstGeom>
          <a:ln>
            <a:solidFill>
              <a:srgbClr val="FF0000">
                <a:alpha val="65098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17"/>
          <p:cNvSpPr txBox="1"/>
          <p:nvPr/>
        </p:nvSpPr>
        <p:spPr>
          <a:xfrm>
            <a:off x="10246894" y="5888204"/>
            <a:ext cx="1945106" cy="430887"/>
          </a:xfrm>
          <a:prstGeom prst="rect">
            <a:avLst/>
          </a:prstGeom>
          <a:noFill/>
          <a:effectLst>
            <a:reflection blurRad="6350" stA="50000" endA="300" endPos="38500" dist="50800" dir="5400000" sy="-100000" algn="bl" rotWithShape="0"/>
          </a:effectLst>
        </p:spPr>
        <p:txBody>
          <a:bodyPr wrap="square" rtlCol="0">
            <a:spAutoFit/>
          </a:bodyPr>
          <a:lstStyle/>
          <a:p>
            <a:pPr algn="ctr" defTabSz="1218565"/>
            <a:r>
              <a:rPr lang="zh-CN" altLang="en-US" sz="2200" b="1" dirty="0">
                <a:solidFill>
                  <a:srgbClr val="FFC000"/>
                </a:solidFill>
                <a:effectLst>
                  <a:reflection blurRad="6350" stA="55000" endA="300" endPos="45500" dir="5400000" sy="-100000" algn="bl" rotWithShape="0"/>
                </a:effectLst>
                <a:latin typeface="Broadway" pitchFamily="82" charset="0"/>
                <a:ea typeface="楷体" panose="02010609060101010101" pitchFamily="49" charset="-122"/>
                <a:cs typeface="经典繁仿黑" pitchFamily="49" charset="-122"/>
              </a:rPr>
              <a:t>我的家在这里</a:t>
            </a:r>
          </a:p>
        </p:txBody>
      </p:sp>
      <p:cxnSp>
        <p:nvCxnSpPr>
          <p:cNvPr id="6" name="直接连接符 5"/>
          <p:cNvCxnSpPr/>
          <p:nvPr/>
        </p:nvCxnSpPr>
        <p:spPr>
          <a:xfrm>
            <a:off x="0" y="6253182"/>
            <a:ext cx="10199662" cy="0"/>
          </a:xfrm>
          <a:prstGeom prst="line">
            <a:avLst/>
          </a:prstGeom>
          <a:noFill/>
          <a:ln w="9525" cap="flat" cmpd="sng" algn="ctr">
            <a:solidFill>
              <a:sysClr val="window" lastClr="FFFFFF">
                <a:lumMod val="65000"/>
              </a:sysClr>
            </a:solidFill>
            <a:prstDash val="solid"/>
          </a:ln>
          <a:effectLst/>
        </p:spPr>
      </p:cxnSp>
      <p:cxnSp>
        <p:nvCxnSpPr>
          <p:cNvPr id="7" name="直接连接符 6"/>
          <p:cNvCxnSpPr/>
          <p:nvPr/>
        </p:nvCxnSpPr>
        <p:spPr>
          <a:xfrm flipV="1">
            <a:off x="10199662" y="5821134"/>
            <a:ext cx="0" cy="431800"/>
          </a:xfrm>
          <a:prstGeom prst="line">
            <a:avLst/>
          </a:prstGeom>
          <a:noFill/>
          <a:ln w="38100" cap="flat" cmpd="sng" algn="ctr">
            <a:solidFill>
              <a:sysClr val="window" lastClr="FFFFFF">
                <a:lumMod val="65000"/>
              </a:sysClr>
            </a:solidFill>
            <a:prstDash val="solid"/>
          </a:ln>
          <a:effectLst/>
        </p:spPr>
      </p:cxnSp>
      <p:cxnSp>
        <p:nvCxnSpPr>
          <p:cNvPr id="8" name="直接连接符 7"/>
          <p:cNvCxnSpPr/>
          <p:nvPr/>
        </p:nvCxnSpPr>
        <p:spPr>
          <a:xfrm flipV="1">
            <a:off x="10283799" y="5964009"/>
            <a:ext cx="0" cy="288925"/>
          </a:xfrm>
          <a:prstGeom prst="line">
            <a:avLst/>
          </a:prstGeom>
          <a:noFill/>
          <a:ln w="38100" cap="flat" cmpd="sng" algn="ctr">
            <a:solidFill>
              <a:srgbClr val="FFC000"/>
            </a:solidFill>
            <a:prstDash val="solid"/>
          </a:ln>
          <a:effectLst/>
        </p:spPr>
      </p:cxnSp>
      <p:sp>
        <p:nvSpPr>
          <p:cNvPr id="11" name="矩形 10"/>
          <p:cNvSpPr/>
          <p:nvPr/>
        </p:nvSpPr>
        <p:spPr>
          <a:xfrm>
            <a:off x="622574" y="992454"/>
            <a:ext cx="249299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6000" b="1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小镜头</a:t>
            </a: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90920" y="613010"/>
            <a:ext cx="1362715" cy="136271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29688" y="1452004"/>
            <a:ext cx="4989022" cy="37381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print"/>
          <a:srcRect b="7053"/>
          <a:stretch>
            <a:fillRect/>
          </a:stretch>
        </p:blipFill>
        <p:spPr>
          <a:xfrm>
            <a:off x="-1" y="619242"/>
            <a:ext cx="12192001" cy="588757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915632" y="1955388"/>
            <a:ext cx="48202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我是社区小主人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593778" y="2801154"/>
            <a:ext cx="653035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打造美丽社区，你可以增添怎样的光彩呢？想一想，说一说，看看你有什么好主意。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图片 6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2192000" cy="6881039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3538407" y="2285761"/>
            <a:ext cx="5310543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5400" b="1" dirty="0">
                <a:solidFill>
                  <a:prstClr val="white"/>
                </a:solidFill>
                <a:latin typeface="Arial" panose="020B0604020202020204"/>
                <a:ea typeface="微软雅黑" panose="020B0503020204020204" pitchFamily="34" charset="-122"/>
              </a:rPr>
              <a:t>社区改造大行动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2742529" y="3455927"/>
            <a:ext cx="7165745" cy="181588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000">
                <a:blipFill>
                  <a:blip r:embed="rId4"/>
                  <a:stretch>
                    <a:fillRect/>
                  </a:stretch>
                </a:blipFill>
              </a:defRPr>
            </a:lvl1pPr>
          </a:lstStyle>
          <a:p>
            <a:pPr lvl="0"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8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请你“我能做点什么”和“我是社区小主人”两个环节中想到的好点子中，选取你认为可行的方案，利用课余时间，对社区做一点点力所能及的贡献吧！</a:t>
            </a:r>
          </a:p>
        </p:txBody>
      </p:sp>
      <p:grpSp>
        <p:nvGrpSpPr>
          <p:cNvPr id="4" name="组合 3"/>
          <p:cNvGrpSpPr/>
          <p:nvPr/>
        </p:nvGrpSpPr>
        <p:grpSpPr>
          <a:xfrm>
            <a:off x="2783479" y="3121406"/>
            <a:ext cx="6383665" cy="325437"/>
            <a:chOff x="2481804" y="4179888"/>
            <a:chExt cx="7313171" cy="325437"/>
          </a:xfrm>
          <a:solidFill>
            <a:schemeClr val="bg1"/>
          </a:solidFill>
        </p:grpSpPr>
        <p:sp>
          <p:nvSpPr>
            <p:cNvPr id="5" name="Freeform 35"/>
            <p:cNvSpPr/>
            <p:nvPr/>
          </p:nvSpPr>
          <p:spPr bwMode="auto">
            <a:xfrm>
              <a:off x="9686693" y="4210050"/>
              <a:ext cx="108282" cy="19050"/>
            </a:xfrm>
            <a:custGeom>
              <a:avLst/>
              <a:gdLst>
                <a:gd name="T0" fmla="*/ 3 w 19"/>
                <a:gd name="T1" fmla="*/ 2 h 6"/>
                <a:gd name="T2" fmla="*/ 19 w 19"/>
                <a:gd name="T3" fmla="*/ 3 h 6"/>
                <a:gd name="T4" fmla="*/ 3 w 19"/>
                <a:gd name="T5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" h="6">
                  <a:moveTo>
                    <a:pt x="3" y="2"/>
                  </a:moveTo>
                  <a:cubicBezTo>
                    <a:pt x="7" y="4"/>
                    <a:pt x="14" y="0"/>
                    <a:pt x="19" y="3"/>
                  </a:cubicBezTo>
                  <a:cubicBezTo>
                    <a:pt x="14" y="3"/>
                    <a:pt x="0" y="6"/>
                    <a:pt x="3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6" name="Freeform 41"/>
            <p:cNvSpPr/>
            <p:nvPr/>
          </p:nvSpPr>
          <p:spPr bwMode="auto">
            <a:xfrm>
              <a:off x="9545093" y="4219575"/>
              <a:ext cx="91624" cy="9525"/>
            </a:xfrm>
            <a:custGeom>
              <a:avLst/>
              <a:gdLst>
                <a:gd name="T0" fmla="*/ 12 w 16"/>
                <a:gd name="T1" fmla="*/ 2 h 3"/>
                <a:gd name="T2" fmla="*/ 3 w 16"/>
                <a:gd name="T3" fmla="*/ 1 h 3"/>
                <a:gd name="T4" fmla="*/ 12 w 16"/>
                <a:gd name="T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3">
                  <a:moveTo>
                    <a:pt x="12" y="2"/>
                  </a:moveTo>
                  <a:cubicBezTo>
                    <a:pt x="10" y="2"/>
                    <a:pt x="0" y="3"/>
                    <a:pt x="3" y="1"/>
                  </a:cubicBezTo>
                  <a:cubicBezTo>
                    <a:pt x="6" y="1"/>
                    <a:pt x="16" y="0"/>
                    <a:pt x="12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7" name="Freeform 47"/>
            <p:cNvSpPr/>
            <p:nvPr/>
          </p:nvSpPr>
          <p:spPr bwMode="auto">
            <a:xfrm>
              <a:off x="9148061" y="4271963"/>
              <a:ext cx="108282" cy="14288"/>
            </a:xfrm>
            <a:custGeom>
              <a:avLst/>
              <a:gdLst>
                <a:gd name="T0" fmla="*/ 0 w 19"/>
                <a:gd name="T1" fmla="*/ 2 h 4"/>
                <a:gd name="T2" fmla="*/ 19 w 19"/>
                <a:gd name="T3" fmla="*/ 2 h 4"/>
                <a:gd name="T4" fmla="*/ 0 w 19"/>
                <a:gd name="T5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" h="4">
                  <a:moveTo>
                    <a:pt x="0" y="2"/>
                  </a:moveTo>
                  <a:cubicBezTo>
                    <a:pt x="8" y="1"/>
                    <a:pt x="12" y="0"/>
                    <a:pt x="19" y="2"/>
                  </a:cubicBezTo>
                  <a:cubicBezTo>
                    <a:pt x="13" y="2"/>
                    <a:pt x="4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8" name="Freeform 52"/>
            <p:cNvSpPr/>
            <p:nvPr/>
          </p:nvSpPr>
          <p:spPr bwMode="auto">
            <a:xfrm>
              <a:off x="8403973" y="4268788"/>
              <a:ext cx="161034" cy="17463"/>
            </a:xfrm>
            <a:custGeom>
              <a:avLst/>
              <a:gdLst>
                <a:gd name="T0" fmla="*/ 8 w 28"/>
                <a:gd name="T1" fmla="*/ 4 h 5"/>
                <a:gd name="T2" fmla="*/ 0 w 28"/>
                <a:gd name="T3" fmla="*/ 3 h 5"/>
                <a:gd name="T4" fmla="*/ 10 w 28"/>
                <a:gd name="T5" fmla="*/ 3 h 5"/>
                <a:gd name="T6" fmla="*/ 28 w 28"/>
                <a:gd name="T7" fmla="*/ 4 h 5"/>
                <a:gd name="T8" fmla="*/ 8 w 28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5">
                  <a:moveTo>
                    <a:pt x="8" y="4"/>
                  </a:moveTo>
                  <a:cubicBezTo>
                    <a:pt x="6" y="3"/>
                    <a:pt x="0" y="5"/>
                    <a:pt x="0" y="3"/>
                  </a:cubicBezTo>
                  <a:cubicBezTo>
                    <a:pt x="3" y="3"/>
                    <a:pt x="7" y="3"/>
                    <a:pt x="10" y="3"/>
                  </a:cubicBezTo>
                  <a:cubicBezTo>
                    <a:pt x="16" y="4"/>
                    <a:pt x="26" y="0"/>
                    <a:pt x="28" y="4"/>
                  </a:cubicBezTo>
                  <a:cubicBezTo>
                    <a:pt x="22" y="3"/>
                    <a:pt x="16" y="5"/>
                    <a:pt x="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9" name="Freeform 56"/>
            <p:cNvSpPr/>
            <p:nvPr/>
          </p:nvSpPr>
          <p:spPr bwMode="auto">
            <a:xfrm>
              <a:off x="8309574" y="4278313"/>
              <a:ext cx="88846" cy="11113"/>
            </a:xfrm>
            <a:custGeom>
              <a:avLst/>
              <a:gdLst>
                <a:gd name="T0" fmla="*/ 3 w 16"/>
                <a:gd name="T1" fmla="*/ 1 h 3"/>
                <a:gd name="T2" fmla="*/ 13 w 16"/>
                <a:gd name="T3" fmla="*/ 1 h 3"/>
                <a:gd name="T4" fmla="*/ 3 w 16"/>
                <a:gd name="T5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3">
                  <a:moveTo>
                    <a:pt x="3" y="1"/>
                  </a:moveTo>
                  <a:cubicBezTo>
                    <a:pt x="6" y="1"/>
                    <a:pt x="16" y="0"/>
                    <a:pt x="13" y="1"/>
                  </a:cubicBezTo>
                  <a:cubicBezTo>
                    <a:pt x="11" y="1"/>
                    <a:pt x="0" y="3"/>
                    <a:pt x="3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0" name="Freeform 59"/>
            <p:cNvSpPr/>
            <p:nvPr/>
          </p:nvSpPr>
          <p:spPr bwMode="auto">
            <a:xfrm>
              <a:off x="8212397" y="4308475"/>
              <a:ext cx="33317" cy="12700"/>
            </a:xfrm>
            <a:custGeom>
              <a:avLst/>
              <a:gdLst>
                <a:gd name="T0" fmla="*/ 0 w 6"/>
                <a:gd name="T1" fmla="*/ 2 h 4"/>
                <a:gd name="T2" fmla="*/ 3 w 6"/>
                <a:gd name="T3" fmla="*/ 1 h 4"/>
                <a:gd name="T4" fmla="*/ 1 w 6"/>
                <a:gd name="T5" fmla="*/ 0 h 4"/>
                <a:gd name="T6" fmla="*/ 6 w 6"/>
                <a:gd name="T7" fmla="*/ 1 h 4"/>
                <a:gd name="T8" fmla="*/ 5 w 6"/>
                <a:gd name="T9" fmla="*/ 3 h 4"/>
                <a:gd name="T10" fmla="*/ 0 w 6"/>
                <a:gd name="T11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4">
                  <a:moveTo>
                    <a:pt x="0" y="2"/>
                  </a:moveTo>
                  <a:cubicBezTo>
                    <a:pt x="1" y="2"/>
                    <a:pt x="3" y="2"/>
                    <a:pt x="3" y="1"/>
                  </a:cubicBezTo>
                  <a:cubicBezTo>
                    <a:pt x="2" y="1"/>
                    <a:pt x="1" y="1"/>
                    <a:pt x="1" y="0"/>
                  </a:cubicBezTo>
                  <a:cubicBezTo>
                    <a:pt x="3" y="1"/>
                    <a:pt x="6" y="0"/>
                    <a:pt x="6" y="1"/>
                  </a:cubicBezTo>
                  <a:cubicBezTo>
                    <a:pt x="5" y="1"/>
                    <a:pt x="5" y="2"/>
                    <a:pt x="5" y="3"/>
                  </a:cubicBezTo>
                  <a:cubicBezTo>
                    <a:pt x="3" y="3"/>
                    <a:pt x="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1" name="Freeform 61"/>
            <p:cNvSpPr/>
            <p:nvPr/>
          </p:nvSpPr>
          <p:spPr bwMode="auto">
            <a:xfrm>
              <a:off x="8043034" y="4305300"/>
              <a:ext cx="99952" cy="19050"/>
            </a:xfrm>
            <a:custGeom>
              <a:avLst/>
              <a:gdLst>
                <a:gd name="T0" fmla="*/ 16 w 18"/>
                <a:gd name="T1" fmla="*/ 5 h 6"/>
                <a:gd name="T2" fmla="*/ 9 w 18"/>
                <a:gd name="T3" fmla="*/ 3 h 6"/>
                <a:gd name="T4" fmla="*/ 16 w 18"/>
                <a:gd name="T5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" h="6">
                  <a:moveTo>
                    <a:pt x="16" y="5"/>
                  </a:moveTo>
                  <a:cubicBezTo>
                    <a:pt x="12" y="6"/>
                    <a:pt x="13" y="3"/>
                    <a:pt x="9" y="3"/>
                  </a:cubicBezTo>
                  <a:cubicBezTo>
                    <a:pt x="0" y="3"/>
                    <a:pt x="18" y="0"/>
                    <a:pt x="16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2" name="Freeform 68"/>
            <p:cNvSpPr/>
            <p:nvPr/>
          </p:nvSpPr>
          <p:spPr bwMode="auto">
            <a:xfrm>
              <a:off x="7429438" y="4286250"/>
              <a:ext cx="136047" cy="22225"/>
            </a:xfrm>
            <a:custGeom>
              <a:avLst/>
              <a:gdLst>
                <a:gd name="T0" fmla="*/ 0 w 24"/>
                <a:gd name="T1" fmla="*/ 4 h 7"/>
                <a:gd name="T2" fmla="*/ 23 w 24"/>
                <a:gd name="T3" fmla="*/ 4 h 7"/>
                <a:gd name="T4" fmla="*/ 0 w 24"/>
                <a:gd name="T5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7">
                  <a:moveTo>
                    <a:pt x="0" y="4"/>
                  </a:moveTo>
                  <a:cubicBezTo>
                    <a:pt x="6" y="4"/>
                    <a:pt x="24" y="0"/>
                    <a:pt x="23" y="4"/>
                  </a:cubicBezTo>
                  <a:cubicBezTo>
                    <a:pt x="18" y="4"/>
                    <a:pt x="6" y="7"/>
                    <a:pt x="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3" name="Freeform 73"/>
            <p:cNvSpPr/>
            <p:nvPr/>
          </p:nvSpPr>
          <p:spPr bwMode="auto">
            <a:xfrm>
              <a:off x="7179558" y="4341813"/>
              <a:ext cx="61082" cy="15875"/>
            </a:xfrm>
            <a:custGeom>
              <a:avLst/>
              <a:gdLst>
                <a:gd name="T0" fmla="*/ 11 w 11"/>
                <a:gd name="T1" fmla="*/ 2 h 5"/>
                <a:gd name="T2" fmla="*/ 7 w 11"/>
                <a:gd name="T3" fmla="*/ 5 h 5"/>
                <a:gd name="T4" fmla="*/ 0 w 11"/>
                <a:gd name="T5" fmla="*/ 2 h 5"/>
                <a:gd name="T6" fmla="*/ 11 w 11"/>
                <a:gd name="T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5">
                  <a:moveTo>
                    <a:pt x="11" y="2"/>
                  </a:moveTo>
                  <a:cubicBezTo>
                    <a:pt x="6" y="1"/>
                    <a:pt x="10" y="5"/>
                    <a:pt x="7" y="5"/>
                  </a:cubicBezTo>
                  <a:cubicBezTo>
                    <a:pt x="5" y="4"/>
                    <a:pt x="0" y="5"/>
                    <a:pt x="0" y="2"/>
                  </a:cubicBezTo>
                  <a:cubicBezTo>
                    <a:pt x="3" y="2"/>
                    <a:pt x="9" y="0"/>
                    <a:pt x="11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4" name="Freeform 74"/>
            <p:cNvSpPr/>
            <p:nvPr/>
          </p:nvSpPr>
          <p:spPr bwMode="auto">
            <a:xfrm>
              <a:off x="6951889" y="4324350"/>
              <a:ext cx="124941" cy="14288"/>
            </a:xfrm>
            <a:custGeom>
              <a:avLst/>
              <a:gdLst>
                <a:gd name="T0" fmla="*/ 22 w 22"/>
                <a:gd name="T1" fmla="*/ 2 h 4"/>
                <a:gd name="T2" fmla="*/ 0 w 22"/>
                <a:gd name="T3" fmla="*/ 2 h 4"/>
                <a:gd name="T4" fmla="*/ 22 w 22"/>
                <a:gd name="T5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4">
                  <a:moveTo>
                    <a:pt x="22" y="2"/>
                  </a:moveTo>
                  <a:cubicBezTo>
                    <a:pt x="16" y="2"/>
                    <a:pt x="1" y="4"/>
                    <a:pt x="0" y="2"/>
                  </a:cubicBezTo>
                  <a:cubicBezTo>
                    <a:pt x="6" y="2"/>
                    <a:pt x="22" y="0"/>
                    <a:pt x="22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5" name="Freeform 76"/>
            <p:cNvSpPr/>
            <p:nvPr/>
          </p:nvSpPr>
          <p:spPr bwMode="auto">
            <a:xfrm>
              <a:off x="6907466" y="4308475"/>
              <a:ext cx="102730" cy="9525"/>
            </a:xfrm>
            <a:custGeom>
              <a:avLst/>
              <a:gdLst>
                <a:gd name="T0" fmla="*/ 0 w 18"/>
                <a:gd name="T1" fmla="*/ 2 h 3"/>
                <a:gd name="T2" fmla="*/ 18 w 18"/>
                <a:gd name="T3" fmla="*/ 2 h 3"/>
                <a:gd name="T4" fmla="*/ 0 w 18"/>
                <a:gd name="T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" h="3">
                  <a:moveTo>
                    <a:pt x="0" y="2"/>
                  </a:moveTo>
                  <a:cubicBezTo>
                    <a:pt x="3" y="1"/>
                    <a:pt x="15" y="0"/>
                    <a:pt x="18" y="2"/>
                  </a:cubicBezTo>
                  <a:cubicBezTo>
                    <a:pt x="11" y="3"/>
                    <a:pt x="4" y="3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6" name="Freeform 79"/>
            <p:cNvSpPr/>
            <p:nvPr/>
          </p:nvSpPr>
          <p:spPr bwMode="auto">
            <a:xfrm>
              <a:off x="6771420" y="4314825"/>
              <a:ext cx="72188" cy="9525"/>
            </a:xfrm>
            <a:custGeom>
              <a:avLst/>
              <a:gdLst>
                <a:gd name="T0" fmla="*/ 11 w 13"/>
                <a:gd name="T1" fmla="*/ 0 h 3"/>
                <a:gd name="T2" fmla="*/ 13 w 13"/>
                <a:gd name="T3" fmla="*/ 2 h 3"/>
                <a:gd name="T4" fmla="*/ 11 w 13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" h="3">
                  <a:moveTo>
                    <a:pt x="11" y="0"/>
                  </a:moveTo>
                  <a:cubicBezTo>
                    <a:pt x="11" y="1"/>
                    <a:pt x="13" y="1"/>
                    <a:pt x="13" y="2"/>
                  </a:cubicBezTo>
                  <a:cubicBezTo>
                    <a:pt x="1" y="3"/>
                    <a:pt x="0" y="2"/>
                    <a:pt x="1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7" name="Freeform 80"/>
            <p:cNvSpPr/>
            <p:nvPr/>
          </p:nvSpPr>
          <p:spPr bwMode="auto">
            <a:xfrm>
              <a:off x="6629821" y="4330700"/>
              <a:ext cx="124941" cy="14288"/>
            </a:xfrm>
            <a:custGeom>
              <a:avLst/>
              <a:gdLst>
                <a:gd name="T0" fmla="*/ 0 w 22"/>
                <a:gd name="T1" fmla="*/ 2 h 4"/>
                <a:gd name="T2" fmla="*/ 22 w 22"/>
                <a:gd name="T3" fmla="*/ 2 h 4"/>
                <a:gd name="T4" fmla="*/ 0 w 22"/>
                <a:gd name="T5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4">
                  <a:moveTo>
                    <a:pt x="0" y="2"/>
                  </a:moveTo>
                  <a:cubicBezTo>
                    <a:pt x="2" y="0"/>
                    <a:pt x="20" y="2"/>
                    <a:pt x="22" y="2"/>
                  </a:cubicBezTo>
                  <a:cubicBezTo>
                    <a:pt x="15" y="2"/>
                    <a:pt x="5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8" name="Freeform 81"/>
            <p:cNvSpPr/>
            <p:nvPr/>
          </p:nvSpPr>
          <p:spPr bwMode="auto">
            <a:xfrm>
              <a:off x="6646479" y="4318000"/>
              <a:ext cx="97177" cy="9525"/>
            </a:xfrm>
            <a:custGeom>
              <a:avLst/>
              <a:gdLst>
                <a:gd name="T0" fmla="*/ 2 w 17"/>
                <a:gd name="T1" fmla="*/ 1 h 3"/>
                <a:gd name="T2" fmla="*/ 15 w 17"/>
                <a:gd name="T3" fmla="*/ 2 h 3"/>
                <a:gd name="T4" fmla="*/ 2 w 17"/>
                <a:gd name="T5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" h="3">
                  <a:moveTo>
                    <a:pt x="2" y="1"/>
                  </a:moveTo>
                  <a:cubicBezTo>
                    <a:pt x="6" y="2"/>
                    <a:pt x="17" y="0"/>
                    <a:pt x="15" y="2"/>
                  </a:cubicBezTo>
                  <a:cubicBezTo>
                    <a:pt x="12" y="1"/>
                    <a:pt x="0" y="3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9" name="Freeform 83"/>
            <p:cNvSpPr/>
            <p:nvPr/>
          </p:nvSpPr>
          <p:spPr bwMode="auto">
            <a:xfrm>
              <a:off x="6452128" y="4318000"/>
              <a:ext cx="147153" cy="17463"/>
            </a:xfrm>
            <a:custGeom>
              <a:avLst/>
              <a:gdLst>
                <a:gd name="T0" fmla="*/ 0 w 26"/>
                <a:gd name="T1" fmla="*/ 3 h 5"/>
                <a:gd name="T2" fmla="*/ 26 w 26"/>
                <a:gd name="T3" fmla="*/ 3 h 5"/>
                <a:gd name="T4" fmla="*/ 0 w 26"/>
                <a:gd name="T5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5">
                  <a:moveTo>
                    <a:pt x="0" y="3"/>
                  </a:moveTo>
                  <a:cubicBezTo>
                    <a:pt x="10" y="2"/>
                    <a:pt x="17" y="0"/>
                    <a:pt x="26" y="3"/>
                  </a:cubicBezTo>
                  <a:cubicBezTo>
                    <a:pt x="20" y="3"/>
                    <a:pt x="7" y="5"/>
                    <a:pt x="0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0" name="Freeform 85"/>
            <p:cNvSpPr/>
            <p:nvPr/>
          </p:nvSpPr>
          <p:spPr bwMode="auto">
            <a:xfrm>
              <a:off x="6402152" y="4200525"/>
              <a:ext cx="80518" cy="12700"/>
            </a:xfrm>
            <a:custGeom>
              <a:avLst/>
              <a:gdLst>
                <a:gd name="T0" fmla="*/ 13 w 14"/>
                <a:gd name="T1" fmla="*/ 3 h 4"/>
                <a:gd name="T2" fmla="*/ 1 w 14"/>
                <a:gd name="T3" fmla="*/ 4 h 4"/>
                <a:gd name="T4" fmla="*/ 13 w 14"/>
                <a:gd name="T5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" h="4">
                  <a:moveTo>
                    <a:pt x="13" y="3"/>
                  </a:moveTo>
                  <a:cubicBezTo>
                    <a:pt x="8" y="4"/>
                    <a:pt x="5" y="2"/>
                    <a:pt x="1" y="4"/>
                  </a:cubicBezTo>
                  <a:cubicBezTo>
                    <a:pt x="0" y="1"/>
                    <a:pt x="14" y="0"/>
                    <a:pt x="13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1" name="Freeform 87"/>
            <p:cNvSpPr/>
            <p:nvPr/>
          </p:nvSpPr>
          <p:spPr bwMode="auto">
            <a:xfrm>
              <a:off x="6304977" y="4252913"/>
              <a:ext cx="97177" cy="12700"/>
            </a:xfrm>
            <a:custGeom>
              <a:avLst/>
              <a:gdLst>
                <a:gd name="T0" fmla="*/ 15 w 17"/>
                <a:gd name="T1" fmla="*/ 2 h 4"/>
                <a:gd name="T2" fmla="*/ 3 w 17"/>
                <a:gd name="T3" fmla="*/ 2 h 4"/>
                <a:gd name="T4" fmla="*/ 15 w 17"/>
                <a:gd name="T5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" h="4">
                  <a:moveTo>
                    <a:pt x="15" y="2"/>
                  </a:moveTo>
                  <a:cubicBezTo>
                    <a:pt x="12" y="2"/>
                    <a:pt x="0" y="4"/>
                    <a:pt x="3" y="2"/>
                  </a:cubicBezTo>
                  <a:cubicBezTo>
                    <a:pt x="6" y="2"/>
                    <a:pt x="17" y="0"/>
                    <a:pt x="15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2" name="Freeform 88"/>
            <p:cNvSpPr/>
            <p:nvPr/>
          </p:nvSpPr>
          <p:spPr bwMode="auto">
            <a:xfrm>
              <a:off x="6266107" y="4321175"/>
              <a:ext cx="113835" cy="23813"/>
            </a:xfrm>
            <a:custGeom>
              <a:avLst/>
              <a:gdLst>
                <a:gd name="T0" fmla="*/ 0 w 20"/>
                <a:gd name="T1" fmla="*/ 3 h 7"/>
                <a:gd name="T2" fmla="*/ 20 w 20"/>
                <a:gd name="T3" fmla="*/ 4 h 7"/>
                <a:gd name="T4" fmla="*/ 0 w 20"/>
                <a:gd name="T5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7">
                  <a:moveTo>
                    <a:pt x="0" y="3"/>
                  </a:moveTo>
                  <a:cubicBezTo>
                    <a:pt x="7" y="3"/>
                    <a:pt x="17" y="0"/>
                    <a:pt x="20" y="4"/>
                  </a:cubicBezTo>
                  <a:cubicBezTo>
                    <a:pt x="15" y="2"/>
                    <a:pt x="4" y="7"/>
                    <a:pt x="0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3" name="Freeform 92"/>
            <p:cNvSpPr/>
            <p:nvPr/>
          </p:nvSpPr>
          <p:spPr bwMode="auto">
            <a:xfrm>
              <a:off x="6157824" y="4327525"/>
              <a:ext cx="102730" cy="14288"/>
            </a:xfrm>
            <a:custGeom>
              <a:avLst/>
              <a:gdLst>
                <a:gd name="T0" fmla="*/ 0 w 18"/>
                <a:gd name="T1" fmla="*/ 3 h 4"/>
                <a:gd name="T2" fmla="*/ 18 w 18"/>
                <a:gd name="T3" fmla="*/ 2 h 4"/>
                <a:gd name="T4" fmla="*/ 0 w 18"/>
                <a:gd name="T5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" h="4">
                  <a:moveTo>
                    <a:pt x="0" y="3"/>
                  </a:moveTo>
                  <a:cubicBezTo>
                    <a:pt x="1" y="0"/>
                    <a:pt x="15" y="1"/>
                    <a:pt x="18" y="2"/>
                  </a:cubicBezTo>
                  <a:cubicBezTo>
                    <a:pt x="12" y="4"/>
                    <a:pt x="8" y="2"/>
                    <a:pt x="0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4" name="Freeform 93"/>
            <p:cNvSpPr/>
            <p:nvPr/>
          </p:nvSpPr>
          <p:spPr bwMode="auto">
            <a:xfrm>
              <a:off x="6113401" y="4348163"/>
              <a:ext cx="88846" cy="9525"/>
            </a:xfrm>
            <a:custGeom>
              <a:avLst/>
              <a:gdLst>
                <a:gd name="T0" fmla="*/ 3 w 16"/>
                <a:gd name="T1" fmla="*/ 1 h 3"/>
                <a:gd name="T2" fmla="*/ 12 w 16"/>
                <a:gd name="T3" fmla="*/ 2 h 3"/>
                <a:gd name="T4" fmla="*/ 3 w 16"/>
                <a:gd name="T5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3">
                  <a:moveTo>
                    <a:pt x="3" y="1"/>
                  </a:moveTo>
                  <a:cubicBezTo>
                    <a:pt x="6" y="2"/>
                    <a:pt x="16" y="0"/>
                    <a:pt x="12" y="2"/>
                  </a:cubicBezTo>
                  <a:cubicBezTo>
                    <a:pt x="10" y="2"/>
                    <a:pt x="0" y="3"/>
                    <a:pt x="3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5" name="Freeform 94"/>
            <p:cNvSpPr/>
            <p:nvPr/>
          </p:nvSpPr>
          <p:spPr bwMode="auto">
            <a:xfrm>
              <a:off x="5308230" y="4206875"/>
              <a:ext cx="844041" cy="25400"/>
            </a:xfrm>
            <a:custGeom>
              <a:avLst/>
              <a:gdLst>
                <a:gd name="T0" fmla="*/ 0 w 149"/>
                <a:gd name="T1" fmla="*/ 5 h 8"/>
                <a:gd name="T2" fmla="*/ 149 w 149"/>
                <a:gd name="T3" fmla="*/ 3 h 8"/>
                <a:gd name="T4" fmla="*/ 74 w 149"/>
                <a:gd name="T5" fmla="*/ 6 h 8"/>
                <a:gd name="T6" fmla="*/ 0 w 149"/>
                <a:gd name="T7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9" h="8">
                  <a:moveTo>
                    <a:pt x="0" y="5"/>
                  </a:moveTo>
                  <a:cubicBezTo>
                    <a:pt x="45" y="6"/>
                    <a:pt x="109" y="0"/>
                    <a:pt x="149" y="3"/>
                  </a:cubicBezTo>
                  <a:cubicBezTo>
                    <a:pt x="126" y="5"/>
                    <a:pt x="100" y="6"/>
                    <a:pt x="74" y="6"/>
                  </a:cubicBezTo>
                  <a:cubicBezTo>
                    <a:pt x="51" y="7"/>
                    <a:pt x="26" y="8"/>
                    <a:pt x="0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6" name="Freeform 95"/>
            <p:cNvSpPr/>
            <p:nvPr/>
          </p:nvSpPr>
          <p:spPr bwMode="auto">
            <a:xfrm>
              <a:off x="5941261" y="4351338"/>
              <a:ext cx="172140" cy="15875"/>
            </a:xfrm>
            <a:custGeom>
              <a:avLst/>
              <a:gdLst>
                <a:gd name="T0" fmla="*/ 0 w 30"/>
                <a:gd name="T1" fmla="*/ 1 h 5"/>
                <a:gd name="T2" fmla="*/ 30 w 30"/>
                <a:gd name="T3" fmla="*/ 2 h 5"/>
                <a:gd name="T4" fmla="*/ 0 w 30"/>
                <a:gd name="T5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0" h="5">
                  <a:moveTo>
                    <a:pt x="0" y="1"/>
                  </a:moveTo>
                  <a:cubicBezTo>
                    <a:pt x="10" y="1"/>
                    <a:pt x="23" y="0"/>
                    <a:pt x="30" y="2"/>
                  </a:cubicBezTo>
                  <a:cubicBezTo>
                    <a:pt x="20" y="1"/>
                    <a:pt x="3" y="5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7" name="Freeform 96"/>
            <p:cNvSpPr/>
            <p:nvPr/>
          </p:nvSpPr>
          <p:spPr bwMode="auto">
            <a:xfrm>
              <a:off x="5624746" y="4338638"/>
              <a:ext cx="169364" cy="9525"/>
            </a:xfrm>
            <a:custGeom>
              <a:avLst/>
              <a:gdLst>
                <a:gd name="T0" fmla="*/ 0 w 30"/>
                <a:gd name="T1" fmla="*/ 2 h 3"/>
                <a:gd name="T2" fmla="*/ 30 w 30"/>
                <a:gd name="T3" fmla="*/ 1 h 3"/>
                <a:gd name="T4" fmla="*/ 0 w 30"/>
                <a:gd name="T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0" h="3">
                  <a:moveTo>
                    <a:pt x="0" y="2"/>
                  </a:moveTo>
                  <a:cubicBezTo>
                    <a:pt x="12" y="0"/>
                    <a:pt x="18" y="0"/>
                    <a:pt x="30" y="1"/>
                  </a:cubicBezTo>
                  <a:cubicBezTo>
                    <a:pt x="21" y="3"/>
                    <a:pt x="14" y="3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8" name="Freeform 100"/>
            <p:cNvSpPr/>
            <p:nvPr/>
          </p:nvSpPr>
          <p:spPr bwMode="auto">
            <a:xfrm>
              <a:off x="5438724" y="4341813"/>
              <a:ext cx="116611" cy="12700"/>
            </a:xfrm>
            <a:custGeom>
              <a:avLst/>
              <a:gdLst>
                <a:gd name="T0" fmla="*/ 0 w 21"/>
                <a:gd name="T1" fmla="*/ 2 h 4"/>
                <a:gd name="T2" fmla="*/ 21 w 21"/>
                <a:gd name="T3" fmla="*/ 1 h 4"/>
                <a:gd name="T4" fmla="*/ 0 w 21"/>
                <a:gd name="T5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" h="4">
                  <a:moveTo>
                    <a:pt x="0" y="2"/>
                  </a:moveTo>
                  <a:cubicBezTo>
                    <a:pt x="6" y="1"/>
                    <a:pt x="14" y="0"/>
                    <a:pt x="21" y="1"/>
                  </a:cubicBezTo>
                  <a:cubicBezTo>
                    <a:pt x="15" y="3"/>
                    <a:pt x="7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9" name="Freeform 101"/>
            <p:cNvSpPr/>
            <p:nvPr/>
          </p:nvSpPr>
          <p:spPr bwMode="auto">
            <a:xfrm>
              <a:off x="5466489" y="4179888"/>
              <a:ext cx="83293" cy="14288"/>
            </a:xfrm>
            <a:custGeom>
              <a:avLst/>
              <a:gdLst>
                <a:gd name="T0" fmla="*/ 12 w 15"/>
                <a:gd name="T1" fmla="*/ 2 h 4"/>
                <a:gd name="T2" fmla="*/ 2 w 15"/>
                <a:gd name="T3" fmla="*/ 4 h 4"/>
                <a:gd name="T4" fmla="*/ 12 w 15"/>
                <a:gd name="T5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4">
                  <a:moveTo>
                    <a:pt x="12" y="2"/>
                  </a:moveTo>
                  <a:cubicBezTo>
                    <a:pt x="8" y="3"/>
                    <a:pt x="4" y="2"/>
                    <a:pt x="2" y="4"/>
                  </a:cubicBezTo>
                  <a:cubicBezTo>
                    <a:pt x="0" y="0"/>
                    <a:pt x="15" y="1"/>
                    <a:pt x="12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0" name="Freeform 102"/>
            <p:cNvSpPr/>
            <p:nvPr/>
          </p:nvSpPr>
          <p:spPr bwMode="auto">
            <a:xfrm>
              <a:off x="5283243" y="4338638"/>
              <a:ext cx="149928" cy="15875"/>
            </a:xfrm>
            <a:custGeom>
              <a:avLst/>
              <a:gdLst>
                <a:gd name="T0" fmla="*/ 26 w 26"/>
                <a:gd name="T1" fmla="*/ 4 h 5"/>
                <a:gd name="T2" fmla="*/ 0 w 26"/>
                <a:gd name="T3" fmla="*/ 3 h 5"/>
                <a:gd name="T4" fmla="*/ 26 w 26"/>
                <a:gd name="T5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5">
                  <a:moveTo>
                    <a:pt x="26" y="4"/>
                  </a:moveTo>
                  <a:cubicBezTo>
                    <a:pt x="16" y="5"/>
                    <a:pt x="10" y="4"/>
                    <a:pt x="0" y="3"/>
                  </a:cubicBezTo>
                  <a:cubicBezTo>
                    <a:pt x="8" y="2"/>
                    <a:pt x="24" y="0"/>
                    <a:pt x="2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1" name="Freeform 103"/>
            <p:cNvSpPr/>
            <p:nvPr/>
          </p:nvSpPr>
          <p:spPr bwMode="auto">
            <a:xfrm>
              <a:off x="5261032" y="4360863"/>
              <a:ext cx="141600" cy="9525"/>
            </a:xfrm>
            <a:custGeom>
              <a:avLst/>
              <a:gdLst>
                <a:gd name="T0" fmla="*/ 8 w 25"/>
                <a:gd name="T1" fmla="*/ 0 h 3"/>
                <a:gd name="T2" fmla="*/ 14 w 25"/>
                <a:gd name="T3" fmla="*/ 2 h 3"/>
                <a:gd name="T4" fmla="*/ 0 w 25"/>
                <a:gd name="T5" fmla="*/ 1 h 3"/>
                <a:gd name="T6" fmla="*/ 8 w 25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3">
                  <a:moveTo>
                    <a:pt x="8" y="0"/>
                  </a:moveTo>
                  <a:cubicBezTo>
                    <a:pt x="11" y="0"/>
                    <a:pt x="25" y="1"/>
                    <a:pt x="14" y="2"/>
                  </a:cubicBezTo>
                  <a:cubicBezTo>
                    <a:pt x="11" y="2"/>
                    <a:pt x="5" y="3"/>
                    <a:pt x="0" y="1"/>
                  </a:cubicBezTo>
                  <a:cubicBezTo>
                    <a:pt x="3" y="1"/>
                    <a:pt x="5" y="0"/>
                    <a:pt x="8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2" name="Freeform 105"/>
            <p:cNvSpPr/>
            <p:nvPr/>
          </p:nvSpPr>
          <p:spPr bwMode="auto">
            <a:xfrm>
              <a:off x="5199950" y="4219575"/>
              <a:ext cx="88846" cy="17463"/>
            </a:xfrm>
            <a:custGeom>
              <a:avLst/>
              <a:gdLst>
                <a:gd name="T0" fmla="*/ 0 w 16"/>
                <a:gd name="T1" fmla="*/ 3 h 5"/>
                <a:gd name="T2" fmla="*/ 16 w 16"/>
                <a:gd name="T3" fmla="*/ 3 h 5"/>
                <a:gd name="T4" fmla="*/ 0 w 16"/>
                <a:gd name="T5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5">
                  <a:moveTo>
                    <a:pt x="0" y="3"/>
                  </a:moveTo>
                  <a:cubicBezTo>
                    <a:pt x="2" y="2"/>
                    <a:pt x="12" y="0"/>
                    <a:pt x="16" y="3"/>
                  </a:cubicBezTo>
                  <a:cubicBezTo>
                    <a:pt x="11" y="3"/>
                    <a:pt x="3" y="5"/>
                    <a:pt x="0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3" name="Freeform 107"/>
            <p:cNvSpPr/>
            <p:nvPr/>
          </p:nvSpPr>
          <p:spPr bwMode="auto">
            <a:xfrm>
              <a:off x="5027810" y="4344988"/>
              <a:ext cx="136047" cy="12700"/>
            </a:xfrm>
            <a:custGeom>
              <a:avLst/>
              <a:gdLst>
                <a:gd name="T0" fmla="*/ 24 w 24"/>
                <a:gd name="T1" fmla="*/ 1 h 4"/>
                <a:gd name="T2" fmla="*/ 0 w 24"/>
                <a:gd name="T3" fmla="*/ 2 h 4"/>
                <a:gd name="T4" fmla="*/ 24 w 24"/>
                <a:gd name="T5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4">
                  <a:moveTo>
                    <a:pt x="24" y="1"/>
                  </a:moveTo>
                  <a:cubicBezTo>
                    <a:pt x="15" y="4"/>
                    <a:pt x="8" y="4"/>
                    <a:pt x="0" y="2"/>
                  </a:cubicBezTo>
                  <a:cubicBezTo>
                    <a:pt x="7" y="2"/>
                    <a:pt x="18" y="0"/>
                    <a:pt x="24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4" name="Freeform 108"/>
            <p:cNvSpPr/>
            <p:nvPr/>
          </p:nvSpPr>
          <p:spPr bwMode="auto">
            <a:xfrm>
              <a:off x="4433650" y="4222750"/>
              <a:ext cx="702443" cy="20638"/>
            </a:xfrm>
            <a:custGeom>
              <a:avLst/>
              <a:gdLst>
                <a:gd name="T0" fmla="*/ 0 w 124"/>
                <a:gd name="T1" fmla="*/ 0 h 6"/>
                <a:gd name="T2" fmla="*/ 123 w 124"/>
                <a:gd name="T3" fmla="*/ 1 h 6"/>
                <a:gd name="T4" fmla="*/ 123 w 124"/>
                <a:gd name="T5" fmla="*/ 3 h 6"/>
                <a:gd name="T6" fmla="*/ 22 w 124"/>
                <a:gd name="T7" fmla="*/ 3 h 6"/>
                <a:gd name="T8" fmla="*/ 0 w 124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6">
                  <a:moveTo>
                    <a:pt x="0" y="0"/>
                  </a:moveTo>
                  <a:cubicBezTo>
                    <a:pt x="43" y="0"/>
                    <a:pt x="80" y="0"/>
                    <a:pt x="123" y="1"/>
                  </a:cubicBezTo>
                  <a:cubicBezTo>
                    <a:pt x="124" y="1"/>
                    <a:pt x="124" y="3"/>
                    <a:pt x="123" y="3"/>
                  </a:cubicBezTo>
                  <a:cubicBezTo>
                    <a:pt x="90" y="3"/>
                    <a:pt x="53" y="3"/>
                    <a:pt x="22" y="3"/>
                  </a:cubicBezTo>
                  <a:cubicBezTo>
                    <a:pt x="15" y="3"/>
                    <a:pt x="5" y="6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5" name="Freeform 109"/>
            <p:cNvSpPr/>
            <p:nvPr/>
          </p:nvSpPr>
          <p:spPr bwMode="auto">
            <a:xfrm>
              <a:off x="4955622" y="4305300"/>
              <a:ext cx="49976" cy="9525"/>
            </a:xfrm>
            <a:custGeom>
              <a:avLst/>
              <a:gdLst>
                <a:gd name="T0" fmla="*/ 0 w 9"/>
                <a:gd name="T1" fmla="*/ 1 h 3"/>
                <a:gd name="T2" fmla="*/ 9 w 9"/>
                <a:gd name="T3" fmla="*/ 2 h 3"/>
                <a:gd name="T4" fmla="*/ 0 w 9"/>
                <a:gd name="T5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" h="3">
                  <a:moveTo>
                    <a:pt x="0" y="1"/>
                  </a:moveTo>
                  <a:cubicBezTo>
                    <a:pt x="4" y="1"/>
                    <a:pt x="8" y="0"/>
                    <a:pt x="9" y="2"/>
                  </a:cubicBezTo>
                  <a:cubicBezTo>
                    <a:pt x="5" y="2"/>
                    <a:pt x="1" y="3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6" name="Freeform 110"/>
            <p:cNvSpPr/>
            <p:nvPr/>
          </p:nvSpPr>
          <p:spPr bwMode="auto">
            <a:xfrm>
              <a:off x="4902869" y="4256088"/>
              <a:ext cx="58306" cy="15875"/>
            </a:xfrm>
            <a:custGeom>
              <a:avLst/>
              <a:gdLst>
                <a:gd name="T0" fmla="*/ 0 w 10"/>
                <a:gd name="T1" fmla="*/ 2 h 5"/>
                <a:gd name="T2" fmla="*/ 9 w 10"/>
                <a:gd name="T3" fmla="*/ 3 h 5"/>
                <a:gd name="T4" fmla="*/ 0 w 10"/>
                <a:gd name="T5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" h="5">
                  <a:moveTo>
                    <a:pt x="0" y="2"/>
                  </a:moveTo>
                  <a:cubicBezTo>
                    <a:pt x="3" y="2"/>
                    <a:pt x="10" y="0"/>
                    <a:pt x="9" y="3"/>
                  </a:cubicBezTo>
                  <a:cubicBezTo>
                    <a:pt x="4" y="2"/>
                    <a:pt x="2" y="5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7" name="Freeform 111"/>
            <p:cNvSpPr/>
            <p:nvPr/>
          </p:nvSpPr>
          <p:spPr bwMode="auto">
            <a:xfrm>
              <a:off x="4814022" y="4489450"/>
              <a:ext cx="66635" cy="15875"/>
            </a:xfrm>
            <a:custGeom>
              <a:avLst/>
              <a:gdLst>
                <a:gd name="T0" fmla="*/ 0 w 12"/>
                <a:gd name="T1" fmla="*/ 1 h 5"/>
                <a:gd name="T2" fmla="*/ 12 w 12"/>
                <a:gd name="T3" fmla="*/ 2 h 5"/>
                <a:gd name="T4" fmla="*/ 0 w 12"/>
                <a:gd name="T5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" h="5">
                  <a:moveTo>
                    <a:pt x="0" y="1"/>
                  </a:moveTo>
                  <a:cubicBezTo>
                    <a:pt x="5" y="0"/>
                    <a:pt x="9" y="1"/>
                    <a:pt x="12" y="2"/>
                  </a:cubicBezTo>
                  <a:cubicBezTo>
                    <a:pt x="8" y="1"/>
                    <a:pt x="0" y="5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8" name="Freeform 112"/>
            <p:cNvSpPr/>
            <p:nvPr/>
          </p:nvSpPr>
          <p:spPr bwMode="auto">
            <a:xfrm>
              <a:off x="4575248" y="4271963"/>
              <a:ext cx="102730" cy="9525"/>
            </a:xfrm>
            <a:custGeom>
              <a:avLst/>
              <a:gdLst>
                <a:gd name="T0" fmla="*/ 18 w 18"/>
                <a:gd name="T1" fmla="*/ 1 h 3"/>
                <a:gd name="T2" fmla="*/ 0 w 18"/>
                <a:gd name="T3" fmla="*/ 0 h 3"/>
                <a:gd name="T4" fmla="*/ 18 w 18"/>
                <a:gd name="T5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" h="3">
                  <a:moveTo>
                    <a:pt x="18" y="1"/>
                  </a:moveTo>
                  <a:cubicBezTo>
                    <a:pt x="11" y="2"/>
                    <a:pt x="4" y="3"/>
                    <a:pt x="0" y="0"/>
                  </a:cubicBezTo>
                  <a:cubicBezTo>
                    <a:pt x="5" y="1"/>
                    <a:pt x="17" y="0"/>
                    <a:pt x="18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9" name="Freeform 113"/>
            <p:cNvSpPr/>
            <p:nvPr/>
          </p:nvSpPr>
          <p:spPr bwMode="auto">
            <a:xfrm>
              <a:off x="3939442" y="4471988"/>
              <a:ext cx="44423" cy="14288"/>
            </a:xfrm>
            <a:custGeom>
              <a:avLst/>
              <a:gdLst>
                <a:gd name="T0" fmla="*/ 0 w 8"/>
                <a:gd name="T1" fmla="*/ 1 h 4"/>
                <a:gd name="T2" fmla="*/ 8 w 8"/>
                <a:gd name="T3" fmla="*/ 2 h 4"/>
                <a:gd name="T4" fmla="*/ 0 w 8"/>
                <a:gd name="T5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" h="4">
                  <a:moveTo>
                    <a:pt x="0" y="1"/>
                  </a:moveTo>
                  <a:cubicBezTo>
                    <a:pt x="3" y="2"/>
                    <a:pt x="8" y="0"/>
                    <a:pt x="8" y="2"/>
                  </a:cubicBezTo>
                  <a:cubicBezTo>
                    <a:pt x="5" y="3"/>
                    <a:pt x="2" y="4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0" name="Freeform 114"/>
            <p:cNvSpPr/>
            <p:nvPr/>
          </p:nvSpPr>
          <p:spPr bwMode="auto">
            <a:xfrm>
              <a:off x="3336951" y="4430713"/>
              <a:ext cx="63859" cy="12700"/>
            </a:xfrm>
            <a:custGeom>
              <a:avLst/>
              <a:gdLst>
                <a:gd name="T0" fmla="*/ 0 w 11"/>
                <a:gd name="T1" fmla="*/ 0 h 4"/>
                <a:gd name="T2" fmla="*/ 11 w 11"/>
                <a:gd name="T3" fmla="*/ 1 h 4"/>
                <a:gd name="T4" fmla="*/ 0 w 11"/>
                <a:gd name="T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4">
                  <a:moveTo>
                    <a:pt x="0" y="0"/>
                  </a:moveTo>
                  <a:cubicBezTo>
                    <a:pt x="4" y="0"/>
                    <a:pt x="8" y="0"/>
                    <a:pt x="11" y="1"/>
                  </a:cubicBezTo>
                  <a:cubicBezTo>
                    <a:pt x="7" y="0"/>
                    <a:pt x="0" y="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1" name="Freeform 115"/>
            <p:cNvSpPr/>
            <p:nvPr/>
          </p:nvSpPr>
          <p:spPr bwMode="auto">
            <a:xfrm>
              <a:off x="3248105" y="4425950"/>
              <a:ext cx="88846" cy="14288"/>
            </a:xfrm>
            <a:custGeom>
              <a:avLst/>
              <a:gdLst>
                <a:gd name="T0" fmla="*/ 0 w 16"/>
                <a:gd name="T1" fmla="*/ 1 h 4"/>
                <a:gd name="T2" fmla="*/ 14 w 16"/>
                <a:gd name="T3" fmla="*/ 3 h 4"/>
                <a:gd name="T4" fmla="*/ 0 w 16"/>
                <a:gd name="T5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4">
                  <a:moveTo>
                    <a:pt x="0" y="1"/>
                  </a:moveTo>
                  <a:cubicBezTo>
                    <a:pt x="3" y="0"/>
                    <a:pt x="16" y="0"/>
                    <a:pt x="14" y="3"/>
                  </a:cubicBezTo>
                  <a:cubicBezTo>
                    <a:pt x="11" y="1"/>
                    <a:pt x="4" y="4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2" name="Freeform 116"/>
            <p:cNvSpPr/>
            <p:nvPr/>
          </p:nvSpPr>
          <p:spPr bwMode="auto">
            <a:xfrm>
              <a:off x="2820531" y="4425950"/>
              <a:ext cx="410915" cy="20638"/>
            </a:xfrm>
            <a:custGeom>
              <a:avLst/>
              <a:gdLst>
                <a:gd name="T0" fmla="*/ 0 w 72"/>
                <a:gd name="T1" fmla="*/ 1 h 6"/>
                <a:gd name="T2" fmla="*/ 72 w 72"/>
                <a:gd name="T3" fmla="*/ 2 h 6"/>
                <a:gd name="T4" fmla="*/ 42 w 72"/>
                <a:gd name="T5" fmla="*/ 2 h 6"/>
                <a:gd name="T6" fmla="*/ 0 w 72"/>
                <a:gd name="T7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2" h="6">
                  <a:moveTo>
                    <a:pt x="0" y="1"/>
                  </a:moveTo>
                  <a:cubicBezTo>
                    <a:pt x="24" y="1"/>
                    <a:pt x="50" y="0"/>
                    <a:pt x="72" y="2"/>
                  </a:cubicBezTo>
                  <a:cubicBezTo>
                    <a:pt x="63" y="3"/>
                    <a:pt x="53" y="2"/>
                    <a:pt x="42" y="2"/>
                  </a:cubicBezTo>
                  <a:cubicBezTo>
                    <a:pt x="27" y="2"/>
                    <a:pt x="10" y="6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3" name="Freeform 117"/>
            <p:cNvSpPr/>
            <p:nvPr/>
          </p:nvSpPr>
          <p:spPr bwMode="auto">
            <a:xfrm>
              <a:off x="2748344" y="4425950"/>
              <a:ext cx="55529" cy="20638"/>
            </a:xfrm>
            <a:custGeom>
              <a:avLst/>
              <a:gdLst>
                <a:gd name="T0" fmla="*/ 10 w 10"/>
                <a:gd name="T1" fmla="*/ 4 h 6"/>
                <a:gd name="T2" fmla="*/ 2 w 10"/>
                <a:gd name="T3" fmla="*/ 3 h 6"/>
                <a:gd name="T4" fmla="*/ 3 w 10"/>
                <a:gd name="T5" fmla="*/ 2 h 6"/>
                <a:gd name="T6" fmla="*/ 0 w 10"/>
                <a:gd name="T7" fmla="*/ 2 h 6"/>
                <a:gd name="T8" fmla="*/ 10 w 10"/>
                <a:gd name="T9" fmla="*/ 2 h 6"/>
                <a:gd name="T10" fmla="*/ 10 w 10"/>
                <a:gd name="T11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6">
                  <a:moveTo>
                    <a:pt x="10" y="4"/>
                  </a:moveTo>
                  <a:cubicBezTo>
                    <a:pt x="8" y="4"/>
                    <a:pt x="3" y="6"/>
                    <a:pt x="2" y="3"/>
                  </a:cubicBezTo>
                  <a:cubicBezTo>
                    <a:pt x="3" y="3"/>
                    <a:pt x="4" y="3"/>
                    <a:pt x="3" y="2"/>
                  </a:cubicBezTo>
                  <a:cubicBezTo>
                    <a:pt x="2" y="2"/>
                    <a:pt x="0" y="3"/>
                    <a:pt x="0" y="2"/>
                  </a:cubicBezTo>
                  <a:cubicBezTo>
                    <a:pt x="2" y="0"/>
                    <a:pt x="9" y="0"/>
                    <a:pt x="10" y="2"/>
                  </a:cubicBezTo>
                  <a:cubicBezTo>
                    <a:pt x="9" y="2"/>
                    <a:pt x="10" y="3"/>
                    <a:pt x="1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4" name="Freeform 118"/>
            <p:cNvSpPr/>
            <p:nvPr/>
          </p:nvSpPr>
          <p:spPr bwMode="auto">
            <a:xfrm>
              <a:off x="2531781" y="4286250"/>
              <a:ext cx="124941" cy="15875"/>
            </a:xfrm>
            <a:custGeom>
              <a:avLst/>
              <a:gdLst>
                <a:gd name="T0" fmla="*/ 0 w 22"/>
                <a:gd name="T1" fmla="*/ 2 h 5"/>
                <a:gd name="T2" fmla="*/ 22 w 22"/>
                <a:gd name="T3" fmla="*/ 2 h 5"/>
                <a:gd name="T4" fmla="*/ 0 w 22"/>
                <a:gd name="T5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5">
                  <a:moveTo>
                    <a:pt x="0" y="2"/>
                  </a:moveTo>
                  <a:cubicBezTo>
                    <a:pt x="7" y="1"/>
                    <a:pt x="18" y="0"/>
                    <a:pt x="22" y="2"/>
                  </a:cubicBezTo>
                  <a:cubicBezTo>
                    <a:pt x="11" y="2"/>
                    <a:pt x="8" y="5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5" name="Freeform 120"/>
            <p:cNvSpPr/>
            <p:nvPr/>
          </p:nvSpPr>
          <p:spPr bwMode="auto">
            <a:xfrm>
              <a:off x="2606746" y="4479925"/>
              <a:ext cx="49976" cy="9525"/>
            </a:xfrm>
            <a:custGeom>
              <a:avLst/>
              <a:gdLst>
                <a:gd name="T0" fmla="*/ 9 w 9"/>
                <a:gd name="T1" fmla="*/ 2 h 3"/>
                <a:gd name="T2" fmla="*/ 2 w 9"/>
                <a:gd name="T3" fmla="*/ 3 h 3"/>
                <a:gd name="T4" fmla="*/ 9 w 9"/>
                <a:gd name="T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" h="3">
                  <a:moveTo>
                    <a:pt x="9" y="2"/>
                  </a:moveTo>
                  <a:cubicBezTo>
                    <a:pt x="8" y="3"/>
                    <a:pt x="5" y="3"/>
                    <a:pt x="2" y="3"/>
                  </a:cubicBezTo>
                  <a:cubicBezTo>
                    <a:pt x="0" y="0"/>
                    <a:pt x="9" y="0"/>
                    <a:pt x="9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6" name="Freeform 127"/>
            <p:cNvSpPr/>
            <p:nvPr/>
          </p:nvSpPr>
          <p:spPr bwMode="auto">
            <a:xfrm>
              <a:off x="9300765" y="4262438"/>
              <a:ext cx="222116" cy="15875"/>
            </a:xfrm>
            <a:custGeom>
              <a:avLst/>
              <a:gdLst>
                <a:gd name="T0" fmla="*/ 0 w 39"/>
                <a:gd name="T1" fmla="*/ 4 h 5"/>
                <a:gd name="T2" fmla="*/ 39 w 39"/>
                <a:gd name="T3" fmla="*/ 3 h 5"/>
                <a:gd name="T4" fmla="*/ 0 w 39"/>
                <a:gd name="T5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5">
                  <a:moveTo>
                    <a:pt x="0" y="4"/>
                  </a:moveTo>
                  <a:cubicBezTo>
                    <a:pt x="10" y="2"/>
                    <a:pt x="31" y="0"/>
                    <a:pt x="39" y="3"/>
                  </a:cubicBezTo>
                  <a:cubicBezTo>
                    <a:pt x="28" y="3"/>
                    <a:pt x="7" y="5"/>
                    <a:pt x="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7" name="Freeform 128"/>
            <p:cNvSpPr/>
            <p:nvPr/>
          </p:nvSpPr>
          <p:spPr bwMode="auto">
            <a:xfrm>
              <a:off x="9206366" y="4229100"/>
              <a:ext cx="191576" cy="14288"/>
            </a:xfrm>
            <a:custGeom>
              <a:avLst/>
              <a:gdLst>
                <a:gd name="T0" fmla="*/ 27 w 34"/>
                <a:gd name="T1" fmla="*/ 0 h 4"/>
                <a:gd name="T2" fmla="*/ 34 w 34"/>
                <a:gd name="T3" fmla="*/ 0 h 4"/>
                <a:gd name="T4" fmla="*/ 0 w 34"/>
                <a:gd name="T5" fmla="*/ 1 h 4"/>
                <a:gd name="T6" fmla="*/ 27 w 34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" h="4">
                  <a:moveTo>
                    <a:pt x="27" y="0"/>
                  </a:moveTo>
                  <a:cubicBezTo>
                    <a:pt x="29" y="0"/>
                    <a:pt x="32" y="0"/>
                    <a:pt x="34" y="0"/>
                  </a:cubicBezTo>
                  <a:cubicBezTo>
                    <a:pt x="23" y="2"/>
                    <a:pt x="6" y="4"/>
                    <a:pt x="0" y="1"/>
                  </a:cubicBezTo>
                  <a:cubicBezTo>
                    <a:pt x="7" y="1"/>
                    <a:pt x="18" y="1"/>
                    <a:pt x="2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8" name="Freeform 130"/>
            <p:cNvSpPr/>
            <p:nvPr/>
          </p:nvSpPr>
          <p:spPr bwMode="auto">
            <a:xfrm>
              <a:off x="8523359" y="4292600"/>
              <a:ext cx="69412" cy="12700"/>
            </a:xfrm>
            <a:custGeom>
              <a:avLst/>
              <a:gdLst>
                <a:gd name="T0" fmla="*/ 0 w 12"/>
                <a:gd name="T1" fmla="*/ 2 h 4"/>
                <a:gd name="T2" fmla="*/ 12 w 12"/>
                <a:gd name="T3" fmla="*/ 3 h 4"/>
                <a:gd name="T4" fmla="*/ 0 w 12"/>
                <a:gd name="T5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" h="4">
                  <a:moveTo>
                    <a:pt x="0" y="2"/>
                  </a:moveTo>
                  <a:cubicBezTo>
                    <a:pt x="4" y="4"/>
                    <a:pt x="8" y="0"/>
                    <a:pt x="12" y="3"/>
                  </a:cubicBezTo>
                  <a:cubicBezTo>
                    <a:pt x="8" y="4"/>
                    <a:pt x="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9" name="Freeform 133"/>
            <p:cNvSpPr/>
            <p:nvPr/>
          </p:nvSpPr>
          <p:spPr bwMode="auto">
            <a:xfrm>
              <a:off x="8120775" y="4308475"/>
              <a:ext cx="74965" cy="15875"/>
            </a:xfrm>
            <a:custGeom>
              <a:avLst/>
              <a:gdLst>
                <a:gd name="T0" fmla="*/ 5 w 13"/>
                <a:gd name="T1" fmla="*/ 2 h 5"/>
                <a:gd name="T2" fmla="*/ 2 w 13"/>
                <a:gd name="T3" fmla="*/ 1 h 5"/>
                <a:gd name="T4" fmla="*/ 13 w 13"/>
                <a:gd name="T5" fmla="*/ 2 h 5"/>
                <a:gd name="T6" fmla="*/ 4 w 13"/>
                <a:gd name="T7" fmla="*/ 4 h 5"/>
                <a:gd name="T8" fmla="*/ 5 w 13"/>
                <a:gd name="T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5">
                  <a:moveTo>
                    <a:pt x="5" y="2"/>
                  </a:moveTo>
                  <a:cubicBezTo>
                    <a:pt x="3" y="2"/>
                    <a:pt x="0" y="2"/>
                    <a:pt x="2" y="1"/>
                  </a:cubicBezTo>
                  <a:cubicBezTo>
                    <a:pt x="5" y="2"/>
                    <a:pt x="12" y="0"/>
                    <a:pt x="13" y="2"/>
                  </a:cubicBezTo>
                  <a:cubicBezTo>
                    <a:pt x="8" y="2"/>
                    <a:pt x="7" y="5"/>
                    <a:pt x="4" y="4"/>
                  </a:cubicBezTo>
                  <a:cubicBezTo>
                    <a:pt x="4" y="4"/>
                    <a:pt x="5" y="3"/>
                    <a:pt x="5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50" name="Freeform 135"/>
            <p:cNvSpPr/>
            <p:nvPr/>
          </p:nvSpPr>
          <p:spPr bwMode="auto">
            <a:xfrm>
              <a:off x="7690424" y="4311650"/>
              <a:ext cx="347057" cy="33338"/>
            </a:xfrm>
            <a:custGeom>
              <a:avLst/>
              <a:gdLst>
                <a:gd name="T0" fmla="*/ 29 w 61"/>
                <a:gd name="T1" fmla="*/ 5 h 10"/>
                <a:gd name="T2" fmla="*/ 38 w 61"/>
                <a:gd name="T3" fmla="*/ 5 h 10"/>
                <a:gd name="T4" fmla="*/ 37 w 61"/>
                <a:gd name="T5" fmla="*/ 2 h 10"/>
                <a:gd name="T6" fmla="*/ 61 w 61"/>
                <a:gd name="T7" fmla="*/ 2 h 10"/>
                <a:gd name="T8" fmla="*/ 60 w 61"/>
                <a:gd name="T9" fmla="*/ 3 h 10"/>
                <a:gd name="T10" fmla="*/ 61 w 61"/>
                <a:gd name="T11" fmla="*/ 4 h 10"/>
                <a:gd name="T12" fmla="*/ 56 w 61"/>
                <a:gd name="T13" fmla="*/ 5 h 10"/>
                <a:gd name="T14" fmla="*/ 42 w 61"/>
                <a:gd name="T15" fmla="*/ 7 h 10"/>
                <a:gd name="T16" fmla="*/ 42 w 61"/>
                <a:gd name="T17" fmla="*/ 3 h 10"/>
                <a:gd name="T18" fmla="*/ 39 w 61"/>
                <a:gd name="T19" fmla="*/ 5 h 10"/>
                <a:gd name="T20" fmla="*/ 41 w 61"/>
                <a:gd name="T21" fmla="*/ 7 h 10"/>
                <a:gd name="T22" fmla="*/ 0 w 61"/>
                <a:gd name="T23" fmla="*/ 5 h 10"/>
                <a:gd name="T24" fmla="*/ 29 w 61"/>
                <a:gd name="T25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1" h="10">
                  <a:moveTo>
                    <a:pt x="29" y="5"/>
                  </a:moveTo>
                  <a:cubicBezTo>
                    <a:pt x="35" y="4"/>
                    <a:pt x="32" y="3"/>
                    <a:pt x="38" y="5"/>
                  </a:cubicBezTo>
                  <a:cubicBezTo>
                    <a:pt x="37" y="4"/>
                    <a:pt x="36" y="3"/>
                    <a:pt x="37" y="2"/>
                  </a:cubicBezTo>
                  <a:cubicBezTo>
                    <a:pt x="44" y="3"/>
                    <a:pt x="53" y="0"/>
                    <a:pt x="61" y="2"/>
                  </a:cubicBezTo>
                  <a:cubicBezTo>
                    <a:pt x="60" y="2"/>
                    <a:pt x="59" y="2"/>
                    <a:pt x="60" y="3"/>
                  </a:cubicBezTo>
                  <a:cubicBezTo>
                    <a:pt x="60" y="3"/>
                    <a:pt x="61" y="3"/>
                    <a:pt x="61" y="4"/>
                  </a:cubicBezTo>
                  <a:cubicBezTo>
                    <a:pt x="58" y="4"/>
                    <a:pt x="54" y="2"/>
                    <a:pt x="56" y="5"/>
                  </a:cubicBezTo>
                  <a:cubicBezTo>
                    <a:pt x="49" y="5"/>
                    <a:pt x="47" y="2"/>
                    <a:pt x="42" y="7"/>
                  </a:cubicBezTo>
                  <a:cubicBezTo>
                    <a:pt x="41" y="5"/>
                    <a:pt x="46" y="3"/>
                    <a:pt x="42" y="3"/>
                  </a:cubicBezTo>
                  <a:cubicBezTo>
                    <a:pt x="41" y="3"/>
                    <a:pt x="39" y="4"/>
                    <a:pt x="39" y="5"/>
                  </a:cubicBezTo>
                  <a:cubicBezTo>
                    <a:pt x="40" y="5"/>
                    <a:pt x="41" y="5"/>
                    <a:pt x="41" y="7"/>
                  </a:cubicBezTo>
                  <a:cubicBezTo>
                    <a:pt x="30" y="10"/>
                    <a:pt x="9" y="10"/>
                    <a:pt x="0" y="5"/>
                  </a:cubicBezTo>
                  <a:cubicBezTo>
                    <a:pt x="11" y="5"/>
                    <a:pt x="28" y="1"/>
                    <a:pt x="29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51" name="Freeform 136"/>
            <p:cNvSpPr>
              <a:spLocks noEditPoints="1"/>
            </p:cNvSpPr>
            <p:nvPr/>
          </p:nvSpPr>
          <p:spPr bwMode="auto">
            <a:xfrm>
              <a:off x="2498463" y="4229100"/>
              <a:ext cx="5225279" cy="184150"/>
            </a:xfrm>
            <a:custGeom>
              <a:avLst/>
              <a:gdLst>
                <a:gd name="T0" fmla="*/ 48 w 921"/>
                <a:gd name="T1" fmla="*/ 20 h 56"/>
                <a:gd name="T2" fmla="*/ 31 w 921"/>
                <a:gd name="T3" fmla="*/ 23 h 56"/>
                <a:gd name="T4" fmla="*/ 5 w 921"/>
                <a:gd name="T5" fmla="*/ 31 h 56"/>
                <a:gd name="T6" fmla="*/ 2 w 921"/>
                <a:gd name="T7" fmla="*/ 43 h 56"/>
                <a:gd name="T8" fmla="*/ 148 w 921"/>
                <a:gd name="T9" fmla="*/ 51 h 56"/>
                <a:gd name="T10" fmla="*/ 166 w 921"/>
                <a:gd name="T11" fmla="*/ 53 h 56"/>
                <a:gd name="T12" fmla="*/ 344 w 921"/>
                <a:gd name="T13" fmla="*/ 53 h 56"/>
                <a:gd name="T14" fmla="*/ 644 w 921"/>
                <a:gd name="T15" fmla="*/ 49 h 56"/>
                <a:gd name="T16" fmla="*/ 783 w 921"/>
                <a:gd name="T17" fmla="*/ 41 h 56"/>
                <a:gd name="T18" fmla="*/ 826 w 921"/>
                <a:gd name="T19" fmla="*/ 39 h 56"/>
                <a:gd name="T20" fmla="*/ 645 w 921"/>
                <a:gd name="T21" fmla="*/ 45 h 56"/>
                <a:gd name="T22" fmla="*/ 287 w 921"/>
                <a:gd name="T23" fmla="*/ 44 h 56"/>
                <a:gd name="T24" fmla="*/ 406 w 921"/>
                <a:gd name="T25" fmla="*/ 42 h 56"/>
                <a:gd name="T26" fmla="*/ 386 w 921"/>
                <a:gd name="T27" fmla="*/ 37 h 56"/>
                <a:gd name="T28" fmla="*/ 373 w 921"/>
                <a:gd name="T29" fmla="*/ 41 h 56"/>
                <a:gd name="T30" fmla="*/ 349 w 921"/>
                <a:gd name="T31" fmla="*/ 41 h 56"/>
                <a:gd name="T32" fmla="*/ 193 w 921"/>
                <a:gd name="T33" fmla="*/ 38 h 56"/>
                <a:gd name="T34" fmla="*/ 115 w 921"/>
                <a:gd name="T35" fmla="*/ 37 h 56"/>
                <a:gd name="T36" fmla="*/ 264 w 921"/>
                <a:gd name="T37" fmla="*/ 29 h 56"/>
                <a:gd name="T38" fmla="*/ 281 w 921"/>
                <a:gd name="T39" fmla="*/ 25 h 56"/>
                <a:gd name="T40" fmla="*/ 314 w 921"/>
                <a:gd name="T41" fmla="*/ 31 h 56"/>
                <a:gd name="T42" fmla="*/ 296 w 921"/>
                <a:gd name="T43" fmla="*/ 27 h 56"/>
                <a:gd name="T44" fmla="*/ 329 w 921"/>
                <a:gd name="T45" fmla="*/ 23 h 56"/>
                <a:gd name="T46" fmla="*/ 377 w 921"/>
                <a:gd name="T47" fmla="*/ 19 h 56"/>
                <a:gd name="T48" fmla="*/ 530 w 921"/>
                <a:gd name="T49" fmla="*/ 20 h 56"/>
                <a:gd name="T50" fmla="*/ 921 w 921"/>
                <a:gd name="T51" fmla="*/ 0 h 56"/>
                <a:gd name="T52" fmla="*/ 618 w 921"/>
                <a:gd name="T53" fmla="*/ 11 h 56"/>
                <a:gd name="T54" fmla="*/ 525 w 921"/>
                <a:gd name="T55" fmla="*/ 16 h 56"/>
                <a:gd name="T56" fmla="*/ 495 w 921"/>
                <a:gd name="T57" fmla="*/ 13 h 56"/>
                <a:gd name="T58" fmla="*/ 447 w 921"/>
                <a:gd name="T59" fmla="*/ 16 h 56"/>
                <a:gd name="T60" fmla="*/ 427 w 921"/>
                <a:gd name="T61" fmla="*/ 14 h 56"/>
                <a:gd name="T62" fmla="*/ 391 w 921"/>
                <a:gd name="T63" fmla="*/ 13 h 56"/>
                <a:gd name="T64" fmla="*/ 347 w 921"/>
                <a:gd name="T65" fmla="*/ 16 h 56"/>
                <a:gd name="T66" fmla="*/ 341 w 921"/>
                <a:gd name="T67" fmla="*/ 13 h 56"/>
                <a:gd name="T68" fmla="*/ 329 w 921"/>
                <a:gd name="T69" fmla="*/ 16 h 56"/>
                <a:gd name="T70" fmla="*/ 318 w 921"/>
                <a:gd name="T71" fmla="*/ 13 h 56"/>
                <a:gd name="T72" fmla="*/ 296 w 921"/>
                <a:gd name="T73" fmla="*/ 15 h 56"/>
                <a:gd name="T74" fmla="*/ 278 w 921"/>
                <a:gd name="T75" fmla="*/ 12 h 56"/>
                <a:gd name="T76" fmla="*/ 29 w 921"/>
                <a:gd name="T77" fmla="*/ 17 h 56"/>
                <a:gd name="T78" fmla="*/ 33 w 921"/>
                <a:gd name="T79" fmla="*/ 22 h 56"/>
                <a:gd name="T80" fmla="*/ 180 w 921"/>
                <a:gd name="T81" fmla="*/ 42 h 56"/>
                <a:gd name="T82" fmla="*/ 135 w 921"/>
                <a:gd name="T83" fmla="*/ 41 h 56"/>
                <a:gd name="T84" fmla="*/ 135 w 921"/>
                <a:gd name="T85" fmla="*/ 41 h 56"/>
                <a:gd name="T86" fmla="*/ 233 w 921"/>
                <a:gd name="T87" fmla="*/ 28 h 56"/>
                <a:gd name="T88" fmla="*/ 233 w 921"/>
                <a:gd name="T89" fmla="*/ 2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921" h="56">
                  <a:moveTo>
                    <a:pt x="33" y="22"/>
                  </a:moveTo>
                  <a:cubicBezTo>
                    <a:pt x="38" y="22"/>
                    <a:pt x="41" y="20"/>
                    <a:pt x="48" y="20"/>
                  </a:cubicBezTo>
                  <a:cubicBezTo>
                    <a:pt x="47" y="26"/>
                    <a:pt x="34" y="23"/>
                    <a:pt x="30" y="25"/>
                  </a:cubicBezTo>
                  <a:cubicBezTo>
                    <a:pt x="29" y="24"/>
                    <a:pt x="30" y="23"/>
                    <a:pt x="31" y="23"/>
                  </a:cubicBezTo>
                  <a:cubicBezTo>
                    <a:pt x="28" y="22"/>
                    <a:pt x="19" y="22"/>
                    <a:pt x="21" y="27"/>
                  </a:cubicBezTo>
                  <a:cubicBezTo>
                    <a:pt x="13" y="28"/>
                    <a:pt x="7" y="26"/>
                    <a:pt x="5" y="31"/>
                  </a:cubicBezTo>
                  <a:cubicBezTo>
                    <a:pt x="6" y="35"/>
                    <a:pt x="12" y="35"/>
                    <a:pt x="17" y="36"/>
                  </a:cubicBezTo>
                  <a:cubicBezTo>
                    <a:pt x="13" y="39"/>
                    <a:pt x="2" y="37"/>
                    <a:pt x="2" y="43"/>
                  </a:cubicBezTo>
                  <a:cubicBezTo>
                    <a:pt x="8" y="39"/>
                    <a:pt x="0" y="50"/>
                    <a:pt x="6" y="53"/>
                  </a:cubicBezTo>
                  <a:cubicBezTo>
                    <a:pt x="53" y="52"/>
                    <a:pt x="107" y="51"/>
                    <a:pt x="148" y="51"/>
                  </a:cubicBezTo>
                  <a:cubicBezTo>
                    <a:pt x="147" y="53"/>
                    <a:pt x="146" y="51"/>
                    <a:pt x="144" y="51"/>
                  </a:cubicBezTo>
                  <a:cubicBezTo>
                    <a:pt x="146" y="56"/>
                    <a:pt x="164" y="45"/>
                    <a:pt x="166" y="53"/>
                  </a:cubicBezTo>
                  <a:cubicBezTo>
                    <a:pt x="214" y="49"/>
                    <a:pt x="290" y="55"/>
                    <a:pt x="343" y="52"/>
                  </a:cubicBezTo>
                  <a:cubicBezTo>
                    <a:pt x="345" y="51"/>
                    <a:pt x="346" y="53"/>
                    <a:pt x="344" y="53"/>
                  </a:cubicBezTo>
                  <a:cubicBezTo>
                    <a:pt x="408" y="53"/>
                    <a:pt x="479" y="52"/>
                    <a:pt x="540" y="51"/>
                  </a:cubicBezTo>
                  <a:cubicBezTo>
                    <a:pt x="572" y="50"/>
                    <a:pt x="612" y="52"/>
                    <a:pt x="644" y="49"/>
                  </a:cubicBezTo>
                  <a:cubicBezTo>
                    <a:pt x="652" y="48"/>
                    <a:pt x="659" y="44"/>
                    <a:pt x="660" y="48"/>
                  </a:cubicBezTo>
                  <a:cubicBezTo>
                    <a:pt x="705" y="44"/>
                    <a:pt x="740" y="44"/>
                    <a:pt x="783" y="41"/>
                  </a:cubicBezTo>
                  <a:cubicBezTo>
                    <a:pt x="783" y="40"/>
                    <a:pt x="781" y="41"/>
                    <a:pt x="781" y="40"/>
                  </a:cubicBezTo>
                  <a:cubicBezTo>
                    <a:pt x="803" y="43"/>
                    <a:pt x="807" y="38"/>
                    <a:pt x="826" y="39"/>
                  </a:cubicBezTo>
                  <a:cubicBezTo>
                    <a:pt x="827" y="36"/>
                    <a:pt x="821" y="39"/>
                    <a:pt x="823" y="36"/>
                  </a:cubicBezTo>
                  <a:cubicBezTo>
                    <a:pt x="754" y="39"/>
                    <a:pt x="702" y="43"/>
                    <a:pt x="645" y="45"/>
                  </a:cubicBezTo>
                  <a:cubicBezTo>
                    <a:pt x="527" y="49"/>
                    <a:pt x="400" y="49"/>
                    <a:pt x="290" y="46"/>
                  </a:cubicBezTo>
                  <a:cubicBezTo>
                    <a:pt x="288" y="46"/>
                    <a:pt x="288" y="44"/>
                    <a:pt x="287" y="44"/>
                  </a:cubicBezTo>
                  <a:cubicBezTo>
                    <a:pt x="260" y="44"/>
                    <a:pt x="232" y="42"/>
                    <a:pt x="206" y="41"/>
                  </a:cubicBezTo>
                  <a:cubicBezTo>
                    <a:pt x="275" y="39"/>
                    <a:pt x="332" y="44"/>
                    <a:pt x="406" y="42"/>
                  </a:cubicBezTo>
                  <a:cubicBezTo>
                    <a:pt x="400" y="39"/>
                    <a:pt x="385" y="42"/>
                    <a:pt x="378" y="40"/>
                  </a:cubicBezTo>
                  <a:cubicBezTo>
                    <a:pt x="379" y="36"/>
                    <a:pt x="383" y="40"/>
                    <a:pt x="386" y="37"/>
                  </a:cubicBezTo>
                  <a:cubicBezTo>
                    <a:pt x="384" y="35"/>
                    <a:pt x="377" y="37"/>
                    <a:pt x="373" y="37"/>
                  </a:cubicBezTo>
                  <a:cubicBezTo>
                    <a:pt x="373" y="38"/>
                    <a:pt x="373" y="40"/>
                    <a:pt x="373" y="41"/>
                  </a:cubicBezTo>
                  <a:cubicBezTo>
                    <a:pt x="366" y="40"/>
                    <a:pt x="358" y="40"/>
                    <a:pt x="352" y="38"/>
                  </a:cubicBezTo>
                  <a:cubicBezTo>
                    <a:pt x="348" y="37"/>
                    <a:pt x="351" y="41"/>
                    <a:pt x="349" y="41"/>
                  </a:cubicBezTo>
                  <a:cubicBezTo>
                    <a:pt x="316" y="39"/>
                    <a:pt x="277" y="42"/>
                    <a:pt x="246" y="36"/>
                  </a:cubicBezTo>
                  <a:cubicBezTo>
                    <a:pt x="235" y="40"/>
                    <a:pt x="210" y="36"/>
                    <a:pt x="193" y="38"/>
                  </a:cubicBezTo>
                  <a:cubicBezTo>
                    <a:pt x="169" y="39"/>
                    <a:pt x="140" y="35"/>
                    <a:pt x="122" y="35"/>
                  </a:cubicBezTo>
                  <a:cubicBezTo>
                    <a:pt x="122" y="35"/>
                    <a:pt x="117" y="37"/>
                    <a:pt x="115" y="37"/>
                  </a:cubicBezTo>
                  <a:cubicBezTo>
                    <a:pt x="106" y="38"/>
                    <a:pt x="96" y="36"/>
                    <a:pt x="89" y="35"/>
                  </a:cubicBezTo>
                  <a:cubicBezTo>
                    <a:pt x="145" y="28"/>
                    <a:pt x="219" y="35"/>
                    <a:pt x="264" y="29"/>
                  </a:cubicBezTo>
                  <a:cubicBezTo>
                    <a:pt x="253" y="29"/>
                    <a:pt x="246" y="29"/>
                    <a:pt x="241" y="26"/>
                  </a:cubicBezTo>
                  <a:cubicBezTo>
                    <a:pt x="256" y="28"/>
                    <a:pt x="258" y="23"/>
                    <a:pt x="281" y="25"/>
                  </a:cubicBezTo>
                  <a:cubicBezTo>
                    <a:pt x="285" y="27"/>
                    <a:pt x="277" y="30"/>
                    <a:pt x="280" y="31"/>
                  </a:cubicBezTo>
                  <a:cubicBezTo>
                    <a:pt x="292" y="30"/>
                    <a:pt x="301" y="33"/>
                    <a:pt x="314" y="31"/>
                  </a:cubicBezTo>
                  <a:cubicBezTo>
                    <a:pt x="307" y="29"/>
                    <a:pt x="299" y="28"/>
                    <a:pt x="291" y="28"/>
                  </a:cubicBezTo>
                  <a:cubicBezTo>
                    <a:pt x="290" y="26"/>
                    <a:pt x="295" y="28"/>
                    <a:pt x="296" y="27"/>
                  </a:cubicBezTo>
                  <a:cubicBezTo>
                    <a:pt x="282" y="23"/>
                    <a:pt x="315" y="25"/>
                    <a:pt x="319" y="25"/>
                  </a:cubicBezTo>
                  <a:cubicBezTo>
                    <a:pt x="323" y="25"/>
                    <a:pt x="327" y="23"/>
                    <a:pt x="329" y="23"/>
                  </a:cubicBezTo>
                  <a:cubicBezTo>
                    <a:pt x="339" y="22"/>
                    <a:pt x="361" y="22"/>
                    <a:pt x="372" y="23"/>
                  </a:cubicBezTo>
                  <a:cubicBezTo>
                    <a:pt x="372" y="20"/>
                    <a:pt x="375" y="20"/>
                    <a:pt x="377" y="19"/>
                  </a:cubicBezTo>
                  <a:cubicBezTo>
                    <a:pt x="381" y="19"/>
                    <a:pt x="384" y="21"/>
                    <a:pt x="388" y="22"/>
                  </a:cubicBezTo>
                  <a:cubicBezTo>
                    <a:pt x="433" y="19"/>
                    <a:pt x="486" y="18"/>
                    <a:pt x="530" y="20"/>
                  </a:cubicBezTo>
                  <a:cubicBezTo>
                    <a:pt x="530" y="19"/>
                    <a:pt x="529" y="19"/>
                    <a:pt x="530" y="18"/>
                  </a:cubicBezTo>
                  <a:cubicBezTo>
                    <a:pt x="648" y="16"/>
                    <a:pt x="801" y="9"/>
                    <a:pt x="921" y="0"/>
                  </a:cubicBezTo>
                  <a:cubicBezTo>
                    <a:pt x="823" y="2"/>
                    <a:pt x="728" y="10"/>
                    <a:pt x="635" y="13"/>
                  </a:cubicBezTo>
                  <a:cubicBezTo>
                    <a:pt x="631" y="10"/>
                    <a:pt x="625" y="10"/>
                    <a:pt x="618" y="11"/>
                  </a:cubicBezTo>
                  <a:cubicBezTo>
                    <a:pt x="621" y="12"/>
                    <a:pt x="628" y="11"/>
                    <a:pt x="632" y="12"/>
                  </a:cubicBezTo>
                  <a:cubicBezTo>
                    <a:pt x="603" y="14"/>
                    <a:pt x="556" y="14"/>
                    <a:pt x="525" y="16"/>
                  </a:cubicBezTo>
                  <a:cubicBezTo>
                    <a:pt x="521" y="16"/>
                    <a:pt x="528" y="12"/>
                    <a:pt x="524" y="13"/>
                  </a:cubicBezTo>
                  <a:cubicBezTo>
                    <a:pt x="511" y="14"/>
                    <a:pt x="505" y="13"/>
                    <a:pt x="495" y="13"/>
                  </a:cubicBezTo>
                  <a:cubicBezTo>
                    <a:pt x="499" y="15"/>
                    <a:pt x="505" y="15"/>
                    <a:pt x="511" y="14"/>
                  </a:cubicBezTo>
                  <a:cubicBezTo>
                    <a:pt x="489" y="17"/>
                    <a:pt x="467" y="17"/>
                    <a:pt x="447" y="16"/>
                  </a:cubicBezTo>
                  <a:cubicBezTo>
                    <a:pt x="445" y="14"/>
                    <a:pt x="443" y="13"/>
                    <a:pt x="432" y="14"/>
                  </a:cubicBezTo>
                  <a:cubicBezTo>
                    <a:pt x="431" y="14"/>
                    <a:pt x="427" y="14"/>
                    <a:pt x="427" y="14"/>
                  </a:cubicBezTo>
                  <a:cubicBezTo>
                    <a:pt x="426" y="15"/>
                    <a:pt x="424" y="17"/>
                    <a:pt x="418" y="16"/>
                  </a:cubicBezTo>
                  <a:cubicBezTo>
                    <a:pt x="420" y="12"/>
                    <a:pt x="400" y="14"/>
                    <a:pt x="391" y="13"/>
                  </a:cubicBezTo>
                  <a:cubicBezTo>
                    <a:pt x="391" y="14"/>
                    <a:pt x="393" y="14"/>
                    <a:pt x="393" y="15"/>
                  </a:cubicBezTo>
                  <a:cubicBezTo>
                    <a:pt x="378" y="16"/>
                    <a:pt x="363" y="17"/>
                    <a:pt x="347" y="16"/>
                  </a:cubicBezTo>
                  <a:cubicBezTo>
                    <a:pt x="349" y="14"/>
                    <a:pt x="356" y="15"/>
                    <a:pt x="358" y="14"/>
                  </a:cubicBezTo>
                  <a:cubicBezTo>
                    <a:pt x="354" y="11"/>
                    <a:pt x="345" y="15"/>
                    <a:pt x="341" y="13"/>
                  </a:cubicBezTo>
                  <a:cubicBezTo>
                    <a:pt x="341" y="15"/>
                    <a:pt x="346" y="13"/>
                    <a:pt x="346" y="15"/>
                  </a:cubicBezTo>
                  <a:cubicBezTo>
                    <a:pt x="340" y="17"/>
                    <a:pt x="336" y="16"/>
                    <a:pt x="329" y="16"/>
                  </a:cubicBezTo>
                  <a:cubicBezTo>
                    <a:pt x="334" y="13"/>
                    <a:pt x="325" y="10"/>
                    <a:pt x="332" y="10"/>
                  </a:cubicBezTo>
                  <a:cubicBezTo>
                    <a:pt x="326" y="8"/>
                    <a:pt x="321" y="9"/>
                    <a:pt x="318" y="13"/>
                  </a:cubicBezTo>
                  <a:cubicBezTo>
                    <a:pt x="319" y="15"/>
                    <a:pt x="323" y="14"/>
                    <a:pt x="327" y="14"/>
                  </a:cubicBezTo>
                  <a:cubicBezTo>
                    <a:pt x="318" y="17"/>
                    <a:pt x="308" y="16"/>
                    <a:pt x="296" y="15"/>
                  </a:cubicBezTo>
                  <a:cubicBezTo>
                    <a:pt x="297" y="12"/>
                    <a:pt x="302" y="14"/>
                    <a:pt x="305" y="13"/>
                  </a:cubicBezTo>
                  <a:cubicBezTo>
                    <a:pt x="298" y="11"/>
                    <a:pt x="289" y="12"/>
                    <a:pt x="278" y="12"/>
                  </a:cubicBezTo>
                  <a:cubicBezTo>
                    <a:pt x="277" y="11"/>
                    <a:pt x="281" y="10"/>
                    <a:pt x="277" y="8"/>
                  </a:cubicBezTo>
                  <a:cubicBezTo>
                    <a:pt x="194" y="2"/>
                    <a:pt x="109" y="12"/>
                    <a:pt x="29" y="17"/>
                  </a:cubicBezTo>
                  <a:cubicBezTo>
                    <a:pt x="28" y="21"/>
                    <a:pt x="34" y="18"/>
                    <a:pt x="36" y="19"/>
                  </a:cubicBezTo>
                  <a:cubicBezTo>
                    <a:pt x="37" y="21"/>
                    <a:pt x="31" y="18"/>
                    <a:pt x="33" y="22"/>
                  </a:cubicBezTo>
                  <a:close/>
                  <a:moveTo>
                    <a:pt x="162" y="41"/>
                  </a:moveTo>
                  <a:cubicBezTo>
                    <a:pt x="168" y="40"/>
                    <a:pt x="177" y="38"/>
                    <a:pt x="180" y="42"/>
                  </a:cubicBezTo>
                  <a:cubicBezTo>
                    <a:pt x="174" y="42"/>
                    <a:pt x="165" y="44"/>
                    <a:pt x="162" y="41"/>
                  </a:cubicBezTo>
                  <a:close/>
                  <a:moveTo>
                    <a:pt x="135" y="41"/>
                  </a:moveTo>
                  <a:cubicBezTo>
                    <a:pt x="148" y="41"/>
                    <a:pt x="152" y="40"/>
                    <a:pt x="161" y="42"/>
                  </a:cubicBezTo>
                  <a:cubicBezTo>
                    <a:pt x="152" y="42"/>
                    <a:pt x="141" y="44"/>
                    <a:pt x="135" y="41"/>
                  </a:cubicBezTo>
                  <a:close/>
                  <a:moveTo>
                    <a:pt x="233" y="25"/>
                  </a:moveTo>
                  <a:cubicBezTo>
                    <a:pt x="233" y="26"/>
                    <a:pt x="233" y="27"/>
                    <a:pt x="233" y="28"/>
                  </a:cubicBezTo>
                  <a:cubicBezTo>
                    <a:pt x="225" y="30"/>
                    <a:pt x="216" y="27"/>
                    <a:pt x="208" y="25"/>
                  </a:cubicBezTo>
                  <a:cubicBezTo>
                    <a:pt x="218" y="23"/>
                    <a:pt x="225" y="26"/>
                    <a:pt x="233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52" name="Freeform 137"/>
            <p:cNvSpPr/>
            <p:nvPr/>
          </p:nvSpPr>
          <p:spPr bwMode="auto">
            <a:xfrm>
              <a:off x="4922305" y="4271963"/>
              <a:ext cx="0" cy="3175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53" name="Freeform 138"/>
            <p:cNvSpPr/>
            <p:nvPr/>
          </p:nvSpPr>
          <p:spPr bwMode="auto">
            <a:xfrm>
              <a:off x="7609908" y="4324350"/>
              <a:ext cx="52753" cy="14288"/>
            </a:xfrm>
            <a:custGeom>
              <a:avLst/>
              <a:gdLst>
                <a:gd name="T0" fmla="*/ 9 w 9"/>
                <a:gd name="T1" fmla="*/ 2 h 4"/>
                <a:gd name="T2" fmla="*/ 6 w 9"/>
                <a:gd name="T3" fmla="*/ 3 h 4"/>
                <a:gd name="T4" fmla="*/ 6 w 9"/>
                <a:gd name="T5" fmla="*/ 4 h 4"/>
                <a:gd name="T6" fmla="*/ 0 w 9"/>
                <a:gd name="T7" fmla="*/ 4 h 4"/>
                <a:gd name="T8" fmla="*/ 0 w 9"/>
                <a:gd name="T9" fmla="*/ 1 h 4"/>
                <a:gd name="T10" fmla="*/ 9 w 9"/>
                <a:gd name="T11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4">
                  <a:moveTo>
                    <a:pt x="9" y="2"/>
                  </a:moveTo>
                  <a:cubicBezTo>
                    <a:pt x="8" y="2"/>
                    <a:pt x="6" y="2"/>
                    <a:pt x="6" y="3"/>
                  </a:cubicBezTo>
                  <a:cubicBezTo>
                    <a:pt x="7" y="3"/>
                    <a:pt x="7" y="4"/>
                    <a:pt x="6" y="4"/>
                  </a:cubicBezTo>
                  <a:cubicBezTo>
                    <a:pt x="4" y="3"/>
                    <a:pt x="4" y="4"/>
                    <a:pt x="0" y="4"/>
                  </a:cubicBezTo>
                  <a:cubicBezTo>
                    <a:pt x="0" y="3"/>
                    <a:pt x="0" y="2"/>
                    <a:pt x="0" y="1"/>
                  </a:cubicBezTo>
                  <a:cubicBezTo>
                    <a:pt x="4" y="3"/>
                    <a:pt x="6" y="0"/>
                    <a:pt x="9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54" name="Freeform 139"/>
            <p:cNvSpPr/>
            <p:nvPr/>
          </p:nvSpPr>
          <p:spPr bwMode="auto">
            <a:xfrm>
              <a:off x="7207322" y="4298950"/>
              <a:ext cx="130494" cy="12700"/>
            </a:xfrm>
            <a:custGeom>
              <a:avLst/>
              <a:gdLst>
                <a:gd name="T0" fmla="*/ 23 w 23"/>
                <a:gd name="T1" fmla="*/ 2 h 4"/>
                <a:gd name="T2" fmla="*/ 2 w 23"/>
                <a:gd name="T3" fmla="*/ 2 h 4"/>
                <a:gd name="T4" fmla="*/ 23 w 23"/>
                <a:gd name="T5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4">
                  <a:moveTo>
                    <a:pt x="23" y="2"/>
                  </a:moveTo>
                  <a:cubicBezTo>
                    <a:pt x="17" y="4"/>
                    <a:pt x="0" y="4"/>
                    <a:pt x="2" y="2"/>
                  </a:cubicBezTo>
                  <a:cubicBezTo>
                    <a:pt x="5" y="2"/>
                    <a:pt x="20" y="0"/>
                    <a:pt x="23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55" name="Freeform 140"/>
            <p:cNvSpPr/>
            <p:nvPr/>
          </p:nvSpPr>
          <p:spPr bwMode="auto">
            <a:xfrm>
              <a:off x="7223981" y="4344988"/>
              <a:ext cx="63859" cy="15875"/>
            </a:xfrm>
            <a:custGeom>
              <a:avLst/>
              <a:gdLst>
                <a:gd name="T0" fmla="*/ 4 w 11"/>
                <a:gd name="T1" fmla="*/ 2 h 5"/>
                <a:gd name="T2" fmla="*/ 9 w 11"/>
                <a:gd name="T3" fmla="*/ 2 h 5"/>
                <a:gd name="T4" fmla="*/ 8 w 11"/>
                <a:gd name="T5" fmla="*/ 0 h 5"/>
                <a:gd name="T6" fmla="*/ 11 w 11"/>
                <a:gd name="T7" fmla="*/ 4 h 5"/>
                <a:gd name="T8" fmla="*/ 4 w 11"/>
                <a:gd name="T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5">
                  <a:moveTo>
                    <a:pt x="4" y="2"/>
                  </a:moveTo>
                  <a:cubicBezTo>
                    <a:pt x="3" y="4"/>
                    <a:pt x="9" y="3"/>
                    <a:pt x="9" y="2"/>
                  </a:cubicBezTo>
                  <a:cubicBezTo>
                    <a:pt x="7" y="2"/>
                    <a:pt x="7" y="0"/>
                    <a:pt x="8" y="0"/>
                  </a:cubicBezTo>
                  <a:cubicBezTo>
                    <a:pt x="8" y="3"/>
                    <a:pt x="11" y="2"/>
                    <a:pt x="11" y="4"/>
                  </a:cubicBezTo>
                  <a:cubicBezTo>
                    <a:pt x="8" y="4"/>
                    <a:pt x="0" y="5"/>
                    <a:pt x="4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56" name="Freeform 144"/>
            <p:cNvSpPr/>
            <p:nvPr/>
          </p:nvSpPr>
          <p:spPr bwMode="auto">
            <a:xfrm>
              <a:off x="6157824" y="4194175"/>
              <a:ext cx="238775" cy="28575"/>
            </a:xfrm>
            <a:custGeom>
              <a:avLst/>
              <a:gdLst>
                <a:gd name="T0" fmla="*/ 0 w 42"/>
                <a:gd name="T1" fmla="*/ 6 h 9"/>
                <a:gd name="T2" fmla="*/ 34 w 42"/>
                <a:gd name="T3" fmla="*/ 5 h 9"/>
                <a:gd name="T4" fmla="*/ 42 w 42"/>
                <a:gd name="T5" fmla="*/ 6 h 9"/>
                <a:gd name="T6" fmla="*/ 0 w 42"/>
                <a:gd name="T7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2" h="9">
                  <a:moveTo>
                    <a:pt x="0" y="6"/>
                  </a:moveTo>
                  <a:cubicBezTo>
                    <a:pt x="8" y="3"/>
                    <a:pt x="23" y="5"/>
                    <a:pt x="34" y="5"/>
                  </a:cubicBezTo>
                  <a:cubicBezTo>
                    <a:pt x="36" y="5"/>
                    <a:pt x="42" y="0"/>
                    <a:pt x="42" y="6"/>
                  </a:cubicBezTo>
                  <a:cubicBezTo>
                    <a:pt x="29" y="6"/>
                    <a:pt x="4" y="9"/>
                    <a:pt x="0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57" name="Freeform 145"/>
            <p:cNvSpPr/>
            <p:nvPr/>
          </p:nvSpPr>
          <p:spPr bwMode="auto">
            <a:xfrm>
              <a:off x="5907944" y="4330700"/>
              <a:ext cx="97177" cy="14288"/>
            </a:xfrm>
            <a:custGeom>
              <a:avLst/>
              <a:gdLst>
                <a:gd name="T0" fmla="*/ 3 w 17"/>
                <a:gd name="T1" fmla="*/ 2 h 4"/>
                <a:gd name="T2" fmla="*/ 17 w 17"/>
                <a:gd name="T3" fmla="*/ 3 h 4"/>
                <a:gd name="T4" fmla="*/ 3 w 17"/>
                <a:gd name="T5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" h="4">
                  <a:moveTo>
                    <a:pt x="3" y="2"/>
                  </a:moveTo>
                  <a:cubicBezTo>
                    <a:pt x="4" y="2"/>
                    <a:pt x="14" y="0"/>
                    <a:pt x="17" y="3"/>
                  </a:cubicBezTo>
                  <a:cubicBezTo>
                    <a:pt x="15" y="4"/>
                    <a:pt x="0" y="3"/>
                    <a:pt x="3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58" name="Freeform 146"/>
            <p:cNvSpPr/>
            <p:nvPr/>
          </p:nvSpPr>
          <p:spPr bwMode="auto">
            <a:xfrm>
              <a:off x="5466489" y="4357688"/>
              <a:ext cx="397033" cy="9525"/>
            </a:xfrm>
            <a:custGeom>
              <a:avLst/>
              <a:gdLst>
                <a:gd name="T0" fmla="*/ 70 w 70"/>
                <a:gd name="T1" fmla="*/ 1 h 3"/>
                <a:gd name="T2" fmla="*/ 0 w 70"/>
                <a:gd name="T3" fmla="*/ 2 h 3"/>
                <a:gd name="T4" fmla="*/ 70 w 70"/>
                <a:gd name="T5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0" h="3">
                  <a:moveTo>
                    <a:pt x="70" y="1"/>
                  </a:moveTo>
                  <a:cubicBezTo>
                    <a:pt x="40" y="2"/>
                    <a:pt x="28" y="3"/>
                    <a:pt x="0" y="2"/>
                  </a:cubicBezTo>
                  <a:cubicBezTo>
                    <a:pt x="22" y="1"/>
                    <a:pt x="51" y="0"/>
                    <a:pt x="7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59" name="Freeform 148"/>
            <p:cNvSpPr/>
            <p:nvPr/>
          </p:nvSpPr>
          <p:spPr bwMode="auto">
            <a:xfrm>
              <a:off x="4808469" y="4354513"/>
              <a:ext cx="435904" cy="15875"/>
            </a:xfrm>
            <a:custGeom>
              <a:avLst/>
              <a:gdLst>
                <a:gd name="T0" fmla="*/ 14 w 77"/>
                <a:gd name="T1" fmla="*/ 0 h 5"/>
                <a:gd name="T2" fmla="*/ 21 w 77"/>
                <a:gd name="T3" fmla="*/ 3 h 5"/>
                <a:gd name="T4" fmla="*/ 62 w 77"/>
                <a:gd name="T5" fmla="*/ 3 h 5"/>
                <a:gd name="T6" fmla="*/ 53 w 77"/>
                <a:gd name="T7" fmla="*/ 5 h 5"/>
                <a:gd name="T8" fmla="*/ 0 w 77"/>
                <a:gd name="T9" fmla="*/ 3 h 5"/>
                <a:gd name="T10" fmla="*/ 14 w 77"/>
                <a:gd name="T11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" h="5">
                  <a:moveTo>
                    <a:pt x="14" y="0"/>
                  </a:moveTo>
                  <a:cubicBezTo>
                    <a:pt x="16" y="2"/>
                    <a:pt x="18" y="3"/>
                    <a:pt x="21" y="3"/>
                  </a:cubicBezTo>
                  <a:cubicBezTo>
                    <a:pt x="35" y="3"/>
                    <a:pt x="47" y="3"/>
                    <a:pt x="62" y="3"/>
                  </a:cubicBezTo>
                  <a:cubicBezTo>
                    <a:pt x="77" y="4"/>
                    <a:pt x="56" y="5"/>
                    <a:pt x="53" y="5"/>
                  </a:cubicBezTo>
                  <a:cubicBezTo>
                    <a:pt x="41" y="5"/>
                    <a:pt x="12" y="5"/>
                    <a:pt x="0" y="3"/>
                  </a:cubicBezTo>
                  <a:cubicBezTo>
                    <a:pt x="8" y="3"/>
                    <a:pt x="12" y="5"/>
                    <a:pt x="1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60" name="Freeform 149"/>
            <p:cNvSpPr/>
            <p:nvPr/>
          </p:nvSpPr>
          <p:spPr bwMode="auto">
            <a:xfrm>
              <a:off x="4466967" y="4479925"/>
              <a:ext cx="63859" cy="19050"/>
            </a:xfrm>
            <a:custGeom>
              <a:avLst/>
              <a:gdLst>
                <a:gd name="T0" fmla="*/ 8 w 11"/>
                <a:gd name="T1" fmla="*/ 3 h 6"/>
                <a:gd name="T2" fmla="*/ 7 w 11"/>
                <a:gd name="T3" fmla="*/ 4 h 6"/>
                <a:gd name="T4" fmla="*/ 9 w 11"/>
                <a:gd name="T5" fmla="*/ 5 h 6"/>
                <a:gd name="T6" fmla="*/ 3 w 11"/>
                <a:gd name="T7" fmla="*/ 2 h 6"/>
                <a:gd name="T8" fmla="*/ 8 w 11"/>
                <a:gd name="T9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6">
                  <a:moveTo>
                    <a:pt x="8" y="3"/>
                  </a:moveTo>
                  <a:cubicBezTo>
                    <a:pt x="7" y="3"/>
                    <a:pt x="7" y="3"/>
                    <a:pt x="7" y="4"/>
                  </a:cubicBezTo>
                  <a:cubicBezTo>
                    <a:pt x="8" y="4"/>
                    <a:pt x="9" y="4"/>
                    <a:pt x="9" y="5"/>
                  </a:cubicBezTo>
                  <a:cubicBezTo>
                    <a:pt x="6" y="6"/>
                    <a:pt x="0" y="4"/>
                    <a:pt x="3" y="2"/>
                  </a:cubicBezTo>
                  <a:cubicBezTo>
                    <a:pt x="4" y="5"/>
                    <a:pt x="11" y="0"/>
                    <a:pt x="8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61" name="Freeform 150"/>
            <p:cNvSpPr/>
            <p:nvPr/>
          </p:nvSpPr>
          <p:spPr bwMode="auto">
            <a:xfrm>
              <a:off x="3770077" y="4475163"/>
              <a:ext cx="169364" cy="14288"/>
            </a:xfrm>
            <a:custGeom>
              <a:avLst/>
              <a:gdLst>
                <a:gd name="T0" fmla="*/ 0 w 30"/>
                <a:gd name="T1" fmla="*/ 2 h 4"/>
                <a:gd name="T2" fmla="*/ 30 w 30"/>
                <a:gd name="T3" fmla="*/ 4 h 4"/>
                <a:gd name="T4" fmla="*/ 0 w 30"/>
                <a:gd name="T5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0" h="4">
                  <a:moveTo>
                    <a:pt x="0" y="2"/>
                  </a:moveTo>
                  <a:cubicBezTo>
                    <a:pt x="8" y="0"/>
                    <a:pt x="22" y="2"/>
                    <a:pt x="30" y="4"/>
                  </a:cubicBezTo>
                  <a:cubicBezTo>
                    <a:pt x="20" y="3"/>
                    <a:pt x="8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62" name="Freeform 151"/>
            <p:cNvSpPr/>
            <p:nvPr/>
          </p:nvSpPr>
          <p:spPr bwMode="auto">
            <a:xfrm>
              <a:off x="2481804" y="4249738"/>
              <a:ext cx="77741" cy="15875"/>
            </a:xfrm>
            <a:custGeom>
              <a:avLst/>
              <a:gdLst>
                <a:gd name="T0" fmla="*/ 14 w 14"/>
                <a:gd name="T1" fmla="*/ 2 h 5"/>
                <a:gd name="T2" fmla="*/ 14 w 14"/>
                <a:gd name="T3" fmla="*/ 4 h 5"/>
                <a:gd name="T4" fmla="*/ 1 w 14"/>
                <a:gd name="T5" fmla="*/ 5 h 5"/>
                <a:gd name="T6" fmla="*/ 14 w 14"/>
                <a:gd name="T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5">
                  <a:moveTo>
                    <a:pt x="14" y="2"/>
                  </a:moveTo>
                  <a:cubicBezTo>
                    <a:pt x="13" y="3"/>
                    <a:pt x="13" y="3"/>
                    <a:pt x="14" y="4"/>
                  </a:cubicBezTo>
                  <a:cubicBezTo>
                    <a:pt x="9" y="2"/>
                    <a:pt x="7" y="5"/>
                    <a:pt x="1" y="5"/>
                  </a:cubicBezTo>
                  <a:cubicBezTo>
                    <a:pt x="0" y="0"/>
                    <a:pt x="12" y="4"/>
                    <a:pt x="14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63" name="Freeform 153"/>
            <p:cNvSpPr/>
            <p:nvPr/>
          </p:nvSpPr>
          <p:spPr bwMode="auto">
            <a:xfrm>
              <a:off x="7526615" y="4327525"/>
              <a:ext cx="44423" cy="20638"/>
            </a:xfrm>
            <a:custGeom>
              <a:avLst/>
              <a:gdLst>
                <a:gd name="T0" fmla="*/ 8 w 8"/>
                <a:gd name="T1" fmla="*/ 3 h 6"/>
                <a:gd name="T2" fmla="*/ 2 w 8"/>
                <a:gd name="T3" fmla="*/ 6 h 6"/>
                <a:gd name="T4" fmla="*/ 0 w 8"/>
                <a:gd name="T5" fmla="*/ 2 h 6"/>
                <a:gd name="T6" fmla="*/ 8 w 8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6">
                  <a:moveTo>
                    <a:pt x="8" y="3"/>
                  </a:moveTo>
                  <a:cubicBezTo>
                    <a:pt x="6" y="5"/>
                    <a:pt x="5" y="3"/>
                    <a:pt x="2" y="6"/>
                  </a:cubicBezTo>
                  <a:cubicBezTo>
                    <a:pt x="2" y="4"/>
                    <a:pt x="1" y="3"/>
                    <a:pt x="0" y="2"/>
                  </a:cubicBezTo>
                  <a:cubicBezTo>
                    <a:pt x="2" y="2"/>
                    <a:pt x="7" y="0"/>
                    <a:pt x="8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64" name="Freeform 154"/>
            <p:cNvSpPr/>
            <p:nvPr/>
          </p:nvSpPr>
          <p:spPr bwMode="auto">
            <a:xfrm>
              <a:off x="7371134" y="4330700"/>
              <a:ext cx="124941" cy="23813"/>
            </a:xfrm>
            <a:custGeom>
              <a:avLst/>
              <a:gdLst>
                <a:gd name="T0" fmla="*/ 22 w 22"/>
                <a:gd name="T1" fmla="*/ 2 h 7"/>
                <a:gd name="T2" fmla="*/ 22 w 22"/>
                <a:gd name="T3" fmla="*/ 4 h 7"/>
                <a:gd name="T4" fmla="*/ 0 w 22"/>
                <a:gd name="T5" fmla="*/ 7 h 7"/>
                <a:gd name="T6" fmla="*/ 0 w 22"/>
                <a:gd name="T7" fmla="*/ 2 h 7"/>
                <a:gd name="T8" fmla="*/ 22 w 22"/>
                <a:gd name="T9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7">
                  <a:moveTo>
                    <a:pt x="22" y="2"/>
                  </a:moveTo>
                  <a:cubicBezTo>
                    <a:pt x="21" y="2"/>
                    <a:pt x="22" y="3"/>
                    <a:pt x="22" y="4"/>
                  </a:cubicBezTo>
                  <a:cubicBezTo>
                    <a:pt x="15" y="5"/>
                    <a:pt x="7" y="5"/>
                    <a:pt x="0" y="7"/>
                  </a:cubicBezTo>
                  <a:cubicBezTo>
                    <a:pt x="0" y="5"/>
                    <a:pt x="0" y="4"/>
                    <a:pt x="0" y="2"/>
                  </a:cubicBezTo>
                  <a:cubicBezTo>
                    <a:pt x="5" y="4"/>
                    <a:pt x="16" y="0"/>
                    <a:pt x="22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65" name="Freeform 155"/>
            <p:cNvSpPr/>
            <p:nvPr/>
          </p:nvSpPr>
          <p:spPr bwMode="auto">
            <a:xfrm>
              <a:off x="2645616" y="4449763"/>
              <a:ext cx="1043945" cy="42863"/>
            </a:xfrm>
            <a:custGeom>
              <a:avLst/>
              <a:gdLst>
                <a:gd name="T0" fmla="*/ 65 w 184"/>
                <a:gd name="T1" fmla="*/ 4 h 13"/>
                <a:gd name="T2" fmla="*/ 158 w 184"/>
                <a:gd name="T3" fmla="*/ 8 h 13"/>
                <a:gd name="T4" fmla="*/ 184 w 184"/>
                <a:gd name="T5" fmla="*/ 8 h 13"/>
                <a:gd name="T6" fmla="*/ 116 w 184"/>
                <a:gd name="T7" fmla="*/ 9 h 13"/>
                <a:gd name="T8" fmla="*/ 83 w 184"/>
                <a:gd name="T9" fmla="*/ 12 h 13"/>
                <a:gd name="T10" fmla="*/ 45 w 184"/>
                <a:gd name="T11" fmla="*/ 10 h 13"/>
                <a:gd name="T12" fmla="*/ 0 w 184"/>
                <a:gd name="T13" fmla="*/ 6 h 13"/>
                <a:gd name="T14" fmla="*/ 65 w 184"/>
                <a:gd name="T15" fmla="*/ 4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4" h="13">
                  <a:moveTo>
                    <a:pt x="65" y="4"/>
                  </a:moveTo>
                  <a:cubicBezTo>
                    <a:pt x="97" y="12"/>
                    <a:pt x="129" y="5"/>
                    <a:pt x="158" y="8"/>
                  </a:cubicBezTo>
                  <a:cubicBezTo>
                    <a:pt x="160" y="4"/>
                    <a:pt x="177" y="7"/>
                    <a:pt x="184" y="8"/>
                  </a:cubicBezTo>
                  <a:cubicBezTo>
                    <a:pt x="167" y="13"/>
                    <a:pt x="142" y="9"/>
                    <a:pt x="116" y="9"/>
                  </a:cubicBezTo>
                  <a:cubicBezTo>
                    <a:pt x="104" y="10"/>
                    <a:pt x="93" y="12"/>
                    <a:pt x="83" y="12"/>
                  </a:cubicBezTo>
                  <a:cubicBezTo>
                    <a:pt x="71" y="11"/>
                    <a:pt x="60" y="10"/>
                    <a:pt x="45" y="10"/>
                  </a:cubicBezTo>
                  <a:cubicBezTo>
                    <a:pt x="31" y="10"/>
                    <a:pt x="12" y="12"/>
                    <a:pt x="0" y="6"/>
                  </a:cubicBezTo>
                  <a:cubicBezTo>
                    <a:pt x="19" y="0"/>
                    <a:pt x="44" y="11"/>
                    <a:pt x="65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800"/>
                            </p:stCondLst>
                            <p:childTnLst>
                              <p:par>
                                <p:cTn id="12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99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259"/>
          <p:cNvSpPr>
            <a:spLocks noChangeArrowheads="1"/>
          </p:cNvSpPr>
          <p:nvPr/>
        </p:nvSpPr>
        <p:spPr bwMode="auto">
          <a:xfrm>
            <a:off x="4200517" y="2619897"/>
            <a:ext cx="691277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lvl="0" eaLnBrk="1" hangingPunct="1">
              <a:buNone/>
              <a:defRPr/>
            </a:pPr>
            <a:r>
              <a:rPr lang="zh-CN" altLang="en-US" sz="4800" b="1" dirty="0">
                <a:solidFill>
                  <a:srgbClr val="569547"/>
                </a:solidFill>
                <a:cs typeface="Arial" panose="020B0604020202020204" pitchFamily="34" charset="0"/>
              </a:rPr>
              <a:t>建设更美好和谐的家</a:t>
            </a:r>
          </a:p>
        </p:txBody>
      </p:sp>
      <p:sp>
        <p:nvSpPr>
          <p:cNvPr id="9" name="矩形 259"/>
          <p:cNvSpPr>
            <a:spLocks noChangeArrowheads="1"/>
          </p:cNvSpPr>
          <p:nvPr/>
        </p:nvSpPr>
        <p:spPr bwMode="auto">
          <a:xfrm>
            <a:off x="4146124" y="3428006"/>
            <a:ext cx="7850258" cy="2541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lvl="0" eaLnBrk="1" hangingPunct="1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zh-CN" altLang="en-US" sz="2800" dirty="0">
                <a:solidFill>
                  <a:schemeClr val="tx2"/>
                </a:solidFill>
                <a:cs typeface="Arial" panose="020B0604020202020204" pitchFamily="34" charset="0"/>
              </a:rPr>
              <a:t>我们每一个人的家，都在村庄（社区）里，我们都希望我们所生活的“家”是一个和乐融融、互爱互助的大家庭。美好和谐的村庄（社区）是靠我们每个人去努力建设的，让我们一起共建和谐美好的“家”吧！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>
        <p14:vortex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99"/>
                            </p:stCondLst>
                            <p:childTnLst>
                              <p:par>
                                <p:cTn id="13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377348" y="2006999"/>
            <a:ext cx="4062239" cy="3225230"/>
            <a:chOff x="792088" y="2780928"/>
            <a:chExt cx="4062239" cy="3225230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2" cstate="print"/>
            <a:srcRect l="12883"/>
            <a:stretch>
              <a:fillRect/>
            </a:stretch>
          </p:blipFill>
          <p:spPr>
            <a:xfrm>
              <a:off x="792088" y="2780928"/>
              <a:ext cx="4062239" cy="3225230"/>
            </a:xfrm>
            <a:prstGeom prst="rect">
              <a:avLst/>
            </a:prstGeom>
          </p:spPr>
        </p:pic>
        <p:sp>
          <p:nvSpPr>
            <p:cNvPr id="6" name="矩形 5"/>
            <p:cNvSpPr/>
            <p:nvPr/>
          </p:nvSpPr>
          <p:spPr>
            <a:xfrm>
              <a:off x="1368152" y="4365104"/>
              <a:ext cx="1826141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32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板书设计</a:t>
              </a:r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4814806" y="3288626"/>
            <a:ext cx="6170307" cy="148265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、改善社区现状</a:t>
            </a:r>
            <a:endParaRPr lang="en-US" altLang="zh-CN" sz="3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、我为社区添光彩</a:t>
            </a:r>
            <a:endParaRPr lang="zh-CN" altLang="en-US" sz="3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29" b="89970" l="4558" r="89917">
                        <a14:foregroundMark x1="36602" y1="33941" x2="43923" y2="43161"/>
                        <a14:foregroundMark x1="47514" y1="34954" x2="53867" y2="44174"/>
                        <a14:foregroundMark x1="42818" y1="34347" x2="33840" y2="41135"/>
                        <a14:foregroundMark x1="38260" y1="48734" x2="48066" y2="54813"/>
                        <a14:foregroundMark x1="37707" y1="46910" x2="43646" y2="48328"/>
                        <a14:foregroundMark x1="35221" y1="78825" x2="34945" y2="8227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54267" y="3290408"/>
            <a:ext cx="1406065" cy="1916832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6374298" y="2206331"/>
            <a:ext cx="3379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我能做点什么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西安”最美社区“评选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2446091" y="1503232"/>
            <a:ext cx="7189228" cy="4863301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3637975" y="794011"/>
            <a:ext cx="485261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视频：西安”最美社区“评选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0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018" y="3715115"/>
            <a:ext cx="10058400" cy="28778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11877" y="936397"/>
            <a:ext cx="430438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6400" b="1" dirty="0">
                <a:solidFill>
                  <a:schemeClr val="bg1"/>
                </a:solidFill>
              </a:rPr>
              <a:t>我当评委团</a:t>
            </a:r>
          </a:p>
        </p:txBody>
      </p:sp>
      <p:cxnSp>
        <p:nvCxnSpPr>
          <p:cNvPr id="6" name="直接连接符 5"/>
          <p:cNvCxnSpPr/>
          <p:nvPr/>
        </p:nvCxnSpPr>
        <p:spPr>
          <a:xfrm>
            <a:off x="576924" y="2063745"/>
            <a:ext cx="9697077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reeform 7"/>
          <p:cNvSpPr>
            <a:spLocks noEditPoints="1"/>
          </p:cNvSpPr>
          <p:nvPr/>
        </p:nvSpPr>
        <p:spPr bwMode="auto">
          <a:xfrm>
            <a:off x="610026" y="2239573"/>
            <a:ext cx="306661" cy="391517"/>
          </a:xfrm>
          <a:custGeom>
            <a:avLst/>
            <a:gdLst>
              <a:gd name="T0" fmla="*/ 153 w 154"/>
              <a:gd name="T1" fmla="*/ 85 h 197"/>
              <a:gd name="T2" fmla="*/ 78 w 154"/>
              <a:gd name="T3" fmla="*/ 197 h 197"/>
              <a:gd name="T4" fmla="*/ 3 w 154"/>
              <a:gd name="T5" fmla="*/ 101 h 197"/>
              <a:gd name="T6" fmla="*/ 0 w 154"/>
              <a:gd name="T7" fmla="*/ 77 h 197"/>
              <a:gd name="T8" fmla="*/ 77 w 154"/>
              <a:gd name="T9" fmla="*/ 0 h 197"/>
              <a:gd name="T10" fmla="*/ 154 w 154"/>
              <a:gd name="T11" fmla="*/ 77 h 197"/>
              <a:gd name="T12" fmla="*/ 153 w 154"/>
              <a:gd name="T13" fmla="*/ 85 h 197"/>
              <a:gd name="T14" fmla="*/ 77 w 154"/>
              <a:gd name="T15" fmla="*/ 28 h 197"/>
              <a:gd name="T16" fmla="*/ 33 w 154"/>
              <a:gd name="T17" fmla="*/ 71 h 197"/>
              <a:gd name="T18" fmla="*/ 77 w 154"/>
              <a:gd name="T19" fmla="*/ 114 h 197"/>
              <a:gd name="T20" fmla="*/ 120 w 154"/>
              <a:gd name="T21" fmla="*/ 71 h 197"/>
              <a:gd name="T22" fmla="*/ 77 w 154"/>
              <a:gd name="T23" fmla="*/ 28 h 1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54" h="197">
                <a:moveTo>
                  <a:pt x="153" y="85"/>
                </a:moveTo>
                <a:cubicBezTo>
                  <a:pt x="150" y="153"/>
                  <a:pt x="78" y="197"/>
                  <a:pt x="78" y="197"/>
                </a:cubicBezTo>
                <a:cubicBezTo>
                  <a:pt x="78" y="197"/>
                  <a:pt x="15" y="160"/>
                  <a:pt x="3" y="101"/>
                </a:cubicBezTo>
                <a:cubicBezTo>
                  <a:pt x="1" y="93"/>
                  <a:pt x="0" y="85"/>
                  <a:pt x="0" y="77"/>
                </a:cubicBezTo>
                <a:cubicBezTo>
                  <a:pt x="0" y="34"/>
                  <a:pt x="34" y="0"/>
                  <a:pt x="77" y="0"/>
                </a:cubicBezTo>
                <a:cubicBezTo>
                  <a:pt x="119" y="0"/>
                  <a:pt x="154" y="34"/>
                  <a:pt x="154" y="77"/>
                </a:cubicBezTo>
                <a:cubicBezTo>
                  <a:pt x="154" y="80"/>
                  <a:pt x="153" y="83"/>
                  <a:pt x="153" y="85"/>
                </a:cubicBezTo>
                <a:close/>
                <a:moveTo>
                  <a:pt x="77" y="28"/>
                </a:moveTo>
                <a:cubicBezTo>
                  <a:pt x="53" y="28"/>
                  <a:pt x="33" y="47"/>
                  <a:pt x="33" y="71"/>
                </a:cubicBezTo>
                <a:cubicBezTo>
                  <a:pt x="33" y="95"/>
                  <a:pt x="53" y="114"/>
                  <a:pt x="77" y="114"/>
                </a:cubicBezTo>
                <a:cubicBezTo>
                  <a:pt x="100" y="114"/>
                  <a:pt x="120" y="95"/>
                  <a:pt x="120" y="71"/>
                </a:cubicBezTo>
                <a:cubicBezTo>
                  <a:pt x="120" y="47"/>
                  <a:pt x="100" y="28"/>
                  <a:pt x="77" y="28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135">
              <a:solidFill>
                <a:schemeClr val="bg1"/>
              </a:solidFill>
            </a:endParaRPr>
          </a:p>
        </p:txBody>
      </p:sp>
      <p:sp>
        <p:nvSpPr>
          <p:cNvPr id="12" name="TextBox 22"/>
          <p:cNvSpPr txBox="1"/>
          <p:nvPr/>
        </p:nvSpPr>
        <p:spPr>
          <a:xfrm>
            <a:off x="986688" y="2201175"/>
            <a:ext cx="92900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solidFill>
                  <a:schemeClr val="bg1"/>
                </a:solidFill>
              </a:rPr>
              <a:t>假如在全国开展一个最美社区评选大赛，你被邀请当评委，你觉得要符合哪些条件才能够参选全国最美社区呢？</a:t>
            </a: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9804" y="491320"/>
            <a:ext cx="1435034" cy="176077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96" b="76823" l="684" r="100000"/>
                    </a14:imgEffect>
                  </a14:imgLayer>
                </a14:imgProps>
              </a:ext>
            </a:extLst>
          </a:blip>
          <a:srcRect t="8309" b="25797"/>
          <a:stretch>
            <a:fillRect/>
          </a:stretch>
        </p:blipFill>
        <p:spPr>
          <a:xfrm>
            <a:off x="4505740" y="2478156"/>
            <a:ext cx="2716696" cy="1342599"/>
          </a:xfrm>
          <a:prstGeom prst="rect">
            <a:avLst/>
          </a:prstGeom>
        </p:spPr>
      </p:pic>
      <p:cxnSp>
        <p:nvCxnSpPr>
          <p:cNvPr id="5" name="直接连接符 4"/>
          <p:cNvCxnSpPr/>
          <p:nvPr/>
        </p:nvCxnSpPr>
        <p:spPr>
          <a:xfrm flipV="1">
            <a:off x="7287113" y="2473014"/>
            <a:ext cx="1325218" cy="569843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椭圆 6"/>
          <p:cNvSpPr/>
          <p:nvPr/>
        </p:nvSpPr>
        <p:spPr>
          <a:xfrm>
            <a:off x="8830696" y="1774209"/>
            <a:ext cx="1641092" cy="1094664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8904273" y="2107097"/>
            <a:ext cx="16565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环境优美</a:t>
            </a:r>
          </a:p>
        </p:txBody>
      </p:sp>
      <p:cxnSp>
        <p:nvCxnSpPr>
          <p:cNvPr id="9" name="直接连接符 8"/>
          <p:cNvCxnSpPr/>
          <p:nvPr/>
        </p:nvCxnSpPr>
        <p:spPr>
          <a:xfrm>
            <a:off x="2618887" y="2468267"/>
            <a:ext cx="1782418" cy="599301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椭圆 9"/>
          <p:cNvSpPr/>
          <p:nvPr/>
        </p:nvSpPr>
        <p:spPr>
          <a:xfrm>
            <a:off x="747267" y="1583141"/>
            <a:ext cx="1641092" cy="1222339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752606" y="1920874"/>
            <a:ext cx="16565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设施齐全</a:t>
            </a:r>
          </a:p>
        </p:txBody>
      </p:sp>
      <p:sp>
        <p:nvSpPr>
          <p:cNvPr id="13" name="椭圆 12"/>
          <p:cNvSpPr/>
          <p:nvPr/>
        </p:nvSpPr>
        <p:spPr>
          <a:xfrm>
            <a:off x="998267" y="4299044"/>
            <a:ext cx="1641092" cy="1237374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1003605" y="4679109"/>
            <a:ext cx="16565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互帮互助</a:t>
            </a:r>
          </a:p>
        </p:txBody>
      </p:sp>
      <p:cxnSp>
        <p:nvCxnSpPr>
          <p:cNvPr id="15" name="直接连接符 14"/>
          <p:cNvCxnSpPr/>
          <p:nvPr/>
        </p:nvCxnSpPr>
        <p:spPr>
          <a:xfrm flipV="1">
            <a:off x="3035292" y="3684278"/>
            <a:ext cx="1374914" cy="947486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椭圆 16"/>
          <p:cNvSpPr/>
          <p:nvPr/>
        </p:nvSpPr>
        <p:spPr>
          <a:xfrm>
            <a:off x="5217403" y="5199797"/>
            <a:ext cx="1641092" cy="1166457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文本框 17"/>
          <p:cNvSpPr txBox="1"/>
          <p:nvPr/>
        </p:nvSpPr>
        <p:spPr>
          <a:xfrm>
            <a:off x="5267443" y="5521525"/>
            <a:ext cx="16565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井然有序</a:t>
            </a:r>
          </a:p>
        </p:txBody>
      </p:sp>
      <p:cxnSp>
        <p:nvCxnSpPr>
          <p:cNvPr id="19" name="直接连接符 18"/>
          <p:cNvCxnSpPr/>
          <p:nvPr/>
        </p:nvCxnSpPr>
        <p:spPr>
          <a:xfrm flipH="1" flipV="1">
            <a:off x="5900581" y="3984900"/>
            <a:ext cx="8900" cy="996533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椭圆 22"/>
          <p:cNvSpPr/>
          <p:nvPr/>
        </p:nvSpPr>
        <p:spPr>
          <a:xfrm>
            <a:off x="8793709" y="4394580"/>
            <a:ext cx="1641092" cy="1054616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9253183" y="4590819"/>
            <a:ext cx="16565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……</a:t>
            </a:r>
            <a:endParaRPr lang="zh-CN" altLang="en-US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25" name="直接连接符 24"/>
          <p:cNvCxnSpPr/>
          <p:nvPr/>
        </p:nvCxnSpPr>
        <p:spPr>
          <a:xfrm flipH="1" flipV="1">
            <a:off x="7222043" y="3733445"/>
            <a:ext cx="1266864" cy="729373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089"/>
          <a:stretch>
            <a:fillRect/>
          </a:stretch>
        </p:blipFill>
        <p:spPr>
          <a:xfrm>
            <a:off x="4730655" y="1442256"/>
            <a:ext cx="2420771" cy="11620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10" grpId="0" animBg="1"/>
      <p:bldP spid="11" grpId="0"/>
      <p:bldP spid="13" grpId="0" animBg="1"/>
      <p:bldP spid="14" grpId="0"/>
      <p:bldP spid="17" grpId="0" animBg="1"/>
      <p:bldP spid="18" grpId="0"/>
      <p:bldP spid="23" grpId="0" animBg="1"/>
      <p:bldP spid="2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428625"/>
            <a:ext cx="12192000" cy="6096719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185808" y="3355563"/>
            <a:ext cx="67687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以你的标准，你所在的社区能够榜上有名吗？请你找一找，还有哪些不够好的地方。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1840668" y="2152785"/>
            <a:ext cx="571632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6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想一想，比一比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0" y="479143"/>
            <a:ext cx="12192000" cy="6105378"/>
            <a:chOff x="0" y="479143"/>
            <a:chExt cx="12192000" cy="6105378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2" cstate="print"/>
            <a:srcRect t="13168" b="12752"/>
            <a:stretch>
              <a:fillRect/>
            </a:stretch>
          </p:blipFill>
          <p:spPr>
            <a:xfrm>
              <a:off x="0" y="479143"/>
              <a:ext cx="12192000" cy="6105378"/>
            </a:xfrm>
            <a:prstGeom prst="rect">
              <a:avLst/>
            </a:prstGeom>
          </p:spPr>
        </p:pic>
        <p:sp>
          <p:nvSpPr>
            <p:cNvPr id="5" name="矩形 4"/>
            <p:cNvSpPr/>
            <p:nvPr/>
          </p:nvSpPr>
          <p:spPr>
            <a:xfrm>
              <a:off x="4544704" y="4612943"/>
              <a:ext cx="3548418" cy="1378424"/>
            </a:xfrm>
            <a:prstGeom prst="rect">
              <a:avLst/>
            </a:prstGeom>
            <a:solidFill>
              <a:srgbClr val="EFF1E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1008352" y="5008727"/>
            <a:ext cx="1107446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请你带我们到你的社区去看一看，还有哪些不足的、需要改进的地方吧！</a:t>
            </a: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3235" y="3713377"/>
            <a:ext cx="3949321" cy="124772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 cstate="print"/>
          <a:srcRect b="16927"/>
          <a:stretch>
            <a:fillRect/>
          </a:stretch>
        </p:blipFill>
        <p:spPr>
          <a:xfrm>
            <a:off x="6509983" y="1665027"/>
            <a:ext cx="5207840" cy="3848668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2256" r="96992">
                        <a14:foregroundMark x1="10526" y1="73399" x2="26316" y2="68473"/>
                        <a14:foregroundMark x1="12030" y1="93596" x2="25564" y2="98030"/>
                        <a14:backgroundMark x1="13784" y1="86700" x2="15038" y2="86700"/>
                        <a14:backgroundMark x1="25313" y1="94581" x2="27318" y2="94089"/>
                        <a14:backgroundMark x1="27318" y1="96059" x2="39599" y2="96552"/>
                        <a14:backgroundMark x1="14787" y1="94089" x2="19549" y2="97537"/>
                        <a14:backgroundMark x1="20802" y1="91133" x2="28321" y2="95567"/>
                      </a14:backgroundRemoval>
                    </a14:imgEffect>
                  </a14:imgLayer>
                </a14:imgProps>
              </a:ext>
            </a:extLst>
          </a:blip>
          <a:srcRect l="6566" t="6308" r="4621" b="4588"/>
          <a:stretch>
            <a:fillRect/>
          </a:stretch>
        </p:blipFill>
        <p:spPr>
          <a:xfrm>
            <a:off x="319436" y="1990398"/>
            <a:ext cx="5903943" cy="34960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文本框 7"/>
          <p:cNvSpPr txBox="1"/>
          <p:nvPr/>
        </p:nvSpPr>
        <p:spPr>
          <a:xfrm>
            <a:off x="7522686" y="3071340"/>
            <a:ext cx="331304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小河边没有警示牌，如果有人下河游泳会很危险。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2972" y="724518"/>
            <a:ext cx="3949321" cy="124772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316" b="98246" l="5215" r="94785">
                        <a14:foregroundMark x1="79448" y1="46491" x2="79448" y2="15789"/>
                        <a14:foregroundMark x1="70859" y1="44737" x2="81595" y2="49561"/>
                        <a14:foregroundMark x1="79448" y1="77632" x2="79755" y2="5394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6624" y="1786694"/>
            <a:ext cx="5816806" cy="406819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 cstate="print"/>
          <a:srcRect b="16927"/>
          <a:stretch>
            <a:fillRect/>
          </a:stretch>
        </p:blipFill>
        <p:spPr>
          <a:xfrm>
            <a:off x="6509983" y="1665027"/>
            <a:ext cx="4790363" cy="3848668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7345265" y="3057692"/>
            <a:ext cx="282231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小区里的健身器械又坏了</a:t>
            </a:r>
            <a:r>
              <a:rPr lang="en-US" altLang="zh-CN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……</a:t>
            </a: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2972" y="724518"/>
            <a:ext cx="3949321" cy="1247725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2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</TotalTime>
  <Words>696</Words>
  <Application>Microsoft Office PowerPoint</Application>
  <PresentationFormat>宽屏</PresentationFormat>
  <Paragraphs>59</Paragraphs>
  <Slides>24</Slides>
  <Notes>4</Notes>
  <HiddenSlides>0</HiddenSlides>
  <MMClips>2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24</vt:i4>
      </vt:variant>
    </vt:vector>
  </HeadingPairs>
  <TitlesOfParts>
    <vt:vector size="32" baseType="lpstr">
      <vt:lpstr>思源黑体 CN Bold</vt:lpstr>
      <vt:lpstr>微软雅黑</vt:lpstr>
      <vt:lpstr>Arial</vt:lpstr>
      <vt:lpstr>Broadway</vt:lpstr>
      <vt:lpstr>Calibri</vt:lpstr>
      <vt:lpstr>Calibri Light</vt:lpstr>
      <vt:lpstr>Wingdings</vt:lpstr>
      <vt:lpstr>2_Office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Windows 用户</dc:creator>
  <cp:lastModifiedBy>Administrator</cp:lastModifiedBy>
  <cp:revision>1037</cp:revision>
  <dcterms:created xsi:type="dcterms:W3CDTF">2017-11-13T08:28:00Z</dcterms:created>
  <dcterms:modified xsi:type="dcterms:W3CDTF">2021-02-20T04:47:24Z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2052-10.1.0.6260</vt:lpwstr>
  </property>
</Properties>
</file>