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98" r:id="rId2"/>
    <p:sldId id="383" r:id="rId3"/>
    <p:sldId id="363" r:id="rId4"/>
    <p:sldId id="384" r:id="rId5"/>
    <p:sldId id="365" r:id="rId6"/>
    <p:sldId id="366" r:id="rId7"/>
    <p:sldId id="367" r:id="rId8"/>
    <p:sldId id="385" r:id="rId9"/>
    <p:sldId id="369" r:id="rId10"/>
    <p:sldId id="394" r:id="rId11"/>
    <p:sldId id="395" r:id="rId12"/>
    <p:sldId id="372" r:id="rId13"/>
    <p:sldId id="373" r:id="rId14"/>
    <p:sldId id="393" r:id="rId15"/>
    <p:sldId id="386" r:id="rId16"/>
    <p:sldId id="387" r:id="rId17"/>
    <p:sldId id="376" r:id="rId18"/>
    <p:sldId id="388" r:id="rId19"/>
    <p:sldId id="389" r:id="rId20"/>
    <p:sldId id="390" r:id="rId21"/>
    <p:sldId id="391" r:id="rId22"/>
    <p:sldId id="392" r:id="rId23"/>
    <p:sldId id="362" r:id="rId24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182F"/>
    <a:srgbClr val="FF7124"/>
    <a:srgbClr val="EF7509"/>
    <a:srgbClr val="8CC5B1"/>
    <a:srgbClr val="202E4A"/>
    <a:srgbClr val="68BC9E"/>
    <a:srgbClr val="FEFEFE"/>
    <a:srgbClr val="009459"/>
    <a:srgbClr val="008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94660" autoAdjust="0"/>
  </p:normalViewPr>
  <p:slideViewPr>
    <p:cSldViewPr snapToGrid="0">
      <p:cViewPr varScale="1">
        <p:scale>
          <a:sx n="51" d="100"/>
          <a:sy n="51" d="100"/>
        </p:scale>
        <p:origin x="102" y="702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922" y="90"/>
      </p:cViewPr>
      <p:guideLst/>
    </p:cSldViewPr>
  </p:notesViewPr>
  <p:gridSpacing cx="72003" cy="7200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E7378-7136-493C-A505-DB111E44D9D1}" type="datetimeFigureOut">
              <a:rPr lang="zh-CN" altLang="en-US" smtClean="0"/>
              <a:t>2021/2/20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1A663-AC84-493B-8663-1A01AEFFA81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>
              <a:defRPr/>
            </a:pPr>
            <a:fld id="{E7A799FB-B973-4727-8223-0B0CC5C44349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21cnjy.com/help/help_extract.php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1B4D7-F511-4E32-B555-21525E5BC3C2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377F9-1032-4FB3-B53A-157C43F6B460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820738"/>
            <a:ext cx="8374062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5"/>
          <p:cNvSpPr>
            <a:spLocks noChangeArrowheads="1"/>
          </p:cNvSpPr>
          <p:nvPr userDrawn="1"/>
        </p:nvSpPr>
        <p:spPr bwMode="auto">
          <a:xfrm>
            <a:off x="8018463" y="1897063"/>
            <a:ext cx="1108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0865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谢谢</a:t>
            </a:r>
          </a:p>
        </p:txBody>
      </p:sp>
      <p:sp>
        <p:nvSpPr>
          <p:cNvPr id="8" name="文本框 87"/>
          <p:cNvSpPr txBox="1">
            <a:spLocks noChangeArrowheads="1"/>
          </p:cNvSpPr>
          <p:nvPr userDrawn="1"/>
        </p:nvSpPr>
        <p:spPr bwMode="auto">
          <a:xfrm>
            <a:off x="6040438" y="2911475"/>
            <a:ext cx="5827712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21</a:t>
            </a:r>
            <a:r>
              <a:rPr lang="zh-CN" altLang="en-US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世纪教育网（</a:t>
            </a: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www.21cnjy.com)</a:t>
            </a:r>
            <a:r>
              <a:rPr lang="zh-CN" altLang="en-US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中小学教育资源网站</a:t>
            </a:r>
          </a:p>
        </p:txBody>
      </p:sp>
      <p:sp>
        <p:nvSpPr>
          <p:cNvPr id="9" name="矩形 1"/>
          <p:cNvSpPr>
            <a:spLocks noChangeArrowheads="1"/>
          </p:cNvSpPr>
          <p:nvPr userDrawn="1"/>
        </p:nvSpPr>
        <p:spPr bwMode="auto">
          <a:xfrm>
            <a:off x="6273800" y="3316288"/>
            <a:ext cx="5384800" cy="1477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 有大把高质量资料？一线教师？一线教研员？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欢迎加入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21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世纪教育网教师合作团队！！月薪过万不是梦！！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详情请看</a:t>
            </a:r>
            <a:r>
              <a:rPr lang="zh-CN" altLang="en-US" sz="12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：</a:t>
            </a:r>
            <a:endParaRPr lang="en-US" altLang="zh-CN" sz="12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  <a:hlinkClick r:id="rId3"/>
              </a:rPr>
              <a:t>https://www.21cnjy.com/help/help_extract.php</a:t>
            </a: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A2FBB8E-8DA5-493C-A5EA-CCF0D988321D}" type="slidenum">
              <a:rPr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5"/>
          <p:cNvSpPr>
            <a:spLocks noChangeArrowheads="1"/>
          </p:cNvSpPr>
          <p:nvPr/>
        </p:nvSpPr>
        <p:spPr bwMode="auto">
          <a:xfrm>
            <a:off x="6852034" y="2422525"/>
            <a:ext cx="3991798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同学相伴 第二课时</a:t>
            </a:r>
          </a:p>
        </p:txBody>
      </p:sp>
      <p:sp>
        <p:nvSpPr>
          <p:cNvPr id="3" name="文本占位符 5"/>
          <p:cNvSpPr txBox="1">
            <a:spLocks noChangeArrowheads="1"/>
          </p:cNvSpPr>
          <p:nvPr/>
        </p:nvSpPr>
        <p:spPr bwMode="auto">
          <a:xfrm>
            <a:off x="6815896" y="3190852"/>
            <a:ext cx="536700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00865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道德与法治部编版      三年级下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85105" y="5155145"/>
            <a:ext cx="5415194" cy="120032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陈欣在升旗仪式上没有戴红领巾，结果班级的“流动红旗”丢了，大家都责怪她。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245487" y="855260"/>
            <a:ext cx="526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：</a:t>
            </a:r>
            <a:endParaRPr lang="en-US" altLang="zh-CN" dirty="0"/>
          </a:p>
        </p:txBody>
      </p:sp>
      <p:sp>
        <p:nvSpPr>
          <p:cNvPr id="7" name="矩形 6"/>
          <p:cNvSpPr/>
          <p:nvPr/>
        </p:nvSpPr>
        <p:spPr>
          <a:xfrm>
            <a:off x="6056540" y="5091925"/>
            <a:ext cx="5944392" cy="95410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演一演：你认为班上的同学应该怎样做呢？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582782" y="2410036"/>
            <a:ext cx="4392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说一说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7183284" y="2359671"/>
            <a:ext cx="3461969" cy="286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7183284" y="3052422"/>
            <a:ext cx="3475617" cy="456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6065079" y="3297203"/>
            <a:ext cx="5699291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4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、你觉得班上的同学这样做对吗？为什么？</a:t>
            </a:r>
          </a:p>
          <a:p>
            <a:pPr lvl="0">
              <a:lnSpc>
                <a:spcPct val="130000"/>
              </a:lnSpc>
              <a:defRPr/>
            </a:pPr>
            <a:r>
              <a:rPr lang="en-US" altLang="zh-CN" sz="24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、这样做陈欣会有怎样的感受呢？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09"/>
          <a:stretch>
            <a:fillRect/>
          </a:stretch>
        </p:blipFill>
        <p:spPr>
          <a:xfrm>
            <a:off x="7705867" y="410996"/>
            <a:ext cx="4222276" cy="15049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758" y="1191929"/>
            <a:ext cx="5180952" cy="381904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85105" y="5155145"/>
            <a:ext cx="5415194" cy="120032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张晓的脚受伤后，无法去上体育课。下课后，大家都直接从操场上去食堂吃饭，把他一个人遗忘在教室里。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245487" y="855260"/>
            <a:ext cx="526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：</a:t>
            </a:r>
            <a:endParaRPr lang="en-US" altLang="zh-CN" dirty="0"/>
          </a:p>
        </p:txBody>
      </p:sp>
      <p:sp>
        <p:nvSpPr>
          <p:cNvPr id="7" name="矩形 6"/>
          <p:cNvSpPr/>
          <p:nvPr/>
        </p:nvSpPr>
        <p:spPr>
          <a:xfrm>
            <a:off x="6056540" y="5091925"/>
            <a:ext cx="5944392" cy="95410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演一演：你认为班上的同学应该怎样做呢？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582782" y="2410036"/>
            <a:ext cx="4392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说一说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7183284" y="2359671"/>
            <a:ext cx="3461969" cy="286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7183284" y="3052422"/>
            <a:ext cx="3475617" cy="456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6065079" y="3297203"/>
            <a:ext cx="5699291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4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、你觉得班上的同学这样做对吗？为什么？</a:t>
            </a:r>
          </a:p>
          <a:p>
            <a:pPr lvl="0">
              <a:lnSpc>
                <a:spcPct val="130000"/>
              </a:lnSpc>
              <a:defRPr/>
            </a:pPr>
            <a:r>
              <a:rPr lang="en-US" altLang="zh-CN" sz="24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、这样做张晓会有怎样的感受呢？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13"/>
          <a:stretch>
            <a:fillRect/>
          </a:stretch>
        </p:blipFill>
        <p:spPr>
          <a:xfrm>
            <a:off x="7760458" y="397349"/>
            <a:ext cx="4235924" cy="15049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3837" y="1032454"/>
            <a:ext cx="4317847" cy="401891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52859" y="1007955"/>
            <a:ext cx="6791642" cy="5847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你喜欢这样的班集体和同学关系吗？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5798" y="2388852"/>
            <a:ext cx="4619625" cy="2865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498" y="2394713"/>
            <a:ext cx="4527495" cy="2846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5281" y="2245910"/>
            <a:ext cx="4772781" cy="3376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https://timgsa.baidu.com/timg?image&amp;quality=80&amp;size=b9999_10000&amp;sec=1551091122622&amp;di=17b0dc38a0cae3d5d959b36ba7ab21aa&amp;imgtype=0&amp;src=http%3A%2F%2F5b0988e595225.cdn.sohucs.com%2Fq_70%2Cc_zoom%2Cw_640%2Fimages%2F20190217%2Fb4eb3a1edeff4660b136b608e5067adf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82" y="2218615"/>
            <a:ext cx="4904094" cy="33906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文本框 4"/>
          <p:cNvSpPr txBox="1"/>
          <p:nvPr/>
        </p:nvSpPr>
        <p:spPr>
          <a:xfrm>
            <a:off x="2898268" y="1089841"/>
            <a:ext cx="6791642" cy="5847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你喜欢这样的班集体和同学关系吗？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58352" y="1801505"/>
            <a:ext cx="7633648" cy="640780"/>
          </a:xfrm>
          <a:prstGeom prst="rect">
            <a:avLst/>
          </a:prstGeom>
          <a:pattFill prst="ltUpDiag">
            <a:fgClr>
              <a:srgbClr val="FF9600"/>
            </a:fgClr>
            <a:bgClr>
              <a:srgbClr val="FC620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740104" y="1877262"/>
            <a:ext cx="469530" cy="469530"/>
            <a:chOff x="7070971" y="788848"/>
            <a:chExt cx="1800200" cy="1800200"/>
          </a:xfrm>
        </p:grpSpPr>
        <p:sp>
          <p:nvSpPr>
            <p:cNvPr id="4" name="椭圆 3"/>
            <p:cNvSpPr/>
            <p:nvPr/>
          </p:nvSpPr>
          <p:spPr>
            <a:xfrm>
              <a:off x="7070971" y="788848"/>
              <a:ext cx="1800200" cy="18002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燕尾形 4"/>
            <p:cNvSpPr/>
            <p:nvPr/>
          </p:nvSpPr>
          <p:spPr>
            <a:xfrm>
              <a:off x="7575071" y="1166948"/>
              <a:ext cx="792000" cy="1044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1"/>
          <p:cNvSpPr txBox="1"/>
          <p:nvPr/>
        </p:nvSpPr>
        <p:spPr>
          <a:xfrm>
            <a:off x="5291520" y="1816437"/>
            <a:ext cx="5258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温情的大雁</a:t>
            </a:r>
          </a:p>
        </p:txBody>
      </p:sp>
      <p:sp>
        <p:nvSpPr>
          <p:cNvPr id="8" name="Text Box 44"/>
          <p:cNvSpPr txBox="1">
            <a:spLocks noChangeArrowheads="1"/>
          </p:cNvSpPr>
          <p:nvPr/>
        </p:nvSpPr>
        <p:spPr bwMode="auto">
          <a:xfrm>
            <a:off x="4583908" y="2706417"/>
            <a:ext cx="741247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、一起朗读课本第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27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页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《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温情的大雁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》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、思考与讨论：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（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）当一只大雁生病或受伤时，为什么会有其他的大雁留下来陪伴它呢？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（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）从大雁身上，我们能够学到些什么呢？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375"/>
            <a:ext cx="6186807" cy="134274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/>
          <a:srcRect l="12560" r="19473" b="3787"/>
          <a:stretch>
            <a:fillRect/>
          </a:stretch>
        </p:blipFill>
        <p:spPr>
          <a:xfrm>
            <a:off x="382137" y="1596788"/>
            <a:ext cx="3889612" cy="39305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8103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79350" y="2408590"/>
            <a:ext cx="531054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rPr>
              <a:t>教师寄语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933599" y="3674291"/>
            <a:ext cx="6851846" cy="14826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pPr lvl="0" algn="l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一个真正团结、有凝聚力的集体，是不会让任何一个人落下的。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042789" y="3326126"/>
            <a:ext cx="6383665" cy="325437"/>
            <a:chOff x="2481804" y="4179888"/>
            <a:chExt cx="7313171" cy="325437"/>
          </a:xfrm>
          <a:solidFill>
            <a:schemeClr val="bg1"/>
          </a:solidFill>
        </p:grpSpPr>
        <p:sp>
          <p:nvSpPr>
            <p:cNvPr id="5" name="Freeform 35"/>
            <p:cNvSpPr/>
            <p:nvPr/>
          </p:nvSpPr>
          <p:spPr bwMode="auto">
            <a:xfrm>
              <a:off x="9686693" y="4210050"/>
              <a:ext cx="108282" cy="19050"/>
            </a:xfrm>
            <a:custGeom>
              <a:avLst/>
              <a:gdLst>
                <a:gd name="T0" fmla="*/ 3 w 19"/>
                <a:gd name="T1" fmla="*/ 2 h 6"/>
                <a:gd name="T2" fmla="*/ 19 w 19"/>
                <a:gd name="T3" fmla="*/ 3 h 6"/>
                <a:gd name="T4" fmla="*/ 3 w 19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6">
                  <a:moveTo>
                    <a:pt x="3" y="2"/>
                  </a:moveTo>
                  <a:cubicBezTo>
                    <a:pt x="7" y="4"/>
                    <a:pt x="14" y="0"/>
                    <a:pt x="19" y="3"/>
                  </a:cubicBezTo>
                  <a:cubicBezTo>
                    <a:pt x="14" y="3"/>
                    <a:pt x="0" y="6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Freeform 41"/>
            <p:cNvSpPr/>
            <p:nvPr/>
          </p:nvSpPr>
          <p:spPr bwMode="auto">
            <a:xfrm>
              <a:off x="9545093" y="4219575"/>
              <a:ext cx="91624" cy="9525"/>
            </a:xfrm>
            <a:custGeom>
              <a:avLst/>
              <a:gdLst>
                <a:gd name="T0" fmla="*/ 12 w 16"/>
                <a:gd name="T1" fmla="*/ 2 h 3"/>
                <a:gd name="T2" fmla="*/ 3 w 16"/>
                <a:gd name="T3" fmla="*/ 1 h 3"/>
                <a:gd name="T4" fmla="*/ 12 w 16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">
                  <a:moveTo>
                    <a:pt x="12" y="2"/>
                  </a:moveTo>
                  <a:cubicBezTo>
                    <a:pt x="10" y="2"/>
                    <a:pt x="0" y="3"/>
                    <a:pt x="3" y="1"/>
                  </a:cubicBezTo>
                  <a:cubicBezTo>
                    <a:pt x="6" y="1"/>
                    <a:pt x="16" y="0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Freeform 47"/>
            <p:cNvSpPr/>
            <p:nvPr/>
          </p:nvSpPr>
          <p:spPr bwMode="auto">
            <a:xfrm>
              <a:off x="9148061" y="4271963"/>
              <a:ext cx="108282" cy="14288"/>
            </a:xfrm>
            <a:custGeom>
              <a:avLst/>
              <a:gdLst>
                <a:gd name="T0" fmla="*/ 0 w 19"/>
                <a:gd name="T1" fmla="*/ 2 h 4"/>
                <a:gd name="T2" fmla="*/ 19 w 19"/>
                <a:gd name="T3" fmla="*/ 2 h 4"/>
                <a:gd name="T4" fmla="*/ 0 w 19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4">
                  <a:moveTo>
                    <a:pt x="0" y="2"/>
                  </a:moveTo>
                  <a:cubicBezTo>
                    <a:pt x="8" y="1"/>
                    <a:pt x="12" y="0"/>
                    <a:pt x="19" y="2"/>
                  </a:cubicBezTo>
                  <a:cubicBezTo>
                    <a:pt x="13" y="2"/>
                    <a:pt x="4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Freeform 52"/>
            <p:cNvSpPr/>
            <p:nvPr/>
          </p:nvSpPr>
          <p:spPr bwMode="auto">
            <a:xfrm>
              <a:off x="8403973" y="4268788"/>
              <a:ext cx="161034" cy="17463"/>
            </a:xfrm>
            <a:custGeom>
              <a:avLst/>
              <a:gdLst>
                <a:gd name="T0" fmla="*/ 8 w 28"/>
                <a:gd name="T1" fmla="*/ 4 h 5"/>
                <a:gd name="T2" fmla="*/ 0 w 28"/>
                <a:gd name="T3" fmla="*/ 3 h 5"/>
                <a:gd name="T4" fmla="*/ 10 w 28"/>
                <a:gd name="T5" fmla="*/ 3 h 5"/>
                <a:gd name="T6" fmla="*/ 28 w 28"/>
                <a:gd name="T7" fmla="*/ 4 h 5"/>
                <a:gd name="T8" fmla="*/ 8 w 28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">
                  <a:moveTo>
                    <a:pt x="8" y="4"/>
                  </a:moveTo>
                  <a:cubicBezTo>
                    <a:pt x="6" y="3"/>
                    <a:pt x="0" y="5"/>
                    <a:pt x="0" y="3"/>
                  </a:cubicBezTo>
                  <a:cubicBezTo>
                    <a:pt x="3" y="3"/>
                    <a:pt x="7" y="3"/>
                    <a:pt x="10" y="3"/>
                  </a:cubicBezTo>
                  <a:cubicBezTo>
                    <a:pt x="16" y="4"/>
                    <a:pt x="26" y="0"/>
                    <a:pt x="28" y="4"/>
                  </a:cubicBezTo>
                  <a:cubicBezTo>
                    <a:pt x="22" y="3"/>
                    <a:pt x="16" y="5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56"/>
            <p:cNvSpPr/>
            <p:nvPr/>
          </p:nvSpPr>
          <p:spPr bwMode="auto">
            <a:xfrm>
              <a:off x="8309574" y="4278313"/>
              <a:ext cx="88846" cy="11113"/>
            </a:xfrm>
            <a:custGeom>
              <a:avLst/>
              <a:gdLst>
                <a:gd name="T0" fmla="*/ 3 w 16"/>
                <a:gd name="T1" fmla="*/ 1 h 3"/>
                <a:gd name="T2" fmla="*/ 13 w 16"/>
                <a:gd name="T3" fmla="*/ 1 h 3"/>
                <a:gd name="T4" fmla="*/ 3 w 1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">
                  <a:moveTo>
                    <a:pt x="3" y="1"/>
                  </a:moveTo>
                  <a:cubicBezTo>
                    <a:pt x="6" y="1"/>
                    <a:pt x="16" y="0"/>
                    <a:pt x="13" y="1"/>
                  </a:cubicBezTo>
                  <a:cubicBezTo>
                    <a:pt x="11" y="1"/>
                    <a:pt x="0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Freeform 59"/>
            <p:cNvSpPr/>
            <p:nvPr/>
          </p:nvSpPr>
          <p:spPr bwMode="auto">
            <a:xfrm>
              <a:off x="8212397" y="4308475"/>
              <a:ext cx="33317" cy="12700"/>
            </a:xfrm>
            <a:custGeom>
              <a:avLst/>
              <a:gdLst>
                <a:gd name="T0" fmla="*/ 0 w 6"/>
                <a:gd name="T1" fmla="*/ 2 h 4"/>
                <a:gd name="T2" fmla="*/ 3 w 6"/>
                <a:gd name="T3" fmla="*/ 1 h 4"/>
                <a:gd name="T4" fmla="*/ 1 w 6"/>
                <a:gd name="T5" fmla="*/ 0 h 4"/>
                <a:gd name="T6" fmla="*/ 6 w 6"/>
                <a:gd name="T7" fmla="*/ 1 h 4"/>
                <a:gd name="T8" fmla="*/ 5 w 6"/>
                <a:gd name="T9" fmla="*/ 3 h 4"/>
                <a:gd name="T10" fmla="*/ 0 w 6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cubicBezTo>
                    <a:pt x="1" y="2"/>
                    <a:pt x="3" y="2"/>
                    <a:pt x="3" y="1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3" y="1"/>
                    <a:pt x="6" y="0"/>
                    <a:pt x="6" y="1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3" y="3"/>
                    <a:pt x="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Freeform 61"/>
            <p:cNvSpPr/>
            <p:nvPr/>
          </p:nvSpPr>
          <p:spPr bwMode="auto">
            <a:xfrm>
              <a:off x="8043034" y="4305300"/>
              <a:ext cx="99952" cy="19050"/>
            </a:xfrm>
            <a:custGeom>
              <a:avLst/>
              <a:gdLst>
                <a:gd name="T0" fmla="*/ 16 w 18"/>
                <a:gd name="T1" fmla="*/ 5 h 6"/>
                <a:gd name="T2" fmla="*/ 9 w 18"/>
                <a:gd name="T3" fmla="*/ 3 h 6"/>
                <a:gd name="T4" fmla="*/ 16 w 18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6">
                  <a:moveTo>
                    <a:pt x="16" y="5"/>
                  </a:moveTo>
                  <a:cubicBezTo>
                    <a:pt x="12" y="6"/>
                    <a:pt x="13" y="3"/>
                    <a:pt x="9" y="3"/>
                  </a:cubicBezTo>
                  <a:cubicBezTo>
                    <a:pt x="0" y="3"/>
                    <a:pt x="18" y="0"/>
                    <a:pt x="1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Freeform 68"/>
            <p:cNvSpPr/>
            <p:nvPr/>
          </p:nvSpPr>
          <p:spPr bwMode="auto">
            <a:xfrm>
              <a:off x="7429438" y="4286250"/>
              <a:ext cx="136047" cy="22225"/>
            </a:xfrm>
            <a:custGeom>
              <a:avLst/>
              <a:gdLst>
                <a:gd name="T0" fmla="*/ 0 w 24"/>
                <a:gd name="T1" fmla="*/ 4 h 7"/>
                <a:gd name="T2" fmla="*/ 23 w 24"/>
                <a:gd name="T3" fmla="*/ 4 h 7"/>
                <a:gd name="T4" fmla="*/ 0 w 24"/>
                <a:gd name="T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7">
                  <a:moveTo>
                    <a:pt x="0" y="4"/>
                  </a:moveTo>
                  <a:cubicBezTo>
                    <a:pt x="6" y="4"/>
                    <a:pt x="24" y="0"/>
                    <a:pt x="23" y="4"/>
                  </a:cubicBezTo>
                  <a:cubicBezTo>
                    <a:pt x="18" y="4"/>
                    <a:pt x="6" y="7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Freeform 73"/>
            <p:cNvSpPr/>
            <p:nvPr/>
          </p:nvSpPr>
          <p:spPr bwMode="auto">
            <a:xfrm>
              <a:off x="7179558" y="4341813"/>
              <a:ext cx="61082" cy="15875"/>
            </a:xfrm>
            <a:custGeom>
              <a:avLst/>
              <a:gdLst>
                <a:gd name="T0" fmla="*/ 11 w 11"/>
                <a:gd name="T1" fmla="*/ 2 h 5"/>
                <a:gd name="T2" fmla="*/ 7 w 11"/>
                <a:gd name="T3" fmla="*/ 5 h 5"/>
                <a:gd name="T4" fmla="*/ 0 w 11"/>
                <a:gd name="T5" fmla="*/ 2 h 5"/>
                <a:gd name="T6" fmla="*/ 11 w 11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5">
                  <a:moveTo>
                    <a:pt x="11" y="2"/>
                  </a:moveTo>
                  <a:cubicBezTo>
                    <a:pt x="6" y="1"/>
                    <a:pt x="10" y="5"/>
                    <a:pt x="7" y="5"/>
                  </a:cubicBezTo>
                  <a:cubicBezTo>
                    <a:pt x="5" y="4"/>
                    <a:pt x="0" y="5"/>
                    <a:pt x="0" y="2"/>
                  </a:cubicBezTo>
                  <a:cubicBezTo>
                    <a:pt x="3" y="2"/>
                    <a:pt x="9" y="0"/>
                    <a:pt x="1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Freeform 74"/>
            <p:cNvSpPr/>
            <p:nvPr/>
          </p:nvSpPr>
          <p:spPr bwMode="auto">
            <a:xfrm>
              <a:off x="6951889" y="4324350"/>
              <a:ext cx="124941" cy="14288"/>
            </a:xfrm>
            <a:custGeom>
              <a:avLst/>
              <a:gdLst>
                <a:gd name="T0" fmla="*/ 22 w 22"/>
                <a:gd name="T1" fmla="*/ 2 h 4"/>
                <a:gd name="T2" fmla="*/ 0 w 22"/>
                <a:gd name="T3" fmla="*/ 2 h 4"/>
                <a:gd name="T4" fmla="*/ 22 w 2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4">
                  <a:moveTo>
                    <a:pt x="22" y="2"/>
                  </a:moveTo>
                  <a:cubicBezTo>
                    <a:pt x="16" y="2"/>
                    <a:pt x="1" y="4"/>
                    <a:pt x="0" y="2"/>
                  </a:cubicBezTo>
                  <a:cubicBezTo>
                    <a:pt x="6" y="2"/>
                    <a:pt x="22" y="0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6907466" y="4308475"/>
              <a:ext cx="102730" cy="9525"/>
            </a:xfrm>
            <a:custGeom>
              <a:avLst/>
              <a:gdLst>
                <a:gd name="T0" fmla="*/ 0 w 18"/>
                <a:gd name="T1" fmla="*/ 2 h 3"/>
                <a:gd name="T2" fmla="*/ 18 w 18"/>
                <a:gd name="T3" fmla="*/ 2 h 3"/>
                <a:gd name="T4" fmla="*/ 0 w 18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3">
                  <a:moveTo>
                    <a:pt x="0" y="2"/>
                  </a:moveTo>
                  <a:cubicBezTo>
                    <a:pt x="3" y="1"/>
                    <a:pt x="15" y="0"/>
                    <a:pt x="18" y="2"/>
                  </a:cubicBezTo>
                  <a:cubicBezTo>
                    <a:pt x="11" y="3"/>
                    <a:pt x="4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Freeform 79"/>
            <p:cNvSpPr/>
            <p:nvPr/>
          </p:nvSpPr>
          <p:spPr bwMode="auto">
            <a:xfrm>
              <a:off x="6771420" y="4314825"/>
              <a:ext cx="72188" cy="9525"/>
            </a:xfrm>
            <a:custGeom>
              <a:avLst/>
              <a:gdLst>
                <a:gd name="T0" fmla="*/ 11 w 13"/>
                <a:gd name="T1" fmla="*/ 0 h 3"/>
                <a:gd name="T2" fmla="*/ 13 w 13"/>
                <a:gd name="T3" fmla="*/ 2 h 3"/>
                <a:gd name="T4" fmla="*/ 11 w 1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">
                  <a:moveTo>
                    <a:pt x="11" y="0"/>
                  </a:moveTo>
                  <a:cubicBezTo>
                    <a:pt x="11" y="1"/>
                    <a:pt x="13" y="1"/>
                    <a:pt x="13" y="2"/>
                  </a:cubicBezTo>
                  <a:cubicBezTo>
                    <a:pt x="1" y="3"/>
                    <a:pt x="0" y="2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Freeform 80"/>
            <p:cNvSpPr/>
            <p:nvPr/>
          </p:nvSpPr>
          <p:spPr bwMode="auto">
            <a:xfrm>
              <a:off x="6629821" y="4330700"/>
              <a:ext cx="124941" cy="14288"/>
            </a:xfrm>
            <a:custGeom>
              <a:avLst/>
              <a:gdLst>
                <a:gd name="T0" fmla="*/ 0 w 22"/>
                <a:gd name="T1" fmla="*/ 2 h 4"/>
                <a:gd name="T2" fmla="*/ 22 w 22"/>
                <a:gd name="T3" fmla="*/ 2 h 4"/>
                <a:gd name="T4" fmla="*/ 0 w 2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4">
                  <a:moveTo>
                    <a:pt x="0" y="2"/>
                  </a:moveTo>
                  <a:cubicBezTo>
                    <a:pt x="2" y="0"/>
                    <a:pt x="20" y="2"/>
                    <a:pt x="22" y="2"/>
                  </a:cubicBezTo>
                  <a:cubicBezTo>
                    <a:pt x="15" y="2"/>
                    <a:pt x="5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Freeform 81"/>
            <p:cNvSpPr/>
            <p:nvPr/>
          </p:nvSpPr>
          <p:spPr bwMode="auto">
            <a:xfrm>
              <a:off x="6646479" y="4318000"/>
              <a:ext cx="97177" cy="9525"/>
            </a:xfrm>
            <a:custGeom>
              <a:avLst/>
              <a:gdLst>
                <a:gd name="T0" fmla="*/ 2 w 17"/>
                <a:gd name="T1" fmla="*/ 1 h 3"/>
                <a:gd name="T2" fmla="*/ 15 w 17"/>
                <a:gd name="T3" fmla="*/ 2 h 3"/>
                <a:gd name="T4" fmla="*/ 2 w 17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3">
                  <a:moveTo>
                    <a:pt x="2" y="1"/>
                  </a:moveTo>
                  <a:cubicBezTo>
                    <a:pt x="6" y="2"/>
                    <a:pt x="17" y="0"/>
                    <a:pt x="15" y="2"/>
                  </a:cubicBezTo>
                  <a:cubicBezTo>
                    <a:pt x="12" y="1"/>
                    <a:pt x="0" y="3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Freeform 83"/>
            <p:cNvSpPr/>
            <p:nvPr/>
          </p:nvSpPr>
          <p:spPr bwMode="auto">
            <a:xfrm>
              <a:off x="6452128" y="4318000"/>
              <a:ext cx="147153" cy="17463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3 h 5"/>
                <a:gd name="T4" fmla="*/ 0 w 26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10" y="2"/>
                    <a:pt x="17" y="0"/>
                    <a:pt x="26" y="3"/>
                  </a:cubicBezTo>
                  <a:cubicBezTo>
                    <a:pt x="20" y="3"/>
                    <a:pt x="7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Freeform 85"/>
            <p:cNvSpPr/>
            <p:nvPr/>
          </p:nvSpPr>
          <p:spPr bwMode="auto">
            <a:xfrm>
              <a:off x="6402152" y="4200525"/>
              <a:ext cx="80518" cy="12700"/>
            </a:xfrm>
            <a:custGeom>
              <a:avLst/>
              <a:gdLst>
                <a:gd name="T0" fmla="*/ 13 w 14"/>
                <a:gd name="T1" fmla="*/ 3 h 4"/>
                <a:gd name="T2" fmla="*/ 1 w 14"/>
                <a:gd name="T3" fmla="*/ 4 h 4"/>
                <a:gd name="T4" fmla="*/ 13 w 14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4">
                  <a:moveTo>
                    <a:pt x="13" y="3"/>
                  </a:moveTo>
                  <a:cubicBezTo>
                    <a:pt x="8" y="4"/>
                    <a:pt x="5" y="2"/>
                    <a:pt x="1" y="4"/>
                  </a:cubicBezTo>
                  <a:cubicBezTo>
                    <a:pt x="0" y="1"/>
                    <a:pt x="14" y="0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Freeform 87"/>
            <p:cNvSpPr/>
            <p:nvPr/>
          </p:nvSpPr>
          <p:spPr bwMode="auto">
            <a:xfrm>
              <a:off x="6304977" y="4252913"/>
              <a:ext cx="97177" cy="12700"/>
            </a:xfrm>
            <a:custGeom>
              <a:avLst/>
              <a:gdLst>
                <a:gd name="T0" fmla="*/ 15 w 17"/>
                <a:gd name="T1" fmla="*/ 2 h 4"/>
                <a:gd name="T2" fmla="*/ 3 w 17"/>
                <a:gd name="T3" fmla="*/ 2 h 4"/>
                <a:gd name="T4" fmla="*/ 15 w 17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4">
                  <a:moveTo>
                    <a:pt x="15" y="2"/>
                  </a:moveTo>
                  <a:cubicBezTo>
                    <a:pt x="12" y="2"/>
                    <a:pt x="0" y="4"/>
                    <a:pt x="3" y="2"/>
                  </a:cubicBezTo>
                  <a:cubicBezTo>
                    <a:pt x="6" y="2"/>
                    <a:pt x="17" y="0"/>
                    <a:pt x="1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Freeform 88"/>
            <p:cNvSpPr/>
            <p:nvPr/>
          </p:nvSpPr>
          <p:spPr bwMode="auto">
            <a:xfrm>
              <a:off x="6266107" y="4321175"/>
              <a:ext cx="113835" cy="23813"/>
            </a:xfrm>
            <a:custGeom>
              <a:avLst/>
              <a:gdLst>
                <a:gd name="T0" fmla="*/ 0 w 20"/>
                <a:gd name="T1" fmla="*/ 3 h 7"/>
                <a:gd name="T2" fmla="*/ 20 w 20"/>
                <a:gd name="T3" fmla="*/ 4 h 7"/>
                <a:gd name="T4" fmla="*/ 0 w 20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7">
                  <a:moveTo>
                    <a:pt x="0" y="3"/>
                  </a:moveTo>
                  <a:cubicBezTo>
                    <a:pt x="7" y="3"/>
                    <a:pt x="17" y="0"/>
                    <a:pt x="20" y="4"/>
                  </a:cubicBezTo>
                  <a:cubicBezTo>
                    <a:pt x="15" y="2"/>
                    <a:pt x="4" y="7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Freeform 92"/>
            <p:cNvSpPr/>
            <p:nvPr/>
          </p:nvSpPr>
          <p:spPr bwMode="auto">
            <a:xfrm>
              <a:off x="6157824" y="4327525"/>
              <a:ext cx="102730" cy="14288"/>
            </a:xfrm>
            <a:custGeom>
              <a:avLst/>
              <a:gdLst>
                <a:gd name="T0" fmla="*/ 0 w 18"/>
                <a:gd name="T1" fmla="*/ 3 h 4"/>
                <a:gd name="T2" fmla="*/ 18 w 18"/>
                <a:gd name="T3" fmla="*/ 2 h 4"/>
                <a:gd name="T4" fmla="*/ 0 w 18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4">
                  <a:moveTo>
                    <a:pt x="0" y="3"/>
                  </a:moveTo>
                  <a:cubicBezTo>
                    <a:pt x="1" y="0"/>
                    <a:pt x="15" y="1"/>
                    <a:pt x="18" y="2"/>
                  </a:cubicBezTo>
                  <a:cubicBezTo>
                    <a:pt x="12" y="4"/>
                    <a:pt x="8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Freeform 93"/>
            <p:cNvSpPr/>
            <p:nvPr/>
          </p:nvSpPr>
          <p:spPr bwMode="auto">
            <a:xfrm>
              <a:off x="6113401" y="4348163"/>
              <a:ext cx="88846" cy="9525"/>
            </a:xfrm>
            <a:custGeom>
              <a:avLst/>
              <a:gdLst>
                <a:gd name="T0" fmla="*/ 3 w 16"/>
                <a:gd name="T1" fmla="*/ 1 h 3"/>
                <a:gd name="T2" fmla="*/ 12 w 16"/>
                <a:gd name="T3" fmla="*/ 2 h 3"/>
                <a:gd name="T4" fmla="*/ 3 w 1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">
                  <a:moveTo>
                    <a:pt x="3" y="1"/>
                  </a:moveTo>
                  <a:cubicBezTo>
                    <a:pt x="6" y="2"/>
                    <a:pt x="16" y="0"/>
                    <a:pt x="12" y="2"/>
                  </a:cubicBezTo>
                  <a:cubicBezTo>
                    <a:pt x="10" y="2"/>
                    <a:pt x="0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Freeform 94"/>
            <p:cNvSpPr/>
            <p:nvPr/>
          </p:nvSpPr>
          <p:spPr bwMode="auto">
            <a:xfrm>
              <a:off x="5308230" y="4206875"/>
              <a:ext cx="844041" cy="25400"/>
            </a:xfrm>
            <a:custGeom>
              <a:avLst/>
              <a:gdLst>
                <a:gd name="T0" fmla="*/ 0 w 149"/>
                <a:gd name="T1" fmla="*/ 5 h 8"/>
                <a:gd name="T2" fmla="*/ 149 w 149"/>
                <a:gd name="T3" fmla="*/ 3 h 8"/>
                <a:gd name="T4" fmla="*/ 74 w 149"/>
                <a:gd name="T5" fmla="*/ 6 h 8"/>
                <a:gd name="T6" fmla="*/ 0 w 149"/>
                <a:gd name="T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" h="8">
                  <a:moveTo>
                    <a:pt x="0" y="5"/>
                  </a:moveTo>
                  <a:cubicBezTo>
                    <a:pt x="45" y="6"/>
                    <a:pt x="109" y="0"/>
                    <a:pt x="149" y="3"/>
                  </a:cubicBezTo>
                  <a:cubicBezTo>
                    <a:pt x="126" y="5"/>
                    <a:pt x="100" y="6"/>
                    <a:pt x="74" y="6"/>
                  </a:cubicBezTo>
                  <a:cubicBezTo>
                    <a:pt x="51" y="7"/>
                    <a:pt x="26" y="8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Freeform 95"/>
            <p:cNvSpPr/>
            <p:nvPr/>
          </p:nvSpPr>
          <p:spPr bwMode="auto">
            <a:xfrm>
              <a:off x="5941261" y="4351338"/>
              <a:ext cx="172140" cy="15875"/>
            </a:xfrm>
            <a:custGeom>
              <a:avLst/>
              <a:gdLst>
                <a:gd name="T0" fmla="*/ 0 w 30"/>
                <a:gd name="T1" fmla="*/ 1 h 5"/>
                <a:gd name="T2" fmla="*/ 30 w 30"/>
                <a:gd name="T3" fmla="*/ 2 h 5"/>
                <a:gd name="T4" fmla="*/ 0 w 30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5">
                  <a:moveTo>
                    <a:pt x="0" y="1"/>
                  </a:moveTo>
                  <a:cubicBezTo>
                    <a:pt x="10" y="1"/>
                    <a:pt x="23" y="0"/>
                    <a:pt x="30" y="2"/>
                  </a:cubicBezTo>
                  <a:cubicBezTo>
                    <a:pt x="20" y="1"/>
                    <a:pt x="3" y="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Freeform 96"/>
            <p:cNvSpPr/>
            <p:nvPr/>
          </p:nvSpPr>
          <p:spPr bwMode="auto">
            <a:xfrm>
              <a:off x="5624746" y="4338638"/>
              <a:ext cx="169364" cy="9525"/>
            </a:xfrm>
            <a:custGeom>
              <a:avLst/>
              <a:gdLst>
                <a:gd name="T0" fmla="*/ 0 w 30"/>
                <a:gd name="T1" fmla="*/ 2 h 3"/>
                <a:gd name="T2" fmla="*/ 30 w 30"/>
                <a:gd name="T3" fmla="*/ 1 h 3"/>
                <a:gd name="T4" fmla="*/ 0 w 30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">
                  <a:moveTo>
                    <a:pt x="0" y="2"/>
                  </a:moveTo>
                  <a:cubicBezTo>
                    <a:pt x="12" y="0"/>
                    <a:pt x="18" y="0"/>
                    <a:pt x="30" y="1"/>
                  </a:cubicBezTo>
                  <a:cubicBezTo>
                    <a:pt x="21" y="3"/>
                    <a:pt x="14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Freeform 100"/>
            <p:cNvSpPr/>
            <p:nvPr/>
          </p:nvSpPr>
          <p:spPr bwMode="auto">
            <a:xfrm>
              <a:off x="5438724" y="4341813"/>
              <a:ext cx="116611" cy="12700"/>
            </a:xfrm>
            <a:custGeom>
              <a:avLst/>
              <a:gdLst>
                <a:gd name="T0" fmla="*/ 0 w 21"/>
                <a:gd name="T1" fmla="*/ 2 h 4"/>
                <a:gd name="T2" fmla="*/ 21 w 21"/>
                <a:gd name="T3" fmla="*/ 1 h 4"/>
                <a:gd name="T4" fmla="*/ 0 w 21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4">
                  <a:moveTo>
                    <a:pt x="0" y="2"/>
                  </a:moveTo>
                  <a:cubicBezTo>
                    <a:pt x="6" y="1"/>
                    <a:pt x="14" y="0"/>
                    <a:pt x="21" y="1"/>
                  </a:cubicBezTo>
                  <a:cubicBezTo>
                    <a:pt x="15" y="3"/>
                    <a:pt x="7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Freeform 101"/>
            <p:cNvSpPr/>
            <p:nvPr/>
          </p:nvSpPr>
          <p:spPr bwMode="auto">
            <a:xfrm>
              <a:off x="5466489" y="4179888"/>
              <a:ext cx="83293" cy="14288"/>
            </a:xfrm>
            <a:custGeom>
              <a:avLst/>
              <a:gdLst>
                <a:gd name="T0" fmla="*/ 12 w 15"/>
                <a:gd name="T1" fmla="*/ 2 h 4"/>
                <a:gd name="T2" fmla="*/ 2 w 15"/>
                <a:gd name="T3" fmla="*/ 4 h 4"/>
                <a:gd name="T4" fmla="*/ 12 w 15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4">
                  <a:moveTo>
                    <a:pt x="12" y="2"/>
                  </a:moveTo>
                  <a:cubicBezTo>
                    <a:pt x="8" y="3"/>
                    <a:pt x="4" y="2"/>
                    <a:pt x="2" y="4"/>
                  </a:cubicBezTo>
                  <a:cubicBezTo>
                    <a:pt x="0" y="0"/>
                    <a:pt x="15" y="1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Freeform 102"/>
            <p:cNvSpPr/>
            <p:nvPr/>
          </p:nvSpPr>
          <p:spPr bwMode="auto">
            <a:xfrm>
              <a:off x="5283243" y="4338638"/>
              <a:ext cx="149928" cy="15875"/>
            </a:xfrm>
            <a:custGeom>
              <a:avLst/>
              <a:gdLst>
                <a:gd name="T0" fmla="*/ 26 w 26"/>
                <a:gd name="T1" fmla="*/ 4 h 5"/>
                <a:gd name="T2" fmla="*/ 0 w 26"/>
                <a:gd name="T3" fmla="*/ 3 h 5"/>
                <a:gd name="T4" fmla="*/ 26 w 26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5">
                  <a:moveTo>
                    <a:pt x="26" y="4"/>
                  </a:moveTo>
                  <a:cubicBezTo>
                    <a:pt x="16" y="5"/>
                    <a:pt x="10" y="4"/>
                    <a:pt x="0" y="3"/>
                  </a:cubicBezTo>
                  <a:cubicBezTo>
                    <a:pt x="8" y="2"/>
                    <a:pt x="24" y="0"/>
                    <a:pt x="2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Freeform 103"/>
            <p:cNvSpPr/>
            <p:nvPr/>
          </p:nvSpPr>
          <p:spPr bwMode="auto">
            <a:xfrm>
              <a:off x="5261032" y="4360863"/>
              <a:ext cx="141600" cy="9525"/>
            </a:xfrm>
            <a:custGeom>
              <a:avLst/>
              <a:gdLst>
                <a:gd name="T0" fmla="*/ 8 w 25"/>
                <a:gd name="T1" fmla="*/ 0 h 3"/>
                <a:gd name="T2" fmla="*/ 14 w 25"/>
                <a:gd name="T3" fmla="*/ 2 h 3"/>
                <a:gd name="T4" fmla="*/ 0 w 25"/>
                <a:gd name="T5" fmla="*/ 1 h 3"/>
                <a:gd name="T6" fmla="*/ 8 w 2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3">
                  <a:moveTo>
                    <a:pt x="8" y="0"/>
                  </a:moveTo>
                  <a:cubicBezTo>
                    <a:pt x="11" y="0"/>
                    <a:pt x="25" y="1"/>
                    <a:pt x="14" y="2"/>
                  </a:cubicBezTo>
                  <a:cubicBezTo>
                    <a:pt x="11" y="2"/>
                    <a:pt x="5" y="3"/>
                    <a:pt x="0" y="1"/>
                  </a:cubicBezTo>
                  <a:cubicBezTo>
                    <a:pt x="3" y="1"/>
                    <a:pt x="5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Freeform 105"/>
            <p:cNvSpPr/>
            <p:nvPr/>
          </p:nvSpPr>
          <p:spPr bwMode="auto">
            <a:xfrm>
              <a:off x="5199950" y="4219575"/>
              <a:ext cx="88846" cy="17463"/>
            </a:xfrm>
            <a:custGeom>
              <a:avLst/>
              <a:gdLst>
                <a:gd name="T0" fmla="*/ 0 w 16"/>
                <a:gd name="T1" fmla="*/ 3 h 5"/>
                <a:gd name="T2" fmla="*/ 16 w 16"/>
                <a:gd name="T3" fmla="*/ 3 h 5"/>
                <a:gd name="T4" fmla="*/ 0 w 16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5">
                  <a:moveTo>
                    <a:pt x="0" y="3"/>
                  </a:moveTo>
                  <a:cubicBezTo>
                    <a:pt x="2" y="2"/>
                    <a:pt x="12" y="0"/>
                    <a:pt x="16" y="3"/>
                  </a:cubicBezTo>
                  <a:cubicBezTo>
                    <a:pt x="11" y="3"/>
                    <a:pt x="3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Freeform 107"/>
            <p:cNvSpPr/>
            <p:nvPr/>
          </p:nvSpPr>
          <p:spPr bwMode="auto">
            <a:xfrm>
              <a:off x="5027810" y="4344988"/>
              <a:ext cx="136047" cy="12700"/>
            </a:xfrm>
            <a:custGeom>
              <a:avLst/>
              <a:gdLst>
                <a:gd name="T0" fmla="*/ 24 w 24"/>
                <a:gd name="T1" fmla="*/ 1 h 4"/>
                <a:gd name="T2" fmla="*/ 0 w 24"/>
                <a:gd name="T3" fmla="*/ 2 h 4"/>
                <a:gd name="T4" fmla="*/ 24 w 2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4">
                  <a:moveTo>
                    <a:pt x="24" y="1"/>
                  </a:moveTo>
                  <a:cubicBezTo>
                    <a:pt x="15" y="4"/>
                    <a:pt x="8" y="4"/>
                    <a:pt x="0" y="2"/>
                  </a:cubicBezTo>
                  <a:cubicBezTo>
                    <a:pt x="7" y="2"/>
                    <a:pt x="18" y="0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4" name="Freeform 108"/>
            <p:cNvSpPr/>
            <p:nvPr/>
          </p:nvSpPr>
          <p:spPr bwMode="auto">
            <a:xfrm>
              <a:off x="4433650" y="4222750"/>
              <a:ext cx="702443" cy="20638"/>
            </a:xfrm>
            <a:custGeom>
              <a:avLst/>
              <a:gdLst>
                <a:gd name="T0" fmla="*/ 0 w 124"/>
                <a:gd name="T1" fmla="*/ 0 h 6"/>
                <a:gd name="T2" fmla="*/ 123 w 124"/>
                <a:gd name="T3" fmla="*/ 1 h 6"/>
                <a:gd name="T4" fmla="*/ 123 w 124"/>
                <a:gd name="T5" fmla="*/ 3 h 6"/>
                <a:gd name="T6" fmla="*/ 22 w 124"/>
                <a:gd name="T7" fmla="*/ 3 h 6"/>
                <a:gd name="T8" fmla="*/ 0 w 12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6">
                  <a:moveTo>
                    <a:pt x="0" y="0"/>
                  </a:moveTo>
                  <a:cubicBezTo>
                    <a:pt x="43" y="0"/>
                    <a:pt x="80" y="0"/>
                    <a:pt x="123" y="1"/>
                  </a:cubicBezTo>
                  <a:cubicBezTo>
                    <a:pt x="124" y="1"/>
                    <a:pt x="124" y="3"/>
                    <a:pt x="123" y="3"/>
                  </a:cubicBezTo>
                  <a:cubicBezTo>
                    <a:pt x="90" y="3"/>
                    <a:pt x="53" y="3"/>
                    <a:pt x="22" y="3"/>
                  </a:cubicBezTo>
                  <a:cubicBezTo>
                    <a:pt x="15" y="3"/>
                    <a:pt x="5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Freeform 109"/>
            <p:cNvSpPr/>
            <p:nvPr/>
          </p:nvSpPr>
          <p:spPr bwMode="auto">
            <a:xfrm>
              <a:off x="4955622" y="4305300"/>
              <a:ext cx="49976" cy="9525"/>
            </a:xfrm>
            <a:custGeom>
              <a:avLst/>
              <a:gdLst>
                <a:gd name="T0" fmla="*/ 0 w 9"/>
                <a:gd name="T1" fmla="*/ 1 h 3"/>
                <a:gd name="T2" fmla="*/ 9 w 9"/>
                <a:gd name="T3" fmla="*/ 2 h 3"/>
                <a:gd name="T4" fmla="*/ 0 w 9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1"/>
                  </a:moveTo>
                  <a:cubicBezTo>
                    <a:pt x="4" y="1"/>
                    <a:pt x="8" y="0"/>
                    <a:pt x="9" y="2"/>
                  </a:cubicBezTo>
                  <a:cubicBezTo>
                    <a:pt x="5" y="2"/>
                    <a:pt x="1" y="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Freeform 110"/>
            <p:cNvSpPr/>
            <p:nvPr/>
          </p:nvSpPr>
          <p:spPr bwMode="auto">
            <a:xfrm>
              <a:off x="4902869" y="4256088"/>
              <a:ext cx="58306" cy="15875"/>
            </a:xfrm>
            <a:custGeom>
              <a:avLst/>
              <a:gdLst>
                <a:gd name="T0" fmla="*/ 0 w 10"/>
                <a:gd name="T1" fmla="*/ 2 h 5"/>
                <a:gd name="T2" fmla="*/ 9 w 10"/>
                <a:gd name="T3" fmla="*/ 3 h 5"/>
                <a:gd name="T4" fmla="*/ 0 w 10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0" y="2"/>
                  </a:moveTo>
                  <a:cubicBezTo>
                    <a:pt x="3" y="2"/>
                    <a:pt x="10" y="0"/>
                    <a:pt x="9" y="3"/>
                  </a:cubicBezTo>
                  <a:cubicBezTo>
                    <a:pt x="4" y="2"/>
                    <a:pt x="2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Freeform 111"/>
            <p:cNvSpPr/>
            <p:nvPr/>
          </p:nvSpPr>
          <p:spPr bwMode="auto">
            <a:xfrm>
              <a:off x="4814022" y="4489450"/>
              <a:ext cx="66635" cy="15875"/>
            </a:xfrm>
            <a:custGeom>
              <a:avLst/>
              <a:gdLst>
                <a:gd name="T0" fmla="*/ 0 w 12"/>
                <a:gd name="T1" fmla="*/ 1 h 5"/>
                <a:gd name="T2" fmla="*/ 12 w 12"/>
                <a:gd name="T3" fmla="*/ 2 h 5"/>
                <a:gd name="T4" fmla="*/ 0 w 12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5">
                  <a:moveTo>
                    <a:pt x="0" y="1"/>
                  </a:moveTo>
                  <a:cubicBezTo>
                    <a:pt x="5" y="0"/>
                    <a:pt x="9" y="1"/>
                    <a:pt x="12" y="2"/>
                  </a:cubicBezTo>
                  <a:cubicBezTo>
                    <a:pt x="8" y="1"/>
                    <a:pt x="0" y="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Freeform 112"/>
            <p:cNvSpPr/>
            <p:nvPr/>
          </p:nvSpPr>
          <p:spPr bwMode="auto">
            <a:xfrm>
              <a:off x="4575248" y="4271963"/>
              <a:ext cx="102730" cy="9525"/>
            </a:xfrm>
            <a:custGeom>
              <a:avLst/>
              <a:gdLst>
                <a:gd name="T0" fmla="*/ 18 w 18"/>
                <a:gd name="T1" fmla="*/ 1 h 3"/>
                <a:gd name="T2" fmla="*/ 0 w 18"/>
                <a:gd name="T3" fmla="*/ 0 h 3"/>
                <a:gd name="T4" fmla="*/ 18 w 18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3">
                  <a:moveTo>
                    <a:pt x="18" y="1"/>
                  </a:moveTo>
                  <a:cubicBezTo>
                    <a:pt x="11" y="2"/>
                    <a:pt x="4" y="3"/>
                    <a:pt x="0" y="0"/>
                  </a:cubicBezTo>
                  <a:cubicBezTo>
                    <a:pt x="5" y="1"/>
                    <a:pt x="17" y="0"/>
                    <a:pt x="1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Freeform 113"/>
            <p:cNvSpPr/>
            <p:nvPr/>
          </p:nvSpPr>
          <p:spPr bwMode="auto">
            <a:xfrm>
              <a:off x="3939442" y="4471988"/>
              <a:ext cx="44423" cy="14288"/>
            </a:xfrm>
            <a:custGeom>
              <a:avLst/>
              <a:gdLst>
                <a:gd name="T0" fmla="*/ 0 w 8"/>
                <a:gd name="T1" fmla="*/ 1 h 4"/>
                <a:gd name="T2" fmla="*/ 8 w 8"/>
                <a:gd name="T3" fmla="*/ 2 h 4"/>
                <a:gd name="T4" fmla="*/ 0 w 8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0" y="1"/>
                  </a:moveTo>
                  <a:cubicBezTo>
                    <a:pt x="3" y="2"/>
                    <a:pt x="8" y="0"/>
                    <a:pt x="8" y="2"/>
                  </a:cubicBezTo>
                  <a:cubicBezTo>
                    <a:pt x="5" y="3"/>
                    <a:pt x="2" y="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Freeform 114"/>
            <p:cNvSpPr/>
            <p:nvPr/>
          </p:nvSpPr>
          <p:spPr bwMode="auto">
            <a:xfrm>
              <a:off x="3336951" y="4430713"/>
              <a:ext cx="63859" cy="12700"/>
            </a:xfrm>
            <a:custGeom>
              <a:avLst/>
              <a:gdLst>
                <a:gd name="T0" fmla="*/ 0 w 11"/>
                <a:gd name="T1" fmla="*/ 0 h 4"/>
                <a:gd name="T2" fmla="*/ 11 w 11"/>
                <a:gd name="T3" fmla="*/ 1 h 4"/>
                <a:gd name="T4" fmla="*/ 0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0" y="0"/>
                  </a:moveTo>
                  <a:cubicBezTo>
                    <a:pt x="4" y="0"/>
                    <a:pt x="8" y="0"/>
                    <a:pt x="11" y="1"/>
                  </a:cubicBezTo>
                  <a:cubicBezTo>
                    <a:pt x="7" y="0"/>
                    <a:pt x="0" y="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" name="Freeform 115"/>
            <p:cNvSpPr/>
            <p:nvPr/>
          </p:nvSpPr>
          <p:spPr bwMode="auto">
            <a:xfrm>
              <a:off x="3248105" y="4425950"/>
              <a:ext cx="88846" cy="14288"/>
            </a:xfrm>
            <a:custGeom>
              <a:avLst/>
              <a:gdLst>
                <a:gd name="T0" fmla="*/ 0 w 16"/>
                <a:gd name="T1" fmla="*/ 1 h 4"/>
                <a:gd name="T2" fmla="*/ 14 w 16"/>
                <a:gd name="T3" fmla="*/ 3 h 4"/>
                <a:gd name="T4" fmla="*/ 0 w 16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4">
                  <a:moveTo>
                    <a:pt x="0" y="1"/>
                  </a:moveTo>
                  <a:cubicBezTo>
                    <a:pt x="3" y="0"/>
                    <a:pt x="16" y="0"/>
                    <a:pt x="14" y="3"/>
                  </a:cubicBezTo>
                  <a:cubicBezTo>
                    <a:pt x="11" y="1"/>
                    <a:pt x="4" y="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" name="Freeform 116"/>
            <p:cNvSpPr/>
            <p:nvPr/>
          </p:nvSpPr>
          <p:spPr bwMode="auto">
            <a:xfrm>
              <a:off x="2820531" y="4425950"/>
              <a:ext cx="410915" cy="20638"/>
            </a:xfrm>
            <a:custGeom>
              <a:avLst/>
              <a:gdLst>
                <a:gd name="T0" fmla="*/ 0 w 72"/>
                <a:gd name="T1" fmla="*/ 1 h 6"/>
                <a:gd name="T2" fmla="*/ 72 w 72"/>
                <a:gd name="T3" fmla="*/ 2 h 6"/>
                <a:gd name="T4" fmla="*/ 42 w 72"/>
                <a:gd name="T5" fmla="*/ 2 h 6"/>
                <a:gd name="T6" fmla="*/ 0 w 72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6">
                  <a:moveTo>
                    <a:pt x="0" y="1"/>
                  </a:moveTo>
                  <a:cubicBezTo>
                    <a:pt x="24" y="1"/>
                    <a:pt x="50" y="0"/>
                    <a:pt x="72" y="2"/>
                  </a:cubicBezTo>
                  <a:cubicBezTo>
                    <a:pt x="63" y="3"/>
                    <a:pt x="53" y="2"/>
                    <a:pt x="42" y="2"/>
                  </a:cubicBezTo>
                  <a:cubicBezTo>
                    <a:pt x="27" y="2"/>
                    <a:pt x="10" y="6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" name="Freeform 117"/>
            <p:cNvSpPr/>
            <p:nvPr/>
          </p:nvSpPr>
          <p:spPr bwMode="auto">
            <a:xfrm>
              <a:off x="2748344" y="4425950"/>
              <a:ext cx="55529" cy="20638"/>
            </a:xfrm>
            <a:custGeom>
              <a:avLst/>
              <a:gdLst>
                <a:gd name="T0" fmla="*/ 10 w 10"/>
                <a:gd name="T1" fmla="*/ 4 h 6"/>
                <a:gd name="T2" fmla="*/ 2 w 10"/>
                <a:gd name="T3" fmla="*/ 3 h 6"/>
                <a:gd name="T4" fmla="*/ 3 w 10"/>
                <a:gd name="T5" fmla="*/ 2 h 6"/>
                <a:gd name="T6" fmla="*/ 0 w 10"/>
                <a:gd name="T7" fmla="*/ 2 h 6"/>
                <a:gd name="T8" fmla="*/ 10 w 10"/>
                <a:gd name="T9" fmla="*/ 2 h 6"/>
                <a:gd name="T10" fmla="*/ 10 w 10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10" y="4"/>
                  </a:moveTo>
                  <a:cubicBezTo>
                    <a:pt x="8" y="4"/>
                    <a:pt x="3" y="6"/>
                    <a:pt x="2" y="3"/>
                  </a:cubicBezTo>
                  <a:cubicBezTo>
                    <a:pt x="3" y="3"/>
                    <a:pt x="4" y="3"/>
                    <a:pt x="3" y="2"/>
                  </a:cubicBezTo>
                  <a:cubicBezTo>
                    <a:pt x="2" y="2"/>
                    <a:pt x="0" y="3"/>
                    <a:pt x="0" y="2"/>
                  </a:cubicBezTo>
                  <a:cubicBezTo>
                    <a:pt x="2" y="0"/>
                    <a:pt x="9" y="0"/>
                    <a:pt x="10" y="2"/>
                  </a:cubicBezTo>
                  <a:cubicBezTo>
                    <a:pt x="9" y="2"/>
                    <a:pt x="10" y="3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" name="Freeform 118"/>
            <p:cNvSpPr/>
            <p:nvPr/>
          </p:nvSpPr>
          <p:spPr bwMode="auto">
            <a:xfrm>
              <a:off x="2531781" y="4286250"/>
              <a:ext cx="124941" cy="15875"/>
            </a:xfrm>
            <a:custGeom>
              <a:avLst/>
              <a:gdLst>
                <a:gd name="T0" fmla="*/ 0 w 22"/>
                <a:gd name="T1" fmla="*/ 2 h 5"/>
                <a:gd name="T2" fmla="*/ 22 w 22"/>
                <a:gd name="T3" fmla="*/ 2 h 5"/>
                <a:gd name="T4" fmla="*/ 0 w 22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5">
                  <a:moveTo>
                    <a:pt x="0" y="2"/>
                  </a:moveTo>
                  <a:cubicBezTo>
                    <a:pt x="7" y="1"/>
                    <a:pt x="18" y="0"/>
                    <a:pt x="22" y="2"/>
                  </a:cubicBezTo>
                  <a:cubicBezTo>
                    <a:pt x="11" y="2"/>
                    <a:pt x="8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" name="Freeform 120"/>
            <p:cNvSpPr/>
            <p:nvPr/>
          </p:nvSpPr>
          <p:spPr bwMode="auto">
            <a:xfrm>
              <a:off x="2606746" y="4479925"/>
              <a:ext cx="49976" cy="9525"/>
            </a:xfrm>
            <a:custGeom>
              <a:avLst/>
              <a:gdLst>
                <a:gd name="T0" fmla="*/ 9 w 9"/>
                <a:gd name="T1" fmla="*/ 2 h 3"/>
                <a:gd name="T2" fmla="*/ 2 w 9"/>
                <a:gd name="T3" fmla="*/ 3 h 3"/>
                <a:gd name="T4" fmla="*/ 9 w 9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9" y="2"/>
                  </a:moveTo>
                  <a:cubicBezTo>
                    <a:pt x="8" y="3"/>
                    <a:pt x="5" y="3"/>
                    <a:pt x="2" y="3"/>
                  </a:cubicBezTo>
                  <a:cubicBezTo>
                    <a:pt x="0" y="0"/>
                    <a:pt x="9" y="0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" name="Freeform 127"/>
            <p:cNvSpPr/>
            <p:nvPr/>
          </p:nvSpPr>
          <p:spPr bwMode="auto">
            <a:xfrm>
              <a:off x="9300765" y="4262438"/>
              <a:ext cx="222116" cy="15875"/>
            </a:xfrm>
            <a:custGeom>
              <a:avLst/>
              <a:gdLst>
                <a:gd name="T0" fmla="*/ 0 w 39"/>
                <a:gd name="T1" fmla="*/ 4 h 5"/>
                <a:gd name="T2" fmla="*/ 39 w 39"/>
                <a:gd name="T3" fmla="*/ 3 h 5"/>
                <a:gd name="T4" fmla="*/ 0 w 39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">
                  <a:moveTo>
                    <a:pt x="0" y="4"/>
                  </a:moveTo>
                  <a:cubicBezTo>
                    <a:pt x="10" y="2"/>
                    <a:pt x="31" y="0"/>
                    <a:pt x="39" y="3"/>
                  </a:cubicBezTo>
                  <a:cubicBezTo>
                    <a:pt x="28" y="3"/>
                    <a:pt x="7" y="5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Freeform 128"/>
            <p:cNvSpPr/>
            <p:nvPr/>
          </p:nvSpPr>
          <p:spPr bwMode="auto">
            <a:xfrm>
              <a:off x="9206366" y="4229100"/>
              <a:ext cx="191576" cy="14288"/>
            </a:xfrm>
            <a:custGeom>
              <a:avLst/>
              <a:gdLst>
                <a:gd name="T0" fmla="*/ 27 w 34"/>
                <a:gd name="T1" fmla="*/ 0 h 4"/>
                <a:gd name="T2" fmla="*/ 34 w 34"/>
                <a:gd name="T3" fmla="*/ 0 h 4"/>
                <a:gd name="T4" fmla="*/ 0 w 34"/>
                <a:gd name="T5" fmla="*/ 1 h 4"/>
                <a:gd name="T6" fmla="*/ 27 w 3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">
                  <a:moveTo>
                    <a:pt x="27" y="0"/>
                  </a:moveTo>
                  <a:cubicBezTo>
                    <a:pt x="29" y="0"/>
                    <a:pt x="32" y="0"/>
                    <a:pt x="34" y="0"/>
                  </a:cubicBezTo>
                  <a:cubicBezTo>
                    <a:pt x="23" y="2"/>
                    <a:pt x="6" y="4"/>
                    <a:pt x="0" y="1"/>
                  </a:cubicBezTo>
                  <a:cubicBezTo>
                    <a:pt x="7" y="1"/>
                    <a:pt x="18" y="1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" name="Freeform 130"/>
            <p:cNvSpPr/>
            <p:nvPr/>
          </p:nvSpPr>
          <p:spPr bwMode="auto">
            <a:xfrm>
              <a:off x="8523359" y="4292600"/>
              <a:ext cx="69412" cy="12700"/>
            </a:xfrm>
            <a:custGeom>
              <a:avLst/>
              <a:gdLst>
                <a:gd name="T0" fmla="*/ 0 w 12"/>
                <a:gd name="T1" fmla="*/ 2 h 4"/>
                <a:gd name="T2" fmla="*/ 12 w 12"/>
                <a:gd name="T3" fmla="*/ 3 h 4"/>
                <a:gd name="T4" fmla="*/ 0 w 1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4">
                  <a:moveTo>
                    <a:pt x="0" y="2"/>
                  </a:moveTo>
                  <a:cubicBezTo>
                    <a:pt x="4" y="4"/>
                    <a:pt x="8" y="0"/>
                    <a:pt x="12" y="3"/>
                  </a:cubicBezTo>
                  <a:cubicBezTo>
                    <a:pt x="8" y="4"/>
                    <a:pt x="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" name="Freeform 133"/>
            <p:cNvSpPr/>
            <p:nvPr/>
          </p:nvSpPr>
          <p:spPr bwMode="auto">
            <a:xfrm>
              <a:off x="8120775" y="4308475"/>
              <a:ext cx="74965" cy="15875"/>
            </a:xfrm>
            <a:custGeom>
              <a:avLst/>
              <a:gdLst>
                <a:gd name="T0" fmla="*/ 5 w 13"/>
                <a:gd name="T1" fmla="*/ 2 h 5"/>
                <a:gd name="T2" fmla="*/ 2 w 13"/>
                <a:gd name="T3" fmla="*/ 1 h 5"/>
                <a:gd name="T4" fmla="*/ 13 w 13"/>
                <a:gd name="T5" fmla="*/ 2 h 5"/>
                <a:gd name="T6" fmla="*/ 4 w 13"/>
                <a:gd name="T7" fmla="*/ 4 h 5"/>
                <a:gd name="T8" fmla="*/ 5 w 13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5" y="2"/>
                  </a:moveTo>
                  <a:cubicBezTo>
                    <a:pt x="3" y="2"/>
                    <a:pt x="0" y="2"/>
                    <a:pt x="2" y="1"/>
                  </a:cubicBezTo>
                  <a:cubicBezTo>
                    <a:pt x="5" y="2"/>
                    <a:pt x="12" y="0"/>
                    <a:pt x="13" y="2"/>
                  </a:cubicBezTo>
                  <a:cubicBezTo>
                    <a:pt x="8" y="2"/>
                    <a:pt x="7" y="5"/>
                    <a:pt x="4" y="4"/>
                  </a:cubicBezTo>
                  <a:cubicBezTo>
                    <a:pt x="4" y="4"/>
                    <a:pt x="5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" name="Freeform 135"/>
            <p:cNvSpPr/>
            <p:nvPr/>
          </p:nvSpPr>
          <p:spPr bwMode="auto">
            <a:xfrm>
              <a:off x="7690424" y="4311650"/>
              <a:ext cx="347057" cy="33338"/>
            </a:xfrm>
            <a:custGeom>
              <a:avLst/>
              <a:gdLst>
                <a:gd name="T0" fmla="*/ 29 w 61"/>
                <a:gd name="T1" fmla="*/ 5 h 10"/>
                <a:gd name="T2" fmla="*/ 38 w 61"/>
                <a:gd name="T3" fmla="*/ 5 h 10"/>
                <a:gd name="T4" fmla="*/ 37 w 61"/>
                <a:gd name="T5" fmla="*/ 2 h 10"/>
                <a:gd name="T6" fmla="*/ 61 w 61"/>
                <a:gd name="T7" fmla="*/ 2 h 10"/>
                <a:gd name="T8" fmla="*/ 60 w 61"/>
                <a:gd name="T9" fmla="*/ 3 h 10"/>
                <a:gd name="T10" fmla="*/ 61 w 61"/>
                <a:gd name="T11" fmla="*/ 4 h 10"/>
                <a:gd name="T12" fmla="*/ 56 w 61"/>
                <a:gd name="T13" fmla="*/ 5 h 10"/>
                <a:gd name="T14" fmla="*/ 42 w 61"/>
                <a:gd name="T15" fmla="*/ 7 h 10"/>
                <a:gd name="T16" fmla="*/ 42 w 61"/>
                <a:gd name="T17" fmla="*/ 3 h 10"/>
                <a:gd name="T18" fmla="*/ 39 w 61"/>
                <a:gd name="T19" fmla="*/ 5 h 10"/>
                <a:gd name="T20" fmla="*/ 41 w 61"/>
                <a:gd name="T21" fmla="*/ 7 h 10"/>
                <a:gd name="T22" fmla="*/ 0 w 61"/>
                <a:gd name="T23" fmla="*/ 5 h 10"/>
                <a:gd name="T24" fmla="*/ 29 w 61"/>
                <a:gd name="T2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10">
                  <a:moveTo>
                    <a:pt x="29" y="5"/>
                  </a:moveTo>
                  <a:cubicBezTo>
                    <a:pt x="35" y="4"/>
                    <a:pt x="32" y="3"/>
                    <a:pt x="38" y="5"/>
                  </a:cubicBezTo>
                  <a:cubicBezTo>
                    <a:pt x="37" y="4"/>
                    <a:pt x="36" y="3"/>
                    <a:pt x="37" y="2"/>
                  </a:cubicBezTo>
                  <a:cubicBezTo>
                    <a:pt x="44" y="3"/>
                    <a:pt x="53" y="0"/>
                    <a:pt x="61" y="2"/>
                  </a:cubicBezTo>
                  <a:cubicBezTo>
                    <a:pt x="60" y="2"/>
                    <a:pt x="59" y="2"/>
                    <a:pt x="60" y="3"/>
                  </a:cubicBezTo>
                  <a:cubicBezTo>
                    <a:pt x="60" y="3"/>
                    <a:pt x="61" y="3"/>
                    <a:pt x="61" y="4"/>
                  </a:cubicBezTo>
                  <a:cubicBezTo>
                    <a:pt x="58" y="4"/>
                    <a:pt x="54" y="2"/>
                    <a:pt x="56" y="5"/>
                  </a:cubicBezTo>
                  <a:cubicBezTo>
                    <a:pt x="49" y="5"/>
                    <a:pt x="47" y="2"/>
                    <a:pt x="42" y="7"/>
                  </a:cubicBezTo>
                  <a:cubicBezTo>
                    <a:pt x="41" y="5"/>
                    <a:pt x="46" y="3"/>
                    <a:pt x="42" y="3"/>
                  </a:cubicBezTo>
                  <a:cubicBezTo>
                    <a:pt x="41" y="3"/>
                    <a:pt x="39" y="4"/>
                    <a:pt x="39" y="5"/>
                  </a:cubicBezTo>
                  <a:cubicBezTo>
                    <a:pt x="40" y="5"/>
                    <a:pt x="41" y="5"/>
                    <a:pt x="41" y="7"/>
                  </a:cubicBezTo>
                  <a:cubicBezTo>
                    <a:pt x="30" y="10"/>
                    <a:pt x="9" y="10"/>
                    <a:pt x="0" y="5"/>
                  </a:cubicBezTo>
                  <a:cubicBezTo>
                    <a:pt x="11" y="5"/>
                    <a:pt x="28" y="1"/>
                    <a:pt x="2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1" name="Freeform 136"/>
            <p:cNvSpPr>
              <a:spLocks noEditPoints="1"/>
            </p:cNvSpPr>
            <p:nvPr/>
          </p:nvSpPr>
          <p:spPr bwMode="auto">
            <a:xfrm>
              <a:off x="2498463" y="4229100"/>
              <a:ext cx="5225279" cy="184150"/>
            </a:xfrm>
            <a:custGeom>
              <a:avLst/>
              <a:gdLst>
                <a:gd name="T0" fmla="*/ 48 w 921"/>
                <a:gd name="T1" fmla="*/ 20 h 56"/>
                <a:gd name="T2" fmla="*/ 31 w 921"/>
                <a:gd name="T3" fmla="*/ 23 h 56"/>
                <a:gd name="T4" fmla="*/ 5 w 921"/>
                <a:gd name="T5" fmla="*/ 31 h 56"/>
                <a:gd name="T6" fmla="*/ 2 w 921"/>
                <a:gd name="T7" fmla="*/ 43 h 56"/>
                <a:gd name="T8" fmla="*/ 148 w 921"/>
                <a:gd name="T9" fmla="*/ 51 h 56"/>
                <a:gd name="T10" fmla="*/ 166 w 921"/>
                <a:gd name="T11" fmla="*/ 53 h 56"/>
                <a:gd name="T12" fmla="*/ 344 w 921"/>
                <a:gd name="T13" fmla="*/ 53 h 56"/>
                <a:gd name="T14" fmla="*/ 644 w 921"/>
                <a:gd name="T15" fmla="*/ 49 h 56"/>
                <a:gd name="T16" fmla="*/ 783 w 921"/>
                <a:gd name="T17" fmla="*/ 41 h 56"/>
                <a:gd name="T18" fmla="*/ 826 w 921"/>
                <a:gd name="T19" fmla="*/ 39 h 56"/>
                <a:gd name="T20" fmla="*/ 645 w 921"/>
                <a:gd name="T21" fmla="*/ 45 h 56"/>
                <a:gd name="T22" fmla="*/ 287 w 921"/>
                <a:gd name="T23" fmla="*/ 44 h 56"/>
                <a:gd name="T24" fmla="*/ 406 w 921"/>
                <a:gd name="T25" fmla="*/ 42 h 56"/>
                <a:gd name="T26" fmla="*/ 386 w 921"/>
                <a:gd name="T27" fmla="*/ 37 h 56"/>
                <a:gd name="T28" fmla="*/ 373 w 921"/>
                <a:gd name="T29" fmla="*/ 41 h 56"/>
                <a:gd name="T30" fmla="*/ 349 w 921"/>
                <a:gd name="T31" fmla="*/ 41 h 56"/>
                <a:gd name="T32" fmla="*/ 193 w 921"/>
                <a:gd name="T33" fmla="*/ 38 h 56"/>
                <a:gd name="T34" fmla="*/ 115 w 921"/>
                <a:gd name="T35" fmla="*/ 37 h 56"/>
                <a:gd name="T36" fmla="*/ 264 w 921"/>
                <a:gd name="T37" fmla="*/ 29 h 56"/>
                <a:gd name="T38" fmla="*/ 281 w 921"/>
                <a:gd name="T39" fmla="*/ 25 h 56"/>
                <a:gd name="T40" fmla="*/ 314 w 921"/>
                <a:gd name="T41" fmla="*/ 31 h 56"/>
                <a:gd name="T42" fmla="*/ 296 w 921"/>
                <a:gd name="T43" fmla="*/ 27 h 56"/>
                <a:gd name="T44" fmla="*/ 329 w 921"/>
                <a:gd name="T45" fmla="*/ 23 h 56"/>
                <a:gd name="T46" fmla="*/ 377 w 921"/>
                <a:gd name="T47" fmla="*/ 19 h 56"/>
                <a:gd name="T48" fmla="*/ 530 w 921"/>
                <a:gd name="T49" fmla="*/ 20 h 56"/>
                <a:gd name="T50" fmla="*/ 921 w 921"/>
                <a:gd name="T51" fmla="*/ 0 h 56"/>
                <a:gd name="T52" fmla="*/ 618 w 921"/>
                <a:gd name="T53" fmla="*/ 11 h 56"/>
                <a:gd name="T54" fmla="*/ 525 w 921"/>
                <a:gd name="T55" fmla="*/ 16 h 56"/>
                <a:gd name="T56" fmla="*/ 495 w 921"/>
                <a:gd name="T57" fmla="*/ 13 h 56"/>
                <a:gd name="T58" fmla="*/ 447 w 921"/>
                <a:gd name="T59" fmla="*/ 16 h 56"/>
                <a:gd name="T60" fmla="*/ 427 w 921"/>
                <a:gd name="T61" fmla="*/ 14 h 56"/>
                <a:gd name="T62" fmla="*/ 391 w 921"/>
                <a:gd name="T63" fmla="*/ 13 h 56"/>
                <a:gd name="T64" fmla="*/ 347 w 921"/>
                <a:gd name="T65" fmla="*/ 16 h 56"/>
                <a:gd name="T66" fmla="*/ 341 w 921"/>
                <a:gd name="T67" fmla="*/ 13 h 56"/>
                <a:gd name="T68" fmla="*/ 329 w 921"/>
                <a:gd name="T69" fmla="*/ 16 h 56"/>
                <a:gd name="T70" fmla="*/ 318 w 921"/>
                <a:gd name="T71" fmla="*/ 13 h 56"/>
                <a:gd name="T72" fmla="*/ 296 w 921"/>
                <a:gd name="T73" fmla="*/ 15 h 56"/>
                <a:gd name="T74" fmla="*/ 278 w 921"/>
                <a:gd name="T75" fmla="*/ 12 h 56"/>
                <a:gd name="T76" fmla="*/ 29 w 921"/>
                <a:gd name="T77" fmla="*/ 17 h 56"/>
                <a:gd name="T78" fmla="*/ 33 w 921"/>
                <a:gd name="T79" fmla="*/ 22 h 56"/>
                <a:gd name="T80" fmla="*/ 180 w 921"/>
                <a:gd name="T81" fmla="*/ 42 h 56"/>
                <a:gd name="T82" fmla="*/ 135 w 921"/>
                <a:gd name="T83" fmla="*/ 41 h 56"/>
                <a:gd name="T84" fmla="*/ 135 w 921"/>
                <a:gd name="T85" fmla="*/ 41 h 56"/>
                <a:gd name="T86" fmla="*/ 233 w 921"/>
                <a:gd name="T87" fmla="*/ 28 h 56"/>
                <a:gd name="T88" fmla="*/ 233 w 921"/>
                <a:gd name="T89" fmla="*/ 2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21" h="56">
                  <a:moveTo>
                    <a:pt x="33" y="22"/>
                  </a:moveTo>
                  <a:cubicBezTo>
                    <a:pt x="38" y="22"/>
                    <a:pt x="41" y="20"/>
                    <a:pt x="48" y="20"/>
                  </a:cubicBezTo>
                  <a:cubicBezTo>
                    <a:pt x="47" y="26"/>
                    <a:pt x="34" y="23"/>
                    <a:pt x="30" y="25"/>
                  </a:cubicBezTo>
                  <a:cubicBezTo>
                    <a:pt x="29" y="24"/>
                    <a:pt x="30" y="23"/>
                    <a:pt x="31" y="23"/>
                  </a:cubicBezTo>
                  <a:cubicBezTo>
                    <a:pt x="28" y="22"/>
                    <a:pt x="19" y="22"/>
                    <a:pt x="21" y="27"/>
                  </a:cubicBezTo>
                  <a:cubicBezTo>
                    <a:pt x="13" y="28"/>
                    <a:pt x="7" y="26"/>
                    <a:pt x="5" y="31"/>
                  </a:cubicBezTo>
                  <a:cubicBezTo>
                    <a:pt x="6" y="35"/>
                    <a:pt x="12" y="35"/>
                    <a:pt x="17" y="36"/>
                  </a:cubicBezTo>
                  <a:cubicBezTo>
                    <a:pt x="13" y="39"/>
                    <a:pt x="2" y="37"/>
                    <a:pt x="2" y="43"/>
                  </a:cubicBezTo>
                  <a:cubicBezTo>
                    <a:pt x="8" y="39"/>
                    <a:pt x="0" y="50"/>
                    <a:pt x="6" y="53"/>
                  </a:cubicBezTo>
                  <a:cubicBezTo>
                    <a:pt x="53" y="52"/>
                    <a:pt x="107" y="51"/>
                    <a:pt x="148" y="51"/>
                  </a:cubicBezTo>
                  <a:cubicBezTo>
                    <a:pt x="147" y="53"/>
                    <a:pt x="146" y="51"/>
                    <a:pt x="144" y="51"/>
                  </a:cubicBezTo>
                  <a:cubicBezTo>
                    <a:pt x="146" y="56"/>
                    <a:pt x="164" y="45"/>
                    <a:pt x="166" y="53"/>
                  </a:cubicBezTo>
                  <a:cubicBezTo>
                    <a:pt x="214" y="49"/>
                    <a:pt x="290" y="55"/>
                    <a:pt x="343" y="52"/>
                  </a:cubicBezTo>
                  <a:cubicBezTo>
                    <a:pt x="345" y="51"/>
                    <a:pt x="346" y="53"/>
                    <a:pt x="344" y="53"/>
                  </a:cubicBezTo>
                  <a:cubicBezTo>
                    <a:pt x="408" y="53"/>
                    <a:pt x="479" y="52"/>
                    <a:pt x="540" y="51"/>
                  </a:cubicBezTo>
                  <a:cubicBezTo>
                    <a:pt x="572" y="50"/>
                    <a:pt x="612" y="52"/>
                    <a:pt x="644" y="49"/>
                  </a:cubicBezTo>
                  <a:cubicBezTo>
                    <a:pt x="652" y="48"/>
                    <a:pt x="659" y="44"/>
                    <a:pt x="660" y="48"/>
                  </a:cubicBezTo>
                  <a:cubicBezTo>
                    <a:pt x="705" y="44"/>
                    <a:pt x="740" y="44"/>
                    <a:pt x="783" y="41"/>
                  </a:cubicBezTo>
                  <a:cubicBezTo>
                    <a:pt x="783" y="40"/>
                    <a:pt x="781" y="41"/>
                    <a:pt x="781" y="40"/>
                  </a:cubicBezTo>
                  <a:cubicBezTo>
                    <a:pt x="803" y="43"/>
                    <a:pt x="807" y="38"/>
                    <a:pt x="826" y="39"/>
                  </a:cubicBezTo>
                  <a:cubicBezTo>
                    <a:pt x="827" y="36"/>
                    <a:pt x="821" y="39"/>
                    <a:pt x="823" y="36"/>
                  </a:cubicBezTo>
                  <a:cubicBezTo>
                    <a:pt x="754" y="39"/>
                    <a:pt x="702" y="43"/>
                    <a:pt x="645" y="45"/>
                  </a:cubicBezTo>
                  <a:cubicBezTo>
                    <a:pt x="527" y="49"/>
                    <a:pt x="400" y="49"/>
                    <a:pt x="290" y="46"/>
                  </a:cubicBezTo>
                  <a:cubicBezTo>
                    <a:pt x="288" y="46"/>
                    <a:pt x="288" y="44"/>
                    <a:pt x="287" y="44"/>
                  </a:cubicBezTo>
                  <a:cubicBezTo>
                    <a:pt x="260" y="44"/>
                    <a:pt x="232" y="42"/>
                    <a:pt x="206" y="41"/>
                  </a:cubicBezTo>
                  <a:cubicBezTo>
                    <a:pt x="275" y="39"/>
                    <a:pt x="332" y="44"/>
                    <a:pt x="406" y="42"/>
                  </a:cubicBezTo>
                  <a:cubicBezTo>
                    <a:pt x="400" y="39"/>
                    <a:pt x="385" y="42"/>
                    <a:pt x="378" y="40"/>
                  </a:cubicBezTo>
                  <a:cubicBezTo>
                    <a:pt x="379" y="36"/>
                    <a:pt x="383" y="40"/>
                    <a:pt x="386" y="37"/>
                  </a:cubicBezTo>
                  <a:cubicBezTo>
                    <a:pt x="384" y="35"/>
                    <a:pt x="377" y="37"/>
                    <a:pt x="373" y="37"/>
                  </a:cubicBezTo>
                  <a:cubicBezTo>
                    <a:pt x="373" y="38"/>
                    <a:pt x="373" y="40"/>
                    <a:pt x="373" y="41"/>
                  </a:cubicBezTo>
                  <a:cubicBezTo>
                    <a:pt x="366" y="40"/>
                    <a:pt x="358" y="40"/>
                    <a:pt x="352" y="38"/>
                  </a:cubicBezTo>
                  <a:cubicBezTo>
                    <a:pt x="348" y="37"/>
                    <a:pt x="351" y="41"/>
                    <a:pt x="349" y="41"/>
                  </a:cubicBezTo>
                  <a:cubicBezTo>
                    <a:pt x="316" y="39"/>
                    <a:pt x="277" y="42"/>
                    <a:pt x="246" y="36"/>
                  </a:cubicBezTo>
                  <a:cubicBezTo>
                    <a:pt x="235" y="40"/>
                    <a:pt x="210" y="36"/>
                    <a:pt x="193" y="38"/>
                  </a:cubicBezTo>
                  <a:cubicBezTo>
                    <a:pt x="169" y="39"/>
                    <a:pt x="140" y="35"/>
                    <a:pt x="122" y="35"/>
                  </a:cubicBezTo>
                  <a:cubicBezTo>
                    <a:pt x="122" y="35"/>
                    <a:pt x="117" y="37"/>
                    <a:pt x="115" y="37"/>
                  </a:cubicBezTo>
                  <a:cubicBezTo>
                    <a:pt x="106" y="38"/>
                    <a:pt x="96" y="36"/>
                    <a:pt x="89" y="35"/>
                  </a:cubicBezTo>
                  <a:cubicBezTo>
                    <a:pt x="145" y="28"/>
                    <a:pt x="219" y="35"/>
                    <a:pt x="264" y="29"/>
                  </a:cubicBezTo>
                  <a:cubicBezTo>
                    <a:pt x="253" y="29"/>
                    <a:pt x="246" y="29"/>
                    <a:pt x="241" y="26"/>
                  </a:cubicBezTo>
                  <a:cubicBezTo>
                    <a:pt x="256" y="28"/>
                    <a:pt x="258" y="23"/>
                    <a:pt x="281" y="25"/>
                  </a:cubicBezTo>
                  <a:cubicBezTo>
                    <a:pt x="285" y="27"/>
                    <a:pt x="277" y="30"/>
                    <a:pt x="280" y="31"/>
                  </a:cubicBezTo>
                  <a:cubicBezTo>
                    <a:pt x="292" y="30"/>
                    <a:pt x="301" y="33"/>
                    <a:pt x="314" y="31"/>
                  </a:cubicBezTo>
                  <a:cubicBezTo>
                    <a:pt x="307" y="29"/>
                    <a:pt x="299" y="28"/>
                    <a:pt x="291" y="28"/>
                  </a:cubicBezTo>
                  <a:cubicBezTo>
                    <a:pt x="290" y="26"/>
                    <a:pt x="295" y="28"/>
                    <a:pt x="296" y="27"/>
                  </a:cubicBezTo>
                  <a:cubicBezTo>
                    <a:pt x="282" y="23"/>
                    <a:pt x="315" y="25"/>
                    <a:pt x="319" y="25"/>
                  </a:cubicBezTo>
                  <a:cubicBezTo>
                    <a:pt x="323" y="25"/>
                    <a:pt x="327" y="23"/>
                    <a:pt x="329" y="23"/>
                  </a:cubicBezTo>
                  <a:cubicBezTo>
                    <a:pt x="339" y="22"/>
                    <a:pt x="361" y="22"/>
                    <a:pt x="372" y="23"/>
                  </a:cubicBezTo>
                  <a:cubicBezTo>
                    <a:pt x="372" y="20"/>
                    <a:pt x="375" y="20"/>
                    <a:pt x="377" y="19"/>
                  </a:cubicBezTo>
                  <a:cubicBezTo>
                    <a:pt x="381" y="19"/>
                    <a:pt x="384" y="21"/>
                    <a:pt x="388" y="22"/>
                  </a:cubicBezTo>
                  <a:cubicBezTo>
                    <a:pt x="433" y="19"/>
                    <a:pt x="486" y="18"/>
                    <a:pt x="530" y="20"/>
                  </a:cubicBezTo>
                  <a:cubicBezTo>
                    <a:pt x="530" y="19"/>
                    <a:pt x="529" y="19"/>
                    <a:pt x="530" y="18"/>
                  </a:cubicBezTo>
                  <a:cubicBezTo>
                    <a:pt x="648" y="16"/>
                    <a:pt x="801" y="9"/>
                    <a:pt x="921" y="0"/>
                  </a:cubicBezTo>
                  <a:cubicBezTo>
                    <a:pt x="823" y="2"/>
                    <a:pt x="728" y="10"/>
                    <a:pt x="635" y="13"/>
                  </a:cubicBezTo>
                  <a:cubicBezTo>
                    <a:pt x="631" y="10"/>
                    <a:pt x="625" y="10"/>
                    <a:pt x="618" y="11"/>
                  </a:cubicBezTo>
                  <a:cubicBezTo>
                    <a:pt x="621" y="12"/>
                    <a:pt x="628" y="11"/>
                    <a:pt x="632" y="12"/>
                  </a:cubicBezTo>
                  <a:cubicBezTo>
                    <a:pt x="603" y="14"/>
                    <a:pt x="556" y="14"/>
                    <a:pt x="525" y="16"/>
                  </a:cubicBezTo>
                  <a:cubicBezTo>
                    <a:pt x="521" y="16"/>
                    <a:pt x="528" y="12"/>
                    <a:pt x="524" y="13"/>
                  </a:cubicBezTo>
                  <a:cubicBezTo>
                    <a:pt x="511" y="14"/>
                    <a:pt x="505" y="13"/>
                    <a:pt x="495" y="13"/>
                  </a:cubicBezTo>
                  <a:cubicBezTo>
                    <a:pt x="499" y="15"/>
                    <a:pt x="505" y="15"/>
                    <a:pt x="511" y="14"/>
                  </a:cubicBezTo>
                  <a:cubicBezTo>
                    <a:pt x="489" y="17"/>
                    <a:pt x="467" y="17"/>
                    <a:pt x="447" y="16"/>
                  </a:cubicBezTo>
                  <a:cubicBezTo>
                    <a:pt x="445" y="14"/>
                    <a:pt x="443" y="13"/>
                    <a:pt x="432" y="14"/>
                  </a:cubicBezTo>
                  <a:cubicBezTo>
                    <a:pt x="431" y="14"/>
                    <a:pt x="427" y="14"/>
                    <a:pt x="427" y="14"/>
                  </a:cubicBezTo>
                  <a:cubicBezTo>
                    <a:pt x="426" y="15"/>
                    <a:pt x="424" y="17"/>
                    <a:pt x="418" y="16"/>
                  </a:cubicBezTo>
                  <a:cubicBezTo>
                    <a:pt x="420" y="12"/>
                    <a:pt x="400" y="14"/>
                    <a:pt x="391" y="13"/>
                  </a:cubicBezTo>
                  <a:cubicBezTo>
                    <a:pt x="391" y="14"/>
                    <a:pt x="393" y="14"/>
                    <a:pt x="393" y="15"/>
                  </a:cubicBezTo>
                  <a:cubicBezTo>
                    <a:pt x="378" y="16"/>
                    <a:pt x="363" y="17"/>
                    <a:pt x="347" y="16"/>
                  </a:cubicBezTo>
                  <a:cubicBezTo>
                    <a:pt x="349" y="14"/>
                    <a:pt x="356" y="15"/>
                    <a:pt x="358" y="14"/>
                  </a:cubicBezTo>
                  <a:cubicBezTo>
                    <a:pt x="354" y="11"/>
                    <a:pt x="345" y="15"/>
                    <a:pt x="341" y="13"/>
                  </a:cubicBezTo>
                  <a:cubicBezTo>
                    <a:pt x="341" y="15"/>
                    <a:pt x="346" y="13"/>
                    <a:pt x="346" y="15"/>
                  </a:cubicBezTo>
                  <a:cubicBezTo>
                    <a:pt x="340" y="17"/>
                    <a:pt x="336" y="16"/>
                    <a:pt x="329" y="16"/>
                  </a:cubicBezTo>
                  <a:cubicBezTo>
                    <a:pt x="334" y="13"/>
                    <a:pt x="325" y="10"/>
                    <a:pt x="332" y="10"/>
                  </a:cubicBezTo>
                  <a:cubicBezTo>
                    <a:pt x="326" y="8"/>
                    <a:pt x="321" y="9"/>
                    <a:pt x="318" y="13"/>
                  </a:cubicBezTo>
                  <a:cubicBezTo>
                    <a:pt x="319" y="15"/>
                    <a:pt x="323" y="14"/>
                    <a:pt x="327" y="14"/>
                  </a:cubicBezTo>
                  <a:cubicBezTo>
                    <a:pt x="318" y="17"/>
                    <a:pt x="308" y="16"/>
                    <a:pt x="296" y="15"/>
                  </a:cubicBezTo>
                  <a:cubicBezTo>
                    <a:pt x="297" y="12"/>
                    <a:pt x="302" y="14"/>
                    <a:pt x="305" y="13"/>
                  </a:cubicBezTo>
                  <a:cubicBezTo>
                    <a:pt x="298" y="11"/>
                    <a:pt x="289" y="12"/>
                    <a:pt x="278" y="12"/>
                  </a:cubicBezTo>
                  <a:cubicBezTo>
                    <a:pt x="277" y="11"/>
                    <a:pt x="281" y="10"/>
                    <a:pt x="277" y="8"/>
                  </a:cubicBezTo>
                  <a:cubicBezTo>
                    <a:pt x="194" y="2"/>
                    <a:pt x="109" y="12"/>
                    <a:pt x="29" y="17"/>
                  </a:cubicBezTo>
                  <a:cubicBezTo>
                    <a:pt x="28" y="21"/>
                    <a:pt x="34" y="18"/>
                    <a:pt x="36" y="19"/>
                  </a:cubicBezTo>
                  <a:cubicBezTo>
                    <a:pt x="37" y="21"/>
                    <a:pt x="31" y="18"/>
                    <a:pt x="33" y="22"/>
                  </a:cubicBezTo>
                  <a:close/>
                  <a:moveTo>
                    <a:pt x="162" y="41"/>
                  </a:moveTo>
                  <a:cubicBezTo>
                    <a:pt x="168" y="40"/>
                    <a:pt x="177" y="38"/>
                    <a:pt x="180" y="42"/>
                  </a:cubicBezTo>
                  <a:cubicBezTo>
                    <a:pt x="174" y="42"/>
                    <a:pt x="165" y="44"/>
                    <a:pt x="162" y="41"/>
                  </a:cubicBezTo>
                  <a:close/>
                  <a:moveTo>
                    <a:pt x="135" y="41"/>
                  </a:moveTo>
                  <a:cubicBezTo>
                    <a:pt x="148" y="41"/>
                    <a:pt x="152" y="40"/>
                    <a:pt x="161" y="42"/>
                  </a:cubicBezTo>
                  <a:cubicBezTo>
                    <a:pt x="152" y="42"/>
                    <a:pt x="141" y="44"/>
                    <a:pt x="135" y="41"/>
                  </a:cubicBezTo>
                  <a:close/>
                  <a:moveTo>
                    <a:pt x="233" y="25"/>
                  </a:moveTo>
                  <a:cubicBezTo>
                    <a:pt x="233" y="26"/>
                    <a:pt x="233" y="27"/>
                    <a:pt x="233" y="28"/>
                  </a:cubicBezTo>
                  <a:cubicBezTo>
                    <a:pt x="225" y="30"/>
                    <a:pt x="216" y="27"/>
                    <a:pt x="208" y="25"/>
                  </a:cubicBezTo>
                  <a:cubicBezTo>
                    <a:pt x="218" y="23"/>
                    <a:pt x="225" y="26"/>
                    <a:pt x="23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2" name="Freeform 137"/>
            <p:cNvSpPr/>
            <p:nvPr/>
          </p:nvSpPr>
          <p:spPr bwMode="auto">
            <a:xfrm>
              <a:off x="4922305" y="427196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3" name="Freeform 138"/>
            <p:cNvSpPr/>
            <p:nvPr/>
          </p:nvSpPr>
          <p:spPr bwMode="auto">
            <a:xfrm>
              <a:off x="7609908" y="4324350"/>
              <a:ext cx="52753" cy="14288"/>
            </a:xfrm>
            <a:custGeom>
              <a:avLst/>
              <a:gdLst>
                <a:gd name="T0" fmla="*/ 9 w 9"/>
                <a:gd name="T1" fmla="*/ 2 h 4"/>
                <a:gd name="T2" fmla="*/ 6 w 9"/>
                <a:gd name="T3" fmla="*/ 3 h 4"/>
                <a:gd name="T4" fmla="*/ 6 w 9"/>
                <a:gd name="T5" fmla="*/ 4 h 4"/>
                <a:gd name="T6" fmla="*/ 0 w 9"/>
                <a:gd name="T7" fmla="*/ 4 h 4"/>
                <a:gd name="T8" fmla="*/ 0 w 9"/>
                <a:gd name="T9" fmla="*/ 1 h 4"/>
                <a:gd name="T10" fmla="*/ 9 w 9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">
                  <a:moveTo>
                    <a:pt x="9" y="2"/>
                  </a:moveTo>
                  <a:cubicBezTo>
                    <a:pt x="8" y="2"/>
                    <a:pt x="6" y="2"/>
                    <a:pt x="6" y="3"/>
                  </a:cubicBezTo>
                  <a:cubicBezTo>
                    <a:pt x="7" y="3"/>
                    <a:pt x="7" y="4"/>
                    <a:pt x="6" y="4"/>
                  </a:cubicBezTo>
                  <a:cubicBezTo>
                    <a:pt x="4" y="3"/>
                    <a:pt x="4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3"/>
                    <a:pt x="6" y="0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" name="Freeform 139"/>
            <p:cNvSpPr/>
            <p:nvPr/>
          </p:nvSpPr>
          <p:spPr bwMode="auto">
            <a:xfrm>
              <a:off x="7207322" y="4298950"/>
              <a:ext cx="130494" cy="12700"/>
            </a:xfrm>
            <a:custGeom>
              <a:avLst/>
              <a:gdLst>
                <a:gd name="T0" fmla="*/ 23 w 23"/>
                <a:gd name="T1" fmla="*/ 2 h 4"/>
                <a:gd name="T2" fmla="*/ 2 w 23"/>
                <a:gd name="T3" fmla="*/ 2 h 4"/>
                <a:gd name="T4" fmla="*/ 23 w 23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4">
                  <a:moveTo>
                    <a:pt x="23" y="2"/>
                  </a:moveTo>
                  <a:cubicBezTo>
                    <a:pt x="17" y="4"/>
                    <a:pt x="0" y="4"/>
                    <a:pt x="2" y="2"/>
                  </a:cubicBezTo>
                  <a:cubicBezTo>
                    <a:pt x="5" y="2"/>
                    <a:pt x="20" y="0"/>
                    <a:pt x="2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" name="Freeform 140"/>
            <p:cNvSpPr/>
            <p:nvPr/>
          </p:nvSpPr>
          <p:spPr bwMode="auto">
            <a:xfrm>
              <a:off x="7223981" y="4344988"/>
              <a:ext cx="63859" cy="15875"/>
            </a:xfrm>
            <a:custGeom>
              <a:avLst/>
              <a:gdLst>
                <a:gd name="T0" fmla="*/ 4 w 11"/>
                <a:gd name="T1" fmla="*/ 2 h 5"/>
                <a:gd name="T2" fmla="*/ 9 w 11"/>
                <a:gd name="T3" fmla="*/ 2 h 5"/>
                <a:gd name="T4" fmla="*/ 8 w 11"/>
                <a:gd name="T5" fmla="*/ 0 h 5"/>
                <a:gd name="T6" fmla="*/ 11 w 11"/>
                <a:gd name="T7" fmla="*/ 4 h 5"/>
                <a:gd name="T8" fmla="*/ 4 w 11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4" y="2"/>
                  </a:moveTo>
                  <a:cubicBezTo>
                    <a:pt x="3" y="4"/>
                    <a:pt x="9" y="3"/>
                    <a:pt x="9" y="2"/>
                  </a:cubicBezTo>
                  <a:cubicBezTo>
                    <a:pt x="7" y="2"/>
                    <a:pt x="7" y="0"/>
                    <a:pt x="8" y="0"/>
                  </a:cubicBezTo>
                  <a:cubicBezTo>
                    <a:pt x="8" y="3"/>
                    <a:pt x="11" y="2"/>
                    <a:pt x="11" y="4"/>
                  </a:cubicBezTo>
                  <a:cubicBezTo>
                    <a:pt x="8" y="4"/>
                    <a:pt x="0" y="5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6" name="Freeform 144"/>
            <p:cNvSpPr/>
            <p:nvPr/>
          </p:nvSpPr>
          <p:spPr bwMode="auto">
            <a:xfrm>
              <a:off x="6157824" y="4194175"/>
              <a:ext cx="238775" cy="28575"/>
            </a:xfrm>
            <a:custGeom>
              <a:avLst/>
              <a:gdLst>
                <a:gd name="T0" fmla="*/ 0 w 42"/>
                <a:gd name="T1" fmla="*/ 6 h 9"/>
                <a:gd name="T2" fmla="*/ 34 w 42"/>
                <a:gd name="T3" fmla="*/ 5 h 9"/>
                <a:gd name="T4" fmla="*/ 42 w 42"/>
                <a:gd name="T5" fmla="*/ 6 h 9"/>
                <a:gd name="T6" fmla="*/ 0 w 42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9">
                  <a:moveTo>
                    <a:pt x="0" y="6"/>
                  </a:moveTo>
                  <a:cubicBezTo>
                    <a:pt x="8" y="3"/>
                    <a:pt x="23" y="5"/>
                    <a:pt x="34" y="5"/>
                  </a:cubicBezTo>
                  <a:cubicBezTo>
                    <a:pt x="36" y="5"/>
                    <a:pt x="42" y="0"/>
                    <a:pt x="42" y="6"/>
                  </a:cubicBezTo>
                  <a:cubicBezTo>
                    <a:pt x="29" y="6"/>
                    <a:pt x="4" y="9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7" name="Freeform 145"/>
            <p:cNvSpPr/>
            <p:nvPr/>
          </p:nvSpPr>
          <p:spPr bwMode="auto">
            <a:xfrm>
              <a:off x="5907944" y="4330700"/>
              <a:ext cx="97177" cy="14288"/>
            </a:xfrm>
            <a:custGeom>
              <a:avLst/>
              <a:gdLst>
                <a:gd name="T0" fmla="*/ 3 w 17"/>
                <a:gd name="T1" fmla="*/ 2 h 4"/>
                <a:gd name="T2" fmla="*/ 17 w 17"/>
                <a:gd name="T3" fmla="*/ 3 h 4"/>
                <a:gd name="T4" fmla="*/ 3 w 17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4">
                  <a:moveTo>
                    <a:pt x="3" y="2"/>
                  </a:moveTo>
                  <a:cubicBezTo>
                    <a:pt x="4" y="2"/>
                    <a:pt x="14" y="0"/>
                    <a:pt x="17" y="3"/>
                  </a:cubicBezTo>
                  <a:cubicBezTo>
                    <a:pt x="15" y="4"/>
                    <a:pt x="0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8" name="Freeform 146"/>
            <p:cNvSpPr/>
            <p:nvPr/>
          </p:nvSpPr>
          <p:spPr bwMode="auto">
            <a:xfrm>
              <a:off x="5466489" y="4357688"/>
              <a:ext cx="397033" cy="9525"/>
            </a:xfrm>
            <a:custGeom>
              <a:avLst/>
              <a:gdLst>
                <a:gd name="T0" fmla="*/ 70 w 70"/>
                <a:gd name="T1" fmla="*/ 1 h 3"/>
                <a:gd name="T2" fmla="*/ 0 w 70"/>
                <a:gd name="T3" fmla="*/ 2 h 3"/>
                <a:gd name="T4" fmla="*/ 70 w 70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3">
                  <a:moveTo>
                    <a:pt x="70" y="1"/>
                  </a:moveTo>
                  <a:cubicBezTo>
                    <a:pt x="40" y="2"/>
                    <a:pt x="28" y="3"/>
                    <a:pt x="0" y="2"/>
                  </a:cubicBezTo>
                  <a:cubicBezTo>
                    <a:pt x="22" y="1"/>
                    <a:pt x="51" y="0"/>
                    <a:pt x="7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9" name="Freeform 148"/>
            <p:cNvSpPr/>
            <p:nvPr/>
          </p:nvSpPr>
          <p:spPr bwMode="auto">
            <a:xfrm>
              <a:off x="4808469" y="4354513"/>
              <a:ext cx="435904" cy="15875"/>
            </a:xfrm>
            <a:custGeom>
              <a:avLst/>
              <a:gdLst>
                <a:gd name="T0" fmla="*/ 14 w 77"/>
                <a:gd name="T1" fmla="*/ 0 h 5"/>
                <a:gd name="T2" fmla="*/ 21 w 77"/>
                <a:gd name="T3" fmla="*/ 3 h 5"/>
                <a:gd name="T4" fmla="*/ 62 w 77"/>
                <a:gd name="T5" fmla="*/ 3 h 5"/>
                <a:gd name="T6" fmla="*/ 53 w 77"/>
                <a:gd name="T7" fmla="*/ 5 h 5"/>
                <a:gd name="T8" fmla="*/ 0 w 77"/>
                <a:gd name="T9" fmla="*/ 3 h 5"/>
                <a:gd name="T10" fmla="*/ 14 w 7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5">
                  <a:moveTo>
                    <a:pt x="14" y="0"/>
                  </a:moveTo>
                  <a:cubicBezTo>
                    <a:pt x="16" y="2"/>
                    <a:pt x="18" y="3"/>
                    <a:pt x="21" y="3"/>
                  </a:cubicBezTo>
                  <a:cubicBezTo>
                    <a:pt x="35" y="3"/>
                    <a:pt x="47" y="3"/>
                    <a:pt x="62" y="3"/>
                  </a:cubicBezTo>
                  <a:cubicBezTo>
                    <a:pt x="77" y="4"/>
                    <a:pt x="56" y="5"/>
                    <a:pt x="53" y="5"/>
                  </a:cubicBezTo>
                  <a:cubicBezTo>
                    <a:pt x="41" y="5"/>
                    <a:pt x="12" y="5"/>
                    <a:pt x="0" y="3"/>
                  </a:cubicBezTo>
                  <a:cubicBezTo>
                    <a:pt x="8" y="3"/>
                    <a:pt x="12" y="5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0" name="Freeform 149"/>
            <p:cNvSpPr/>
            <p:nvPr/>
          </p:nvSpPr>
          <p:spPr bwMode="auto">
            <a:xfrm>
              <a:off x="4466967" y="4479925"/>
              <a:ext cx="63859" cy="19050"/>
            </a:xfrm>
            <a:custGeom>
              <a:avLst/>
              <a:gdLst>
                <a:gd name="T0" fmla="*/ 8 w 11"/>
                <a:gd name="T1" fmla="*/ 3 h 6"/>
                <a:gd name="T2" fmla="*/ 7 w 11"/>
                <a:gd name="T3" fmla="*/ 4 h 6"/>
                <a:gd name="T4" fmla="*/ 9 w 11"/>
                <a:gd name="T5" fmla="*/ 5 h 6"/>
                <a:gd name="T6" fmla="*/ 3 w 11"/>
                <a:gd name="T7" fmla="*/ 2 h 6"/>
                <a:gd name="T8" fmla="*/ 8 w 11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8" y="3"/>
                  </a:moveTo>
                  <a:cubicBezTo>
                    <a:pt x="7" y="3"/>
                    <a:pt x="7" y="3"/>
                    <a:pt x="7" y="4"/>
                  </a:cubicBezTo>
                  <a:cubicBezTo>
                    <a:pt x="8" y="4"/>
                    <a:pt x="9" y="4"/>
                    <a:pt x="9" y="5"/>
                  </a:cubicBezTo>
                  <a:cubicBezTo>
                    <a:pt x="6" y="6"/>
                    <a:pt x="0" y="4"/>
                    <a:pt x="3" y="2"/>
                  </a:cubicBezTo>
                  <a:cubicBezTo>
                    <a:pt x="4" y="5"/>
                    <a:pt x="11" y="0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1" name="Freeform 150"/>
            <p:cNvSpPr/>
            <p:nvPr/>
          </p:nvSpPr>
          <p:spPr bwMode="auto">
            <a:xfrm>
              <a:off x="3770077" y="4475163"/>
              <a:ext cx="169364" cy="14288"/>
            </a:xfrm>
            <a:custGeom>
              <a:avLst/>
              <a:gdLst>
                <a:gd name="T0" fmla="*/ 0 w 30"/>
                <a:gd name="T1" fmla="*/ 2 h 4"/>
                <a:gd name="T2" fmla="*/ 30 w 30"/>
                <a:gd name="T3" fmla="*/ 4 h 4"/>
                <a:gd name="T4" fmla="*/ 0 w 30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4">
                  <a:moveTo>
                    <a:pt x="0" y="2"/>
                  </a:moveTo>
                  <a:cubicBezTo>
                    <a:pt x="8" y="0"/>
                    <a:pt x="22" y="2"/>
                    <a:pt x="30" y="4"/>
                  </a:cubicBezTo>
                  <a:cubicBezTo>
                    <a:pt x="20" y="3"/>
                    <a:pt x="8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2" name="Freeform 151"/>
            <p:cNvSpPr/>
            <p:nvPr/>
          </p:nvSpPr>
          <p:spPr bwMode="auto">
            <a:xfrm>
              <a:off x="2481804" y="4249738"/>
              <a:ext cx="77741" cy="15875"/>
            </a:xfrm>
            <a:custGeom>
              <a:avLst/>
              <a:gdLst>
                <a:gd name="T0" fmla="*/ 14 w 14"/>
                <a:gd name="T1" fmla="*/ 2 h 5"/>
                <a:gd name="T2" fmla="*/ 14 w 14"/>
                <a:gd name="T3" fmla="*/ 4 h 5"/>
                <a:gd name="T4" fmla="*/ 1 w 14"/>
                <a:gd name="T5" fmla="*/ 5 h 5"/>
                <a:gd name="T6" fmla="*/ 14 w 14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14" y="2"/>
                  </a:moveTo>
                  <a:cubicBezTo>
                    <a:pt x="13" y="3"/>
                    <a:pt x="13" y="3"/>
                    <a:pt x="14" y="4"/>
                  </a:cubicBezTo>
                  <a:cubicBezTo>
                    <a:pt x="9" y="2"/>
                    <a:pt x="7" y="5"/>
                    <a:pt x="1" y="5"/>
                  </a:cubicBezTo>
                  <a:cubicBezTo>
                    <a:pt x="0" y="0"/>
                    <a:pt x="12" y="4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" name="Freeform 153"/>
            <p:cNvSpPr/>
            <p:nvPr/>
          </p:nvSpPr>
          <p:spPr bwMode="auto">
            <a:xfrm>
              <a:off x="7526615" y="4327525"/>
              <a:ext cx="44423" cy="20638"/>
            </a:xfrm>
            <a:custGeom>
              <a:avLst/>
              <a:gdLst>
                <a:gd name="T0" fmla="*/ 8 w 8"/>
                <a:gd name="T1" fmla="*/ 3 h 6"/>
                <a:gd name="T2" fmla="*/ 2 w 8"/>
                <a:gd name="T3" fmla="*/ 6 h 6"/>
                <a:gd name="T4" fmla="*/ 0 w 8"/>
                <a:gd name="T5" fmla="*/ 2 h 6"/>
                <a:gd name="T6" fmla="*/ 8 w 8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8" y="3"/>
                  </a:moveTo>
                  <a:cubicBezTo>
                    <a:pt x="6" y="5"/>
                    <a:pt x="5" y="3"/>
                    <a:pt x="2" y="6"/>
                  </a:cubicBezTo>
                  <a:cubicBezTo>
                    <a:pt x="2" y="4"/>
                    <a:pt x="1" y="3"/>
                    <a:pt x="0" y="2"/>
                  </a:cubicBezTo>
                  <a:cubicBezTo>
                    <a:pt x="2" y="2"/>
                    <a:pt x="7" y="0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4" name="Freeform 154"/>
            <p:cNvSpPr/>
            <p:nvPr/>
          </p:nvSpPr>
          <p:spPr bwMode="auto">
            <a:xfrm>
              <a:off x="7371134" y="4330700"/>
              <a:ext cx="124941" cy="23813"/>
            </a:xfrm>
            <a:custGeom>
              <a:avLst/>
              <a:gdLst>
                <a:gd name="T0" fmla="*/ 22 w 22"/>
                <a:gd name="T1" fmla="*/ 2 h 7"/>
                <a:gd name="T2" fmla="*/ 22 w 22"/>
                <a:gd name="T3" fmla="*/ 4 h 7"/>
                <a:gd name="T4" fmla="*/ 0 w 22"/>
                <a:gd name="T5" fmla="*/ 7 h 7"/>
                <a:gd name="T6" fmla="*/ 0 w 22"/>
                <a:gd name="T7" fmla="*/ 2 h 7"/>
                <a:gd name="T8" fmla="*/ 22 w 22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7">
                  <a:moveTo>
                    <a:pt x="22" y="2"/>
                  </a:moveTo>
                  <a:cubicBezTo>
                    <a:pt x="21" y="2"/>
                    <a:pt x="22" y="3"/>
                    <a:pt x="22" y="4"/>
                  </a:cubicBezTo>
                  <a:cubicBezTo>
                    <a:pt x="15" y="5"/>
                    <a:pt x="7" y="5"/>
                    <a:pt x="0" y="7"/>
                  </a:cubicBezTo>
                  <a:cubicBezTo>
                    <a:pt x="0" y="5"/>
                    <a:pt x="0" y="4"/>
                    <a:pt x="0" y="2"/>
                  </a:cubicBezTo>
                  <a:cubicBezTo>
                    <a:pt x="5" y="4"/>
                    <a:pt x="16" y="0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5" name="Freeform 155"/>
            <p:cNvSpPr/>
            <p:nvPr/>
          </p:nvSpPr>
          <p:spPr bwMode="auto">
            <a:xfrm>
              <a:off x="2645616" y="4449763"/>
              <a:ext cx="1043945" cy="42863"/>
            </a:xfrm>
            <a:custGeom>
              <a:avLst/>
              <a:gdLst>
                <a:gd name="T0" fmla="*/ 65 w 184"/>
                <a:gd name="T1" fmla="*/ 4 h 13"/>
                <a:gd name="T2" fmla="*/ 158 w 184"/>
                <a:gd name="T3" fmla="*/ 8 h 13"/>
                <a:gd name="T4" fmla="*/ 184 w 184"/>
                <a:gd name="T5" fmla="*/ 8 h 13"/>
                <a:gd name="T6" fmla="*/ 116 w 184"/>
                <a:gd name="T7" fmla="*/ 9 h 13"/>
                <a:gd name="T8" fmla="*/ 83 w 184"/>
                <a:gd name="T9" fmla="*/ 12 h 13"/>
                <a:gd name="T10" fmla="*/ 45 w 184"/>
                <a:gd name="T11" fmla="*/ 10 h 13"/>
                <a:gd name="T12" fmla="*/ 0 w 184"/>
                <a:gd name="T13" fmla="*/ 6 h 13"/>
                <a:gd name="T14" fmla="*/ 65 w 184"/>
                <a:gd name="T1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13">
                  <a:moveTo>
                    <a:pt x="65" y="4"/>
                  </a:moveTo>
                  <a:cubicBezTo>
                    <a:pt x="97" y="12"/>
                    <a:pt x="129" y="5"/>
                    <a:pt x="158" y="8"/>
                  </a:cubicBezTo>
                  <a:cubicBezTo>
                    <a:pt x="160" y="4"/>
                    <a:pt x="177" y="7"/>
                    <a:pt x="184" y="8"/>
                  </a:cubicBezTo>
                  <a:cubicBezTo>
                    <a:pt x="167" y="13"/>
                    <a:pt x="142" y="9"/>
                    <a:pt x="116" y="9"/>
                  </a:cubicBezTo>
                  <a:cubicBezTo>
                    <a:pt x="104" y="10"/>
                    <a:pt x="93" y="12"/>
                    <a:pt x="83" y="12"/>
                  </a:cubicBezTo>
                  <a:cubicBezTo>
                    <a:pt x="71" y="11"/>
                    <a:pt x="60" y="10"/>
                    <a:pt x="45" y="10"/>
                  </a:cubicBezTo>
                  <a:cubicBezTo>
                    <a:pt x="31" y="10"/>
                    <a:pt x="12" y="12"/>
                    <a:pt x="0" y="6"/>
                  </a:cubicBezTo>
                  <a:cubicBezTo>
                    <a:pt x="19" y="0"/>
                    <a:pt x="44" y="11"/>
                    <a:pt x="6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9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4200517" y="3056625"/>
            <a:ext cx="691277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lvl="0" eaLnBrk="1" hangingPunct="1">
              <a:buNone/>
              <a:defRPr/>
            </a:pPr>
            <a:r>
              <a:rPr lang="zh-CN" altLang="en-US" sz="4000" b="1" dirty="0">
                <a:solidFill>
                  <a:srgbClr val="569547"/>
                </a:solidFill>
                <a:cs typeface="Arial" panose="020B0604020202020204" pitchFamily="34" charset="0"/>
              </a:rPr>
              <a:t>互助小组：不让一个人落下</a:t>
            </a:r>
          </a:p>
        </p:txBody>
      </p:sp>
      <p:sp>
        <p:nvSpPr>
          <p:cNvPr id="9" name="矩形 259"/>
          <p:cNvSpPr>
            <a:spLocks noChangeArrowheads="1"/>
          </p:cNvSpPr>
          <p:nvPr/>
        </p:nvSpPr>
        <p:spPr bwMode="auto">
          <a:xfrm>
            <a:off x="4200715" y="3823791"/>
            <a:ext cx="7358939" cy="155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lvl="0" eaLnBrk="1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zh-CN" altLang="en-US" sz="2800" dirty="0">
                <a:solidFill>
                  <a:schemeClr val="tx2"/>
                </a:solidFill>
                <a:cs typeface="Arial" panose="020B0604020202020204" pitchFamily="34" charset="0"/>
              </a:rPr>
              <a:t>请你思考一下，为了不让我们班的任何一位同学落下，可以设立一些怎样的互助小组，帮助大家共同进步，一起提高？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49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87416" y="1433410"/>
            <a:ext cx="8875199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试一试：假如班上的同学有以下情况，我们要怎么做？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01292" y="2135578"/>
            <a:ext cx="9238744" cy="3970318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、班里的小晖生病住院了，老师说，他可能有一个多月的时间都来不了学校学习了。你会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、班里的小马、小明和小力三名同学的数学成绩很差，老是拖班里后腿，他们觉得难过极了。你会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、每次上体育课时，花花因为身体比较弱，总是气喘吁吁地跑在最后。你会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434" t="2505" b="1924"/>
          <a:stretch>
            <a:fillRect/>
          </a:stretch>
        </p:blipFill>
        <p:spPr>
          <a:xfrm>
            <a:off x="8966579" y="2511188"/>
            <a:ext cx="3411961" cy="371219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18" y="3715115"/>
            <a:ext cx="10058400" cy="2877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8856" y="1168409"/>
            <a:ext cx="51283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400" b="1" dirty="0">
                <a:solidFill>
                  <a:schemeClr val="bg1"/>
                </a:solidFill>
              </a:rPr>
              <a:t>描绘最美班级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1313903" y="2295757"/>
            <a:ext cx="969707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7"/>
          <p:cNvSpPr>
            <a:spLocks noEditPoints="1"/>
          </p:cNvSpPr>
          <p:nvPr/>
        </p:nvSpPr>
        <p:spPr bwMode="auto">
          <a:xfrm>
            <a:off x="1347005" y="2471585"/>
            <a:ext cx="306661" cy="391517"/>
          </a:xfrm>
          <a:custGeom>
            <a:avLst/>
            <a:gdLst>
              <a:gd name="T0" fmla="*/ 153 w 154"/>
              <a:gd name="T1" fmla="*/ 85 h 197"/>
              <a:gd name="T2" fmla="*/ 78 w 154"/>
              <a:gd name="T3" fmla="*/ 197 h 197"/>
              <a:gd name="T4" fmla="*/ 3 w 154"/>
              <a:gd name="T5" fmla="*/ 101 h 197"/>
              <a:gd name="T6" fmla="*/ 0 w 154"/>
              <a:gd name="T7" fmla="*/ 77 h 197"/>
              <a:gd name="T8" fmla="*/ 77 w 154"/>
              <a:gd name="T9" fmla="*/ 0 h 197"/>
              <a:gd name="T10" fmla="*/ 154 w 154"/>
              <a:gd name="T11" fmla="*/ 77 h 197"/>
              <a:gd name="T12" fmla="*/ 153 w 154"/>
              <a:gd name="T13" fmla="*/ 85 h 197"/>
              <a:gd name="T14" fmla="*/ 77 w 154"/>
              <a:gd name="T15" fmla="*/ 28 h 197"/>
              <a:gd name="T16" fmla="*/ 33 w 154"/>
              <a:gd name="T17" fmla="*/ 71 h 197"/>
              <a:gd name="T18" fmla="*/ 77 w 154"/>
              <a:gd name="T19" fmla="*/ 114 h 197"/>
              <a:gd name="T20" fmla="*/ 120 w 154"/>
              <a:gd name="T21" fmla="*/ 71 h 197"/>
              <a:gd name="T22" fmla="*/ 77 w 154"/>
              <a:gd name="T23" fmla="*/ 2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4" h="197">
                <a:moveTo>
                  <a:pt x="153" y="85"/>
                </a:moveTo>
                <a:cubicBezTo>
                  <a:pt x="150" y="153"/>
                  <a:pt x="78" y="197"/>
                  <a:pt x="78" y="197"/>
                </a:cubicBezTo>
                <a:cubicBezTo>
                  <a:pt x="78" y="197"/>
                  <a:pt x="15" y="160"/>
                  <a:pt x="3" y="101"/>
                </a:cubicBezTo>
                <a:cubicBezTo>
                  <a:pt x="1" y="93"/>
                  <a:pt x="0" y="85"/>
                  <a:pt x="0" y="77"/>
                </a:cubicBezTo>
                <a:cubicBezTo>
                  <a:pt x="0" y="34"/>
                  <a:pt x="34" y="0"/>
                  <a:pt x="77" y="0"/>
                </a:cubicBezTo>
                <a:cubicBezTo>
                  <a:pt x="119" y="0"/>
                  <a:pt x="154" y="34"/>
                  <a:pt x="154" y="77"/>
                </a:cubicBezTo>
                <a:cubicBezTo>
                  <a:pt x="154" y="80"/>
                  <a:pt x="153" y="83"/>
                  <a:pt x="153" y="85"/>
                </a:cubicBezTo>
                <a:close/>
                <a:moveTo>
                  <a:pt x="77" y="28"/>
                </a:moveTo>
                <a:cubicBezTo>
                  <a:pt x="53" y="28"/>
                  <a:pt x="33" y="47"/>
                  <a:pt x="33" y="71"/>
                </a:cubicBezTo>
                <a:cubicBezTo>
                  <a:pt x="33" y="95"/>
                  <a:pt x="53" y="114"/>
                  <a:pt x="77" y="114"/>
                </a:cubicBezTo>
                <a:cubicBezTo>
                  <a:pt x="100" y="114"/>
                  <a:pt x="120" y="95"/>
                  <a:pt x="120" y="71"/>
                </a:cubicBezTo>
                <a:cubicBezTo>
                  <a:pt x="120" y="47"/>
                  <a:pt x="100" y="28"/>
                  <a:pt x="77" y="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135">
              <a:solidFill>
                <a:schemeClr val="bg1"/>
              </a:solidFill>
            </a:endParaRPr>
          </a:p>
        </p:txBody>
      </p:sp>
      <p:sp>
        <p:nvSpPr>
          <p:cNvPr id="12" name="TextBox 22"/>
          <p:cNvSpPr txBox="1"/>
          <p:nvPr/>
        </p:nvSpPr>
        <p:spPr>
          <a:xfrm>
            <a:off x="1655428" y="2351301"/>
            <a:ext cx="9290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请你想一想，你最希望同学之间的相处是怎样的？你希望拥有怎样的同学关系，怎样的班级氛围呢？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260" y="239143"/>
            <a:ext cx="1584943" cy="1944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H="1">
            <a:off x="373963" y="2039269"/>
            <a:ext cx="5580000" cy="0"/>
          </a:xfrm>
          <a:prstGeom prst="line">
            <a:avLst/>
          </a:prstGeom>
          <a:ln>
            <a:solidFill>
              <a:srgbClr val="FF0000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259308" y="2038360"/>
            <a:ext cx="5881405" cy="24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我希望我们能够拥有可以互相关爱、互相帮助的同学关系。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062595" y="1507739"/>
            <a:ext cx="0" cy="3699882"/>
          </a:xfrm>
          <a:prstGeom prst="line">
            <a:avLst/>
          </a:prstGeom>
          <a:ln>
            <a:solidFill>
              <a:srgbClr val="FF0000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7"/>
          <p:cNvSpPr txBox="1"/>
          <p:nvPr/>
        </p:nvSpPr>
        <p:spPr>
          <a:xfrm>
            <a:off x="10246894" y="5888204"/>
            <a:ext cx="1945106" cy="430887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 defTabSz="1218565"/>
            <a:r>
              <a:rPr lang="zh-CN" altLang="en-US" sz="2200" b="1" dirty="0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Broadway" pitchFamily="82" charset="0"/>
                <a:ea typeface="楷体" panose="02010609060101010101" pitchFamily="49" charset="-122"/>
                <a:cs typeface="经典繁仿黑" pitchFamily="49" charset="-122"/>
              </a:rPr>
              <a:t>描绘最美班级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0" y="6253182"/>
            <a:ext cx="10199662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7" name="直接连接符 6"/>
          <p:cNvCxnSpPr/>
          <p:nvPr/>
        </p:nvCxnSpPr>
        <p:spPr>
          <a:xfrm flipV="1">
            <a:off x="10199662" y="5821134"/>
            <a:ext cx="0" cy="43180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8" name="直接连接符 7"/>
          <p:cNvCxnSpPr/>
          <p:nvPr/>
        </p:nvCxnSpPr>
        <p:spPr>
          <a:xfrm flipV="1">
            <a:off x="10283799" y="5964009"/>
            <a:ext cx="0" cy="288925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11" name="矩形 10"/>
          <p:cNvSpPr/>
          <p:nvPr/>
        </p:nvSpPr>
        <p:spPr>
          <a:xfrm>
            <a:off x="1509679" y="1033398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最美班级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/>
          <a:srcRect t="5444" b="5991"/>
          <a:stretch>
            <a:fillRect/>
          </a:stretch>
        </p:blipFill>
        <p:spPr>
          <a:xfrm>
            <a:off x="6582226" y="1572706"/>
            <a:ext cx="5052391" cy="3542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" y="0"/>
            <a:ext cx="12191332" cy="6857624"/>
          </a:xfrm>
          <a:prstGeom prst="rect">
            <a:avLst/>
          </a:prstGeom>
        </p:spPr>
      </p:pic>
      <p:pic>
        <p:nvPicPr>
          <p:cNvPr id="3250" name="图片 32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>
            <a:fillRect/>
          </a:stretch>
        </p:blipFill>
        <p:spPr>
          <a:xfrm>
            <a:off x="0" y="2336800"/>
            <a:ext cx="12191332" cy="4521200"/>
          </a:xfrm>
          <a:prstGeom prst="rect">
            <a:avLst/>
          </a:prstGeom>
        </p:spPr>
      </p:pic>
      <p:pic>
        <p:nvPicPr>
          <p:cNvPr id="2" name="可爱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807005" y="-663178"/>
            <a:ext cx="577991" cy="5779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038" y="464024"/>
            <a:ext cx="6934200" cy="21907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816949" y="2097922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7030A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第二课时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H="1">
            <a:off x="373963" y="2039269"/>
            <a:ext cx="5580000" cy="0"/>
          </a:xfrm>
          <a:prstGeom prst="line">
            <a:avLst/>
          </a:prstGeom>
          <a:ln>
            <a:solidFill>
              <a:srgbClr val="FF0000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259308" y="2038360"/>
            <a:ext cx="5881405" cy="24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我希望我们同学之间在学习上可以相互合作、共同进步。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062595" y="1507739"/>
            <a:ext cx="0" cy="3699882"/>
          </a:xfrm>
          <a:prstGeom prst="line">
            <a:avLst/>
          </a:prstGeom>
          <a:ln>
            <a:solidFill>
              <a:srgbClr val="FF0000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7"/>
          <p:cNvSpPr txBox="1"/>
          <p:nvPr/>
        </p:nvSpPr>
        <p:spPr>
          <a:xfrm>
            <a:off x="10246894" y="5888204"/>
            <a:ext cx="1945106" cy="430887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 defTabSz="1218565"/>
            <a:r>
              <a:rPr lang="zh-CN" altLang="en-US" sz="2200" b="1" dirty="0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Broadway" pitchFamily="82" charset="0"/>
                <a:ea typeface="楷体" panose="02010609060101010101" pitchFamily="49" charset="-122"/>
                <a:cs typeface="经典繁仿黑" pitchFamily="49" charset="-122"/>
              </a:rPr>
              <a:t>描绘最美班级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0" y="6253182"/>
            <a:ext cx="10199662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7" name="直接连接符 6"/>
          <p:cNvCxnSpPr/>
          <p:nvPr/>
        </p:nvCxnSpPr>
        <p:spPr>
          <a:xfrm flipV="1">
            <a:off x="10199662" y="5821134"/>
            <a:ext cx="0" cy="43180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8" name="直接连接符 7"/>
          <p:cNvCxnSpPr/>
          <p:nvPr/>
        </p:nvCxnSpPr>
        <p:spPr>
          <a:xfrm flipV="1">
            <a:off x="10283799" y="5964009"/>
            <a:ext cx="0" cy="288925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11" name="矩形 10"/>
          <p:cNvSpPr/>
          <p:nvPr/>
        </p:nvSpPr>
        <p:spPr>
          <a:xfrm>
            <a:off x="1509679" y="1033398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最美班级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691" y="620831"/>
            <a:ext cx="4762500" cy="4933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H="1">
            <a:off x="373963" y="2039269"/>
            <a:ext cx="5580000" cy="0"/>
          </a:xfrm>
          <a:prstGeom prst="line">
            <a:avLst/>
          </a:prstGeom>
          <a:ln>
            <a:solidFill>
              <a:srgbClr val="FF0000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259308" y="2038360"/>
            <a:ext cx="5881405" cy="24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我希望我们每位同学在班级里都开开心心，一个也不落下。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062595" y="1507739"/>
            <a:ext cx="0" cy="3699882"/>
          </a:xfrm>
          <a:prstGeom prst="line">
            <a:avLst/>
          </a:prstGeom>
          <a:ln>
            <a:solidFill>
              <a:srgbClr val="FF0000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7"/>
          <p:cNvSpPr txBox="1"/>
          <p:nvPr/>
        </p:nvSpPr>
        <p:spPr>
          <a:xfrm>
            <a:off x="10246894" y="5888204"/>
            <a:ext cx="1945106" cy="430887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 defTabSz="1218565"/>
            <a:r>
              <a:rPr lang="zh-CN" altLang="en-US" sz="2200" b="1" dirty="0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Broadway" pitchFamily="82" charset="0"/>
                <a:ea typeface="楷体" panose="02010609060101010101" pitchFamily="49" charset="-122"/>
                <a:cs typeface="经典繁仿黑" pitchFamily="49" charset="-122"/>
              </a:rPr>
              <a:t>描绘最美班级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0" y="6253182"/>
            <a:ext cx="10199662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7" name="直接连接符 6"/>
          <p:cNvCxnSpPr/>
          <p:nvPr/>
        </p:nvCxnSpPr>
        <p:spPr>
          <a:xfrm flipV="1">
            <a:off x="10199662" y="5821134"/>
            <a:ext cx="0" cy="43180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8" name="直接连接符 7"/>
          <p:cNvCxnSpPr/>
          <p:nvPr/>
        </p:nvCxnSpPr>
        <p:spPr>
          <a:xfrm flipV="1">
            <a:off x="10283799" y="5964009"/>
            <a:ext cx="0" cy="288925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11" name="矩形 10"/>
          <p:cNvSpPr/>
          <p:nvPr/>
        </p:nvSpPr>
        <p:spPr>
          <a:xfrm>
            <a:off x="1509679" y="1033398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最美班级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/>
          <a:srcRect b="2216"/>
          <a:stretch>
            <a:fillRect/>
          </a:stretch>
        </p:blipFill>
        <p:spPr>
          <a:xfrm>
            <a:off x="6261553" y="568852"/>
            <a:ext cx="5706340" cy="4969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" y="0"/>
            <a:ext cx="12191332" cy="685762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4362" y="1326251"/>
            <a:ext cx="7802522" cy="5340491"/>
          </a:xfrm>
          <a:prstGeom prst="rect">
            <a:avLst/>
          </a:prstGeom>
        </p:spPr>
      </p:pic>
      <p:sp>
        <p:nvSpPr>
          <p:cNvPr id="43" name="矩形 259"/>
          <p:cNvSpPr>
            <a:spLocks noChangeArrowheads="1"/>
          </p:cNvSpPr>
          <p:nvPr/>
        </p:nvSpPr>
        <p:spPr bwMode="auto">
          <a:xfrm>
            <a:off x="1552851" y="2087634"/>
            <a:ext cx="69127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lvl="0" eaLnBrk="1" hangingPunct="1">
              <a:buNone/>
              <a:defRPr/>
            </a:pPr>
            <a:r>
              <a:rPr lang="zh-CN" altLang="en-US" sz="5400" b="1" dirty="0">
                <a:solidFill>
                  <a:srgbClr val="569547"/>
                </a:solidFill>
                <a:cs typeface="Arial" panose="020B0604020202020204" pitchFamily="34" charset="0"/>
              </a:rPr>
              <a:t>手牵手，一起走</a:t>
            </a:r>
          </a:p>
        </p:txBody>
      </p:sp>
      <p:sp>
        <p:nvSpPr>
          <p:cNvPr id="44" name="矩形 259"/>
          <p:cNvSpPr>
            <a:spLocks noChangeArrowheads="1"/>
          </p:cNvSpPr>
          <p:nvPr/>
        </p:nvSpPr>
        <p:spPr bwMode="auto">
          <a:xfrm>
            <a:off x="1553049" y="3073164"/>
            <a:ext cx="6226175" cy="193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lvl="0" eaLnBrk="1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zh-CN" altLang="en-US" sz="3600" dirty="0">
                <a:solidFill>
                  <a:schemeClr val="tx2"/>
                </a:solidFill>
                <a:cs typeface="Arial" panose="020B0604020202020204" pitchFamily="34" charset="0"/>
              </a:rPr>
              <a:t>让我们一起携起手来，共同努力，共同进步，不让一个同学落下吧！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7348" y="2006999"/>
            <a:ext cx="4062239" cy="3225230"/>
            <a:chOff x="792088" y="2780928"/>
            <a:chExt cx="4062239" cy="322523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 cstate="print"/>
            <a:srcRect l="12883"/>
            <a:stretch>
              <a:fillRect/>
            </a:stretch>
          </p:blipFill>
          <p:spPr>
            <a:xfrm>
              <a:off x="792088" y="2780928"/>
              <a:ext cx="4062239" cy="3225230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1368152" y="4365104"/>
              <a:ext cx="18261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课堂小结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700489" y="2490132"/>
            <a:ext cx="6170307" cy="30414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、有人被落下啦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、温情的大雁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、班级互助小组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、打造最美班级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9" b="89970" l="4558" r="89917">
                        <a14:foregroundMark x1="36602" y1="33941" x2="43923" y2="43161"/>
                        <a14:foregroundMark x1="47514" y1="34954" x2="53867" y2="44174"/>
                        <a14:foregroundMark x1="42818" y1="34347" x2="33840" y2="41135"/>
                        <a14:foregroundMark x1="38260" y1="48734" x2="48066" y2="54813"/>
                        <a14:foregroundMark x1="37707" y1="46910" x2="43646" y2="48328"/>
                        <a14:foregroundMark x1="35221" y1="78825" x2="34945" y2="82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1330" y="3883562"/>
            <a:ext cx="1406065" cy="191683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857461" y="1326458"/>
            <a:ext cx="4310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不让一个人落下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我是你的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32619" y="1517760"/>
            <a:ext cx="8892209" cy="464756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35695" y="842796"/>
            <a:ext cx="83048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视频：我是你的腿！残疾男生求学，同学们轮流背他上学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38084" y="214290"/>
            <a:ext cx="11715832" cy="6429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167570" y="1864618"/>
            <a:ext cx="4786345" cy="44631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</a:pP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3" descr="E:\UCDownloaded\！PPT图片及版面资源\06-PPT精选插图\03-人物\女孩NPG05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167570" y="2307490"/>
            <a:ext cx="5047011" cy="433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683237" y="1604817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 一 说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1683237" y="1540804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683237" y="2438271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701510" y="2805883"/>
            <a:ext cx="6750168" cy="1718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、看完视频，你有着怎样的感受？</a:t>
            </a:r>
          </a:p>
          <a:p>
            <a:pPr lvl="0">
              <a:lnSpc>
                <a:spcPct val="130000"/>
              </a:lnSpc>
              <a:defRPr/>
            </a:pPr>
            <a:r>
              <a:rPr lang="en-US" altLang="zh-CN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、如果你的身边也有这样的同学，你愿意当他的“腿”吗？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182859" y="860349"/>
            <a:ext cx="9312270" cy="5035483"/>
            <a:chOff x="1547353" y="2420888"/>
            <a:chExt cx="8275755" cy="4032448"/>
          </a:xfrm>
        </p:grpSpPr>
        <p:grpSp>
          <p:nvGrpSpPr>
            <p:cNvPr id="5" name="组合 4"/>
            <p:cNvGrpSpPr/>
            <p:nvPr/>
          </p:nvGrpSpPr>
          <p:grpSpPr>
            <a:xfrm>
              <a:off x="1547353" y="2420888"/>
              <a:ext cx="8275755" cy="4032448"/>
              <a:chOff x="767408" y="476672"/>
              <a:chExt cx="10369152" cy="5883279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767408" y="476672"/>
                <a:ext cx="10369152" cy="5883279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2" cstate="print"/>
              <a:srcRect l="29166" t="51406" r="29166" b="38803"/>
              <a:stretch>
                <a:fillRect/>
              </a:stretch>
            </p:blipFill>
            <p:spPr>
              <a:xfrm>
                <a:off x="2567608" y="4221088"/>
                <a:ext cx="7416824" cy="792088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 rotWithShape="1">
              <a:blip r:embed="rId2" cstate="print"/>
              <a:srcRect l="29166" t="51406" r="29166" b="38803"/>
              <a:stretch>
                <a:fillRect/>
              </a:stretch>
            </p:blipFill>
            <p:spPr>
              <a:xfrm>
                <a:off x="2711624" y="4077072"/>
                <a:ext cx="7416824" cy="792088"/>
              </a:xfrm>
              <a:prstGeom prst="rect">
                <a:avLst/>
              </a:prstGeom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 cstate="print"/>
            <a:srcRect l="29166" t="51406" r="29166" b="38803"/>
            <a:stretch>
              <a:fillRect/>
            </a:stretch>
          </p:blipFill>
          <p:spPr>
            <a:xfrm>
              <a:off x="4324179" y="3764650"/>
              <a:ext cx="3969211" cy="1025271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3670031" y="4796921"/>
              <a:ext cx="5281501" cy="764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同学之间，要相互关爱，相互帮助，共同进步，不让一个人落下。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207071" y="2786320"/>
            <a:ext cx="4595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不让一个人落下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5"/>
          <a:stretch>
            <a:fillRect/>
          </a:stretch>
        </p:blipFill>
        <p:spPr>
          <a:xfrm>
            <a:off x="0" y="703384"/>
            <a:ext cx="6934200" cy="98547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085" y="1492040"/>
            <a:ext cx="9462052" cy="120032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游戏背景：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一群游客乘坐游艇出海看美景。可是很不幸，在他们即将到达目的地时，游艇触礁了，艇上的游客分批爬上了附近的小礁石。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54746" y="2709309"/>
            <a:ext cx="9462052" cy="378565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游戏方法：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把全班同学分为若干组（每组四五个人为宜）。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小组成员一起站在报纸上，把报纸当做“礁石”，把地面的其他地方当作“大海”，成员一起努力不让小组中的任何一员掉进“海”里。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当老师说“海水漫上来了”，大家就把报纸对着。小组成员重新一起站在报纸上，继续努力不让小组中任何成员掉进“海”里。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当老师说“海水又漫上来了”，大家就把报纸再对折，重复前面的活动。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以此类推，把报纸折得最小的那一组获胜。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805591" y="3279201"/>
            <a:ext cx="2067542" cy="304698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游戏要求：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小组中绝不能有任何人“落水”，否则就算失败。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注意安全，不要因为拥挤而摔倒。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61"/>
          <a:stretch>
            <a:fillRect/>
          </a:stretch>
        </p:blipFill>
        <p:spPr>
          <a:xfrm>
            <a:off x="8724900" y="254152"/>
            <a:ext cx="3331112" cy="15049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26184" y="4189072"/>
            <a:ext cx="6693732" cy="1077218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团结在一起，你拉我一把，我拉你一把，谁也不能放弃谁。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48" l="242" r="89952">
                        <a14:foregroundMark x1="38741" y1="19910" x2="44431" y2="31825"/>
                        <a14:foregroundMark x1="23850" y1="29563" x2="23850" y2="33333"/>
                        <a14:foregroundMark x1="43220" y1="34389" x2="47579" y2="40422"/>
                        <a14:foregroundMark x1="38741" y1="67119" x2="39346" y2="72247"/>
                        <a14:foregroundMark x1="61138" y1="39216" x2="62954" y2="85671"/>
                        <a14:foregroundMark x1="63801" y1="45249" x2="68886" y2="61991"/>
                        <a14:foregroundMark x1="54479" y1="53243" x2="57869" y2="62293"/>
                        <a14:foregroundMark x1="59685" y1="77074" x2="59443" y2="86275"/>
                        <a14:foregroundMark x1="68886" y1="80543" x2="59927" y2="956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677" y="1555845"/>
            <a:ext cx="5298323" cy="42527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74055" y="1072554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胜利的采访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1574055" y="1008541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574055" y="1906008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551384" y="2382802"/>
            <a:ext cx="6750168" cy="11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让我们一起来采访一下获胜的小组，不让任何成员“落水”的秘诀是什么呢？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116156" y="1858908"/>
            <a:ext cx="8075509" cy="3140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895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5" y="1858908"/>
            <a:ext cx="3979279" cy="314018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895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897788" y="1984048"/>
            <a:ext cx="6024134" cy="11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775"/>
            <a:r>
              <a:rPr lang="zh-CN" altLang="en-US" sz="6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有人被落下了</a:t>
            </a:r>
          </a:p>
        </p:txBody>
      </p:sp>
      <p:sp>
        <p:nvSpPr>
          <p:cNvPr id="21" name="矩形 20"/>
          <p:cNvSpPr/>
          <p:nvPr/>
        </p:nvSpPr>
        <p:spPr>
          <a:xfrm>
            <a:off x="4334741" y="3232335"/>
            <a:ext cx="7638895" cy="1551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66775">
              <a:lnSpc>
                <a:spcPct val="120000"/>
              </a:lnSpc>
            </a:pPr>
            <a:r>
              <a:rPr lang="zh-CN" altLang="en-US" sz="28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在游戏中，我们想尽一切办法不让任何一个小伙伴“落水”。可是，在校园生活中，我们有时会因为种种原因冷落、排斥或者忽视了某些同学。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335" y="1653967"/>
            <a:ext cx="397927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4116156" y="5157845"/>
            <a:ext cx="80755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024" y="1118915"/>
            <a:ext cx="5361905" cy="38380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6991" y="5141497"/>
            <a:ext cx="5415194" cy="120032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王浩在接力赛中不小心摔倒了，结果班级接力成绩排在了年级最后一名，大家都埋怨他。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245487" y="855260"/>
            <a:ext cx="526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：</a:t>
            </a:r>
            <a:endParaRPr lang="en-US" altLang="zh-CN" dirty="0"/>
          </a:p>
        </p:txBody>
      </p:sp>
      <p:sp>
        <p:nvSpPr>
          <p:cNvPr id="7" name="矩形 6"/>
          <p:cNvSpPr/>
          <p:nvPr/>
        </p:nvSpPr>
        <p:spPr>
          <a:xfrm>
            <a:off x="6056540" y="5091925"/>
            <a:ext cx="5944392" cy="95410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演一演：你认为班上的同学应该怎样做呢？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16"/>
          <a:stretch>
            <a:fillRect/>
          </a:stretch>
        </p:blipFill>
        <p:spPr>
          <a:xfrm>
            <a:off x="7942428" y="424645"/>
            <a:ext cx="4249572" cy="15049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82782" y="2410036"/>
            <a:ext cx="4392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说一说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7183284" y="2359671"/>
            <a:ext cx="3461969" cy="286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7183284" y="3052422"/>
            <a:ext cx="3475617" cy="456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6119670" y="3228964"/>
            <a:ext cx="5699291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4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、你觉得班上的同学这样做对吗？为什么？</a:t>
            </a:r>
          </a:p>
          <a:p>
            <a:pPr lvl="0">
              <a:lnSpc>
                <a:spcPct val="130000"/>
              </a:lnSpc>
              <a:defRPr/>
            </a:pPr>
            <a:r>
              <a:rPr lang="en-US" altLang="zh-CN" sz="24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、这样做王浩会有怎样的感受呢？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983</Words>
  <Application>Microsoft Office PowerPoint</Application>
  <PresentationFormat>宽屏</PresentationFormat>
  <Paragraphs>81</Paragraphs>
  <Slides>23</Slides>
  <Notes>5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华文彩云</vt:lpstr>
      <vt:lpstr>思源黑体 CN Bold</vt:lpstr>
      <vt:lpstr>微软雅黑</vt:lpstr>
      <vt:lpstr>Arial</vt:lpstr>
      <vt:lpstr>Broadway</vt:lpstr>
      <vt:lpstr>Calibri</vt:lpstr>
      <vt:lpstr>Calibri Light</vt:lpstr>
      <vt:lpstr>Wingdings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Administrator</cp:lastModifiedBy>
  <cp:revision>917</cp:revision>
  <dcterms:created xsi:type="dcterms:W3CDTF">2017-11-13T08:28:00Z</dcterms:created>
  <dcterms:modified xsi:type="dcterms:W3CDTF">2021-02-20T04:47:36Z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