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386" r:id="rId3"/>
    <p:sldId id="385" r:id="rId5"/>
    <p:sldId id="363" r:id="rId6"/>
    <p:sldId id="368" r:id="rId7"/>
    <p:sldId id="367" r:id="rId8"/>
    <p:sldId id="364" r:id="rId9"/>
    <p:sldId id="387" r:id="rId10"/>
    <p:sldId id="388" r:id="rId11"/>
    <p:sldId id="370" r:id="rId12"/>
    <p:sldId id="371" r:id="rId13"/>
    <p:sldId id="395" r:id="rId14"/>
    <p:sldId id="373" r:id="rId15"/>
    <p:sldId id="389" r:id="rId16"/>
    <p:sldId id="375" r:id="rId17"/>
    <p:sldId id="376" r:id="rId18"/>
    <p:sldId id="396" r:id="rId19"/>
    <p:sldId id="394" r:id="rId20"/>
    <p:sldId id="390" r:id="rId21"/>
    <p:sldId id="391" r:id="rId22"/>
    <p:sldId id="397" r:id="rId23"/>
    <p:sldId id="393" r:id="rId24"/>
    <p:sldId id="392" r:id="rId2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82F"/>
    <a:srgbClr val="FF7124"/>
    <a:srgbClr val="EF7509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7" autoAdjust="0"/>
    <p:restoredTop sz="94084" autoAdjust="0"/>
  </p:normalViewPr>
  <p:slideViewPr>
    <p:cSldViewPr snapToGrid="0" showGuides="1">
      <p:cViewPr varScale="1">
        <p:scale>
          <a:sx n="51" d="100"/>
          <a:sy n="51" d="100"/>
        </p:scale>
        <p:origin x="102" y="7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8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anose="0208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  <a:endParaRPr lang="zh-CN" altLang="en-US" sz="3600" b="1">
              <a:solidFill>
                <a:srgbClr val="00865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8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8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" y="0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0" y="2336800"/>
            <a:ext cx="12191332" cy="4521200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07005" y="-663178"/>
            <a:ext cx="577991" cy="5779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38" y="464024"/>
            <a:ext cx="6934200" cy="2190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16948" y="2097922"/>
            <a:ext cx="1826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7030A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第一课时</a:t>
            </a:r>
            <a:endParaRPr lang="zh-CN" altLang="en-US" sz="3200" b="1" dirty="0">
              <a:solidFill>
                <a:srgbClr val="7030A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8893" y1="63333" x2="11797" y2="32778"/>
                        <a14:foregroundMark x1="14338" y1="93333" x2="21053" y2="34167"/>
                        <a14:foregroundMark x1="38113" y1="64444" x2="47187" y2="3333"/>
                        <a14:foregroundMark x1="71143" y1="66389" x2="68421" y2="5556"/>
                        <a14:foregroundMark x1="93466" y1="72778" x2="92922" y2="5556"/>
                        <a14:foregroundMark x1="95644" y1="70833" x2="97459" y2="31944"/>
                        <a14:foregroundMark x1="85662" y1="41111" x2="85662" y2="41111"/>
                        <a14:foregroundMark x1="92377" y1="35000" x2="80218" y2="45556"/>
                        <a14:foregroundMark x1="84574" y1="13056" x2="92196" y2="13056"/>
                        <a14:foregroundMark x1="18875" y1="11389" x2="45735" y2="13056"/>
                        <a14:foregroundMark x1="56261" y1="13889" x2="74955" y2="13056"/>
                        <a14:foregroundMark x1="67695" y1="61944" x2="66243" y2="53889"/>
                        <a14:foregroundMark x1="54991" y1="88611" x2="56806" y2="85278"/>
                        <a14:foregroundMark x1="58802" y1="89444" x2="62795" y2="88333"/>
                        <a14:backgroundMark x1="59891" y1="26111" x2="66425" y2="23889"/>
                        <a14:backgroundMark x1="65336" y1="36111" x2="76770" y2="35278"/>
                        <a14:backgroundMark x1="86570" y1="31111" x2="80218" y2="31111"/>
                        <a14:backgroundMark x1="85118" y1="65556" x2="87114" y2="56944"/>
                        <a14:backgroundMark x1="88929" y1="46667" x2="85299" y2="48611"/>
                        <a14:backgroundMark x1="37387" y1="29722" x2="34120" y2="16389"/>
                        <a14:backgroundMark x1="44465" y1="18889" x2="51724" y2="20278"/>
                        <a14:backgroundMark x1="69873" y1="75278" x2="78584" y2="68333"/>
                      </a14:backgroundRemoval>
                    </a14:imgEffect>
                  </a14:imgLayer>
                </a14:imgProps>
              </a:ext>
            </a:extLst>
          </a:blip>
          <a:srcRect l="22730"/>
          <a:stretch>
            <a:fillRect/>
          </a:stretch>
        </p:blipFill>
        <p:spPr>
          <a:xfrm>
            <a:off x="6621038" y="1583141"/>
            <a:ext cx="4462326" cy="341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/>
          <a:srcRect l="11283" r="21774"/>
          <a:stretch>
            <a:fillRect/>
          </a:stretch>
        </p:blipFill>
        <p:spPr>
          <a:xfrm>
            <a:off x="860693" y="1576412"/>
            <a:ext cx="446232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32307" y="5205533"/>
            <a:ext cx="430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多人跳皮筋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2557" y="5191885"/>
            <a:ext cx="430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自己一个人挂树上跳皮筋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42081" y="712898"/>
            <a:ext cx="3468905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你觉得哪种更好玩？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25" y="5563880"/>
            <a:ext cx="7722289" cy="129412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5203603" y="2685335"/>
            <a:ext cx="1512168" cy="1512168"/>
          </a:xfrm>
          <a:prstGeom prst="ellips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423081"/>
            <a:ext cx="12192001" cy="6155140"/>
            <a:chOff x="0" y="423081"/>
            <a:chExt cx="12192001" cy="615514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" y="460754"/>
              <a:ext cx="10276764" cy="6062876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0" y="423081"/>
              <a:ext cx="12192000" cy="1610435"/>
            </a:xfrm>
            <a:prstGeom prst="rect">
              <a:avLst/>
            </a:prstGeom>
            <a:solidFill>
              <a:srgbClr val="FEFA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070746" y="1585416"/>
              <a:ext cx="9121254" cy="1744638"/>
            </a:xfrm>
            <a:prstGeom prst="rect">
              <a:avLst/>
            </a:prstGeom>
            <a:solidFill>
              <a:srgbClr val="FEFA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51445" y="2229134"/>
              <a:ext cx="7740555" cy="2465695"/>
            </a:xfrm>
            <a:prstGeom prst="rect">
              <a:avLst/>
            </a:prstGeom>
            <a:solidFill>
              <a:srgbClr val="FEFA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036861" y="3951027"/>
              <a:ext cx="6155140" cy="2627194"/>
            </a:xfrm>
            <a:prstGeom prst="rect">
              <a:avLst/>
            </a:prstGeom>
            <a:solidFill>
              <a:srgbClr val="FEFA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749421" y="833503"/>
            <a:ext cx="7060441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你有一个苹果，我有一个苹果，彼此分享一下，我们彼此仍然是各有一个苹果；但是你有一份快乐，我有一份快乐，彼此分享一下，我们就获得了两份快乐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64079" y="2885611"/>
            <a:ext cx="635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想一想：我们班有多少份快乐呢？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90008" y="5842816"/>
            <a:ext cx="4532244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我们有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份快乐！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小小分享会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810691" y="2983303"/>
            <a:ext cx="594495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我们一起来说一说和同学们在一起的快乐往事吧。</a:t>
            </a:r>
            <a:endParaRPr lang="zh-CN" altLang="en-US" sz="32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91446" y="2058964"/>
            <a:ext cx="3940112" cy="307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5368" y="2196126"/>
            <a:ext cx="4236553" cy="2949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本框 4"/>
          <p:cNvSpPr txBox="1"/>
          <p:nvPr/>
        </p:nvSpPr>
        <p:spPr>
          <a:xfrm>
            <a:off x="1505345" y="5417964"/>
            <a:ext cx="374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课间时，我们一起玩耍。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84247" y="5474814"/>
            <a:ext cx="5165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春游时，我们一起游戏，分享食物。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90"/>
          <a:stretch>
            <a:fillRect/>
          </a:stretch>
        </p:blipFill>
        <p:spPr>
          <a:xfrm>
            <a:off x="2137582" y="468248"/>
            <a:ext cx="5846359" cy="12923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0"/>
          <a:stretch>
            <a:fillRect/>
          </a:stretch>
        </p:blipFill>
        <p:spPr>
          <a:xfrm>
            <a:off x="7326006" y="682389"/>
            <a:ext cx="5846359" cy="135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41541" y="2300017"/>
            <a:ext cx="4349078" cy="3022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1989" y="2320119"/>
            <a:ext cx="4299286" cy="3043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1650974" y="5522155"/>
            <a:ext cx="403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运动会上，我们团结合作。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10233" y="5508388"/>
            <a:ext cx="42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学习上，我们一起解决难题。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90"/>
          <a:stretch>
            <a:fillRect/>
          </a:stretch>
        </p:blipFill>
        <p:spPr>
          <a:xfrm>
            <a:off x="2465128" y="400010"/>
            <a:ext cx="5846359" cy="12923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0"/>
          <a:stretch>
            <a:fillRect/>
          </a:stretch>
        </p:blipFill>
        <p:spPr>
          <a:xfrm>
            <a:off x="7612609" y="586854"/>
            <a:ext cx="5846359" cy="135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43448" y="1943105"/>
            <a:ext cx="485042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小小讨论会</a:t>
            </a:r>
            <a:endParaRPr lang="zh-CN" altLang="en-US" sz="6600" b="1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53105" y="3095858"/>
            <a:ext cx="7211265" cy="1772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1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、与同学在一起的感受如何？</a:t>
            </a:r>
            <a:endParaRPr lang="zh-CN" altLang="en-US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2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、假如没有同学的陪伴，你的生活会怎样呢？</a:t>
            </a:r>
            <a:endParaRPr lang="zh-CN" altLang="en-US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3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、想一想，一个人能做什么？两个人能做什么？两个人以上呢？</a:t>
            </a:r>
            <a:endParaRPr lang="zh-CN" altLang="en-US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479143"/>
            <a:ext cx="12192000" cy="6105378"/>
            <a:chOff x="0" y="479143"/>
            <a:chExt cx="12192000" cy="61053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 t="13168" b="12752"/>
            <a:stretch>
              <a:fillRect/>
            </a:stretch>
          </p:blipFill>
          <p:spPr>
            <a:xfrm>
              <a:off x="0" y="479143"/>
              <a:ext cx="12192000" cy="610537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544704" y="4612943"/>
              <a:ext cx="3548418" cy="1378424"/>
            </a:xfrm>
            <a:prstGeom prst="rect">
              <a:avLst/>
            </a:prstGeom>
            <a:solidFill>
              <a:srgbClr val="EF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12818" y="4585646"/>
            <a:ext cx="11074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失去同学的陪伴，我们将会失去很多乐趣，有同学相伴的生活处处有快乐。我们不仅可以在一起学习、一起运动、一起成长，还可以开展许多丰富多彩的活动。同学相伴，让我们获得加倍的精彩！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7658" y="3807923"/>
            <a:ext cx="407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同学相伴的快乐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18543856926&amp;di=25f816775782e78b6667997c9c4f4352&amp;imgtype=jpg&amp;src=http%3A%2F%2Fimg0.imgtn.bdimg.com%2Fit%2Fu%3D2056277490%2C3544410240%26fm%3D214%26gp%3D0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84"/>
          <a:stretch>
            <a:fillRect/>
          </a:stretch>
        </p:blipFill>
        <p:spPr bwMode="auto">
          <a:xfrm>
            <a:off x="760444" y="3984771"/>
            <a:ext cx="2471515" cy="23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226" y="691920"/>
            <a:ext cx="2554733" cy="2554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椭圆 5"/>
          <p:cNvSpPr/>
          <p:nvPr/>
        </p:nvSpPr>
        <p:spPr>
          <a:xfrm>
            <a:off x="1163866" y="2917347"/>
            <a:ext cx="1512168" cy="1512168"/>
          </a:xfrm>
          <a:prstGeom prst="ellips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38374" y="2842742"/>
            <a:ext cx="7702916" cy="248741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与同学在一起是快乐的。可有的“小朋友”却认为，可以不和同伴在一起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35792" y="1812955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想一想，辨一辨</a:t>
            </a:r>
            <a:endParaRPr lang="zh-CN" altLang="en-US" sz="54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59329" y="1861001"/>
            <a:ext cx="11482539" cy="1701065"/>
            <a:chOff x="461743" y="4643436"/>
            <a:chExt cx="11482539" cy="1701065"/>
          </a:xfrm>
        </p:grpSpPr>
        <p:sp>
          <p:nvSpPr>
            <p:cNvPr id="26" name="文本框 25"/>
            <p:cNvSpPr txBox="1"/>
            <p:nvPr/>
          </p:nvSpPr>
          <p:spPr>
            <a:xfrm>
              <a:off x="461743" y="4704518"/>
              <a:ext cx="114664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“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1”“2”“3”“4”“5”“6”“7”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是七个小音符。他们组合在一起就能演奏出许许多多美妙、动听的乐曲。正因为这样，七个小伙伴的关系一直都很好，觉得谁也离不开这个群体。可是有一天，“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1”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认为自己是群体中的老大，本领也是最大的。于是，他决定离开大家，独自去闯天下。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77863" y="4643436"/>
              <a:ext cx="11466419" cy="1701065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2219023" y="894670"/>
            <a:ext cx="7488832" cy="732792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bIns="0"/>
          <a:lstStyle/>
          <a:p>
            <a:pPr algn="ctr">
              <a:lnSpc>
                <a:spcPct val="134000"/>
              </a:lnSpc>
              <a:spcBef>
                <a:spcPts val="6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七彩音符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32207" y="3764244"/>
            <a:ext cx="8076190" cy="2609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4866137"/>
            <a:ext cx="6934200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8" y="3715115"/>
            <a:ext cx="10058400" cy="2877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946" y="827215"/>
            <a:ext cx="43043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400" b="1" dirty="0">
                <a:solidFill>
                  <a:schemeClr val="bg1"/>
                </a:solidFill>
              </a:rPr>
              <a:t>小小分享会</a:t>
            </a:r>
            <a:endParaRPr lang="zh-CN" altLang="en-US" sz="6400" b="1" dirty="0">
              <a:solidFill>
                <a:schemeClr val="bg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67993" y="1954563"/>
            <a:ext cx="969707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746504" y="2144039"/>
            <a:ext cx="306661" cy="391517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135">
              <a:solidFill>
                <a:schemeClr val="bg1"/>
              </a:solidFill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1150461" y="2078345"/>
            <a:ext cx="9290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1</a:t>
            </a:r>
            <a:r>
              <a:rPr lang="zh-CN" altLang="en-US" sz="2400" dirty="0">
                <a:solidFill>
                  <a:schemeClr val="bg1"/>
                </a:solidFill>
              </a:rPr>
              <a:t>、你见过以下图片中的场景吗？你知道什么叫“同学聚会”吗？你的爸爸妈妈参加过“同学聚会”吗？</a:t>
            </a:r>
            <a:endParaRPr lang="zh-CN" altLang="en-US" sz="2400" dirty="0">
              <a:solidFill>
                <a:schemeClr val="bg1"/>
              </a:solidFill>
            </a:endParaRPr>
          </a:p>
          <a:p>
            <a:r>
              <a:rPr lang="en-US" altLang="zh-CN" sz="2400" dirty="0">
                <a:solidFill>
                  <a:schemeClr val="bg1"/>
                </a:solidFill>
              </a:rPr>
              <a:t>2</a:t>
            </a:r>
            <a:r>
              <a:rPr lang="zh-CN" altLang="en-US" sz="2400" dirty="0">
                <a:solidFill>
                  <a:schemeClr val="bg1"/>
                </a:solidFill>
              </a:rPr>
              <a:t>、为什么大家那么喜欢参加“同学聚会”呢？</a:t>
            </a:r>
            <a:endParaRPr lang="zh-CN" altLang="en-US" sz="2400" dirty="0">
              <a:solidFill>
                <a:schemeClr val="bg1"/>
              </a:solidFill>
            </a:endParaRPr>
          </a:p>
          <a:p>
            <a:r>
              <a:rPr lang="en-US" altLang="zh-CN" sz="2400" dirty="0">
                <a:solidFill>
                  <a:schemeClr val="bg1"/>
                </a:solidFill>
              </a:rPr>
              <a:t>3</a:t>
            </a:r>
            <a:r>
              <a:rPr lang="zh-CN" altLang="en-US" sz="2400" dirty="0">
                <a:solidFill>
                  <a:schemeClr val="bg1"/>
                </a:solidFill>
              </a:rPr>
              <a:t>、十年、二十年、三十年甚至更久以后，你愿意参加我们这个班级的同学聚会吗？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5" y="-102051"/>
            <a:ext cx="1584943" cy="19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38731" y="1915810"/>
            <a:ext cx="6720170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想一想，演一演</a:t>
            </a:r>
            <a:endParaRPr lang="zh-CN" altLang="en-US" sz="6600" b="1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25559" y="3109506"/>
            <a:ext cx="7866357" cy="1772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1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、离开大家后，“</a:t>
            </a: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1”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会遇到什么情形呢？请根据你的想象演一演。</a:t>
            </a:r>
            <a:endParaRPr lang="zh-CN" altLang="en-US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2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、你想对“</a:t>
            </a: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1”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说些什么心里话呢？</a:t>
            </a:r>
            <a:endParaRPr lang="zh-CN" altLang="en-US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3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、你觉得你可以离开集体而生活、学习吗？为什么？</a:t>
            </a:r>
            <a:endParaRPr lang="zh-CN" altLang="en-US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49171" y="1760562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630923" y="1836319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155044" y="1802790"/>
            <a:ext cx="525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单丝不成线，独木不成林。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502023" y="2610882"/>
            <a:ext cx="7030336" cy="324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这句话的意思是说，一根丝拧不成线，一棵树成不了森林。比喻个人力量有限，办不成大事。一个人的力量是有限的，不能做成大事情。只有依靠集体的力量，才能干成大事业。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98118" y="2047164"/>
            <a:ext cx="3775351" cy="3746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2" y="518615"/>
            <a:ext cx="3735976" cy="9955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810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9350" y="2408590"/>
            <a:ext cx="531054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rPr>
              <a:t>教师寄语</a:t>
            </a:r>
            <a:endParaRPr lang="zh-CN" altLang="en-US" sz="5400" b="1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3599" y="3674291"/>
            <a:ext cx="685184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集体不仅给我们带来许多的欢乐，还给我们带来成长的力量。我们每个人都离不开集体，集体也需要我们每个人的共同努力。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42789" y="3326126"/>
            <a:ext cx="6383665" cy="325437"/>
            <a:chOff x="2481804" y="4179888"/>
            <a:chExt cx="7313171" cy="325437"/>
          </a:xfrm>
          <a:solidFill>
            <a:schemeClr val="bg1"/>
          </a:solidFill>
        </p:grpSpPr>
        <p:sp>
          <p:nvSpPr>
            <p:cNvPr id="5" name="Freeform 35"/>
            <p:cNvSpPr/>
            <p:nvPr/>
          </p:nvSpPr>
          <p:spPr bwMode="auto">
            <a:xfrm>
              <a:off x="9686693" y="4210050"/>
              <a:ext cx="108282" cy="19050"/>
            </a:xfrm>
            <a:custGeom>
              <a:avLst/>
              <a:gdLst>
                <a:gd name="T0" fmla="*/ 3 w 19"/>
                <a:gd name="T1" fmla="*/ 2 h 6"/>
                <a:gd name="T2" fmla="*/ 19 w 19"/>
                <a:gd name="T3" fmla="*/ 3 h 6"/>
                <a:gd name="T4" fmla="*/ 3 w 1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6">
                  <a:moveTo>
                    <a:pt x="3" y="2"/>
                  </a:moveTo>
                  <a:cubicBezTo>
                    <a:pt x="7" y="4"/>
                    <a:pt x="14" y="0"/>
                    <a:pt x="19" y="3"/>
                  </a:cubicBezTo>
                  <a:cubicBezTo>
                    <a:pt x="14" y="3"/>
                    <a:pt x="0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41"/>
            <p:cNvSpPr/>
            <p:nvPr/>
          </p:nvSpPr>
          <p:spPr bwMode="auto">
            <a:xfrm>
              <a:off x="9545093" y="4219575"/>
              <a:ext cx="91624" cy="9525"/>
            </a:xfrm>
            <a:custGeom>
              <a:avLst/>
              <a:gdLst>
                <a:gd name="T0" fmla="*/ 12 w 16"/>
                <a:gd name="T1" fmla="*/ 2 h 3"/>
                <a:gd name="T2" fmla="*/ 3 w 16"/>
                <a:gd name="T3" fmla="*/ 1 h 3"/>
                <a:gd name="T4" fmla="*/ 12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2" y="2"/>
                  </a:moveTo>
                  <a:cubicBezTo>
                    <a:pt x="10" y="2"/>
                    <a:pt x="0" y="3"/>
                    <a:pt x="3" y="1"/>
                  </a:cubicBezTo>
                  <a:cubicBezTo>
                    <a:pt x="6" y="1"/>
                    <a:pt x="16" y="0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47"/>
            <p:cNvSpPr/>
            <p:nvPr/>
          </p:nvSpPr>
          <p:spPr bwMode="auto">
            <a:xfrm>
              <a:off x="9148061" y="4271963"/>
              <a:ext cx="108282" cy="14288"/>
            </a:xfrm>
            <a:custGeom>
              <a:avLst/>
              <a:gdLst>
                <a:gd name="T0" fmla="*/ 0 w 19"/>
                <a:gd name="T1" fmla="*/ 2 h 4"/>
                <a:gd name="T2" fmla="*/ 19 w 19"/>
                <a:gd name="T3" fmla="*/ 2 h 4"/>
                <a:gd name="T4" fmla="*/ 0 w 19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cubicBezTo>
                    <a:pt x="8" y="1"/>
                    <a:pt x="12" y="0"/>
                    <a:pt x="19" y="2"/>
                  </a:cubicBezTo>
                  <a:cubicBezTo>
                    <a:pt x="13" y="2"/>
                    <a:pt x="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52"/>
            <p:cNvSpPr/>
            <p:nvPr/>
          </p:nvSpPr>
          <p:spPr bwMode="auto">
            <a:xfrm>
              <a:off x="8403973" y="4268788"/>
              <a:ext cx="161034" cy="17463"/>
            </a:xfrm>
            <a:custGeom>
              <a:avLst/>
              <a:gdLst>
                <a:gd name="T0" fmla="*/ 8 w 28"/>
                <a:gd name="T1" fmla="*/ 4 h 5"/>
                <a:gd name="T2" fmla="*/ 0 w 28"/>
                <a:gd name="T3" fmla="*/ 3 h 5"/>
                <a:gd name="T4" fmla="*/ 10 w 28"/>
                <a:gd name="T5" fmla="*/ 3 h 5"/>
                <a:gd name="T6" fmla="*/ 28 w 28"/>
                <a:gd name="T7" fmla="*/ 4 h 5"/>
                <a:gd name="T8" fmla="*/ 8 w 2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8" y="4"/>
                  </a:moveTo>
                  <a:cubicBezTo>
                    <a:pt x="6" y="3"/>
                    <a:pt x="0" y="5"/>
                    <a:pt x="0" y="3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16" y="4"/>
                    <a:pt x="26" y="0"/>
                    <a:pt x="28" y="4"/>
                  </a:cubicBezTo>
                  <a:cubicBezTo>
                    <a:pt x="22" y="3"/>
                    <a:pt x="16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56"/>
            <p:cNvSpPr/>
            <p:nvPr/>
          </p:nvSpPr>
          <p:spPr bwMode="auto">
            <a:xfrm>
              <a:off x="8309574" y="4278313"/>
              <a:ext cx="88846" cy="11113"/>
            </a:xfrm>
            <a:custGeom>
              <a:avLst/>
              <a:gdLst>
                <a:gd name="T0" fmla="*/ 3 w 16"/>
                <a:gd name="T1" fmla="*/ 1 h 3"/>
                <a:gd name="T2" fmla="*/ 13 w 16"/>
                <a:gd name="T3" fmla="*/ 1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1"/>
                    <a:pt x="16" y="0"/>
                    <a:pt x="13" y="1"/>
                  </a:cubicBezTo>
                  <a:cubicBezTo>
                    <a:pt x="11" y="1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59"/>
            <p:cNvSpPr/>
            <p:nvPr/>
          </p:nvSpPr>
          <p:spPr bwMode="auto">
            <a:xfrm>
              <a:off x="8212397" y="4308475"/>
              <a:ext cx="33317" cy="12700"/>
            </a:xfrm>
            <a:custGeom>
              <a:avLst/>
              <a:gdLst>
                <a:gd name="T0" fmla="*/ 0 w 6"/>
                <a:gd name="T1" fmla="*/ 2 h 4"/>
                <a:gd name="T2" fmla="*/ 3 w 6"/>
                <a:gd name="T3" fmla="*/ 1 h 4"/>
                <a:gd name="T4" fmla="*/ 1 w 6"/>
                <a:gd name="T5" fmla="*/ 0 h 4"/>
                <a:gd name="T6" fmla="*/ 6 w 6"/>
                <a:gd name="T7" fmla="*/ 1 h 4"/>
                <a:gd name="T8" fmla="*/ 5 w 6"/>
                <a:gd name="T9" fmla="*/ 3 h 4"/>
                <a:gd name="T10" fmla="*/ 0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3" y="1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3" y="3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61"/>
            <p:cNvSpPr/>
            <p:nvPr/>
          </p:nvSpPr>
          <p:spPr bwMode="auto">
            <a:xfrm>
              <a:off x="8043034" y="4305300"/>
              <a:ext cx="99952" cy="19050"/>
            </a:xfrm>
            <a:custGeom>
              <a:avLst/>
              <a:gdLst>
                <a:gd name="T0" fmla="*/ 16 w 18"/>
                <a:gd name="T1" fmla="*/ 5 h 6"/>
                <a:gd name="T2" fmla="*/ 9 w 18"/>
                <a:gd name="T3" fmla="*/ 3 h 6"/>
                <a:gd name="T4" fmla="*/ 16 w 18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6" y="5"/>
                  </a:moveTo>
                  <a:cubicBezTo>
                    <a:pt x="12" y="6"/>
                    <a:pt x="13" y="3"/>
                    <a:pt x="9" y="3"/>
                  </a:cubicBezTo>
                  <a:cubicBezTo>
                    <a:pt x="0" y="3"/>
                    <a:pt x="18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68"/>
            <p:cNvSpPr/>
            <p:nvPr/>
          </p:nvSpPr>
          <p:spPr bwMode="auto">
            <a:xfrm>
              <a:off x="7429438" y="4286250"/>
              <a:ext cx="136047" cy="22225"/>
            </a:xfrm>
            <a:custGeom>
              <a:avLst/>
              <a:gdLst>
                <a:gd name="T0" fmla="*/ 0 w 24"/>
                <a:gd name="T1" fmla="*/ 4 h 7"/>
                <a:gd name="T2" fmla="*/ 23 w 24"/>
                <a:gd name="T3" fmla="*/ 4 h 7"/>
                <a:gd name="T4" fmla="*/ 0 w 2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cubicBezTo>
                    <a:pt x="6" y="4"/>
                    <a:pt x="24" y="0"/>
                    <a:pt x="23" y="4"/>
                  </a:cubicBezTo>
                  <a:cubicBezTo>
                    <a:pt x="18" y="4"/>
                    <a:pt x="6" y="7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73"/>
            <p:cNvSpPr/>
            <p:nvPr/>
          </p:nvSpPr>
          <p:spPr bwMode="auto">
            <a:xfrm>
              <a:off x="7179558" y="4341813"/>
              <a:ext cx="61082" cy="15875"/>
            </a:xfrm>
            <a:custGeom>
              <a:avLst/>
              <a:gdLst>
                <a:gd name="T0" fmla="*/ 11 w 11"/>
                <a:gd name="T1" fmla="*/ 2 h 5"/>
                <a:gd name="T2" fmla="*/ 7 w 11"/>
                <a:gd name="T3" fmla="*/ 5 h 5"/>
                <a:gd name="T4" fmla="*/ 0 w 11"/>
                <a:gd name="T5" fmla="*/ 2 h 5"/>
                <a:gd name="T6" fmla="*/ 11 w 1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2"/>
                  </a:moveTo>
                  <a:cubicBezTo>
                    <a:pt x="6" y="1"/>
                    <a:pt x="10" y="5"/>
                    <a:pt x="7" y="5"/>
                  </a:cubicBezTo>
                  <a:cubicBezTo>
                    <a:pt x="5" y="4"/>
                    <a:pt x="0" y="5"/>
                    <a:pt x="0" y="2"/>
                  </a:cubicBezTo>
                  <a:cubicBezTo>
                    <a:pt x="3" y="2"/>
                    <a:pt x="9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74"/>
            <p:cNvSpPr/>
            <p:nvPr/>
          </p:nvSpPr>
          <p:spPr bwMode="auto">
            <a:xfrm>
              <a:off x="6951889" y="4324350"/>
              <a:ext cx="124941" cy="14288"/>
            </a:xfrm>
            <a:custGeom>
              <a:avLst/>
              <a:gdLst>
                <a:gd name="T0" fmla="*/ 22 w 22"/>
                <a:gd name="T1" fmla="*/ 2 h 4"/>
                <a:gd name="T2" fmla="*/ 0 w 22"/>
                <a:gd name="T3" fmla="*/ 2 h 4"/>
                <a:gd name="T4" fmla="*/ 22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2"/>
                  </a:moveTo>
                  <a:cubicBezTo>
                    <a:pt x="16" y="2"/>
                    <a:pt x="1" y="4"/>
                    <a:pt x="0" y="2"/>
                  </a:cubicBezTo>
                  <a:cubicBezTo>
                    <a:pt x="6" y="2"/>
                    <a:pt x="22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6907466" y="4308475"/>
              <a:ext cx="102730" cy="9525"/>
            </a:xfrm>
            <a:custGeom>
              <a:avLst/>
              <a:gdLst>
                <a:gd name="T0" fmla="*/ 0 w 18"/>
                <a:gd name="T1" fmla="*/ 2 h 3"/>
                <a:gd name="T2" fmla="*/ 18 w 18"/>
                <a:gd name="T3" fmla="*/ 2 h 3"/>
                <a:gd name="T4" fmla="*/ 0 w 18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0" y="2"/>
                  </a:moveTo>
                  <a:cubicBezTo>
                    <a:pt x="3" y="1"/>
                    <a:pt x="15" y="0"/>
                    <a:pt x="18" y="2"/>
                  </a:cubicBezTo>
                  <a:cubicBezTo>
                    <a:pt x="11" y="3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79"/>
            <p:cNvSpPr/>
            <p:nvPr/>
          </p:nvSpPr>
          <p:spPr bwMode="auto">
            <a:xfrm>
              <a:off x="6771420" y="4314825"/>
              <a:ext cx="72188" cy="9525"/>
            </a:xfrm>
            <a:custGeom>
              <a:avLst/>
              <a:gdLst>
                <a:gd name="T0" fmla="*/ 11 w 13"/>
                <a:gd name="T1" fmla="*/ 0 h 3"/>
                <a:gd name="T2" fmla="*/ 13 w 13"/>
                <a:gd name="T3" fmla="*/ 2 h 3"/>
                <a:gd name="T4" fmla="*/ 11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11" y="0"/>
                  </a:moveTo>
                  <a:cubicBezTo>
                    <a:pt x="11" y="1"/>
                    <a:pt x="13" y="1"/>
                    <a:pt x="13" y="2"/>
                  </a:cubicBezTo>
                  <a:cubicBezTo>
                    <a:pt x="1" y="3"/>
                    <a:pt x="0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80"/>
            <p:cNvSpPr/>
            <p:nvPr/>
          </p:nvSpPr>
          <p:spPr bwMode="auto">
            <a:xfrm>
              <a:off x="6629821" y="4330700"/>
              <a:ext cx="124941" cy="14288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2" y="0"/>
                    <a:pt x="20" y="2"/>
                    <a:pt x="22" y="2"/>
                  </a:cubicBezTo>
                  <a:cubicBezTo>
                    <a:pt x="15" y="2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81"/>
            <p:cNvSpPr/>
            <p:nvPr/>
          </p:nvSpPr>
          <p:spPr bwMode="auto">
            <a:xfrm>
              <a:off x="6646479" y="4318000"/>
              <a:ext cx="97177" cy="9525"/>
            </a:xfrm>
            <a:custGeom>
              <a:avLst/>
              <a:gdLst>
                <a:gd name="T0" fmla="*/ 2 w 17"/>
                <a:gd name="T1" fmla="*/ 1 h 3"/>
                <a:gd name="T2" fmla="*/ 15 w 17"/>
                <a:gd name="T3" fmla="*/ 2 h 3"/>
                <a:gd name="T4" fmla="*/ 2 w 1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">
                  <a:moveTo>
                    <a:pt x="2" y="1"/>
                  </a:moveTo>
                  <a:cubicBezTo>
                    <a:pt x="6" y="2"/>
                    <a:pt x="17" y="0"/>
                    <a:pt x="15" y="2"/>
                  </a:cubicBezTo>
                  <a:cubicBezTo>
                    <a:pt x="12" y="1"/>
                    <a:pt x="0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83"/>
            <p:cNvSpPr/>
            <p:nvPr/>
          </p:nvSpPr>
          <p:spPr bwMode="auto">
            <a:xfrm>
              <a:off x="6452128" y="4318000"/>
              <a:ext cx="147153" cy="17463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3 h 5"/>
                <a:gd name="T4" fmla="*/ 0 w 2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10" y="2"/>
                    <a:pt x="17" y="0"/>
                    <a:pt x="26" y="3"/>
                  </a:cubicBezTo>
                  <a:cubicBezTo>
                    <a:pt x="20" y="3"/>
                    <a:pt x="7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85"/>
            <p:cNvSpPr/>
            <p:nvPr/>
          </p:nvSpPr>
          <p:spPr bwMode="auto">
            <a:xfrm>
              <a:off x="6402152" y="4200525"/>
              <a:ext cx="80518" cy="12700"/>
            </a:xfrm>
            <a:custGeom>
              <a:avLst/>
              <a:gdLst>
                <a:gd name="T0" fmla="*/ 13 w 14"/>
                <a:gd name="T1" fmla="*/ 3 h 4"/>
                <a:gd name="T2" fmla="*/ 1 w 14"/>
                <a:gd name="T3" fmla="*/ 4 h 4"/>
                <a:gd name="T4" fmla="*/ 13 w 1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13" y="3"/>
                  </a:moveTo>
                  <a:cubicBezTo>
                    <a:pt x="8" y="4"/>
                    <a:pt x="5" y="2"/>
                    <a:pt x="1" y="4"/>
                  </a:cubicBezTo>
                  <a:cubicBezTo>
                    <a:pt x="0" y="1"/>
                    <a:pt x="14" y="0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87"/>
            <p:cNvSpPr/>
            <p:nvPr/>
          </p:nvSpPr>
          <p:spPr bwMode="auto">
            <a:xfrm>
              <a:off x="6304977" y="4252913"/>
              <a:ext cx="97177" cy="12700"/>
            </a:xfrm>
            <a:custGeom>
              <a:avLst/>
              <a:gdLst>
                <a:gd name="T0" fmla="*/ 15 w 17"/>
                <a:gd name="T1" fmla="*/ 2 h 4"/>
                <a:gd name="T2" fmla="*/ 3 w 17"/>
                <a:gd name="T3" fmla="*/ 2 h 4"/>
                <a:gd name="T4" fmla="*/ 15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15" y="2"/>
                  </a:moveTo>
                  <a:cubicBezTo>
                    <a:pt x="12" y="2"/>
                    <a:pt x="0" y="4"/>
                    <a:pt x="3" y="2"/>
                  </a:cubicBezTo>
                  <a:cubicBezTo>
                    <a:pt x="6" y="2"/>
                    <a:pt x="17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88"/>
            <p:cNvSpPr/>
            <p:nvPr/>
          </p:nvSpPr>
          <p:spPr bwMode="auto">
            <a:xfrm>
              <a:off x="6266107" y="4321175"/>
              <a:ext cx="113835" cy="23813"/>
            </a:xfrm>
            <a:custGeom>
              <a:avLst/>
              <a:gdLst>
                <a:gd name="T0" fmla="*/ 0 w 20"/>
                <a:gd name="T1" fmla="*/ 3 h 7"/>
                <a:gd name="T2" fmla="*/ 20 w 20"/>
                <a:gd name="T3" fmla="*/ 4 h 7"/>
                <a:gd name="T4" fmla="*/ 0 w 20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0" y="3"/>
                  </a:moveTo>
                  <a:cubicBezTo>
                    <a:pt x="7" y="3"/>
                    <a:pt x="17" y="0"/>
                    <a:pt x="20" y="4"/>
                  </a:cubicBezTo>
                  <a:cubicBezTo>
                    <a:pt x="15" y="2"/>
                    <a:pt x="4" y="7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92"/>
            <p:cNvSpPr/>
            <p:nvPr/>
          </p:nvSpPr>
          <p:spPr bwMode="auto">
            <a:xfrm>
              <a:off x="6157824" y="4327525"/>
              <a:ext cx="102730" cy="14288"/>
            </a:xfrm>
            <a:custGeom>
              <a:avLst/>
              <a:gdLst>
                <a:gd name="T0" fmla="*/ 0 w 18"/>
                <a:gd name="T1" fmla="*/ 3 h 4"/>
                <a:gd name="T2" fmla="*/ 18 w 18"/>
                <a:gd name="T3" fmla="*/ 2 h 4"/>
                <a:gd name="T4" fmla="*/ 0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3"/>
                  </a:moveTo>
                  <a:cubicBezTo>
                    <a:pt x="1" y="0"/>
                    <a:pt x="15" y="1"/>
                    <a:pt x="18" y="2"/>
                  </a:cubicBezTo>
                  <a:cubicBezTo>
                    <a:pt x="12" y="4"/>
                    <a:pt x="8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93"/>
            <p:cNvSpPr/>
            <p:nvPr/>
          </p:nvSpPr>
          <p:spPr bwMode="auto">
            <a:xfrm>
              <a:off x="6113401" y="4348163"/>
              <a:ext cx="88846" cy="9525"/>
            </a:xfrm>
            <a:custGeom>
              <a:avLst/>
              <a:gdLst>
                <a:gd name="T0" fmla="*/ 3 w 16"/>
                <a:gd name="T1" fmla="*/ 1 h 3"/>
                <a:gd name="T2" fmla="*/ 12 w 16"/>
                <a:gd name="T3" fmla="*/ 2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2"/>
                    <a:pt x="16" y="0"/>
                    <a:pt x="12" y="2"/>
                  </a:cubicBezTo>
                  <a:cubicBezTo>
                    <a:pt x="10" y="2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94"/>
            <p:cNvSpPr/>
            <p:nvPr/>
          </p:nvSpPr>
          <p:spPr bwMode="auto">
            <a:xfrm>
              <a:off x="5308230" y="4206875"/>
              <a:ext cx="844041" cy="25400"/>
            </a:xfrm>
            <a:custGeom>
              <a:avLst/>
              <a:gdLst>
                <a:gd name="T0" fmla="*/ 0 w 149"/>
                <a:gd name="T1" fmla="*/ 5 h 8"/>
                <a:gd name="T2" fmla="*/ 149 w 149"/>
                <a:gd name="T3" fmla="*/ 3 h 8"/>
                <a:gd name="T4" fmla="*/ 74 w 149"/>
                <a:gd name="T5" fmla="*/ 6 h 8"/>
                <a:gd name="T6" fmla="*/ 0 w 149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8">
                  <a:moveTo>
                    <a:pt x="0" y="5"/>
                  </a:moveTo>
                  <a:cubicBezTo>
                    <a:pt x="45" y="6"/>
                    <a:pt x="109" y="0"/>
                    <a:pt x="149" y="3"/>
                  </a:cubicBezTo>
                  <a:cubicBezTo>
                    <a:pt x="126" y="5"/>
                    <a:pt x="100" y="6"/>
                    <a:pt x="74" y="6"/>
                  </a:cubicBezTo>
                  <a:cubicBezTo>
                    <a:pt x="51" y="7"/>
                    <a:pt x="26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5941261" y="4351338"/>
              <a:ext cx="172140" cy="15875"/>
            </a:xfrm>
            <a:custGeom>
              <a:avLst/>
              <a:gdLst>
                <a:gd name="T0" fmla="*/ 0 w 30"/>
                <a:gd name="T1" fmla="*/ 1 h 5"/>
                <a:gd name="T2" fmla="*/ 30 w 30"/>
                <a:gd name="T3" fmla="*/ 2 h 5"/>
                <a:gd name="T4" fmla="*/ 0 w 3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5">
                  <a:moveTo>
                    <a:pt x="0" y="1"/>
                  </a:moveTo>
                  <a:cubicBezTo>
                    <a:pt x="10" y="1"/>
                    <a:pt x="23" y="0"/>
                    <a:pt x="30" y="2"/>
                  </a:cubicBezTo>
                  <a:cubicBezTo>
                    <a:pt x="20" y="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5624746" y="4338638"/>
              <a:ext cx="169364" cy="9525"/>
            </a:xfrm>
            <a:custGeom>
              <a:avLst/>
              <a:gdLst>
                <a:gd name="T0" fmla="*/ 0 w 30"/>
                <a:gd name="T1" fmla="*/ 2 h 3"/>
                <a:gd name="T2" fmla="*/ 30 w 30"/>
                <a:gd name="T3" fmla="*/ 1 h 3"/>
                <a:gd name="T4" fmla="*/ 0 w 30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">
                  <a:moveTo>
                    <a:pt x="0" y="2"/>
                  </a:moveTo>
                  <a:cubicBezTo>
                    <a:pt x="12" y="0"/>
                    <a:pt x="18" y="0"/>
                    <a:pt x="30" y="1"/>
                  </a:cubicBezTo>
                  <a:cubicBezTo>
                    <a:pt x="21" y="3"/>
                    <a:pt x="1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100"/>
            <p:cNvSpPr/>
            <p:nvPr/>
          </p:nvSpPr>
          <p:spPr bwMode="auto">
            <a:xfrm>
              <a:off x="5438724" y="4341813"/>
              <a:ext cx="116611" cy="12700"/>
            </a:xfrm>
            <a:custGeom>
              <a:avLst/>
              <a:gdLst>
                <a:gd name="T0" fmla="*/ 0 w 21"/>
                <a:gd name="T1" fmla="*/ 2 h 4"/>
                <a:gd name="T2" fmla="*/ 21 w 21"/>
                <a:gd name="T3" fmla="*/ 1 h 4"/>
                <a:gd name="T4" fmla="*/ 0 w 2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">
                  <a:moveTo>
                    <a:pt x="0" y="2"/>
                  </a:moveTo>
                  <a:cubicBezTo>
                    <a:pt x="6" y="1"/>
                    <a:pt x="14" y="0"/>
                    <a:pt x="21" y="1"/>
                  </a:cubicBezTo>
                  <a:cubicBezTo>
                    <a:pt x="15" y="3"/>
                    <a:pt x="7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5466489" y="4179888"/>
              <a:ext cx="83293" cy="14288"/>
            </a:xfrm>
            <a:custGeom>
              <a:avLst/>
              <a:gdLst>
                <a:gd name="T0" fmla="*/ 12 w 15"/>
                <a:gd name="T1" fmla="*/ 2 h 4"/>
                <a:gd name="T2" fmla="*/ 2 w 15"/>
                <a:gd name="T3" fmla="*/ 4 h 4"/>
                <a:gd name="T4" fmla="*/ 12 w 1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12" y="2"/>
                  </a:moveTo>
                  <a:cubicBezTo>
                    <a:pt x="8" y="3"/>
                    <a:pt x="4" y="2"/>
                    <a:pt x="2" y="4"/>
                  </a:cubicBezTo>
                  <a:cubicBezTo>
                    <a:pt x="0" y="0"/>
                    <a:pt x="15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5283243" y="4338638"/>
              <a:ext cx="149928" cy="15875"/>
            </a:xfrm>
            <a:custGeom>
              <a:avLst/>
              <a:gdLst>
                <a:gd name="T0" fmla="*/ 26 w 26"/>
                <a:gd name="T1" fmla="*/ 4 h 5"/>
                <a:gd name="T2" fmla="*/ 0 w 26"/>
                <a:gd name="T3" fmla="*/ 3 h 5"/>
                <a:gd name="T4" fmla="*/ 26 w 2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26" y="4"/>
                  </a:moveTo>
                  <a:cubicBezTo>
                    <a:pt x="16" y="5"/>
                    <a:pt x="10" y="4"/>
                    <a:pt x="0" y="3"/>
                  </a:cubicBezTo>
                  <a:cubicBezTo>
                    <a:pt x="8" y="2"/>
                    <a:pt x="24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Freeform 103"/>
            <p:cNvSpPr/>
            <p:nvPr/>
          </p:nvSpPr>
          <p:spPr bwMode="auto">
            <a:xfrm>
              <a:off x="5261032" y="4360863"/>
              <a:ext cx="141600" cy="9525"/>
            </a:xfrm>
            <a:custGeom>
              <a:avLst/>
              <a:gdLst>
                <a:gd name="T0" fmla="*/ 8 w 25"/>
                <a:gd name="T1" fmla="*/ 0 h 3"/>
                <a:gd name="T2" fmla="*/ 14 w 25"/>
                <a:gd name="T3" fmla="*/ 2 h 3"/>
                <a:gd name="T4" fmla="*/ 0 w 25"/>
                <a:gd name="T5" fmla="*/ 1 h 3"/>
                <a:gd name="T6" fmla="*/ 8 w 2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8" y="0"/>
                  </a:moveTo>
                  <a:cubicBezTo>
                    <a:pt x="11" y="0"/>
                    <a:pt x="25" y="1"/>
                    <a:pt x="14" y="2"/>
                  </a:cubicBezTo>
                  <a:cubicBezTo>
                    <a:pt x="11" y="2"/>
                    <a:pt x="5" y="3"/>
                    <a:pt x="0" y="1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Freeform 105"/>
            <p:cNvSpPr/>
            <p:nvPr/>
          </p:nvSpPr>
          <p:spPr bwMode="auto">
            <a:xfrm>
              <a:off x="5199950" y="4219575"/>
              <a:ext cx="88846" cy="17463"/>
            </a:xfrm>
            <a:custGeom>
              <a:avLst/>
              <a:gdLst>
                <a:gd name="T0" fmla="*/ 0 w 16"/>
                <a:gd name="T1" fmla="*/ 3 h 5"/>
                <a:gd name="T2" fmla="*/ 16 w 16"/>
                <a:gd name="T3" fmla="*/ 3 h 5"/>
                <a:gd name="T4" fmla="*/ 0 w 1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3"/>
                  </a:moveTo>
                  <a:cubicBezTo>
                    <a:pt x="2" y="2"/>
                    <a:pt x="12" y="0"/>
                    <a:pt x="16" y="3"/>
                  </a:cubicBezTo>
                  <a:cubicBezTo>
                    <a:pt x="11" y="3"/>
                    <a:pt x="3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Freeform 107"/>
            <p:cNvSpPr/>
            <p:nvPr/>
          </p:nvSpPr>
          <p:spPr bwMode="auto">
            <a:xfrm>
              <a:off x="5027810" y="4344988"/>
              <a:ext cx="136047" cy="12700"/>
            </a:xfrm>
            <a:custGeom>
              <a:avLst/>
              <a:gdLst>
                <a:gd name="T0" fmla="*/ 24 w 24"/>
                <a:gd name="T1" fmla="*/ 1 h 4"/>
                <a:gd name="T2" fmla="*/ 0 w 24"/>
                <a:gd name="T3" fmla="*/ 2 h 4"/>
                <a:gd name="T4" fmla="*/ 24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1"/>
                  </a:moveTo>
                  <a:cubicBezTo>
                    <a:pt x="15" y="4"/>
                    <a:pt x="8" y="4"/>
                    <a:pt x="0" y="2"/>
                  </a:cubicBezTo>
                  <a:cubicBezTo>
                    <a:pt x="7" y="2"/>
                    <a:pt x="18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Freeform 108"/>
            <p:cNvSpPr/>
            <p:nvPr/>
          </p:nvSpPr>
          <p:spPr bwMode="auto">
            <a:xfrm>
              <a:off x="4433650" y="4222750"/>
              <a:ext cx="702443" cy="20638"/>
            </a:xfrm>
            <a:custGeom>
              <a:avLst/>
              <a:gdLst>
                <a:gd name="T0" fmla="*/ 0 w 124"/>
                <a:gd name="T1" fmla="*/ 0 h 6"/>
                <a:gd name="T2" fmla="*/ 123 w 124"/>
                <a:gd name="T3" fmla="*/ 1 h 6"/>
                <a:gd name="T4" fmla="*/ 123 w 124"/>
                <a:gd name="T5" fmla="*/ 3 h 6"/>
                <a:gd name="T6" fmla="*/ 22 w 124"/>
                <a:gd name="T7" fmla="*/ 3 h 6"/>
                <a:gd name="T8" fmla="*/ 0 w 1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cubicBezTo>
                    <a:pt x="43" y="0"/>
                    <a:pt x="80" y="0"/>
                    <a:pt x="123" y="1"/>
                  </a:cubicBezTo>
                  <a:cubicBezTo>
                    <a:pt x="124" y="1"/>
                    <a:pt x="124" y="3"/>
                    <a:pt x="123" y="3"/>
                  </a:cubicBezTo>
                  <a:cubicBezTo>
                    <a:pt x="90" y="3"/>
                    <a:pt x="53" y="3"/>
                    <a:pt x="22" y="3"/>
                  </a:cubicBezTo>
                  <a:cubicBezTo>
                    <a:pt x="15" y="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Freeform 109"/>
            <p:cNvSpPr/>
            <p:nvPr/>
          </p:nvSpPr>
          <p:spPr bwMode="auto">
            <a:xfrm>
              <a:off x="4955622" y="4305300"/>
              <a:ext cx="49976" cy="9525"/>
            </a:xfrm>
            <a:custGeom>
              <a:avLst/>
              <a:gdLst>
                <a:gd name="T0" fmla="*/ 0 w 9"/>
                <a:gd name="T1" fmla="*/ 1 h 3"/>
                <a:gd name="T2" fmla="*/ 9 w 9"/>
                <a:gd name="T3" fmla="*/ 2 h 3"/>
                <a:gd name="T4" fmla="*/ 0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4" y="1"/>
                    <a:pt x="8" y="0"/>
                    <a:pt x="9" y="2"/>
                  </a:cubicBezTo>
                  <a:cubicBezTo>
                    <a:pt x="5" y="2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Freeform 110"/>
            <p:cNvSpPr/>
            <p:nvPr/>
          </p:nvSpPr>
          <p:spPr bwMode="auto">
            <a:xfrm>
              <a:off x="4902869" y="4256088"/>
              <a:ext cx="58306" cy="15875"/>
            </a:xfrm>
            <a:custGeom>
              <a:avLst/>
              <a:gdLst>
                <a:gd name="T0" fmla="*/ 0 w 10"/>
                <a:gd name="T1" fmla="*/ 2 h 5"/>
                <a:gd name="T2" fmla="*/ 9 w 10"/>
                <a:gd name="T3" fmla="*/ 3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2"/>
                    <a:pt x="10" y="0"/>
                    <a:pt x="9" y="3"/>
                  </a:cubicBezTo>
                  <a:cubicBezTo>
                    <a:pt x="4" y="2"/>
                    <a:pt x="2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Freeform 111"/>
            <p:cNvSpPr/>
            <p:nvPr/>
          </p:nvSpPr>
          <p:spPr bwMode="auto">
            <a:xfrm>
              <a:off x="4814022" y="4489450"/>
              <a:ext cx="66635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2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5" y="0"/>
                    <a:pt x="9" y="1"/>
                    <a:pt x="12" y="2"/>
                  </a:cubicBezTo>
                  <a:cubicBezTo>
                    <a:pt x="8" y="1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Freeform 112"/>
            <p:cNvSpPr/>
            <p:nvPr/>
          </p:nvSpPr>
          <p:spPr bwMode="auto">
            <a:xfrm>
              <a:off x="4575248" y="4271963"/>
              <a:ext cx="102730" cy="9525"/>
            </a:xfrm>
            <a:custGeom>
              <a:avLst/>
              <a:gdLst>
                <a:gd name="T0" fmla="*/ 18 w 18"/>
                <a:gd name="T1" fmla="*/ 1 h 3"/>
                <a:gd name="T2" fmla="*/ 0 w 18"/>
                <a:gd name="T3" fmla="*/ 0 h 3"/>
                <a:gd name="T4" fmla="*/ 18 w 1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18" y="1"/>
                  </a:moveTo>
                  <a:cubicBezTo>
                    <a:pt x="11" y="2"/>
                    <a:pt x="4" y="3"/>
                    <a:pt x="0" y="0"/>
                  </a:cubicBezTo>
                  <a:cubicBezTo>
                    <a:pt x="5" y="1"/>
                    <a:pt x="17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Freeform 113"/>
            <p:cNvSpPr/>
            <p:nvPr/>
          </p:nvSpPr>
          <p:spPr bwMode="auto">
            <a:xfrm>
              <a:off x="3939442" y="4471988"/>
              <a:ext cx="44423" cy="1428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2"/>
                    <a:pt x="8" y="0"/>
                    <a:pt x="8" y="2"/>
                  </a:cubicBezTo>
                  <a:cubicBezTo>
                    <a:pt x="5" y="3"/>
                    <a:pt x="2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Freeform 114"/>
            <p:cNvSpPr/>
            <p:nvPr/>
          </p:nvSpPr>
          <p:spPr bwMode="auto">
            <a:xfrm>
              <a:off x="3336951" y="4430713"/>
              <a:ext cx="63859" cy="12700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1 h 4"/>
                <a:gd name="T4" fmla="*/ 0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0"/>
                    <a:pt x="8" y="0"/>
                    <a:pt x="11" y="1"/>
                  </a:cubicBezTo>
                  <a:cubicBezTo>
                    <a:pt x="7" y="0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Freeform 115"/>
            <p:cNvSpPr/>
            <p:nvPr/>
          </p:nvSpPr>
          <p:spPr bwMode="auto">
            <a:xfrm>
              <a:off x="3248105" y="4425950"/>
              <a:ext cx="88846" cy="14288"/>
            </a:xfrm>
            <a:custGeom>
              <a:avLst/>
              <a:gdLst>
                <a:gd name="T0" fmla="*/ 0 w 16"/>
                <a:gd name="T1" fmla="*/ 1 h 4"/>
                <a:gd name="T2" fmla="*/ 14 w 16"/>
                <a:gd name="T3" fmla="*/ 3 h 4"/>
                <a:gd name="T4" fmla="*/ 0 w 1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4">
                  <a:moveTo>
                    <a:pt x="0" y="1"/>
                  </a:moveTo>
                  <a:cubicBezTo>
                    <a:pt x="3" y="0"/>
                    <a:pt x="16" y="0"/>
                    <a:pt x="14" y="3"/>
                  </a:cubicBezTo>
                  <a:cubicBezTo>
                    <a:pt x="11" y="1"/>
                    <a:pt x="4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Freeform 116"/>
            <p:cNvSpPr/>
            <p:nvPr/>
          </p:nvSpPr>
          <p:spPr bwMode="auto">
            <a:xfrm>
              <a:off x="2820531" y="4425950"/>
              <a:ext cx="410915" cy="20638"/>
            </a:xfrm>
            <a:custGeom>
              <a:avLst/>
              <a:gdLst>
                <a:gd name="T0" fmla="*/ 0 w 72"/>
                <a:gd name="T1" fmla="*/ 1 h 6"/>
                <a:gd name="T2" fmla="*/ 72 w 72"/>
                <a:gd name="T3" fmla="*/ 2 h 6"/>
                <a:gd name="T4" fmla="*/ 42 w 72"/>
                <a:gd name="T5" fmla="*/ 2 h 6"/>
                <a:gd name="T6" fmla="*/ 0 w 7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">
                  <a:moveTo>
                    <a:pt x="0" y="1"/>
                  </a:moveTo>
                  <a:cubicBezTo>
                    <a:pt x="24" y="1"/>
                    <a:pt x="50" y="0"/>
                    <a:pt x="72" y="2"/>
                  </a:cubicBezTo>
                  <a:cubicBezTo>
                    <a:pt x="63" y="3"/>
                    <a:pt x="53" y="2"/>
                    <a:pt x="42" y="2"/>
                  </a:cubicBezTo>
                  <a:cubicBezTo>
                    <a:pt x="27" y="2"/>
                    <a:pt x="10" y="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Freeform 117"/>
            <p:cNvSpPr/>
            <p:nvPr/>
          </p:nvSpPr>
          <p:spPr bwMode="auto">
            <a:xfrm>
              <a:off x="2748344" y="4425950"/>
              <a:ext cx="55529" cy="20638"/>
            </a:xfrm>
            <a:custGeom>
              <a:avLst/>
              <a:gdLst>
                <a:gd name="T0" fmla="*/ 10 w 10"/>
                <a:gd name="T1" fmla="*/ 4 h 6"/>
                <a:gd name="T2" fmla="*/ 2 w 10"/>
                <a:gd name="T3" fmla="*/ 3 h 6"/>
                <a:gd name="T4" fmla="*/ 3 w 10"/>
                <a:gd name="T5" fmla="*/ 2 h 6"/>
                <a:gd name="T6" fmla="*/ 0 w 10"/>
                <a:gd name="T7" fmla="*/ 2 h 6"/>
                <a:gd name="T8" fmla="*/ 10 w 10"/>
                <a:gd name="T9" fmla="*/ 2 h 6"/>
                <a:gd name="T10" fmla="*/ 10 w 10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8" y="4"/>
                    <a:pt x="3" y="6"/>
                    <a:pt x="2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2" y="2"/>
                    <a:pt x="0" y="3"/>
                    <a:pt x="0" y="2"/>
                  </a:cubicBezTo>
                  <a:cubicBezTo>
                    <a:pt x="2" y="0"/>
                    <a:pt x="9" y="0"/>
                    <a:pt x="10" y="2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Freeform 118"/>
            <p:cNvSpPr/>
            <p:nvPr/>
          </p:nvSpPr>
          <p:spPr bwMode="auto">
            <a:xfrm>
              <a:off x="2531781" y="4286250"/>
              <a:ext cx="124941" cy="15875"/>
            </a:xfrm>
            <a:custGeom>
              <a:avLst/>
              <a:gdLst>
                <a:gd name="T0" fmla="*/ 0 w 22"/>
                <a:gd name="T1" fmla="*/ 2 h 5"/>
                <a:gd name="T2" fmla="*/ 22 w 22"/>
                <a:gd name="T3" fmla="*/ 2 h 5"/>
                <a:gd name="T4" fmla="*/ 0 w 2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5">
                  <a:moveTo>
                    <a:pt x="0" y="2"/>
                  </a:moveTo>
                  <a:cubicBezTo>
                    <a:pt x="7" y="1"/>
                    <a:pt x="18" y="0"/>
                    <a:pt x="22" y="2"/>
                  </a:cubicBezTo>
                  <a:cubicBezTo>
                    <a:pt x="11" y="2"/>
                    <a:pt x="8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Freeform 120"/>
            <p:cNvSpPr/>
            <p:nvPr/>
          </p:nvSpPr>
          <p:spPr bwMode="auto">
            <a:xfrm>
              <a:off x="2606746" y="4479925"/>
              <a:ext cx="49976" cy="9525"/>
            </a:xfrm>
            <a:custGeom>
              <a:avLst/>
              <a:gdLst>
                <a:gd name="T0" fmla="*/ 9 w 9"/>
                <a:gd name="T1" fmla="*/ 2 h 3"/>
                <a:gd name="T2" fmla="*/ 2 w 9"/>
                <a:gd name="T3" fmla="*/ 3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8" y="3"/>
                    <a:pt x="5" y="3"/>
                    <a:pt x="2" y="3"/>
                  </a:cubicBezTo>
                  <a:cubicBezTo>
                    <a:pt x="0" y="0"/>
                    <a:pt x="9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Freeform 127"/>
            <p:cNvSpPr/>
            <p:nvPr/>
          </p:nvSpPr>
          <p:spPr bwMode="auto">
            <a:xfrm>
              <a:off x="9300765" y="4262438"/>
              <a:ext cx="222116" cy="15875"/>
            </a:xfrm>
            <a:custGeom>
              <a:avLst/>
              <a:gdLst>
                <a:gd name="T0" fmla="*/ 0 w 39"/>
                <a:gd name="T1" fmla="*/ 4 h 5"/>
                <a:gd name="T2" fmla="*/ 39 w 39"/>
                <a:gd name="T3" fmla="*/ 3 h 5"/>
                <a:gd name="T4" fmla="*/ 0 w 39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">
                  <a:moveTo>
                    <a:pt x="0" y="4"/>
                  </a:moveTo>
                  <a:cubicBezTo>
                    <a:pt x="10" y="2"/>
                    <a:pt x="31" y="0"/>
                    <a:pt x="39" y="3"/>
                  </a:cubicBezTo>
                  <a:cubicBezTo>
                    <a:pt x="28" y="3"/>
                    <a:pt x="7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128"/>
            <p:cNvSpPr/>
            <p:nvPr/>
          </p:nvSpPr>
          <p:spPr bwMode="auto">
            <a:xfrm>
              <a:off x="9206366" y="4229100"/>
              <a:ext cx="191576" cy="14288"/>
            </a:xfrm>
            <a:custGeom>
              <a:avLst/>
              <a:gdLst>
                <a:gd name="T0" fmla="*/ 27 w 34"/>
                <a:gd name="T1" fmla="*/ 0 h 4"/>
                <a:gd name="T2" fmla="*/ 34 w 34"/>
                <a:gd name="T3" fmla="*/ 0 h 4"/>
                <a:gd name="T4" fmla="*/ 0 w 34"/>
                <a:gd name="T5" fmla="*/ 1 h 4"/>
                <a:gd name="T6" fmla="*/ 27 w 3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">
                  <a:moveTo>
                    <a:pt x="27" y="0"/>
                  </a:moveTo>
                  <a:cubicBezTo>
                    <a:pt x="29" y="0"/>
                    <a:pt x="32" y="0"/>
                    <a:pt x="34" y="0"/>
                  </a:cubicBezTo>
                  <a:cubicBezTo>
                    <a:pt x="23" y="2"/>
                    <a:pt x="6" y="4"/>
                    <a:pt x="0" y="1"/>
                  </a:cubicBezTo>
                  <a:cubicBezTo>
                    <a:pt x="7" y="1"/>
                    <a:pt x="1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130"/>
            <p:cNvSpPr/>
            <p:nvPr/>
          </p:nvSpPr>
          <p:spPr bwMode="auto">
            <a:xfrm>
              <a:off x="8523359" y="4292600"/>
              <a:ext cx="69412" cy="12700"/>
            </a:xfrm>
            <a:custGeom>
              <a:avLst/>
              <a:gdLst>
                <a:gd name="T0" fmla="*/ 0 w 12"/>
                <a:gd name="T1" fmla="*/ 2 h 4"/>
                <a:gd name="T2" fmla="*/ 12 w 12"/>
                <a:gd name="T3" fmla="*/ 3 h 4"/>
                <a:gd name="T4" fmla="*/ 0 w 1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4" y="4"/>
                    <a:pt x="8" y="0"/>
                    <a:pt x="12" y="3"/>
                  </a:cubicBezTo>
                  <a:cubicBezTo>
                    <a:pt x="8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133"/>
            <p:cNvSpPr/>
            <p:nvPr/>
          </p:nvSpPr>
          <p:spPr bwMode="auto">
            <a:xfrm>
              <a:off x="8120775" y="4308475"/>
              <a:ext cx="74965" cy="15875"/>
            </a:xfrm>
            <a:custGeom>
              <a:avLst/>
              <a:gdLst>
                <a:gd name="T0" fmla="*/ 5 w 13"/>
                <a:gd name="T1" fmla="*/ 2 h 5"/>
                <a:gd name="T2" fmla="*/ 2 w 13"/>
                <a:gd name="T3" fmla="*/ 1 h 5"/>
                <a:gd name="T4" fmla="*/ 13 w 13"/>
                <a:gd name="T5" fmla="*/ 2 h 5"/>
                <a:gd name="T6" fmla="*/ 4 w 13"/>
                <a:gd name="T7" fmla="*/ 4 h 5"/>
                <a:gd name="T8" fmla="*/ 5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5" y="2"/>
                  </a:moveTo>
                  <a:cubicBezTo>
                    <a:pt x="3" y="2"/>
                    <a:pt x="0" y="2"/>
                    <a:pt x="2" y="1"/>
                  </a:cubicBezTo>
                  <a:cubicBezTo>
                    <a:pt x="5" y="2"/>
                    <a:pt x="12" y="0"/>
                    <a:pt x="13" y="2"/>
                  </a:cubicBezTo>
                  <a:cubicBezTo>
                    <a:pt x="8" y="2"/>
                    <a:pt x="7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Freeform 135"/>
            <p:cNvSpPr/>
            <p:nvPr/>
          </p:nvSpPr>
          <p:spPr bwMode="auto">
            <a:xfrm>
              <a:off x="7690424" y="4311650"/>
              <a:ext cx="347057" cy="33338"/>
            </a:xfrm>
            <a:custGeom>
              <a:avLst/>
              <a:gdLst>
                <a:gd name="T0" fmla="*/ 29 w 61"/>
                <a:gd name="T1" fmla="*/ 5 h 10"/>
                <a:gd name="T2" fmla="*/ 38 w 61"/>
                <a:gd name="T3" fmla="*/ 5 h 10"/>
                <a:gd name="T4" fmla="*/ 37 w 61"/>
                <a:gd name="T5" fmla="*/ 2 h 10"/>
                <a:gd name="T6" fmla="*/ 61 w 61"/>
                <a:gd name="T7" fmla="*/ 2 h 10"/>
                <a:gd name="T8" fmla="*/ 60 w 61"/>
                <a:gd name="T9" fmla="*/ 3 h 10"/>
                <a:gd name="T10" fmla="*/ 61 w 61"/>
                <a:gd name="T11" fmla="*/ 4 h 10"/>
                <a:gd name="T12" fmla="*/ 56 w 61"/>
                <a:gd name="T13" fmla="*/ 5 h 10"/>
                <a:gd name="T14" fmla="*/ 42 w 61"/>
                <a:gd name="T15" fmla="*/ 7 h 10"/>
                <a:gd name="T16" fmla="*/ 42 w 61"/>
                <a:gd name="T17" fmla="*/ 3 h 10"/>
                <a:gd name="T18" fmla="*/ 39 w 61"/>
                <a:gd name="T19" fmla="*/ 5 h 10"/>
                <a:gd name="T20" fmla="*/ 41 w 61"/>
                <a:gd name="T21" fmla="*/ 7 h 10"/>
                <a:gd name="T22" fmla="*/ 0 w 61"/>
                <a:gd name="T23" fmla="*/ 5 h 10"/>
                <a:gd name="T24" fmla="*/ 29 w 61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">
                  <a:moveTo>
                    <a:pt x="29" y="5"/>
                  </a:moveTo>
                  <a:cubicBezTo>
                    <a:pt x="35" y="4"/>
                    <a:pt x="32" y="3"/>
                    <a:pt x="38" y="5"/>
                  </a:cubicBezTo>
                  <a:cubicBezTo>
                    <a:pt x="37" y="4"/>
                    <a:pt x="36" y="3"/>
                    <a:pt x="37" y="2"/>
                  </a:cubicBezTo>
                  <a:cubicBezTo>
                    <a:pt x="44" y="3"/>
                    <a:pt x="53" y="0"/>
                    <a:pt x="61" y="2"/>
                  </a:cubicBezTo>
                  <a:cubicBezTo>
                    <a:pt x="60" y="2"/>
                    <a:pt x="59" y="2"/>
                    <a:pt x="60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58" y="4"/>
                    <a:pt x="54" y="2"/>
                    <a:pt x="56" y="5"/>
                  </a:cubicBezTo>
                  <a:cubicBezTo>
                    <a:pt x="49" y="5"/>
                    <a:pt x="47" y="2"/>
                    <a:pt x="42" y="7"/>
                  </a:cubicBezTo>
                  <a:cubicBezTo>
                    <a:pt x="41" y="5"/>
                    <a:pt x="46" y="3"/>
                    <a:pt x="42" y="3"/>
                  </a:cubicBezTo>
                  <a:cubicBezTo>
                    <a:pt x="41" y="3"/>
                    <a:pt x="39" y="4"/>
                    <a:pt x="39" y="5"/>
                  </a:cubicBezTo>
                  <a:cubicBezTo>
                    <a:pt x="40" y="5"/>
                    <a:pt x="41" y="5"/>
                    <a:pt x="41" y="7"/>
                  </a:cubicBezTo>
                  <a:cubicBezTo>
                    <a:pt x="30" y="10"/>
                    <a:pt x="9" y="10"/>
                    <a:pt x="0" y="5"/>
                  </a:cubicBezTo>
                  <a:cubicBezTo>
                    <a:pt x="11" y="5"/>
                    <a:pt x="28" y="1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Freeform 136"/>
            <p:cNvSpPr>
              <a:spLocks noEditPoints="1"/>
            </p:cNvSpPr>
            <p:nvPr/>
          </p:nvSpPr>
          <p:spPr bwMode="auto">
            <a:xfrm>
              <a:off x="2498463" y="4229100"/>
              <a:ext cx="5225279" cy="184150"/>
            </a:xfrm>
            <a:custGeom>
              <a:avLst/>
              <a:gdLst>
                <a:gd name="T0" fmla="*/ 48 w 921"/>
                <a:gd name="T1" fmla="*/ 20 h 56"/>
                <a:gd name="T2" fmla="*/ 31 w 921"/>
                <a:gd name="T3" fmla="*/ 23 h 56"/>
                <a:gd name="T4" fmla="*/ 5 w 921"/>
                <a:gd name="T5" fmla="*/ 31 h 56"/>
                <a:gd name="T6" fmla="*/ 2 w 921"/>
                <a:gd name="T7" fmla="*/ 43 h 56"/>
                <a:gd name="T8" fmla="*/ 148 w 921"/>
                <a:gd name="T9" fmla="*/ 51 h 56"/>
                <a:gd name="T10" fmla="*/ 166 w 921"/>
                <a:gd name="T11" fmla="*/ 53 h 56"/>
                <a:gd name="T12" fmla="*/ 344 w 921"/>
                <a:gd name="T13" fmla="*/ 53 h 56"/>
                <a:gd name="T14" fmla="*/ 644 w 921"/>
                <a:gd name="T15" fmla="*/ 49 h 56"/>
                <a:gd name="T16" fmla="*/ 783 w 921"/>
                <a:gd name="T17" fmla="*/ 41 h 56"/>
                <a:gd name="T18" fmla="*/ 826 w 921"/>
                <a:gd name="T19" fmla="*/ 39 h 56"/>
                <a:gd name="T20" fmla="*/ 645 w 921"/>
                <a:gd name="T21" fmla="*/ 45 h 56"/>
                <a:gd name="T22" fmla="*/ 287 w 921"/>
                <a:gd name="T23" fmla="*/ 44 h 56"/>
                <a:gd name="T24" fmla="*/ 406 w 921"/>
                <a:gd name="T25" fmla="*/ 42 h 56"/>
                <a:gd name="T26" fmla="*/ 386 w 921"/>
                <a:gd name="T27" fmla="*/ 37 h 56"/>
                <a:gd name="T28" fmla="*/ 373 w 921"/>
                <a:gd name="T29" fmla="*/ 41 h 56"/>
                <a:gd name="T30" fmla="*/ 349 w 921"/>
                <a:gd name="T31" fmla="*/ 41 h 56"/>
                <a:gd name="T32" fmla="*/ 193 w 921"/>
                <a:gd name="T33" fmla="*/ 38 h 56"/>
                <a:gd name="T34" fmla="*/ 115 w 921"/>
                <a:gd name="T35" fmla="*/ 37 h 56"/>
                <a:gd name="T36" fmla="*/ 264 w 921"/>
                <a:gd name="T37" fmla="*/ 29 h 56"/>
                <a:gd name="T38" fmla="*/ 281 w 921"/>
                <a:gd name="T39" fmla="*/ 25 h 56"/>
                <a:gd name="T40" fmla="*/ 314 w 921"/>
                <a:gd name="T41" fmla="*/ 31 h 56"/>
                <a:gd name="T42" fmla="*/ 296 w 921"/>
                <a:gd name="T43" fmla="*/ 27 h 56"/>
                <a:gd name="T44" fmla="*/ 329 w 921"/>
                <a:gd name="T45" fmla="*/ 23 h 56"/>
                <a:gd name="T46" fmla="*/ 377 w 921"/>
                <a:gd name="T47" fmla="*/ 19 h 56"/>
                <a:gd name="T48" fmla="*/ 530 w 921"/>
                <a:gd name="T49" fmla="*/ 20 h 56"/>
                <a:gd name="T50" fmla="*/ 921 w 921"/>
                <a:gd name="T51" fmla="*/ 0 h 56"/>
                <a:gd name="T52" fmla="*/ 618 w 921"/>
                <a:gd name="T53" fmla="*/ 11 h 56"/>
                <a:gd name="T54" fmla="*/ 525 w 921"/>
                <a:gd name="T55" fmla="*/ 16 h 56"/>
                <a:gd name="T56" fmla="*/ 495 w 921"/>
                <a:gd name="T57" fmla="*/ 13 h 56"/>
                <a:gd name="T58" fmla="*/ 447 w 921"/>
                <a:gd name="T59" fmla="*/ 16 h 56"/>
                <a:gd name="T60" fmla="*/ 427 w 921"/>
                <a:gd name="T61" fmla="*/ 14 h 56"/>
                <a:gd name="T62" fmla="*/ 391 w 921"/>
                <a:gd name="T63" fmla="*/ 13 h 56"/>
                <a:gd name="T64" fmla="*/ 347 w 921"/>
                <a:gd name="T65" fmla="*/ 16 h 56"/>
                <a:gd name="T66" fmla="*/ 341 w 921"/>
                <a:gd name="T67" fmla="*/ 13 h 56"/>
                <a:gd name="T68" fmla="*/ 329 w 921"/>
                <a:gd name="T69" fmla="*/ 16 h 56"/>
                <a:gd name="T70" fmla="*/ 318 w 921"/>
                <a:gd name="T71" fmla="*/ 13 h 56"/>
                <a:gd name="T72" fmla="*/ 296 w 921"/>
                <a:gd name="T73" fmla="*/ 15 h 56"/>
                <a:gd name="T74" fmla="*/ 278 w 921"/>
                <a:gd name="T75" fmla="*/ 12 h 56"/>
                <a:gd name="T76" fmla="*/ 29 w 921"/>
                <a:gd name="T77" fmla="*/ 17 h 56"/>
                <a:gd name="T78" fmla="*/ 33 w 921"/>
                <a:gd name="T79" fmla="*/ 22 h 56"/>
                <a:gd name="T80" fmla="*/ 180 w 921"/>
                <a:gd name="T81" fmla="*/ 42 h 56"/>
                <a:gd name="T82" fmla="*/ 135 w 921"/>
                <a:gd name="T83" fmla="*/ 41 h 56"/>
                <a:gd name="T84" fmla="*/ 135 w 921"/>
                <a:gd name="T85" fmla="*/ 41 h 56"/>
                <a:gd name="T86" fmla="*/ 233 w 921"/>
                <a:gd name="T87" fmla="*/ 28 h 56"/>
                <a:gd name="T88" fmla="*/ 233 w 921"/>
                <a:gd name="T8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21" h="56">
                  <a:moveTo>
                    <a:pt x="33" y="22"/>
                  </a:moveTo>
                  <a:cubicBezTo>
                    <a:pt x="38" y="22"/>
                    <a:pt x="41" y="20"/>
                    <a:pt x="48" y="20"/>
                  </a:cubicBezTo>
                  <a:cubicBezTo>
                    <a:pt x="47" y="26"/>
                    <a:pt x="34" y="23"/>
                    <a:pt x="30" y="25"/>
                  </a:cubicBezTo>
                  <a:cubicBezTo>
                    <a:pt x="29" y="24"/>
                    <a:pt x="30" y="23"/>
                    <a:pt x="31" y="23"/>
                  </a:cubicBezTo>
                  <a:cubicBezTo>
                    <a:pt x="28" y="22"/>
                    <a:pt x="19" y="22"/>
                    <a:pt x="21" y="27"/>
                  </a:cubicBezTo>
                  <a:cubicBezTo>
                    <a:pt x="13" y="28"/>
                    <a:pt x="7" y="26"/>
                    <a:pt x="5" y="31"/>
                  </a:cubicBezTo>
                  <a:cubicBezTo>
                    <a:pt x="6" y="35"/>
                    <a:pt x="12" y="35"/>
                    <a:pt x="17" y="36"/>
                  </a:cubicBezTo>
                  <a:cubicBezTo>
                    <a:pt x="13" y="39"/>
                    <a:pt x="2" y="37"/>
                    <a:pt x="2" y="43"/>
                  </a:cubicBezTo>
                  <a:cubicBezTo>
                    <a:pt x="8" y="39"/>
                    <a:pt x="0" y="50"/>
                    <a:pt x="6" y="53"/>
                  </a:cubicBezTo>
                  <a:cubicBezTo>
                    <a:pt x="53" y="52"/>
                    <a:pt x="107" y="51"/>
                    <a:pt x="148" y="51"/>
                  </a:cubicBezTo>
                  <a:cubicBezTo>
                    <a:pt x="147" y="53"/>
                    <a:pt x="146" y="51"/>
                    <a:pt x="144" y="51"/>
                  </a:cubicBezTo>
                  <a:cubicBezTo>
                    <a:pt x="146" y="56"/>
                    <a:pt x="164" y="45"/>
                    <a:pt x="166" y="53"/>
                  </a:cubicBezTo>
                  <a:cubicBezTo>
                    <a:pt x="214" y="49"/>
                    <a:pt x="290" y="55"/>
                    <a:pt x="343" y="52"/>
                  </a:cubicBezTo>
                  <a:cubicBezTo>
                    <a:pt x="345" y="51"/>
                    <a:pt x="346" y="53"/>
                    <a:pt x="344" y="53"/>
                  </a:cubicBezTo>
                  <a:cubicBezTo>
                    <a:pt x="408" y="53"/>
                    <a:pt x="479" y="52"/>
                    <a:pt x="540" y="51"/>
                  </a:cubicBezTo>
                  <a:cubicBezTo>
                    <a:pt x="572" y="50"/>
                    <a:pt x="612" y="52"/>
                    <a:pt x="644" y="49"/>
                  </a:cubicBezTo>
                  <a:cubicBezTo>
                    <a:pt x="652" y="48"/>
                    <a:pt x="659" y="44"/>
                    <a:pt x="660" y="48"/>
                  </a:cubicBezTo>
                  <a:cubicBezTo>
                    <a:pt x="705" y="44"/>
                    <a:pt x="740" y="44"/>
                    <a:pt x="783" y="41"/>
                  </a:cubicBezTo>
                  <a:cubicBezTo>
                    <a:pt x="783" y="40"/>
                    <a:pt x="781" y="41"/>
                    <a:pt x="781" y="40"/>
                  </a:cubicBezTo>
                  <a:cubicBezTo>
                    <a:pt x="803" y="43"/>
                    <a:pt x="807" y="38"/>
                    <a:pt x="826" y="39"/>
                  </a:cubicBezTo>
                  <a:cubicBezTo>
                    <a:pt x="827" y="36"/>
                    <a:pt x="821" y="39"/>
                    <a:pt x="823" y="36"/>
                  </a:cubicBezTo>
                  <a:cubicBezTo>
                    <a:pt x="754" y="39"/>
                    <a:pt x="702" y="43"/>
                    <a:pt x="645" y="45"/>
                  </a:cubicBezTo>
                  <a:cubicBezTo>
                    <a:pt x="527" y="49"/>
                    <a:pt x="400" y="49"/>
                    <a:pt x="290" y="46"/>
                  </a:cubicBezTo>
                  <a:cubicBezTo>
                    <a:pt x="288" y="46"/>
                    <a:pt x="288" y="44"/>
                    <a:pt x="287" y="44"/>
                  </a:cubicBezTo>
                  <a:cubicBezTo>
                    <a:pt x="260" y="44"/>
                    <a:pt x="232" y="42"/>
                    <a:pt x="206" y="41"/>
                  </a:cubicBezTo>
                  <a:cubicBezTo>
                    <a:pt x="275" y="39"/>
                    <a:pt x="332" y="44"/>
                    <a:pt x="406" y="42"/>
                  </a:cubicBezTo>
                  <a:cubicBezTo>
                    <a:pt x="400" y="39"/>
                    <a:pt x="385" y="42"/>
                    <a:pt x="378" y="40"/>
                  </a:cubicBezTo>
                  <a:cubicBezTo>
                    <a:pt x="379" y="36"/>
                    <a:pt x="383" y="40"/>
                    <a:pt x="386" y="37"/>
                  </a:cubicBezTo>
                  <a:cubicBezTo>
                    <a:pt x="384" y="35"/>
                    <a:pt x="377" y="37"/>
                    <a:pt x="373" y="37"/>
                  </a:cubicBezTo>
                  <a:cubicBezTo>
                    <a:pt x="373" y="38"/>
                    <a:pt x="373" y="40"/>
                    <a:pt x="373" y="41"/>
                  </a:cubicBezTo>
                  <a:cubicBezTo>
                    <a:pt x="366" y="40"/>
                    <a:pt x="358" y="40"/>
                    <a:pt x="352" y="38"/>
                  </a:cubicBezTo>
                  <a:cubicBezTo>
                    <a:pt x="348" y="37"/>
                    <a:pt x="351" y="41"/>
                    <a:pt x="349" y="41"/>
                  </a:cubicBezTo>
                  <a:cubicBezTo>
                    <a:pt x="316" y="39"/>
                    <a:pt x="277" y="42"/>
                    <a:pt x="246" y="36"/>
                  </a:cubicBezTo>
                  <a:cubicBezTo>
                    <a:pt x="235" y="40"/>
                    <a:pt x="210" y="36"/>
                    <a:pt x="193" y="38"/>
                  </a:cubicBezTo>
                  <a:cubicBezTo>
                    <a:pt x="169" y="39"/>
                    <a:pt x="140" y="35"/>
                    <a:pt x="122" y="35"/>
                  </a:cubicBezTo>
                  <a:cubicBezTo>
                    <a:pt x="122" y="35"/>
                    <a:pt x="117" y="37"/>
                    <a:pt x="115" y="37"/>
                  </a:cubicBezTo>
                  <a:cubicBezTo>
                    <a:pt x="106" y="38"/>
                    <a:pt x="96" y="36"/>
                    <a:pt x="89" y="35"/>
                  </a:cubicBezTo>
                  <a:cubicBezTo>
                    <a:pt x="145" y="28"/>
                    <a:pt x="219" y="35"/>
                    <a:pt x="264" y="29"/>
                  </a:cubicBezTo>
                  <a:cubicBezTo>
                    <a:pt x="253" y="29"/>
                    <a:pt x="246" y="29"/>
                    <a:pt x="241" y="26"/>
                  </a:cubicBezTo>
                  <a:cubicBezTo>
                    <a:pt x="256" y="28"/>
                    <a:pt x="258" y="23"/>
                    <a:pt x="281" y="25"/>
                  </a:cubicBezTo>
                  <a:cubicBezTo>
                    <a:pt x="285" y="27"/>
                    <a:pt x="277" y="30"/>
                    <a:pt x="280" y="31"/>
                  </a:cubicBezTo>
                  <a:cubicBezTo>
                    <a:pt x="292" y="30"/>
                    <a:pt x="301" y="33"/>
                    <a:pt x="314" y="31"/>
                  </a:cubicBezTo>
                  <a:cubicBezTo>
                    <a:pt x="307" y="29"/>
                    <a:pt x="299" y="28"/>
                    <a:pt x="291" y="28"/>
                  </a:cubicBezTo>
                  <a:cubicBezTo>
                    <a:pt x="290" y="26"/>
                    <a:pt x="295" y="28"/>
                    <a:pt x="296" y="27"/>
                  </a:cubicBezTo>
                  <a:cubicBezTo>
                    <a:pt x="282" y="23"/>
                    <a:pt x="315" y="25"/>
                    <a:pt x="319" y="25"/>
                  </a:cubicBezTo>
                  <a:cubicBezTo>
                    <a:pt x="323" y="25"/>
                    <a:pt x="327" y="23"/>
                    <a:pt x="329" y="23"/>
                  </a:cubicBezTo>
                  <a:cubicBezTo>
                    <a:pt x="339" y="22"/>
                    <a:pt x="361" y="22"/>
                    <a:pt x="372" y="23"/>
                  </a:cubicBezTo>
                  <a:cubicBezTo>
                    <a:pt x="372" y="20"/>
                    <a:pt x="375" y="20"/>
                    <a:pt x="377" y="19"/>
                  </a:cubicBezTo>
                  <a:cubicBezTo>
                    <a:pt x="381" y="19"/>
                    <a:pt x="384" y="21"/>
                    <a:pt x="388" y="22"/>
                  </a:cubicBezTo>
                  <a:cubicBezTo>
                    <a:pt x="433" y="19"/>
                    <a:pt x="486" y="18"/>
                    <a:pt x="530" y="20"/>
                  </a:cubicBezTo>
                  <a:cubicBezTo>
                    <a:pt x="530" y="19"/>
                    <a:pt x="529" y="19"/>
                    <a:pt x="530" y="18"/>
                  </a:cubicBezTo>
                  <a:cubicBezTo>
                    <a:pt x="648" y="16"/>
                    <a:pt x="801" y="9"/>
                    <a:pt x="921" y="0"/>
                  </a:cubicBezTo>
                  <a:cubicBezTo>
                    <a:pt x="823" y="2"/>
                    <a:pt x="728" y="10"/>
                    <a:pt x="635" y="13"/>
                  </a:cubicBezTo>
                  <a:cubicBezTo>
                    <a:pt x="631" y="10"/>
                    <a:pt x="625" y="10"/>
                    <a:pt x="618" y="11"/>
                  </a:cubicBezTo>
                  <a:cubicBezTo>
                    <a:pt x="621" y="12"/>
                    <a:pt x="628" y="11"/>
                    <a:pt x="632" y="12"/>
                  </a:cubicBezTo>
                  <a:cubicBezTo>
                    <a:pt x="603" y="14"/>
                    <a:pt x="556" y="14"/>
                    <a:pt x="525" y="16"/>
                  </a:cubicBezTo>
                  <a:cubicBezTo>
                    <a:pt x="521" y="16"/>
                    <a:pt x="528" y="12"/>
                    <a:pt x="524" y="13"/>
                  </a:cubicBezTo>
                  <a:cubicBezTo>
                    <a:pt x="511" y="14"/>
                    <a:pt x="505" y="13"/>
                    <a:pt x="495" y="13"/>
                  </a:cubicBezTo>
                  <a:cubicBezTo>
                    <a:pt x="499" y="15"/>
                    <a:pt x="505" y="15"/>
                    <a:pt x="511" y="14"/>
                  </a:cubicBezTo>
                  <a:cubicBezTo>
                    <a:pt x="489" y="17"/>
                    <a:pt x="467" y="17"/>
                    <a:pt x="447" y="16"/>
                  </a:cubicBezTo>
                  <a:cubicBezTo>
                    <a:pt x="445" y="14"/>
                    <a:pt x="443" y="13"/>
                    <a:pt x="432" y="14"/>
                  </a:cubicBezTo>
                  <a:cubicBezTo>
                    <a:pt x="431" y="14"/>
                    <a:pt x="427" y="14"/>
                    <a:pt x="427" y="14"/>
                  </a:cubicBezTo>
                  <a:cubicBezTo>
                    <a:pt x="426" y="15"/>
                    <a:pt x="424" y="17"/>
                    <a:pt x="418" y="16"/>
                  </a:cubicBezTo>
                  <a:cubicBezTo>
                    <a:pt x="420" y="12"/>
                    <a:pt x="400" y="14"/>
                    <a:pt x="391" y="13"/>
                  </a:cubicBezTo>
                  <a:cubicBezTo>
                    <a:pt x="391" y="14"/>
                    <a:pt x="393" y="14"/>
                    <a:pt x="393" y="15"/>
                  </a:cubicBezTo>
                  <a:cubicBezTo>
                    <a:pt x="378" y="16"/>
                    <a:pt x="363" y="17"/>
                    <a:pt x="347" y="16"/>
                  </a:cubicBezTo>
                  <a:cubicBezTo>
                    <a:pt x="349" y="14"/>
                    <a:pt x="356" y="15"/>
                    <a:pt x="358" y="14"/>
                  </a:cubicBezTo>
                  <a:cubicBezTo>
                    <a:pt x="354" y="11"/>
                    <a:pt x="345" y="15"/>
                    <a:pt x="341" y="13"/>
                  </a:cubicBezTo>
                  <a:cubicBezTo>
                    <a:pt x="341" y="15"/>
                    <a:pt x="346" y="13"/>
                    <a:pt x="346" y="15"/>
                  </a:cubicBezTo>
                  <a:cubicBezTo>
                    <a:pt x="340" y="17"/>
                    <a:pt x="336" y="16"/>
                    <a:pt x="329" y="16"/>
                  </a:cubicBezTo>
                  <a:cubicBezTo>
                    <a:pt x="334" y="13"/>
                    <a:pt x="325" y="10"/>
                    <a:pt x="332" y="10"/>
                  </a:cubicBezTo>
                  <a:cubicBezTo>
                    <a:pt x="326" y="8"/>
                    <a:pt x="321" y="9"/>
                    <a:pt x="318" y="13"/>
                  </a:cubicBezTo>
                  <a:cubicBezTo>
                    <a:pt x="319" y="15"/>
                    <a:pt x="323" y="14"/>
                    <a:pt x="327" y="14"/>
                  </a:cubicBezTo>
                  <a:cubicBezTo>
                    <a:pt x="318" y="17"/>
                    <a:pt x="308" y="16"/>
                    <a:pt x="296" y="15"/>
                  </a:cubicBezTo>
                  <a:cubicBezTo>
                    <a:pt x="297" y="12"/>
                    <a:pt x="302" y="14"/>
                    <a:pt x="305" y="13"/>
                  </a:cubicBezTo>
                  <a:cubicBezTo>
                    <a:pt x="298" y="11"/>
                    <a:pt x="289" y="12"/>
                    <a:pt x="278" y="12"/>
                  </a:cubicBezTo>
                  <a:cubicBezTo>
                    <a:pt x="277" y="11"/>
                    <a:pt x="281" y="10"/>
                    <a:pt x="277" y="8"/>
                  </a:cubicBezTo>
                  <a:cubicBezTo>
                    <a:pt x="194" y="2"/>
                    <a:pt x="109" y="12"/>
                    <a:pt x="29" y="17"/>
                  </a:cubicBezTo>
                  <a:cubicBezTo>
                    <a:pt x="28" y="21"/>
                    <a:pt x="34" y="18"/>
                    <a:pt x="36" y="19"/>
                  </a:cubicBezTo>
                  <a:cubicBezTo>
                    <a:pt x="37" y="21"/>
                    <a:pt x="31" y="18"/>
                    <a:pt x="33" y="22"/>
                  </a:cubicBezTo>
                  <a:close/>
                  <a:moveTo>
                    <a:pt x="162" y="41"/>
                  </a:moveTo>
                  <a:cubicBezTo>
                    <a:pt x="168" y="40"/>
                    <a:pt x="177" y="38"/>
                    <a:pt x="180" y="42"/>
                  </a:cubicBezTo>
                  <a:cubicBezTo>
                    <a:pt x="174" y="42"/>
                    <a:pt x="165" y="44"/>
                    <a:pt x="162" y="41"/>
                  </a:cubicBezTo>
                  <a:close/>
                  <a:moveTo>
                    <a:pt x="135" y="41"/>
                  </a:moveTo>
                  <a:cubicBezTo>
                    <a:pt x="148" y="41"/>
                    <a:pt x="152" y="40"/>
                    <a:pt x="161" y="42"/>
                  </a:cubicBezTo>
                  <a:cubicBezTo>
                    <a:pt x="152" y="42"/>
                    <a:pt x="141" y="44"/>
                    <a:pt x="135" y="41"/>
                  </a:cubicBezTo>
                  <a:close/>
                  <a:moveTo>
                    <a:pt x="233" y="25"/>
                  </a:moveTo>
                  <a:cubicBezTo>
                    <a:pt x="233" y="26"/>
                    <a:pt x="233" y="27"/>
                    <a:pt x="233" y="28"/>
                  </a:cubicBezTo>
                  <a:cubicBezTo>
                    <a:pt x="225" y="30"/>
                    <a:pt x="216" y="27"/>
                    <a:pt x="208" y="25"/>
                  </a:cubicBezTo>
                  <a:cubicBezTo>
                    <a:pt x="218" y="23"/>
                    <a:pt x="225" y="26"/>
                    <a:pt x="2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Freeform 137"/>
            <p:cNvSpPr/>
            <p:nvPr/>
          </p:nvSpPr>
          <p:spPr bwMode="auto">
            <a:xfrm>
              <a:off x="4922305" y="42719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138"/>
            <p:cNvSpPr/>
            <p:nvPr/>
          </p:nvSpPr>
          <p:spPr bwMode="auto">
            <a:xfrm>
              <a:off x="7609908" y="4324350"/>
              <a:ext cx="52753" cy="14288"/>
            </a:xfrm>
            <a:custGeom>
              <a:avLst/>
              <a:gdLst>
                <a:gd name="T0" fmla="*/ 9 w 9"/>
                <a:gd name="T1" fmla="*/ 2 h 4"/>
                <a:gd name="T2" fmla="*/ 6 w 9"/>
                <a:gd name="T3" fmla="*/ 3 h 4"/>
                <a:gd name="T4" fmla="*/ 6 w 9"/>
                <a:gd name="T5" fmla="*/ 4 h 4"/>
                <a:gd name="T6" fmla="*/ 0 w 9"/>
                <a:gd name="T7" fmla="*/ 4 h 4"/>
                <a:gd name="T8" fmla="*/ 0 w 9"/>
                <a:gd name="T9" fmla="*/ 1 h 4"/>
                <a:gd name="T10" fmla="*/ 9 w 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4" y="3"/>
                    <a:pt x="4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3"/>
                    <a:pt x="6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Freeform 139"/>
            <p:cNvSpPr/>
            <p:nvPr/>
          </p:nvSpPr>
          <p:spPr bwMode="auto">
            <a:xfrm>
              <a:off x="7207322" y="4298950"/>
              <a:ext cx="130494" cy="12700"/>
            </a:xfrm>
            <a:custGeom>
              <a:avLst/>
              <a:gdLst>
                <a:gd name="T0" fmla="*/ 23 w 23"/>
                <a:gd name="T1" fmla="*/ 2 h 4"/>
                <a:gd name="T2" fmla="*/ 2 w 23"/>
                <a:gd name="T3" fmla="*/ 2 h 4"/>
                <a:gd name="T4" fmla="*/ 23 w 2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">
                  <a:moveTo>
                    <a:pt x="23" y="2"/>
                  </a:moveTo>
                  <a:cubicBezTo>
                    <a:pt x="17" y="4"/>
                    <a:pt x="0" y="4"/>
                    <a:pt x="2" y="2"/>
                  </a:cubicBezTo>
                  <a:cubicBezTo>
                    <a:pt x="5" y="2"/>
                    <a:pt x="20" y="0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Freeform 140"/>
            <p:cNvSpPr/>
            <p:nvPr/>
          </p:nvSpPr>
          <p:spPr bwMode="auto">
            <a:xfrm>
              <a:off x="7223981" y="4344988"/>
              <a:ext cx="63859" cy="15875"/>
            </a:xfrm>
            <a:custGeom>
              <a:avLst/>
              <a:gdLst>
                <a:gd name="T0" fmla="*/ 4 w 11"/>
                <a:gd name="T1" fmla="*/ 2 h 5"/>
                <a:gd name="T2" fmla="*/ 9 w 11"/>
                <a:gd name="T3" fmla="*/ 2 h 5"/>
                <a:gd name="T4" fmla="*/ 8 w 11"/>
                <a:gd name="T5" fmla="*/ 0 h 5"/>
                <a:gd name="T6" fmla="*/ 11 w 11"/>
                <a:gd name="T7" fmla="*/ 4 h 5"/>
                <a:gd name="T8" fmla="*/ 4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cubicBezTo>
                    <a:pt x="3" y="4"/>
                    <a:pt x="9" y="3"/>
                    <a:pt x="9" y="2"/>
                  </a:cubicBezTo>
                  <a:cubicBezTo>
                    <a:pt x="7" y="2"/>
                    <a:pt x="7" y="0"/>
                    <a:pt x="8" y="0"/>
                  </a:cubicBezTo>
                  <a:cubicBezTo>
                    <a:pt x="8" y="3"/>
                    <a:pt x="11" y="2"/>
                    <a:pt x="11" y="4"/>
                  </a:cubicBezTo>
                  <a:cubicBezTo>
                    <a:pt x="8" y="4"/>
                    <a:pt x="0" y="5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Freeform 144"/>
            <p:cNvSpPr/>
            <p:nvPr/>
          </p:nvSpPr>
          <p:spPr bwMode="auto">
            <a:xfrm>
              <a:off x="6157824" y="4194175"/>
              <a:ext cx="238775" cy="28575"/>
            </a:xfrm>
            <a:custGeom>
              <a:avLst/>
              <a:gdLst>
                <a:gd name="T0" fmla="*/ 0 w 42"/>
                <a:gd name="T1" fmla="*/ 6 h 9"/>
                <a:gd name="T2" fmla="*/ 34 w 42"/>
                <a:gd name="T3" fmla="*/ 5 h 9"/>
                <a:gd name="T4" fmla="*/ 42 w 42"/>
                <a:gd name="T5" fmla="*/ 6 h 9"/>
                <a:gd name="T6" fmla="*/ 0 w 42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9">
                  <a:moveTo>
                    <a:pt x="0" y="6"/>
                  </a:moveTo>
                  <a:cubicBezTo>
                    <a:pt x="8" y="3"/>
                    <a:pt x="23" y="5"/>
                    <a:pt x="34" y="5"/>
                  </a:cubicBezTo>
                  <a:cubicBezTo>
                    <a:pt x="36" y="5"/>
                    <a:pt x="42" y="0"/>
                    <a:pt x="42" y="6"/>
                  </a:cubicBezTo>
                  <a:cubicBezTo>
                    <a:pt x="29" y="6"/>
                    <a:pt x="4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Freeform 145"/>
            <p:cNvSpPr/>
            <p:nvPr/>
          </p:nvSpPr>
          <p:spPr bwMode="auto">
            <a:xfrm>
              <a:off x="5907944" y="4330700"/>
              <a:ext cx="97177" cy="14288"/>
            </a:xfrm>
            <a:custGeom>
              <a:avLst/>
              <a:gdLst>
                <a:gd name="T0" fmla="*/ 3 w 17"/>
                <a:gd name="T1" fmla="*/ 2 h 4"/>
                <a:gd name="T2" fmla="*/ 17 w 17"/>
                <a:gd name="T3" fmla="*/ 3 h 4"/>
                <a:gd name="T4" fmla="*/ 3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3" y="2"/>
                  </a:moveTo>
                  <a:cubicBezTo>
                    <a:pt x="4" y="2"/>
                    <a:pt x="14" y="0"/>
                    <a:pt x="17" y="3"/>
                  </a:cubicBezTo>
                  <a:cubicBezTo>
                    <a:pt x="15" y="4"/>
                    <a:pt x="0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Freeform 146"/>
            <p:cNvSpPr/>
            <p:nvPr/>
          </p:nvSpPr>
          <p:spPr bwMode="auto">
            <a:xfrm>
              <a:off x="5466489" y="4357688"/>
              <a:ext cx="397033" cy="9525"/>
            </a:xfrm>
            <a:custGeom>
              <a:avLst/>
              <a:gdLst>
                <a:gd name="T0" fmla="*/ 70 w 70"/>
                <a:gd name="T1" fmla="*/ 1 h 3"/>
                <a:gd name="T2" fmla="*/ 0 w 70"/>
                <a:gd name="T3" fmla="*/ 2 h 3"/>
                <a:gd name="T4" fmla="*/ 70 w 7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">
                  <a:moveTo>
                    <a:pt x="70" y="1"/>
                  </a:moveTo>
                  <a:cubicBezTo>
                    <a:pt x="40" y="2"/>
                    <a:pt x="28" y="3"/>
                    <a:pt x="0" y="2"/>
                  </a:cubicBezTo>
                  <a:cubicBezTo>
                    <a:pt x="22" y="1"/>
                    <a:pt x="51" y="0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Freeform 148"/>
            <p:cNvSpPr/>
            <p:nvPr/>
          </p:nvSpPr>
          <p:spPr bwMode="auto">
            <a:xfrm>
              <a:off x="4808469" y="4354513"/>
              <a:ext cx="435904" cy="15875"/>
            </a:xfrm>
            <a:custGeom>
              <a:avLst/>
              <a:gdLst>
                <a:gd name="T0" fmla="*/ 14 w 77"/>
                <a:gd name="T1" fmla="*/ 0 h 5"/>
                <a:gd name="T2" fmla="*/ 21 w 77"/>
                <a:gd name="T3" fmla="*/ 3 h 5"/>
                <a:gd name="T4" fmla="*/ 62 w 77"/>
                <a:gd name="T5" fmla="*/ 3 h 5"/>
                <a:gd name="T6" fmla="*/ 53 w 77"/>
                <a:gd name="T7" fmla="*/ 5 h 5"/>
                <a:gd name="T8" fmla="*/ 0 w 77"/>
                <a:gd name="T9" fmla="*/ 3 h 5"/>
                <a:gd name="T10" fmla="*/ 14 w 7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">
                  <a:moveTo>
                    <a:pt x="14" y="0"/>
                  </a:moveTo>
                  <a:cubicBezTo>
                    <a:pt x="16" y="2"/>
                    <a:pt x="18" y="3"/>
                    <a:pt x="21" y="3"/>
                  </a:cubicBezTo>
                  <a:cubicBezTo>
                    <a:pt x="35" y="3"/>
                    <a:pt x="47" y="3"/>
                    <a:pt x="62" y="3"/>
                  </a:cubicBezTo>
                  <a:cubicBezTo>
                    <a:pt x="77" y="4"/>
                    <a:pt x="56" y="5"/>
                    <a:pt x="53" y="5"/>
                  </a:cubicBezTo>
                  <a:cubicBezTo>
                    <a:pt x="41" y="5"/>
                    <a:pt x="12" y="5"/>
                    <a:pt x="0" y="3"/>
                  </a:cubicBezTo>
                  <a:cubicBezTo>
                    <a:pt x="8" y="3"/>
                    <a:pt x="12" y="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Freeform 149"/>
            <p:cNvSpPr/>
            <p:nvPr/>
          </p:nvSpPr>
          <p:spPr bwMode="auto">
            <a:xfrm>
              <a:off x="4466967" y="4479925"/>
              <a:ext cx="63859" cy="19050"/>
            </a:xfrm>
            <a:custGeom>
              <a:avLst/>
              <a:gdLst>
                <a:gd name="T0" fmla="*/ 8 w 11"/>
                <a:gd name="T1" fmla="*/ 3 h 6"/>
                <a:gd name="T2" fmla="*/ 7 w 11"/>
                <a:gd name="T3" fmla="*/ 4 h 6"/>
                <a:gd name="T4" fmla="*/ 9 w 11"/>
                <a:gd name="T5" fmla="*/ 5 h 6"/>
                <a:gd name="T6" fmla="*/ 3 w 11"/>
                <a:gd name="T7" fmla="*/ 2 h 6"/>
                <a:gd name="T8" fmla="*/ 8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3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6" y="6"/>
                    <a:pt x="0" y="4"/>
                    <a:pt x="3" y="2"/>
                  </a:cubicBezTo>
                  <a:cubicBezTo>
                    <a:pt x="4" y="5"/>
                    <a:pt x="11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Freeform 150"/>
            <p:cNvSpPr/>
            <p:nvPr/>
          </p:nvSpPr>
          <p:spPr bwMode="auto">
            <a:xfrm>
              <a:off x="3770077" y="4475163"/>
              <a:ext cx="169364" cy="14288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4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8" y="0"/>
                    <a:pt x="22" y="2"/>
                    <a:pt x="30" y="4"/>
                  </a:cubicBezTo>
                  <a:cubicBezTo>
                    <a:pt x="20" y="3"/>
                    <a:pt x="8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Freeform 151"/>
            <p:cNvSpPr/>
            <p:nvPr/>
          </p:nvSpPr>
          <p:spPr bwMode="auto">
            <a:xfrm>
              <a:off x="2481804" y="4249738"/>
              <a:ext cx="77741" cy="15875"/>
            </a:xfrm>
            <a:custGeom>
              <a:avLst/>
              <a:gdLst>
                <a:gd name="T0" fmla="*/ 14 w 14"/>
                <a:gd name="T1" fmla="*/ 2 h 5"/>
                <a:gd name="T2" fmla="*/ 14 w 14"/>
                <a:gd name="T3" fmla="*/ 4 h 5"/>
                <a:gd name="T4" fmla="*/ 1 w 14"/>
                <a:gd name="T5" fmla="*/ 5 h 5"/>
                <a:gd name="T6" fmla="*/ 14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cubicBezTo>
                    <a:pt x="13" y="3"/>
                    <a:pt x="13" y="3"/>
                    <a:pt x="14" y="4"/>
                  </a:cubicBezTo>
                  <a:cubicBezTo>
                    <a:pt x="9" y="2"/>
                    <a:pt x="7" y="5"/>
                    <a:pt x="1" y="5"/>
                  </a:cubicBezTo>
                  <a:cubicBezTo>
                    <a:pt x="0" y="0"/>
                    <a:pt x="12" y="4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Freeform 153"/>
            <p:cNvSpPr/>
            <p:nvPr/>
          </p:nvSpPr>
          <p:spPr bwMode="auto">
            <a:xfrm>
              <a:off x="7526615" y="4327525"/>
              <a:ext cx="44423" cy="20638"/>
            </a:xfrm>
            <a:custGeom>
              <a:avLst/>
              <a:gdLst>
                <a:gd name="T0" fmla="*/ 8 w 8"/>
                <a:gd name="T1" fmla="*/ 3 h 6"/>
                <a:gd name="T2" fmla="*/ 2 w 8"/>
                <a:gd name="T3" fmla="*/ 6 h 6"/>
                <a:gd name="T4" fmla="*/ 0 w 8"/>
                <a:gd name="T5" fmla="*/ 2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6" y="5"/>
                    <a:pt x="5" y="3"/>
                    <a:pt x="2" y="6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7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Freeform 154"/>
            <p:cNvSpPr/>
            <p:nvPr/>
          </p:nvSpPr>
          <p:spPr bwMode="auto">
            <a:xfrm>
              <a:off x="7371134" y="4330700"/>
              <a:ext cx="124941" cy="23813"/>
            </a:xfrm>
            <a:custGeom>
              <a:avLst/>
              <a:gdLst>
                <a:gd name="T0" fmla="*/ 22 w 22"/>
                <a:gd name="T1" fmla="*/ 2 h 7"/>
                <a:gd name="T2" fmla="*/ 22 w 22"/>
                <a:gd name="T3" fmla="*/ 4 h 7"/>
                <a:gd name="T4" fmla="*/ 0 w 22"/>
                <a:gd name="T5" fmla="*/ 7 h 7"/>
                <a:gd name="T6" fmla="*/ 0 w 22"/>
                <a:gd name="T7" fmla="*/ 2 h 7"/>
                <a:gd name="T8" fmla="*/ 22 w 2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22" y="2"/>
                  </a:moveTo>
                  <a:cubicBezTo>
                    <a:pt x="21" y="2"/>
                    <a:pt x="22" y="3"/>
                    <a:pt x="22" y="4"/>
                  </a:cubicBezTo>
                  <a:cubicBezTo>
                    <a:pt x="15" y="5"/>
                    <a:pt x="7" y="5"/>
                    <a:pt x="0" y="7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5" y="4"/>
                    <a:pt x="1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Freeform 155"/>
            <p:cNvSpPr/>
            <p:nvPr/>
          </p:nvSpPr>
          <p:spPr bwMode="auto">
            <a:xfrm>
              <a:off x="2645616" y="4449763"/>
              <a:ext cx="1043945" cy="42863"/>
            </a:xfrm>
            <a:custGeom>
              <a:avLst/>
              <a:gdLst>
                <a:gd name="T0" fmla="*/ 65 w 184"/>
                <a:gd name="T1" fmla="*/ 4 h 13"/>
                <a:gd name="T2" fmla="*/ 158 w 184"/>
                <a:gd name="T3" fmla="*/ 8 h 13"/>
                <a:gd name="T4" fmla="*/ 184 w 184"/>
                <a:gd name="T5" fmla="*/ 8 h 13"/>
                <a:gd name="T6" fmla="*/ 116 w 184"/>
                <a:gd name="T7" fmla="*/ 9 h 13"/>
                <a:gd name="T8" fmla="*/ 83 w 184"/>
                <a:gd name="T9" fmla="*/ 12 h 13"/>
                <a:gd name="T10" fmla="*/ 45 w 184"/>
                <a:gd name="T11" fmla="*/ 10 h 13"/>
                <a:gd name="T12" fmla="*/ 0 w 184"/>
                <a:gd name="T13" fmla="*/ 6 h 13"/>
                <a:gd name="T14" fmla="*/ 65 w 18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3">
                  <a:moveTo>
                    <a:pt x="65" y="4"/>
                  </a:moveTo>
                  <a:cubicBezTo>
                    <a:pt x="97" y="12"/>
                    <a:pt x="129" y="5"/>
                    <a:pt x="158" y="8"/>
                  </a:cubicBezTo>
                  <a:cubicBezTo>
                    <a:pt x="160" y="4"/>
                    <a:pt x="177" y="7"/>
                    <a:pt x="184" y="8"/>
                  </a:cubicBezTo>
                  <a:cubicBezTo>
                    <a:pt x="167" y="13"/>
                    <a:pt x="142" y="9"/>
                    <a:pt x="116" y="9"/>
                  </a:cubicBezTo>
                  <a:cubicBezTo>
                    <a:pt x="104" y="10"/>
                    <a:pt x="93" y="12"/>
                    <a:pt x="83" y="12"/>
                  </a:cubicBezTo>
                  <a:cubicBezTo>
                    <a:pt x="71" y="11"/>
                    <a:pt x="60" y="10"/>
                    <a:pt x="45" y="10"/>
                  </a:cubicBezTo>
                  <a:cubicBezTo>
                    <a:pt x="31" y="10"/>
                    <a:pt x="12" y="12"/>
                    <a:pt x="0" y="6"/>
                  </a:cubicBezTo>
                  <a:cubicBezTo>
                    <a:pt x="19" y="0"/>
                    <a:pt x="44" y="11"/>
                    <a:pt x="6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924163" y="1017649"/>
            <a:ext cx="2765748" cy="70788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蒙眼画脸谱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3080" y="1716058"/>
            <a:ext cx="9321421" cy="4524315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游戏方法：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、在黑板上画三个圆圈，作为脸的轮廓。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、选出三组同学，每组五人，分别承担画眼睛、鼻子、耳朵、眉毛和嘴巴的任务。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、另外选出三名同学作为监督员，监督大家是否遵守游戏规则。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、每组同学排好队分别站在三个圆圈的前面，用布蒙住自己的眼睛，并让监督员检查。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、老师宣布开始后，学生一次走近黑板开始画五官，画完的同学就可以摘下蒙眼布。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、游戏过程中，老师和监督员要提醒同学注意安全。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、班上其余同学作为大众评审，决定哪组画的五官位置最准确、最好看。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0" y="3794078"/>
            <a:ext cx="2477618" cy="258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b="10913"/>
          <a:stretch>
            <a:fillRect/>
          </a:stretch>
        </p:blipFill>
        <p:spPr>
          <a:xfrm>
            <a:off x="0" y="453571"/>
            <a:ext cx="12192000" cy="6109608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174171" y="1872343"/>
            <a:ext cx="5138057" cy="1741714"/>
          </a:xfrm>
          <a:prstGeom prst="wedgeRoundRectCallout">
            <a:avLst>
              <a:gd name="adj1" fmla="val 66630"/>
              <a:gd name="adj2" fmla="val 75000"/>
              <a:gd name="adj3" fmla="val 16667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14266" y="619697"/>
            <a:ext cx="1717734" cy="646331"/>
          </a:xfrm>
          <a:prstGeom prst="rect">
            <a:avLst/>
          </a:prstGeom>
          <a:solidFill>
            <a:srgbClr val="AE11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小采访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8343" y="2016855"/>
            <a:ext cx="4963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你觉得这个多人游戏好玩吗？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 动 脑 筋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65032" y="2805883"/>
            <a:ext cx="6750168" cy="17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、想象一下，假如没有这么多的同学，这个游戏还能玩得起来吗？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、你还与同学们玩过哪些多人游戏呢？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18144" y="1990223"/>
            <a:ext cx="3595552" cy="3480280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7236" y="2017517"/>
            <a:ext cx="3574120" cy="3419485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450575" y="5472159"/>
            <a:ext cx="2347217" cy="52322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和同学下棋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43209" y="5472158"/>
            <a:ext cx="2853174" cy="52322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自己跟自己下棋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55728" y="1108684"/>
            <a:ext cx="3468905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你觉得哪种更好玩？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84" y="5390866"/>
            <a:ext cx="7722289" cy="129412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353728" y="3012881"/>
            <a:ext cx="1512168" cy="1512168"/>
          </a:xfrm>
          <a:prstGeom prst="ellips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1206</Words>
  <Application>WPS 演示</Application>
  <PresentationFormat>宽屏</PresentationFormat>
  <Paragraphs>96</Paragraphs>
  <Slides>22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DejaVu Sans</vt:lpstr>
      <vt:lpstr>方正书宋_GBK</vt:lpstr>
      <vt:lpstr>Calibri Light</vt:lpstr>
      <vt:lpstr>思源黑体 CN Bold</vt:lpstr>
      <vt:lpstr>微软雅黑</vt:lpstr>
      <vt:lpstr>黑体</vt:lpstr>
      <vt:lpstr>华文彩云</vt:lpstr>
      <vt:lpstr>宋体</vt:lpstr>
      <vt:lpstr>Arial Unicode MS</vt:lpstr>
      <vt:lpstr>Times New Roman</vt:lpstr>
      <vt:lpstr>Arial</vt:lpstr>
      <vt:lpstr>GWZT-EN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恋晨</cp:lastModifiedBy>
  <cp:revision>897</cp:revision>
  <dcterms:created xsi:type="dcterms:W3CDTF">2025-02-12T05:02:43Z</dcterms:created>
  <dcterms:modified xsi:type="dcterms:W3CDTF">2025-02-12T05:02:43Z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2052-12.8.2.17836</vt:lpwstr>
  </property>
  <property fmtid="{D5CDD505-2E9C-101B-9397-08002B2CF9AE}" pid="3" name="ICV">
    <vt:lpwstr>66C157A60524D25C722BAC67A39C2BA4_42</vt:lpwstr>
  </property>
</Properties>
</file>