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97" r:id="rId2"/>
    <p:sldId id="385" r:id="rId3"/>
    <p:sldId id="364" r:id="rId4"/>
    <p:sldId id="386" r:id="rId5"/>
    <p:sldId id="387" r:id="rId6"/>
    <p:sldId id="388" r:id="rId7"/>
    <p:sldId id="389" r:id="rId8"/>
    <p:sldId id="370" r:id="rId9"/>
    <p:sldId id="371" r:id="rId10"/>
    <p:sldId id="372" r:id="rId11"/>
    <p:sldId id="390" r:id="rId12"/>
    <p:sldId id="376" r:id="rId13"/>
    <p:sldId id="391" r:id="rId14"/>
    <p:sldId id="368" r:id="rId15"/>
    <p:sldId id="392" r:id="rId16"/>
    <p:sldId id="393" r:id="rId17"/>
    <p:sldId id="379" r:id="rId18"/>
    <p:sldId id="394" r:id="rId19"/>
    <p:sldId id="381" r:id="rId20"/>
    <p:sldId id="382" r:id="rId21"/>
    <p:sldId id="362" r:id="rId22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124"/>
    <a:srgbClr val="26182F"/>
    <a:srgbClr val="EF7509"/>
    <a:srgbClr val="8CC5B1"/>
    <a:srgbClr val="202E4A"/>
    <a:srgbClr val="68BC9E"/>
    <a:srgbClr val="FEFEFE"/>
    <a:srgbClr val="009459"/>
    <a:srgbClr val="008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660" autoAdjust="0"/>
  </p:normalViewPr>
  <p:slideViewPr>
    <p:cSldViewPr snapToGrid="0">
      <p:cViewPr varScale="1">
        <p:scale>
          <a:sx n="51" d="100"/>
          <a:sy n="51" d="100"/>
        </p:scale>
        <p:origin x="102" y="702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922" y="90"/>
      </p:cViewPr>
      <p:guideLst/>
    </p:cSldViewPr>
  </p:notesViewPr>
  <p:gridSpacing cx="72003" cy="7200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E7378-7136-493C-A505-DB111E44D9D1}" type="datetimeFigureOut">
              <a:rPr lang="zh-CN" altLang="en-US" smtClean="0"/>
              <a:t>2021/2/20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1A663-AC84-493B-8663-1A01AEFFA81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fld id="{E7A799FB-B973-4727-8223-0B0CC5C44349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1cnjy.com/help/help_extract.php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1B4D7-F511-4E32-B555-21525E5BC3C2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377F9-1032-4FB3-B53A-157C43F6B460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820738"/>
            <a:ext cx="8374062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5"/>
          <p:cNvSpPr>
            <a:spLocks noChangeArrowheads="1"/>
          </p:cNvSpPr>
          <p:nvPr userDrawn="1"/>
        </p:nvSpPr>
        <p:spPr bwMode="auto">
          <a:xfrm>
            <a:off x="8018463" y="1897063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86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谢谢</a:t>
            </a:r>
          </a:p>
        </p:txBody>
      </p:sp>
      <p:sp>
        <p:nvSpPr>
          <p:cNvPr id="8" name="文本框 87"/>
          <p:cNvSpPr txBox="1">
            <a:spLocks noChangeArrowheads="1"/>
          </p:cNvSpPr>
          <p:nvPr userDrawn="1"/>
        </p:nvSpPr>
        <p:spPr bwMode="auto">
          <a:xfrm>
            <a:off x="6040438" y="2911475"/>
            <a:ext cx="582771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21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世纪教育网（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www.21cnjy.com)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中小学教育资源网站</a:t>
            </a:r>
          </a:p>
        </p:txBody>
      </p:sp>
      <p:sp>
        <p:nvSpPr>
          <p:cNvPr id="9" name="矩形 1"/>
          <p:cNvSpPr>
            <a:spLocks noChangeArrowheads="1"/>
          </p:cNvSpPr>
          <p:nvPr userDrawn="1"/>
        </p:nvSpPr>
        <p:spPr bwMode="auto">
          <a:xfrm>
            <a:off x="6273800" y="3316288"/>
            <a:ext cx="5384800" cy="1477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有大把高质量资料？一线教师？一线教研员？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欢迎加入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21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世纪教育网教师合作团队！！月薪过万不是梦！！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详情请看</a:t>
            </a:r>
            <a:r>
              <a:rPr lang="zh-CN" altLang="en-US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：</a:t>
            </a:r>
            <a:endParaRPr lang="en-US" altLang="zh-CN" sz="12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  <a:hlinkClick r:id="rId3"/>
              </a:rPr>
              <a:t>https://www.21cnjy.com/help/help_extract.php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2FBB8E-8DA5-493C-A5EA-CCF0D988321D}" type="slidenum">
              <a:rPr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audio" Target="../media/media1.mp3"/><Relationship Id="rId12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media" Target="../media/media1.mp3"/><Relationship Id="rId11" Type="http://schemas.openxmlformats.org/officeDocument/2006/relationships/image" Target="../media/image7.png"/><Relationship Id="rId5" Type="http://schemas.openxmlformats.org/officeDocument/2006/relationships/tags" Target="../tags/tag5.xml"/><Relationship Id="rId10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5"/>
          <p:cNvSpPr>
            <a:spLocks noChangeArrowheads="1"/>
          </p:cNvSpPr>
          <p:nvPr/>
        </p:nvSpPr>
        <p:spPr bwMode="auto">
          <a:xfrm>
            <a:off x="7412727" y="2354286"/>
            <a:ext cx="341632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不一样的你我他</a:t>
            </a:r>
          </a:p>
        </p:txBody>
      </p:sp>
      <p:sp>
        <p:nvSpPr>
          <p:cNvPr id="3" name="文本占位符 5"/>
          <p:cNvSpPr txBox="1">
            <a:spLocks noChangeArrowheads="1"/>
          </p:cNvSpPr>
          <p:nvPr/>
        </p:nvSpPr>
        <p:spPr bwMode="auto">
          <a:xfrm>
            <a:off x="7052458" y="3108966"/>
            <a:ext cx="4493549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00865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道德与法治部编版      三年级下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87897" y="2893127"/>
            <a:ext cx="7287111" cy="2753574"/>
          </a:xfrm>
          <a:prstGeom prst="rect">
            <a:avLst/>
          </a:prstGeom>
          <a:noFill/>
          <a:ln>
            <a:solidFill>
              <a:srgbClr val="FF712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你有发现从头到尾答案都跟你一样的同学吗？把他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她找出来吧！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58" y="900611"/>
            <a:ext cx="6934200" cy="2190750"/>
          </a:xfrm>
          <a:prstGeom prst="rect">
            <a:avLst/>
          </a:prstGeom>
        </p:spPr>
      </p:pic>
      <p:pic>
        <p:nvPicPr>
          <p:cNvPr id="2050" name="Picture 2" descr="https://timgsa.baidu.com/timg?image&amp;quality=80&amp;size=b9999_10000&amp;sec=1550116946249&amp;di=58afd3c41680ca740f2c4d5dfe9a0cee&amp;imgtype=0&amp;src=http%3A%2F%2Fhbimg.b0.upaiyun.com%2F0fd6a057da96d9ae86c89e0d90e165f1b32cd86913353-rBDwih_fw6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529" y="1435516"/>
            <a:ext cx="2724102" cy="47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298028" y="1683580"/>
            <a:ext cx="11532186" cy="1147006"/>
            <a:chOff x="477863" y="4643437"/>
            <a:chExt cx="11532186" cy="1147006"/>
          </a:xfrm>
        </p:grpSpPr>
        <p:sp>
          <p:nvSpPr>
            <p:cNvPr id="26" name="文本框 25"/>
            <p:cNvSpPr txBox="1"/>
            <p:nvPr/>
          </p:nvSpPr>
          <p:spPr>
            <a:xfrm>
              <a:off x="543630" y="4704518"/>
              <a:ext cx="114664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请两位答案完全相同的同学站在讲台上，我们其他同学一起来找一找他们之间有哪些不同。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477863" y="4643437"/>
              <a:ext cx="11466419" cy="1147006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 28"/>
          <p:cNvSpPr/>
          <p:nvPr/>
        </p:nvSpPr>
        <p:spPr>
          <a:xfrm>
            <a:off x="4326339" y="689953"/>
            <a:ext cx="3457181" cy="732792"/>
          </a:xfrm>
          <a:prstGeom prst="rect">
            <a:avLst/>
          </a:prstGeo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bIns="0"/>
          <a:lstStyle/>
          <a:p>
            <a:pPr algn="ctr">
              <a:lnSpc>
                <a:spcPct val="134000"/>
              </a:lnSpc>
              <a:spcBef>
                <a:spcPts val="6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找不同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print"/>
          <a:srcRect t="17130" b="17970"/>
          <a:stretch>
            <a:fillRect/>
          </a:stretch>
        </p:blipFill>
        <p:spPr>
          <a:xfrm>
            <a:off x="3398688" y="3069956"/>
            <a:ext cx="5090220" cy="330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17131" b="7391"/>
          <a:stretch>
            <a:fillRect/>
          </a:stretch>
        </p:blipFill>
        <p:spPr>
          <a:xfrm>
            <a:off x="803852" y="1994254"/>
            <a:ext cx="5476530" cy="4133591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6296661" y="2093842"/>
            <a:ext cx="1239079" cy="914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6423348" y="3057099"/>
            <a:ext cx="1273989" cy="4537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450643" y="3859152"/>
            <a:ext cx="129871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396053" y="4274319"/>
            <a:ext cx="1301284" cy="4205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8126352" y="1501253"/>
            <a:ext cx="1740980" cy="523220"/>
          </a:xfrm>
          <a:prstGeom prst="rect">
            <a:avLst/>
          </a:prstGeom>
          <a:solidFill>
            <a:schemeClr val="bg2"/>
          </a:solidFill>
          <a:ln>
            <a:solidFill>
              <a:srgbClr val="FF7124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外貌不同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6403866" y="4818847"/>
            <a:ext cx="1197937" cy="9132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249181" y="5542646"/>
            <a:ext cx="254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55"/>
          <a:stretch>
            <a:fillRect/>
          </a:stretch>
        </p:blipFill>
        <p:spPr>
          <a:xfrm>
            <a:off x="1195885" y="259164"/>
            <a:ext cx="4754539" cy="261035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114979" y="2540757"/>
            <a:ext cx="1740980" cy="523220"/>
          </a:xfrm>
          <a:prstGeom prst="rect">
            <a:avLst/>
          </a:prstGeom>
          <a:solidFill>
            <a:schemeClr val="bg2"/>
          </a:solidFill>
          <a:ln>
            <a:solidFill>
              <a:srgbClr val="FF7124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声音不同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103607" y="3566613"/>
            <a:ext cx="1740980" cy="523220"/>
          </a:xfrm>
          <a:prstGeom prst="rect">
            <a:avLst/>
          </a:prstGeom>
          <a:solidFill>
            <a:schemeClr val="bg2"/>
          </a:solidFill>
          <a:ln>
            <a:solidFill>
              <a:srgbClr val="FF7124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性格不同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133177" y="4496936"/>
            <a:ext cx="1740980" cy="523220"/>
          </a:xfrm>
          <a:prstGeom prst="rect">
            <a:avLst/>
          </a:prstGeom>
          <a:solidFill>
            <a:schemeClr val="bg2"/>
          </a:solidFill>
          <a:ln>
            <a:solidFill>
              <a:srgbClr val="FF7124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爱好不同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55440" y="1836829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开动脑筋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1055440" y="1772816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055440" y="2670283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551384" y="2996952"/>
            <a:ext cx="5862900" cy="1310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32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想一想，除了这些不同以外，我们之间还会有什么不同呢？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67" l="0" r="100000">
                        <a14:foregroundMark x1="6721" y1="50667" x2="18432" y2="62333"/>
                        <a14:foregroundMark x1="63442" y1="82667" x2="93585" y2="98750"/>
                        <a14:foregroundMark x1="52240" y1="85333" x2="72403" y2="99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080" y="980728"/>
            <a:ext cx="4536504" cy="554358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6936" y="1697664"/>
            <a:ext cx="10640706" cy="1308884"/>
          </a:xfrm>
          <a:prstGeom prst="rect">
            <a:avLst/>
          </a:prstGeom>
          <a:noFill/>
          <a:ln>
            <a:solidFill>
              <a:srgbClr val="FF712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下面有一个圆，你会把它想象成什么呢？把你的想象画出来，并涂上颜色。然后互相介绍一下自己的创意。</a:t>
            </a:r>
          </a:p>
        </p:txBody>
      </p:sp>
      <p:sp>
        <p:nvSpPr>
          <p:cNvPr id="6" name="椭圆 5"/>
          <p:cNvSpPr/>
          <p:nvPr/>
        </p:nvSpPr>
        <p:spPr>
          <a:xfrm>
            <a:off x="2203476" y="3234909"/>
            <a:ext cx="3473994" cy="314703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619" y="586853"/>
            <a:ext cx="6023782" cy="16719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150" y="2761984"/>
            <a:ext cx="3648684" cy="38110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683237" y="160481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 讨 论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683237" y="154080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83237" y="243827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65032" y="2805883"/>
            <a:ext cx="6750168" cy="1310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32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为什么同样是在圆上作画，每个人画得各不相同呢？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968541" y="4606613"/>
            <a:ext cx="3886349" cy="646331"/>
          </a:xfrm>
          <a:prstGeom prst="rect">
            <a:avLst/>
          </a:prstGeom>
          <a:solidFill>
            <a:schemeClr val="bg2"/>
          </a:solidFill>
          <a:ln>
            <a:solidFill>
              <a:srgbClr val="FF7124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我们的思维不同。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58352" y="3521123"/>
            <a:ext cx="7633648" cy="640780"/>
          </a:xfrm>
          <a:prstGeom prst="rect">
            <a:avLst/>
          </a:prstGeom>
          <a:pattFill prst="ltUpDiag">
            <a:fgClr>
              <a:srgbClr val="FF9600"/>
            </a:fgClr>
            <a:bgClr>
              <a:srgbClr val="FC620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40104" y="3596880"/>
            <a:ext cx="469530" cy="469530"/>
            <a:chOff x="7070971" y="788848"/>
            <a:chExt cx="1800200" cy="1800200"/>
          </a:xfrm>
        </p:grpSpPr>
        <p:sp>
          <p:nvSpPr>
            <p:cNvPr id="4" name="椭圆 3"/>
            <p:cNvSpPr/>
            <p:nvPr/>
          </p:nvSpPr>
          <p:spPr>
            <a:xfrm>
              <a:off x="7070971" y="788848"/>
              <a:ext cx="1800200" cy="18002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燕尾形 4"/>
            <p:cNvSpPr/>
            <p:nvPr/>
          </p:nvSpPr>
          <p:spPr>
            <a:xfrm>
              <a:off x="7575071" y="1166948"/>
              <a:ext cx="792000" cy="1044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1"/>
          <p:cNvSpPr txBox="1"/>
          <p:nvPr/>
        </p:nvSpPr>
        <p:spPr>
          <a:xfrm>
            <a:off x="5332464" y="3549703"/>
            <a:ext cx="4414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大家一起来找茬</a:t>
            </a: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4488374" y="4453330"/>
            <a:ext cx="750800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我们普通人是各不相同的，但是双胞胎呢？他们之间也有所不同吗？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307" y="1269240"/>
            <a:ext cx="4191725" cy="50636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双胞胎宝宝看同一视频，却是不同反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28883" y="1810034"/>
            <a:ext cx="8088573" cy="45498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03860" y="1056539"/>
            <a:ext cx="7366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视频：双胞胎宝宝看同一视频，却是不同反应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3039"/>
            <a:ext cx="12192000" cy="688103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47338" y="2313056"/>
            <a:ext cx="53105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rPr>
              <a:t>不一样的你我他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24416" y="3289110"/>
            <a:ext cx="670172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我们年龄差不多，在同一所学校、同一个班级学习，又有很多共同的兴趣爱好，能够聊到一起，玩到一块儿。但我们每个人又各不相同的。世界上没有完全相同的两片叶子，也没有完全相同的两个人。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919958" y="2998581"/>
            <a:ext cx="6383665" cy="325437"/>
            <a:chOff x="2481804" y="4179888"/>
            <a:chExt cx="7313171" cy="325437"/>
          </a:xfrm>
          <a:solidFill>
            <a:schemeClr val="bg1"/>
          </a:solidFill>
        </p:grpSpPr>
        <p:sp>
          <p:nvSpPr>
            <p:cNvPr id="5" name="Freeform 35"/>
            <p:cNvSpPr/>
            <p:nvPr/>
          </p:nvSpPr>
          <p:spPr bwMode="auto">
            <a:xfrm>
              <a:off x="9686693" y="4210050"/>
              <a:ext cx="108282" cy="19050"/>
            </a:xfrm>
            <a:custGeom>
              <a:avLst/>
              <a:gdLst>
                <a:gd name="T0" fmla="*/ 3 w 19"/>
                <a:gd name="T1" fmla="*/ 2 h 6"/>
                <a:gd name="T2" fmla="*/ 19 w 19"/>
                <a:gd name="T3" fmla="*/ 3 h 6"/>
                <a:gd name="T4" fmla="*/ 3 w 19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6">
                  <a:moveTo>
                    <a:pt x="3" y="2"/>
                  </a:moveTo>
                  <a:cubicBezTo>
                    <a:pt x="7" y="4"/>
                    <a:pt x="14" y="0"/>
                    <a:pt x="19" y="3"/>
                  </a:cubicBezTo>
                  <a:cubicBezTo>
                    <a:pt x="14" y="3"/>
                    <a:pt x="0" y="6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41"/>
            <p:cNvSpPr/>
            <p:nvPr/>
          </p:nvSpPr>
          <p:spPr bwMode="auto">
            <a:xfrm>
              <a:off x="9545093" y="4219575"/>
              <a:ext cx="91624" cy="9525"/>
            </a:xfrm>
            <a:custGeom>
              <a:avLst/>
              <a:gdLst>
                <a:gd name="T0" fmla="*/ 12 w 16"/>
                <a:gd name="T1" fmla="*/ 2 h 3"/>
                <a:gd name="T2" fmla="*/ 3 w 16"/>
                <a:gd name="T3" fmla="*/ 1 h 3"/>
                <a:gd name="T4" fmla="*/ 12 w 1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12" y="2"/>
                  </a:moveTo>
                  <a:cubicBezTo>
                    <a:pt x="10" y="2"/>
                    <a:pt x="0" y="3"/>
                    <a:pt x="3" y="1"/>
                  </a:cubicBezTo>
                  <a:cubicBezTo>
                    <a:pt x="6" y="1"/>
                    <a:pt x="16" y="0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47"/>
            <p:cNvSpPr/>
            <p:nvPr/>
          </p:nvSpPr>
          <p:spPr bwMode="auto">
            <a:xfrm>
              <a:off x="9148061" y="4271963"/>
              <a:ext cx="108282" cy="14288"/>
            </a:xfrm>
            <a:custGeom>
              <a:avLst/>
              <a:gdLst>
                <a:gd name="T0" fmla="*/ 0 w 19"/>
                <a:gd name="T1" fmla="*/ 2 h 4"/>
                <a:gd name="T2" fmla="*/ 19 w 19"/>
                <a:gd name="T3" fmla="*/ 2 h 4"/>
                <a:gd name="T4" fmla="*/ 0 w 19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4">
                  <a:moveTo>
                    <a:pt x="0" y="2"/>
                  </a:moveTo>
                  <a:cubicBezTo>
                    <a:pt x="8" y="1"/>
                    <a:pt x="12" y="0"/>
                    <a:pt x="19" y="2"/>
                  </a:cubicBezTo>
                  <a:cubicBezTo>
                    <a:pt x="13" y="2"/>
                    <a:pt x="4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52"/>
            <p:cNvSpPr/>
            <p:nvPr/>
          </p:nvSpPr>
          <p:spPr bwMode="auto">
            <a:xfrm>
              <a:off x="8403973" y="4268788"/>
              <a:ext cx="161034" cy="17463"/>
            </a:xfrm>
            <a:custGeom>
              <a:avLst/>
              <a:gdLst>
                <a:gd name="T0" fmla="*/ 8 w 28"/>
                <a:gd name="T1" fmla="*/ 4 h 5"/>
                <a:gd name="T2" fmla="*/ 0 w 28"/>
                <a:gd name="T3" fmla="*/ 3 h 5"/>
                <a:gd name="T4" fmla="*/ 10 w 28"/>
                <a:gd name="T5" fmla="*/ 3 h 5"/>
                <a:gd name="T6" fmla="*/ 28 w 28"/>
                <a:gd name="T7" fmla="*/ 4 h 5"/>
                <a:gd name="T8" fmla="*/ 8 w 2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">
                  <a:moveTo>
                    <a:pt x="8" y="4"/>
                  </a:moveTo>
                  <a:cubicBezTo>
                    <a:pt x="6" y="3"/>
                    <a:pt x="0" y="5"/>
                    <a:pt x="0" y="3"/>
                  </a:cubicBezTo>
                  <a:cubicBezTo>
                    <a:pt x="3" y="3"/>
                    <a:pt x="7" y="3"/>
                    <a:pt x="10" y="3"/>
                  </a:cubicBezTo>
                  <a:cubicBezTo>
                    <a:pt x="16" y="4"/>
                    <a:pt x="26" y="0"/>
                    <a:pt x="28" y="4"/>
                  </a:cubicBezTo>
                  <a:cubicBezTo>
                    <a:pt x="22" y="3"/>
                    <a:pt x="16" y="5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56"/>
            <p:cNvSpPr/>
            <p:nvPr/>
          </p:nvSpPr>
          <p:spPr bwMode="auto">
            <a:xfrm>
              <a:off x="8309574" y="4278313"/>
              <a:ext cx="88846" cy="11113"/>
            </a:xfrm>
            <a:custGeom>
              <a:avLst/>
              <a:gdLst>
                <a:gd name="T0" fmla="*/ 3 w 16"/>
                <a:gd name="T1" fmla="*/ 1 h 3"/>
                <a:gd name="T2" fmla="*/ 13 w 16"/>
                <a:gd name="T3" fmla="*/ 1 h 3"/>
                <a:gd name="T4" fmla="*/ 3 w 1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3" y="1"/>
                  </a:moveTo>
                  <a:cubicBezTo>
                    <a:pt x="6" y="1"/>
                    <a:pt x="16" y="0"/>
                    <a:pt x="13" y="1"/>
                  </a:cubicBezTo>
                  <a:cubicBezTo>
                    <a:pt x="11" y="1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59"/>
            <p:cNvSpPr/>
            <p:nvPr/>
          </p:nvSpPr>
          <p:spPr bwMode="auto">
            <a:xfrm>
              <a:off x="8212397" y="4308475"/>
              <a:ext cx="33317" cy="12700"/>
            </a:xfrm>
            <a:custGeom>
              <a:avLst/>
              <a:gdLst>
                <a:gd name="T0" fmla="*/ 0 w 6"/>
                <a:gd name="T1" fmla="*/ 2 h 4"/>
                <a:gd name="T2" fmla="*/ 3 w 6"/>
                <a:gd name="T3" fmla="*/ 1 h 4"/>
                <a:gd name="T4" fmla="*/ 1 w 6"/>
                <a:gd name="T5" fmla="*/ 0 h 4"/>
                <a:gd name="T6" fmla="*/ 6 w 6"/>
                <a:gd name="T7" fmla="*/ 1 h 4"/>
                <a:gd name="T8" fmla="*/ 5 w 6"/>
                <a:gd name="T9" fmla="*/ 3 h 4"/>
                <a:gd name="T10" fmla="*/ 0 w 6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cubicBezTo>
                    <a:pt x="1" y="2"/>
                    <a:pt x="3" y="2"/>
                    <a:pt x="3" y="1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3" y="1"/>
                    <a:pt x="6" y="0"/>
                    <a:pt x="6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3" y="3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61"/>
            <p:cNvSpPr/>
            <p:nvPr/>
          </p:nvSpPr>
          <p:spPr bwMode="auto">
            <a:xfrm>
              <a:off x="8043034" y="4305300"/>
              <a:ext cx="99952" cy="19050"/>
            </a:xfrm>
            <a:custGeom>
              <a:avLst/>
              <a:gdLst>
                <a:gd name="T0" fmla="*/ 16 w 18"/>
                <a:gd name="T1" fmla="*/ 5 h 6"/>
                <a:gd name="T2" fmla="*/ 9 w 18"/>
                <a:gd name="T3" fmla="*/ 3 h 6"/>
                <a:gd name="T4" fmla="*/ 16 w 18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6">
                  <a:moveTo>
                    <a:pt x="16" y="5"/>
                  </a:moveTo>
                  <a:cubicBezTo>
                    <a:pt x="12" y="6"/>
                    <a:pt x="13" y="3"/>
                    <a:pt x="9" y="3"/>
                  </a:cubicBezTo>
                  <a:cubicBezTo>
                    <a:pt x="0" y="3"/>
                    <a:pt x="18" y="0"/>
                    <a:pt x="1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Freeform 68"/>
            <p:cNvSpPr/>
            <p:nvPr/>
          </p:nvSpPr>
          <p:spPr bwMode="auto">
            <a:xfrm>
              <a:off x="7429438" y="4286250"/>
              <a:ext cx="136047" cy="22225"/>
            </a:xfrm>
            <a:custGeom>
              <a:avLst/>
              <a:gdLst>
                <a:gd name="T0" fmla="*/ 0 w 24"/>
                <a:gd name="T1" fmla="*/ 4 h 7"/>
                <a:gd name="T2" fmla="*/ 23 w 24"/>
                <a:gd name="T3" fmla="*/ 4 h 7"/>
                <a:gd name="T4" fmla="*/ 0 w 24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7">
                  <a:moveTo>
                    <a:pt x="0" y="4"/>
                  </a:moveTo>
                  <a:cubicBezTo>
                    <a:pt x="6" y="4"/>
                    <a:pt x="24" y="0"/>
                    <a:pt x="23" y="4"/>
                  </a:cubicBezTo>
                  <a:cubicBezTo>
                    <a:pt x="18" y="4"/>
                    <a:pt x="6" y="7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73"/>
            <p:cNvSpPr/>
            <p:nvPr/>
          </p:nvSpPr>
          <p:spPr bwMode="auto">
            <a:xfrm>
              <a:off x="7179558" y="4341813"/>
              <a:ext cx="61082" cy="15875"/>
            </a:xfrm>
            <a:custGeom>
              <a:avLst/>
              <a:gdLst>
                <a:gd name="T0" fmla="*/ 11 w 11"/>
                <a:gd name="T1" fmla="*/ 2 h 5"/>
                <a:gd name="T2" fmla="*/ 7 w 11"/>
                <a:gd name="T3" fmla="*/ 5 h 5"/>
                <a:gd name="T4" fmla="*/ 0 w 11"/>
                <a:gd name="T5" fmla="*/ 2 h 5"/>
                <a:gd name="T6" fmla="*/ 11 w 11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5">
                  <a:moveTo>
                    <a:pt x="11" y="2"/>
                  </a:moveTo>
                  <a:cubicBezTo>
                    <a:pt x="6" y="1"/>
                    <a:pt x="10" y="5"/>
                    <a:pt x="7" y="5"/>
                  </a:cubicBezTo>
                  <a:cubicBezTo>
                    <a:pt x="5" y="4"/>
                    <a:pt x="0" y="5"/>
                    <a:pt x="0" y="2"/>
                  </a:cubicBezTo>
                  <a:cubicBezTo>
                    <a:pt x="3" y="2"/>
                    <a:pt x="9" y="0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74"/>
            <p:cNvSpPr/>
            <p:nvPr/>
          </p:nvSpPr>
          <p:spPr bwMode="auto">
            <a:xfrm>
              <a:off x="6951889" y="4324350"/>
              <a:ext cx="124941" cy="14288"/>
            </a:xfrm>
            <a:custGeom>
              <a:avLst/>
              <a:gdLst>
                <a:gd name="T0" fmla="*/ 22 w 22"/>
                <a:gd name="T1" fmla="*/ 2 h 4"/>
                <a:gd name="T2" fmla="*/ 0 w 22"/>
                <a:gd name="T3" fmla="*/ 2 h 4"/>
                <a:gd name="T4" fmla="*/ 22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22" y="2"/>
                  </a:moveTo>
                  <a:cubicBezTo>
                    <a:pt x="16" y="2"/>
                    <a:pt x="1" y="4"/>
                    <a:pt x="0" y="2"/>
                  </a:cubicBezTo>
                  <a:cubicBezTo>
                    <a:pt x="6" y="2"/>
                    <a:pt x="22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6907466" y="4308475"/>
              <a:ext cx="102730" cy="9525"/>
            </a:xfrm>
            <a:custGeom>
              <a:avLst/>
              <a:gdLst>
                <a:gd name="T0" fmla="*/ 0 w 18"/>
                <a:gd name="T1" fmla="*/ 2 h 3"/>
                <a:gd name="T2" fmla="*/ 18 w 18"/>
                <a:gd name="T3" fmla="*/ 2 h 3"/>
                <a:gd name="T4" fmla="*/ 0 w 18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">
                  <a:moveTo>
                    <a:pt x="0" y="2"/>
                  </a:moveTo>
                  <a:cubicBezTo>
                    <a:pt x="3" y="1"/>
                    <a:pt x="15" y="0"/>
                    <a:pt x="18" y="2"/>
                  </a:cubicBezTo>
                  <a:cubicBezTo>
                    <a:pt x="11" y="3"/>
                    <a:pt x="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Freeform 79"/>
            <p:cNvSpPr/>
            <p:nvPr/>
          </p:nvSpPr>
          <p:spPr bwMode="auto">
            <a:xfrm>
              <a:off x="6771420" y="4314825"/>
              <a:ext cx="72188" cy="9525"/>
            </a:xfrm>
            <a:custGeom>
              <a:avLst/>
              <a:gdLst>
                <a:gd name="T0" fmla="*/ 11 w 13"/>
                <a:gd name="T1" fmla="*/ 0 h 3"/>
                <a:gd name="T2" fmla="*/ 13 w 13"/>
                <a:gd name="T3" fmla="*/ 2 h 3"/>
                <a:gd name="T4" fmla="*/ 11 w 1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">
                  <a:moveTo>
                    <a:pt x="11" y="0"/>
                  </a:moveTo>
                  <a:cubicBezTo>
                    <a:pt x="11" y="1"/>
                    <a:pt x="13" y="1"/>
                    <a:pt x="13" y="2"/>
                  </a:cubicBezTo>
                  <a:cubicBezTo>
                    <a:pt x="1" y="3"/>
                    <a:pt x="0" y="2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Freeform 80"/>
            <p:cNvSpPr/>
            <p:nvPr/>
          </p:nvSpPr>
          <p:spPr bwMode="auto">
            <a:xfrm>
              <a:off x="6629821" y="4330700"/>
              <a:ext cx="124941" cy="14288"/>
            </a:xfrm>
            <a:custGeom>
              <a:avLst/>
              <a:gdLst>
                <a:gd name="T0" fmla="*/ 0 w 22"/>
                <a:gd name="T1" fmla="*/ 2 h 4"/>
                <a:gd name="T2" fmla="*/ 22 w 22"/>
                <a:gd name="T3" fmla="*/ 2 h 4"/>
                <a:gd name="T4" fmla="*/ 0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0" y="2"/>
                  </a:moveTo>
                  <a:cubicBezTo>
                    <a:pt x="2" y="0"/>
                    <a:pt x="20" y="2"/>
                    <a:pt x="22" y="2"/>
                  </a:cubicBezTo>
                  <a:cubicBezTo>
                    <a:pt x="15" y="2"/>
                    <a:pt x="5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Freeform 81"/>
            <p:cNvSpPr/>
            <p:nvPr/>
          </p:nvSpPr>
          <p:spPr bwMode="auto">
            <a:xfrm>
              <a:off x="6646479" y="4318000"/>
              <a:ext cx="97177" cy="9525"/>
            </a:xfrm>
            <a:custGeom>
              <a:avLst/>
              <a:gdLst>
                <a:gd name="T0" fmla="*/ 2 w 17"/>
                <a:gd name="T1" fmla="*/ 1 h 3"/>
                <a:gd name="T2" fmla="*/ 15 w 17"/>
                <a:gd name="T3" fmla="*/ 2 h 3"/>
                <a:gd name="T4" fmla="*/ 2 w 1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3">
                  <a:moveTo>
                    <a:pt x="2" y="1"/>
                  </a:moveTo>
                  <a:cubicBezTo>
                    <a:pt x="6" y="2"/>
                    <a:pt x="17" y="0"/>
                    <a:pt x="15" y="2"/>
                  </a:cubicBezTo>
                  <a:cubicBezTo>
                    <a:pt x="12" y="1"/>
                    <a:pt x="0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Freeform 83"/>
            <p:cNvSpPr/>
            <p:nvPr/>
          </p:nvSpPr>
          <p:spPr bwMode="auto">
            <a:xfrm>
              <a:off x="6452128" y="4318000"/>
              <a:ext cx="147153" cy="17463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3 h 5"/>
                <a:gd name="T4" fmla="*/ 0 w 2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10" y="2"/>
                    <a:pt x="17" y="0"/>
                    <a:pt x="26" y="3"/>
                  </a:cubicBezTo>
                  <a:cubicBezTo>
                    <a:pt x="20" y="3"/>
                    <a:pt x="7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Freeform 85"/>
            <p:cNvSpPr/>
            <p:nvPr/>
          </p:nvSpPr>
          <p:spPr bwMode="auto">
            <a:xfrm>
              <a:off x="6402152" y="4200525"/>
              <a:ext cx="80518" cy="12700"/>
            </a:xfrm>
            <a:custGeom>
              <a:avLst/>
              <a:gdLst>
                <a:gd name="T0" fmla="*/ 13 w 14"/>
                <a:gd name="T1" fmla="*/ 3 h 4"/>
                <a:gd name="T2" fmla="*/ 1 w 14"/>
                <a:gd name="T3" fmla="*/ 4 h 4"/>
                <a:gd name="T4" fmla="*/ 13 w 1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4">
                  <a:moveTo>
                    <a:pt x="13" y="3"/>
                  </a:moveTo>
                  <a:cubicBezTo>
                    <a:pt x="8" y="4"/>
                    <a:pt x="5" y="2"/>
                    <a:pt x="1" y="4"/>
                  </a:cubicBezTo>
                  <a:cubicBezTo>
                    <a:pt x="0" y="1"/>
                    <a:pt x="14" y="0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Freeform 87"/>
            <p:cNvSpPr/>
            <p:nvPr/>
          </p:nvSpPr>
          <p:spPr bwMode="auto">
            <a:xfrm>
              <a:off x="6304977" y="4252913"/>
              <a:ext cx="97177" cy="12700"/>
            </a:xfrm>
            <a:custGeom>
              <a:avLst/>
              <a:gdLst>
                <a:gd name="T0" fmla="*/ 15 w 17"/>
                <a:gd name="T1" fmla="*/ 2 h 4"/>
                <a:gd name="T2" fmla="*/ 3 w 17"/>
                <a:gd name="T3" fmla="*/ 2 h 4"/>
                <a:gd name="T4" fmla="*/ 15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15" y="2"/>
                  </a:moveTo>
                  <a:cubicBezTo>
                    <a:pt x="12" y="2"/>
                    <a:pt x="0" y="4"/>
                    <a:pt x="3" y="2"/>
                  </a:cubicBezTo>
                  <a:cubicBezTo>
                    <a:pt x="6" y="2"/>
                    <a:pt x="17" y="0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Freeform 88"/>
            <p:cNvSpPr/>
            <p:nvPr/>
          </p:nvSpPr>
          <p:spPr bwMode="auto">
            <a:xfrm>
              <a:off x="6266107" y="4321175"/>
              <a:ext cx="113835" cy="23813"/>
            </a:xfrm>
            <a:custGeom>
              <a:avLst/>
              <a:gdLst>
                <a:gd name="T0" fmla="*/ 0 w 20"/>
                <a:gd name="T1" fmla="*/ 3 h 7"/>
                <a:gd name="T2" fmla="*/ 20 w 20"/>
                <a:gd name="T3" fmla="*/ 4 h 7"/>
                <a:gd name="T4" fmla="*/ 0 w 20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7">
                  <a:moveTo>
                    <a:pt x="0" y="3"/>
                  </a:moveTo>
                  <a:cubicBezTo>
                    <a:pt x="7" y="3"/>
                    <a:pt x="17" y="0"/>
                    <a:pt x="20" y="4"/>
                  </a:cubicBezTo>
                  <a:cubicBezTo>
                    <a:pt x="15" y="2"/>
                    <a:pt x="4" y="7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Freeform 92"/>
            <p:cNvSpPr/>
            <p:nvPr/>
          </p:nvSpPr>
          <p:spPr bwMode="auto">
            <a:xfrm>
              <a:off x="6157824" y="4327525"/>
              <a:ext cx="102730" cy="14288"/>
            </a:xfrm>
            <a:custGeom>
              <a:avLst/>
              <a:gdLst>
                <a:gd name="T0" fmla="*/ 0 w 18"/>
                <a:gd name="T1" fmla="*/ 3 h 4"/>
                <a:gd name="T2" fmla="*/ 18 w 18"/>
                <a:gd name="T3" fmla="*/ 2 h 4"/>
                <a:gd name="T4" fmla="*/ 0 w 18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4">
                  <a:moveTo>
                    <a:pt x="0" y="3"/>
                  </a:moveTo>
                  <a:cubicBezTo>
                    <a:pt x="1" y="0"/>
                    <a:pt x="15" y="1"/>
                    <a:pt x="18" y="2"/>
                  </a:cubicBezTo>
                  <a:cubicBezTo>
                    <a:pt x="12" y="4"/>
                    <a:pt x="8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Freeform 93"/>
            <p:cNvSpPr/>
            <p:nvPr/>
          </p:nvSpPr>
          <p:spPr bwMode="auto">
            <a:xfrm>
              <a:off x="6113401" y="4348163"/>
              <a:ext cx="88846" cy="9525"/>
            </a:xfrm>
            <a:custGeom>
              <a:avLst/>
              <a:gdLst>
                <a:gd name="T0" fmla="*/ 3 w 16"/>
                <a:gd name="T1" fmla="*/ 1 h 3"/>
                <a:gd name="T2" fmla="*/ 12 w 16"/>
                <a:gd name="T3" fmla="*/ 2 h 3"/>
                <a:gd name="T4" fmla="*/ 3 w 1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3" y="1"/>
                  </a:moveTo>
                  <a:cubicBezTo>
                    <a:pt x="6" y="2"/>
                    <a:pt x="16" y="0"/>
                    <a:pt x="12" y="2"/>
                  </a:cubicBezTo>
                  <a:cubicBezTo>
                    <a:pt x="10" y="2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Freeform 94"/>
            <p:cNvSpPr/>
            <p:nvPr/>
          </p:nvSpPr>
          <p:spPr bwMode="auto">
            <a:xfrm>
              <a:off x="5308230" y="4206875"/>
              <a:ext cx="844041" cy="25400"/>
            </a:xfrm>
            <a:custGeom>
              <a:avLst/>
              <a:gdLst>
                <a:gd name="T0" fmla="*/ 0 w 149"/>
                <a:gd name="T1" fmla="*/ 5 h 8"/>
                <a:gd name="T2" fmla="*/ 149 w 149"/>
                <a:gd name="T3" fmla="*/ 3 h 8"/>
                <a:gd name="T4" fmla="*/ 74 w 149"/>
                <a:gd name="T5" fmla="*/ 6 h 8"/>
                <a:gd name="T6" fmla="*/ 0 w 149"/>
                <a:gd name="T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8">
                  <a:moveTo>
                    <a:pt x="0" y="5"/>
                  </a:moveTo>
                  <a:cubicBezTo>
                    <a:pt x="45" y="6"/>
                    <a:pt x="109" y="0"/>
                    <a:pt x="149" y="3"/>
                  </a:cubicBezTo>
                  <a:cubicBezTo>
                    <a:pt x="126" y="5"/>
                    <a:pt x="100" y="6"/>
                    <a:pt x="74" y="6"/>
                  </a:cubicBezTo>
                  <a:cubicBezTo>
                    <a:pt x="51" y="7"/>
                    <a:pt x="26" y="8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Freeform 95"/>
            <p:cNvSpPr/>
            <p:nvPr/>
          </p:nvSpPr>
          <p:spPr bwMode="auto">
            <a:xfrm>
              <a:off x="5941261" y="4351338"/>
              <a:ext cx="172140" cy="15875"/>
            </a:xfrm>
            <a:custGeom>
              <a:avLst/>
              <a:gdLst>
                <a:gd name="T0" fmla="*/ 0 w 30"/>
                <a:gd name="T1" fmla="*/ 1 h 5"/>
                <a:gd name="T2" fmla="*/ 30 w 30"/>
                <a:gd name="T3" fmla="*/ 2 h 5"/>
                <a:gd name="T4" fmla="*/ 0 w 30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5">
                  <a:moveTo>
                    <a:pt x="0" y="1"/>
                  </a:moveTo>
                  <a:cubicBezTo>
                    <a:pt x="10" y="1"/>
                    <a:pt x="23" y="0"/>
                    <a:pt x="30" y="2"/>
                  </a:cubicBezTo>
                  <a:cubicBezTo>
                    <a:pt x="20" y="1"/>
                    <a:pt x="3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Freeform 96"/>
            <p:cNvSpPr/>
            <p:nvPr/>
          </p:nvSpPr>
          <p:spPr bwMode="auto">
            <a:xfrm>
              <a:off x="5624746" y="4338638"/>
              <a:ext cx="169364" cy="9525"/>
            </a:xfrm>
            <a:custGeom>
              <a:avLst/>
              <a:gdLst>
                <a:gd name="T0" fmla="*/ 0 w 30"/>
                <a:gd name="T1" fmla="*/ 2 h 3"/>
                <a:gd name="T2" fmla="*/ 30 w 30"/>
                <a:gd name="T3" fmla="*/ 1 h 3"/>
                <a:gd name="T4" fmla="*/ 0 w 30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">
                  <a:moveTo>
                    <a:pt x="0" y="2"/>
                  </a:moveTo>
                  <a:cubicBezTo>
                    <a:pt x="12" y="0"/>
                    <a:pt x="18" y="0"/>
                    <a:pt x="30" y="1"/>
                  </a:cubicBezTo>
                  <a:cubicBezTo>
                    <a:pt x="21" y="3"/>
                    <a:pt x="1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Freeform 100"/>
            <p:cNvSpPr/>
            <p:nvPr/>
          </p:nvSpPr>
          <p:spPr bwMode="auto">
            <a:xfrm>
              <a:off x="5438724" y="4341813"/>
              <a:ext cx="116611" cy="12700"/>
            </a:xfrm>
            <a:custGeom>
              <a:avLst/>
              <a:gdLst>
                <a:gd name="T0" fmla="*/ 0 w 21"/>
                <a:gd name="T1" fmla="*/ 2 h 4"/>
                <a:gd name="T2" fmla="*/ 21 w 21"/>
                <a:gd name="T3" fmla="*/ 1 h 4"/>
                <a:gd name="T4" fmla="*/ 0 w 21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4">
                  <a:moveTo>
                    <a:pt x="0" y="2"/>
                  </a:moveTo>
                  <a:cubicBezTo>
                    <a:pt x="6" y="1"/>
                    <a:pt x="14" y="0"/>
                    <a:pt x="21" y="1"/>
                  </a:cubicBezTo>
                  <a:cubicBezTo>
                    <a:pt x="15" y="3"/>
                    <a:pt x="7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Freeform 101"/>
            <p:cNvSpPr/>
            <p:nvPr/>
          </p:nvSpPr>
          <p:spPr bwMode="auto">
            <a:xfrm>
              <a:off x="5466489" y="4179888"/>
              <a:ext cx="83293" cy="14288"/>
            </a:xfrm>
            <a:custGeom>
              <a:avLst/>
              <a:gdLst>
                <a:gd name="T0" fmla="*/ 12 w 15"/>
                <a:gd name="T1" fmla="*/ 2 h 4"/>
                <a:gd name="T2" fmla="*/ 2 w 15"/>
                <a:gd name="T3" fmla="*/ 4 h 4"/>
                <a:gd name="T4" fmla="*/ 12 w 1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4">
                  <a:moveTo>
                    <a:pt x="12" y="2"/>
                  </a:moveTo>
                  <a:cubicBezTo>
                    <a:pt x="8" y="3"/>
                    <a:pt x="4" y="2"/>
                    <a:pt x="2" y="4"/>
                  </a:cubicBezTo>
                  <a:cubicBezTo>
                    <a:pt x="0" y="0"/>
                    <a:pt x="15" y="1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Freeform 102"/>
            <p:cNvSpPr/>
            <p:nvPr/>
          </p:nvSpPr>
          <p:spPr bwMode="auto">
            <a:xfrm>
              <a:off x="5283243" y="4338638"/>
              <a:ext cx="149928" cy="15875"/>
            </a:xfrm>
            <a:custGeom>
              <a:avLst/>
              <a:gdLst>
                <a:gd name="T0" fmla="*/ 26 w 26"/>
                <a:gd name="T1" fmla="*/ 4 h 5"/>
                <a:gd name="T2" fmla="*/ 0 w 26"/>
                <a:gd name="T3" fmla="*/ 3 h 5"/>
                <a:gd name="T4" fmla="*/ 26 w 26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">
                  <a:moveTo>
                    <a:pt x="26" y="4"/>
                  </a:moveTo>
                  <a:cubicBezTo>
                    <a:pt x="16" y="5"/>
                    <a:pt x="10" y="4"/>
                    <a:pt x="0" y="3"/>
                  </a:cubicBezTo>
                  <a:cubicBezTo>
                    <a:pt x="8" y="2"/>
                    <a:pt x="24" y="0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Freeform 103"/>
            <p:cNvSpPr/>
            <p:nvPr/>
          </p:nvSpPr>
          <p:spPr bwMode="auto">
            <a:xfrm>
              <a:off x="5261032" y="4360863"/>
              <a:ext cx="141600" cy="9525"/>
            </a:xfrm>
            <a:custGeom>
              <a:avLst/>
              <a:gdLst>
                <a:gd name="T0" fmla="*/ 8 w 25"/>
                <a:gd name="T1" fmla="*/ 0 h 3"/>
                <a:gd name="T2" fmla="*/ 14 w 25"/>
                <a:gd name="T3" fmla="*/ 2 h 3"/>
                <a:gd name="T4" fmla="*/ 0 w 25"/>
                <a:gd name="T5" fmla="*/ 1 h 3"/>
                <a:gd name="T6" fmla="*/ 8 w 2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">
                  <a:moveTo>
                    <a:pt x="8" y="0"/>
                  </a:moveTo>
                  <a:cubicBezTo>
                    <a:pt x="11" y="0"/>
                    <a:pt x="25" y="1"/>
                    <a:pt x="14" y="2"/>
                  </a:cubicBezTo>
                  <a:cubicBezTo>
                    <a:pt x="11" y="2"/>
                    <a:pt x="5" y="3"/>
                    <a:pt x="0" y="1"/>
                  </a:cubicBezTo>
                  <a:cubicBezTo>
                    <a:pt x="3" y="1"/>
                    <a:pt x="5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Freeform 105"/>
            <p:cNvSpPr/>
            <p:nvPr/>
          </p:nvSpPr>
          <p:spPr bwMode="auto">
            <a:xfrm>
              <a:off x="5199950" y="4219575"/>
              <a:ext cx="88846" cy="17463"/>
            </a:xfrm>
            <a:custGeom>
              <a:avLst/>
              <a:gdLst>
                <a:gd name="T0" fmla="*/ 0 w 16"/>
                <a:gd name="T1" fmla="*/ 3 h 5"/>
                <a:gd name="T2" fmla="*/ 16 w 16"/>
                <a:gd name="T3" fmla="*/ 3 h 5"/>
                <a:gd name="T4" fmla="*/ 0 w 1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5">
                  <a:moveTo>
                    <a:pt x="0" y="3"/>
                  </a:moveTo>
                  <a:cubicBezTo>
                    <a:pt x="2" y="2"/>
                    <a:pt x="12" y="0"/>
                    <a:pt x="16" y="3"/>
                  </a:cubicBezTo>
                  <a:cubicBezTo>
                    <a:pt x="11" y="3"/>
                    <a:pt x="3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Freeform 107"/>
            <p:cNvSpPr/>
            <p:nvPr/>
          </p:nvSpPr>
          <p:spPr bwMode="auto">
            <a:xfrm>
              <a:off x="5027810" y="4344988"/>
              <a:ext cx="136047" cy="12700"/>
            </a:xfrm>
            <a:custGeom>
              <a:avLst/>
              <a:gdLst>
                <a:gd name="T0" fmla="*/ 24 w 24"/>
                <a:gd name="T1" fmla="*/ 1 h 4"/>
                <a:gd name="T2" fmla="*/ 0 w 24"/>
                <a:gd name="T3" fmla="*/ 2 h 4"/>
                <a:gd name="T4" fmla="*/ 24 w 2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24" y="1"/>
                  </a:moveTo>
                  <a:cubicBezTo>
                    <a:pt x="15" y="4"/>
                    <a:pt x="8" y="4"/>
                    <a:pt x="0" y="2"/>
                  </a:cubicBezTo>
                  <a:cubicBezTo>
                    <a:pt x="7" y="2"/>
                    <a:pt x="18" y="0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Freeform 108"/>
            <p:cNvSpPr/>
            <p:nvPr/>
          </p:nvSpPr>
          <p:spPr bwMode="auto">
            <a:xfrm>
              <a:off x="4433650" y="4222750"/>
              <a:ext cx="702443" cy="20638"/>
            </a:xfrm>
            <a:custGeom>
              <a:avLst/>
              <a:gdLst>
                <a:gd name="T0" fmla="*/ 0 w 124"/>
                <a:gd name="T1" fmla="*/ 0 h 6"/>
                <a:gd name="T2" fmla="*/ 123 w 124"/>
                <a:gd name="T3" fmla="*/ 1 h 6"/>
                <a:gd name="T4" fmla="*/ 123 w 124"/>
                <a:gd name="T5" fmla="*/ 3 h 6"/>
                <a:gd name="T6" fmla="*/ 22 w 124"/>
                <a:gd name="T7" fmla="*/ 3 h 6"/>
                <a:gd name="T8" fmla="*/ 0 w 1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6">
                  <a:moveTo>
                    <a:pt x="0" y="0"/>
                  </a:moveTo>
                  <a:cubicBezTo>
                    <a:pt x="43" y="0"/>
                    <a:pt x="80" y="0"/>
                    <a:pt x="123" y="1"/>
                  </a:cubicBezTo>
                  <a:cubicBezTo>
                    <a:pt x="124" y="1"/>
                    <a:pt x="124" y="3"/>
                    <a:pt x="123" y="3"/>
                  </a:cubicBezTo>
                  <a:cubicBezTo>
                    <a:pt x="90" y="3"/>
                    <a:pt x="53" y="3"/>
                    <a:pt x="22" y="3"/>
                  </a:cubicBezTo>
                  <a:cubicBezTo>
                    <a:pt x="15" y="3"/>
                    <a:pt x="5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Freeform 109"/>
            <p:cNvSpPr/>
            <p:nvPr/>
          </p:nvSpPr>
          <p:spPr bwMode="auto">
            <a:xfrm>
              <a:off x="4955622" y="4305300"/>
              <a:ext cx="49976" cy="9525"/>
            </a:xfrm>
            <a:custGeom>
              <a:avLst/>
              <a:gdLst>
                <a:gd name="T0" fmla="*/ 0 w 9"/>
                <a:gd name="T1" fmla="*/ 1 h 3"/>
                <a:gd name="T2" fmla="*/ 9 w 9"/>
                <a:gd name="T3" fmla="*/ 2 h 3"/>
                <a:gd name="T4" fmla="*/ 0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cubicBezTo>
                    <a:pt x="4" y="1"/>
                    <a:pt x="8" y="0"/>
                    <a:pt x="9" y="2"/>
                  </a:cubicBezTo>
                  <a:cubicBezTo>
                    <a:pt x="5" y="2"/>
                    <a:pt x="1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Freeform 110"/>
            <p:cNvSpPr/>
            <p:nvPr/>
          </p:nvSpPr>
          <p:spPr bwMode="auto">
            <a:xfrm>
              <a:off x="4902869" y="4256088"/>
              <a:ext cx="58306" cy="15875"/>
            </a:xfrm>
            <a:custGeom>
              <a:avLst/>
              <a:gdLst>
                <a:gd name="T0" fmla="*/ 0 w 10"/>
                <a:gd name="T1" fmla="*/ 2 h 5"/>
                <a:gd name="T2" fmla="*/ 9 w 10"/>
                <a:gd name="T3" fmla="*/ 3 h 5"/>
                <a:gd name="T4" fmla="*/ 0 w 10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3" y="2"/>
                    <a:pt x="10" y="0"/>
                    <a:pt x="9" y="3"/>
                  </a:cubicBezTo>
                  <a:cubicBezTo>
                    <a:pt x="4" y="2"/>
                    <a:pt x="2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Freeform 111"/>
            <p:cNvSpPr/>
            <p:nvPr/>
          </p:nvSpPr>
          <p:spPr bwMode="auto">
            <a:xfrm>
              <a:off x="4814022" y="4489450"/>
              <a:ext cx="66635" cy="15875"/>
            </a:xfrm>
            <a:custGeom>
              <a:avLst/>
              <a:gdLst>
                <a:gd name="T0" fmla="*/ 0 w 12"/>
                <a:gd name="T1" fmla="*/ 1 h 5"/>
                <a:gd name="T2" fmla="*/ 12 w 12"/>
                <a:gd name="T3" fmla="*/ 2 h 5"/>
                <a:gd name="T4" fmla="*/ 0 w 12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5">
                  <a:moveTo>
                    <a:pt x="0" y="1"/>
                  </a:moveTo>
                  <a:cubicBezTo>
                    <a:pt x="5" y="0"/>
                    <a:pt x="9" y="1"/>
                    <a:pt x="12" y="2"/>
                  </a:cubicBezTo>
                  <a:cubicBezTo>
                    <a:pt x="8" y="1"/>
                    <a:pt x="0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Freeform 112"/>
            <p:cNvSpPr/>
            <p:nvPr/>
          </p:nvSpPr>
          <p:spPr bwMode="auto">
            <a:xfrm>
              <a:off x="4575248" y="4271963"/>
              <a:ext cx="102730" cy="9525"/>
            </a:xfrm>
            <a:custGeom>
              <a:avLst/>
              <a:gdLst>
                <a:gd name="T0" fmla="*/ 18 w 18"/>
                <a:gd name="T1" fmla="*/ 1 h 3"/>
                <a:gd name="T2" fmla="*/ 0 w 18"/>
                <a:gd name="T3" fmla="*/ 0 h 3"/>
                <a:gd name="T4" fmla="*/ 18 w 18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">
                  <a:moveTo>
                    <a:pt x="18" y="1"/>
                  </a:moveTo>
                  <a:cubicBezTo>
                    <a:pt x="11" y="2"/>
                    <a:pt x="4" y="3"/>
                    <a:pt x="0" y="0"/>
                  </a:cubicBezTo>
                  <a:cubicBezTo>
                    <a:pt x="5" y="1"/>
                    <a:pt x="17" y="0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Freeform 113"/>
            <p:cNvSpPr/>
            <p:nvPr/>
          </p:nvSpPr>
          <p:spPr bwMode="auto">
            <a:xfrm>
              <a:off x="3939442" y="4471988"/>
              <a:ext cx="44423" cy="14288"/>
            </a:xfrm>
            <a:custGeom>
              <a:avLst/>
              <a:gdLst>
                <a:gd name="T0" fmla="*/ 0 w 8"/>
                <a:gd name="T1" fmla="*/ 1 h 4"/>
                <a:gd name="T2" fmla="*/ 8 w 8"/>
                <a:gd name="T3" fmla="*/ 2 h 4"/>
                <a:gd name="T4" fmla="*/ 0 w 8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cubicBezTo>
                    <a:pt x="3" y="2"/>
                    <a:pt x="8" y="0"/>
                    <a:pt x="8" y="2"/>
                  </a:cubicBezTo>
                  <a:cubicBezTo>
                    <a:pt x="5" y="3"/>
                    <a:pt x="2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Freeform 114"/>
            <p:cNvSpPr/>
            <p:nvPr/>
          </p:nvSpPr>
          <p:spPr bwMode="auto">
            <a:xfrm>
              <a:off x="3336951" y="4430713"/>
              <a:ext cx="63859" cy="12700"/>
            </a:xfrm>
            <a:custGeom>
              <a:avLst/>
              <a:gdLst>
                <a:gd name="T0" fmla="*/ 0 w 11"/>
                <a:gd name="T1" fmla="*/ 0 h 4"/>
                <a:gd name="T2" fmla="*/ 11 w 11"/>
                <a:gd name="T3" fmla="*/ 1 h 4"/>
                <a:gd name="T4" fmla="*/ 0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0" y="0"/>
                  </a:moveTo>
                  <a:cubicBezTo>
                    <a:pt x="4" y="0"/>
                    <a:pt x="8" y="0"/>
                    <a:pt x="11" y="1"/>
                  </a:cubicBezTo>
                  <a:cubicBezTo>
                    <a:pt x="7" y="0"/>
                    <a:pt x="0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Freeform 115"/>
            <p:cNvSpPr/>
            <p:nvPr/>
          </p:nvSpPr>
          <p:spPr bwMode="auto">
            <a:xfrm>
              <a:off x="3248105" y="4425950"/>
              <a:ext cx="88846" cy="14288"/>
            </a:xfrm>
            <a:custGeom>
              <a:avLst/>
              <a:gdLst>
                <a:gd name="T0" fmla="*/ 0 w 16"/>
                <a:gd name="T1" fmla="*/ 1 h 4"/>
                <a:gd name="T2" fmla="*/ 14 w 16"/>
                <a:gd name="T3" fmla="*/ 3 h 4"/>
                <a:gd name="T4" fmla="*/ 0 w 16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4">
                  <a:moveTo>
                    <a:pt x="0" y="1"/>
                  </a:moveTo>
                  <a:cubicBezTo>
                    <a:pt x="3" y="0"/>
                    <a:pt x="16" y="0"/>
                    <a:pt x="14" y="3"/>
                  </a:cubicBezTo>
                  <a:cubicBezTo>
                    <a:pt x="11" y="1"/>
                    <a:pt x="4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Freeform 116"/>
            <p:cNvSpPr/>
            <p:nvPr/>
          </p:nvSpPr>
          <p:spPr bwMode="auto">
            <a:xfrm>
              <a:off x="2820531" y="4425950"/>
              <a:ext cx="410915" cy="20638"/>
            </a:xfrm>
            <a:custGeom>
              <a:avLst/>
              <a:gdLst>
                <a:gd name="T0" fmla="*/ 0 w 72"/>
                <a:gd name="T1" fmla="*/ 1 h 6"/>
                <a:gd name="T2" fmla="*/ 72 w 72"/>
                <a:gd name="T3" fmla="*/ 2 h 6"/>
                <a:gd name="T4" fmla="*/ 42 w 72"/>
                <a:gd name="T5" fmla="*/ 2 h 6"/>
                <a:gd name="T6" fmla="*/ 0 w 72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6">
                  <a:moveTo>
                    <a:pt x="0" y="1"/>
                  </a:moveTo>
                  <a:cubicBezTo>
                    <a:pt x="24" y="1"/>
                    <a:pt x="50" y="0"/>
                    <a:pt x="72" y="2"/>
                  </a:cubicBezTo>
                  <a:cubicBezTo>
                    <a:pt x="63" y="3"/>
                    <a:pt x="53" y="2"/>
                    <a:pt x="42" y="2"/>
                  </a:cubicBezTo>
                  <a:cubicBezTo>
                    <a:pt x="27" y="2"/>
                    <a:pt x="10" y="6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Freeform 117"/>
            <p:cNvSpPr/>
            <p:nvPr/>
          </p:nvSpPr>
          <p:spPr bwMode="auto">
            <a:xfrm>
              <a:off x="2748344" y="4425950"/>
              <a:ext cx="55529" cy="20638"/>
            </a:xfrm>
            <a:custGeom>
              <a:avLst/>
              <a:gdLst>
                <a:gd name="T0" fmla="*/ 10 w 10"/>
                <a:gd name="T1" fmla="*/ 4 h 6"/>
                <a:gd name="T2" fmla="*/ 2 w 10"/>
                <a:gd name="T3" fmla="*/ 3 h 6"/>
                <a:gd name="T4" fmla="*/ 3 w 10"/>
                <a:gd name="T5" fmla="*/ 2 h 6"/>
                <a:gd name="T6" fmla="*/ 0 w 10"/>
                <a:gd name="T7" fmla="*/ 2 h 6"/>
                <a:gd name="T8" fmla="*/ 10 w 10"/>
                <a:gd name="T9" fmla="*/ 2 h 6"/>
                <a:gd name="T10" fmla="*/ 10 w 10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4"/>
                  </a:moveTo>
                  <a:cubicBezTo>
                    <a:pt x="8" y="4"/>
                    <a:pt x="3" y="6"/>
                    <a:pt x="2" y="3"/>
                  </a:cubicBezTo>
                  <a:cubicBezTo>
                    <a:pt x="3" y="3"/>
                    <a:pt x="4" y="3"/>
                    <a:pt x="3" y="2"/>
                  </a:cubicBezTo>
                  <a:cubicBezTo>
                    <a:pt x="2" y="2"/>
                    <a:pt x="0" y="3"/>
                    <a:pt x="0" y="2"/>
                  </a:cubicBezTo>
                  <a:cubicBezTo>
                    <a:pt x="2" y="0"/>
                    <a:pt x="9" y="0"/>
                    <a:pt x="10" y="2"/>
                  </a:cubicBezTo>
                  <a:cubicBezTo>
                    <a:pt x="9" y="2"/>
                    <a:pt x="10" y="3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Freeform 118"/>
            <p:cNvSpPr/>
            <p:nvPr/>
          </p:nvSpPr>
          <p:spPr bwMode="auto">
            <a:xfrm>
              <a:off x="2531781" y="4286250"/>
              <a:ext cx="124941" cy="15875"/>
            </a:xfrm>
            <a:custGeom>
              <a:avLst/>
              <a:gdLst>
                <a:gd name="T0" fmla="*/ 0 w 22"/>
                <a:gd name="T1" fmla="*/ 2 h 5"/>
                <a:gd name="T2" fmla="*/ 22 w 22"/>
                <a:gd name="T3" fmla="*/ 2 h 5"/>
                <a:gd name="T4" fmla="*/ 0 w 2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5">
                  <a:moveTo>
                    <a:pt x="0" y="2"/>
                  </a:moveTo>
                  <a:cubicBezTo>
                    <a:pt x="7" y="1"/>
                    <a:pt x="18" y="0"/>
                    <a:pt x="22" y="2"/>
                  </a:cubicBezTo>
                  <a:cubicBezTo>
                    <a:pt x="11" y="2"/>
                    <a:pt x="8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Freeform 120"/>
            <p:cNvSpPr/>
            <p:nvPr/>
          </p:nvSpPr>
          <p:spPr bwMode="auto">
            <a:xfrm>
              <a:off x="2606746" y="4479925"/>
              <a:ext cx="49976" cy="9525"/>
            </a:xfrm>
            <a:custGeom>
              <a:avLst/>
              <a:gdLst>
                <a:gd name="T0" fmla="*/ 9 w 9"/>
                <a:gd name="T1" fmla="*/ 2 h 3"/>
                <a:gd name="T2" fmla="*/ 2 w 9"/>
                <a:gd name="T3" fmla="*/ 3 h 3"/>
                <a:gd name="T4" fmla="*/ 9 w 9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2"/>
                  </a:moveTo>
                  <a:cubicBezTo>
                    <a:pt x="8" y="3"/>
                    <a:pt x="5" y="3"/>
                    <a:pt x="2" y="3"/>
                  </a:cubicBezTo>
                  <a:cubicBezTo>
                    <a:pt x="0" y="0"/>
                    <a:pt x="9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" name="Freeform 127"/>
            <p:cNvSpPr/>
            <p:nvPr/>
          </p:nvSpPr>
          <p:spPr bwMode="auto">
            <a:xfrm>
              <a:off x="9300765" y="4262438"/>
              <a:ext cx="222116" cy="15875"/>
            </a:xfrm>
            <a:custGeom>
              <a:avLst/>
              <a:gdLst>
                <a:gd name="T0" fmla="*/ 0 w 39"/>
                <a:gd name="T1" fmla="*/ 4 h 5"/>
                <a:gd name="T2" fmla="*/ 39 w 39"/>
                <a:gd name="T3" fmla="*/ 3 h 5"/>
                <a:gd name="T4" fmla="*/ 0 w 39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">
                  <a:moveTo>
                    <a:pt x="0" y="4"/>
                  </a:moveTo>
                  <a:cubicBezTo>
                    <a:pt x="10" y="2"/>
                    <a:pt x="31" y="0"/>
                    <a:pt x="39" y="3"/>
                  </a:cubicBezTo>
                  <a:cubicBezTo>
                    <a:pt x="28" y="3"/>
                    <a:pt x="7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Freeform 128"/>
            <p:cNvSpPr/>
            <p:nvPr/>
          </p:nvSpPr>
          <p:spPr bwMode="auto">
            <a:xfrm>
              <a:off x="9206366" y="4229100"/>
              <a:ext cx="191576" cy="14288"/>
            </a:xfrm>
            <a:custGeom>
              <a:avLst/>
              <a:gdLst>
                <a:gd name="T0" fmla="*/ 27 w 34"/>
                <a:gd name="T1" fmla="*/ 0 h 4"/>
                <a:gd name="T2" fmla="*/ 34 w 34"/>
                <a:gd name="T3" fmla="*/ 0 h 4"/>
                <a:gd name="T4" fmla="*/ 0 w 34"/>
                <a:gd name="T5" fmla="*/ 1 h 4"/>
                <a:gd name="T6" fmla="*/ 27 w 3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">
                  <a:moveTo>
                    <a:pt x="27" y="0"/>
                  </a:moveTo>
                  <a:cubicBezTo>
                    <a:pt x="29" y="0"/>
                    <a:pt x="32" y="0"/>
                    <a:pt x="34" y="0"/>
                  </a:cubicBezTo>
                  <a:cubicBezTo>
                    <a:pt x="23" y="2"/>
                    <a:pt x="6" y="4"/>
                    <a:pt x="0" y="1"/>
                  </a:cubicBezTo>
                  <a:cubicBezTo>
                    <a:pt x="7" y="1"/>
                    <a:pt x="18" y="1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Freeform 130"/>
            <p:cNvSpPr/>
            <p:nvPr/>
          </p:nvSpPr>
          <p:spPr bwMode="auto">
            <a:xfrm>
              <a:off x="8523359" y="4292600"/>
              <a:ext cx="69412" cy="12700"/>
            </a:xfrm>
            <a:custGeom>
              <a:avLst/>
              <a:gdLst>
                <a:gd name="T0" fmla="*/ 0 w 12"/>
                <a:gd name="T1" fmla="*/ 2 h 4"/>
                <a:gd name="T2" fmla="*/ 12 w 12"/>
                <a:gd name="T3" fmla="*/ 3 h 4"/>
                <a:gd name="T4" fmla="*/ 0 w 1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4">
                  <a:moveTo>
                    <a:pt x="0" y="2"/>
                  </a:moveTo>
                  <a:cubicBezTo>
                    <a:pt x="4" y="4"/>
                    <a:pt x="8" y="0"/>
                    <a:pt x="12" y="3"/>
                  </a:cubicBezTo>
                  <a:cubicBezTo>
                    <a:pt x="8" y="4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Freeform 133"/>
            <p:cNvSpPr/>
            <p:nvPr/>
          </p:nvSpPr>
          <p:spPr bwMode="auto">
            <a:xfrm>
              <a:off x="8120775" y="4308475"/>
              <a:ext cx="74965" cy="15875"/>
            </a:xfrm>
            <a:custGeom>
              <a:avLst/>
              <a:gdLst>
                <a:gd name="T0" fmla="*/ 5 w 13"/>
                <a:gd name="T1" fmla="*/ 2 h 5"/>
                <a:gd name="T2" fmla="*/ 2 w 13"/>
                <a:gd name="T3" fmla="*/ 1 h 5"/>
                <a:gd name="T4" fmla="*/ 13 w 13"/>
                <a:gd name="T5" fmla="*/ 2 h 5"/>
                <a:gd name="T6" fmla="*/ 4 w 13"/>
                <a:gd name="T7" fmla="*/ 4 h 5"/>
                <a:gd name="T8" fmla="*/ 5 w 1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5" y="2"/>
                  </a:moveTo>
                  <a:cubicBezTo>
                    <a:pt x="3" y="2"/>
                    <a:pt x="0" y="2"/>
                    <a:pt x="2" y="1"/>
                  </a:cubicBezTo>
                  <a:cubicBezTo>
                    <a:pt x="5" y="2"/>
                    <a:pt x="12" y="0"/>
                    <a:pt x="13" y="2"/>
                  </a:cubicBezTo>
                  <a:cubicBezTo>
                    <a:pt x="8" y="2"/>
                    <a:pt x="7" y="5"/>
                    <a:pt x="4" y="4"/>
                  </a:cubicBezTo>
                  <a:cubicBezTo>
                    <a:pt x="4" y="4"/>
                    <a:pt x="5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Freeform 135"/>
            <p:cNvSpPr/>
            <p:nvPr/>
          </p:nvSpPr>
          <p:spPr bwMode="auto">
            <a:xfrm>
              <a:off x="7690424" y="4311650"/>
              <a:ext cx="347057" cy="33338"/>
            </a:xfrm>
            <a:custGeom>
              <a:avLst/>
              <a:gdLst>
                <a:gd name="T0" fmla="*/ 29 w 61"/>
                <a:gd name="T1" fmla="*/ 5 h 10"/>
                <a:gd name="T2" fmla="*/ 38 w 61"/>
                <a:gd name="T3" fmla="*/ 5 h 10"/>
                <a:gd name="T4" fmla="*/ 37 w 61"/>
                <a:gd name="T5" fmla="*/ 2 h 10"/>
                <a:gd name="T6" fmla="*/ 61 w 61"/>
                <a:gd name="T7" fmla="*/ 2 h 10"/>
                <a:gd name="T8" fmla="*/ 60 w 61"/>
                <a:gd name="T9" fmla="*/ 3 h 10"/>
                <a:gd name="T10" fmla="*/ 61 w 61"/>
                <a:gd name="T11" fmla="*/ 4 h 10"/>
                <a:gd name="T12" fmla="*/ 56 w 61"/>
                <a:gd name="T13" fmla="*/ 5 h 10"/>
                <a:gd name="T14" fmla="*/ 42 w 61"/>
                <a:gd name="T15" fmla="*/ 7 h 10"/>
                <a:gd name="T16" fmla="*/ 42 w 61"/>
                <a:gd name="T17" fmla="*/ 3 h 10"/>
                <a:gd name="T18" fmla="*/ 39 w 61"/>
                <a:gd name="T19" fmla="*/ 5 h 10"/>
                <a:gd name="T20" fmla="*/ 41 w 61"/>
                <a:gd name="T21" fmla="*/ 7 h 10"/>
                <a:gd name="T22" fmla="*/ 0 w 61"/>
                <a:gd name="T23" fmla="*/ 5 h 10"/>
                <a:gd name="T24" fmla="*/ 29 w 61"/>
                <a:gd name="T2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10">
                  <a:moveTo>
                    <a:pt x="29" y="5"/>
                  </a:moveTo>
                  <a:cubicBezTo>
                    <a:pt x="35" y="4"/>
                    <a:pt x="32" y="3"/>
                    <a:pt x="38" y="5"/>
                  </a:cubicBezTo>
                  <a:cubicBezTo>
                    <a:pt x="37" y="4"/>
                    <a:pt x="36" y="3"/>
                    <a:pt x="37" y="2"/>
                  </a:cubicBezTo>
                  <a:cubicBezTo>
                    <a:pt x="44" y="3"/>
                    <a:pt x="53" y="0"/>
                    <a:pt x="61" y="2"/>
                  </a:cubicBezTo>
                  <a:cubicBezTo>
                    <a:pt x="60" y="2"/>
                    <a:pt x="59" y="2"/>
                    <a:pt x="60" y="3"/>
                  </a:cubicBezTo>
                  <a:cubicBezTo>
                    <a:pt x="60" y="3"/>
                    <a:pt x="61" y="3"/>
                    <a:pt x="61" y="4"/>
                  </a:cubicBezTo>
                  <a:cubicBezTo>
                    <a:pt x="58" y="4"/>
                    <a:pt x="54" y="2"/>
                    <a:pt x="56" y="5"/>
                  </a:cubicBezTo>
                  <a:cubicBezTo>
                    <a:pt x="49" y="5"/>
                    <a:pt x="47" y="2"/>
                    <a:pt x="42" y="7"/>
                  </a:cubicBezTo>
                  <a:cubicBezTo>
                    <a:pt x="41" y="5"/>
                    <a:pt x="46" y="3"/>
                    <a:pt x="42" y="3"/>
                  </a:cubicBezTo>
                  <a:cubicBezTo>
                    <a:pt x="41" y="3"/>
                    <a:pt x="39" y="4"/>
                    <a:pt x="39" y="5"/>
                  </a:cubicBezTo>
                  <a:cubicBezTo>
                    <a:pt x="40" y="5"/>
                    <a:pt x="41" y="5"/>
                    <a:pt x="41" y="7"/>
                  </a:cubicBezTo>
                  <a:cubicBezTo>
                    <a:pt x="30" y="10"/>
                    <a:pt x="9" y="10"/>
                    <a:pt x="0" y="5"/>
                  </a:cubicBezTo>
                  <a:cubicBezTo>
                    <a:pt x="11" y="5"/>
                    <a:pt x="28" y="1"/>
                    <a:pt x="2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Freeform 136"/>
            <p:cNvSpPr>
              <a:spLocks noEditPoints="1"/>
            </p:cNvSpPr>
            <p:nvPr/>
          </p:nvSpPr>
          <p:spPr bwMode="auto">
            <a:xfrm>
              <a:off x="2498463" y="4229100"/>
              <a:ext cx="5225279" cy="184150"/>
            </a:xfrm>
            <a:custGeom>
              <a:avLst/>
              <a:gdLst>
                <a:gd name="T0" fmla="*/ 48 w 921"/>
                <a:gd name="T1" fmla="*/ 20 h 56"/>
                <a:gd name="T2" fmla="*/ 31 w 921"/>
                <a:gd name="T3" fmla="*/ 23 h 56"/>
                <a:gd name="T4" fmla="*/ 5 w 921"/>
                <a:gd name="T5" fmla="*/ 31 h 56"/>
                <a:gd name="T6" fmla="*/ 2 w 921"/>
                <a:gd name="T7" fmla="*/ 43 h 56"/>
                <a:gd name="T8" fmla="*/ 148 w 921"/>
                <a:gd name="T9" fmla="*/ 51 h 56"/>
                <a:gd name="T10" fmla="*/ 166 w 921"/>
                <a:gd name="T11" fmla="*/ 53 h 56"/>
                <a:gd name="T12" fmla="*/ 344 w 921"/>
                <a:gd name="T13" fmla="*/ 53 h 56"/>
                <a:gd name="T14" fmla="*/ 644 w 921"/>
                <a:gd name="T15" fmla="*/ 49 h 56"/>
                <a:gd name="T16" fmla="*/ 783 w 921"/>
                <a:gd name="T17" fmla="*/ 41 h 56"/>
                <a:gd name="T18" fmla="*/ 826 w 921"/>
                <a:gd name="T19" fmla="*/ 39 h 56"/>
                <a:gd name="T20" fmla="*/ 645 w 921"/>
                <a:gd name="T21" fmla="*/ 45 h 56"/>
                <a:gd name="T22" fmla="*/ 287 w 921"/>
                <a:gd name="T23" fmla="*/ 44 h 56"/>
                <a:gd name="T24" fmla="*/ 406 w 921"/>
                <a:gd name="T25" fmla="*/ 42 h 56"/>
                <a:gd name="T26" fmla="*/ 386 w 921"/>
                <a:gd name="T27" fmla="*/ 37 h 56"/>
                <a:gd name="T28" fmla="*/ 373 w 921"/>
                <a:gd name="T29" fmla="*/ 41 h 56"/>
                <a:gd name="T30" fmla="*/ 349 w 921"/>
                <a:gd name="T31" fmla="*/ 41 h 56"/>
                <a:gd name="T32" fmla="*/ 193 w 921"/>
                <a:gd name="T33" fmla="*/ 38 h 56"/>
                <a:gd name="T34" fmla="*/ 115 w 921"/>
                <a:gd name="T35" fmla="*/ 37 h 56"/>
                <a:gd name="T36" fmla="*/ 264 w 921"/>
                <a:gd name="T37" fmla="*/ 29 h 56"/>
                <a:gd name="T38" fmla="*/ 281 w 921"/>
                <a:gd name="T39" fmla="*/ 25 h 56"/>
                <a:gd name="T40" fmla="*/ 314 w 921"/>
                <a:gd name="T41" fmla="*/ 31 h 56"/>
                <a:gd name="T42" fmla="*/ 296 w 921"/>
                <a:gd name="T43" fmla="*/ 27 h 56"/>
                <a:gd name="T44" fmla="*/ 329 w 921"/>
                <a:gd name="T45" fmla="*/ 23 h 56"/>
                <a:gd name="T46" fmla="*/ 377 w 921"/>
                <a:gd name="T47" fmla="*/ 19 h 56"/>
                <a:gd name="T48" fmla="*/ 530 w 921"/>
                <a:gd name="T49" fmla="*/ 20 h 56"/>
                <a:gd name="T50" fmla="*/ 921 w 921"/>
                <a:gd name="T51" fmla="*/ 0 h 56"/>
                <a:gd name="T52" fmla="*/ 618 w 921"/>
                <a:gd name="T53" fmla="*/ 11 h 56"/>
                <a:gd name="T54" fmla="*/ 525 w 921"/>
                <a:gd name="T55" fmla="*/ 16 h 56"/>
                <a:gd name="T56" fmla="*/ 495 w 921"/>
                <a:gd name="T57" fmla="*/ 13 h 56"/>
                <a:gd name="T58" fmla="*/ 447 w 921"/>
                <a:gd name="T59" fmla="*/ 16 h 56"/>
                <a:gd name="T60" fmla="*/ 427 w 921"/>
                <a:gd name="T61" fmla="*/ 14 h 56"/>
                <a:gd name="T62" fmla="*/ 391 w 921"/>
                <a:gd name="T63" fmla="*/ 13 h 56"/>
                <a:gd name="T64" fmla="*/ 347 w 921"/>
                <a:gd name="T65" fmla="*/ 16 h 56"/>
                <a:gd name="T66" fmla="*/ 341 w 921"/>
                <a:gd name="T67" fmla="*/ 13 h 56"/>
                <a:gd name="T68" fmla="*/ 329 w 921"/>
                <a:gd name="T69" fmla="*/ 16 h 56"/>
                <a:gd name="T70" fmla="*/ 318 w 921"/>
                <a:gd name="T71" fmla="*/ 13 h 56"/>
                <a:gd name="T72" fmla="*/ 296 w 921"/>
                <a:gd name="T73" fmla="*/ 15 h 56"/>
                <a:gd name="T74" fmla="*/ 278 w 921"/>
                <a:gd name="T75" fmla="*/ 12 h 56"/>
                <a:gd name="T76" fmla="*/ 29 w 921"/>
                <a:gd name="T77" fmla="*/ 17 h 56"/>
                <a:gd name="T78" fmla="*/ 33 w 921"/>
                <a:gd name="T79" fmla="*/ 22 h 56"/>
                <a:gd name="T80" fmla="*/ 180 w 921"/>
                <a:gd name="T81" fmla="*/ 42 h 56"/>
                <a:gd name="T82" fmla="*/ 135 w 921"/>
                <a:gd name="T83" fmla="*/ 41 h 56"/>
                <a:gd name="T84" fmla="*/ 135 w 921"/>
                <a:gd name="T85" fmla="*/ 41 h 56"/>
                <a:gd name="T86" fmla="*/ 233 w 921"/>
                <a:gd name="T87" fmla="*/ 28 h 56"/>
                <a:gd name="T88" fmla="*/ 233 w 921"/>
                <a:gd name="T89" fmla="*/ 2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21" h="56">
                  <a:moveTo>
                    <a:pt x="33" y="22"/>
                  </a:moveTo>
                  <a:cubicBezTo>
                    <a:pt x="38" y="22"/>
                    <a:pt x="41" y="20"/>
                    <a:pt x="48" y="20"/>
                  </a:cubicBezTo>
                  <a:cubicBezTo>
                    <a:pt x="47" y="26"/>
                    <a:pt x="34" y="23"/>
                    <a:pt x="30" y="25"/>
                  </a:cubicBezTo>
                  <a:cubicBezTo>
                    <a:pt x="29" y="24"/>
                    <a:pt x="30" y="23"/>
                    <a:pt x="31" y="23"/>
                  </a:cubicBezTo>
                  <a:cubicBezTo>
                    <a:pt x="28" y="22"/>
                    <a:pt x="19" y="22"/>
                    <a:pt x="21" y="27"/>
                  </a:cubicBezTo>
                  <a:cubicBezTo>
                    <a:pt x="13" y="28"/>
                    <a:pt x="7" y="26"/>
                    <a:pt x="5" y="31"/>
                  </a:cubicBezTo>
                  <a:cubicBezTo>
                    <a:pt x="6" y="35"/>
                    <a:pt x="12" y="35"/>
                    <a:pt x="17" y="36"/>
                  </a:cubicBezTo>
                  <a:cubicBezTo>
                    <a:pt x="13" y="39"/>
                    <a:pt x="2" y="37"/>
                    <a:pt x="2" y="43"/>
                  </a:cubicBezTo>
                  <a:cubicBezTo>
                    <a:pt x="8" y="39"/>
                    <a:pt x="0" y="50"/>
                    <a:pt x="6" y="53"/>
                  </a:cubicBezTo>
                  <a:cubicBezTo>
                    <a:pt x="53" y="52"/>
                    <a:pt x="107" y="51"/>
                    <a:pt x="148" y="51"/>
                  </a:cubicBezTo>
                  <a:cubicBezTo>
                    <a:pt x="147" y="53"/>
                    <a:pt x="146" y="51"/>
                    <a:pt x="144" y="51"/>
                  </a:cubicBezTo>
                  <a:cubicBezTo>
                    <a:pt x="146" y="56"/>
                    <a:pt x="164" y="45"/>
                    <a:pt x="166" y="53"/>
                  </a:cubicBezTo>
                  <a:cubicBezTo>
                    <a:pt x="214" y="49"/>
                    <a:pt x="290" y="55"/>
                    <a:pt x="343" y="52"/>
                  </a:cubicBezTo>
                  <a:cubicBezTo>
                    <a:pt x="345" y="51"/>
                    <a:pt x="346" y="53"/>
                    <a:pt x="344" y="53"/>
                  </a:cubicBezTo>
                  <a:cubicBezTo>
                    <a:pt x="408" y="53"/>
                    <a:pt x="479" y="52"/>
                    <a:pt x="540" y="51"/>
                  </a:cubicBezTo>
                  <a:cubicBezTo>
                    <a:pt x="572" y="50"/>
                    <a:pt x="612" y="52"/>
                    <a:pt x="644" y="49"/>
                  </a:cubicBezTo>
                  <a:cubicBezTo>
                    <a:pt x="652" y="48"/>
                    <a:pt x="659" y="44"/>
                    <a:pt x="660" y="48"/>
                  </a:cubicBezTo>
                  <a:cubicBezTo>
                    <a:pt x="705" y="44"/>
                    <a:pt x="740" y="44"/>
                    <a:pt x="783" y="41"/>
                  </a:cubicBezTo>
                  <a:cubicBezTo>
                    <a:pt x="783" y="40"/>
                    <a:pt x="781" y="41"/>
                    <a:pt x="781" y="40"/>
                  </a:cubicBezTo>
                  <a:cubicBezTo>
                    <a:pt x="803" y="43"/>
                    <a:pt x="807" y="38"/>
                    <a:pt x="826" y="39"/>
                  </a:cubicBezTo>
                  <a:cubicBezTo>
                    <a:pt x="827" y="36"/>
                    <a:pt x="821" y="39"/>
                    <a:pt x="823" y="36"/>
                  </a:cubicBezTo>
                  <a:cubicBezTo>
                    <a:pt x="754" y="39"/>
                    <a:pt x="702" y="43"/>
                    <a:pt x="645" y="45"/>
                  </a:cubicBezTo>
                  <a:cubicBezTo>
                    <a:pt x="527" y="49"/>
                    <a:pt x="400" y="49"/>
                    <a:pt x="290" y="46"/>
                  </a:cubicBezTo>
                  <a:cubicBezTo>
                    <a:pt x="288" y="46"/>
                    <a:pt x="288" y="44"/>
                    <a:pt x="287" y="44"/>
                  </a:cubicBezTo>
                  <a:cubicBezTo>
                    <a:pt x="260" y="44"/>
                    <a:pt x="232" y="42"/>
                    <a:pt x="206" y="41"/>
                  </a:cubicBezTo>
                  <a:cubicBezTo>
                    <a:pt x="275" y="39"/>
                    <a:pt x="332" y="44"/>
                    <a:pt x="406" y="42"/>
                  </a:cubicBezTo>
                  <a:cubicBezTo>
                    <a:pt x="400" y="39"/>
                    <a:pt x="385" y="42"/>
                    <a:pt x="378" y="40"/>
                  </a:cubicBezTo>
                  <a:cubicBezTo>
                    <a:pt x="379" y="36"/>
                    <a:pt x="383" y="40"/>
                    <a:pt x="386" y="37"/>
                  </a:cubicBezTo>
                  <a:cubicBezTo>
                    <a:pt x="384" y="35"/>
                    <a:pt x="377" y="37"/>
                    <a:pt x="373" y="37"/>
                  </a:cubicBezTo>
                  <a:cubicBezTo>
                    <a:pt x="373" y="38"/>
                    <a:pt x="373" y="40"/>
                    <a:pt x="373" y="41"/>
                  </a:cubicBezTo>
                  <a:cubicBezTo>
                    <a:pt x="366" y="40"/>
                    <a:pt x="358" y="40"/>
                    <a:pt x="352" y="38"/>
                  </a:cubicBezTo>
                  <a:cubicBezTo>
                    <a:pt x="348" y="37"/>
                    <a:pt x="351" y="41"/>
                    <a:pt x="349" y="41"/>
                  </a:cubicBezTo>
                  <a:cubicBezTo>
                    <a:pt x="316" y="39"/>
                    <a:pt x="277" y="42"/>
                    <a:pt x="246" y="36"/>
                  </a:cubicBezTo>
                  <a:cubicBezTo>
                    <a:pt x="235" y="40"/>
                    <a:pt x="210" y="36"/>
                    <a:pt x="193" y="38"/>
                  </a:cubicBezTo>
                  <a:cubicBezTo>
                    <a:pt x="169" y="39"/>
                    <a:pt x="140" y="35"/>
                    <a:pt x="122" y="35"/>
                  </a:cubicBezTo>
                  <a:cubicBezTo>
                    <a:pt x="122" y="35"/>
                    <a:pt x="117" y="37"/>
                    <a:pt x="115" y="37"/>
                  </a:cubicBezTo>
                  <a:cubicBezTo>
                    <a:pt x="106" y="38"/>
                    <a:pt x="96" y="36"/>
                    <a:pt x="89" y="35"/>
                  </a:cubicBezTo>
                  <a:cubicBezTo>
                    <a:pt x="145" y="28"/>
                    <a:pt x="219" y="35"/>
                    <a:pt x="264" y="29"/>
                  </a:cubicBezTo>
                  <a:cubicBezTo>
                    <a:pt x="253" y="29"/>
                    <a:pt x="246" y="29"/>
                    <a:pt x="241" y="26"/>
                  </a:cubicBezTo>
                  <a:cubicBezTo>
                    <a:pt x="256" y="28"/>
                    <a:pt x="258" y="23"/>
                    <a:pt x="281" y="25"/>
                  </a:cubicBezTo>
                  <a:cubicBezTo>
                    <a:pt x="285" y="27"/>
                    <a:pt x="277" y="30"/>
                    <a:pt x="280" y="31"/>
                  </a:cubicBezTo>
                  <a:cubicBezTo>
                    <a:pt x="292" y="30"/>
                    <a:pt x="301" y="33"/>
                    <a:pt x="314" y="31"/>
                  </a:cubicBezTo>
                  <a:cubicBezTo>
                    <a:pt x="307" y="29"/>
                    <a:pt x="299" y="28"/>
                    <a:pt x="291" y="28"/>
                  </a:cubicBezTo>
                  <a:cubicBezTo>
                    <a:pt x="290" y="26"/>
                    <a:pt x="295" y="28"/>
                    <a:pt x="296" y="27"/>
                  </a:cubicBezTo>
                  <a:cubicBezTo>
                    <a:pt x="282" y="23"/>
                    <a:pt x="315" y="25"/>
                    <a:pt x="319" y="25"/>
                  </a:cubicBezTo>
                  <a:cubicBezTo>
                    <a:pt x="323" y="25"/>
                    <a:pt x="327" y="23"/>
                    <a:pt x="329" y="23"/>
                  </a:cubicBezTo>
                  <a:cubicBezTo>
                    <a:pt x="339" y="22"/>
                    <a:pt x="361" y="22"/>
                    <a:pt x="372" y="23"/>
                  </a:cubicBezTo>
                  <a:cubicBezTo>
                    <a:pt x="372" y="20"/>
                    <a:pt x="375" y="20"/>
                    <a:pt x="377" y="19"/>
                  </a:cubicBezTo>
                  <a:cubicBezTo>
                    <a:pt x="381" y="19"/>
                    <a:pt x="384" y="21"/>
                    <a:pt x="388" y="22"/>
                  </a:cubicBezTo>
                  <a:cubicBezTo>
                    <a:pt x="433" y="19"/>
                    <a:pt x="486" y="18"/>
                    <a:pt x="530" y="20"/>
                  </a:cubicBezTo>
                  <a:cubicBezTo>
                    <a:pt x="530" y="19"/>
                    <a:pt x="529" y="19"/>
                    <a:pt x="530" y="18"/>
                  </a:cubicBezTo>
                  <a:cubicBezTo>
                    <a:pt x="648" y="16"/>
                    <a:pt x="801" y="9"/>
                    <a:pt x="921" y="0"/>
                  </a:cubicBezTo>
                  <a:cubicBezTo>
                    <a:pt x="823" y="2"/>
                    <a:pt x="728" y="10"/>
                    <a:pt x="635" y="13"/>
                  </a:cubicBezTo>
                  <a:cubicBezTo>
                    <a:pt x="631" y="10"/>
                    <a:pt x="625" y="10"/>
                    <a:pt x="618" y="11"/>
                  </a:cubicBezTo>
                  <a:cubicBezTo>
                    <a:pt x="621" y="12"/>
                    <a:pt x="628" y="11"/>
                    <a:pt x="632" y="12"/>
                  </a:cubicBezTo>
                  <a:cubicBezTo>
                    <a:pt x="603" y="14"/>
                    <a:pt x="556" y="14"/>
                    <a:pt x="525" y="16"/>
                  </a:cubicBezTo>
                  <a:cubicBezTo>
                    <a:pt x="521" y="16"/>
                    <a:pt x="528" y="12"/>
                    <a:pt x="524" y="13"/>
                  </a:cubicBezTo>
                  <a:cubicBezTo>
                    <a:pt x="511" y="14"/>
                    <a:pt x="505" y="13"/>
                    <a:pt x="495" y="13"/>
                  </a:cubicBezTo>
                  <a:cubicBezTo>
                    <a:pt x="499" y="15"/>
                    <a:pt x="505" y="15"/>
                    <a:pt x="511" y="14"/>
                  </a:cubicBezTo>
                  <a:cubicBezTo>
                    <a:pt x="489" y="17"/>
                    <a:pt x="467" y="17"/>
                    <a:pt x="447" y="16"/>
                  </a:cubicBezTo>
                  <a:cubicBezTo>
                    <a:pt x="445" y="14"/>
                    <a:pt x="443" y="13"/>
                    <a:pt x="432" y="14"/>
                  </a:cubicBezTo>
                  <a:cubicBezTo>
                    <a:pt x="431" y="14"/>
                    <a:pt x="427" y="14"/>
                    <a:pt x="427" y="14"/>
                  </a:cubicBezTo>
                  <a:cubicBezTo>
                    <a:pt x="426" y="15"/>
                    <a:pt x="424" y="17"/>
                    <a:pt x="418" y="16"/>
                  </a:cubicBezTo>
                  <a:cubicBezTo>
                    <a:pt x="420" y="12"/>
                    <a:pt x="400" y="14"/>
                    <a:pt x="391" y="13"/>
                  </a:cubicBezTo>
                  <a:cubicBezTo>
                    <a:pt x="391" y="14"/>
                    <a:pt x="393" y="14"/>
                    <a:pt x="393" y="15"/>
                  </a:cubicBezTo>
                  <a:cubicBezTo>
                    <a:pt x="378" y="16"/>
                    <a:pt x="363" y="17"/>
                    <a:pt x="347" y="16"/>
                  </a:cubicBezTo>
                  <a:cubicBezTo>
                    <a:pt x="349" y="14"/>
                    <a:pt x="356" y="15"/>
                    <a:pt x="358" y="14"/>
                  </a:cubicBezTo>
                  <a:cubicBezTo>
                    <a:pt x="354" y="11"/>
                    <a:pt x="345" y="15"/>
                    <a:pt x="341" y="13"/>
                  </a:cubicBezTo>
                  <a:cubicBezTo>
                    <a:pt x="341" y="15"/>
                    <a:pt x="346" y="13"/>
                    <a:pt x="346" y="15"/>
                  </a:cubicBezTo>
                  <a:cubicBezTo>
                    <a:pt x="340" y="17"/>
                    <a:pt x="336" y="16"/>
                    <a:pt x="329" y="16"/>
                  </a:cubicBezTo>
                  <a:cubicBezTo>
                    <a:pt x="334" y="13"/>
                    <a:pt x="325" y="10"/>
                    <a:pt x="332" y="10"/>
                  </a:cubicBezTo>
                  <a:cubicBezTo>
                    <a:pt x="326" y="8"/>
                    <a:pt x="321" y="9"/>
                    <a:pt x="318" y="13"/>
                  </a:cubicBezTo>
                  <a:cubicBezTo>
                    <a:pt x="319" y="15"/>
                    <a:pt x="323" y="14"/>
                    <a:pt x="327" y="14"/>
                  </a:cubicBezTo>
                  <a:cubicBezTo>
                    <a:pt x="318" y="17"/>
                    <a:pt x="308" y="16"/>
                    <a:pt x="296" y="15"/>
                  </a:cubicBezTo>
                  <a:cubicBezTo>
                    <a:pt x="297" y="12"/>
                    <a:pt x="302" y="14"/>
                    <a:pt x="305" y="13"/>
                  </a:cubicBezTo>
                  <a:cubicBezTo>
                    <a:pt x="298" y="11"/>
                    <a:pt x="289" y="12"/>
                    <a:pt x="278" y="12"/>
                  </a:cubicBezTo>
                  <a:cubicBezTo>
                    <a:pt x="277" y="11"/>
                    <a:pt x="281" y="10"/>
                    <a:pt x="277" y="8"/>
                  </a:cubicBezTo>
                  <a:cubicBezTo>
                    <a:pt x="194" y="2"/>
                    <a:pt x="109" y="12"/>
                    <a:pt x="29" y="17"/>
                  </a:cubicBezTo>
                  <a:cubicBezTo>
                    <a:pt x="28" y="21"/>
                    <a:pt x="34" y="18"/>
                    <a:pt x="36" y="19"/>
                  </a:cubicBezTo>
                  <a:cubicBezTo>
                    <a:pt x="37" y="21"/>
                    <a:pt x="31" y="18"/>
                    <a:pt x="33" y="22"/>
                  </a:cubicBezTo>
                  <a:close/>
                  <a:moveTo>
                    <a:pt x="162" y="41"/>
                  </a:moveTo>
                  <a:cubicBezTo>
                    <a:pt x="168" y="40"/>
                    <a:pt x="177" y="38"/>
                    <a:pt x="180" y="42"/>
                  </a:cubicBezTo>
                  <a:cubicBezTo>
                    <a:pt x="174" y="42"/>
                    <a:pt x="165" y="44"/>
                    <a:pt x="162" y="41"/>
                  </a:cubicBezTo>
                  <a:close/>
                  <a:moveTo>
                    <a:pt x="135" y="41"/>
                  </a:moveTo>
                  <a:cubicBezTo>
                    <a:pt x="148" y="41"/>
                    <a:pt x="152" y="40"/>
                    <a:pt x="161" y="42"/>
                  </a:cubicBezTo>
                  <a:cubicBezTo>
                    <a:pt x="152" y="42"/>
                    <a:pt x="141" y="44"/>
                    <a:pt x="135" y="41"/>
                  </a:cubicBezTo>
                  <a:close/>
                  <a:moveTo>
                    <a:pt x="233" y="25"/>
                  </a:moveTo>
                  <a:cubicBezTo>
                    <a:pt x="233" y="26"/>
                    <a:pt x="233" y="27"/>
                    <a:pt x="233" y="28"/>
                  </a:cubicBezTo>
                  <a:cubicBezTo>
                    <a:pt x="225" y="30"/>
                    <a:pt x="216" y="27"/>
                    <a:pt x="208" y="25"/>
                  </a:cubicBezTo>
                  <a:cubicBezTo>
                    <a:pt x="218" y="23"/>
                    <a:pt x="225" y="26"/>
                    <a:pt x="23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" name="Freeform 137"/>
            <p:cNvSpPr/>
            <p:nvPr/>
          </p:nvSpPr>
          <p:spPr bwMode="auto">
            <a:xfrm>
              <a:off x="4922305" y="427196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Freeform 138"/>
            <p:cNvSpPr/>
            <p:nvPr/>
          </p:nvSpPr>
          <p:spPr bwMode="auto">
            <a:xfrm>
              <a:off x="7609908" y="4324350"/>
              <a:ext cx="52753" cy="14288"/>
            </a:xfrm>
            <a:custGeom>
              <a:avLst/>
              <a:gdLst>
                <a:gd name="T0" fmla="*/ 9 w 9"/>
                <a:gd name="T1" fmla="*/ 2 h 4"/>
                <a:gd name="T2" fmla="*/ 6 w 9"/>
                <a:gd name="T3" fmla="*/ 3 h 4"/>
                <a:gd name="T4" fmla="*/ 6 w 9"/>
                <a:gd name="T5" fmla="*/ 4 h 4"/>
                <a:gd name="T6" fmla="*/ 0 w 9"/>
                <a:gd name="T7" fmla="*/ 4 h 4"/>
                <a:gd name="T8" fmla="*/ 0 w 9"/>
                <a:gd name="T9" fmla="*/ 1 h 4"/>
                <a:gd name="T10" fmla="*/ 9 w 9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2"/>
                  </a:moveTo>
                  <a:cubicBezTo>
                    <a:pt x="8" y="2"/>
                    <a:pt x="6" y="2"/>
                    <a:pt x="6" y="3"/>
                  </a:cubicBezTo>
                  <a:cubicBezTo>
                    <a:pt x="7" y="3"/>
                    <a:pt x="7" y="4"/>
                    <a:pt x="6" y="4"/>
                  </a:cubicBezTo>
                  <a:cubicBezTo>
                    <a:pt x="4" y="3"/>
                    <a:pt x="4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3"/>
                    <a:pt x="6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Freeform 139"/>
            <p:cNvSpPr/>
            <p:nvPr/>
          </p:nvSpPr>
          <p:spPr bwMode="auto">
            <a:xfrm>
              <a:off x="7207322" y="4298950"/>
              <a:ext cx="130494" cy="12700"/>
            </a:xfrm>
            <a:custGeom>
              <a:avLst/>
              <a:gdLst>
                <a:gd name="T0" fmla="*/ 23 w 23"/>
                <a:gd name="T1" fmla="*/ 2 h 4"/>
                <a:gd name="T2" fmla="*/ 2 w 23"/>
                <a:gd name="T3" fmla="*/ 2 h 4"/>
                <a:gd name="T4" fmla="*/ 23 w 2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4">
                  <a:moveTo>
                    <a:pt x="23" y="2"/>
                  </a:moveTo>
                  <a:cubicBezTo>
                    <a:pt x="17" y="4"/>
                    <a:pt x="0" y="4"/>
                    <a:pt x="2" y="2"/>
                  </a:cubicBezTo>
                  <a:cubicBezTo>
                    <a:pt x="5" y="2"/>
                    <a:pt x="20" y="0"/>
                    <a:pt x="2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Freeform 140"/>
            <p:cNvSpPr/>
            <p:nvPr/>
          </p:nvSpPr>
          <p:spPr bwMode="auto">
            <a:xfrm>
              <a:off x="7223981" y="4344988"/>
              <a:ext cx="63859" cy="15875"/>
            </a:xfrm>
            <a:custGeom>
              <a:avLst/>
              <a:gdLst>
                <a:gd name="T0" fmla="*/ 4 w 11"/>
                <a:gd name="T1" fmla="*/ 2 h 5"/>
                <a:gd name="T2" fmla="*/ 9 w 11"/>
                <a:gd name="T3" fmla="*/ 2 h 5"/>
                <a:gd name="T4" fmla="*/ 8 w 11"/>
                <a:gd name="T5" fmla="*/ 0 h 5"/>
                <a:gd name="T6" fmla="*/ 11 w 11"/>
                <a:gd name="T7" fmla="*/ 4 h 5"/>
                <a:gd name="T8" fmla="*/ 4 w 11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4" y="2"/>
                  </a:moveTo>
                  <a:cubicBezTo>
                    <a:pt x="3" y="4"/>
                    <a:pt x="9" y="3"/>
                    <a:pt x="9" y="2"/>
                  </a:cubicBezTo>
                  <a:cubicBezTo>
                    <a:pt x="7" y="2"/>
                    <a:pt x="7" y="0"/>
                    <a:pt x="8" y="0"/>
                  </a:cubicBezTo>
                  <a:cubicBezTo>
                    <a:pt x="8" y="3"/>
                    <a:pt x="11" y="2"/>
                    <a:pt x="11" y="4"/>
                  </a:cubicBezTo>
                  <a:cubicBezTo>
                    <a:pt x="8" y="4"/>
                    <a:pt x="0" y="5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" name="Freeform 144"/>
            <p:cNvSpPr/>
            <p:nvPr/>
          </p:nvSpPr>
          <p:spPr bwMode="auto">
            <a:xfrm>
              <a:off x="6157824" y="4194175"/>
              <a:ext cx="238775" cy="28575"/>
            </a:xfrm>
            <a:custGeom>
              <a:avLst/>
              <a:gdLst>
                <a:gd name="T0" fmla="*/ 0 w 42"/>
                <a:gd name="T1" fmla="*/ 6 h 9"/>
                <a:gd name="T2" fmla="*/ 34 w 42"/>
                <a:gd name="T3" fmla="*/ 5 h 9"/>
                <a:gd name="T4" fmla="*/ 42 w 42"/>
                <a:gd name="T5" fmla="*/ 6 h 9"/>
                <a:gd name="T6" fmla="*/ 0 w 42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9">
                  <a:moveTo>
                    <a:pt x="0" y="6"/>
                  </a:moveTo>
                  <a:cubicBezTo>
                    <a:pt x="8" y="3"/>
                    <a:pt x="23" y="5"/>
                    <a:pt x="34" y="5"/>
                  </a:cubicBezTo>
                  <a:cubicBezTo>
                    <a:pt x="36" y="5"/>
                    <a:pt x="42" y="0"/>
                    <a:pt x="42" y="6"/>
                  </a:cubicBezTo>
                  <a:cubicBezTo>
                    <a:pt x="29" y="6"/>
                    <a:pt x="4" y="9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" name="Freeform 145"/>
            <p:cNvSpPr/>
            <p:nvPr/>
          </p:nvSpPr>
          <p:spPr bwMode="auto">
            <a:xfrm>
              <a:off x="5907944" y="4330700"/>
              <a:ext cx="97177" cy="14288"/>
            </a:xfrm>
            <a:custGeom>
              <a:avLst/>
              <a:gdLst>
                <a:gd name="T0" fmla="*/ 3 w 17"/>
                <a:gd name="T1" fmla="*/ 2 h 4"/>
                <a:gd name="T2" fmla="*/ 17 w 17"/>
                <a:gd name="T3" fmla="*/ 3 h 4"/>
                <a:gd name="T4" fmla="*/ 3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3" y="2"/>
                  </a:moveTo>
                  <a:cubicBezTo>
                    <a:pt x="4" y="2"/>
                    <a:pt x="14" y="0"/>
                    <a:pt x="17" y="3"/>
                  </a:cubicBezTo>
                  <a:cubicBezTo>
                    <a:pt x="15" y="4"/>
                    <a:pt x="0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" name="Freeform 146"/>
            <p:cNvSpPr/>
            <p:nvPr/>
          </p:nvSpPr>
          <p:spPr bwMode="auto">
            <a:xfrm>
              <a:off x="5466489" y="4357688"/>
              <a:ext cx="397033" cy="9525"/>
            </a:xfrm>
            <a:custGeom>
              <a:avLst/>
              <a:gdLst>
                <a:gd name="T0" fmla="*/ 70 w 70"/>
                <a:gd name="T1" fmla="*/ 1 h 3"/>
                <a:gd name="T2" fmla="*/ 0 w 70"/>
                <a:gd name="T3" fmla="*/ 2 h 3"/>
                <a:gd name="T4" fmla="*/ 70 w 70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">
                  <a:moveTo>
                    <a:pt x="70" y="1"/>
                  </a:moveTo>
                  <a:cubicBezTo>
                    <a:pt x="40" y="2"/>
                    <a:pt x="28" y="3"/>
                    <a:pt x="0" y="2"/>
                  </a:cubicBezTo>
                  <a:cubicBezTo>
                    <a:pt x="22" y="1"/>
                    <a:pt x="51" y="0"/>
                    <a:pt x="7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" name="Freeform 148"/>
            <p:cNvSpPr/>
            <p:nvPr/>
          </p:nvSpPr>
          <p:spPr bwMode="auto">
            <a:xfrm>
              <a:off x="4808469" y="4354513"/>
              <a:ext cx="435904" cy="15875"/>
            </a:xfrm>
            <a:custGeom>
              <a:avLst/>
              <a:gdLst>
                <a:gd name="T0" fmla="*/ 14 w 77"/>
                <a:gd name="T1" fmla="*/ 0 h 5"/>
                <a:gd name="T2" fmla="*/ 21 w 77"/>
                <a:gd name="T3" fmla="*/ 3 h 5"/>
                <a:gd name="T4" fmla="*/ 62 w 77"/>
                <a:gd name="T5" fmla="*/ 3 h 5"/>
                <a:gd name="T6" fmla="*/ 53 w 77"/>
                <a:gd name="T7" fmla="*/ 5 h 5"/>
                <a:gd name="T8" fmla="*/ 0 w 77"/>
                <a:gd name="T9" fmla="*/ 3 h 5"/>
                <a:gd name="T10" fmla="*/ 14 w 7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5">
                  <a:moveTo>
                    <a:pt x="14" y="0"/>
                  </a:moveTo>
                  <a:cubicBezTo>
                    <a:pt x="16" y="2"/>
                    <a:pt x="18" y="3"/>
                    <a:pt x="21" y="3"/>
                  </a:cubicBezTo>
                  <a:cubicBezTo>
                    <a:pt x="35" y="3"/>
                    <a:pt x="47" y="3"/>
                    <a:pt x="62" y="3"/>
                  </a:cubicBezTo>
                  <a:cubicBezTo>
                    <a:pt x="77" y="4"/>
                    <a:pt x="56" y="5"/>
                    <a:pt x="53" y="5"/>
                  </a:cubicBezTo>
                  <a:cubicBezTo>
                    <a:pt x="41" y="5"/>
                    <a:pt x="12" y="5"/>
                    <a:pt x="0" y="3"/>
                  </a:cubicBezTo>
                  <a:cubicBezTo>
                    <a:pt x="8" y="3"/>
                    <a:pt x="12" y="5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" name="Freeform 149"/>
            <p:cNvSpPr/>
            <p:nvPr/>
          </p:nvSpPr>
          <p:spPr bwMode="auto">
            <a:xfrm>
              <a:off x="4466967" y="4479925"/>
              <a:ext cx="63859" cy="19050"/>
            </a:xfrm>
            <a:custGeom>
              <a:avLst/>
              <a:gdLst>
                <a:gd name="T0" fmla="*/ 8 w 11"/>
                <a:gd name="T1" fmla="*/ 3 h 6"/>
                <a:gd name="T2" fmla="*/ 7 w 11"/>
                <a:gd name="T3" fmla="*/ 4 h 6"/>
                <a:gd name="T4" fmla="*/ 9 w 11"/>
                <a:gd name="T5" fmla="*/ 5 h 6"/>
                <a:gd name="T6" fmla="*/ 3 w 11"/>
                <a:gd name="T7" fmla="*/ 2 h 6"/>
                <a:gd name="T8" fmla="*/ 8 w 11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8" y="3"/>
                  </a:move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9" y="4"/>
                    <a:pt x="9" y="5"/>
                  </a:cubicBezTo>
                  <a:cubicBezTo>
                    <a:pt x="6" y="6"/>
                    <a:pt x="0" y="4"/>
                    <a:pt x="3" y="2"/>
                  </a:cubicBezTo>
                  <a:cubicBezTo>
                    <a:pt x="4" y="5"/>
                    <a:pt x="11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" name="Freeform 150"/>
            <p:cNvSpPr/>
            <p:nvPr/>
          </p:nvSpPr>
          <p:spPr bwMode="auto">
            <a:xfrm>
              <a:off x="3770077" y="4475163"/>
              <a:ext cx="169364" cy="14288"/>
            </a:xfrm>
            <a:custGeom>
              <a:avLst/>
              <a:gdLst>
                <a:gd name="T0" fmla="*/ 0 w 30"/>
                <a:gd name="T1" fmla="*/ 2 h 4"/>
                <a:gd name="T2" fmla="*/ 30 w 30"/>
                <a:gd name="T3" fmla="*/ 4 h 4"/>
                <a:gd name="T4" fmla="*/ 0 w 30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4">
                  <a:moveTo>
                    <a:pt x="0" y="2"/>
                  </a:moveTo>
                  <a:cubicBezTo>
                    <a:pt x="8" y="0"/>
                    <a:pt x="22" y="2"/>
                    <a:pt x="30" y="4"/>
                  </a:cubicBezTo>
                  <a:cubicBezTo>
                    <a:pt x="20" y="3"/>
                    <a:pt x="8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" name="Freeform 151"/>
            <p:cNvSpPr/>
            <p:nvPr/>
          </p:nvSpPr>
          <p:spPr bwMode="auto">
            <a:xfrm>
              <a:off x="2481804" y="4249738"/>
              <a:ext cx="77741" cy="15875"/>
            </a:xfrm>
            <a:custGeom>
              <a:avLst/>
              <a:gdLst>
                <a:gd name="T0" fmla="*/ 14 w 14"/>
                <a:gd name="T1" fmla="*/ 2 h 5"/>
                <a:gd name="T2" fmla="*/ 14 w 14"/>
                <a:gd name="T3" fmla="*/ 4 h 5"/>
                <a:gd name="T4" fmla="*/ 1 w 14"/>
                <a:gd name="T5" fmla="*/ 5 h 5"/>
                <a:gd name="T6" fmla="*/ 14 w 1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14" y="2"/>
                  </a:moveTo>
                  <a:cubicBezTo>
                    <a:pt x="13" y="3"/>
                    <a:pt x="13" y="3"/>
                    <a:pt x="14" y="4"/>
                  </a:cubicBezTo>
                  <a:cubicBezTo>
                    <a:pt x="9" y="2"/>
                    <a:pt x="7" y="5"/>
                    <a:pt x="1" y="5"/>
                  </a:cubicBezTo>
                  <a:cubicBezTo>
                    <a:pt x="0" y="0"/>
                    <a:pt x="12" y="4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Freeform 153"/>
            <p:cNvSpPr/>
            <p:nvPr/>
          </p:nvSpPr>
          <p:spPr bwMode="auto">
            <a:xfrm>
              <a:off x="7526615" y="4327525"/>
              <a:ext cx="44423" cy="20638"/>
            </a:xfrm>
            <a:custGeom>
              <a:avLst/>
              <a:gdLst>
                <a:gd name="T0" fmla="*/ 8 w 8"/>
                <a:gd name="T1" fmla="*/ 3 h 6"/>
                <a:gd name="T2" fmla="*/ 2 w 8"/>
                <a:gd name="T3" fmla="*/ 6 h 6"/>
                <a:gd name="T4" fmla="*/ 0 w 8"/>
                <a:gd name="T5" fmla="*/ 2 h 6"/>
                <a:gd name="T6" fmla="*/ 8 w 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3"/>
                  </a:moveTo>
                  <a:cubicBezTo>
                    <a:pt x="6" y="5"/>
                    <a:pt x="5" y="3"/>
                    <a:pt x="2" y="6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2" y="2"/>
                    <a:pt x="7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" name="Freeform 154"/>
            <p:cNvSpPr/>
            <p:nvPr/>
          </p:nvSpPr>
          <p:spPr bwMode="auto">
            <a:xfrm>
              <a:off x="7371134" y="4330700"/>
              <a:ext cx="124941" cy="23813"/>
            </a:xfrm>
            <a:custGeom>
              <a:avLst/>
              <a:gdLst>
                <a:gd name="T0" fmla="*/ 22 w 22"/>
                <a:gd name="T1" fmla="*/ 2 h 7"/>
                <a:gd name="T2" fmla="*/ 22 w 22"/>
                <a:gd name="T3" fmla="*/ 4 h 7"/>
                <a:gd name="T4" fmla="*/ 0 w 22"/>
                <a:gd name="T5" fmla="*/ 7 h 7"/>
                <a:gd name="T6" fmla="*/ 0 w 22"/>
                <a:gd name="T7" fmla="*/ 2 h 7"/>
                <a:gd name="T8" fmla="*/ 22 w 22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7">
                  <a:moveTo>
                    <a:pt x="22" y="2"/>
                  </a:moveTo>
                  <a:cubicBezTo>
                    <a:pt x="21" y="2"/>
                    <a:pt x="22" y="3"/>
                    <a:pt x="22" y="4"/>
                  </a:cubicBezTo>
                  <a:cubicBezTo>
                    <a:pt x="15" y="5"/>
                    <a:pt x="7" y="5"/>
                    <a:pt x="0" y="7"/>
                  </a:cubicBezTo>
                  <a:cubicBezTo>
                    <a:pt x="0" y="5"/>
                    <a:pt x="0" y="4"/>
                    <a:pt x="0" y="2"/>
                  </a:cubicBezTo>
                  <a:cubicBezTo>
                    <a:pt x="5" y="4"/>
                    <a:pt x="16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" name="Freeform 155"/>
            <p:cNvSpPr/>
            <p:nvPr/>
          </p:nvSpPr>
          <p:spPr bwMode="auto">
            <a:xfrm>
              <a:off x="2645616" y="4449763"/>
              <a:ext cx="1043945" cy="42863"/>
            </a:xfrm>
            <a:custGeom>
              <a:avLst/>
              <a:gdLst>
                <a:gd name="T0" fmla="*/ 65 w 184"/>
                <a:gd name="T1" fmla="*/ 4 h 13"/>
                <a:gd name="T2" fmla="*/ 158 w 184"/>
                <a:gd name="T3" fmla="*/ 8 h 13"/>
                <a:gd name="T4" fmla="*/ 184 w 184"/>
                <a:gd name="T5" fmla="*/ 8 h 13"/>
                <a:gd name="T6" fmla="*/ 116 w 184"/>
                <a:gd name="T7" fmla="*/ 9 h 13"/>
                <a:gd name="T8" fmla="*/ 83 w 184"/>
                <a:gd name="T9" fmla="*/ 12 h 13"/>
                <a:gd name="T10" fmla="*/ 45 w 184"/>
                <a:gd name="T11" fmla="*/ 10 h 13"/>
                <a:gd name="T12" fmla="*/ 0 w 184"/>
                <a:gd name="T13" fmla="*/ 6 h 13"/>
                <a:gd name="T14" fmla="*/ 65 w 184"/>
                <a:gd name="T1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13">
                  <a:moveTo>
                    <a:pt x="65" y="4"/>
                  </a:moveTo>
                  <a:cubicBezTo>
                    <a:pt x="97" y="12"/>
                    <a:pt x="129" y="5"/>
                    <a:pt x="158" y="8"/>
                  </a:cubicBezTo>
                  <a:cubicBezTo>
                    <a:pt x="160" y="4"/>
                    <a:pt x="177" y="7"/>
                    <a:pt x="184" y="8"/>
                  </a:cubicBezTo>
                  <a:cubicBezTo>
                    <a:pt x="167" y="13"/>
                    <a:pt x="142" y="9"/>
                    <a:pt x="116" y="9"/>
                  </a:cubicBezTo>
                  <a:cubicBezTo>
                    <a:pt x="104" y="10"/>
                    <a:pt x="93" y="12"/>
                    <a:pt x="83" y="12"/>
                  </a:cubicBezTo>
                  <a:cubicBezTo>
                    <a:pt x="71" y="11"/>
                    <a:pt x="60" y="10"/>
                    <a:pt x="45" y="10"/>
                  </a:cubicBezTo>
                  <a:cubicBezTo>
                    <a:pt x="31" y="10"/>
                    <a:pt x="12" y="12"/>
                    <a:pt x="0" y="6"/>
                  </a:cubicBezTo>
                  <a:cubicBezTo>
                    <a:pt x="19" y="0"/>
                    <a:pt x="44" y="11"/>
                    <a:pt x="6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6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714698" y="1965278"/>
            <a:ext cx="4967785" cy="804553"/>
          </a:xfrm>
          <a:prstGeom prst="rect">
            <a:avLst/>
          </a:prstGeom>
          <a:pattFill prst="ltUpDiag">
            <a:fgClr>
              <a:srgbClr val="FF9600"/>
            </a:fgClr>
            <a:bgClr>
              <a:srgbClr val="FC620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366626" y="1970169"/>
            <a:ext cx="3803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活动：填树叶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/>
          <a:srcRect b="2536"/>
          <a:stretch>
            <a:fillRect/>
          </a:stretch>
        </p:blipFill>
        <p:spPr>
          <a:xfrm>
            <a:off x="150125" y="750627"/>
            <a:ext cx="6211378" cy="556828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18914" y="3113470"/>
            <a:ext cx="55682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、每位同学会拿到一片“树叶”，请在树叶上写上自己的一条突出的优点。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、写完后，把自己的优点贴在这棵树上。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A_文本框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81866" y="1793197"/>
            <a:ext cx="6827511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7200" b="1" spc="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不一样的你我他</a:t>
            </a:r>
          </a:p>
        </p:txBody>
      </p:sp>
      <p:cxnSp>
        <p:nvCxnSpPr>
          <p:cNvPr id="4" name="PA_直接连接符 3"/>
          <p:cNvCxnSpPr/>
          <p:nvPr>
            <p:custDataLst>
              <p:tags r:id="rId2"/>
            </p:custDataLst>
          </p:nvPr>
        </p:nvCxnSpPr>
        <p:spPr>
          <a:xfrm>
            <a:off x="2859874" y="1729856"/>
            <a:ext cx="6461547" cy="443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A_直接连接符 4"/>
          <p:cNvCxnSpPr/>
          <p:nvPr>
            <p:custDataLst>
              <p:tags r:id="rId3"/>
            </p:custDataLst>
          </p:nvPr>
        </p:nvCxnSpPr>
        <p:spPr>
          <a:xfrm>
            <a:off x="2846226" y="3065533"/>
            <a:ext cx="6475195" cy="521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A_文本框 5"/>
          <p:cNvSpPr txBox="1"/>
          <p:nvPr>
            <p:custDataLst>
              <p:tags r:id="rId4"/>
            </p:custDataLst>
          </p:nvPr>
        </p:nvSpPr>
        <p:spPr>
          <a:xfrm>
            <a:off x="4720160" y="3200486"/>
            <a:ext cx="291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第一课时</a:t>
            </a:r>
          </a:p>
        </p:txBody>
      </p:sp>
      <p:pic>
        <p:nvPicPr>
          <p:cNvPr id="7" name="PA_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59" y="3770263"/>
            <a:ext cx="3928533" cy="2946400"/>
          </a:xfrm>
          <a:prstGeom prst="rect">
            <a:avLst/>
          </a:prstGeom>
        </p:spPr>
      </p:pic>
      <p:pic>
        <p:nvPicPr>
          <p:cNvPr id="8" name="PA_TheCandleThieves - Balloon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0602906" y="-136130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1926" y="1151536"/>
            <a:ext cx="3824897" cy="401997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83237" y="160481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观察与思考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1683237" y="154080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683237" y="243827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619623" y="3065190"/>
            <a:ext cx="6750168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32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、再看这棵大树，你发现了什么？</a:t>
            </a:r>
            <a:endParaRPr lang="en-US" altLang="zh-CN" sz="32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altLang="zh-CN" sz="32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、为什么这棵光秃秃的大树，会变得如此繁茂呢？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95400" y="1988840"/>
            <a:ext cx="4062239" cy="3225230"/>
            <a:chOff x="792088" y="2780928"/>
            <a:chExt cx="4062239" cy="322523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/>
            <a:srcRect l="12883"/>
            <a:stretch>
              <a:fillRect/>
            </a:stretch>
          </p:blipFill>
          <p:spPr>
            <a:xfrm>
              <a:off x="792088" y="2780928"/>
              <a:ext cx="4062239" cy="322523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368152" y="4365104"/>
              <a:ext cx="1826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课堂小结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029527" y="2975765"/>
            <a:ext cx="6011512" cy="18302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、我们有所同</a:t>
            </a: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、我们有所不同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89970" l="4558" r="89917">
                        <a14:foregroundMark x1="36602" y1="33941" x2="43923" y2="43161"/>
                        <a14:foregroundMark x1="47514" y1="34954" x2="53867" y2="44174"/>
                        <a14:foregroundMark x1="42818" y1="34347" x2="33840" y2="41135"/>
                        <a14:foregroundMark x1="38260" y1="48734" x2="48066" y2="54813"/>
                        <a14:foregroundMark x1="37707" y1="46910" x2="43646" y2="48328"/>
                        <a14:foregroundMark x1="35221" y1="78825" x2="34945" y2="82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5227" y="3319773"/>
            <a:ext cx="1406065" cy="191683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122186" y="2035317"/>
            <a:ext cx="5797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不一样的你我他  第一课时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37967" y="2469453"/>
            <a:ext cx="10166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每个人在校园里捡一片树叶。和同桌比一比，再和前后四位同学比一比，你们的树叶有什么相同之处和不同之处？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765263" y="4078710"/>
          <a:ext cx="8128000" cy="1280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233">
                <a:tc>
                  <a:txBody>
                    <a:bodyPr/>
                    <a:lstStyle/>
                    <a:p>
                      <a:r>
                        <a:rPr lang="zh-CN" altLang="en-US" sz="3600" dirty="0"/>
                        <a:t>相同之处</a:t>
                      </a:r>
                      <a:endParaRPr lang="zh-CN" altLang="en-US" sz="3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3600" dirty="0"/>
                        <a:t>不同之处</a:t>
                      </a:r>
                      <a:endParaRPr lang="zh-CN" altLang="en-US" sz="3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75"/>
          <a:stretch>
            <a:fillRect/>
          </a:stretch>
        </p:blipFill>
        <p:spPr>
          <a:xfrm>
            <a:off x="3843549" y="614149"/>
            <a:ext cx="4072152" cy="2190750"/>
          </a:xfrm>
          <a:prstGeom prst="rect">
            <a:avLst/>
          </a:prstGeom>
        </p:spPr>
      </p:pic>
      <p:pic>
        <p:nvPicPr>
          <p:cNvPr id="1026" name="Picture 2" descr="https://timgsa.baidu.com/timg?image&amp;quality=80&amp;size=b9999_10000&amp;sec=1550116132200&amp;di=e463b68a6a6ef27e54b72de3be7b430c&amp;imgtype=0&amp;src=http%3A%2F%2Fb-ssl.duitang.com%2Fuploads%2Fitem%2F201510%2F11%2F20151011211716_FW2EA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 t="28637" r="25275"/>
          <a:stretch>
            <a:fillRect/>
          </a:stretch>
        </p:blipFill>
        <p:spPr bwMode="auto">
          <a:xfrm>
            <a:off x="8884692" y="3029804"/>
            <a:ext cx="3057221" cy="246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683237" y="160481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 发 现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683237" y="154080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83237" y="243827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65032" y="2805883"/>
            <a:ext cx="675016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、你从对比中发现了什么？有完全相同的两片树叶吗？</a:t>
            </a:r>
            <a:endParaRPr lang="en-US" altLang="zh-CN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altLang="zh-CN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、世界上没有完全相同的两片树叶，那么，世界上有没有完全相同的两个人呢？</a:t>
            </a:r>
          </a:p>
          <a:p>
            <a:pPr lvl="0">
              <a:lnSpc>
                <a:spcPct val="130000"/>
              </a:lnSpc>
              <a:defRPr/>
            </a:pP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timgsa.baidu.com/timg?image&amp;quality=80&amp;size=b9999_10000&amp;sec=1550116132200&amp;di=e463b68a6a6ef27e54b72de3be7b430c&amp;imgtype=0&amp;src=http%3A%2F%2Fb-ssl.duitang.com%2Fuploads%2Fitem%2F201510%2F11%2F20151011211716_FW2EA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 t="28637" r="25275"/>
          <a:stretch>
            <a:fillRect/>
          </a:stretch>
        </p:blipFill>
        <p:spPr bwMode="auto">
          <a:xfrm>
            <a:off x="450375" y="1897039"/>
            <a:ext cx="1294805" cy="10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25"/>
            <a:ext cx="12192000" cy="609671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85808" y="3341915"/>
            <a:ext cx="6768752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请你想一想，我们在座的同学有哪些相同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相似的地方呢？</a:t>
            </a:r>
          </a:p>
        </p:txBody>
      </p:sp>
      <p:sp>
        <p:nvSpPr>
          <p:cNvPr id="5" name="矩形 4"/>
          <p:cNvSpPr/>
          <p:nvPr/>
        </p:nvSpPr>
        <p:spPr>
          <a:xfrm>
            <a:off x="1906642" y="2193456"/>
            <a:ext cx="5570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我们有所“同”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58353" y="1651379"/>
            <a:ext cx="7633648" cy="791569"/>
          </a:xfrm>
          <a:prstGeom prst="rect">
            <a:avLst/>
          </a:prstGeom>
          <a:pattFill prst="ltUpDiag">
            <a:fgClr>
              <a:srgbClr val="FF9600"/>
            </a:fgClr>
            <a:bgClr>
              <a:srgbClr val="FC620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40104" y="1727136"/>
            <a:ext cx="637113" cy="637113"/>
            <a:chOff x="7070971" y="788848"/>
            <a:chExt cx="1800200" cy="1800200"/>
          </a:xfrm>
        </p:grpSpPr>
        <p:sp>
          <p:nvSpPr>
            <p:cNvPr id="4" name="椭圆 3"/>
            <p:cNvSpPr/>
            <p:nvPr/>
          </p:nvSpPr>
          <p:spPr>
            <a:xfrm>
              <a:off x="7070971" y="788848"/>
              <a:ext cx="1800200" cy="18002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燕尾形 4"/>
            <p:cNvSpPr/>
            <p:nvPr/>
          </p:nvSpPr>
          <p:spPr>
            <a:xfrm>
              <a:off x="7575071" y="1166948"/>
              <a:ext cx="792000" cy="1044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1"/>
          <p:cNvSpPr txBox="1"/>
          <p:nvPr/>
        </p:nvSpPr>
        <p:spPr>
          <a:xfrm>
            <a:off x="5455294" y="1707256"/>
            <a:ext cx="4414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我们有所“同”</a:t>
            </a: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4706739" y="3156793"/>
            <a:ext cx="720775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我们年龄差不多，在同一所学校、同一个班级学习，又有很多共同的兴趣爱好，能够聊到一起，玩到一块儿。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69335"/>
            <a:ext cx="4503761" cy="37222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tdz\桌面\图片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1268760"/>
            <a:ext cx="4752099" cy="45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标注 4"/>
          <p:cNvSpPr/>
          <p:nvPr/>
        </p:nvSpPr>
        <p:spPr>
          <a:xfrm>
            <a:off x="1631504" y="2420887"/>
            <a:ext cx="4826811" cy="2096522"/>
          </a:xfrm>
          <a:prstGeom prst="wedgeRectCallout">
            <a:avLst>
              <a:gd name="adj1" fmla="val 73180"/>
              <a:gd name="adj2" fmla="val 1443"/>
            </a:avLst>
          </a:prstGeom>
          <a:gradFill rotWithShape="1">
            <a:gsLst>
              <a:gs pos="0">
                <a:srgbClr val="70AD47">
                  <a:satMod val="103000"/>
                  <a:lumMod val="102000"/>
                  <a:tint val="94000"/>
                </a:srgbClr>
              </a:gs>
              <a:gs pos="50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lvl="0" defTabSz="1234440">
              <a:lnSpc>
                <a:spcPct val="140000"/>
              </a:lnSpc>
              <a:defRPr/>
            </a:pPr>
            <a:r>
              <a:rPr lang="zh-CN" altLang="en-US" sz="3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</a:t>
            </a:r>
            <a:r>
              <a:rPr lang="en-US" altLang="zh-CN" sz="3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3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我们有这么多的相同点，那么，我们有没有不同之处呢？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52602" y="636104"/>
            <a:ext cx="6146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小游戏：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Yes  or  No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1441" y="1437389"/>
            <a:ext cx="10938087" cy="1200329"/>
          </a:xfrm>
          <a:prstGeom prst="rect">
            <a:avLst/>
          </a:prstGeom>
          <a:noFill/>
          <a:ln>
            <a:solidFill>
              <a:srgbClr val="FF7124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、请起立认真听问题，如果你的答案是“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Yes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”，请站起来并举起双手，大声喊出“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Yes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”；如果你的答案是“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”，请把双手交叉与胸前。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、活动过程当中，请你观察一下周围的同学，他们跟你的答案一样吗？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91" y1="42700" x2="41291" y2="38800"/>
                        <a14:foregroundMark x1="58709" y1="43900" x2="57808" y2="36500"/>
                      </a14:backgroundRemoval>
                    </a14:imgEffect>
                  </a14:imgLayer>
                </a14:imgProps>
              </a:ext>
            </a:extLst>
          </a:blip>
          <a:srcRect l="24177" t="9275" r="27078" b="39517"/>
          <a:stretch>
            <a:fillRect/>
          </a:stretch>
        </p:blipFill>
        <p:spPr>
          <a:xfrm>
            <a:off x="5618114" y="2432242"/>
            <a:ext cx="2625134" cy="41408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71347" l="76200" r="99000">
                        <a14:foregroundMark x1="77200" y1="8023" x2="77200" y2="8023"/>
                        <a14:foregroundMark x1="77100" y1="8883" x2="79700" y2="11175"/>
                        <a14:foregroundMark x1="98100" y1="14613" x2="98100" y2="9456"/>
                        <a14:foregroundMark x1="97300" y1="10888" x2="99000" y2="9169"/>
                      </a14:backgroundRemoval>
                    </a14:imgEffect>
                  </a14:imgLayer>
                </a14:imgProps>
              </a:ext>
            </a:extLst>
          </a:blip>
          <a:srcRect l="76243" t="1176" r="331" b="28940"/>
          <a:stretch>
            <a:fillRect/>
          </a:stretch>
        </p:blipFill>
        <p:spPr>
          <a:xfrm>
            <a:off x="815306" y="2196944"/>
            <a:ext cx="4216362" cy="43897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332">
            <a:off x="8497439" y="2156343"/>
            <a:ext cx="3909882" cy="12352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7798" y="736980"/>
            <a:ext cx="5117910" cy="5745708"/>
          </a:xfrm>
          <a:prstGeom prst="rect">
            <a:avLst/>
          </a:prstGeom>
          <a:solidFill>
            <a:schemeClr val="bg2"/>
          </a:solidFill>
          <a:ln>
            <a:solidFill>
              <a:srgbClr val="FF7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005015" y="1059184"/>
            <a:ext cx="5786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小游戏：</a:t>
            </a:r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  or  No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3411" y="702760"/>
            <a:ext cx="4845945" cy="578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、你是短头发吗？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、你戴眼镜吗？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、你喜欢唱歌吗？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、你喜欢吃苹果吗？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、你会画画吗？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、你喜欢红色吗？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、你喜欢语文吗？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、你很开朗吗？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91" y1="42700" x2="41291" y2="38800"/>
                        <a14:foregroundMark x1="58709" y1="43900" x2="57808" y2="36500"/>
                      </a14:backgroundRemoval>
                    </a14:imgEffect>
                  </a14:imgLayer>
                </a14:imgProps>
              </a:ext>
            </a:extLst>
          </a:blip>
          <a:srcRect l="24177" t="9275" r="27078" b="39517"/>
          <a:stretch>
            <a:fillRect/>
          </a:stretch>
        </p:blipFill>
        <p:spPr>
          <a:xfrm>
            <a:off x="9325780" y="1801505"/>
            <a:ext cx="3016346" cy="4757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71347" l="76200" r="99000">
                        <a14:foregroundMark x1="77200" y1="8023" x2="77200" y2="8023"/>
                        <a14:foregroundMark x1="77100" y1="8883" x2="79700" y2="11175"/>
                        <a14:foregroundMark x1="98100" y1="14613" x2="98100" y2="9456"/>
                        <a14:foregroundMark x1="97300" y1="10888" x2="99000" y2="9169"/>
                      </a14:backgroundRemoval>
                    </a14:imgEffect>
                  </a14:imgLayer>
                </a14:imgProps>
              </a:ext>
            </a:extLst>
          </a:blip>
          <a:srcRect l="76243" t="1176" r="331" b="28940"/>
          <a:stretch>
            <a:fillRect/>
          </a:stretch>
        </p:blipFill>
        <p:spPr>
          <a:xfrm>
            <a:off x="5513695" y="1927626"/>
            <a:ext cx="4435715" cy="4618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651</Words>
  <Application>Microsoft Office PowerPoint</Application>
  <PresentationFormat>宽屏</PresentationFormat>
  <Paragraphs>56</Paragraphs>
  <Slides>21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思源黑体 CN Bold</vt:lpstr>
      <vt:lpstr>微软雅黑</vt:lpstr>
      <vt:lpstr>Arial</vt:lpstr>
      <vt:lpstr>Calibri</vt:lpstr>
      <vt:lpstr>Calibri Light</vt:lpstr>
      <vt:lpstr>Wingdings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Administrator</cp:lastModifiedBy>
  <cp:revision>828</cp:revision>
  <dcterms:created xsi:type="dcterms:W3CDTF">2017-11-13T08:28:00Z</dcterms:created>
  <dcterms:modified xsi:type="dcterms:W3CDTF">2021-02-20T04:48:04Z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