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9"/>
  </p:notesMasterIdLst>
  <p:sldIdLst>
    <p:sldId id="479" r:id="rId5"/>
    <p:sldId id="266" r:id="rId6"/>
    <p:sldId id="480" r:id="rId7"/>
    <p:sldId id="481" r:id="rId8"/>
    <p:sldId id="482" r:id="rId9"/>
    <p:sldId id="267" r:id="rId10"/>
    <p:sldId id="368" r:id="rId11"/>
    <p:sldId id="484" r:id="rId12"/>
    <p:sldId id="485" r:id="rId13"/>
    <p:sldId id="370" r:id="rId14"/>
    <p:sldId id="483" r:id="rId15"/>
    <p:sldId id="269" r:id="rId16"/>
    <p:sldId id="371" r:id="rId17"/>
    <p:sldId id="486" r:id="rId18"/>
    <p:sldId id="271" r:id="rId20"/>
    <p:sldId id="276" r:id="rId21"/>
    <p:sldId id="444" r:id="rId22"/>
    <p:sldId id="272" r:id="rId23"/>
    <p:sldId id="279" r:id="rId24"/>
    <p:sldId id="372" r:id="rId25"/>
    <p:sldId id="413" r:id="rId26"/>
    <p:sldId id="487" r:id="rId27"/>
    <p:sldId id="275" r:id="rId28"/>
    <p:sldId id="278" r:id="rId29"/>
    <p:sldId id="277" r:id="rId30"/>
    <p:sldId id="286" r:id="rId31"/>
    <p:sldId id="283" r:id="rId32"/>
    <p:sldId id="257" r:id="rId33"/>
    <p:sldId id="306" r:id="rId34"/>
    <p:sldId id="307" r:id="rId35"/>
    <p:sldId id="287" r:id="rId36"/>
    <p:sldId id="308" r:id="rId37"/>
    <p:sldId id="309" r:id="rId38"/>
    <p:sldId id="488" r:id="rId39"/>
    <p:sldId id="489" r:id="rId40"/>
    <p:sldId id="258" r:id="rId41"/>
    <p:sldId id="311" r:id="rId42"/>
    <p:sldId id="492" r:id="rId43"/>
    <p:sldId id="491" r:id="rId44"/>
    <p:sldId id="414" r:id="rId45"/>
    <p:sldId id="415" r:id="rId46"/>
    <p:sldId id="493" r:id="rId47"/>
    <p:sldId id="416" r:id="rId48"/>
    <p:sldId id="417" r:id="rId49"/>
    <p:sldId id="273" r:id="rId50"/>
    <p:sldId id="274" r:id="rId51"/>
    <p:sldId id="259" r:id="rId52"/>
    <p:sldId id="315" r:id="rId53"/>
    <p:sldId id="494" r:id="rId54"/>
    <p:sldId id="322" r:id="rId55"/>
    <p:sldId id="377" r:id="rId56"/>
    <p:sldId id="325" r:id="rId57"/>
    <p:sldId id="495" r:id="rId58"/>
    <p:sldId id="496" r:id="rId59"/>
    <p:sldId id="498" r:id="rId60"/>
    <p:sldId id="499" r:id="rId61"/>
    <p:sldId id="500" r:id="rId62"/>
    <p:sldId id="366" r:id="rId63"/>
  </p:sldIdLst>
  <p:sldSz cx="12192000" cy="6858000"/>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新课标第一网" initials="新" lastIdx="0" clrIdx="0"/>
  <p:cmAuthor id="3" name="fafa" initials="f" lastIdx="0" clrIdx="1"/>
  <p:cmAuthor id="4" name="王习习" initials="王"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987" autoAdjust="0"/>
    <p:restoredTop sz="94660"/>
  </p:normalViewPr>
  <p:slideViewPr>
    <p:cSldViewPr snapToGrid="0">
      <p:cViewPr varScale="1">
        <p:scale>
          <a:sx n="74" d="100"/>
          <a:sy n="74" d="100"/>
        </p:scale>
        <p:origin x="54" y="144"/>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8" Type="http://schemas.openxmlformats.org/officeDocument/2006/relationships/tags" Target="tags/tag565.xml"/><Relationship Id="rId67" Type="http://schemas.openxmlformats.org/officeDocument/2006/relationships/commentAuthors" Target="commentAuthors.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564.xml"/><Relationship Id="rId5" Type="http://schemas.openxmlformats.org/officeDocument/2006/relationships/tags" Target="../tags/tag563.xml"/><Relationship Id="rId4" Type="http://schemas.openxmlformats.org/officeDocument/2006/relationships/tags" Target="../tags/tag562.xml"/><Relationship Id="rId3" Type="http://schemas.openxmlformats.org/officeDocument/2006/relationships/tags" Target="../tags/tag561.xml"/><Relationship Id="rId2" Type="http://schemas.openxmlformats.org/officeDocument/2006/relationships/tags" Target="../tags/tag560.xml"/><Relationship Id="rId1" Type="http://schemas.openxmlformats.org/officeDocument/2006/relationships/tags" Target="../tags/tag5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442.xml"/><Relationship Id="rId3" Type="http://schemas.openxmlformats.org/officeDocument/2006/relationships/tags" Target="../tags/tag441.xml"/><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459.xml"/><Relationship Id="rId3" Type="http://schemas.openxmlformats.org/officeDocument/2006/relationships/tags" Target="../tags/tag458.xml"/><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467.xml"/><Relationship Id="rId3" Type="http://schemas.openxmlformats.org/officeDocument/2006/relationships/tags" Target="../tags/tag466.xml"/><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485.xml"/><Relationship Id="rId3" Type="http://schemas.openxmlformats.org/officeDocument/2006/relationships/tags" Target="../tags/tag484.xml"/><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4FB6AA0-BB0E-4DA3-8385-BD82080C918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4FB6AA0-BB0E-4DA3-8385-BD82080C918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4FB6AA0-BB0E-4DA3-8385-BD82080C918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custDataLst>
              <p:tags r:id="rId3"/>
            </p:custDataLst>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custDataLst>
              <p:tags r:id="rId4"/>
            </p:custDataLst>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D4FB6AA0-BB0E-4DA3-8385-BD82080C918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custDataLst>
              <p:tags r:id="rId4"/>
            </p:custDataLst>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custDataLst>
              <p:tags r:id="rId6"/>
            </p:custDataLst>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D4FB6AA0-BB0E-4DA3-8385-BD82080C918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4FB6AA0-BB0E-4DA3-8385-BD82080C918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4FB6AA0-BB0E-4DA3-8385-BD82080C918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FB6AA0-BB0E-4DA3-8385-BD82080C918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4FB6AA0-BB0E-4DA3-8385-BD82080C918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4FB6AA0-BB0E-4DA3-8385-BD82080C918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4FB6AA0-BB0E-4DA3-8385-BD82080C918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089F5A2-465D-43FE-8AC0-37B1400CC310}"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custDataLst>
              <p:tags r:id="rId3"/>
            </p:custDataLst>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custDataLst>
              <p:tags r:id="rId3"/>
            </p:custDataLst>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custDataLst>
              <p:tags r:id="rId4"/>
            </p:custDataLst>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custDataLst>
              <p:tags r:id="rId4"/>
            </p:custDataLst>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custDataLst>
              <p:tags r:id="rId6"/>
            </p:custDataLst>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29A89BC3-585E-460C-B30A-1FCF988164F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1800ADC6-69B9-42B4-96C6-6606363B5CA2}"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image" Target="file:///D:\qq&#25991;&#20214;\712321467\Image\C2C\Image2\%7b75232B38-A165-1FB7-499C-2E1C792CACB5%7d.png" TargetMode="External"/><Relationship Id="rId13" Type="http://schemas.openxmlformats.org/officeDocument/2006/relationships/image" Target="../media/image1.png"/><Relationship Id="rId12" Type="http://schemas.openxmlformats.org/officeDocument/2006/relationships/tags" Target="../tags/tag187.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FB6AA0-BB0E-4DA3-8385-BD82080C918B}"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9F5A2-465D-43FE-8AC0-37B1400CC310}"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2"/>
            </p:custDataLst>
          </p:nvPr>
        </p:nvPicPr>
        <p:blipFill>
          <a:blip r:embed="rId13" r:link="rId14"/>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90.xml"/><Relationship Id="rId4" Type="http://schemas.openxmlformats.org/officeDocument/2006/relationships/image" Target="../media/image3.png"/><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image" Target="../media/image15.png"/><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image" Target="../media/image14.jpeg"/><Relationship Id="rId4" Type="http://schemas.openxmlformats.org/officeDocument/2006/relationships/tags" Target="../tags/tag261.xml"/><Relationship Id="rId3" Type="http://schemas.openxmlformats.org/officeDocument/2006/relationships/image" Target="../media/image13.png"/><Relationship Id="rId2" Type="http://schemas.openxmlformats.org/officeDocument/2006/relationships/tags" Target="../tags/tag260.xml"/><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image" Target="../media/image6.png"/><Relationship Id="rId2" Type="http://schemas.openxmlformats.org/officeDocument/2006/relationships/tags" Target="../tags/tag265.xml"/><Relationship Id="rId19" Type="http://schemas.openxmlformats.org/officeDocument/2006/relationships/slideLayout" Target="../slideLayouts/slideLayout1.xml"/><Relationship Id="rId18" Type="http://schemas.openxmlformats.org/officeDocument/2006/relationships/tags" Target="../tags/tag279.xml"/><Relationship Id="rId17" Type="http://schemas.openxmlformats.org/officeDocument/2006/relationships/image" Target="../media/image5.png"/><Relationship Id="rId16" Type="http://schemas.openxmlformats.org/officeDocument/2006/relationships/tags" Target="../tags/tag278.xml"/><Relationship Id="rId15" Type="http://schemas.openxmlformats.org/officeDocument/2006/relationships/tags" Target="../tags/tag277.xml"/><Relationship Id="rId14" Type="http://schemas.openxmlformats.org/officeDocument/2006/relationships/tags" Target="../tags/tag276.xml"/><Relationship Id="rId13" Type="http://schemas.openxmlformats.org/officeDocument/2006/relationships/tags" Target="../tags/tag275.xml"/><Relationship Id="rId12" Type="http://schemas.openxmlformats.org/officeDocument/2006/relationships/tags" Target="../tags/tag274.xml"/><Relationship Id="rId11" Type="http://schemas.openxmlformats.org/officeDocument/2006/relationships/tags" Target="../tags/tag273.xml"/><Relationship Id="rId10" Type="http://schemas.openxmlformats.org/officeDocument/2006/relationships/tags" Target="../tags/tag272.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image" Target="../media/image16.jpeg"/><Relationship Id="rId2" Type="http://schemas.openxmlformats.org/officeDocument/2006/relationships/tags" Target="../tags/tag280.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tags" Target="../tags/tag286.xml"/><Relationship Id="rId3" Type="http://schemas.openxmlformats.org/officeDocument/2006/relationships/tags" Target="../tags/tag285.xml"/><Relationship Id="rId23" Type="http://schemas.openxmlformats.org/officeDocument/2006/relationships/slideLayout" Target="../slideLayouts/slideLayout18.xml"/><Relationship Id="rId22" Type="http://schemas.openxmlformats.org/officeDocument/2006/relationships/tags" Target="../tags/tag303.xml"/><Relationship Id="rId21" Type="http://schemas.openxmlformats.org/officeDocument/2006/relationships/image" Target="../media/image5.png"/><Relationship Id="rId20" Type="http://schemas.openxmlformats.org/officeDocument/2006/relationships/tags" Target="../tags/tag302.xml"/><Relationship Id="rId2" Type="http://schemas.openxmlformats.org/officeDocument/2006/relationships/tags" Target="../tags/tag284.xml"/><Relationship Id="rId19" Type="http://schemas.openxmlformats.org/officeDocument/2006/relationships/tags" Target="../tags/tag301.xml"/><Relationship Id="rId18" Type="http://schemas.openxmlformats.org/officeDocument/2006/relationships/tags" Target="../tags/tag300.xml"/><Relationship Id="rId17" Type="http://schemas.openxmlformats.org/officeDocument/2006/relationships/tags" Target="../tags/tag299.xml"/><Relationship Id="rId16" Type="http://schemas.openxmlformats.org/officeDocument/2006/relationships/tags" Target="../tags/tag298.xml"/><Relationship Id="rId15" Type="http://schemas.openxmlformats.org/officeDocument/2006/relationships/tags" Target="../tags/tag297.xml"/><Relationship Id="rId14" Type="http://schemas.openxmlformats.org/officeDocument/2006/relationships/tags" Target="../tags/tag296.xml"/><Relationship Id="rId13" Type="http://schemas.openxmlformats.org/officeDocument/2006/relationships/tags" Target="../tags/tag295.xml"/><Relationship Id="rId12" Type="http://schemas.openxmlformats.org/officeDocument/2006/relationships/tags" Target="../tags/tag294.xml"/><Relationship Id="rId11" Type="http://schemas.openxmlformats.org/officeDocument/2006/relationships/tags" Target="../tags/tag293.xml"/><Relationship Id="rId10" Type="http://schemas.openxmlformats.org/officeDocument/2006/relationships/tags" Target="../tags/tag29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image" Target="../media/image17.png"/><Relationship Id="rId4" Type="http://schemas.openxmlformats.org/officeDocument/2006/relationships/tags" Target="../tags/tag305.xml"/><Relationship Id="rId3" Type="http://schemas.openxmlformats.org/officeDocument/2006/relationships/image" Target="../media/image6.png"/><Relationship Id="rId2" Type="http://schemas.openxmlformats.org/officeDocument/2006/relationships/tags" Target="../tags/tag304.xml"/><Relationship Id="rId11" Type="http://schemas.openxmlformats.org/officeDocument/2006/relationships/notesSlide" Target="../notesSlides/notesSlide1.xml"/><Relationship Id="rId10" Type="http://schemas.openxmlformats.org/officeDocument/2006/relationships/slideLayout" Target="../slideLayouts/slideLayout1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8.png"/><Relationship Id="rId6" Type="http://schemas.openxmlformats.org/officeDocument/2006/relationships/tags" Target="../tags/tag314.xml"/><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8.png"/><Relationship Id="rId6" Type="http://schemas.openxmlformats.org/officeDocument/2006/relationships/tags" Target="../tags/tag317.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8.png"/><Relationship Id="rId6" Type="http://schemas.openxmlformats.org/officeDocument/2006/relationships/tags" Target="../tags/tag320.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23.xml"/><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image" Target="../media/image4.jpeg"/><Relationship Id="rId2" Type="http://schemas.openxmlformats.org/officeDocument/2006/relationships/tags" Target="../tags/tag191.xml"/><Relationship Id="rId13" Type="http://schemas.openxmlformats.org/officeDocument/2006/relationships/slideLayout" Target="../slideLayouts/slideLayout2.xml"/><Relationship Id="rId12" Type="http://schemas.openxmlformats.org/officeDocument/2006/relationships/image" Target="../media/image5.png"/><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9" Type="http://schemas.openxmlformats.org/officeDocument/2006/relationships/tags" Target="../tags/tag338.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image" Target="../media/image6.png"/><Relationship Id="rId2" Type="http://schemas.openxmlformats.org/officeDocument/2006/relationships/tags" Target="../tags/tag332.xml"/><Relationship Id="rId19" Type="http://schemas.openxmlformats.org/officeDocument/2006/relationships/slideLayout" Target="../slideLayouts/slideLayout1.xml"/><Relationship Id="rId18" Type="http://schemas.openxmlformats.org/officeDocument/2006/relationships/tags" Target="../tags/tag346.xml"/><Relationship Id="rId17" Type="http://schemas.openxmlformats.org/officeDocument/2006/relationships/image" Target="../media/image5.png"/><Relationship Id="rId16" Type="http://schemas.openxmlformats.org/officeDocument/2006/relationships/tags" Target="../tags/tag345.xml"/><Relationship Id="rId15" Type="http://schemas.openxmlformats.org/officeDocument/2006/relationships/tags" Target="../tags/tag344.xml"/><Relationship Id="rId14" Type="http://schemas.openxmlformats.org/officeDocument/2006/relationships/tags" Target="../tags/tag343.xml"/><Relationship Id="rId13" Type="http://schemas.openxmlformats.org/officeDocument/2006/relationships/tags" Target="../tags/tag342.xml"/><Relationship Id="rId12" Type="http://schemas.openxmlformats.org/officeDocument/2006/relationships/tags" Target="../tags/tag341.xml"/><Relationship Id="rId11" Type="http://schemas.openxmlformats.org/officeDocument/2006/relationships/tags" Target="../tags/tag340.xml"/><Relationship Id="rId10" Type="http://schemas.openxmlformats.org/officeDocument/2006/relationships/tags" Target="../tags/tag339.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image" Target="../media/image19.jpeg"/><Relationship Id="rId7" Type="http://schemas.openxmlformats.org/officeDocument/2006/relationships/tags" Target="../tags/tag364.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tags" Target="../tags/tag361.xml"/><Relationship Id="rId3" Type="http://schemas.openxmlformats.org/officeDocument/2006/relationships/tags" Target="../tags/tag360.xml"/><Relationship Id="rId2" Type="http://schemas.openxmlformats.org/officeDocument/2006/relationships/tags" Target="../tags/tag359.xml"/><Relationship Id="rId12" Type="http://schemas.openxmlformats.org/officeDocument/2006/relationships/slideLayout" Target="../slideLayouts/slideLayout1.xml"/><Relationship Id="rId11" Type="http://schemas.openxmlformats.org/officeDocument/2006/relationships/tags" Target="../tags/tag366.xml"/><Relationship Id="rId10" Type="http://schemas.openxmlformats.org/officeDocument/2006/relationships/image" Target="../media/image20.jpe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image" Target="../media/image21.jpeg"/><Relationship Id="rId7" Type="http://schemas.openxmlformats.org/officeDocument/2006/relationships/tags" Target="../tags/tag372.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 Id="rId3" Type="http://schemas.openxmlformats.org/officeDocument/2006/relationships/tags" Target="../tags/tag368.xml"/><Relationship Id="rId2" Type="http://schemas.openxmlformats.org/officeDocument/2006/relationships/tags" Target="../tags/tag367.xml"/><Relationship Id="rId14" Type="http://schemas.openxmlformats.org/officeDocument/2006/relationships/slideLayout" Target="../slideLayouts/slideLayout1.xml"/><Relationship Id="rId13" Type="http://schemas.openxmlformats.org/officeDocument/2006/relationships/tags" Target="../tags/tag375.xml"/><Relationship Id="rId12" Type="http://schemas.openxmlformats.org/officeDocument/2006/relationships/image" Target="../media/image23.jpeg"/><Relationship Id="rId11" Type="http://schemas.openxmlformats.org/officeDocument/2006/relationships/tags" Target="../tags/tag374.xml"/><Relationship Id="rId10" Type="http://schemas.openxmlformats.org/officeDocument/2006/relationships/image" Target="../media/image22.jpe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81.xml"/><Relationship Id="rId6" Type="http://schemas.openxmlformats.org/officeDocument/2006/relationships/tags" Target="../tags/tag380.xml"/><Relationship Id="rId5" Type="http://schemas.openxmlformats.org/officeDocument/2006/relationships/tags" Target="../tags/tag379.xml"/><Relationship Id="rId4" Type="http://schemas.openxmlformats.org/officeDocument/2006/relationships/tags" Target="../tags/tag378.xml"/><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93.xml"/><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image" Target="../media/image7.png"/><Relationship Id="rId4" Type="http://schemas.openxmlformats.org/officeDocument/2006/relationships/tags" Target="../tags/tag201.xml"/><Relationship Id="rId3" Type="http://schemas.openxmlformats.org/officeDocument/2006/relationships/image" Target="../media/image6.png"/><Relationship Id="rId2" Type="http://schemas.openxmlformats.org/officeDocument/2006/relationships/tags" Target="../tags/tag200.xml"/><Relationship Id="rId16" Type="http://schemas.openxmlformats.org/officeDocument/2006/relationships/slideLayout" Target="../slideLayouts/slideLayout1.xml"/><Relationship Id="rId15" Type="http://schemas.openxmlformats.org/officeDocument/2006/relationships/tags" Target="../tags/tag210.xml"/><Relationship Id="rId14" Type="http://schemas.openxmlformats.org/officeDocument/2006/relationships/image" Target="../media/image5.png"/><Relationship Id="rId13" Type="http://schemas.openxmlformats.org/officeDocument/2006/relationships/tags" Target="../tags/tag209.xml"/><Relationship Id="rId12" Type="http://schemas.openxmlformats.org/officeDocument/2006/relationships/tags" Target="../tags/tag208.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99.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9" Type="http://schemas.openxmlformats.org/officeDocument/2006/relationships/image" Target="../media/image24.emf"/><Relationship Id="rId8" Type="http://schemas.openxmlformats.org/officeDocument/2006/relationships/tags" Target="../tags/tag412.xml"/><Relationship Id="rId7" Type="http://schemas.openxmlformats.org/officeDocument/2006/relationships/tags" Target="../tags/tag411.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openxmlformats.org/officeDocument/2006/relationships/image" Target="file:///C:\Users\Administrator\AppData\Local\Temp\wps\INetCache\f22501c8b040403e677055da55f1aac1" TargetMode="Externa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20.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9" Type="http://schemas.openxmlformats.org/officeDocument/2006/relationships/tags" Target="../tags/tag427.xml"/><Relationship Id="rId8" Type="http://schemas.openxmlformats.org/officeDocument/2006/relationships/tags" Target="../tags/tag426.xml"/><Relationship Id="rId7" Type="http://schemas.openxmlformats.org/officeDocument/2006/relationships/tags" Target="../tags/tag425.xml"/><Relationship Id="rId6" Type="http://schemas.openxmlformats.org/officeDocument/2006/relationships/tags" Target="../tags/tag424.xml"/><Relationship Id="rId5" Type="http://schemas.openxmlformats.org/officeDocument/2006/relationships/tags" Target="../tags/tag423.xml"/><Relationship Id="rId4" Type="http://schemas.openxmlformats.org/officeDocument/2006/relationships/tags" Target="../tags/tag422.xml"/><Relationship Id="rId3" Type="http://schemas.openxmlformats.org/officeDocument/2006/relationships/image" Target="../media/image6.png"/><Relationship Id="rId2" Type="http://schemas.openxmlformats.org/officeDocument/2006/relationships/tags" Target="../tags/tag421.xml"/><Relationship Id="rId19" Type="http://schemas.openxmlformats.org/officeDocument/2006/relationships/slideLayout" Target="../slideLayouts/slideLayout1.xml"/><Relationship Id="rId18" Type="http://schemas.openxmlformats.org/officeDocument/2006/relationships/tags" Target="../tags/tag435.xml"/><Relationship Id="rId17" Type="http://schemas.openxmlformats.org/officeDocument/2006/relationships/image" Target="../media/image5.png"/><Relationship Id="rId16" Type="http://schemas.openxmlformats.org/officeDocument/2006/relationships/tags" Target="../tags/tag434.xml"/><Relationship Id="rId15" Type="http://schemas.openxmlformats.org/officeDocument/2006/relationships/tags" Target="../tags/tag433.xml"/><Relationship Id="rId14" Type="http://schemas.openxmlformats.org/officeDocument/2006/relationships/tags" Target="../tags/tag432.xml"/><Relationship Id="rId13" Type="http://schemas.openxmlformats.org/officeDocument/2006/relationships/tags" Target="../tags/tag431.xml"/><Relationship Id="rId12" Type="http://schemas.openxmlformats.org/officeDocument/2006/relationships/tags" Target="../tags/tag430.xml"/><Relationship Id="rId11" Type="http://schemas.openxmlformats.org/officeDocument/2006/relationships/tags" Target="../tags/tag429.xml"/><Relationship Id="rId10" Type="http://schemas.openxmlformats.org/officeDocument/2006/relationships/tags" Target="../tags/tag428.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tags" Target="../tags/tag440.xml"/><Relationship Id="rId6" Type="http://schemas.openxmlformats.org/officeDocument/2006/relationships/tags" Target="../tags/tag439.xml"/><Relationship Id="rId5" Type="http://schemas.openxmlformats.org/officeDocument/2006/relationships/image" Target="../media/image25.png"/><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446.xml"/><Relationship Id="rId4" Type="http://schemas.openxmlformats.org/officeDocument/2006/relationships/tags" Target="../tags/tag445.xml"/><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49.xml"/><Relationship Id="rId3" Type="http://schemas.openxmlformats.org/officeDocument/2006/relationships/tags" Target="../tags/tag448.xml"/><Relationship Id="rId2" Type="http://schemas.openxmlformats.org/officeDocument/2006/relationships/tags" Target="../tags/tag447.xml"/><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454.xml"/><Relationship Id="rId7" Type="http://schemas.openxmlformats.org/officeDocument/2006/relationships/image" Target="../media/image25.png"/><Relationship Id="rId6" Type="http://schemas.openxmlformats.org/officeDocument/2006/relationships/tags" Target="../tags/tag453.xml"/><Relationship Id="rId5" Type="http://schemas.openxmlformats.org/officeDocument/2006/relationships/tags" Target="../tags/tag452.xml"/><Relationship Id="rId4" Type="http://schemas.openxmlformats.org/officeDocument/2006/relationships/tags" Target="../tags/tag451.xml"/><Relationship Id="rId3" Type="http://schemas.openxmlformats.org/officeDocument/2006/relationships/image" Target="../media/image6.png"/><Relationship Id="rId2" Type="http://schemas.openxmlformats.org/officeDocument/2006/relationships/tags" Target="../tags/tag450.xml"/><Relationship Id="rId14" Type="http://schemas.openxmlformats.org/officeDocument/2006/relationships/notesSlide" Target="../notesSlides/notesSlide4.xml"/><Relationship Id="rId13" Type="http://schemas.openxmlformats.org/officeDocument/2006/relationships/slideLayout" Target="../slideLayouts/slideLayout1.xml"/><Relationship Id="rId12" Type="http://schemas.openxmlformats.org/officeDocument/2006/relationships/tags" Target="../tags/tag457.xml"/><Relationship Id="rId11" Type="http://schemas.openxmlformats.org/officeDocument/2006/relationships/tags" Target="../tags/tag456.xml"/><Relationship Id="rId10" Type="http://schemas.openxmlformats.org/officeDocument/2006/relationships/tags" Target="../tags/tag455.xml"/><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image" Target="../media/image26.png"/><Relationship Id="rId6" Type="http://schemas.openxmlformats.org/officeDocument/2006/relationships/tags" Target="../tags/tag463.xml"/><Relationship Id="rId5" Type="http://schemas.openxmlformats.org/officeDocument/2006/relationships/tags" Target="../tags/tag462.xml"/><Relationship Id="rId4" Type="http://schemas.openxmlformats.org/officeDocument/2006/relationships/tags" Target="../tags/tag461.xml"/><Relationship Id="rId3" Type="http://schemas.openxmlformats.org/officeDocument/2006/relationships/image" Target="../media/image6.png"/><Relationship Id="rId2" Type="http://schemas.openxmlformats.org/officeDocument/2006/relationships/tags" Target="../tags/tag460.xml"/><Relationship Id="rId11" Type="http://schemas.openxmlformats.org/officeDocument/2006/relationships/notesSlide" Target="../notesSlides/notesSlide5.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image" Target="../media/image9.png"/><Relationship Id="rId6" Type="http://schemas.openxmlformats.org/officeDocument/2006/relationships/tags" Target="../tags/tag213.xml"/><Relationship Id="rId5" Type="http://schemas.openxmlformats.org/officeDocument/2006/relationships/image" Target="../media/image8.png"/><Relationship Id="rId4" Type="http://schemas.openxmlformats.org/officeDocument/2006/relationships/tags" Target="../tags/tag212.xml"/><Relationship Id="rId3" Type="http://schemas.openxmlformats.org/officeDocument/2006/relationships/image" Target="../media/image6.png"/><Relationship Id="rId24" Type="http://schemas.openxmlformats.org/officeDocument/2006/relationships/slideLayout" Target="../slideLayouts/slideLayout1.xml"/><Relationship Id="rId23" Type="http://schemas.openxmlformats.org/officeDocument/2006/relationships/tags" Target="../tags/tag228.xml"/><Relationship Id="rId22" Type="http://schemas.openxmlformats.org/officeDocument/2006/relationships/tags" Target="../tags/tag227.xml"/><Relationship Id="rId21" Type="http://schemas.openxmlformats.org/officeDocument/2006/relationships/tags" Target="../tags/tag226.xml"/><Relationship Id="rId20" Type="http://schemas.openxmlformats.org/officeDocument/2006/relationships/tags" Target="../tags/tag225.xml"/><Relationship Id="rId2" Type="http://schemas.openxmlformats.org/officeDocument/2006/relationships/tags" Target="../tags/tag211.xml"/><Relationship Id="rId19" Type="http://schemas.openxmlformats.org/officeDocument/2006/relationships/tags" Target="../tags/tag224.xml"/><Relationship Id="rId18" Type="http://schemas.openxmlformats.org/officeDocument/2006/relationships/tags" Target="../tags/tag223.xml"/><Relationship Id="rId17" Type="http://schemas.openxmlformats.org/officeDocument/2006/relationships/tags" Target="../tags/tag222.xml"/><Relationship Id="rId16" Type="http://schemas.openxmlformats.org/officeDocument/2006/relationships/tags" Target="../tags/tag221.xml"/><Relationship Id="rId15" Type="http://schemas.openxmlformats.org/officeDocument/2006/relationships/tags" Target="../tags/tag220.xml"/><Relationship Id="rId14" Type="http://schemas.openxmlformats.org/officeDocument/2006/relationships/tags" Target="../tags/tag219.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image" Target="../media/image10.png"/><Relationship Id="rId10" Type="http://schemas.openxmlformats.org/officeDocument/2006/relationships/tags" Target="../tags/tag216.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471.xml"/><Relationship Id="rId4" Type="http://schemas.openxmlformats.org/officeDocument/2006/relationships/tags" Target="../tags/tag470.xml"/><Relationship Id="rId3" Type="http://schemas.openxmlformats.org/officeDocument/2006/relationships/tags" Target="../tags/tag469.xml"/><Relationship Id="rId2" Type="http://schemas.openxmlformats.org/officeDocument/2006/relationships/tags" Target="../tags/tag468.xml"/><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475.xml"/><Relationship Id="rId4" Type="http://schemas.openxmlformats.org/officeDocument/2006/relationships/tags" Target="../tags/tag474.xml"/><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480.xml"/><Relationship Id="rId7" Type="http://schemas.openxmlformats.org/officeDocument/2006/relationships/image" Target="../media/image25.png"/><Relationship Id="rId6" Type="http://schemas.openxmlformats.org/officeDocument/2006/relationships/tags" Target="../tags/tag479.xml"/><Relationship Id="rId5" Type="http://schemas.openxmlformats.org/officeDocument/2006/relationships/tags" Target="../tags/tag478.xml"/><Relationship Id="rId4" Type="http://schemas.openxmlformats.org/officeDocument/2006/relationships/tags" Target="../tags/tag477.xml"/><Relationship Id="rId3" Type="http://schemas.openxmlformats.org/officeDocument/2006/relationships/image" Target="../media/image6.png"/><Relationship Id="rId2" Type="http://schemas.openxmlformats.org/officeDocument/2006/relationships/tags" Target="../tags/tag476.xml"/><Relationship Id="rId14" Type="http://schemas.openxmlformats.org/officeDocument/2006/relationships/notesSlide" Target="../notesSlides/notesSlide6.xml"/><Relationship Id="rId13" Type="http://schemas.openxmlformats.org/officeDocument/2006/relationships/slideLayout" Target="../slideLayouts/slideLayout1.xml"/><Relationship Id="rId12" Type="http://schemas.openxmlformats.org/officeDocument/2006/relationships/tags" Target="../tags/tag483.xml"/><Relationship Id="rId11" Type="http://schemas.openxmlformats.org/officeDocument/2006/relationships/tags" Target="../tags/tag482.xml"/><Relationship Id="rId10" Type="http://schemas.openxmlformats.org/officeDocument/2006/relationships/tags" Target="../tags/tag481.xml"/><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89.xml"/><Relationship Id="rId2" Type="http://schemas.openxmlformats.org/officeDocument/2006/relationships/tags" Target="../tags/tag488.xml"/><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94.xml"/><Relationship Id="rId3" Type="http://schemas.openxmlformats.org/officeDocument/2006/relationships/image" Target="../media/image27.jpeg"/><Relationship Id="rId2" Type="http://schemas.openxmlformats.org/officeDocument/2006/relationships/tags" Target="../tags/tag493.xml"/><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95.xml"/><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498.xml"/><Relationship Id="rId4" Type="http://schemas.openxmlformats.org/officeDocument/2006/relationships/tags" Target="../tags/tag497.xml"/><Relationship Id="rId3" Type="http://schemas.openxmlformats.org/officeDocument/2006/relationships/image" Target="../media/image28.jpeg"/><Relationship Id="rId2" Type="http://schemas.openxmlformats.org/officeDocument/2006/relationships/tags" Target="../tags/tag496.xml"/><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tags" Target="../tags/tag504.xml"/><Relationship Id="rId7" Type="http://schemas.openxmlformats.org/officeDocument/2006/relationships/tags" Target="../tags/tag503.xml"/><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 Id="rId3" Type="http://schemas.openxmlformats.org/officeDocument/2006/relationships/image" Target="../media/image6.png"/><Relationship Id="rId2" Type="http://schemas.openxmlformats.org/officeDocument/2006/relationships/tags" Target="../tags/tag499.xml"/><Relationship Id="rId19" Type="http://schemas.openxmlformats.org/officeDocument/2006/relationships/slideLayout" Target="../slideLayouts/slideLayout1.xml"/><Relationship Id="rId18" Type="http://schemas.openxmlformats.org/officeDocument/2006/relationships/tags" Target="../tags/tag513.xml"/><Relationship Id="rId17" Type="http://schemas.openxmlformats.org/officeDocument/2006/relationships/image" Target="../media/image5.png"/><Relationship Id="rId16" Type="http://schemas.openxmlformats.org/officeDocument/2006/relationships/tags" Target="../tags/tag512.xml"/><Relationship Id="rId15" Type="http://schemas.openxmlformats.org/officeDocument/2006/relationships/tags" Target="../tags/tag511.xml"/><Relationship Id="rId14" Type="http://schemas.openxmlformats.org/officeDocument/2006/relationships/tags" Target="../tags/tag510.xml"/><Relationship Id="rId13" Type="http://schemas.openxmlformats.org/officeDocument/2006/relationships/tags" Target="../tags/tag509.xml"/><Relationship Id="rId12" Type="http://schemas.openxmlformats.org/officeDocument/2006/relationships/tags" Target="../tags/tag508.xml"/><Relationship Id="rId11" Type="http://schemas.openxmlformats.org/officeDocument/2006/relationships/tags" Target="../tags/tag507.xml"/><Relationship Id="rId10" Type="http://schemas.openxmlformats.org/officeDocument/2006/relationships/tags" Target="../tags/tag506.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image" Target="../media/image6.png"/><Relationship Id="rId2" Type="http://schemas.openxmlformats.org/officeDocument/2006/relationships/tags" Target="../tags/tag229.xml"/><Relationship Id="rId19" Type="http://schemas.openxmlformats.org/officeDocument/2006/relationships/slideLayout" Target="../slideLayouts/slideLayout1.xml"/><Relationship Id="rId18" Type="http://schemas.openxmlformats.org/officeDocument/2006/relationships/tags" Target="../tags/tag243.xml"/><Relationship Id="rId17" Type="http://schemas.openxmlformats.org/officeDocument/2006/relationships/image" Target="../media/image5.png"/><Relationship Id="rId16" Type="http://schemas.openxmlformats.org/officeDocument/2006/relationships/tags" Target="../tags/tag242.xml"/><Relationship Id="rId15" Type="http://schemas.openxmlformats.org/officeDocument/2006/relationships/tags" Target="../tags/tag241.xml"/><Relationship Id="rId14" Type="http://schemas.openxmlformats.org/officeDocument/2006/relationships/tags" Target="../tags/tag240.xml"/><Relationship Id="rId13" Type="http://schemas.openxmlformats.org/officeDocument/2006/relationships/tags" Target="../tags/tag239.xml"/><Relationship Id="rId12" Type="http://schemas.openxmlformats.org/officeDocument/2006/relationships/tags" Target="../tags/tag238.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4.xml"/><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9" Type="http://schemas.openxmlformats.org/officeDocument/2006/relationships/tags" Target="../tags/tag522.xml"/><Relationship Id="rId8" Type="http://schemas.openxmlformats.org/officeDocument/2006/relationships/tags" Target="../tags/tag521.xml"/><Relationship Id="rId7" Type="http://schemas.openxmlformats.org/officeDocument/2006/relationships/tags" Target="../tags/tag520.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tags" Target="../tags/tag515.xml"/><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3.xml"/><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9" Type="http://schemas.openxmlformats.org/officeDocument/2006/relationships/tags" Target="../tags/tag530.xml"/><Relationship Id="rId8" Type="http://schemas.openxmlformats.org/officeDocument/2006/relationships/tags" Target="../tags/tag529.xml"/><Relationship Id="rId7" Type="http://schemas.openxmlformats.org/officeDocument/2006/relationships/tags" Target="../tags/tag528.xml"/><Relationship Id="rId6" Type="http://schemas.openxmlformats.org/officeDocument/2006/relationships/tags" Target="../tags/tag527.xml"/><Relationship Id="rId5" Type="http://schemas.openxmlformats.org/officeDocument/2006/relationships/tags" Target="../tags/tag526.xml"/><Relationship Id="rId4" Type="http://schemas.openxmlformats.org/officeDocument/2006/relationships/tags" Target="../tags/tag525.xml"/><Relationship Id="rId3" Type="http://schemas.openxmlformats.org/officeDocument/2006/relationships/image" Target="../media/image6.png"/><Relationship Id="rId2" Type="http://schemas.openxmlformats.org/officeDocument/2006/relationships/tags" Target="../tags/tag524.xml"/><Relationship Id="rId19" Type="http://schemas.openxmlformats.org/officeDocument/2006/relationships/slideLayout" Target="../slideLayouts/slideLayout1.xml"/><Relationship Id="rId18" Type="http://schemas.openxmlformats.org/officeDocument/2006/relationships/tags" Target="../tags/tag538.xml"/><Relationship Id="rId17" Type="http://schemas.openxmlformats.org/officeDocument/2006/relationships/image" Target="../media/image5.png"/><Relationship Id="rId16" Type="http://schemas.openxmlformats.org/officeDocument/2006/relationships/tags" Target="../tags/tag537.xml"/><Relationship Id="rId15" Type="http://schemas.openxmlformats.org/officeDocument/2006/relationships/tags" Target="../tags/tag536.xml"/><Relationship Id="rId14" Type="http://schemas.openxmlformats.org/officeDocument/2006/relationships/tags" Target="../tags/tag535.xml"/><Relationship Id="rId13" Type="http://schemas.openxmlformats.org/officeDocument/2006/relationships/tags" Target="../tags/tag534.xml"/><Relationship Id="rId12" Type="http://schemas.openxmlformats.org/officeDocument/2006/relationships/tags" Target="../tags/tag533.xml"/><Relationship Id="rId11" Type="http://schemas.openxmlformats.org/officeDocument/2006/relationships/tags" Target="../tags/tag532.xml"/><Relationship Id="rId10" Type="http://schemas.openxmlformats.org/officeDocument/2006/relationships/tags" Target="../tags/tag531.xml"/><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image" Target="../media/image29.png"/><Relationship Id="rId2" Type="http://schemas.openxmlformats.org/officeDocument/2006/relationships/tags" Target="../tags/tag539.xml"/><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44.xml"/><Relationship Id="rId4" Type="http://schemas.openxmlformats.org/officeDocument/2006/relationships/tags" Target="../tags/tag543.xml"/><Relationship Id="rId3" Type="http://schemas.openxmlformats.org/officeDocument/2006/relationships/image" Target="../media/image29.png"/><Relationship Id="rId2" Type="http://schemas.openxmlformats.org/officeDocument/2006/relationships/tags" Target="../tags/tag542.xml"/><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47.xml"/><Relationship Id="rId4" Type="http://schemas.openxmlformats.org/officeDocument/2006/relationships/tags" Target="../tags/tag546.xml"/><Relationship Id="rId3" Type="http://schemas.openxmlformats.org/officeDocument/2006/relationships/image" Target="../media/image29.png"/><Relationship Id="rId2" Type="http://schemas.openxmlformats.org/officeDocument/2006/relationships/tags" Target="../tags/tag545.xml"/><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50.xml"/><Relationship Id="rId4" Type="http://schemas.openxmlformats.org/officeDocument/2006/relationships/tags" Target="../tags/tag549.xml"/><Relationship Id="rId3" Type="http://schemas.openxmlformats.org/officeDocument/2006/relationships/image" Target="../media/image29.png"/><Relationship Id="rId2" Type="http://schemas.openxmlformats.org/officeDocument/2006/relationships/tags" Target="../tags/tag548.xml"/><Relationship Id="rId1" Type="http://schemas.openxmlformats.org/officeDocument/2006/relationships/image" Target="../media/image2.png"/></Relationships>
</file>

<file path=ppt/slides/_rels/slide58.xml.rels><?xml version="1.0" encoding="UTF-8" standalone="yes"?>
<Relationships xmlns="http://schemas.openxmlformats.org/package/2006/relationships"><Relationship Id="rId9" Type="http://schemas.openxmlformats.org/officeDocument/2006/relationships/tags" Target="../tags/tag557.xml"/><Relationship Id="rId8" Type="http://schemas.openxmlformats.org/officeDocument/2006/relationships/tags" Target="../tags/tag556.xml"/><Relationship Id="rId7" Type="http://schemas.openxmlformats.org/officeDocument/2006/relationships/tags" Target="../tags/tag555.xml"/><Relationship Id="rId6" Type="http://schemas.openxmlformats.org/officeDocument/2006/relationships/tags" Target="../tags/tag554.xml"/><Relationship Id="rId5" Type="http://schemas.openxmlformats.org/officeDocument/2006/relationships/tags" Target="../tags/tag553.xml"/><Relationship Id="rId4" Type="http://schemas.openxmlformats.org/officeDocument/2006/relationships/image" Target="../media/image29.png"/><Relationship Id="rId3" Type="http://schemas.openxmlformats.org/officeDocument/2006/relationships/tags" Target="../tags/tag552.xml"/><Relationship Id="rId2" Type="http://schemas.openxmlformats.org/officeDocument/2006/relationships/tags" Target="../tags/tag551.xml"/><Relationship Id="rId12" Type="http://schemas.openxmlformats.org/officeDocument/2006/relationships/slideLayout" Target="../slideLayouts/slideLayout2.xml"/><Relationship Id="rId11" Type="http://schemas.openxmlformats.org/officeDocument/2006/relationships/image" Target="../media/image5.png"/><Relationship Id="rId10" Type="http://schemas.openxmlformats.org/officeDocument/2006/relationships/tags" Target="../tags/tag558.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image" Target="../media/image11.jpeg"/><Relationship Id="rId2" Type="http://schemas.openxmlformats.org/officeDocument/2006/relationships/tags" Target="../tags/tag244.xml"/><Relationship Id="rId12" Type="http://schemas.openxmlformats.org/officeDocument/2006/relationships/slideLayout" Target="../slideLayouts/slideLayout2.xml"/><Relationship Id="rId11" Type="http://schemas.openxmlformats.org/officeDocument/2006/relationships/image" Target="../media/image5.png"/><Relationship Id="rId10" Type="http://schemas.openxmlformats.org/officeDocument/2006/relationships/tags" Target="../tags/tag251.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53.xml"/><Relationship Id="rId3" Type="http://schemas.openxmlformats.org/officeDocument/2006/relationships/image" Target="../media/image12.png"/><Relationship Id="rId2" Type="http://schemas.openxmlformats.org/officeDocument/2006/relationships/tags" Target="../tags/tag25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339" name="文本框 13"/>
          <p:cNvSpPr txBox="1"/>
          <p:nvPr>
            <p:custDataLst>
              <p:tags r:id="rId2"/>
            </p:custDataLst>
          </p:nvPr>
        </p:nvSpPr>
        <p:spPr>
          <a:xfrm>
            <a:off x="962660" y="534670"/>
            <a:ext cx="4945380" cy="471805"/>
          </a:xfrm>
          <a:prstGeom prst="rect">
            <a:avLst/>
          </a:prstGeom>
          <a:noFill/>
          <a:ln w="9525">
            <a:noFill/>
          </a:ln>
        </p:spPr>
        <p:txBody>
          <a:bodyPr wrap="square" anchor="t" anchorCtr="0"/>
          <a:lstStyle/>
          <a:p>
            <a:r>
              <a:rPr lang="zh-CN" altLang="en-US" sz="2800">
                <a:solidFill>
                  <a:srgbClr val="C00000"/>
                </a:solidFill>
                <a:latin typeface="微软雅黑" panose="020B0503020204020204" charset="-122"/>
                <a:ea typeface="微软雅黑" panose="020B0503020204020204" charset="-122"/>
              </a:rPr>
              <a:t>选择性必修中下第三单元</a:t>
            </a:r>
            <a:endParaRPr lang="zh-CN" altLang="en-US" sz="2800">
              <a:solidFill>
                <a:srgbClr val="C00000"/>
              </a:solidFill>
              <a:latin typeface="微软雅黑" panose="020B0503020204020204" charset="-122"/>
              <a:ea typeface="微软雅黑" panose="020B0503020204020204" charset="-122"/>
            </a:endParaRPr>
          </a:p>
        </p:txBody>
      </p:sp>
      <p:pic>
        <p:nvPicPr>
          <p:cNvPr id="22" name="图片 21"/>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05535" y="1618615"/>
            <a:ext cx="8674100" cy="4051300"/>
          </a:xfrm>
          <a:prstGeom prst="rect">
            <a:avLst/>
          </a:prstGeom>
        </p:spPr>
      </p:pic>
      <p:sp>
        <p:nvSpPr>
          <p:cNvPr id="3" name="矩形 2"/>
          <p:cNvSpPr/>
          <p:nvPr>
            <p:custDataLst>
              <p:tags r:id="rId5"/>
            </p:custDataLst>
          </p:nvPr>
        </p:nvSpPr>
        <p:spPr>
          <a:xfrm>
            <a:off x="3647123" y="2910840"/>
            <a:ext cx="4897755" cy="1198880"/>
          </a:xfrm>
          <a:prstGeom prst="rect">
            <a:avLst/>
          </a:prstGeom>
          <a:noFill/>
          <a:ln>
            <a:noFill/>
          </a:ln>
        </p:spPr>
        <p:txBody>
          <a:bodyPr wrap="none" rtlCol="0" anchor="t">
            <a:spAutoFit/>
          </a:bodyPr>
          <a:lstStyle/>
          <a:p>
            <a:pPr algn="ctr"/>
            <a:r>
              <a:rPr lang="zh-CN" altLang="en-US" sz="7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离</a:t>
            </a:r>
            <a:r>
              <a:rPr lang="en-US" altLang="zh-CN" sz="7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7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骚</a:t>
            </a:r>
            <a:r>
              <a:rPr lang="en-US" altLang="zh-CN" sz="72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6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屈原</a:t>
            </a:r>
            <a:endParaRPr lang="zh-CN" altLang="en-US" sz="60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a:blip r:embed="rId3"/>
          <a:srcRect t="5365" b="5365"/>
          <a:stretch>
            <a:fillRect/>
          </a:stretch>
        </p:blipFill>
        <p:spPr>
          <a:xfrm>
            <a:off x="423545" y="1054100"/>
            <a:ext cx="4509770" cy="4890135"/>
          </a:xfrm>
          <a:custGeom>
            <a:avLst/>
            <a:gdLst/>
            <a:ahLst/>
            <a:cxnLst>
              <a:cxn ang="3">
                <a:pos x="hc" y="t"/>
              </a:cxn>
              <a:cxn ang="cd2">
                <a:pos x="l" y="vc"/>
              </a:cxn>
              <a:cxn ang="cd4">
                <a:pos x="hc" y="b"/>
              </a:cxn>
              <a:cxn ang="0">
                <a:pos x="r" y="vc"/>
              </a:cxn>
            </a:cxnLst>
            <a:rect l="l" t="t" r="r" b="b"/>
            <a:pathLst>
              <a:path w="8400" h="5040">
                <a:moveTo>
                  <a:pt x="0" y="0"/>
                </a:moveTo>
                <a:lnTo>
                  <a:pt x="8400" y="0"/>
                </a:lnTo>
                <a:lnTo>
                  <a:pt x="8400" y="5040"/>
                </a:lnTo>
                <a:lnTo>
                  <a:pt x="0" y="5040"/>
                </a:lnTo>
                <a:lnTo>
                  <a:pt x="0" y="0"/>
                </a:lnTo>
                <a:close/>
              </a:path>
            </a:pathLst>
          </a:custGeom>
        </p:spPr>
      </p:pic>
      <p:pic>
        <p:nvPicPr>
          <p:cNvPr id="5" name="图片 4"/>
          <p:cNvPicPr>
            <a:picLocks noChangeAspect="1"/>
          </p:cNvPicPr>
          <p:nvPr>
            <p:custDataLst>
              <p:tags r:id="rId4"/>
            </p:custDataLst>
          </p:nvPr>
        </p:nvPicPr>
        <p:blipFill>
          <a:blip r:embed="rId5"/>
          <a:stretch>
            <a:fillRect/>
          </a:stretch>
        </p:blipFill>
        <p:spPr>
          <a:xfrm>
            <a:off x="5894705" y="1136015"/>
            <a:ext cx="4944745" cy="4585335"/>
          </a:xfrm>
          <a:custGeom>
            <a:avLst/>
            <a:gdLst/>
            <a:ahLst/>
            <a:cxnLst>
              <a:cxn ang="3">
                <a:pos x="hc" y="t"/>
              </a:cxn>
              <a:cxn ang="cd2">
                <a:pos x="l" y="vc"/>
              </a:cxn>
              <a:cxn ang="cd4">
                <a:pos x="hc" y="b"/>
              </a:cxn>
              <a:cxn ang="0">
                <a:pos x="r" y="vc"/>
              </a:cxn>
            </a:cxnLst>
            <a:rect l="l" t="t" r="r" b="b"/>
            <a:pathLst>
              <a:path w="8400" h="5040">
                <a:moveTo>
                  <a:pt x="0" y="0"/>
                </a:moveTo>
                <a:lnTo>
                  <a:pt x="8400" y="0"/>
                </a:lnTo>
                <a:lnTo>
                  <a:pt x="8400" y="5040"/>
                </a:lnTo>
                <a:lnTo>
                  <a:pt x="0" y="5040"/>
                </a:lnTo>
                <a:lnTo>
                  <a:pt x="0" y="0"/>
                </a:lnTo>
                <a:close/>
              </a:path>
            </a:pathLst>
          </a:custGeom>
        </p:spPr>
      </p:pic>
      <p:sp>
        <p:nvSpPr>
          <p:cNvPr id="2" name="文本框 1"/>
          <p:cNvSpPr txBox="1"/>
          <p:nvPr>
            <p:custDataLst>
              <p:tags r:id="rId6"/>
            </p:custDataLst>
          </p:nvPr>
        </p:nvSpPr>
        <p:spPr>
          <a:xfrm>
            <a:off x="4230370" y="426720"/>
            <a:ext cx="2462530" cy="506730"/>
          </a:xfrm>
          <a:prstGeom prst="rect">
            <a:avLst/>
          </a:prstGeom>
          <a:noFill/>
        </p:spPr>
        <p:txBody>
          <a:bodyPr wrap="square" rtlCol="0" anchor="ctr">
            <a:spAutoFit/>
          </a:bodyPr>
          <a:lstStyle/>
          <a:p>
            <a:pPr algn="ctr"/>
            <a:r>
              <a:rPr lang="en-US" altLang="zh-CN" sz="2700" b="1">
                <a:solidFill>
                  <a:srgbClr val="734D0B"/>
                </a:solidFill>
                <a:latin typeface="隶书" panose="02010509060101010101" charset="-122"/>
                <a:ea typeface="隶书" panose="02010509060101010101" charset="-122"/>
                <a:cs typeface="隶书" panose="02010509060101010101" charset="-122"/>
                <a:sym typeface="+mn-lt"/>
              </a:rPr>
              <a:t> </a:t>
            </a:r>
            <a:r>
              <a:rPr lang="zh-CN" altLang="en-US" sz="2700" b="1">
                <a:solidFill>
                  <a:srgbClr val="734D0B"/>
                </a:solidFill>
                <a:latin typeface="隶书" panose="02010509060101010101" charset="-122"/>
                <a:ea typeface="隶书" panose="02010509060101010101" charset="-122"/>
                <a:cs typeface="隶书" panose="02010509060101010101" charset="-122"/>
                <a:sym typeface="+mn-lt"/>
              </a:rPr>
              <a:t>屈原纪念馆</a:t>
            </a:r>
            <a:endParaRPr lang="zh-CN" altLang="en-US" sz="2700" b="1">
              <a:solidFill>
                <a:srgbClr val="734D0B"/>
              </a:solidFill>
              <a:latin typeface="隶书" panose="02010509060101010101" charset="-122"/>
              <a:ea typeface="隶书" panose="02010509060101010101" charset="-122"/>
              <a:cs typeface="隶书" panose="02010509060101010101" charset="-122"/>
              <a:sym typeface="+mn-lt"/>
            </a:endParaRPr>
          </a:p>
        </p:txBody>
      </p:sp>
      <p:pic>
        <p:nvPicPr>
          <p:cNvPr id="3" name="Picture 3"/>
          <p:cNvPicPr>
            <a:picLocks noChangeAspect="1"/>
          </p:cNvPicPr>
          <p:nvPr>
            <p:custDataLst>
              <p:tags r:id="rId7"/>
            </p:custDataLst>
          </p:nvPr>
        </p:nvPicPr>
        <p:blipFill>
          <a:blip r:embed="rId8"/>
          <a:stretch>
            <a:fillRect/>
          </a:stretch>
        </p:blipFill>
        <p:spPr>
          <a:xfrm flipH="1">
            <a:off x="11620500" y="10947400"/>
            <a:ext cx="0" cy="0"/>
          </a:xfrm>
          <a:prstGeom prst="rect">
            <a:avLst/>
          </a:prstGeom>
          <a:ln>
            <a:noFill/>
          </a:ln>
        </p:spPr>
      </p:pic>
    </p:spTree>
    <p:custDataLst>
      <p:tags r:id="rId9"/>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37895" y="1271905"/>
            <a:ext cx="8903970" cy="4987925"/>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贰</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cxnSp>
        <p:nvCxnSpPr>
          <p:cNvPr id="11" name="直接连接符 10"/>
          <p:cNvCxnSpPr/>
          <p:nvPr>
            <p:custDataLst>
              <p:tags r:id="rId9"/>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1"/>
            </p:custDataLst>
          </p:nvPr>
        </p:nvGrpSpPr>
        <p:grpSpPr>
          <a:xfrm>
            <a:off x="178852" y="476649"/>
            <a:ext cx="2211221" cy="971081"/>
            <a:chOff x="638806" y="522695"/>
            <a:chExt cx="3149846" cy="1294149"/>
          </a:xfrm>
        </p:grpSpPr>
        <p:sp>
          <p:nvSpPr>
            <p:cNvPr id="4" name="平行四边形 3"/>
            <p:cNvSpPr/>
            <p:nvPr>
              <p:custDataLst>
                <p:tags r:id="rId12"/>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3"/>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整体感知</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4"/>
              </p:custDataLst>
            </p:nvPr>
          </p:nvGrpSpPr>
          <p:grpSpPr>
            <a:xfrm>
              <a:off x="638806" y="522695"/>
              <a:ext cx="898353" cy="827514"/>
              <a:chOff x="2068545" y="2690254"/>
              <a:chExt cx="2199969" cy="2026492"/>
            </a:xfrm>
          </p:grpSpPr>
          <p:sp>
            <p:nvSpPr>
              <p:cNvPr id="10" name="椭圆 9"/>
              <p:cNvSpPr/>
              <p:nvPr>
                <p:custDataLst>
                  <p:tags r:id="rId15"/>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6"/>
                </p:custDataLst>
              </p:nvPr>
            </p:nvSpPr>
            <p:spPr bwMode="auto">
              <a:xfrm>
                <a:off x="2263068" y="2807290"/>
                <a:ext cx="1853018" cy="1853016"/>
              </a:xfrm>
              <a:prstGeom prst="ellipse">
                <a:avLst/>
              </a:prstGeom>
              <a:blipFill>
                <a:blip r:embed="rId17"/>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3" name="图片 102"/>
          <p:cNvPicPr/>
          <p:nvPr>
            <p:custDataLst>
              <p:tags r:id="rId2"/>
            </p:custDataLst>
          </p:nvPr>
        </p:nvPicPr>
        <p:blipFill>
          <a:blip r:embed="rId3"/>
          <a:srcRect t="583" r="53395" b="25889"/>
          <a:stretch>
            <a:fillRect/>
          </a:stretch>
        </p:blipFill>
        <p:spPr>
          <a:xfrm>
            <a:off x="7451725" y="3093085"/>
            <a:ext cx="3886200" cy="3291205"/>
          </a:xfrm>
          <a:prstGeom prst="rect">
            <a:avLst/>
          </a:prstGeom>
          <a:noFill/>
          <a:ln w="9525">
            <a:noFill/>
          </a:ln>
        </p:spPr>
      </p:pic>
      <p:sp>
        <p:nvSpPr>
          <p:cNvPr id="10" name="圆角矩形 9"/>
          <p:cNvSpPr/>
          <p:nvPr>
            <p:custDataLst>
              <p:tags r:id="rId4"/>
            </p:custDataLst>
          </p:nvPr>
        </p:nvSpPr>
        <p:spPr>
          <a:xfrm>
            <a:off x="311785" y="537845"/>
            <a:ext cx="2177415" cy="508635"/>
          </a:xfrm>
          <a:prstGeom prst="roundRect">
            <a:avLst>
              <a:gd name="adj" fmla="val 50000"/>
            </a:avLst>
          </a:prstGeom>
          <a:noFill/>
          <a:ln>
            <a:solidFill>
              <a:srgbClr val="734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5"/>
            </p:custDataLst>
          </p:nvPr>
        </p:nvSpPr>
        <p:spPr>
          <a:xfrm>
            <a:off x="663893" y="537528"/>
            <a:ext cx="1045845" cy="506730"/>
          </a:xfrm>
          <a:prstGeom prst="rect">
            <a:avLst/>
          </a:prstGeom>
          <a:noFill/>
        </p:spPr>
        <p:txBody>
          <a:bodyPr wrap="none" rtlCol="0" anchor="ctr">
            <a:spAutoFit/>
          </a:bodyPr>
          <a:lstStyle/>
          <a:p>
            <a:pPr algn="ctr"/>
            <a:r>
              <a:rPr lang="en-US" altLang="zh-CN" sz="2700" b="1">
                <a:solidFill>
                  <a:srgbClr val="734D0B"/>
                </a:solidFill>
                <a:latin typeface="隶书" panose="02010509060101010101" charset="-122"/>
                <a:ea typeface="隶书" panose="02010509060101010101" charset="-122"/>
                <a:cs typeface="隶书" panose="02010509060101010101" charset="-122"/>
                <a:sym typeface="+mn-lt"/>
              </a:rPr>
              <a:t> </a:t>
            </a:r>
            <a:r>
              <a:rPr lang="zh-CN" altLang="en-US" sz="2700" b="1">
                <a:solidFill>
                  <a:srgbClr val="734D0B"/>
                </a:solidFill>
                <a:latin typeface="隶书" panose="02010509060101010101" charset="-122"/>
                <a:ea typeface="隶书" panose="02010509060101010101" charset="-122"/>
                <a:cs typeface="隶书" panose="02010509060101010101" charset="-122"/>
                <a:sym typeface="+mn-lt"/>
              </a:rPr>
              <a:t>解题</a:t>
            </a:r>
            <a:endParaRPr lang="zh-CN" altLang="en-US" sz="2700" b="1">
              <a:solidFill>
                <a:srgbClr val="734D0B"/>
              </a:solidFill>
              <a:latin typeface="隶书" panose="02010509060101010101" charset="-122"/>
              <a:ea typeface="隶书" panose="02010509060101010101" charset="-122"/>
              <a:cs typeface="隶书" panose="02010509060101010101" charset="-122"/>
              <a:sym typeface="+mn-lt"/>
            </a:endParaRPr>
          </a:p>
        </p:txBody>
      </p:sp>
      <p:sp>
        <p:nvSpPr>
          <p:cNvPr id="5" name="文本框 4"/>
          <p:cNvSpPr txBox="1"/>
          <p:nvPr>
            <p:custDataLst>
              <p:tags r:id="rId6"/>
            </p:custDataLst>
          </p:nvPr>
        </p:nvSpPr>
        <p:spPr>
          <a:xfrm>
            <a:off x="793115" y="1046480"/>
            <a:ext cx="5878195" cy="5262245"/>
          </a:xfrm>
          <a:prstGeom prst="rect">
            <a:avLst/>
          </a:prstGeom>
          <a:noFill/>
        </p:spPr>
        <p:txBody>
          <a:bodyPr wrap="square" rtlCol="0">
            <a:spAutoFit/>
          </a:bodyPr>
          <a:lstStyle/>
          <a:p>
            <a:pPr fontAlgn="auto">
              <a:lnSpc>
                <a:spcPct val="150000"/>
              </a:lnSpc>
            </a:pPr>
            <a:r>
              <a:rPr lang="en-US" altLang="zh-CN" sz="3200"/>
              <a:t>         </a:t>
            </a:r>
            <a:r>
              <a:rPr lang="zh-CN" altLang="en-US" sz="3200"/>
              <a:t>司马迁在《史记·屈原列传》中释为“离忧”（摆脱忧愁）。</a:t>
            </a:r>
            <a:endParaRPr lang="zh-CN" altLang="en-US" sz="3200"/>
          </a:p>
          <a:p>
            <a:pPr fontAlgn="auto">
              <a:lnSpc>
                <a:spcPct val="150000"/>
              </a:lnSpc>
            </a:pPr>
            <a:r>
              <a:rPr lang="zh-CN" altLang="en-US" sz="3200"/>
              <a:t>班固在《离骚赞序》中释为“罹忧”（遭遇忧患）。</a:t>
            </a:r>
            <a:endParaRPr lang="zh-CN" altLang="en-US" sz="3200"/>
          </a:p>
          <a:p>
            <a:pPr fontAlgn="auto">
              <a:lnSpc>
                <a:spcPct val="150000"/>
              </a:lnSpc>
            </a:pPr>
            <a:r>
              <a:rPr lang="en-US" altLang="zh-CN" sz="3200"/>
              <a:t>      </a:t>
            </a:r>
            <a:r>
              <a:rPr lang="zh-CN" altLang="en-US" sz="3200"/>
              <a:t>游国恩认为含有牢骚不平之意，就是屈原遭谗言被驱逐之后，抒发自己心中的忧思.</a:t>
            </a:r>
            <a:endParaRPr lang="zh-CN" alt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283438" y="2720560"/>
            <a:ext cx="56916" cy="2614346"/>
            <a:chOff x="757242" y="1489086"/>
            <a:chExt cx="56916" cy="2614346"/>
          </a:xfrm>
        </p:grpSpPr>
        <p:cxnSp>
          <p:nvCxnSpPr>
            <p:cNvPr id="8" name="直接连接符 7"/>
            <p:cNvCxnSpPr/>
            <p:nvPr>
              <p:custDataLst>
                <p:tags r:id="rId3"/>
              </p:custDataLst>
            </p:nvPr>
          </p:nvCxnSpPr>
          <p:spPr>
            <a:xfrm flipH="1">
              <a:off x="785700" y="1489086"/>
              <a:ext cx="0" cy="1798094"/>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custDataLst>
                <p:tags r:id="rId4"/>
              </p:custDataLst>
            </p:nvPr>
          </p:nvGrpSpPr>
          <p:grpSpPr>
            <a:xfrm>
              <a:off x="757242" y="3628525"/>
              <a:ext cx="56916" cy="474907"/>
              <a:chOff x="1381783" y="1849459"/>
              <a:chExt cx="56916" cy="474907"/>
            </a:xfrm>
          </p:grpSpPr>
          <p:grpSp>
            <p:nvGrpSpPr>
              <p:cNvPr id="12" name="组合 11"/>
              <p:cNvGrpSpPr/>
              <p:nvPr>
                <p:custDataLst>
                  <p:tags r:id="rId5"/>
                </p:custDataLst>
              </p:nvPr>
            </p:nvGrpSpPr>
            <p:grpSpPr>
              <a:xfrm flipV="1">
                <a:off x="1381783" y="2267450"/>
                <a:ext cx="56916" cy="56916"/>
                <a:chOff x="1988060" y="1995066"/>
                <a:chExt cx="108922" cy="108922"/>
              </a:xfrm>
            </p:grpSpPr>
            <p:cxnSp>
              <p:nvCxnSpPr>
                <p:cNvPr id="13" name="直接连接符 12"/>
                <p:cNvCxnSpPr/>
                <p:nvPr>
                  <p:custDataLst>
                    <p:tags r:id="rId6"/>
                  </p:custDataLst>
                </p:nvPr>
              </p:nvCxnSpPr>
              <p:spPr>
                <a:xfrm flipH="1">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7"/>
                  </p:custDataLst>
                </p:nvPr>
              </p:nvCxnSpPr>
              <p:spPr>
                <a:xfrm rot="16200000" flipH="1">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custDataLst>
                  <p:tags r:id="rId8"/>
                </p:custDataLst>
              </p:nvPr>
            </p:nvGrpSpPr>
            <p:grpSpPr>
              <a:xfrm flipV="1">
                <a:off x="1381783" y="2060415"/>
                <a:ext cx="56916" cy="56916"/>
                <a:chOff x="1988060" y="1995066"/>
                <a:chExt cx="108922" cy="108922"/>
              </a:xfrm>
            </p:grpSpPr>
            <p:cxnSp>
              <p:nvCxnSpPr>
                <p:cNvPr id="16" name="直接连接符 15"/>
                <p:cNvCxnSpPr/>
                <p:nvPr>
                  <p:custDataLst>
                    <p:tags r:id="rId9"/>
                  </p:custDataLst>
                </p:nvPr>
              </p:nvCxnSpPr>
              <p:spPr>
                <a:xfrm flipH="1">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0"/>
                  </p:custDataLst>
                </p:nvPr>
              </p:nvCxnSpPr>
              <p:spPr>
                <a:xfrm rot="16200000" flipH="1">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custDataLst>
                  <p:tags r:id="rId11"/>
                </p:custDataLst>
              </p:nvPr>
            </p:nvGrpSpPr>
            <p:grpSpPr>
              <a:xfrm flipV="1">
                <a:off x="1381783" y="1849459"/>
                <a:ext cx="56916" cy="56916"/>
                <a:chOff x="1988060" y="1995066"/>
                <a:chExt cx="108922" cy="108922"/>
              </a:xfrm>
            </p:grpSpPr>
            <p:cxnSp>
              <p:nvCxnSpPr>
                <p:cNvPr id="19" name="直接连接符 18"/>
                <p:cNvCxnSpPr/>
                <p:nvPr>
                  <p:custDataLst>
                    <p:tags r:id="rId12"/>
                  </p:custDataLst>
                </p:nvPr>
              </p:nvCxnSpPr>
              <p:spPr>
                <a:xfrm flipH="1">
                  <a:off x="2042521" y="1995066"/>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3"/>
                  </p:custDataLst>
                </p:nvPr>
              </p:nvCxnSpPr>
              <p:spPr>
                <a:xfrm rot="16200000" flipH="1">
                  <a:off x="2042521" y="1995067"/>
                  <a:ext cx="0" cy="108922"/>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21" name="Title 6"/>
          <p:cNvSpPr txBox="1"/>
          <p:nvPr>
            <p:custDataLst>
              <p:tags r:id="rId14"/>
            </p:custDataLst>
          </p:nvPr>
        </p:nvSpPr>
        <p:spPr>
          <a:xfrm>
            <a:off x="1219162" y="2066943"/>
            <a:ext cx="9753676" cy="3505301"/>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charset="0"/>
              </a:defRPr>
            </a:lvl1pPr>
          </a:lstStyle>
          <a:p>
            <a:pPr marL="406400" lvl="0" indent="-406400" algn="l" fontAlgn="ctr">
              <a:lnSpc>
                <a:spcPct val="120000"/>
              </a:lnSpc>
              <a:spcBef>
                <a:spcPct val="0"/>
              </a:spcBef>
              <a:spcAft>
                <a:spcPts val="800"/>
              </a:spcAft>
              <a:buSzTx/>
              <a:buFont typeface="+mj-ea"/>
              <a:buAutoNum type="ea1JpnChsDbPeriod"/>
            </a:pPr>
            <a:r>
              <a:rPr lang="en-US" altLang="zh-CN" sz="3200" b="1" spc="16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骚体诗的朗读节奏：</a:t>
            </a:r>
            <a:endParaRPr lang="en-US" altLang="zh-CN" sz="3200" b="1" spc="16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787400" lvl="1" indent="-381000" algn="l" fontAlgn="ctr">
              <a:lnSpc>
                <a:spcPct val="120000"/>
              </a:lnSpc>
              <a:spcBef>
                <a:spcPct val="0"/>
              </a:spcBef>
              <a:spcAft>
                <a:spcPts val="800"/>
              </a:spcAft>
              <a:buSzTx/>
              <a:buFont typeface="Arial" panose="020B0604020202020204" pitchFamily="34" charset="0"/>
              <a:buChar char="○"/>
            </a:pPr>
            <a:r>
              <a:rPr lang="zh-CN" altLang="en-US" sz="3200" b="1" spc="14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一般是</a:t>
            </a:r>
            <a:r>
              <a:rPr lang="zh-CN" altLang="en-US" sz="3200" b="1" spc="140">
                <a:ln w="3175">
                  <a:noFill/>
                  <a:prstDash val="dash"/>
                </a:ln>
                <a:solidFill>
                  <a:srgbClr val="FF0000"/>
                </a:solidFill>
                <a:latin typeface="微软雅黑" panose="020B0503020204020204" charset="-122"/>
                <a:ea typeface="微软雅黑" panose="020B0503020204020204" charset="-122"/>
                <a:cs typeface="微软雅黑" panose="020B0503020204020204" charset="-122"/>
              </a:rPr>
              <a:t>三四个节拍</a:t>
            </a:r>
            <a:r>
              <a:rPr lang="zh-CN" altLang="en-US" sz="3200" b="1" spc="14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，随文切分。</a:t>
            </a:r>
            <a:endParaRPr lang="zh-CN" altLang="en-US" sz="3200" b="1" spc="14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1143000" lvl="2" indent="-355600" algn="l" fontAlgn="ctr">
              <a:lnSpc>
                <a:spcPct val="120000"/>
              </a:lnSpc>
              <a:spcBef>
                <a:spcPct val="0"/>
              </a:spcBef>
              <a:spcAft>
                <a:spcPts val="800"/>
              </a:spcAft>
              <a:buSzTx/>
              <a:buFont typeface="Arial" panose="020B0604020202020204" pitchFamily="34" charset="0"/>
              <a:buChar char="●"/>
            </a:pPr>
            <a:r>
              <a:rPr lang="zh-CN" altLang="en-US" sz="3200" b="1"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如：长太息／以／掩涕兮，哀／民生／之多艰。</a:t>
            </a:r>
            <a:endParaRPr lang="zh-CN" altLang="en-US" sz="3200" b="1"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1143000" lvl="2" indent="-355600" algn="l" fontAlgn="ctr">
              <a:lnSpc>
                <a:spcPct val="120000"/>
              </a:lnSpc>
              <a:spcBef>
                <a:spcPct val="0"/>
              </a:spcBef>
              <a:spcAft>
                <a:spcPts val="800"/>
              </a:spcAft>
              <a:buSzTx/>
              <a:buFont typeface="Arial" panose="020B0604020202020204" pitchFamily="34" charset="0"/>
              <a:buChar char="●"/>
            </a:pPr>
            <a:r>
              <a:rPr lang="zh-CN" altLang="en-US" sz="3200" b="1"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余／虽好修姱／以／鞿羁兮，謇／朝谇／而／夕替。</a:t>
            </a:r>
            <a:endParaRPr lang="zh-CN" altLang="en-US" sz="3200" b="1"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a:p>
            <a:pPr marL="406400" lvl="0" indent="-406400" algn="l" fontAlgn="ctr">
              <a:lnSpc>
                <a:spcPct val="120000"/>
              </a:lnSpc>
              <a:spcBef>
                <a:spcPct val="0"/>
              </a:spcBef>
              <a:spcAft>
                <a:spcPts val="800"/>
              </a:spcAft>
              <a:buSzTx/>
              <a:buFont typeface="+mj-ea"/>
              <a:buAutoNum type="ea1JpnChsDbPeriod"/>
            </a:pPr>
            <a:r>
              <a:rPr lang="en-US" altLang="zh-CN" sz="2800" b="1" spc="16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“兮”字是语气助词，读时应拉长语气。</a:t>
            </a:r>
            <a:r>
              <a:rPr lang="en-US" altLang="zh-CN" sz="2400" spc="16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rPr>
              <a:t> </a:t>
            </a:r>
            <a:endParaRPr lang="en-US" altLang="zh-CN" sz="2400" spc="16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grpSp>
        <p:nvGrpSpPr>
          <p:cNvPr id="16390" name="组合 6"/>
          <p:cNvGrpSpPr/>
          <p:nvPr>
            <p:custDataLst>
              <p:tags r:id="rId15"/>
            </p:custDataLst>
          </p:nvPr>
        </p:nvGrpSpPr>
        <p:grpSpPr>
          <a:xfrm>
            <a:off x="178852" y="476649"/>
            <a:ext cx="2211221" cy="971081"/>
            <a:chOff x="638806" y="522695"/>
            <a:chExt cx="3149846" cy="1294149"/>
          </a:xfrm>
        </p:grpSpPr>
        <p:sp>
          <p:nvSpPr>
            <p:cNvPr id="4" name="平行四边形 3"/>
            <p:cNvSpPr/>
            <p:nvPr>
              <p:custDataLst>
                <p:tags r:id="rId16"/>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7"/>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诵读指导</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8"/>
              </p:custDataLst>
            </p:nvPr>
          </p:nvGrpSpPr>
          <p:grpSpPr>
            <a:xfrm>
              <a:off x="638806" y="522695"/>
              <a:ext cx="898353" cy="827514"/>
              <a:chOff x="2068545" y="2690254"/>
              <a:chExt cx="2199969" cy="2026492"/>
            </a:xfrm>
          </p:grpSpPr>
          <p:sp>
            <p:nvSpPr>
              <p:cNvPr id="2" name="椭圆 1"/>
              <p:cNvSpPr/>
              <p:nvPr>
                <p:custDataLst>
                  <p:tags r:id="rId19"/>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3" name="椭圆 2"/>
              <p:cNvSpPr/>
              <p:nvPr>
                <p:custDataLst>
                  <p:tags r:id="rId20"/>
                </p:custDataLst>
              </p:nvPr>
            </p:nvSpPr>
            <p:spPr bwMode="auto">
              <a:xfrm>
                <a:off x="2263068" y="2807290"/>
                <a:ext cx="1853018" cy="1853016"/>
              </a:xfrm>
              <a:prstGeom prst="ellipse">
                <a:avLst/>
              </a:prstGeom>
              <a:blipFill>
                <a:blip r:embed="rId21"/>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04570" y="921385"/>
            <a:ext cx="10342880" cy="5818505"/>
          </a:xfrm>
          <a:prstGeom prst="rect">
            <a:avLst/>
          </a:prstGeom>
        </p:spPr>
      </p:pic>
      <p:pic>
        <p:nvPicPr>
          <p:cNvPr id="10" name="图片 9"/>
          <p:cNvPicPr>
            <a:picLocks noChangeAspect="1"/>
          </p:cNvPicPr>
          <p:nvPr>
            <p:custDataLst>
              <p:tags r:id="rId4"/>
            </p:custDataLst>
          </p:nvPr>
        </p:nvPicPr>
        <p:blipFill>
          <a:blip r:embed="rId5">
            <a:alphaModFix amt="70000"/>
            <a:extLst>
              <a:ext uri="{28A0092B-C50C-407E-A947-70E740481C1C}">
                <a14:useLocalDpi xmlns:a14="http://schemas.microsoft.com/office/drawing/2010/main" val="0"/>
              </a:ext>
            </a:extLst>
          </a:blip>
          <a:stretch>
            <a:fillRect/>
          </a:stretch>
        </p:blipFill>
        <p:spPr>
          <a:xfrm>
            <a:off x="7499149" y="4110655"/>
            <a:ext cx="6899563" cy="3449781"/>
          </a:xfrm>
          <a:prstGeom prst="rect">
            <a:avLst/>
          </a:prstGeom>
        </p:spPr>
      </p:pic>
      <p:sp>
        <p:nvSpPr>
          <p:cNvPr id="5" name="矩形 4"/>
          <p:cNvSpPr/>
          <p:nvPr>
            <p:custDataLst>
              <p:tags r:id="rId6"/>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srgbClr val="FF0000"/>
                </a:solidFill>
                <a:latin typeface="黑体" panose="02010609060101010101" pitchFamily="49" charset="-122"/>
                <a:ea typeface="黑体" panose="02010609060101010101" pitchFamily="49" charset="-122"/>
                <a:cs typeface="+mn-ea"/>
                <a:sym typeface="字魂105号-简雅黑" panose="00000500000000000000" pitchFamily="2" charset="-122"/>
              </a:rPr>
              <a:t>字词正音</a:t>
            </a:r>
            <a:endParaRPr lang="zh-CN" altLang="en-US" sz="2800">
              <a:solidFill>
                <a:srgbClr val="FF0000"/>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sp>
        <p:nvSpPr>
          <p:cNvPr id="6" name="矩形 5"/>
          <p:cNvSpPr/>
          <p:nvPr>
            <p:custDataLst>
              <p:tags r:id="rId7"/>
            </p:custDataLst>
          </p:nvPr>
        </p:nvSpPr>
        <p:spPr>
          <a:xfrm>
            <a:off x="1109484" y="2009504"/>
            <a:ext cx="10425487" cy="364199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zh-CN" altLang="en-US" sz="2400">
              <a:solidFill>
                <a:schemeClr val="tx1"/>
              </a:solidFill>
              <a:latin typeface="微软雅黑" panose="020B0503020204020204" charset="-122"/>
              <a:ea typeface="微软雅黑" panose="020B0503020204020204" charset="-122"/>
            </a:endParaRPr>
          </a:p>
        </p:txBody>
      </p:sp>
      <p:sp>
        <p:nvSpPr>
          <p:cNvPr id="7" name="矩形 6"/>
          <p:cNvSpPr/>
          <p:nvPr>
            <p:custDataLst>
              <p:tags r:id="rId8"/>
            </p:custDataLst>
          </p:nvPr>
        </p:nvSpPr>
        <p:spPr>
          <a:xfrm>
            <a:off x="1630680" y="1211580"/>
            <a:ext cx="8741410" cy="364172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400">
                <a:solidFill>
                  <a:schemeClr val="tx1"/>
                </a:solidFill>
                <a:latin typeface="微软雅黑" panose="020B0503020204020204" charset="-122"/>
                <a:ea typeface="微软雅黑" panose="020B0503020204020204" charset="-122"/>
              </a:rPr>
              <a:t>陬（</a:t>
            </a:r>
            <a:r>
              <a:rPr lang="en-US" altLang="zh-CN" sz="2400" err="1">
                <a:solidFill>
                  <a:schemeClr val="tx1"/>
                </a:solidFill>
                <a:latin typeface="微软雅黑" panose="020B0503020204020204" charset="-122"/>
                <a:ea typeface="微软雅黑" panose="020B0503020204020204" charset="-122"/>
              </a:rPr>
              <a:t>zōu</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庚寅（</a:t>
            </a:r>
            <a:r>
              <a:rPr lang="en-US" altLang="zh-CN" sz="2400" err="1">
                <a:solidFill>
                  <a:schemeClr val="tx1"/>
                </a:solidFill>
                <a:latin typeface="微软雅黑" panose="020B0503020204020204" charset="-122"/>
                <a:ea typeface="微软雅黑" panose="020B0503020204020204" charset="-122"/>
              </a:rPr>
              <a:t>gēng yín</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揆（</a:t>
            </a:r>
            <a:r>
              <a:rPr lang="en-US" altLang="zh-CN" sz="2400" err="1">
                <a:solidFill>
                  <a:schemeClr val="tx1"/>
                </a:solidFill>
                <a:latin typeface="微软雅黑" panose="020B0503020204020204" charset="-122"/>
                <a:ea typeface="微软雅黑" panose="020B0503020204020204" charset="-122"/>
              </a:rPr>
              <a:t>kuí</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肇（</a:t>
            </a:r>
            <a:r>
              <a:rPr lang="en-US" altLang="zh-CN" sz="2400" err="1">
                <a:solidFill>
                  <a:schemeClr val="tx1"/>
                </a:solidFill>
                <a:latin typeface="微软雅黑" panose="020B0503020204020204" charset="-122"/>
                <a:ea typeface="微软雅黑" panose="020B0503020204020204" charset="-122"/>
              </a:rPr>
              <a:t>zhào</a:t>
            </a:r>
            <a:r>
              <a:rPr lang="zh-CN" altLang="en-US" sz="2400">
                <a:solidFill>
                  <a:schemeClr val="tx1"/>
                </a:solidFill>
                <a:latin typeface="微软雅黑" panose="020B0503020204020204" charset="-122"/>
                <a:ea typeface="微软雅黑" panose="020B0503020204020204" charset="-122"/>
              </a:rPr>
              <a:t>）</a:t>
            </a:r>
            <a:endParaRPr lang="zh-CN" altLang="en-US" sz="2400">
              <a:solidFill>
                <a:schemeClr val="tx1"/>
              </a:solidFill>
              <a:latin typeface="微软雅黑" panose="020B0503020204020204" charset="-122"/>
              <a:ea typeface="微软雅黑" panose="020B0503020204020204" charset="-122"/>
            </a:endParaRPr>
          </a:p>
          <a:p>
            <a:pPr>
              <a:lnSpc>
                <a:spcPct val="150000"/>
              </a:lnSpc>
            </a:pPr>
            <a:r>
              <a:rPr lang="zh-CN" altLang="en-US" sz="2400">
                <a:solidFill>
                  <a:schemeClr val="tx1"/>
                </a:solidFill>
                <a:latin typeface="微软雅黑" panose="020B0503020204020204" charset="-122"/>
                <a:ea typeface="微软雅黑" panose="020B0503020204020204" charset="-122"/>
              </a:rPr>
              <a:t>锡（</a:t>
            </a:r>
            <a:r>
              <a:rPr lang="en-US" altLang="zh-CN" sz="2400" err="1">
                <a:solidFill>
                  <a:schemeClr val="tx1"/>
                </a:solidFill>
                <a:latin typeface="微软雅黑" panose="020B0503020204020204" charset="-122"/>
                <a:ea typeface="微软雅黑" panose="020B0503020204020204" charset="-122"/>
              </a:rPr>
              <a:t>cì</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扈（</a:t>
            </a:r>
            <a:r>
              <a:rPr lang="en-US" altLang="zh-CN" sz="2400" err="1">
                <a:solidFill>
                  <a:schemeClr val="tx1"/>
                </a:solidFill>
                <a:latin typeface="微软雅黑" panose="020B0503020204020204" charset="-122"/>
                <a:ea typeface="微软雅黑" panose="020B0503020204020204" charset="-122"/>
              </a:rPr>
              <a:t>hù</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纫（</a:t>
            </a:r>
            <a:r>
              <a:rPr lang="en-US" altLang="zh-CN" sz="2400" err="1">
                <a:solidFill>
                  <a:schemeClr val="tx1"/>
                </a:solidFill>
                <a:latin typeface="微软雅黑" panose="020B0503020204020204" charset="-122"/>
                <a:ea typeface="微软雅黑" panose="020B0503020204020204" charset="-122"/>
              </a:rPr>
              <a:t>rèn</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搴（</a:t>
            </a:r>
            <a:r>
              <a:rPr lang="en-US" altLang="zh-CN" sz="2400" err="1">
                <a:solidFill>
                  <a:schemeClr val="tx1"/>
                </a:solidFill>
                <a:latin typeface="微软雅黑" panose="020B0503020204020204" charset="-122"/>
                <a:ea typeface="微软雅黑" panose="020B0503020204020204" charset="-122"/>
              </a:rPr>
              <a:t>qiān</a:t>
            </a:r>
            <a:r>
              <a:rPr lang="zh-CN" altLang="en-US" sz="2400">
                <a:solidFill>
                  <a:schemeClr val="tx1"/>
                </a:solidFill>
                <a:latin typeface="微软雅黑" panose="020B0503020204020204" charset="-122"/>
                <a:ea typeface="微软雅黑" panose="020B0503020204020204" charset="-122"/>
              </a:rPr>
              <a:t>）鞿（</a:t>
            </a:r>
            <a:r>
              <a:rPr lang="en-US" altLang="zh-CN" sz="2400" err="1">
                <a:solidFill>
                  <a:schemeClr val="tx1"/>
                </a:solidFill>
                <a:latin typeface="微软雅黑" panose="020B0503020204020204" charset="-122"/>
                <a:ea typeface="微软雅黑" panose="020B0503020204020204" charset="-122"/>
              </a:rPr>
              <a:t>jī</a:t>
            </a:r>
            <a:r>
              <a:rPr lang="zh-CN" altLang="en-US" sz="2400">
                <a:solidFill>
                  <a:schemeClr val="tx1"/>
                </a:solidFill>
                <a:latin typeface="微软雅黑" panose="020B0503020204020204" charset="-122"/>
                <a:ea typeface="微软雅黑" panose="020B0503020204020204" charset="-122"/>
              </a:rPr>
              <a:t>）  </a:t>
            </a:r>
            <a:endParaRPr lang="zh-CN" altLang="en-US" sz="2400">
              <a:solidFill>
                <a:schemeClr val="tx1"/>
              </a:solidFill>
              <a:latin typeface="微软雅黑" panose="020B0503020204020204" charset="-122"/>
              <a:ea typeface="微软雅黑" panose="020B0503020204020204" charset="-122"/>
            </a:endParaRPr>
          </a:p>
          <a:p>
            <a:pPr>
              <a:lnSpc>
                <a:spcPct val="150000"/>
              </a:lnSpc>
            </a:pPr>
            <a:r>
              <a:rPr lang="zh-CN" altLang="en-US" sz="2400">
                <a:solidFill>
                  <a:schemeClr val="tx1"/>
                </a:solidFill>
                <a:latin typeface="微软雅黑" panose="020B0503020204020204" charset="-122"/>
                <a:ea typeface="微软雅黑" panose="020B0503020204020204" charset="-122"/>
              </a:rPr>
              <a:t>谇（</a:t>
            </a:r>
            <a:r>
              <a:rPr lang="en-US" altLang="zh-CN" sz="2400" err="1">
                <a:solidFill>
                  <a:schemeClr val="tx1"/>
                </a:solidFill>
                <a:latin typeface="微软雅黑" panose="020B0503020204020204" charset="-122"/>
                <a:ea typeface="微软雅黑" panose="020B0503020204020204" charset="-122"/>
              </a:rPr>
              <a:t>suì</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纕（</a:t>
            </a:r>
            <a:r>
              <a:rPr lang="en-US" altLang="zh-CN" sz="2400" err="1">
                <a:solidFill>
                  <a:schemeClr val="tx1"/>
                </a:solidFill>
                <a:latin typeface="微软雅黑" panose="020B0503020204020204" charset="-122"/>
                <a:ea typeface="微软雅黑" panose="020B0503020204020204" charset="-122"/>
              </a:rPr>
              <a:t>xiāng</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忳（</a:t>
            </a:r>
            <a:r>
              <a:rPr lang="en-US" altLang="zh-CN" sz="2400" err="1">
                <a:solidFill>
                  <a:schemeClr val="tx1"/>
                </a:solidFill>
                <a:latin typeface="微软雅黑" panose="020B0503020204020204" charset="-122"/>
                <a:ea typeface="微软雅黑" panose="020B0503020204020204" charset="-122"/>
              </a:rPr>
              <a:t>tún</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侘傺（</a:t>
            </a:r>
            <a:r>
              <a:rPr lang="en-US" altLang="zh-CN" sz="2400" err="1">
                <a:solidFill>
                  <a:schemeClr val="tx1"/>
                </a:solidFill>
                <a:latin typeface="微软雅黑" panose="020B0503020204020204" charset="-122"/>
                <a:ea typeface="微软雅黑" panose="020B0503020204020204" charset="-122"/>
              </a:rPr>
              <a:t>chà chì</a:t>
            </a:r>
            <a:r>
              <a:rPr lang="zh-CN" altLang="en-US" sz="2400">
                <a:solidFill>
                  <a:schemeClr val="tx1"/>
                </a:solidFill>
                <a:latin typeface="微软雅黑" panose="020B0503020204020204" charset="-122"/>
                <a:ea typeface="微软雅黑" panose="020B0503020204020204" charset="-122"/>
              </a:rPr>
              <a:t>） </a:t>
            </a:r>
            <a:endParaRPr lang="zh-CN" altLang="en-US" sz="2400">
              <a:solidFill>
                <a:schemeClr val="tx1"/>
              </a:solidFill>
              <a:latin typeface="微软雅黑" panose="020B0503020204020204" charset="-122"/>
              <a:ea typeface="微软雅黑" panose="020B0503020204020204" charset="-122"/>
            </a:endParaRPr>
          </a:p>
          <a:p>
            <a:pPr>
              <a:lnSpc>
                <a:spcPct val="150000"/>
              </a:lnSpc>
            </a:pPr>
            <a:r>
              <a:rPr lang="zh-CN" altLang="en-US" sz="2400">
                <a:solidFill>
                  <a:schemeClr val="tx1"/>
                </a:solidFill>
                <a:latin typeface="微软雅黑" panose="020B0503020204020204" charset="-122"/>
                <a:ea typeface="微软雅黑" panose="020B0503020204020204" charset="-122"/>
              </a:rPr>
              <a:t>溘（</a:t>
            </a:r>
            <a:r>
              <a:rPr lang="en-US" altLang="zh-CN" sz="2400" err="1">
                <a:solidFill>
                  <a:schemeClr val="tx1"/>
                </a:solidFill>
                <a:latin typeface="微软雅黑" panose="020B0503020204020204" charset="-122"/>
                <a:ea typeface="微软雅黑" panose="020B0503020204020204" charset="-122"/>
              </a:rPr>
              <a:t>kè</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攘诟（</a:t>
            </a:r>
            <a:r>
              <a:rPr lang="en-US" altLang="zh-CN" sz="2400" err="1">
                <a:solidFill>
                  <a:schemeClr val="tx1"/>
                </a:solidFill>
                <a:latin typeface="微软雅黑" panose="020B0503020204020204" charset="-122"/>
                <a:ea typeface="微软雅黑" panose="020B0503020204020204" charset="-122"/>
              </a:rPr>
              <a:t>rǎng gòu</a:t>
            </a:r>
            <a:r>
              <a:rPr lang="zh-CN" altLang="en-US" sz="2400">
                <a:solidFill>
                  <a:schemeClr val="tx1"/>
                </a:solidFill>
                <a:latin typeface="微软雅黑" panose="020B0503020204020204" charset="-122"/>
                <a:ea typeface="微软雅黑" panose="020B0503020204020204" charset="-122"/>
              </a:rPr>
              <a:t>）</a:t>
            </a:r>
            <a:r>
              <a:rPr lang="en-US" altLang="zh-CN" sz="2400">
                <a:solidFill>
                  <a:schemeClr val="tx1"/>
                </a:solidFill>
                <a:latin typeface="微软雅黑" panose="020B0503020204020204" charset="-122"/>
                <a:ea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rPr>
              <a:t>芰（</a:t>
            </a:r>
            <a:r>
              <a:rPr lang="en-US" altLang="zh-CN" sz="2400" err="1">
                <a:solidFill>
                  <a:schemeClr val="tx1"/>
                </a:solidFill>
                <a:latin typeface="微软雅黑" panose="020B0503020204020204" charset="-122"/>
                <a:ea typeface="微软雅黑" panose="020B0503020204020204" charset="-122"/>
              </a:rPr>
              <a:t>jì</a:t>
            </a:r>
            <a:r>
              <a:rPr lang="zh-CN" altLang="en-US" sz="2400">
                <a:solidFill>
                  <a:schemeClr val="tx1"/>
                </a:solidFill>
                <a:latin typeface="微软雅黑" panose="020B0503020204020204" charset="-122"/>
                <a:ea typeface="微软雅黑" panose="020B0503020204020204" charset="-122"/>
              </a:rPr>
              <a:t>）</a:t>
            </a:r>
            <a:endParaRPr lang="zh-CN" altLang="en-US" sz="2400">
              <a:solidFill>
                <a:schemeClr val="tx1"/>
              </a:solidFill>
              <a:latin typeface="微软雅黑" panose="020B0503020204020204" charset="-122"/>
              <a:ea typeface="微软雅黑" panose="020B0503020204020204" charset="-122"/>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421640" y="300355"/>
            <a:ext cx="3840480" cy="583565"/>
          </a:xfrm>
          <a:prstGeom prst="rect">
            <a:avLst/>
          </a:prstGeom>
          <a:noFill/>
          <a:ln>
            <a:noFill/>
          </a:ln>
        </p:spPr>
        <p:txBody>
          <a:bodyPr wrap="none" rtlCol="0" anchor="t">
            <a:spAutoFit/>
          </a:bodyPr>
          <a:lstStyle/>
          <a:p>
            <a:pPr algn="ctr"/>
            <a:r>
              <a:rPr lang="zh-CN"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初读全诗，把握节奏</a:t>
            </a:r>
            <a:endParaRPr lang="zh-CN"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文本框 4"/>
          <p:cNvSpPr txBox="1"/>
          <p:nvPr>
            <p:custDataLst>
              <p:tags r:id="rId3"/>
            </p:custDataLst>
          </p:nvPr>
        </p:nvSpPr>
        <p:spPr>
          <a:xfrm>
            <a:off x="421640" y="974090"/>
            <a:ext cx="11541125" cy="5490845"/>
          </a:xfrm>
          <a:prstGeom prst="rect">
            <a:avLst/>
          </a:prstGeom>
          <a:noFill/>
        </p:spPr>
        <p:txBody>
          <a:bodyPr wrap="square" rtlCol="0">
            <a:spAutoFit/>
          </a:bodyPr>
          <a:lstStyle/>
          <a:p>
            <a:pPr fontAlgn="auto">
              <a:lnSpc>
                <a:spcPct val="135000"/>
              </a:lnSpc>
            </a:pPr>
            <a:r>
              <a:rPr lang="en-US" altLang="zh-CN" sz="3200"/>
              <a:t>     </a:t>
            </a:r>
            <a:r>
              <a:rPr lang="en-US" altLang="zh-CN" sz="2800"/>
              <a:t> </a:t>
            </a:r>
            <a:r>
              <a:rPr lang="zh-CN" altLang="en-US" sz="2800"/>
              <a:t>帝高阳</a:t>
            </a:r>
            <a:r>
              <a:rPr lang="en-US" altLang="zh-CN" sz="2800"/>
              <a:t>/</a:t>
            </a:r>
            <a:r>
              <a:rPr lang="zh-CN" altLang="en-US" sz="2800"/>
              <a:t>之</a:t>
            </a:r>
            <a:r>
              <a:rPr lang="en-US" altLang="zh-CN" sz="2800"/>
              <a:t>/</a:t>
            </a:r>
            <a:r>
              <a:rPr lang="zh-CN" altLang="en-US" sz="2800"/>
              <a:t>苗裔兮，朕皇考</a:t>
            </a:r>
            <a:r>
              <a:rPr lang="en-US" altLang="zh-CN" sz="2800"/>
              <a:t>/</a:t>
            </a:r>
            <a:r>
              <a:rPr lang="zh-CN" altLang="en-US" sz="2800"/>
              <a:t>曰</a:t>
            </a:r>
            <a:r>
              <a:rPr lang="en-US" altLang="zh-CN" sz="2800"/>
              <a:t>/</a:t>
            </a:r>
            <a:r>
              <a:rPr lang="zh-CN" altLang="en-US" sz="2800"/>
              <a:t>伯庸。摄提贞</a:t>
            </a:r>
            <a:r>
              <a:rPr lang="en-US" altLang="zh-CN" sz="2800"/>
              <a:t>/</a:t>
            </a:r>
            <a:r>
              <a:rPr lang="zh-CN" altLang="en-US" sz="2800"/>
              <a:t>于</a:t>
            </a:r>
            <a:r>
              <a:rPr lang="en-US" altLang="zh-CN" sz="2800"/>
              <a:t>/</a:t>
            </a:r>
            <a:r>
              <a:rPr lang="zh-CN" altLang="en-US" sz="2800"/>
              <a:t>孟陬兮，惟庚寅</a:t>
            </a:r>
            <a:r>
              <a:rPr lang="en-US" altLang="zh-CN" sz="2800"/>
              <a:t>/</a:t>
            </a:r>
            <a:r>
              <a:rPr lang="zh-CN" altLang="en-US" sz="2800"/>
              <a:t>吾以</a:t>
            </a:r>
            <a:r>
              <a:rPr lang="en-US" altLang="zh-CN" sz="2800"/>
              <a:t>/</a:t>
            </a:r>
            <a:r>
              <a:rPr lang="zh-CN" altLang="en-US" sz="2800"/>
              <a:t>降。皇</a:t>
            </a:r>
            <a:r>
              <a:rPr lang="en-US" altLang="zh-CN" sz="2800"/>
              <a:t>/</a:t>
            </a:r>
            <a:r>
              <a:rPr lang="zh-CN" altLang="en-US" sz="2800"/>
              <a:t>览揆余</a:t>
            </a:r>
            <a:r>
              <a:rPr lang="en-US" altLang="zh-CN" sz="2800"/>
              <a:t>/</a:t>
            </a:r>
            <a:r>
              <a:rPr lang="zh-CN" altLang="en-US" sz="2800"/>
              <a:t>初度兮，肇锡余</a:t>
            </a:r>
            <a:r>
              <a:rPr lang="en-US" altLang="zh-CN" sz="2800"/>
              <a:t>/</a:t>
            </a:r>
            <a:r>
              <a:rPr lang="zh-CN" altLang="en-US" sz="2800"/>
              <a:t>以</a:t>
            </a:r>
            <a:r>
              <a:rPr lang="en-US" altLang="zh-CN" sz="2800"/>
              <a:t>/</a:t>
            </a:r>
            <a:r>
              <a:rPr lang="zh-CN" altLang="en-US" sz="2800"/>
              <a:t>嘉名。名余</a:t>
            </a:r>
            <a:r>
              <a:rPr lang="en-US" altLang="zh-CN" sz="2800"/>
              <a:t>/</a:t>
            </a:r>
            <a:r>
              <a:rPr lang="zh-CN" altLang="en-US" sz="2800"/>
              <a:t>曰</a:t>
            </a:r>
            <a:r>
              <a:rPr lang="en-US" altLang="zh-CN" sz="2800"/>
              <a:t>/</a:t>
            </a:r>
            <a:r>
              <a:rPr lang="zh-CN" altLang="en-US" sz="2800"/>
              <a:t>正则兮，字余</a:t>
            </a:r>
            <a:r>
              <a:rPr lang="en-US" altLang="zh-CN" sz="2800"/>
              <a:t>/</a:t>
            </a:r>
            <a:r>
              <a:rPr lang="zh-CN" altLang="en-US" sz="2800"/>
              <a:t>曰</a:t>
            </a:r>
            <a:r>
              <a:rPr lang="en-US" altLang="zh-CN" sz="2800"/>
              <a:t>/</a:t>
            </a:r>
            <a:r>
              <a:rPr lang="zh-CN" altLang="en-US" sz="2800"/>
              <a:t>灵均。</a:t>
            </a:r>
            <a:endParaRPr lang="zh-CN" altLang="en-US" sz="2800"/>
          </a:p>
          <a:p>
            <a:pPr fontAlgn="auto">
              <a:lnSpc>
                <a:spcPct val="135000"/>
              </a:lnSpc>
            </a:pPr>
            <a:r>
              <a:rPr lang="en-US" altLang="zh-CN" sz="2800"/>
              <a:t>      </a:t>
            </a:r>
            <a:r>
              <a:rPr lang="zh-CN" altLang="en-US" sz="2800"/>
              <a:t>纷吾既</a:t>
            </a:r>
            <a:r>
              <a:rPr lang="en-US" altLang="zh-CN" sz="2800"/>
              <a:t>/</a:t>
            </a:r>
            <a:r>
              <a:rPr lang="zh-CN" altLang="en-US" sz="2800"/>
              <a:t>有此</a:t>
            </a:r>
            <a:r>
              <a:rPr lang="en-US" altLang="zh-CN" sz="2800"/>
              <a:t>/</a:t>
            </a:r>
            <a:r>
              <a:rPr lang="zh-CN" altLang="en-US" sz="2800"/>
              <a:t>内美兮，又重之</a:t>
            </a:r>
            <a:r>
              <a:rPr lang="en-US" altLang="zh-CN" sz="2800"/>
              <a:t>/</a:t>
            </a:r>
            <a:r>
              <a:rPr lang="zh-CN" altLang="en-US" sz="2800"/>
              <a:t>以</a:t>
            </a:r>
            <a:r>
              <a:rPr lang="en-US" altLang="zh-CN" sz="2800"/>
              <a:t>/</a:t>
            </a:r>
            <a:r>
              <a:rPr lang="zh-CN" altLang="en-US" sz="2800"/>
              <a:t>修能。扈</a:t>
            </a:r>
            <a:r>
              <a:rPr lang="en-US" altLang="zh-CN" sz="2800"/>
              <a:t>/</a:t>
            </a:r>
            <a:r>
              <a:rPr lang="zh-CN" altLang="en-US" sz="2800"/>
              <a:t>江离与辟芷</a:t>
            </a:r>
            <a:r>
              <a:rPr lang="en-US" altLang="zh-CN" sz="2800"/>
              <a:t>/</a:t>
            </a:r>
            <a:r>
              <a:rPr lang="zh-CN" altLang="en-US" sz="2800"/>
              <a:t>兮，纫</a:t>
            </a:r>
            <a:r>
              <a:rPr lang="en-US" altLang="zh-CN" sz="2800"/>
              <a:t>/</a:t>
            </a:r>
            <a:r>
              <a:rPr lang="zh-CN" altLang="en-US" sz="2800"/>
              <a:t>秋兰以为</a:t>
            </a:r>
            <a:r>
              <a:rPr lang="en-US" altLang="zh-CN" sz="2800"/>
              <a:t>/</a:t>
            </a:r>
            <a:r>
              <a:rPr lang="zh-CN" altLang="en-US" sz="2800"/>
              <a:t>佩。汩余若将</a:t>
            </a:r>
            <a:r>
              <a:rPr lang="en-US" altLang="zh-CN" sz="2800"/>
              <a:t>/</a:t>
            </a:r>
            <a:r>
              <a:rPr lang="zh-CN" altLang="en-US" sz="2800"/>
              <a:t>不及</a:t>
            </a:r>
            <a:r>
              <a:rPr lang="en-US" altLang="zh-CN" sz="2800"/>
              <a:t>/</a:t>
            </a:r>
            <a:r>
              <a:rPr lang="zh-CN" altLang="en-US" sz="2800"/>
              <a:t>兮，恐</a:t>
            </a:r>
            <a:r>
              <a:rPr lang="en-US" altLang="zh-CN" sz="2800"/>
              <a:t>/</a:t>
            </a:r>
            <a:r>
              <a:rPr lang="zh-CN" altLang="en-US" sz="2800"/>
              <a:t>年岁之</a:t>
            </a:r>
            <a:r>
              <a:rPr lang="en-US" altLang="zh-CN" sz="2800"/>
              <a:t>/</a:t>
            </a:r>
            <a:r>
              <a:rPr lang="zh-CN" altLang="en-US" sz="2800"/>
              <a:t>不吾与。朝</a:t>
            </a:r>
            <a:r>
              <a:rPr lang="en-US" altLang="zh-CN" sz="2800"/>
              <a:t>/</a:t>
            </a:r>
            <a:r>
              <a:rPr lang="zh-CN" altLang="en-US" sz="2800"/>
              <a:t>搴阰之</a:t>
            </a:r>
            <a:r>
              <a:rPr lang="en-US" altLang="zh-CN" sz="2800"/>
              <a:t>/</a:t>
            </a:r>
            <a:r>
              <a:rPr lang="zh-CN" altLang="en-US" sz="2800"/>
              <a:t>木兰兮，夕揽洲</a:t>
            </a:r>
            <a:r>
              <a:rPr lang="en-US" altLang="zh-CN" sz="2800"/>
              <a:t>/</a:t>
            </a:r>
            <a:r>
              <a:rPr lang="zh-CN" altLang="en-US" sz="2800"/>
              <a:t>之宿莽。日月</a:t>
            </a:r>
            <a:r>
              <a:rPr lang="en-US" altLang="zh-CN" sz="2800"/>
              <a:t>/</a:t>
            </a:r>
            <a:r>
              <a:rPr lang="zh-CN" altLang="en-US" sz="2800"/>
              <a:t>忽其</a:t>
            </a:r>
            <a:r>
              <a:rPr lang="en-US" altLang="zh-CN" sz="2800"/>
              <a:t>/</a:t>
            </a:r>
            <a:r>
              <a:rPr lang="zh-CN" altLang="en-US" sz="2800"/>
              <a:t>不淹兮，春与秋</a:t>
            </a:r>
            <a:r>
              <a:rPr lang="en-US" altLang="zh-CN" sz="2800"/>
              <a:t>/</a:t>
            </a:r>
            <a:r>
              <a:rPr lang="zh-CN" altLang="en-US" sz="2800"/>
              <a:t>其</a:t>
            </a:r>
            <a:r>
              <a:rPr lang="en-US" altLang="zh-CN" sz="2800"/>
              <a:t>/</a:t>
            </a:r>
            <a:r>
              <a:rPr lang="zh-CN" altLang="en-US" sz="2800"/>
              <a:t>代序。惟</a:t>
            </a:r>
            <a:r>
              <a:rPr lang="en-US" altLang="zh-CN" sz="2800"/>
              <a:t>/</a:t>
            </a:r>
            <a:r>
              <a:rPr lang="zh-CN" altLang="en-US" sz="2800"/>
              <a:t>草木之</a:t>
            </a:r>
            <a:r>
              <a:rPr lang="en-US" altLang="zh-CN" sz="2800"/>
              <a:t>/</a:t>
            </a:r>
            <a:r>
              <a:rPr lang="zh-CN" altLang="en-US" sz="2800"/>
              <a:t>零落兮，恐</a:t>
            </a:r>
            <a:r>
              <a:rPr lang="en-US" altLang="zh-CN" sz="2800"/>
              <a:t>/</a:t>
            </a:r>
            <a:r>
              <a:rPr lang="zh-CN" altLang="en-US" sz="2800"/>
              <a:t>美人之</a:t>
            </a:r>
            <a:r>
              <a:rPr lang="en-US" altLang="zh-CN" sz="2800"/>
              <a:t>/</a:t>
            </a:r>
            <a:r>
              <a:rPr lang="zh-CN" altLang="en-US" sz="2800"/>
              <a:t>迟暮。不抚壮</a:t>
            </a:r>
            <a:r>
              <a:rPr lang="en-US" altLang="zh-CN" sz="2800"/>
              <a:t>/</a:t>
            </a:r>
            <a:r>
              <a:rPr lang="zh-CN" altLang="en-US" sz="2800"/>
              <a:t>而弃秽兮，何不</a:t>
            </a:r>
            <a:r>
              <a:rPr lang="en-US" altLang="zh-CN" sz="2800"/>
              <a:t>/</a:t>
            </a:r>
            <a:r>
              <a:rPr lang="zh-CN" altLang="en-US" sz="2800"/>
              <a:t>改乎</a:t>
            </a:r>
            <a:r>
              <a:rPr lang="en-US" altLang="zh-CN" sz="2800"/>
              <a:t>/</a:t>
            </a:r>
            <a:r>
              <a:rPr lang="zh-CN" altLang="en-US" sz="2800"/>
              <a:t>此度？乘</a:t>
            </a:r>
            <a:r>
              <a:rPr lang="en-US" altLang="zh-CN" sz="2800"/>
              <a:t>/</a:t>
            </a:r>
            <a:r>
              <a:rPr lang="zh-CN" altLang="en-US" sz="2800"/>
              <a:t>骐骥</a:t>
            </a:r>
            <a:r>
              <a:rPr lang="en-US" altLang="zh-CN" sz="2800"/>
              <a:t>/</a:t>
            </a:r>
            <a:r>
              <a:rPr lang="zh-CN" altLang="en-US" sz="2800"/>
              <a:t>以驰骋兮，来吾</a:t>
            </a:r>
            <a:r>
              <a:rPr lang="en-US" altLang="zh-CN" sz="2800"/>
              <a:t>/</a:t>
            </a:r>
            <a:r>
              <a:rPr lang="zh-CN" altLang="en-US" sz="2800"/>
              <a:t>道夫</a:t>
            </a:r>
            <a:r>
              <a:rPr lang="en-US" altLang="zh-CN" sz="2800"/>
              <a:t>/</a:t>
            </a:r>
            <a:r>
              <a:rPr lang="zh-CN" altLang="en-US" sz="2800"/>
              <a:t>先路！</a:t>
            </a:r>
            <a:endParaRPr lang="zh-CN" altLang="en-US" sz="2800"/>
          </a:p>
          <a:p>
            <a:pPr fontAlgn="auto">
              <a:lnSpc>
                <a:spcPct val="135000"/>
              </a:lnSpc>
            </a:pPr>
            <a:r>
              <a:rPr lang="en-US" altLang="zh-CN" sz="3200"/>
              <a:t>    </a:t>
            </a:r>
            <a:endParaRPr lang="zh-CN" altLang="en-US" sz="3200"/>
          </a:p>
        </p:txBody>
      </p:sp>
      <p:pic>
        <p:nvPicPr>
          <p:cNvPr id="2" name="一二节- 离骚（节选）">
            <a:hlinkClick r:id="" action="ppaction://media"/>
          </p:cNvPr>
          <p:cNvPicPr>
            <a:picLocks noRot="1" noChangeAspect="1"/>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746760" y="5645785"/>
            <a:ext cx="495300" cy="495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9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684530" y="786765"/>
            <a:ext cx="10823575" cy="5285105"/>
          </a:xfrm>
          <a:prstGeom prst="rect">
            <a:avLst/>
          </a:prstGeom>
          <a:noFill/>
        </p:spPr>
        <p:txBody>
          <a:bodyPr wrap="square" rtlCol="0">
            <a:spAutoFit/>
          </a:bodyPr>
          <a:lstStyle/>
          <a:p>
            <a:pPr fontAlgn="auto">
              <a:lnSpc>
                <a:spcPct val="135000"/>
              </a:lnSpc>
            </a:pPr>
            <a:r>
              <a:rPr lang="en-US" altLang="zh-CN" sz="2500">
                <a:solidFill>
                  <a:schemeClr val="tx1"/>
                </a:solidFill>
                <a:uFillTx/>
              </a:rPr>
              <a:t>       </a:t>
            </a:r>
            <a:r>
              <a:rPr lang="en-US" altLang="zh-CN" sz="2000">
                <a:solidFill>
                  <a:schemeClr val="tx1"/>
                </a:solidFill>
                <a:uFillTx/>
                <a:sym typeface="+mn-ea"/>
              </a:rPr>
              <a:t> </a:t>
            </a:r>
            <a:r>
              <a:rPr lang="zh-CN" altLang="en-US" sz="2000">
                <a:solidFill>
                  <a:schemeClr val="tx1"/>
                </a:solidFill>
                <a:uFillTx/>
                <a:sym typeface="+mn-ea"/>
              </a:rPr>
              <a:t>长太息以掩涕兮，哀民生之多艰。余虽好修姱以鞿羁兮，謇朝谇而夕替。既替余以蕙纕兮，又申之以揽茝。亦余心之所善兮，虽九死其犹未悔怨灵修之浩荡兮，终不察夫民心。众女嫉余之蛾眉兮，谣诼谓余以善淫。固时俗之工巧兮，偭规矩而改错。背绳墨以追曲兮，竞周容以为度。忳郁邑余侘傺兮，吾独穷困乎此时也。宁溘死以流亡兮，余不忍为此态也。鸷鸟之不群兮，自前世而固然。何方圜之能周兮，夫孰异道而相安？屈心而抑志兮，忍尤而攘诟。伏清白以死直兮，固前圣之所厚。</a:t>
            </a:r>
            <a:endParaRPr lang="zh-CN" altLang="en-US" sz="2000">
              <a:solidFill>
                <a:schemeClr val="tx1"/>
              </a:solidFill>
              <a:uFillTx/>
            </a:endParaRPr>
          </a:p>
          <a:p>
            <a:pPr fontAlgn="auto">
              <a:lnSpc>
                <a:spcPct val="135000"/>
              </a:lnSpc>
            </a:pPr>
            <a:r>
              <a:rPr lang="en-US" altLang="zh-CN" sz="2000">
                <a:solidFill>
                  <a:schemeClr val="tx1"/>
                </a:solidFill>
                <a:uFillTx/>
                <a:sym typeface="+mn-ea"/>
              </a:rPr>
              <a:t>       </a:t>
            </a:r>
            <a:r>
              <a:rPr lang="zh-CN" altLang="en-US" sz="2000">
                <a:solidFill>
                  <a:schemeClr val="tx1"/>
                </a:solidFill>
                <a:uFillTx/>
                <a:sym typeface="+mn-ea"/>
              </a:rPr>
              <a:t>悔相道之不察兮，延伫乎吾将反。回朕车以复路兮，及行迷之未远。步余马于兰皋兮，驰椒丘且焉止息。进不入以离尤兮，退将复修吾初服。制芰荷以为衣兮，集芙蓉以为裳。不吾知其亦已兮，苟余情其信芳。高余冠之岌岌兮，长余佩之陆离。芳与泽其杂糅兮，唯昭质其犹未亏。忽反顾以游目兮，将往观乎四荒。佩缤纷其繁饰兮，芳菲菲其弥章。民生各有所乐兮，余独好修以为常。虽体解吾犹未变兮，岂余心之可惩。</a:t>
            </a:r>
            <a:endParaRPr lang="zh-CN" altLang="en-US" sz="2000">
              <a:solidFill>
                <a:schemeClr val="tx1"/>
              </a:solidFill>
              <a:uFillTx/>
            </a:endParaRPr>
          </a:p>
          <a:p>
            <a:pPr fontAlgn="auto">
              <a:lnSpc>
                <a:spcPct val="135000"/>
              </a:lnSpc>
            </a:pPr>
            <a:r>
              <a:rPr lang="en-US" altLang="zh-CN" sz="2500">
                <a:solidFill>
                  <a:schemeClr val="tx1"/>
                </a:solidFill>
                <a:uFillTx/>
              </a:rPr>
              <a:t>   </a:t>
            </a:r>
            <a:endParaRPr lang="en-US" altLang="zh-CN" sz="2500">
              <a:solidFill>
                <a:schemeClr val="tx1"/>
              </a:solidFill>
              <a:uFillTx/>
            </a:endParaRPr>
          </a:p>
        </p:txBody>
      </p:sp>
      <p:sp>
        <p:nvSpPr>
          <p:cNvPr id="2" name="矩形 1"/>
          <p:cNvSpPr/>
          <p:nvPr>
            <p:custDataLst>
              <p:tags r:id="rId3"/>
            </p:custDataLst>
          </p:nvPr>
        </p:nvSpPr>
        <p:spPr>
          <a:xfrm>
            <a:off x="421640" y="300355"/>
            <a:ext cx="3840480" cy="583565"/>
          </a:xfrm>
          <a:prstGeom prst="rect">
            <a:avLst/>
          </a:prstGeom>
          <a:noFill/>
          <a:ln>
            <a:noFill/>
          </a:ln>
        </p:spPr>
        <p:txBody>
          <a:bodyPr wrap="none" rtlCol="0" anchor="t">
            <a:spAutoFit/>
          </a:bodyPr>
          <a:lstStyle/>
          <a:p>
            <a:pPr algn="ctr"/>
            <a:r>
              <a:rPr lang="zh-CN"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初读全诗，把握节奏</a:t>
            </a:r>
            <a:endParaRPr lang="zh-CN"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3" name="三四节 - 离骚">
            <a:hlinkClick r:id="" action="ppaction://media"/>
          </p:cNvPr>
          <p:cNvPicPr>
            <a:picLocks noRot="1" noChangeAspect="1"/>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567815" y="5838825"/>
            <a:ext cx="495300" cy="495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38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684530" y="786765"/>
            <a:ext cx="10823575" cy="5285105"/>
          </a:xfrm>
          <a:prstGeom prst="rect">
            <a:avLst/>
          </a:prstGeom>
          <a:noFill/>
        </p:spPr>
        <p:txBody>
          <a:bodyPr wrap="square" rtlCol="0">
            <a:spAutoFit/>
          </a:bodyPr>
          <a:lstStyle/>
          <a:p>
            <a:pPr fontAlgn="auto">
              <a:lnSpc>
                <a:spcPct val="135000"/>
              </a:lnSpc>
            </a:pPr>
            <a:r>
              <a:rPr lang="en-US" altLang="zh-CN" sz="2500">
                <a:solidFill>
                  <a:schemeClr val="tx1"/>
                </a:solidFill>
                <a:uFillTx/>
              </a:rPr>
              <a:t>       </a:t>
            </a:r>
            <a:r>
              <a:rPr lang="en-US" altLang="zh-CN" sz="2000">
                <a:solidFill>
                  <a:schemeClr val="tx1"/>
                </a:solidFill>
                <a:uFillTx/>
                <a:sym typeface="+mn-ea"/>
              </a:rPr>
              <a:t> </a:t>
            </a:r>
            <a:r>
              <a:rPr lang="zh-CN" altLang="en-US" sz="2000">
                <a:solidFill>
                  <a:schemeClr val="tx1"/>
                </a:solidFill>
                <a:uFillTx/>
                <a:sym typeface="+mn-ea"/>
              </a:rPr>
              <a:t>长太息以掩涕兮，哀民生之多艰。余虽好修姱以鞿羁兮，謇朝谇而夕替。既替余以蕙纕兮，又申之以揽茝。亦余心之所善兮，虽九死其犹未悔怨灵修之浩荡兮，终不察夫民心。众女嫉余之蛾眉兮，谣诼谓余以善淫。固时俗之工巧兮，偭规矩而改错。背绳墨以追曲兮，竞周容以为度。忳郁邑余侘傺兮，吾独穷困乎此时也。宁溘死以流亡兮，余不忍为此态也。鸷鸟之不群兮，自前世而固然。何方圜之能周兮，夫孰异道而相安？屈心而抑志兮，忍尤而攘诟。伏清白以死直兮，固前圣之所厚。</a:t>
            </a:r>
            <a:endParaRPr lang="zh-CN" altLang="en-US" sz="2000">
              <a:solidFill>
                <a:schemeClr val="tx1"/>
              </a:solidFill>
              <a:uFillTx/>
            </a:endParaRPr>
          </a:p>
          <a:p>
            <a:pPr fontAlgn="auto">
              <a:lnSpc>
                <a:spcPct val="135000"/>
              </a:lnSpc>
            </a:pPr>
            <a:r>
              <a:rPr lang="en-US" altLang="zh-CN" sz="2000">
                <a:solidFill>
                  <a:schemeClr val="tx1"/>
                </a:solidFill>
                <a:uFillTx/>
                <a:sym typeface="+mn-ea"/>
              </a:rPr>
              <a:t>       </a:t>
            </a:r>
            <a:r>
              <a:rPr lang="zh-CN" altLang="en-US" sz="2000">
                <a:solidFill>
                  <a:schemeClr val="tx1"/>
                </a:solidFill>
                <a:uFillTx/>
                <a:sym typeface="+mn-ea"/>
              </a:rPr>
              <a:t>悔相道之不察兮，延伫乎吾将反。回朕车以复路兮，及行迷之未远。步余马于兰皋兮，驰椒丘且焉止息。进不入以离尤兮，退将复修吾初服。制芰荷以为衣兮，集芙蓉以为裳。不吾知其亦已兮，苟余情其信芳。高余冠之岌岌兮，长余佩之陆离。芳与泽其杂糅兮，唯昭质其犹未亏。忽反顾以游目兮，将往观乎四荒。佩缤纷其繁饰兮，芳菲菲其弥章。民生各有所乐兮，余独好修以为常。虽体解吾犹未变兮，岂余心之可惩。</a:t>
            </a:r>
            <a:endParaRPr lang="zh-CN" altLang="en-US" sz="2000">
              <a:solidFill>
                <a:schemeClr val="tx1"/>
              </a:solidFill>
              <a:uFillTx/>
            </a:endParaRPr>
          </a:p>
          <a:p>
            <a:pPr fontAlgn="auto">
              <a:lnSpc>
                <a:spcPct val="135000"/>
              </a:lnSpc>
            </a:pPr>
            <a:r>
              <a:rPr lang="en-US" altLang="zh-CN" sz="2500">
                <a:solidFill>
                  <a:schemeClr val="tx1"/>
                </a:solidFill>
                <a:uFillTx/>
              </a:rPr>
              <a:t>   </a:t>
            </a:r>
            <a:endParaRPr lang="en-US" altLang="zh-CN" sz="2500">
              <a:solidFill>
                <a:schemeClr val="tx1"/>
              </a:solidFill>
              <a:uFillTx/>
            </a:endParaRPr>
          </a:p>
        </p:txBody>
      </p:sp>
      <p:sp>
        <p:nvSpPr>
          <p:cNvPr id="2" name="矩形 1"/>
          <p:cNvSpPr/>
          <p:nvPr>
            <p:custDataLst>
              <p:tags r:id="rId3"/>
            </p:custDataLst>
          </p:nvPr>
        </p:nvSpPr>
        <p:spPr>
          <a:xfrm>
            <a:off x="421640" y="300355"/>
            <a:ext cx="3840480" cy="583565"/>
          </a:xfrm>
          <a:prstGeom prst="rect">
            <a:avLst/>
          </a:prstGeom>
          <a:noFill/>
          <a:ln>
            <a:noFill/>
          </a:ln>
        </p:spPr>
        <p:txBody>
          <a:bodyPr wrap="none" rtlCol="0" anchor="t">
            <a:spAutoFit/>
          </a:bodyPr>
          <a:lstStyle/>
          <a:p>
            <a:pPr algn="ctr"/>
            <a:r>
              <a:rPr lang="zh-CN"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初读全诗，把握节奏</a:t>
            </a:r>
            <a:endParaRPr lang="zh-CN" altLang="en-US" sz="3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4" name="演唱- 离骚">
            <a:hlinkClick r:id="" action="ppaction://media"/>
          </p:cNvPr>
          <p:cNvPicPr>
            <a:picLocks noRot="1" noChangeAspect="1"/>
          </p:cNvPicPr>
          <p:nvPr>
            <a:audi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0149205" y="388620"/>
            <a:ext cx="495300" cy="495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61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178560" y="502920"/>
            <a:ext cx="10494010" cy="583565"/>
          </a:xfrm>
          <a:prstGeom prst="rect">
            <a:avLst/>
          </a:prstGeom>
          <a:noFill/>
          <a:ln>
            <a:solidFill>
              <a:schemeClr val="accent1"/>
            </a:solidFill>
          </a:ln>
        </p:spPr>
        <p:txBody>
          <a:bodyPr wrap="square" rtlCol="0">
            <a:spAutoFit/>
          </a:bodyPr>
          <a:lstStyle/>
          <a:p>
            <a:r>
              <a:rPr lang="zh-CN" altLang="en-US" sz="3200" b="1" smtClean="0">
                <a:latin typeface="方正粗圆简体" panose="03000509000000000000" charset="-122"/>
                <a:ea typeface="方正粗圆简体" panose="03000509000000000000" charset="-122"/>
                <a:sym typeface="+mn-ea"/>
              </a:rPr>
              <a:t>1.课文中大量运用语气助词“兮”，其作用是什么？</a:t>
            </a:r>
            <a:endParaRPr lang="zh-CN" altLang="en-US" sz="3200" b="1" smtClean="0">
              <a:latin typeface="方正粗圆简体" panose="03000509000000000000" charset="-122"/>
              <a:ea typeface="方正粗圆简体" panose="03000509000000000000" charset="-122"/>
              <a:sym typeface="+mn-ea"/>
            </a:endParaRPr>
          </a:p>
        </p:txBody>
      </p:sp>
      <p:sp>
        <p:nvSpPr>
          <p:cNvPr id="4" name="文本框 3"/>
          <p:cNvSpPr txBox="1"/>
          <p:nvPr>
            <p:custDataLst>
              <p:tags r:id="rId3"/>
            </p:custDataLst>
          </p:nvPr>
        </p:nvSpPr>
        <p:spPr>
          <a:xfrm>
            <a:off x="193040" y="1086485"/>
            <a:ext cx="675005" cy="5074920"/>
          </a:xfrm>
          <a:prstGeom prst="rect">
            <a:avLst/>
          </a:prstGeom>
          <a:solidFill>
            <a:schemeClr val="accent5">
              <a:lumMod val="20000"/>
              <a:lumOff val="80000"/>
            </a:schemeClr>
          </a:solidFill>
        </p:spPr>
        <p:txBody>
          <a:bodyPr vert="eaVert" wrap="square" rtlCol="0">
            <a:spAutoFit/>
          </a:bodyPr>
          <a:lstStyle/>
          <a:p>
            <a:r>
              <a:rPr lang="zh-CN" altLang="en-US" sz="3200" b="1">
                <a:latin typeface="方正粗圆简体" panose="03000509000000000000" charset="-122"/>
                <a:ea typeface="方正粗圆简体" panose="03000509000000000000" charset="-122"/>
              </a:rPr>
              <a:t>朗诵文本，感受形式特征</a:t>
            </a:r>
            <a:endParaRPr lang="zh-CN" altLang="en-US" sz="3200" b="1">
              <a:latin typeface="方正粗圆简体" panose="03000509000000000000" charset="-122"/>
              <a:ea typeface="方正粗圆简体" panose="03000509000000000000" charset="-122"/>
            </a:endParaRPr>
          </a:p>
        </p:txBody>
      </p:sp>
      <p:sp>
        <p:nvSpPr>
          <p:cNvPr id="5" name="文本框 4"/>
          <p:cNvSpPr txBox="1"/>
          <p:nvPr>
            <p:custDataLst>
              <p:tags r:id="rId4"/>
            </p:custDataLst>
          </p:nvPr>
        </p:nvSpPr>
        <p:spPr>
          <a:xfrm>
            <a:off x="1583690" y="1545590"/>
            <a:ext cx="8152765" cy="4615815"/>
          </a:xfrm>
          <a:prstGeom prst="rect">
            <a:avLst/>
          </a:prstGeom>
          <a:noFill/>
          <a:ln>
            <a:solidFill>
              <a:schemeClr val="accent1"/>
            </a:solidFill>
          </a:ln>
        </p:spPr>
        <p:txBody>
          <a:bodyPr wrap="square" rtlCol="0">
            <a:spAutoFit/>
          </a:bodyPr>
          <a:lstStyle/>
          <a:p>
            <a:pPr indent="457200" fontAlgn="auto">
              <a:lnSpc>
                <a:spcPct val="150000"/>
              </a:lnSpc>
            </a:pPr>
            <a:r>
              <a:rPr lang="zh-CN" altLang="en-US" sz="2800">
                <a:latin typeface="微软雅黑" panose="020B0503020204020204" charset="-122"/>
                <a:ea typeface="微软雅黑" panose="020B0503020204020204" charset="-122"/>
                <a:cs typeface="微软雅黑" panose="020B0503020204020204" charset="-122"/>
              </a:rPr>
              <a:t>“兮”是有浓厚的楚国地方色彩的语气词，它在诗句中的位置不同，作用也不尽一样。</a:t>
            </a:r>
            <a:endParaRPr lang="zh-CN" altLang="en-US" sz="2800">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r>
              <a:rPr lang="zh-CN" altLang="en-US" sz="2800">
                <a:latin typeface="微软雅黑" panose="020B0503020204020204" charset="-122"/>
                <a:ea typeface="微软雅黑" panose="020B0503020204020204" charset="-122"/>
                <a:cs typeface="微软雅黑" panose="020B0503020204020204" charset="-122"/>
              </a:rPr>
              <a:t> 用在句中，表语音的延长；</a:t>
            </a:r>
            <a:endParaRPr lang="zh-CN" altLang="en-US" sz="2800">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r>
              <a:rPr lang="zh-CN" altLang="en-US" sz="2800">
                <a:latin typeface="微软雅黑" panose="020B0503020204020204" charset="-122"/>
                <a:ea typeface="微软雅黑" panose="020B0503020204020204" charset="-122"/>
                <a:cs typeface="微软雅黑" panose="020B0503020204020204" charset="-122"/>
              </a:rPr>
              <a:t> 用在句间，表语意未竟，待下句补充；</a:t>
            </a:r>
            <a:endParaRPr lang="zh-CN" altLang="en-US" sz="2800">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r>
              <a:rPr lang="zh-CN" altLang="en-US" sz="2800">
                <a:latin typeface="微软雅黑" panose="020B0503020204020204" charset="-122"/>
                <a:ea typeface="微软雅黑" panose="020B0503020204020204" charset="-122"/>
                <a:cs typeface="微软雅黑" panose="020B0503020204020204" charset="-122"/>
              </a:rPr>
              <a:t> 用在句尾，表感叹意味。</a:t>
            </a:r>
            <a:endParaRPr lang="zh-CN" altLang="en-US" sz="2800">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r>
              <a:rPr lang="en-US" altLang="zh-CN" sz="2800">
                <a:latin typeface="微软雅黑" panose="020B0503020204020204" charset="-122"/>
                <a:ea typeface="微软雅黑" panose="020B0503020204020204" charset="-122"/>
                <a:cs typeface="微软雅黑" panose="020B0503020204020204" charset="-122"/>
              </a:rPr>
              <a:t> </a:t>
            </a:r>
            <a:r>
              <a:rPr lang="zh-CN" altLang="en-US" sz="2800">
                <a:latin typeface="微软雅黑" panose="020B0503020204020204" charset="-122"/>
                <a:ea typeface="微软雅黑" panose="020B0503020204020204" charset="-122"/>
                <a:cs typeface="微软雅黑" panose="020B0503020204020204" charset="-122"/>
              </a:rPr>
              <a:t>就课文来看，“兮”均用在句间，表示语意未完，等待下句补充。</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557655" y="342900"/>
            <a:ext cx="4549775" cy="645160"/>
          </a:xfrm>
          <a:prstGeom prst="rect">
            <a:avLst/>
          </a:prstGeom>
          <a:noFill/>
          <a:ln>
            <a:solidFill>
              <a:schemeClr val="accent1"/>
            </a:solidFill>
          </a:ln>
        </p:spPr>
        <p:txBody>
          <a:bodyPr wrap="square" rtlCol="0">
            <a:spAutoFit/>
          </a:bodyPr>
          <a:lstStyle/>
          <a:p>
            <a:r>
              <a:rPr lang="en-US" altLang="zh-CN" sz="3600" b="1" smtClean="0">
                <a:latin typeface="方正粗圆简体" panose="03000509000000000000" charset="-122"/>
                <a:ea typeface="方正粗圆简体" panose="03000509000000000000" charset="-122"/>
                <a:sym typeface="+mn-ea"/>
              </a:rPr>
              <a:t>2.</a:t>
            </a:r>
            <a:r>
              <a:rPr lang="zh-CN" altLang="en-US" sz="3600" b="1" smtClean="0">
                <a:latin typeface="方正粗圆简体" panose="03000509000000000000" charset="-122"/>
                <a:ea typeface="方正粗圆简体" panose="03000509000000000000" charset="-122"/>
                <a:sym typeface="+mn-ea"/>
              </a:rPr>
              <a:t>每句二至四个节拍</a:t>
            </a:r>
            <a:endParaRPr lang="zh-CN" altLang="en-US" sz="3600" b="1" smtClean="0">
              <a:latin typeface="方正粗圆简体" panose="03000509000000000000" charset="-122"/>
              <a:ea typeface="方正粗圆简体" panose="03000509000000000000" charset="-122"/>
              <a:sym typeface="+mn-ea"/>
            </a:endParaRPr>
          </a:p>
        </p:txBody>
      </p:sp>
      <p:sp>
        <p:nvSpPr>
          <p:cNvPr id="5" name="文本框 4"/>
          <p:cNvSpPr txBox="1"/>
          <p:nvPr>
            <p:custDataLst>
              <p:tags r:id="rId3"/>
            </p:custDataLst>
          </p:nvPr>
        </p:nvSpPr>
        <p:spPr>
          <a:xfrm>
            <a:off x="1405255" y="1457960"/>
            <a:ext cx="9142095" cy="2584450"/>
          </a:xfrm>
          <a:prstGeom prst="rect">
            <a:avLst/>
          </a:prstGeom>
          <a:noFill/>
          <a:ln>
            <a:solidFill>
              <a:schemeClr val="accent1"/>
            </a:solidFill>
          </a:ln>
        </p:spPr>
        <p:txBody>
          <a:bodyPr wrap="square" rtlCol="0">
            <a:spAutoFit/>
          </a:bodyPr>
          <a:lstStyle/>
          <a:p>
            <a:pPr indent="457200" fontAlgn="auto">
              <a:lnSpc>
                <a:spcPct val="150000"/>
              </a:lnSpc>
            </a:pPr>
            <a:r>
              <a:rPr lang="en-US" altLang="zh-CN" sz="3600">
                <a:latin typeface="微软雅黑" panose="020B0503020204020204" charset="-122"/>
                <a:ea typeface="微软雅黑" panose="020B0503020204020204" charset="-122"/>
                <a:cs typeface="微软雅黑" panose="020B0503020204020204" charset="-122"/>
              </a:rPr>
              <a:t>   </a:t>
            </a:r>
            <a:r>
              <a:rPr lang="zh-CN" altLang="en-US" sz="3600">
                <a:latin typeface="微软雅黑" panose="020B0503020204020204" charset="-122"/>
                <a:ea typeface="微软雅黑" panose="020B0503020204020204" charset="-122"/>
                <a:cs typeface="微软雅黑" panose="020B0503020204020204" charset="-122"/>
              </a:rPr>
              <a:t>诗句在错落中见整齐，在整齐中又富于变化的特点,读来节奏谐和，音调抑扬,具有一种起伏回宕、一唱三叹的韵致。</a:t>
            </a:r>
            <a:endParaRPr lang="zh-CN" altLang="en-US" sz="36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4"/>
            </p:custDataLst>
          </p:nvPr>
        </p:nvSpPr>
        <p:spPr>
          <a:xfrm>
            <a:off x="193040" y="1086485"/>
            <a:ext cx="675005" cy="5074920"/>
          </a:xfrm>
          <a:prstGeom prst="rect">
            <a:avLst/>
          </a:prstGeom>
          <a:solidFill>
            <a:schemeClr val="accent5">
              <a:lumMod val="20000"/>
              <a:lumOff val="80000"/>
            </a:schemeClr>
          </a:solidFill>
        </p:spPr>
        <p:txBody>
          <a:bodyPr vert="eaVert" wrap="square" rtlCol="0">
            <a:spAutoFit/>
          </a:bodyPr>
          <a:lstStyle/>
          <a:p>
            <a:r>
              <a:rPr lang="zh-CN" altLang="en-US" sz="3200" b="1">
                <a:latin typeface="方正粗圆简体" panose="03000509000000000000" charset="-122"/>
                <a:ea typeface="方正粗圆简体" panose="03000509000000000000" charset="-122"/>
              </a:rPr>
              <a:t>朗诵文本，感受形式特征</a:t>
            </a:r>
            <a:endParaRPr lang="zh-CN" altLang="en-US" sz="3200" b="1">
              <a:latin typeface="方正粗圆简体" panose="03000509000000000000" charset="-122"/>
              <a:ea typeface="方正粗圆简体" panose="03000509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0" name="图片 99"/>
          <p:cNvPicPr/>
          <p:nvPr>
            <p:custDataLst>
              <p:tags r:id="rId2"/>
            </p:custDataLst>
          </p:nvPr>
        </p:nvPicPr>
        <p:blipFill>
          <a:blip r:embed="rId3"/>
          <a:stretch>
            <a:fillRect/>
          </a:stretch>
        </p:blipFill>
        <p:spPr>
          <a:xfrm>
            <a:off x="7895590" y="1447800"/>
            <a:ext cx="3390900" cy="4586605"/>
          </a:xfrm>
          <a:prstGeom prst="rect">
            <a:avLst/>
          </a:prstGeom>
          <a:noFill/>
          <a:ln w="9525">
            <a:noFill/>
          </a:ln>
        </p:spPr>
      </p:pic>
      <p:sp>
        <p:nvSpPr>
          <p:cNvPr id="4" name="矩形 3"/>
          <p:cNvSpPr/>
          <p:nvPr>
            <p:custDataLst>
              <p:tags r:id="rId4"/>
            </p:custDataLst>
          </p:nvPr>
        </p:nvSpPr>
        <p:spPr>
          <a:xfrm>
            <a:off x="0" y="0"/>
            <a:ext cx="7545705" cy="6856730"/>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5"/>
            </p:custDataLst>
          </p:nvPr>
        </p:nvSpPr>
        <p:spPr>
          <a:xfrm>
            <a:off x="866775" y="1101725"/>
            <a:ext cx="5812155" cy="4223385"/>
          </a:xfrm>
          <a:prstGeom prst="rect">
            <a:avLst/>
          </a:prstGeom>
          <a:noFill/>
        </p:spPr>
        <p:txBody>
          <a:bodyPr wrap="square" rtlCol="0">
            <a:spAutoFit/>
          </a:bodyPr>
          <a:lstStyle/>
          <a:p>
            <a:pPr fontAlgn="auto">
              <a:lnSpc>
                <a:spcPct val="150000"/>
              </a:lnSpc>
            </a:pPr>
            <a:r>
              <a:rPr lang="en-US" altLang="zh-CN" sz="3500" b="1">
                <a:gradFill>
                  <a:gsLst>
                    <a:gs pos="0">
                      <a:srgbClr val="7B32B2"/>
                    </a:gs>
                    <a:gs pos="100000">
                      <a:srgbClr val="401A5D"/>
                    </a:gs>
                  </a:gsLst>
                  <a:lin scaled="0"/>
                </a:gradFill>
                <a:latin typeface="华文彩云" panose="02010800040101010101" charset="-122"/>
                <a:ea typeface="华文彩云" panose="02010800040101010101" charset="-122"/>
              </a:rPr>
              <a:t>      </a:t>
            </a:r>
            <a:r>
              <a:rPr lang="en-US" altLang="zh-CN" sz="2800" b="1">
                <a:gradFill>
                  <a:gsLst>
                    <a:gs pos="0">
                      <a:srgbClr val="7B32B2"/>
                    </a:gs>
                    <a:gs pos="100000">
                      <a:srgbClr val="401A5D"/>
                    </a:gs>
                  </a:gsLst>
                  <a:lin scaled="0"/>
                </a:gradFill>
                <a:latin typeface="华文彩云" panose="02010800040101010101" charset="-122"/>
                <a:ea typeface="华文彩云" panose="02010800040101010101" charset="-122"/>
              </a:rPr>
              <a:t> </a:t>
            </a:r>
            <a:r>
              <a:rPr lang="zh-CN" altLang="en-US" sz="2400" b="1">
                <a:gradFill>
                  <a:gsLst>
                    <a:gs pos="0">
                      <a:srgbClr val="7B32B2"/>
                    </a:gs>
                    <a:gs pos="100000">
                      <a:srgbClr val="401A5D"/>
                    </a:gs>
                  </a:gsLst>
                  <a:lin scaled="0"/>
                </a:gradFill>
                <a:latin typeface="华文彩云" panose="02010800040101010101" charset="-122"/>
                <a:ea typeface="华文彩云" panose="02010800040101010101" charset="-122"/>
              </a:rPr>
              <a:t>世人皆醉，唯你独醒。尘世昏暗，万马齐喑，而你秉持高洁，疏离邪恶，壮志可与日月争光。你踽踽独行，悲切吟唱，满腔热血都在《离骚》中释放。于是，孤独成为一种伟大的情感，死亡成为一种唯美的跨越。自你归去，汨罗江畔的墨香与正气升腾了前年。</a:t>
            </a:r>
            <a:endParaRPr lang="zh-CN" altLang="en-US" sz="2400" b="1">
              <a:gradFill>
                <a:gsLst>
                  <a:gs pos="0">
                    <a:srgbClr val="7B32B2"/>
                  </a:gs>
                  <a:gs pos="100000">
                    <a:srgbClr val="401A5D"/>
                  </a:gs>
                </a:gsLst>
                <a:lin scaled="0"/>
              </a:gradFill>
              <a:latin typeface="华文彩云" panose="02010800040101010101" charset="-122"/>
              <a:ea typeface="华文彩云" panose="02010800040101010101" charset="-122"/>
            </a:endParaRPr>
          </a:p>
        </p:txBody>
      </p:sp>
      <p:grpSp>
        <p:nvGrpSpPr>
          <p:cNvPr id="15364" name="组合 6"/>
          <p:cNvGrpSpPr/>
          <p:nvPr>
            <p:custDataLst>
              <p:tags r:id="rId6"/>
            </p:custDataLst>
          </p:nvPr>
        </p:nvGrpSpPr>
        <p:grpSpPr>
          <a:xfrm>
            <a:off x="179470" y="476626"/>
            <a:ext cx="2211221" cy="970912"/>
            <a:chOff x="638806" y="522695"/>
            <a:chExt cx="3149846" cy="1295480"/>
          </a:xfrm>
        </p:grpSpPr>
        <p:sp>
          <p:nvSpPr>
            <p:cNvPr id="8" name="平行四边形 7"/>
            <p:cNvSpPr/>
            <p:nvPr>
              <p:custDataLst>
                <p:tags r:id="rId7"/>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5366" name="Rectangle 18"/>
            <p:cNvSpPr/>
            <p:nvPr>
              <p:custDataLst>
                <p:tags r:id="rId8"/>
              </p:custDataLst>
            </p:nvPr>
          </p:nvSpPr>
          <p:spPr>
            <a:xfrm>
              <a:off x="1720171" y="709939"/>
              <a:ext cx="1953821" cy="1108236"/>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情境导入</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5367" name="组合 10"/>
            <p:cNvGrpSpPr/>
            <p:nvPr>
              <p:custDataLst>
                <p:tags r:id="rId9"/>
              </p:custDataLst>
            </p:nvPr>
          </p:nvGrpSpPr>
          <p:grpSpPr>
            <a:xfrm>
              <a:off x="638806" y="522695"/>
              <a:ext cx="898353" cy="827514"/>
              <a:chOff x="2068545" y="2690254"/>
              <a:chExt cx="2199969" cy="2026492"/>
            </a:xfrm>
          </p:grpSpPr>
          <p:sp>
            <p:nvSpPr>
              <p:cNvPr id="12" name="椭圆 11"/>
              <p:cNvSpPr/>
              <p:nvPr>
                <p:custDataLst>
                  <p:tags r:id="rId10"/>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1"/>
                </p:custDataLst>
              </p:nvPr>
            </p:nvSpPr>
            <p:spPr bwMode="auto">
              <a:xfrm>
                <a:off x="2263068" y="2807290"/>
                <a:ext cx="1853018" cy="1853016"/>
              </a:xfrm>
              <a:prstGeom prst="ellipse">
                <a:avLst/>
              </a:prstGeom>
              <a:blipFill>
                <a:blip r:embed="rId12"/>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099185" y="287655"/>
            <a:ext cx="10494010" cy="645160"/>
          </a:xfrm>
          <a:prstGeom prst="rect">
            <a:avLst/>
          </a:prstGeom>
          <a:noFill/>
          <a:ln>
            <a:solidFill>
              <a:schemeClr val="accent1"/>
            </a:solidFill>
          </a:ln>
        </p:spPr>
        <p:txBody>
          <a:bodyPr wrap="square" rtlCol="0">
            <a:spAutoFit/>
          </a:bodyPr>
          <a:lstStyle/>
          <a:p>
            <a:r>
              <a:rPr lang="zh-CN" altLang="en-US" sz="3600" b="1" smtClean="0">
                <a:latin typeface="方正粗圆简体" panose="03000509000000000000" charset="-122"/>
                <a:ea typeface="方正粗圆简体" panose="03000509000000000000" charset="-122"/>
                <a:sym typeface="+mn-ea"/>
              </a:rPr>
              <a:t>3.充满着楚地风物的描写，使用地道的楚地方言</a:t>
            </a:r>
            <a:endParaRPr lang="zh-CN" altLang="en-US" sz="3600" b="1" smtClean="0">
              <a:latin typeface="方正粗圆简体" panose="03000509000000000000" charset="-122"/>
              <a:ea typeface="方正粗圆简体" panose="03000509000000000000" charset="-122"/>
              <a:sym typeface="+mn-ea"/>
            </a:endParaRPr>
          </a:p>
        </p:txBody>
      </p:sp>
      <p:sp>
        <p:nvSpPr>
          <p:cNvPr id="6" name="文本框 5"/>
          <p:cNvSpPr txBox="1"/>
          <p:nvPr>
            <p:custDataLst>
              <p:tags r:id="rId3"/>
            </p:custDataLst>
          </p:nvPr>
        </p:nvSpPr>
        <p:spPr>
          <a:xfrm>
            <a:off x="193040" y="1086485"/>
            <a:ext cx="675005" cy="5074920"/>
          </a:xfrm>
          <a:prstGeom prst="rect">
            <a:avLst/>
          </a:prstGeom>
          <a:solidFill>
            <a:schemeClr val="accent5">
              <a:lumMod val="20000"/>
              <a:lumOff val="80000"/>
            </a:schemeClr>
          </a:solidFill>
        </p:spPr>
        <p:txBody>
          <a:bodyPr vert="eaVert" wrap="square" rtlCol="0">
            <a:spAutoFit/>
          </a:bodyPr>
          <a:lstStyle/>
          <a:p>
            <a:r>
              <a:rPr lang="zh-CN" altLang="en-US" sz="3200" b="1">
                <a:latin typeface="方正粗圆简体" panose="03000509000000000000" charset="-122"/>
                <a:ea typeface="方正粗圆简体" panose="03000509000000000000" charset="-122"/>
              </a:rPr>
              <a:t>朗诵文本，感受形式特征</a:t>
            </a:r>
            <a:endParaRPr lang="zh-CN" altLang="en-US" sz="3200" b="1">
              <a:latin typeface="方正粗圆简体" panose="03000509000000000000" charset="-122"/>
              <a:ea typeface="方正粗圆简体" panose="03000509000000000000" charset="-122"/>
            </a:endParaRPr>
          </a:p>
        </p:txBody>
      </p:sp>
      <p:sp>
        <p:nvSpPr>
          <p:cNvPr id="2" name="圆角矩形 1"/>
          <p:cNvSpPr/>
          <p:nvPr>
            <p:custDataLst>
              <p:tags r:id="rId4"/>
            </p:custDataLst>
          </p:nvPr>
        </p:nvSpPr>
        <p:spPr>
          <a:xfrm>
            <a:off x="1515745" y="1393190"/>
            <a:ext cx="9160510" cy="40716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25000"/>
              </a:lnSpc>
            </a:pPr>
            <a:r>
              <a:rPr lang="zh-CN" altLang="en-US" sz="2400" b="1">
                <a:solidFill>
                  <a:schemeClr val="tx1"/>
                </a:solidFill>
              </a:rPr>
              <a:t>小结骚体特征：</a:t>
            </a:r>
            <a:endParaRPr lang="zh-CN" altLang="en-US" sz="2400" b="1">
              <a:solidFill>
                <a:schemeClr val="tx1"/>
              </a:solidFill>
            </a:endParaRPr>
          </a:p>
          <a:p>
            <a:pPr algn="l" fontAlgn="auto">
              <a:lnSpc>
                <a:spcPct val="125000"/>
              </a:lnSpc>
            </a:pPr>
            <a:r>
              <a:rPr lang="zh-CN" altLang="en-US" sz="2400" b="1">
                <a:solidFill>
                  <a:schemeClr val="tx1"/>
                </a:solidFill>
              </a:rPr>
              <a:t>一．从诗风言，铺排夸饰，想象丰富，是楚辞的共同特征。二．从体式言，楚辞较之《诗经》，篇幅极大增长，句式也由四言为主变为长短不拘，参差错落。</a:t>
            </a:r>
            <a:endParaRPr lang="zh-CN" altLang="en-US" sz="2400" b="1">
              <a:solidFill>
                <a:schemeClr val="tx1"/>
              </a:solidFill>
            </a:endParaRPr>
          </a:p>
          <a:p>
            <a:pPr algn="l" fontAlgn="auto">
              <a:lnSpc>
                <a:spcPct val="125000"/>
              </a:lnSpc>
            </a:pPr>
            <a:r>
              <a:rPr lang="zh-CN" altLang="en-US" sz="2400" b="1">
                <a:solidFill>
                  <a:schemeClr val="tx1"/>
                </a:solidFill>
              </a:rPr>
              <a:t>三．就语言说，楚辞多用楚语楚声，楚地的方言词语大量涌现，另外，“兮”字、“些”字作为虚词叹语成为楚辞的一个鲜明标志。</a:t>
            </a:r>
            <a:endParaRPr lang="zh-CN" altLang="en-US" sz="24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099185" y="287655"/>
            <a:ext cx="10494010" cy="645160"/>
          </a:xfrm>
          <a:prstGeom prst="rect">
            <a:avLst/>
          </a:prstGeom>
          <a:noFill/>
          <a:ln>
            <a:solidFill>
              <a:schemeClr val="accent1"/>
            </a:solidFill>
          </a:ln>
        </p:spPr>
        <p:txBody>
          <a:bodyPr wrap="square" rtlCol="0">
            <a:spAutoFit/>
          </a:bodyPr>
          <a:lstStyle/>
          <a:p>
            <a:r>
              <a:rPr lang="zh-CN" altLang="en-US" sz="3600" b="1" smtClean="0">
                <a:latin typeface="方正粗圆简体" panose="03000509000000000000" charset="-122"/>
                <a:ea typeface="方正粗圆简体" panose="03000509000000000000" charset="-122"/>
                <a:sym typeface="+mn-ea"/>
              </a:rPr>
              <a:t>梳理全诗的结构层次</a:t>
            </a:r>
            <a:endParaRPr lang="zh-CN" altLang="en-US" sz="3600" b="1" smtClean="0">
              <a:latin typeface="方正粗圆简体" panose="03000509000000000000" charset="-122"/>
              <a:ea typeface="方正粗圆简体" panose="03000509000000000000" charset="-122"/>
              <a:sym typeface="+mn-ea"/>
            </a:endParaRPr>
          </a:p>
        </p:txBody>
      </p:sp>
      <p:sp>
        <p:nvSpPr>
          <p:cNvPr id="2" name="圆角矩形 1"/>
          <p:cNvSpPr/>
          <p:nvPr>
            <p:custDataLst>
              <p:tags r:id="rId3"/>
            </p:custDataLst>
          </p:nvPr>
        </p:nvSpPr>
        <p:spPr>
          <a:xfrm>
            <a:off x="1515745" y="1393190"/>
            <a:ext cx="9160510" cy="40716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25000"/>
              </a:lnSpc>
            </a:pPr>
            <a:r>
              <a:rPr lang="zh-CN" altLang="en-US" sz="2400" b="1">
                <a:solidFill>
                  <a:schemeClr val="tx1"/>
                </a:solidFill>
              </a:rPr>
              <a:t>全文可分为三个部分：</a:t>
            </a:r>
            <a:endParaRPr lang="zh-CN" altLang="en-US" sz="2400" b="1">
              <a:solidFill>
                <a:schemeClr val="tx1"/>
              </a:solidFill>
            </a:endParaRPr>
          </a:p>
          <a:p>
            <a:pPr algn="l" fontAlgn="auto">
              <a:lnSpc>
                <a:spcPct val="125000"/>
              </a:lnSpc>
            </a:pPr>
            <a:r>
              <a:rPr lang="zh-CN" altLang="en-US" sz="2400" b="1">
                <a:solidFill>
                  <a:schemeClr val="tx1"/>
                </a:solidFill>
              </a:rPr>
              <a:t>第一部分（第一、二段）：立志</a:t>
            </a:r>
            <a:endParaRPr lang="zh-CN" altLang="en-US" sz="2400" b="1">
              <a:solidFill>
                <a:schemeClr val="tx1"/>
              </a:solidFill>
            </a:endParaRPr>
          </a:p>
          <a:p>
            <a:pPr algn="l" fontAlgn="auto">
              <a:lnSpc>
                <a:spcPct val="125000"/>
              </a:lnSpc>
            </a:pPr>
            <a:r>
              <a:rPr lang="zh-CN" altLang="en-US" sz="2400" b="1">
                <a:solidFill>
                  <a:schemeClr val="tx1"/>
                </a:solidFill>
              </a:rPr>
              <a:t>第二部分（第三段）：述怀。</a:t>
            </a:r>
            <a:endParaRPr lang="zh-CN" altLang="en-US" sz="2400" b="1">
              <a:solidFill>
                <a:schemeClr val="tx1"/>
              </a:solidFill>
            </a:endParaRPr>
          </a:p>
          <a:p>
            <a:pPr algn="l" fontAlgn="auto">
              <a:lnSpc>
                <a:spcPct val="125000"/>
              </a:lnSpc>
            </a:pPr>
            <a:r>
              <a:rPr lang="zh-CN" altLang="en-US" sz="2400" b="1">
                <a:solidFill>
                  <a:schemeClr val="tx1"/>
                </a:solidFill>
              </a:rPr>
              <a:t>第三部分（第四段）：反省。</a:t>
            </a:r>
            <a:endParaRPr lang="zh-CN" altLang="en-US" sz="24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37895" y="1271905"/>
            <a:ext cx="8903970" cy="4987925"/>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叁</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cxnSp>
        <p:nvCxnSpPr>
          <p:cNvPr id="11" name="直接连接符 10"/>
          <p:cNvCxnSpPr/>
          <p:nvPr>
            <p:custDataLst>
              <p:tags r:id="rId9"/>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1"/>
            </p:custDataLst>
          </p:nvPr>
        </p:nvGrpSpPr>
        <p:grpSpPr>
          <a:xfrm>
            <a:off x="178852" y="476649"/>
            <a:ext cx="2211221" cy="971081"/>
            <a:chOff x="638806" y="522695"/>
            <a:chExt cx="3149846" cy="1294149"/>
          </a:xfrm>
        </p:grpSpPr>
        <p:sp>
          <p:nvSpPr>
            <p:cNvPr id="4" name="平行四边形 3"/>
            <p:cNvSpPr/>
            <p:nvPr>
              <p:custDataLst>
                <p:tags r:id="rId12"/>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3"/>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疏通文意</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4"/>
              </p:custDataLst>
            </p:nvPr>
          </p:nvGrpSpPr>
          <p:grpSpPr>
            <a:xfrm>
              <a:off x="638806" y="522695"/>
              <a:ext cx="898353" cy="827514"/>
              <a:chOff x="2068545" y="2690254"/>
              <a:chExt cx="2199969" cy="2026492"/>
            </a:xfrm>
          </p:grpSpPr>
          <p:sp>
            <p:nvSpPr>
              <p:cNvPr id="10" name="椭圆 9"/>
              <p:cNvSpPr/>
              <p:nvPr>
                <p:custDataLst>
                  <p:tags r:id="rId15"/>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6"/>
                </p:custDataLst>
              </p:nvPr>
            </p:nvSpPr>
            <p:spPr bwMode="auto">
              <a:xfrm>
                <a:off x="2263068" y="2807290"/>
                <a:ext cx="1853018" cy="1853016"/>
              </a:xfrm>
              <a:prstGeom prst="ellipse">
                <a:avLst/>
              </a:prstGeom>
              <a:blipFill>
                <a:blip r:embed="rId17"/>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281601"/>
          <p:cNvSpPr txBox="1">
            <a:spLocks noChangeArrowheads="1"/>
          </p:cNvSpPr>
          <p:nvPr>
            <p:custDataLst>
              <p:tags r:id="rId2"/>
            </p:custDataLst>
          </p:nvPr>
        </p:nvSpPr>
        <p:spPr bwMode="auto">
          <a:xfrm>
            <a:off x="563245" y="340995"/>
            <a:ext cx="11260455" cy="112458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rPr>
              <a:t>帝高阳</a:t>
            </a:r>
            <a:r>
              <a:rPr lang="zh-CN" altLang="en-US" sz="2800" baseline="30000">
                <a:latin typeface="方正粗圆简体" panose="03000509000000000000" charset="-122"/>
                <a:ea typeface="方正粗圆简体" panose="03000509000000000000" charset="-122"/>
                <a:cs typeface="方正粗圆简体" panose="03000509000000000000" charset="-122"/>
              </a:rPr>
              <a:t>①</a:t>
            </a:r>
            <a:r>
              <a:rPr lang="zh-CN" altLang="en-US" sz="2800">
                <a:latin typeface="方正粗圆简体" panose="03000509000000000000" charset="-122"/>
                <a:ea typeface="方正粗圆简体" panose="03000509000000000000" charset="-122"/>
                <a:cs typeface="方正粗圆简体" panose="03000509000000000000" charset="-122"/>
              </a:rPr>
              <a:t>之苗裔</a:t>
            </a:r>
            <a:r>
              <a:rPr lang="zh-CN" altLang="en-US" sz="2800" baseline="30000">
                <a:latin typeface="方正粗圆简体" panose="03000509000000000000" charset="-122"/>
                <a:ea typeface="方正粗圆简体" panose="03000509000000000000" charset="-122"/>
                <a:cs typeface="方正粗圆简体" panose="03000509000000000000" charset="-122"/>
              </a:rPr>
              <a:t>②</a:t>
            </a:r>
            <a:r>
              <a:rPr lang="zh-CN" altLang="en-US" sz="2800">
                <a:latin typeface="方正粗圆简体" panose="03000509000000000000" charset="-122"/>
                <a:ea typeface="方正粗圆简体" panose="03000509000000000000" charset="-122"/>
                <a:cs typeface="方正粗圆简体" panose="03000509000000000000" charset="-122"/>
              </a:rPr>
              <a:t>兮，朕</a:t>
            </a:r>
            <a:r>
              <a:rPr lang="zh-CN" altLang="en-US" sz="2800" baseline="30000">
                <a:latin typeface="方正粗圆简体" panose="03000509000000000000" charset="-122"/>
                <a:ea typeface="方正粗圆简体" panose="03000509000000000000" charset="-122"/>
                <a:cs typeface="方正粗圆简体" panose="03000509000000000000" charset="-122"/>
              </a:rPr>
              <a:t>③</a:t>
            </a:r>
            <a:r>
              <a:rPr lang="zh-CN" altLang="en-US" sz="2800">
                <a:latin typeface="方正粗圆简体" panose="03000509000000000000" charset="-122"/>
                <a:ea typeface="方正粗圆简体" panose="03000509000000000000" charset="-122"/>
                <a:cs typeface="方正粗圆简体" panose="03000509000000000000" charset="-122"/>
              </a:rPr>
              <a:t>皇考</a:t>
            </a:r>
            <a:r>
              <a:rPr lang="zh-CN" altLang="en-US" sz="2800" baseline="30000">
                <a:latin typeface="方正粗圆简体" panose="03000509000000000000" charset="-122"/>
                <a:ea typeface="方正粗圆简体" panose="03000509000000000000" charset="-122"/>
                <a:cs typeface="方正粗圆简体" panose="03000509000000000000" charset="-122"/>
              </a:rPr>
              <a:t>④</a:t>
            </a:r>
            <a:r>
              <a:rPr lang="zh-CN" altLang="en-US" sz="2800">
                <a:latin typeface="方正粗圆简体" panose="03000509000000000000" charset="-122"/>
                <a:ea typeface="方正粗圆简体" panose="03000509000000000000" charset="-122"/>
                <a:cs typeface="方正粗圆简体" panose="03000509000000000000" charset="-122"/>
              </a:rPr>
              <a:t>曰伯庸。摄提贞于孟陬</a:t>
            </a:r>
            <a:r>
              <a:rPr lang="zh-CN" altLang="en-US" sz="2800" baseline="30000">
                <a:latin typeface="方正粗圆简体" panose="03000509000000000000" charset="-122"/>
                <a:ea typeface="方正粗圆简体" panose="03000509000000000000" charset="-122"/>
                <a:cs typeface="方正粗圆简体" panose="03000509000000000000" charset="-122"/>
              </a:rPr>
              <a:t>⑤</a:t>
            </a:r>
            <a:r>
              <a:rPr lang="zh-CN" altLang="en-US" sz="2800">
                <a:latin typeface="方正粗圆简体" panose="03000509000000000000" charset="-122"/>
                <a:ea typeface="方正粗圆简体" panose="03000509000000000000" charset="-122"/>
                <a:cs typeface="方正粗圆简体" panose="03000509000000000000" charset="-122"/>
              </a:rPr>
              <a:t>兮，惟庚寅</a:t>
            </a:r>
            <a:r>
              <a:rPr lang="zh-CN" altLang="en-US" sz="2800" baseline="30000">
                <a:latin typeface="方正粗圆简体" panose="03000509000000000000" charset="-122"/>
                <a:ea typeface="方正粗圆简体" panose="03000509000000000000" charset="-122"/>
                <a:cs typeface="方正粗圆简体" panose="03000509000000000000" charset="-122"/>
              </a:rPr>
              <a:t>⑥</a:t>
            </a:r>
            <a:r>
              <a:rPr lang="zh-CN" altLang="en-US" sz="2800">
                <a:latin typeface="方正粗圆简体" panose="03000509000000000000" charset="-122"/>
                <a:ea typeface="方正粗圆简体" panose="03000509000000000000" charset="-122"/>
                <a:cs typeface="方正粗圆简体" panose="03000509000000000000" charset="-122"/>
              </a:rPr>
              <a:t>吾以降。</a:t>
            </a:r>
            <a:endParaRPr lang="zh-CN" altLang="en-US" sz="2800">
              <a:latin typeface="方正粗圆简体" panose="03000509000000000000" charset="-122"/>
              <a:ea typeface="方正粗圆简体" panose="03000509000000000000" charset="-122"/>
              <a:cs typeface="方正粗圆简体" panose="03000509000000000000" charset="-122"/>
            </a:endParaRPr>
          </a:p>
        </p:txBody>
      </p:sp>
      <p:grpSp>
        <p:nvGrpSpPr>
          <p:cNvPr id="3" name="组合 2"/>
          <p:cNvGrpSpPr/>
          <p:nvPr>
            <p:custDataLst>
              <p:tags r:id="rId3"/>
            </p:custDataLst>
          </p:nvPr>
        </p:nvGrpSpPr>
        <p:grpSpPr>
          <a:xfrm>
            <a:off x="-49530" y="0"/>
            <a:ext cx="612775" cy="612775"/>
            <a:chOff x="8729979" y="817399"/>
            <a:chExt cx="1356360" cy="1356360"/>
          </a:xfrm>
        </p:grpSpPr>
        <p:sp>
          <p:nvSpPr>
            <p:cNvPr id="4" name="椭圆 3"/>
            <p:cNvSpPr/>
            <p:nvPr>
              <p:custDataLst>
                <p:tags r:id="rId4"/>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6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5" name="文本框 4"/>
            <p:cNvSpPr txBox="1"/>
            <p:nvPr>
              <p:custDataLst>
                <p:tags r:id="rId5"/>
              </p:custDataLst>
            </p:nvPr>
          </p:nvSpPr>
          <p:spPr>
            <a:xfrm>
              <a:off x="8839199" y="985518"/>
              <a:ext cx="1137922" cy="101902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rPr>
                <a:t>壹</a:t>
              </a:r>
              <a:endPar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7" name="文本框 6"/>
          <p:cNvSpPr txBox="1"/>
          <p:nvPr>
            <p:custDataLst>
              <p:tags r:id="rId6"/>
            </p:custDataLst>
          </p:nvPr>
        </p:nvSpPr>
        <p:spPr>
          <a:xfrm>
            <a:off x="201930" y="1554480"/>
            <a:ext cx="11787505" cy="4521835"/>
          </a:xfrm>
          <a:prstGeom prst="rect">
            <a:avLst/>
          </a:prstGeom>
          <a:noFill/>
        </p:spPr>
        <p:txBody>
          <a:bodyPr wrap="square" rtlCol="0">
            <a:spAutoFit/>
          </a:bodyPr>
          <a:lstStyle/>
          <a:p>
            <a:pPr fontAlgn="auto">
              <a:lnSpc>
                <a:spcPct val="120000"/>
              </a:lnSpc>
            </a:pPr>
            <a:r>
              <a:rPr lang="zh-CN" altLang="en-US" sz="2400"/>
              <a:t>①高阳：颛顼（zhuān xū），姬姓，高阳氏 ，黄帝之孙，昌意之子。上古部落联盟首领，“五帝”之一，人文始祖之一。 颛顼不是远古时代具体的人物名称，而是部落首领名称。</a:t>
            </a:r>
            <a:endParaRPr lang="zh-CN" altLang="en-US" sz="2400"/>
          </a:p>
          <a:p>
            <a:pPr fontAlgn="auto">
              <a:lnSpc>
                <a:spcPct val="120000"/>
              </a:lnSpc>
            </a:pPr>
            <a:r>
              <a:rPr lang="zh-CN" altLang="en-US" sz="2400"/>
              <a:t>②苗裔：远代子孙。</a:t>
            </a:r>
            <a:endParaRPr lang="zh-CN" altLang="en-US" sz="2400"/>
          </a:p>
          <a:p>
            <a:pPr fontAlgn="auto">
              <a:lnSpc>
                <a:spcPct val="120000"/>
              </a:lnSpc>
            </a:pPr>
            <a:r>
              <a:rPr lang="zh-CN" altLang="en-US" sz="2400"/>
              <a:t>③朕：我。古时不论贵贱都可自称朕，至秦始皇始定为皇帝的自称。</a:t>
            </a:r>
            <a:endParaRPr lang="zh-CN" altLang="en-US" sz="2400"/>
          </a:p>
          <a:p>
            <a:pPr fontAlgn="auto">
              <a:lnSpc>
                <a:spcPct val="120000"/>
              </a:lnSpc>
            </a:pPr>
            <a:r>
              <a:rPr lang="zh-CN" altLang="en-US" sz="2400"/>
              <a:t>④皇考：对亡父的尊称；对亡祖的尊称。皇：美，即光明，伟大。</a:t>
            </a:r>
            <a:endParaRPr lang="zh-CN" altLang="en-US" sz="2400"/>
          </a:p>
          <a:p>
            <a:pPr fontAlgn="auto">
              <a:lnSpc>
                <a:spcPct val="120000"/>
              </a:lnSpc>
            </a:pPr>
            <a:r>
              <a:rPr lang="zh-CN" altLang="en-US" sz="2400"/>
              <a:t>考：对已故父亲的称呼。</a:t>
            </a:r>
            <a:r>
              <a:rPr lang="en-US" altLang="zh-CN" sz="2400"/>
              <a:t>    </a:t>
            </a:r>
            <a:r>
              <a:rPr lang="zh-CN" altLang="en-US" sz="2400"/>
              <a:t>妣：对已故母亲的称呼。</a:t>
            </a:r>
            <a:endParaRPr lang="zh-CN" altLang="en-US" sz="2400"/>
          </a:p>
          <a:p>
            <a:pPr fontAlgn="auto">
              <a:lnSpc>
                <a:spcPct val="120000"/>
              </a:lnSpc>
            </a:pPr>
            <a:r>
              <a:rPr lang="zh-CN" altLang="en-US" sz="2400"/>
              <a:t>⑤摄提：是古代岁星纪年中的太岁名，对应简化后十二地支中的“寅”。</a:t>
            </a:r>
            <a:endParaRPr lang="zh-CN" altLang="en-US" sz="2400"/>
          </a:p>
          <a:p>
            <a:pPr fontAlgn="auto">
              <a:lnSpc>
                <a:spcPct val="120000"/>
              </a:lnSpc>
            </a:pPr>
            <a:r>
              <a:rPr lang="zh-CN" altLang="en-US" sz="2400"/>
              <a:t>  </a:t>
            </a:r>
            <a:r>
              <a:rPr lang="en-US" altLang="zh-CN" sz="2400"/>
              <a:t> </a:t>
            </a:r>
            <a:r>
              <a:rPr lang="zh-CN" altLang="en-US" sz="2400"/>
              <a:t>贞：正当。</a:t>
            </a:r>
            <a:r>
              <a:rPr lang="en-US" altLang="zh-CN" sz="2400"/>
              <a:t>       </a:t>
            </a:r>
            <a:r>
              <a:rPr lang="zh-CN" altLang="en-US" sz="2400"/>
              <a:t>孟陬：孟春正月，正月为陬，又称寅月。</a:t>
            </a:r>
            <a:endParaRPr lang="zh-CN" altLang="en-US" sz="2400"/>
          </a:p>
          <a:p>
            <a:pPr fontAlgn="auto">
              <a:lnSpc>
                <a:spcPct val="120000"/>
              </a:lnSpc>
            </a:pPr>
            <a:r>
              <a:rPr lang="zh-CN" altLang="en-US" sz="2400"/>
              <a:t>⑥庚寅：指庚寅日。降：降生，出生。</a:t>
            </a:r>
            <a:endParaRPr lang="zh-CN" altLang="en-US" sz="2400"/>
          </a:p>
        </p:txBody>
      </p:sp>
      <p:sp>
        <p:nvSpPr>
          <p:cNvPr id="6" name="矩形 5"/>
          <p:cNvSpPr/>
          <p:nvPr>
            <p:custDataLst>
              <p:tags r:id="rId7"/>
            </p:custDataLst>
          </p:nvPr>
        </p:nvSpPr>
        <p:spPr>
          <a:xfrm>
            <a:off x="267335" y="5360035"/>
            <a:ext cx="11642725" cy="12522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25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我是高阳帝的后代子孙啊， 我的伟大的先父名叫伯庸。 太岁在寅那年，正当新正之月啊， 又恰在庚寅之日我降生到世上。</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2" end="2"/>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12" dur="500"/>
                                        <p:tgtEl>
                                          <p:spTgt spid="7">
                                            <p:txEl>
                                              <p:pRg st="3" end="3"/>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additive="base">
                                        <p:cTn id="15"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16" dur="500"/>
                                        <p:tgtEl>
                                          <p:spTgt spid="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up)">
                                      <p:cBhvr>
                                        <p:cTn id="22" dur="500"/>
                                        <p:tgtEl>
                                          <p:spTgt spid="7">
                                            <p:txEl>
                                              <p:pRg st="5" end="5"/>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p:tgtEl>
                                          <p:spTgt spid="7">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additive="base">
                                        <p:cTn id="31" dur="500"/>
                                        <p:tgtEl>
                                          <p:spTgt spid="7">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281601"/>
          <p:cNvSpPr txBox="1">
            <a:spLocks noChangeArrowheads="1"/>
          </p:cNvSpPr>
          <p:nvPr>
            <p:custDataLst>
              <p:tags r:id="rId2"/>
            </p:custDataLst>
          </p:nvPr>
        </p:nvSpPr>
        <p:spPr bwMode="auto">
          <a:xfrm>
            <a:off x="201930" y="536575"/>
            <a:ext cx="11707495" cy="60769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rPr>
              <a:t>皇览揆</a:t>
            </a:r>
            <a:r>
              <a:rPr lang="zh-CN" altLang="en-US" sz="2800" baseline="30000">
                <a:latin typeface="方正粗圆简体" panose="03000509000000000000" charset="-122"/>
                <a:ea typeface="方正粗圆简体" panose="03000509000000000000" charset="-122"/>
                <a:cs typeface="方正粗圆简体" panose="03000509000000000000" charset="-122"/>
              </a:rPr>
              <a:t>⑦</a:t>
            </a:r>
            <a:r>
              <a:rPr lang="zh-CN" altLang="en-US" sz="2800">
                <a:latin typeface="方正粗圆简体" panose="03000509000000000000" charset="-122"/>
                <a:ea typeface="方正粗圆简体" panose="03000509000000000000" charset="-122"/>
                <a:cs typeface="方正粗圆简体" panose="03000509000000000000" charset="-122"/>
              </a:rPr>
              <a:t>余初度</a:t>
            </a:r>
            <a:r>
              <a:rPr lang="zh-CN" altLang="en-US" sz="2800" baseline="30000">
                <a:latin typeface="方正粗圆简体" panose="03000509000000000000" charset="-122"/>
                <a:ea typeface="方正粗圆简体" panose="03000509000000000000" charset="-122"/>
                <a:cs typeface="方正粗圆简体" panose="03000509000000000000" charset="-122"/>
              </a:rPr>
              <a:t>⑧</a:t>
            </a:r>
            <a:r>
              <a:rPr lang="zh-CN" altLang="en-US" sz="2800">
                <a:latin typeface="方正粗圆简体" panose="03000509000000000000" charset="-122"/>
                <a:ea typeface="方正粗圆简体" panose="03000509000000000000" charset="-122"/>
                <a:cs typeface="方正粗圆简体" panose="03000509000000000000" charset="-122"/>
              </a:rPr>
              <a:t>兮，肇</a:t>
            </a:r>
            <a:r>
              <a:rPr lang="zh-CN" altLang="en-US" sz="2800" baseline="30000">
                <a:latin typeface="方正粗圆简体" panose="03000509000000000000" charset="-122"/>
                <a:ea typeface="方正粗圆简体" panose="03000509000000000000" charset="-122"/>
                <a:cs typeface="方正粗圆简体" panose="03000509000000000000" charset="-122"/>
              </a:rPr>
              <a:t>⑨</a:t>
            </a:r>
            <a:r>
              <a:rPr lang="zh-CN" altLang="en-US" sz="2800">
                <a:latin typeface="方正粗圆简体" panose="03000509000000000000" charset="-122"/>
                <a:ea typeface="方正粗圆简体" panose="03000509000000000000" charset="-122"/>
                <a:cs typeface="方正粗圆简体" panose="03000509000000000000" charset="-122"/>
              </a:rPr>
              <a:t>锡</a:t>
            </a:r>
            <a:r>
              <a:rPr lang="zh-CN" altLang="en-US" sz="2800" baseline="30000">
                <a:latin typeface="方正粗圆简体" panose="03000509000000000000" charset="-122"/>
                <a:ea typeface="方正粗圆简体" panose="03000509000000000000" charset="-122"/>
                <a:cs typeface="方正粗圆简体" panose="03000509000000000000" charset="-122"/>
              </a:rPr>
              <a:t>⑩</a:t>
            </a:r>
            <a:r>
              <a:rPr lang="zh-CN" altLang="en-US" sz="2800">
                <a:latin typeface="方正粗圆简体" panose="03000509000000000000" charset="-122"/>
                <a:ea typeface="方正粗圆简体" panose="03000509000000000000" charset="-122"/>
                <a:cs typeface="方正粗圆简体" panose="03000509000000000000" charset="-122"/>
              </a:rPr>
              <a:t>余以嘉名。名</a:t>
            </a:r>
            <a:r>
              <a:rPr lang="zh-CN" altLang="en-US" sz="2800" baseline="30000">
                <a:latin typeface="方正粗圆简体" panose="03000509000000000000" charset="-122"/>
                <a:ea typeface="方正粗圆简体" panose="03000509000000000000" charset="-122"/>
                <a:cs typeface="方正粗圆简体" panose="03000509000000000000" charset="-122"/>
              </a:rPr>
              <a:t>⑪</a:t>
            </a:r>
            <a:r>
              <a:rPr lang="zh-CN" altLang="en-US" sz="2800">
                <a:latin typeface="方正粗圆简体" panose="03000509000000000000" charset="-122"/>
                <a:ea typeface="方正粗圆简体" panose="03000509000000000000" charset="-122"/>
                <a:cs typeface="方正粗圆简体" panose="03000509000000000000" charset="-122"/>
              </a:rPr>
              <a:t>余曰正则</a:t>
            </a:r>
            <a:r>
              <a:rPr lang="zh-CN" altLang="en-US" sz="2800" baseline="30000">
                <a:latin typeface="方正粗圆简体" panose="03000509000000000000" charset="-122"/>
                <a:ea typeface="方正粗圆简体" panose="03000509000000000000" charset="-122"/>
                <a:cs typeface="方正粗圆简体" panose="03000509000000000000" charset="-122"/>
              </a:rPr>
              <a:t>⑫</a:t>
            </a:r>
            <a:r>
              <a:rPr lang="zh-CN" altLang="en-US" sz="2800">
                <a:latin typeface="方正粗圆简体" panose="03000509000000000000" charset="-122"/>
                <a:ea typeface="方正粗圆简体" panose="03000509000000000000" charset="-122"/>
                <a:cs typeface="方正粗圆简体" panose="03000509000000000000" charset="-122"/>
              </a:rPr>
              <a:t>兮，字</a:t>
            </a:r>
            <a:r>
              <a:rPr lang="zh-CN" altLang="en-US" sz="2800" baseline="30000">
                <a:latin typeface="方正粗圆简体" panose="03000509000000000000" charset="-122"/>
                <a:ea typeface="方正粗圆简体" panose="03000509000000000000" charset="-122"/>
                <a:cs typeface="方正粗圆简体" panose="03000509000000000000" charset="-122"/>
              </a:rPr>
              <a:t>⑪</a:t>
            </a:r>
            <a:r>
              <a:rPr lang="zh-CN" altLang="en-US" sz="2800">
                <a:latin typeface="方正粗圆简体" panose="03000509000000000000" charset="-122"/>
                <a:ea typeface="方正粗圆简体" panose="03000509000000000000" charset="-122"/>
                <a:cs typeface="方正粗圆简体" panose="03000509000000000000" charset="-122"/>
              </a:rPr>
              <a:t>余曰灵均</a:t>
            </a:r>
            <a:r>
              <a:rPr lang="zh-CN" altLang="en-US" sz="2800" baseline="30000">
                <a:latin typeface="方正粗圆简体" panose="03000509000000000000" charset="-122"/>
                <a:ea typeface="方正粗圆简体" panose="03000509000000000000" charset="-122"/>
                <a:cs typeface="方正粗圆简体" panose="03000509000000000000" charset="-122"/>
              </a:rPr>
              <a:t>⑬</a:t>
            </a:r>
            <a:r>
              <a:rPr lang="zh-CN" altLang="en-US" sz="2800">
                <a:latin typeface="方正粗圆简体" panose="03000509000000000000" charset="-122"/>
                <a:ea typeface="方正粗圆简体" panose="03000509000000000000" charset="-122"/>
                <a:cs typeface="方正粗圆简体" panose="03000509000000000000" charset="-122"/>
              </a:rPr>
              <a:t>。</a:t>
            </a:r>
            <a:endParaRPr lang="zh-CN" altLang="en-US" sz="2800">
              <a:latin typeface="方正粗圆简体" panose="03000509000000000000" charset="-122"/>
              <a:ea typeface="方正粗圆简体" panose="03000509000000000000" charset="-122"/>
              <a:cs typeface="方正粗圆简体" panose="03000509000000000000" charset="-122"/>
            </a:endParaRPr>
          </a:p>
        </p:txBody>
      </p:sp>
      <p:grpSp>
        <p:nvGrpSpPr>
          <p:cNvPr id="3" name="组合 2"/>
          <p:cNvGrpSpPr/>
          <p:nvPr>
            <p:custDataLst>
              <p:tags r:id="rId3"/>
            </p:custDataLst>
          </p:nvPr>
        </p:nvGrpSpPr>
        <p:grpSpPr>
          <a:xfrm>
            <a:off x="-49530" y="0"/>
            <a:ext cx="612775" cy="612775"/>
            <a:chOff x="8729979" y="817399"/>
            <a:chExt cx="1356360" cy="1356360"/>
          </a:xfrm>
        </p:grpSpPr>
        <p:sp>
          <p:nvSpPr>
            <p:cNvPr id="4" name="椭圆 3"/>
            <p:cNvSpPr/>
            <p:nvPr>
              <p:custDataLst>
                <p:tags r:id="rId4"/>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6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5" name="文本框 4"/>
            <p:cNvSpPr txBox="1"/>
            <p:nvPr>
              <p:custDataLst>
                <p:tags r:id="rId5"/>
              </p:custDataLst>
            </p:nvPr>
          </p:nvSpPr>
          <p:spPr>
            <a:xfrm>
              <a:off x="8839199" y="985518"/>
              <a:ext cx="1137922" cy="101902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rPr>
                <a:t>壹</a:t>
              </a:r>
              <a:endPar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7" name="文本框 6"/>
          <p:cNvSpPr txBox="1"/>
          <p:nvPr>
            <p:custDataLst>
              <p:tags r:id="rId6"/>
            </p:custDataLst>
          </p:nvPr>
        </p:nvSpPr>
        <p:spPr>
          <a:xfrm>
            <a:off x="201930" y="1356360"/>
            <a:ext cx="11787505" cy="3709035"/>
          </a:xfrm>
          <a:prstGeom prst="rect">
            <a:avLst/>
          </a:prstGeom>
          <a:noFill/>
        </p:spPr>
        <p:txBody>
          <a:bodyPr wrap="square" rtlCol="0">
            <a:spAutoFit/>
          </a:bodyPr>
          <a:lstStyle/>
          <a:p>
            <a:pPr fontAlgn="auto">
              <a:lnSpc>
                <a:spcPct val="120000"/>
              </a:lnSpc>
            </a:pPr>
            <a:r>
              <a:rPr lang="en-US" altLang="zh-CN" sz="2800"/>
              <a:t>⑦览揆：观察考量。览：观察。揆：揣测。</a:t>
            </a:r>
            <a:endParaRPr lang="en-US" altLang="zh-CN" sz="2800"/>
          </a:p>
          <a:p>
            <a:pPr fontAlgn="auto">
              <a:lnSpc>
                <a:spcPct val="120000"/>
              </a:lnSpc>
            </a:pPr>
            <a:r>
              <a:rPr lang="en-US" altLang="zh-CN" sz="2800"/>
              <a:t>⑧初度：刚生下来的时候；生日；首次、第一次。</a:t>
            </a:r>
            <a:endParaRPr lang="en-US" altLang="zh-CN" sz="2800"/>
          </a:p>
          <a:p>
            <a:pPr fontAlgn="auto">
              <a:lnSpc>
                <a:spcPct val="120000"/>
              </a:lnSpc>
            </a:pPr>
            <a:r>
              <a:rPr lang="en-US" altLang="zh-CN" sz="2800"/>
              <a:t>⑨肇：adv开始</a:t>
            </a:r>
            <a:endParaRPr lang="en-US" altLang="zh-CN" sz="2800"/>
          </a:p>
          <a:p>
            <a:pPr fontAlgn="auto">
              <a:lnSpc>
                <a:spcPct val="120000"/>
              </a:lnSpc>
            </a:pPr>
            <a:r>
              <a:rPr lang="en-US" altLang="zh-CN" sz="2800"/>
              <a:t>⑩锡：通“赐”，赐给。</a:t>
            </a:r>
            <a:endParaRPr lang="en-US" altLang="zh-CN" sz="2800"/>
          </a:p>
          <a:p>
            <a:pPr fontAlgn="auto">
              <a:lnSpc>
                <a:spcPct val="120000"/>
              </a:lnSpc>
            </a:pPr>
            <a:r>
              <a:rPr lang="en-US" altLang="zh-CN" sz="2800"/>
              <a:t>⑪名、字：名词活用成动词，给……起名、给……表字。</a:t>
            </a:r>
            <a:endParaRPr lang="en-US" altLang="zh-CN" sz="2800"/>
          </a:p>
          <a:p>
            <a:pPr fontAlgn="auto">
              <a:lnSpc>
                <a:spcPct val="120000"/>
              </a:lnSpc>
            </a:pPr>
            <a:r>
              <a:rPr lang="en-US" altLang="zh-CN" sz="2800"/>
              <a:t>⑫正则：公平而有法则。这是屈原名“平”的解释。</a:t>
            </a:r>
            <a:endParaRPr lang="en-US" altLang="zh-CN" sz="2800"/>
          </a:p>
          <a:p>
            <a:pPr fontAlgn="auto">
              <a:lnSpc>
                <a:spcPct val="120000"/>
              </a:lnSpc>
            </a:pPr>
            <a:r>
              <a:rPr lang="en-US" altLang="zh-CN" sz="2800"/>
              <a:t>⑬灵均：灵善而质均。这是对屈原字“原”的解释。</a:t>
            </a:r>
            <a:endParaRPr lang="en-US" altLang="zh-CN" sz="2800"/>
          </a:p>
        </p:txBody>
      </p:sp>
      <p:sp>
        <p:nvSpPr>
          <p:cNvPr id="6" name="矩形 5"/>
          <p:cNvSpPr/>
          <p:nvPr>
            <p:custDataLst>
              <p:tags r:id="rId7"/>
            </p:custDataLst>
          </p:nvPr>
        </p:nvSpPr>
        <p:spPr>
          <a:xfrm>
            <a:off x="267335" y="5360035"/>
            <a:ext cx="11642725" cy="12522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25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父亲仔细揣测我的生辰，于是赐给我相应的美名：给我以“平”命名，意思是正则；取号为“原”，如大地般灵善质均</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2" end="2"/>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18" dur="500"/>
                                        <p:tgtEl>
                                          <p:spTgt spid="7">
                                            <p:txEl>
                                              <p:pRg st="4" end="4"/>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up)">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p:tgtEl>
                                          <p:spTgt spid="7">
                                            <p:txEl>
                                              <p:pRg st="6" end="6"/>
                                            </p:txEl>
                                          </p:spTgt>
                                        </p:tgtEl>
                                        <p:attrNameLst>
                                          <p:attrName>ppt_y</p:attrName>
                                        </p:attrNameLst>
                                      </p:cBhvr>
                                      <p:tavLst>
                                        <p:tav tm="0">
                                          <p:val>
                                            <p:strVal val="#ppt_y+#ppt_h*1.125000"/>
                                          </p:val>
                                        </p:tav>
                                        <p:tav tm="100000">
                                          <p:val>
                                            <p:strVal val="#ppt_y"/>
                                          </p:val>
                                        </p:tav>
                                      </p:tavLst>
                                    </p:anim>
                                    <p:animEffect transition="in" filter="wipe(up)">
                                      <p:cBhvr>
                                        <p:cTn id="28" dur="500"/>
                                        <p:tgtEl>
                                          <p:spTgt spid="7">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108585" y="79375"/>
            <a:ext cx="612775" cy="612775"/>
            <a:chOff x="8729979" y="817399"/>
            <a:chExt cx="1356360" cy="1356360"/>
          </a:xfrm>
        </p:grpSpPr>
        <p:sp>
          <p:nvSpPr>
            <p:cNvPr id="3" name="椭圆 2"/>
            <p:cNvSpPr/>
            <p:nvPr>
              <p:custDataLst>
                <p:tags r:id="rId3"/>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6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8839199" y="985518"/>
              <a:ext cx="1137922" cy="101902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rPr>
                <a:t>贰</a:t>
              </a:r>
              <a:endPar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5" name="文本框 281601"/>
          <p:cNvSpPr txBox="1">
            <a:spLocks noChangeArrowheads="1"/>
          </p:cNvSpPr>
          <p:nvPr>
            <p:custDataLst>
              <p:tags r:id="rId5"/>
            </p:custDataLst>
          </p:nvPr>
        </p:nvSpPr>
        <p:spPr bwMode="auto">
          <a:xfrm>
            <a:off x="972820" y="79375"/>
            <a:ext cx="7275830" cy="1863090"/>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3200">
                <a:latin typeface="方正粗圆简体" panose="03000509000000000000" charset="-122"/>
                <a:ea typeface="方正粗圆简体" panose="03000509000000000000" charset="-122"/>
                <a:cs typeface="方正粗圆简体" panose="03000509000000000000" charset="-122"/>
              </a:rPr>
              <a:t>纷吾既有此内美兮</a:t>
            </a:r>
            <a:r>
              <a:rPr lang="zh-CN" altLang="en-US" sz="3200" baseline="30000">
                <a:latin typeface="方正粗圆简体" panose="03000509000000000000" charset="-122"/>
                <a:ea typeface="方正粗圆简体" panose="03000509000000000000" charset="-122"/>
                <a:cs typeface="方正粗圆简体" panose="03000509000000000000" charset="-122"/>
              </a:rPr>
              <a:t>①</a:t>
            </a:r>
            <a:r>
              <a:rPr lang="zh-CN" altLang="en-US" sz="3200">
                <a:latin typeface="方正粗圆简体" panose="03000509000000000000" charset="-122"/>
                <a:ea typeface="方正粗圆简体" panose="03000509000000000000" charset="-122"/>
                <a:cs typeface="方正粗圆简体" panose="03000509000000000000" charset="-122"/>
              </a:rPr>
              <a:t>，又重之以</a:t>
            </a:r>
            <a:r>
              <a:rPr lang="zh-CN" altLang="en-US" sz="3200">
                <a:gradFill>
                  <a:gsLst>
                    <a:gs pos="0">
                      <a:srgbClr val="007BD3"/>
                    </a:gs>
                    <a:gs pos="100000">
                      <a:srgbClr val="034373"/>
                    </a:gs>
                  </a:gsLst>
                  <a:lin scaled="0"/>
                </a:gradFill>
                <a:latin typeface="方正粗圆简体" panose="03000509000000000000" charset="-122"/>
                <a:ea typeface="方正粗圆简体" panose="03000509000000000000" charset="-122"/>
                <a:cs typeface="方正粗圆简体" panose="03000509000000000000" charset="-122"/>
              </a:rPr>
              <a:t>修能</a:t>
            </a:r>
            <a:r>
              <a:rPr lang="zh-CN" altLang="en-US" sz="3200" baseline="30000">
                <a:latin typeface="方正粗圆简体" panose="03000509000000000000" charset="-122"/>
                <a:ea typeface="方正粗圆简体" panose="03000509000000000000" charset="-122"/>
                <a:cs typeface="方正粗圆简体" panose="03000509000000000000" charset="-122"/>
              </a:rPr>
              <a:t>②</a:t>
            </a:r>
            <a:r>
              <a:rPr lang="zh-CN" altLang="en-US" sz="3200">
                <a:latin typeface="方正粗圆简体" panose="03000509000000000000" charset="-122"/>
                <a:ea typeface="方正粗圆简体" panose="03000509000000000000" charset="-122"/>
                <a:cs typeface="方正粗圆简体" panose="03000509000000000000" charset="-122"/>
              </a:rPr>
              <a:t>。</a:t>
            </a:r>
            <a:endParaRPr lang="zh-CN" altLang="en-US" sz="3200">
              <a:latin typeface="方正粗圆简体" panose="03000509000000000000" charset="-122"/>
              <a:ea typeface="方正粗圆简体" panose="03000509000000000000" charset="-122"/>
              <a:cs typeface="方正粗圆简体" panose="03000509000000000000" charset="-122"/>
            </a:endParaRPr>
          </a:p>
          <a:p>
            <a:pPr algn="just" fontAlgn="auto">
              <a:lnSpc>
                <a:spcPct val="120000"/>
              </a:lnSpc>
              <a:spcBef>
                <a:spcPct val="0"/>
              </a:spcBef>
            </a:pPr>
            <a:r>
              <a:rPr lang="zh-CN" altLang="en-US" sz="3200">
                <a:latin typeface="方正粗圆简体" panose="03000509000000000000" charset="-122"/>
                <a:ea typeface="方正粗圆简体" panose="03000509000000000000" charset="-122"/>
                <a:cs typeface="方正粗圆简体" panose="03000509000000000000" charset="-122"/>
              </a:rPr>
              <a:t>扈江离与辟芷兮</a:t>
            </a:r>
            <a:r>
              <a:rPr lang="zh-CN" altLang="en-US" sz="3200" baseline="30000">
                <a:latin typeface="方正粗圆简体" panose="03000509000000000000" charset="-122"/>
                <a:ea typeface="方正粗圆简体" panose="03000509000000000000" charset="-122"/>
                <a:cs typeface="方正粗圆简体" panose="03000509000000000000" charset="-122"/>
              </a:rPr>
              <a:t>③</a:t>
            </a:r>
            <a:r>
              <a:rPr lang="zh-CN" altLang="en-US" sz="3200">
                <a:latin typeface="方正粗圆简体" panose="03000509000000000000" charset="-122"/>
                <a:ea typeface="方正粗圆简体" panose="03000509000000000000" charset="-122"/>
                <a:cs typeface="方正粗圆简体" panose="03000509000000000000" charset="-122"/>
              </a:rPr>
              <a:t>，纫秋兰以为佩</a:t>
            </a:r>
            <a:r>
              <a:rPr lang="zh-CN" altLang="en-US" sz="3200" baseline="30000">
                <a:latin typeface="方正粗圆简体" panose="03000509000000000000" charset="-122"/>
                <a:ea typeface="方正粗圆简体" panose="03000509000000000000" charset="-122"/>
                <a:cs typeface="方正粗圆简体" panose="03000509000000000000" charset="-122"/>
              </a:rPr>
              <a:t>④</a:t>
            </a:r>
            <a:r>
              <a:rPr lang="zh-CN" altLang="en-US" sz="3200">
                <a:latin typeface="方正粗圆简体" panose="03000509000000000000" charset="-122"/>
                <a:ea typeface="方正粗圆简体" panose="03000509000000000000" charset="-122"/>
                <a:cs typeface="方正粗圆简体" panose="03000509000000000000" charset="-122"/>
              </a:rPr>
              <a:t>。</a:t>
            </a:r>
            <a:endParaRPr lang="zh-CN" altLang="en-US" sz="3200">
              <a:latin typeface="方正粗圆简体" panose="03000509000000000000" charset="-122"/>
              <a:ea typeface="方正粗圆简体" panose="03000509000000000000" charset="-122"/>
              <a:cs typeface="方正粗圆简体" panose="03000509000000000000" charset="-122"/>
            </a:endParaRPr>
          </a:p>
          <a:p>
            <a:pPr algn="just" fontAlgn="auto">
              <a:lnSpc>
                <a:spcPct val="120000"/>
              </a:lnSpc>
              <a:spcBef>
                <a:spcPct val="0"/>
              </a:spcBef>
            </a:pPr>
            <a:r>
              <a:rPr lang="zh-CN" altLang="en-US" sz="3200">
                <a:latin typeface="方正粗圆简体" panose="03000509000000000000" charset="-122"/>
                <a:ea typeface="方正粗圆简体" panose="03000509000000000000" charset="-122"/>
                <a:cs typeface="方正粗圆简体" panose="03000509000000000000" charset="-122"/>
              </a:rPr>
              <a:t>汩</a:t>
            </a:r>
            <a:r>
              <a:rPr lang="zh-CN" altLang="en-US" sz="3200" baseline="30000">
                <a:latin typeface="方正粗圆简体" panose="03000509000000000000" charset="-122"/>
                <a:ea typeface="方正粗圆简体" panose="03000509000000000000" charset="-122"/>
                <a:cs typeface="方正粗圆简体" panose="03000509000000000000" charset="-122"/>
              </a:rPr>
              <a:t>⑤</a:t>
            </a:r>
            <a:r>
              <a:rPr lang="zh-CN" altLang="en-US" sz="3200">
                <a:latin typeface="方正粗圆简体" panose="03000509000000000000" charset="-122"/>
                <a:ea typeface="方正粗圆简体" panose="03000509000000000000" charset="-122"/>
                <a:cs typeface="方正粗圆简体" panose="03000509000000000000" charset="-122"/>
              </a:rPr>
              <a:t>余若将不及兮，恐年岁之不吾与</a:t>
            </a:r>
            <a:r>
              <a:rPr lang="zh-CN" altLang="en-US" sz="3200" baseline="30000">
                <a:latin typeface="方正粗圆简体" panose="03000509000000000000" charset="-122"/>
                <a:ea typeface="方正粗圆简体" panose="03000509000000000000" charset="-122"/>
                <a:cs typeface="方正粗圆简体" panose="03000509000000000000" charset="-122"/>
              </a:rPr>
              <a:t>⑥</a:t>
            </a:r>
            <a:r>
              <a:rPr lang="zh-CN" altLang="en-US" sz="3200">
                <a:latin typeface="方正粗圆简体" panose="03000509000000000000" charset="-122"/>
                <a:ea typeface="方正粗圆简体" panose="03000509000000000000" charset="-122"/>
                <a:cs typeface="方正粗圆简体" panose="03000509000000000000" charset="-122"/>
              </a:rPr>
              <a:t>。</a:t>
            </a:r>
            <a:endParaRPr lang="zh-CN" altLang="en-US" sz="3200">
              <a:latin typeface="方正粗圆简体" panose="03000509000000000000" charset="-122"/>
              <a:ea typeface="方正粗圆简体" panose="03000509000000000000" charset="-122"/>
              <a:cs typeface="方正粗圆简体" panose="03000509000000000000" charset="-122"/>
            </a:endParaRPr>
          </a:p>
        </p:txBody>
      </p:sp>
      <p:sp>
        <p:nvSpPr>
          <p:cNvPr id="6" name="文本框 5"/>
          <p:cNvSpPr txBox="1"/>
          <p:nvPr>
            <p:custDataLst>
              <p:tags r:id="rId6"/>
            </p:custDataLst>
          </p:nvPr>
        </p:nvSpPr>
        <p:spPr>
          <a:xfrm>
            <a:off x="158115" y="1942465"/>
            <a:ext cx="10024745" cy="4399915"/>
          </a:xfrm>
          <a:prstGeom prst="rect">
            <a:avLst/>
          </a:prstGeom>
          <a:noFill/>
        </p:spPr>
        <p:txBody>
          <a:bodyPr wrap="square" rtlCol="0">
            <a:spAutoFit/>
          </a:bodyPr>
          <a:lstStyle/>
          <a:p>
            <a:pPr fontAlgn="auto">
              <a:lnSpc>
                <a:spcPct val="125000"/>
              </a:lnSpc>
            </a:pPr>
            <a:r>
              <a:rPr lang="zh-CN" altLang="en-US" sz="2800"/>
              <a:t>①纷：盛多貌，修饰“内美”。内美：先天具有的美好品质。</a:t>
            </a:r>
            <a:endParaRPr lang="zh-CN" altLang="en-US" sz="2800"/>
          </a:p>
          <a:p>
            <a:pPr fontAlgn="auto">
              <a:lnSpc>
                <a:spcPct val="125000"/>
              </a:lnSpc>
            </a:pPr>
            <a:r>
              <a:rPr lang="zh-CN" altLang="en-US" sz="2800"/>
              <a:t>②重（chónɡ）：加。  </a:t>
            </a:r>
            <a:r>
              <a:rPr lang="zh-CN" altLang="en-US" sz="2800" b="1">
                <a:gradFill>
                  <a:gsLst>
                    <a:gs pos="0">
                      <a:srgbClr val="007BD3"/>
                    </a:gs>
                    <a:gs pos="100000">
                      <a:srgbClr val="034373"/>
                    </a:gs>
                  </a:gsLst>
                  <a:lin scaled="0"/>
                </a:gradFill>
              </a:rPr>
              <a:t>修</a:t>
            </a:r>
            <a:r>
              <a:rPr lang="zh-CN" altLang="en-US" sz="2800"/>
              <a:t>：美好。</a:t>
            </a:r>
            <a:r>
              <a:rPr lang="zh-CN" altLang="en-US" sz="2800" b="1">
                <a:solidFill>
                  <a:srgbClr val="0070C0"/>
                </a:solidFill>
              </a:rPr>
              <a:t>能</a:t>
            </a:r>
            <a:r>
              <a:rPr lang="zh-CN" altLang="en-US" sz="2800"/>
              <a:t>：能耐。</a:t>
            </a:r>
            <a:endParaRPr lang="zh-CN" altLang="en-US" sz="2800"/>
          </a:p>
          <a:p>
            <a:pPr fontAlgn="auto">
              <a:lnSpc>
                <a:spcPct val="125000"/>
              </a:lnSpc>
            </a:pPr>
            <a:r>
              <a:rPr lang="zh-CN" altLang="en-US" sz="2800"/>
              <a:t>③扈：披，带。</a:t>
            </a:r>
            <a:endParaRPr lang="zh-CN" altLang="en-US" sz="2800"/>
          </a:p>
          <a:p>
            <a:pPr fontAlgn="auto">
              <a:lnSpc>
                <a:spcPct val="125000"/>
              </a:lnSpc>
            </a:pPr>
            <a:r>
              <a:rPr lang="en-US" altLang="zh-CN" sz="2800"/>
              <a:t>    </a:t>
            </a:r>
            <a:r>
              <a:rPr lang="zh-CN" altLang="en-US" sz="2800"/>
              <a:t>辟芷：生于幽静之处的白芷。</a:t>
            </a:r>
            <a:r>
              <a:rPr lang="zh-CN" altLang="en-US" sz="2800" u="sng"/>
              <a:t>辟，通“僻”，僻静。</a:t>
            </a:r>
            <a:endParaRPr lang="zh-CN" altLang="en-US" sz="2800"/>
          </a:p>
          <a:p>
            <a:pPr fontAlgn="auto">
              <a:lnSpc>
                <a:spcPct val="125000"/>
              </a:lnSpc>
            </a:pPr>
            <a:r>
              <a:rPr lang="zh-CN" altLang="en-US" sz="2800"/>
              <a:t>④纫：v连缀，联结。本意：搓绳。</a:t>
            </a:r>
            <a:endParaRPr lang="zh-CN" altLang="en-US" sz="2800"/>
          </a:p>
          <a:p>
            <a:pPr fontAlgn="auto">
              <a:lnSpc>
                <a:spcPct val="125000"/>
              </a:lnSpc>
            </a:pPr>
            <a:r>
              <a:rPr lang="en-US" altLang="zh-CN" sz="2800"/>
              <a:t>    </a:t>
            </a:r>
            <a:r>
              <a:rPr lang="zh-CN" altLang="en-US" sz="2800"/>
              <a:t>佩：系在衣带上的装饰品。</a:t>
            </a:r>
            <a:endParaRPr lang="zh-CN" altLang="en-US" sz="2800"/>
          </a:p>
          <a:p>
            <a:pPr fontAlgn="auto">
              <a:lnSpc>
                <a:spcPct val="125000"/>
              </a:lnSpc>
            </a:pPr>
            <a:r>
              <a:rPr lang="zh-CN" altLang="en-US" sz="2800"/>
              <a:t>⑤汩： yù 迅疾的样子，这里形容时光飞逝。悲风汩起。</a:t>
            </a:r>
            <a:endParaRPr lang="zh-CN" altLang="en-US" sz="2800"/>
          </a:p>
          <a:p>
            <a:pPr fontAlgn="auto">
              <a:lnSpc>
                <a:spcPct val="125000"/>
              </a:lnSpc>
            </a:pPr>
            <a:r>
              <a:rPr lang="zh-CN" altLang="en-US" sz="2800"/>
              <a:t>⑥与：〈书〉等待。时不我～。</a:t>
            </a:r>
            <a:endParaRPr lang="zh-CN" altLang="en-US" sz="2800"/>
          </a:p>
        </p:txBody>
      </p:sp>
      <p:pic>
        <p:nvPicPr>
          <p:cNvPr id="109" name="图片 108"/>
          <p:cNvPicPr/>
          <p:nvPr>
            <p:custDataLst>
              <p:tags r:id="rId7"/>
            </p:custDataLst>
          </p:nvPr>
        </p:nvPicPr>
        <p:blipFill>
          <a:blip r:embed="rId8"/>
          <a:stretch>
            <a:fillRect/>
          </a:stretch>
        </p:blipFill>
        <p:spPr>
          <a:xfrm>
            <a:off x="386080" y="3938905"/>
            <a:ext cx="4173855" cy="2849245"/>
          </a:xfrm>
          <a:prstGeom prst="rect">
            <a:avLst/>
          </a:prstGeom>
          <a:noFill/>
          <a:ln w="9525">
            <a:noFill/>
          </a:ln>
        </p:spPr>
      </p:pic>
      <p:pic>
        <p:nvPicPr>
          <p:cNvPr id="110" name="图片 109"/>
          <p:cNvPicPr/>
          <p:nvPr>
            <p:custDataLst>
              <p:tags r:id="rId9"/>
            </p:custDataLst>
          </p:nvPr>
        </p:nvPicPr>
        <p:blipFill>
          <a:blip r:embed="rId10"/>
          <a:srcRect r="33626"/>
          <a:stretch>
            <a:fillRect/>
          </a:stretch>
        </p:blipFill>
        <p:spPr>
          <a:xfrm>
            <a:off x="7884795" y="4091940"/>
            <a:ext cx="3689985" cy="2766060"/>
          </a:xfrm>
          <a:prstGeom prst="rect">
            <a:avLst/>
          </a:prstGeom>
          <a:noFill/>
          <a:ln w="9525">
            <a:noFill/>
          </a:ln>
        </p:spPr>
      </p:pic>
      <p:sp>
        <p:nvSpPr>
          <p:cNvPr id="7" name="矩形 6"/>
          <p:cNvSpPr/>
          <p:nvPr>
            <p:custDataLst>
              <p:tags r:id="rId11"/>
            </p:custDataLst>
          </p:nvPr>
        </p:nvSpPr>
        <p:spPr>
          <a:xfrm>
            <a:off x="286385" y="5350510"/>
            <a:ext cx="11148060" cy="12522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25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我已经具有这样多内在的美德, 我还要培养优异的才能。 披上了江蓠和系结起的白芷, 又编织起秋兰佩带在身。光阴似箭我好像跟不上，岁月不等待人令我心慌。  </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edge">
                                      <p:cBhvr>
                                        <p:cTn id="7" dur="20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9"/>
                                        </p:tgtEl>
                                      </p:cBhvr>
                                    </p:animEffect>
                                    <p:set>
                                      <p:cBhvr>
                                        <p:cTn id="12" dur="1" fill="hold">
                                          <p:stCondLst>
                                            <p:cond delay="4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barn(inVertical)">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barn(inVertical)">
                                      <p:cBhvr>
                                        <p:cTn id="35" dur="500"/>
                                        <p:tgtEl>
                                          <p:spTgt spid="1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110"/>
                                        </p:tgtEl>
                                      </p:cBhvr>
                                    </p:animEffect>
                                    <p:set>
                                      <p:cBhvr>
                                        <p:cTn id="40" dur="1" fill="hold">
                                          <p:stCondLst>
                                            <p:cond delay="499"/>
                                          </p:stCondLst>
                                        </p:cTn>
                                        <p:tgtEl>
                                          <p:spTgt spid="1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barn(inVertical)">
                                      <p:cBhvr>
                                        <p:cTn id="45" dur="500"/>
                                        <p:tgtEl>
                                          <p:spTgt spid="6">
                                            <p:txEl>
                                              <p:pRg st="6" end="6"/>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barn(inVertical)">
                                      <p:cBhvr>
                                        <p:cTn id="48" dur="500"/>
                                        <p:tgtEl>
                                          <p:spTgt spid="6">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108585" y="79375"/>
            <a:ext cx="612775" cy="612775"/>
            <a:chOff x="8729979" y="817399"/>
            <a:chExt cx="1356360" cy="1356360"/>
          </a:xfrm>
        </p:grpSpPr>
        <p:sp>
          <p:nvSpPr>
            <p:cNvPr id="3" name="椭圆 2"/>
            <p:cNvSpPr/>
            <p:nvPr>
              <p:custDataLst>
                <p:tags r:id="rId3"/>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6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8839199" y="985518"/>
              <a:ext cx="1137922" cy="101902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rPr>
                <a:t>贰</a:t>
              </a:r>
              <a:endPar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5" name="文本框 281601"/>
          <p:cNvSpPr txBox="1">
            <a:spLocks noChangeArrowheads="1"/>
          </p:cNvSpPr>
          <p:nvPr>
            <p:custDataLst>
              <p:tags r:id="rId5"/>
            </p:custDataLst>
          </p:nvPr>
        </p:nvSpPr>
        <p:spPr bwMode="auto">
          <a:xfrm>
            <a:off x="880745" y="155575"/>
            <a:ext cx="6121400" cy="112458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rPr>
              <a:t>朝搴阰之木兰兮</a:t>
            </a:r>
            <a:r>
              <a:rPr lang="zh-CN" altLang="en-US" sz="2800" baseline="30000">
                <a:latin typeface="方正粗圆简体" panose="03000509000000000000" charset="-122"/>
                <a:ea typeface="方正粗圆简体" panose="03000509000000000000" charset="-122"/>
                <a:cs typeface="方正粗圆简体" panose="03000509000000000000" charset="-122"/>
              </a:rPr>
              <a:t>⑦</a:t>
            </a:r>
            <a:r>
              <a:rPr lang="zh-CN" altLang="en-US" sz="2800">
                <a:latin typeface="方正粗圆简体" panose="03000509000000000000" charset="-122"/>
                <a:ea typeface="方正粗圆简体" panose="03000509000000000000" charset="-122"/>
                <a:cs typeface="方正粗圆简体" panose="03000509000000000000" charset="-122"/>
              </a:rPr>
              <a:t>，夕揽洲之宿莽</a:t>
            </a:r>
            <a:r>
              <a:rPr lang="zh-CN" altLang="en-US" sz="2800" baseline="30000">
                <a:latin typeface="方正粗圆简体" panose="03000509000000000000" charset="-122"/>
                <a:ea typeface="方正粗圆简体" panose="03000509000000000000" charset="-122"/>
                <a:cs typeface="方正粗圆简体" panose="03000509000000000000" charset="-122"/>
              </a:rPr>
              <a:t>⑧</a:t>
            </a:r>
            <a:r>
              <a:rPr lang="zh-CN" altLang="en-US" sz="2800">
                <a:latin typeface="方正粗圆简体" panose="03000509000000000000" charset="-122"/>
                <a:ea typeface="方正粗圆简体" panose="03000509000000000000" charset="-122"/>
                <a:cs typeface="方正粗圆简体" panose="03000509000000000000" charset="-122"/>
              </a:rPr>
              <a:t>。</a:t>
            </a:r>
            <a:endParaRPr lang="zh-CN" altLang="en-US" sz="2800">
              <a:latin typeface="方正粗圆简体" panose="03000509000000000000" charset="-122"/>
              <a:ea typeface="方正粗圆简体" panose="03000509000000000000" charset="-122"/>
              <a:cs typeface="方正粗圆简体" panose="03000509000000000000" charset="-122"/>
            </a:endParaRPr>
          </a:p>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rPr>
              <a:t>日月忽其不淹兮</a:t>
            </a:r>
            <a:r>
              <a:rPr lang="zh-CN" altLang="en-US" sz="2800" baseline="30000">
                <a:latin typeface="方正粗圆简体" panose="03000509000000000000" charset="-122"/>
                <a:ea typeface="方正粗圆简体" panose="03000509000000000000" charset="-122"/>
                <a:cs typeface="方正粗圆简体" panose="03000509000000000000" charset="-122"/>
              </a:rPr>
              <a:t>⑨</a:t>
            </a:r>
            <a:r>
              <a:rPr lang="zh-CN" altLang="en-US" sz="2800">
                <a:latin typeface="方正粗圆简体" panose="03000509000000000000" charset="-122"/>
                <a:ea typeface="方正粗圆简体" panose="03000509000000000000" charset="-122"/>
                <a:cs typeface="方正粗圆简体" panose="03000509000000000000" charset="-122"/>
              </a:rPr>
              <a:t>，春与秋其代序</a:t>
            </a:r>
            <a:r>
              <a:rPr lang="zh-CN" altLang="en-US" sz="2800" baseline="30000">
                <a:latin typeface="方正粗圆简体" panose="03000509000000000000" charset="-122"/>
                <a:ea typeface="方正粗圆简体" panose="03000509000000000000" charset="-122"/>
                <a:cs typeface="方正粗圆简体" panose="03000509000000000000" charset="-122"/>
              </a:rPr>
              <a:t>⑩</a:t>
            </a:r>
            <a:r>
              <a:rPr lang="zh-CN" altLang="en-US" sz="2800">
                <a:latin typeface="方正粗圆简体" panose="03000509000000000000" charset="-122"/>
                <a:ea typeface="方正粗圆简体" panose="03000509000000000000" charset="-122"/>
                <a:cs typeface="方正粗圆简体" panose="03000509000000000000" charset="-122"/>
              </a:rPr>
              <a:t>。</a:t>
            </a:r>
            <a:endParaRPr lang="zh-CN" altLang="en-US" sz="2800">
              <a:latin typeface="方正粗圆简体" panose="03000509000000000000" charset="-122"/>
              <a:ea typeface="方正粗圆简体" panose="03000509000000000000" charset="-122"/>
              <a:cs typeface="方正粗圆简体" panose="03000509000000000000" charset="-122"/>
            </a:endParaRPr>
          </a:p>
        </p:txBody>
      </p:sp>
      <p:sp>
        <p:nvSpPr>
          <p:cNvPr id="6" name="文本框 5"/>
          <p:cNvSpPr txBox="1"/>
          <p:nvPr>
            <p:custDataLst>
              <p:tags r:id="rId6"/>
            </p:custDataLst>
          </p:nvPr>
        </p:nvSpPr>
        <p:spPr>
          <a:xfrm>
            <a:off x="513080" y="1280160"/>
            <a:ext cx="11381740" cy="4399915"/>
          </a:xfrm>
          <a:prstGeom prst="rect">
            <a:avLst/>
          </a:prstGeom>
          <a:noFill/>
        </p:spPr>
        <p:txBody>
          <a:bodyPr wrap="square" rtlCol="0">
            <a:spAutoFit/>
          </a:bodyPr>
          <a:lstStyle/>
          <a:p>
            <a:r>
              <a:rPr lang="zh-CN" altLang="en-US" sz="2800"/>
              <a:t>⑦搴：v拔取。斩将搴旗:拔取敌旗，斩杀敌将，形容勇猛善战。</a:t>
            </a:r>
            <a:endParaRPr lang="zh-CN" altLang="en-US" sz="2800"/>
          </a:p>
          <a:p>
            <a:r>
              <a:rPr lang="en-US" altLang="zh-CN" sz="2800"/>
              <a:t>    </a:t>
            </a:r>
            <a:r>
              <a:rPr lang="zh-CN" altLang="en-US" sz="2800"/>
              <a:t>陂：山名。约在古代楚国南部。</a:t>
            </a:r>
            <a:endParaRPr lang="zh-CN" altLang="en-US" sz="2800"/>
          </a:p>
          <a:p>
            <a:r>
              <a:rPr lang="zh-CN" altLang="en-US" sz="3200"/>
              <a:t>⑧揽：采摘。</a:t>
            </a:r>
            <a:endParaRPr lang="zh-CN" altLang="en-US" sz="3200"/>
          </a:p>
          <a:p>
            <a:r>
              <a:rPr lang="zh-CN" altLang="en-US" sz="3200"/>
              <a:t> </a:t>
            </a:r>
            <a:r>
              <a:rPr lang="en-US" altLang="zh-CN" sz="3200"/>
              <a:t> </a:t>
            </a:r>
            <a:r>
              <a:rPr lang="zh-CN" altLang="en-US" sz="3200"/>
              <a:t> 宿莽：一种可以杀虫蠹的植物,叶</a:t>
            </a:r>
            <a:endParaRPr lang="zh-CN" altLang="en-US" sz="3200"/>
          </a:p>
          <a:p>
            <a:r>
              <a:rPr lang="zh-CN" altLang="en-US" sz="3200"/>
              <a:t> </a:t>
            </a:r>
            <a:r>
              <a:rPr lang="en-US" altLang="zh-CN" sz="3200"/>
              <a:t>    </a:t>
            </a:r>
            <a:r>
              <a:rPr lang="zh-CN" altLang="en-US" sz="3200"/>
              <a:t>含香气，经冬不死，又叫卷施草。</a:t>
            </a:r>
            <a:endParaRPr lang="zh-CN" altLang="en-US" sz="3200"/>
          </a:p>
          <a:p>
            <a:r>
              <a:rPr lang="zh-CN" altLang="en-US" sz="3200"/>
              <a:t>⑨忽：adj迅速，急速。  淹：滞，久留。淹月：满月，滞留一月。</a:t>
            </a:r>
            <a:endParaRPr lang="zh-CN" altLang="en-US" sz="3200"/>
          </a:p>
          <a:p>
            <a:r>
              <a:rPr lang="zh-CN" altLang="en-US" sz="3200"/>
              <a:t>⑩代序：时序更替。  序：次序。</a:t>
            </a:r>
            <a:endParaRPr lang="zh-CN" altLang="en-US" sz="3200"/>
          </a:p>
          <a:p>
            <a:endParaRPr lang="zh-CN" altLang="en-US" sz="3200"/>
          </a:p>
        </p:txBody>
      </p:sp>
      <p:pic>
        <p:nvPicPr>
          <p:cNvPr id="100" name="图片 99"/>
          <p:cNvPicPr/>
          <p:nvPr>
            <p:custDataLst>
              <p:tags r:id="rId7"/>
            </p:custDataLst>
          </p:nvPr>
        </p:nvPicPr>
        <p:blipFill>
          <a:blip r:embed="rId8"/>
          <a:srcRect l="5612" r="5195" b="12773"/>
          <a:stretch>
            <a:fillRect/>
          </a:stretch>
        </p:blipFill>
        <p:spPr>
          <a:xfrm>
            <a:off x="5100955" y="3127375"/>
            <a:ext cx="6402705" cy="3712210"/>
          </a:xfrm>
          <a:prstGeom prst="rect">
            <a:avLst/>
          </a:prstGeom>
          <a:noFill/>
          <a:ln w="9525">
            <a:noFill/>
          </a:ln>
        </p:spPr>
      </p:pic>
      <p:pic>
        <p:nvPicPr>
          <p:cNvPr id="104" name="图片 103"/>
          <p:cNvPicPr/>
          <p:nvPr>
            <p:custDataLst>
              <p:tags r:id="rId9"/>
            </p:custDataLst>
          </p:nvPr>
        </p:nvPicPr>
        <p:blipFill>
          <a:blip r:embed="rId10"/>
          <a:stretch>
            <a:fillRect/>
          </a:stretch>
        </p:blipFill>
        <p:spPr>
          <a:xfrm>
            <a:off x="158115" y="2251710"/>
            <a:ext cx="3966845" cy="4587875"/>
          </a:xfrm>
          <a:prstGeom prst="rect">
            <a:avLst/>
          </a:prstGeom>
          <a:noFill/>
          <a:ln w="9525">
            <a:noFill/>
          </a:ln>
        </p:spPr>
      </p:pic>
      <p:pic>
        <p:nvPicPr>
          <p:cNvPr id="101" name="图片 100"/>
          <p:cNvPicPr/>
          <p:nvPr>
            <p:custDataLst>
              <p:tags r:id="rId11"/>
            </p:custDataLst>
          </p:nvPr>
        </p:nvPicPr>
        <p:blipFill>
          <a:blip r:embed="rId12"/>
          <a:stretch>
            <a:fillRect/>
          </a:stretch>
        </p:blipFill>
        <p:spPr>
          <a:xfrm>
            <a:off x="7002145" y="3054350"/>
            <a:ext cx="4432300" cy="3803650"/>
          </a:xfrm>
          <a:prstGeom prst="rect">
            <a:avLst/>
          </a:prstGeom>
          <a:noFill/>
          <a:ln w="9525">
            <a:noFill/>
          </a:ln>
        </p:spPr>
      </p:pic>
      <p:sp>
        <p:nvSpPr>
          <p:cNvPr id="7" name="矩形 6"/>
          <p:cNvSpPr/>
          <p:nvPr>
            <p:custDataLst>
              <p:tags r:id="rId13"/>
            </p:custDataLst>
          </p:nvPr>
        </p:nvSpPr>
        <p:spPr>
          <a:xfrm>
            <a:off x="721995" y="5350510"/>
            <a:ext cx="10712450" cy="12522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25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早晨我爬上山顶采拔木兰，啊，黄昏我采摘宿莽来到水洲江滨。  时光一刻也不停留啊，春去秋来四季往复交替更新。</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04"/>
                                        </p:tgtEl>
                                      </p:cBhvr>
                                    </p:animEffect>
                                    <p:set>
                                      <p:cBhvr>
                                        <p:cTn id="10" dur="1" fill="hold">
                                          <p:stCondLst>
                                            <p:cond delay="499"/>
                                          </p:stCondLst>
                                        </p:cTn>
                                        <p:tgtEl>
                                          <p:spTgt spid="104"/>
                                        </p:tgtEl>
                                        <p:attrNameLst>
                                          <p:attrName>style.visibility</p:attrName>
                                        </p:attrNameLst>
                                      </p:cBhvr>
                                      <p:to>
                                        <p:strVal val="hidden"/>
                                      </p:to>
                                    </p:set>
                                  </p:childTnLst>
                                </p:cTn>
                              </p:par>
                              <p:par>
                                <p:cTn id="11" presetID="1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6">
                                            <p:txEl>
                                              <p:pRg st="3" end="3"/>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barn(inVertical)">
                                      <p:cBhvr>
                                        <p:cTn id="25" dur="500"/>
                                        <p:tgtEl>
                                          <p:spTgt spid="10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101"/>
                                        </p:tgtEl>
                                      </p:cBhvr>
                                    </p:animEffect>
                                    <p:set>
                                      <p:cBhvr>
                                        <p:cTn id="30" dur="1" fill="hold">
                                          <p:stCondLst>
                                            <p:cond delay="499"/>
                                          </p:stCondLst>
                                        </p:cTn>
                                        <p:tgtEl>
                                          <p:spTgt spid="10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108585" y="79375"/>
            <a:ext cx="612775" cy="612775"/>
            <a:chOff x="8729979" y="817399"/>
            <a:chExt cx="1356360" cy="1356360"/>
          </a:xfrm>
        </p:grpSpPr>
        <p:sp>
          <p:nvSpPr>
            <p:cNvPr id="3" name="椭圆 2"/>
            <p:cNvSpPr/>
            <p:nvPr>
              <p:custDataLst>
                <p:tags r:id="rId3"/>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6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8839199" y="985518"/>
              <a:ext cx="1137922" cy="101902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rPr>
                <a:t>贰</a:t>
              </a:r>
              <a:endParaRPr kumimoji="0" lang="zh-CN" altLang="en-US" sz="24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5" name="文本框 281601"/>
          <p:cNvSpPr txBox="1">
            <a:spLocks noChangeArrowheads="1"/>
          </p:cNvSpPr>
          <p:nvPr>
            <p:custDataLst>
              <p:tags r:id="rId5"/>
            </p:custDataLst>
          </p:nvPr>
        </p:nvSpPr>
        <p:spPr bwMode="auto">
          <a:xfrm>
            <a:off x="864235" y="289560"/>
            <a:ext cx="9441815" cy="164147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sym typeface="+mn-ea"/>
              </a:rPr>
              <a:t>惟</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⑪</a:t>
            </a:r>
            <a:r>
              <a:rPr lang="zh-CN" altLang="en-US" sz="2800">
                <a:latin typeface="方正粗圆简体" panose="03000509000000000000" charset="-122"/>
                <a:ea typeface="方正粗圆简体" panose="03000509000000000000" charset="-122"/>
                <a:cs typeface="方正粗圆简体" panose="03000509000000000000" charset="-122"/>
                <a:sym typeface="+mn-ea"/>
              </a:rPr>
              <a:t>草木之零落兮，恐美人</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⑫</a:t>
            </a:r>
            <a:r>
              <a:rPr lang="zh-CN" altLang="en-US" sz="2800">
                <a:latin typeface="方正粗圆简体" panose="03000509000000000000" charset="-122"/>
                <a:ea typeface="方正粗圆简体" panose="03000509000000000000" charset="-122"/>
                <a:cs typeface="方正粗圆简体" panose="03000509000000000000" charset="-122"/>
                <a:sym typeface="+mn-ea"/>
              </a:rPr>
              <a:t>之迟暮。</a:t>
            </a:r>
            <a:endParaRPr lang="zh-CN" altLang="en-US" sz="2800">
              <a:latin typeface="方正粗圆简体" panose="03000509000000000000" charset="-122"/>
              <a:ea typeface="方正粗圆简体" panose="03000509000000000000" charset="-122"/>
              <a:cs typeface="方正粗圆简体" panose="03000509000000000000" charset="-122"/>
            </a:endParaRPr>
          </a:p>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rPr>
              <a:t>不抚壮而弃秽兮</a:t>
            </a:r>
            <a:r>
              <a:rPr lang="zh-CN" altLang="en-US" sz="2800" baseline="30000">
                <a:latin typeface="方正粗圆简体" panose="03000509000000000000" charset="-122"/>
                <a:ea typeface="方正粗圆简体" panose="03000509000000000000" charset="-122"/>
                <a:cs typeface="方正粗圆简体" panose="03000509000000000000" charset="-122"/>
              </a:rPr>
              <a:t>⑬</a:t>
            </a:r>
            <a:r>
              <a:rPr lang="zh-CN" altLang="en-US" sz="2800">
                <a:latin typeface="方正粗圆简体" panose="03000509000000000000" charset="-122"/>
                <a:ea typeface="方正粗圆简体" panose="03000509000000000000" charset="-122"/>
                <a:cs typeface="方正粗圆简体" panose="03000509000000000000" charset="-122"/>
              </a:rPr>
              <a:t>，何不改乎此度</a:t>
            </a:r>
            <a:r>
              <a:rPr lang="zh-CN" altLang="en-US" sz="2800" baseline="30000">
                <a:latin typeface="方正粗圆简体" panose="03000509000000000000" charset="-122"/>
                <a:ea typeface="方正粗圆简体" panose="03000509000000000000" charset="-122"/>
                <a:cs typeface="方正粗圆简体" panose="03000509000000000000" charset="-122"/>
              </a:rPr>
              <a:t>⑭</a:t>
            </a:r>
            <a:r>
              <a:rPr lang="zh-CN" altLang="en-US" sz="2800">
                <a:latin typeface="方正粗圆简体" panose="03000509000000000000" charset="-122"/>
                <a:ea typeface="方正粗圆简体" panose="03000509000000000000" charset="-122"/>
                <a:cs typeface="方正粗圆简体" panose="03000509000000000000" charset="-122"/>
              </a:rPr>
              <a:t>？乘骐骥以驰骋兮，来吾道夫先路</a:t>
            </a:r>
            <a:r>
              <a:rPr lang="zh-CN" altLang="en-US" sz="2800" baseline="30000">
                <a:latin typeface="方正粗圆简体" panose="03000509000000000000" charset="-122"/>
                <a:ea typeface="方正粗圆简体" panose="03000509000000000000" charset="-122"/>
                <a:cs typeface="方正粗圆简体" panose="03000509000000000000" charset="-122"/>
              </a:rPr>
              <a:t>⑮</a:t>
            </a:r>
            <a:r>
              <a:rPr lang="zh-CN" altLang="en-US" sz="2800">
                <a:latin typeface="方正粗圆简体" panose="03000509000000000000" charset="-122"/>
                <a:ea typeface="方正粗圆简体" panose="03000509000000000000" charset="-122"/>
                <a:cs typeface="方正粗圆简体" panose="03000509000000000000" charset="-122"/>
              </a:rPr>
              <a:t>！</a:t>
            </a:r>
            <a:endParaRPr lang="zh-CN" altLang="en-US" sz="2800">
              <a:latin typeface="方正粗圆简体" panose="03000509000000000000" charset="-122"/>
              <a:ea typeface="方正粗圆简体" panose="03000509000000000000" charset="-122"/>
              <a:cs typeface="方正粗圆简体" panose="03000509000000000000" charset="-122"/>
            </a:endParaRPr>
          </a:p>
        </p:txBody>
      </p:sp>
      <p:sp>
        <p:nvSpPr>
          <p:cNvPr id="6" name="文本框 5"/>
          <p:cNvSpPr txBox="1"/>
          <p:nvPr>
            <p:custDataLst>
              <p:tags r:id="rId6"/>
            </p:custDataLst>
          </p:nvPr>
        </p:nvSpPr>
        <p:spPr>
          <a:xfrm>
            <a:off x="671830" y="1931035"/>
            <a:ext cx="11142345" cy="2676525"/>
          </a:xfrm>
          <a:prstGeom prst="rect">
            <a:avLst/>
          </a:prstGeom>
          <a:noFill/>
        </p:spPr>
        <p:txBody>
          <a:bodyPr wrap="square" rtlCol="0">
            <a:spAutoFit/>
          </a:bodyPr>
          <a:lstStyle/>
          <a:p>
            <a:r>
              <a:rPr lang="zh-CN" altLang="en-US" sz="2800">
                <a:sym typeface="+mn-ea"/>
              </a:rPr>
              <a:t>⑪惟：思考;思念。</a:t>
            </a:r>
            <a:endParaRPr lang="zh-CN" altLang="en-US" sz="2800"/>
          </a:p>
          <a:p>
            <a:r>
              <a:rPr lang="zh-CN" altLang="en-US" sz="2800">
                <a:sym typeface="+mn-ea"/>
              </a:rPr>
              <a:t>⑫美人：品德高尚的人;贤人；比喻君王。</a:t>
            </a:r>
            <a:endParaRPr lang="zh-CN" altLang="en-US" sz="2800"/>
          </a:p>
          <a:p>
            <a:r>
              <a:rPr lang="zh-CN" altLang="en-US" sz="2800"/>
              <a:t>⑬抚：握持。  抚壮：把握壮年。</a:t>
            </a:r>
            <a:endParaRPr lang="zh-CN" altLang="en-US" sz="2800"/>
          </a:p>
          <a:p>
            <a:r>
              <a:rPr lang="zh-CN" altLang="en-US" sz="2800"/>
              <a:t>  弃秽：抛弃污秽的东西。</a:t>
            </a:r>
            <a:endParaRPr lang="zh-CN" altLang="en-US" sz="2800"/>
          </a:p>
          <a:p>
            <a:r>
              <a:rPr lang="zh-CN" altLang="en-US" sz="2800"/>
              <a:t>⑭度：法则，准则。</a:t>
            </a:r>
            <a:endParaRPr lang="zh-CN" altLang="en-US" sz="2800"/>
          </a:p>
          <a:p>
            <a:r>
              <a:rPr lang="zh-CN" altLang="en-US" sz="2800"/>
              <a:t>⑮道：同“导”，引导。 先路：先驱。</a:t>
            </a:r>
            <a:endParaRPr lang="zh-CN" altLang="en-US" sz="2800"/>
          </a:p>
        </p:txBody>
      </p:sp>
      <p:sp>
        <p:nvSpPr>
          <p:cNvPr id="7" name="矩形 6"/>
          <p:cNvSpPr/>
          <p:nvPr>
            <p:custDataLst>
              <p:tags r:id="rId7"/>
            </p:custDataLst>
          </p:nvPr>
        </p:nvSpPr>
        <p:spPr>
          <a:xfrm>
            <a:off x="721360" y="4864735"/>
            <a:ext cx="10712450" cy="12522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25000"/>
              </a:lnSpc>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想起那木在秋风中飘落凋零啊，自己也要老了的忧虑凄然而生。如不趁年华正好的时节扬污去垢啊，为么还不改变自己爱美的本性？乘上骏马放开四蹄奔驰啊，来，我甘愿在前面带路！</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281601"/>
          <p:cNvSpPr txBox="1">
            <a:spLocks noChangeArrowheads="1"/>
          </p:cNvSpPr>
          <p:nvPr>
            <p:custDataLst>
              <p:tags r:id="rId2"/>
            </p:custDataLst>
          </p:nvPr>
        </p:nvSpPr>
        <p:spPr bwMode="auto">
          <a:xfrm>
            <a:off x="797560" y="182245"/>
            <a:ext cx="3543935" cy="344868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6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长太息以掩涕兮</a:t>
            </a:r>
            <a:r>
              <a:rPr lang="zh-CN" altLang="en-US" sz="2600" baseline="300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①</a:t>
            </a:r>
            <a:r>
              <a:rPr lang="zh-CN" altLang="en-US" sz="26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，哀民生</a:t>
            </a:r>
            <a:r>
              <a:rPr lang="zh-CN" altLang="en-US" sz="2600" baseline="300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②</a:t>
            </a:r>
            <a:r>
              <a:rPr lang="zh-CN" altLang="en-US" sz="26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之多艰。余虽好修姱以鞿羁兮</a:t>
            </a:r>
            <a:r>
              <a:rPr lang="zh-CN" altLang="en-US" sz="2600" baseline="300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③</a:t>
            </a:r>
            <a:r>
              <a:rPr lang="zh-CN" altLang="en-US" sz="26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，謇朝谇而夕替</a:t>
            </a:r>
            <a:r>
              <a:rPr lang="zh-CN" altLang="en-US" sz="2600" baseline="300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⑤</a:t>
            </a:r>
            <a:r>
              <a:rPr lang="zh-CN" altLang="en-US" sz="26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。既替余以蕙纕</a:t>
            </a:r>
            <a:r>
              <a:rPr lang="zh-CN" altLang="en-US" sz="2600" baseline="300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⑥</a:t>
            </a:r>
            <a:r>
              <a:rPr lang="zh-CN" altLang="en-US" sz="26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兮，又申之以揽茝</a:t>
            </a:r>
            <a:r>
              <a:rPr lang="zh-CN" altLang="en-US" sz="2600" baseline="300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⑦</a:t>
            </a:r>
            <a:r>
              <a:rPr lang="zh-CN" altLang="en-US" sz="26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rPr>
              <a:t>。亦余心之所善兮，虽九死其犹未悔。</a:t>
            </a:r>
            <a:endParaRPr lang="zh-CN" altLang="en-US" sz="2600" smtClean="0">
              <a:solidFill>
                <a:schemeClr val="tx1"/>
              </a:solidFill>
              <a:uFillTx/>
              <a:latin typeface="方正粗圆简体" panose="03000509000000000000" charset="-122"/>
              <a:ea typeface="方正粗圆简体" panose="03000509000000000000" charset="-122"/>
              <a:cs typeface="方正粗圆简体" panose="03000509000000000000" charset="-122"/>
              <a:sym typeface="+mn-ea"/>
            </a:endParaRPr>
          </a:p>
        </p:txBody>
      </p:sp>
      <p:grpSp>
        <p:nvGrpSpPr>
          <p:cNvPr id="6" name="组合 5"/>
          <p:cNvGrpSpPr/>
          <p:nvPr>
            <p:custDataLst>
              <p:tags r:id="rId3"/>
            </p:custDataLst>
          </p:nvPr>
        </p:nvGrpSpPr>
        <p:grpSpPr>
          <a:xfrm>
            <a:off x="104140" y="106045"/>
            <a:ext cx="612775" cy="612775"/>
            <a:chOff x="8729979" y="817399"/>
            <a:chExt cx="1356360" cy="1356360"/>
          </a:xfrm>
        </p:grpSpPr>
        <p:sp>
          <p:nvSpPr>
            <p:cNvPr id="7" name="椭圆 6"/>
            <p:cNvSpPr/>
            <p:nvPr>
              <p:custDataLst>
                <p:tags r:id="rId4"/>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8" name="文本框 7"/>
            <p:cNvSpPr txBox="1"/>
            <p:nvPr>
              <p:custDataLst>
                <p:tags r:id="rId5"/>
              </p:custDataLst>
            </p:nvPr>
          </p:nvSpPr>
          <p:spPr>
            <a:xfrm>
              <a:off x="8839199" y="985518"/>
              <a:ext cx="1137922" cy="115536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a:solidFill>
                    <a:schemeClr val="bg1"/>
                  </a:solidFill>
                  <a:latin typeface="文悦古典明朝体 (非商业使用) W5" pitchFamily="2" charset="-122"/>
                  <a:ea typeface="文悦古典明朝体 (非商业使用) W5" pitchFamily="2" charset="-122"/>
                </a:rPr>
                <a:t>叁</a:t>
              </a:r>
              <a:endParaRPr kumimoji="0" lang="zh-CN" altLang="en-US" sz="28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2" name="文本框 1"/>
          <p:cNvSpPr txBox="1"/>
          <p:nvPr>
            <p:custDataLst>
              <p:tags r:id="rId6"/>
            </p:custDataLst>
          </p:nvPr>
        </p:nvSpPr>
        <p:spPr>
          <a:xfrm>
            <a:off x="4471670" y="257810"/>
            <a:ext cx="7617460" cy="4523105"/>
          </a:xfrm>
          <a:prstGeom prst="rect">
            <a:avLst/>
          </a:prstGeom>
          <a:noFill/>
        </p:spPr>
        <p:txBody>
          <a:bodyPr wrap="square" rtlCol="0">
            <a:spAutoFit/>
          </a:bodyPr>
          <a:lstStyle/>
          <a:p>
            <a:r>
              <a:rPr lang="zh-CN" altLang="en-US" sz="2400"/>
              <a:t>①太息：大声叹气。</a:t>
            </a:r>
            <a:endParaRPr lang="zh-CN" altLang="en-US" sz="2400"/>
          </a:p>
          <a:p>
            <a:r>
              <a:rPr lang="zh-CN" altLang="en-US" sz="2400"/>
              <a:t>淹涕：掩面流泪。 涕：v流泪;哭泣</a:t>
            </a:r>
            <a:endParaRPr lang="zh-CN" altLang="en-US" sz="2400"/>
          </a:p>
          <a:p>
            <a:r>
              <a:rPr lang="zh-CN" altLang="en-US" sz="2400"/>
              <a:t>②民生：人生。</a:t>
            </a:r>
            <a:endParaRPr lang="zh-CN" altLang="en-US" sz="2400"/>
          </a:p>
          <a:p>
            <a:r>
              <a:rPr lang="zh-CN" altLang="en-US" sz="2400"/>
              <a:t>③修：美好的。 姱 ：漂亮，美好的。</a:t>
            </a:r>
            <a:endParaRPr lang="zh-CN" altLang="en-US" sz="2400"/>
          </a:p>
          <a:p>
            <a:r>
              <a:rPr lang="zh-CN" altLang="en-US" sz="2400"/>
              <a:t>姱容修（长远的）态（志向）：美丽的容貌，长远的智慧。</a:t>
            </a:r>
            <a:endParaRPr lang="zh-CN" altLang="en-US" sz="2400"/>
          </a:p>
          <a:p>
            <a:r>
              <a:rPr lang="zh-CN" altLang="en-US" sz="2400"/>
              <a:t>④鞿：马口中的缰绳。 羁：马络头。 鞿羁：比喻束缚。</a:t>
            </a:r>
            <a:endParaRPr lang="zh-CN" altLang="en-US" sz="2400"/>
          </a:p>
          <a:p>
            <a:r>
              <a:rPr lang="zh-CN" altLang="en-US" sz="2400"/>
              <a:t>⑤谇：劝告;谏诤。  </a:t>
            </a:r>
            <a:endParaRPr lang="zh-CN" altLang="en-US" sz="2400"/>
          </a:p>
          <a:p>
            <a:r>
              <a:rPr lang="zh-CN" altLang="en-US" sz="2400"/>
              <a:t>替：废弃，贬黜。</a:t>
            </a:r>
            <a:endParaRPr lang="zh-CN" altLang="en-US" sz="2400"/>
          </a:p>
          <a:p>
            <a:r>
              <a:rPr lang="zh-CN" altLang="en-US" sz="2400"/>
              <a:t>⑥纕：佩带。</a:t>
            </a:r>
            <a:endParaRPr lang="zh-CN" altLang="en-US" sz="2400"/>
          </a:p>
          <a:p>
            <a:r>
              <a:rPr lang="zh-CN" altLang="en-US" sz="2400"/>
              <a:t>蕙纕：香草作的佩带，系之以示芳洁忠正。</a:t>
            </a:r>
            <a:endParaRPr lang="zh-CN" altLang="en-US" sz="2400"/>
          </a:p>
          <a:p>
            <a:r>
              <a:rPr lang="zh-CN" altLang="en-US" sz="2400"/>
              <a:t>⑦申：重复，加上。</a:t>
            </a:r>
            <a:endParaRPr lang="zh-CN" altLang="en-US" sz="2400"/>
          </a:p>
        </p:txBody>
      </p:sp>
      <p:sp>
        <p:nvSpPr>
          <p:cNvPr id="3" name="矩形 2"/>
          <p:cNvSpPr/>
          <p:nvPr>
            <p:custDataLst>
              <p:tags r:id="rId7"/>
            </p:custDataLst>
          </p:nvPr>
        </p:nvSpPr>
        <p:spPr>
          <a:xfrm>
            <a:off x="500380" y="4780915"/>
            <a:ext cx="11384280" cy="1920240"/>
          </a:xfrm>
          <a:prstGeom prst="rect">
            <a:avLst/>
          </a:prstGeom>
          <a:solidFill>
            <a:schemeClr val="accent5">
              <a:lumMod val="20000"/>
              <a:lumOff val="80000"/>
              <a:alpha val="43000"/>
            </a:schemeClr>
          </a:solidFill>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2400"/>
              <a:t>      </a:t>
            </a:r>
            <a:r>
              <a:rPr lang="zh-CN" altLang="en-US" sz="2400"/>
              <a:t>我揩着眼泪啊声声长叹，可怜人生道路多么艰难。我虽爱好修洁严于责己，可早晨进谏晚上即遭贬。他们弹劾我佩带蕙草啊，又因我采白芷加我罪名。这是我心中追求的东西，就是多次死亡也不后悔。</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8" end="8"/>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anim calcmode="lin" valueType="num">
                                      <p:cBhvr additive="base">
                                        <p:cTn id="11"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9" end="9"/>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anim calcmode="lin" valueType="num">
                                      <p:cBhvr additive="base">
                                        <p:cTn id="15" dur="500"/>
                                        <p:tgtEl>
                                          <p:spTgt spid="2">
                                            <p:txEl>
                                              <p:pRg st="10" end="1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281601"/>
          <p:cNvSpPr txBox="1">
            <a:spLocks noChangeArrowheads="1"/>
          </p:cNvSpPr>
          <p:nvPr>
            <p:custDataLst>
              <p:tags r:id="rId2"/>
            </p:custDataLst>
          </p:nvPr>
        </p:nvSpPr>
        <p:spPr bwMode="auto">
          <a:xfrm>
            <a:off x="789940" y="704215"/>
            <a:ext cx="3164205" cy="422592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怨灵修之浩荡兮</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⑧</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，终不察夫民心</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⑨</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。众女嫉余之蛾眉兮，谣诼谓余以善淫</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⑩</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。固时俗之工巧兮，偭规矩而改错</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⑪</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。背绳墨以追曲兮，竞周容以为度</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⑫</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a:t>
            </a:r>
            <a:endParaRPr lang="zh-CN" altLang="en-US" sz="2800">
              <a:latin typeface="方正粗圆简体" panose="03000509000000000000" charset="-122"/>
              <a:ea typeface="方正粗圆简体" panose="03000509000000000000" charset="-122"/>
              <a:cs typeface="方正粗圆简体" panose="03000509000000000000" charset="-122"/>
            </a:endParaRPr>
          </a:p>
        </p:txBody>
      </p:sp>
      <p:grpSp>
        <p:nvGrpSpPr>
          <p:cNvPr id="6" name="组合 5"/>
          <p:cNvGrpSpPr/>
          <p:nvPr>
            <p:custDataLst>
              <p:tags r:id="rId3"/>
            </p:custDataLst>
          </p:nvPr>
        </p:nvGrpSpPr>
        <p:grpSpPr>
          <a:xfrm>
            <a:off x="104775" y="106045"/>
            <a:ext cx="612775" cy="612775"/>
            <a:chOff x="8729979" y="817399"/>
            <a:chExt cx="1356360" cy="1356360"/>
          </a:xfrm>
        </p:grpSpPr>
        <p:sp>
          <p:nvSpPr>
            <p:cNvPr id="7" name="椭圆 6"/>
            <p:cNvSpPr/>
            <p:nvPr>
              <p:custDataLst>
                <p:tags r:id="rId4"/>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8" name="文本框 7"/>
            <p:cNvSpPr txBox="1"/>
            <p:nvPr>
              <p:custDataLst>
                <p:tags r:id="rId5"/>
              </p:custDataLst>
            </p:nvPr>
          </p:nvSpPr>
          <p:spPr>
            <a:xfrm>
              <a:off x="8839199" y="985518"/>
              <a:ext cx="1137922" cy="115536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a:solidFill>
                    <a:schemeClr val="bg1"/>
                  </a:solidFill>
                  <a:latin typeface="文悦古典明朝体 (非商业使用) W5" pitchFamily="2" charset="-122"/>
                  <a:ea typeface="文悦古典明朝体 (非商业使用) W5" pitchFamily="2" charset="-122"/>
                </a:rPr>
                <a:t>叁</a:t>
              </a:r>
              <a:endParaRPr kumimoji="0" lang="zh-CN" altLang="en-US" sz="28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2" name="矩形 1"/>
          <p:cNvSpPr/>
          <p:nvPr>
            <p:custDataLst>
              <p:tags r:id="rId6"/>
            </p:custDataLst>
          </p:nvPr>
        </p:nvSpPr>
        <p:spPr>
          <a:xfrm>
            <a:off x="424815" y="5346700"/>
            <a:ext cx="11572875" cy="1349375"/>
          </a:xfrm>
          <a:prstGeom prst="rect">
            <a:avLst/>
          </a:prstGeom>
          <a:solidFill>
            <a:schemeClr val="accent5">
              <a:lumMod val="20000"/>
              <a:lumOff val="80000"/>
              <a:alpha val="42000"/>
            </a:schemeClr>
          </a:solidFill>
        </p:spPr>
        <p:style>
          <a:lnRef idx="2">
            <a:schemeClr val="accent6"/>
          </a:lnRef>
          <a:fillRef idx="1">
            <a:schemeClr val="lt1"/>
          </a:fillRef>
          <a:effectRef idx="0">
            <a:schemeClr val="accent6"/>
          </a:effectRef>
          <a:fontRef idx="minor">
            <a:schemeClr val="dk1"/>
          </a:fontRef>
        </p:style>
        <p:txBody>
          <a:bodyPr rtlCol="0" anchor="ctr"/>
          <a:lstStyle/>
          <a:p>
            <a:pPr algn="l"/>
            <a:r>
              <a:rPr lang="en-US" altLang="zh-CN" sz="2400"/>
              <a:t>     </a:t>
            </a:r>
            <a:r>
              <a:rPr lang="zh-CN" altLang="en-US" sz="2400"/>
              <a:t>怨就怨楚王这样糊涂啊，他始终不体察别人心情。那些女人妒忌我的丰姿，造谣诬蔑说我妖艳好淫。庸人本来善于投机取巧，背弃规矩而又改变政策。违背是非标准追求邪曲，争着苟合取悦作为法则。</a:t>
            </a:r>
            <a:endParaRPr lang="zh-CN" altLang="en-US" sz="2400"/>
          </a:p>
        </p:txBody>
      </p:sp>
      <p:sp>
        <p:nvSpPr>
          <p:cNvPr id="3" name="文本框 2"/>
          <p:cNvSpPr txBox="1"/>
          <p:nvPr>
            <p:custDataLst>
              <p:tags r:id="rId7"/>
            </p:custDataLst>
          </p:nvPr>
        </p:nvSpPr>
        <p:spPr>
          <a:xfrm>
            <a:off x="4076065" y="409575"/>
            <a:ext cx="7766685" cy="4225925"/>
          </a:xfrm>
          <a:prstGeom prst="rect">
            <a:avLst/>
          </a:prstGeom>
          <a:noFill/>
        </p:spPr>
        <p:txBody>
          <a:bodyPr wrap="square" rtlCol="0">
            <a:spAutoFit/>
          </a:bodyPr>
          <a:lstStyle/>
          <a:p>
            <a:pPr fontAlgn="auto">
              <a:lnSpc>
                <a:spcPct val="120000"/>
              </a:lnSpc>
            </a:pPr>
            <a:r>
              <a:rPr lang="zh-CN" altLang="en-US" sz="2800"/>
              <a:t>⑧灵修：有灵智远见的人。用以比喻国君。</a:t>
            </a:r>
            <a:endParaRPr lang="zh-CN" altLang="en-US" sz="2800"/>
          </a:p>
          <a:p>
            <a:pPr fontAlgn="auto">
              <a:lnSpc>
                <a:spcPct val="120000"/>
              </a:lnSpc>
            </a:pPr>
            <a:r>
              <a:rPr lang="zh-CN" altLang="en-US" sz="2800"/>
              <a:t>  浩荡：犹荒唐。</a:t>
            </a:r>
            <a:endParaRPr lang="zh-CN" altLang="en-US" sz="2800"/>
          </a:p>
          <a:p>
            <a:pPr fontAlgn="auto">
              <a:lnSpc>
                <a:spcPct val="120000"/>
              </a:lnSpc>
            </a:pPr>
            <a:r>
              <a:rPr lang="zh-CN" altLang="en-US" sz="2800"/>
              <a:t>⑨民心：诗人的苦心；人心。</a:t>
            </a:r>
            <a:endParaRPr lang="zh-CN" altLang="en-US" sz="2800"/>
          </a:p>
          <a:p>
            <a:pPr fontAlgn="auto">
              <a:lnSpc>
                <a:spcPct val="120000"/>
              </a:lnSpc>
            </a:pPr>
            <a:r>
              <a:rPr lang="zh-CN" altLang="en-US" sz="2800"/>
              <a:t>⑩谣诼：毁谤、说不真实的话。淫：淫邪。</a:t>
            </a:r>
            <a:endParaRPr lang="zh-CN" altLang="en-US" sz="2800"/>
          </a:p>
          <a:p>
            <a:pPr fontAlgn="auto">
              <a:lnSpc>
                <a:spcPct val="120000"/>
              </a:lnSpc>
            </a:pPr>
            <a:r>
              <a:rPr lang="zh-CN" altLang="en-US" sz="2800"/>
              <a:t>⑪工巧：善于取巧。偭：背，违反，违背。错：通“措”措施。</a:t>
            </a:r>
            <a:endParaRPr lang="zh-CN" altLang="en-US" sz="2800"/>
          </a:p>
          <a:p>
            <a:pPr fontAlgn="auto">
              <a:lnSpc>
                <a:spcPct val="120000"/>
              </a:lnSpc>
            </a:pPr>
            <a:r>
              <a:rPr lang="zh-CN" altLang="en-US" sz="2800"/>
              <a:t>⑫绳墨：比喻规矩或法度。 追曲：追随邪佞。</a:t>
            </a:r>
            <a:endParaRPr lang="zh-CN" altLang="en-US" sz="2800"/>
          </a:p>
          <a:p>
            <a:pPr fontAlgn="auto">
              <a:lnSpc>
                <a:spcPct val="120000"/>
              </a:lnSpc>
            </a:pPr>
            <a:r>
              <a:rPr lang="zh-CN" altLang="en-US" sz="2800"/>
              <a:t>周容：迎合讨好。 度：准则。</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570230" y="1209040"/>
            <a:ext cx="10431780" cy="5158740"/>
          </a:xfrm>
          <a:prstGeom prst="rect">
            <a:avLst/>
          </a:prstGeom>
        </p:spPr>
      </p:pic>
      <p:pic>
        <p:nvPicPr>
          <p:cNvPr id="16" name="图片 15"/>
          <p:cNvPicPr>
            <a:picLocks noChangeAspect="1"/>
          </p:cNvPicPr>
          <p:nvPr>
            <p:custDataLst>
              <p:tags r:id="rId4"/>
            </p:custDataLst>
          </p:nvPr>
        </p:nvPicPr>
        <p:blipFill>
          <a:blip r:embed="rId5">
            <a:alphaModFix amt="60000"/>
          </a:blip>
          <a:stretch>
            <a:fillRect/>
          </a:stretch>
        </p:blipFill>
        <p:spPr>
          <a:xfrm rot="21360000">
            <a:off x="9178290" y="3654425"/>
            <a:ext cx="2364740" cy="3346450"/>
          </a:xfrm>
          <a:prstGeom prst="rect">
            <a:avLst/>
          </a:prstGeom>
          <a:noFill/>
          <a:ln>
            <a:noFill/>
          </a:ln>
        </p:spPr>
      </p:pic>
      <p:sp>
        <p:nvSpPr>
          <p:cNvPr id="4" name="矩形 3"/>
          <p:cNvSpPr/>
          <p:nvPr>
            <p:custDataLst>
              <p:tags r:id="rId6"/>
            </p:custDataLst>
          </p:nvPr>
        </p:nvSpPr>
        <p:spPr>
          <a:xfrm>
            <a:off x="5147050" y="599790"/>
            <a:ext cx="1897899" cy="521970"/>
          </a:xfrm>
          <a:prstGeom prst="rect">
            <a:avLst/>
          </a:prstGeom>
        </p:spPr>
        <p:txBody>
          <a:bodyPr wrap="square" lIns="91440" tIns="45720" rIns="91440" bIns="45720">
            <a:spAutoFit/>
          </a:bodyPr>
          <a:lstStyle/>
          <a:p>
            <a:pPr lvl="0" algn="dist"/>
            <a:r>
              <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rPr>
              <a:t>学习目标</a:t>
            </a:r>
            <a:endParaRPr lang="zh-CN" altLang="en-US" sz="2800">
              <a:solidFill>
                <a:prstClr val="black"/>
              </a:solidFill>
              <a:latin typeface="黑体" panose="02010609060101010101" pitchFamily="49" charset="-122"/>
              <a:ea typeface="黑体" panose="02010609060101010101" pitchFamily="49" charset="-122"/>
              <a:cs typeface="+mn-ea"/>
              <a:sym typeface="字魂105号-简雅黑" panose="00000500000000000000" pitchFamily="2" charset="-122"/>
            </a:endParaRPr>
          </a:p>
        </p:txBody>
      </p:sp>
      <p:sp>
        <p:nvSpPr>
          <p:cNvPr id="2" name="文本框 1"/>
          <p:cNvSpPr txBox="1"/>
          <p:nvPr>
            <p:custDataLst>
              <p:tags r:id="rId7"/>
            </p:custDataLst>
          </p:nvPr>
        </p:nvSpPr>
        <p:spPr>
          <a:xfrm>
            <a:off x="1226185" y="1972945"/>
            <a:ext cx="9391015" cy="2676525"/>
          </a:xfrm>
          <a:prstGeom prst="rect">
            <a:avLst/>
          </a:prstGeom>
          <a:noFill/>
        </p:spPr>
        <p:txBody>
          <a:bodyPr wrap="square" rtlCol="0" anchor="t">
            <a:spAutoFit/>
          </a:bodyPr>
          <a:lstStyle/>
          <a:p>
            <a:pPr>
              <a:lnSpc>
                <a:spcPct val="150000"/>
              </a:lnSpc>
            </a:pPr>
            <a:r>
              <a:rPr lang="en-US" altLang="zh-CN" sz="2800">
                <a:solidFill>
                  <a:schemeClr val="tx1"/>
                </a:solidFill>
                <a:latin typeface="微软雅黑" panose="020B0503020204020204" charset="-122"/>
                <a:ea typeface="微软雅黑" panose="020B0503020204020204" charset="-122"/>
                <a:sym typeface="+mn-ea"/>
              </a:rPr>
              <a:t>1.</a:t>
            </a:r>
            <a:r>
              <a:rPr lang="zh-CN" altLang="en-US" sz="2800">
                <a:solidFill>
                  <a:schemeClr val="tx1"/>
                </a:solidFill>
                <a:latin typeface="微软雅黑" panose="020B0503020204020204" charset="-122"/>
                <a:ea typeface="微软雅黑" panose="020B0503020204020204" charset="-122"/>
                <a:sym typeface="+mn-ea"/>
              </a:rPr>
              <a:t>了解</a:t>
            </a:r>
            <a:r>
              <a:rPr lang="en-US" altLang="zh-CN" sz="2800">
                <a:solidFill>
                  <a:schemeClr val="tx1"/>
                </a:solidFill>
                <a:latin typeface="微软雅黑" panose="020B0503020204020204" charset="-122"/>
                <a:ea typeface="微软雅黑" panose="020B0503020204020204" charset="-122"/>
                <a:sym typeface="+mn-ea"/>
              </a:rPr>
              <a:t>《</a:t>
            </a:r>
            <a:r>
              <a:rPr lang="zh-CN" altLang="en-US" sz="2800">
                <a:solidFill>
                  <a:schemeClr val="tx1"/>
                </a:solidFill>
                <a:latin typeface="微软雅黑" panose="020B0503020204020204" charset="-122"/>
                <a:ea typeface="微软雅黑" panose="020B0503020204020204" charset="-122"/>
                <a:sym typeface="+mn-ea"/>
              </a:rPr>
              <a:t>离骚</a:t>
            </a:r>
            <a:r>
              <a:rPr lang="en-US" altLang="zh-CN" sz="2800">
                <a:solidFill>
                  <a:schemeClr val="tx1"/>
                </a:solidFill>
                <a:latin typeface="微软雅黑" panose="020B0503020204020204" charset="-122"/>
                <a:ea typeface="微软雅黑" panose="020B0503020204020204" charset="-122"/>
                <a:sym typeface="+mn-ea"/>
              </a:rPr>
              <a:t>》</a:t>
            </a:r>
            <a:r>
              <a:rPr lang="zh-CN" altLang="en-US" sz="2800">
                <a:solidFill>
                  <a:schemeClr val="tx1"/>
                </a:solidFill>
                <a:latin typeface="微软雅黑" panose="020B0503020204020204" charset="-122"/>
                <a:ea typeface="微软雅黑" panose="020B0503020204020204" charset="-122"/>
                <a:sym typeface="+mn-ea"/>
              </a:rPr>
              <a:t>的文学常识和作者生平，背诵第三段。</a:t>
            </a:r>
            <a:endParaRPr lang="zh-CN" altLang="en-US" sz="2800">
              <a:solidFill>
                <a:schemeClr val="tx1"/>
              </a:solidFill>
              <a:latin typeface="微软雅黑" panose="020B0503020204020204" charset="-122"/>
              <a:ea typeface="微软雅黑" panose="020B0503020204020204" charset="-122"/>
            </a:endParaRPr>
          </a:p>
          <a:p>
            <a:pPr eaLnBrk="0" hangingPunct="0">
              <a:lnSpc>
                <a:spcPct val="150000"/>
              </a:lnSpc>
            </a:pPr>
            <a:r>
              <a:rPr lang="en-US" altLang="zh-CN" sz="2800">
                <a:latin typeface="微软雅黑" panose="020B0503020204020204" charset="-122"/>
                <a:ea typeface="微软雅黑" panose="020B0503020204020204" charset="-122"/>
                <a:cs typeface="微软雅黑" panose="020B0503020204020204" charset="-122"/>
                <a:sym typeface="+mn-ea"/>
              </a:rPr>
              <a:t>2.</a:t>
            </a:r>
            <a:r>
              <a:rPr lang="zh-CN" altLang="en-US" sz="2800">
                <a:latin typeface="微软雅黑" panose="020B0503020204020204" charset="-122"/>
                <a:ea typeface="微软雅黑" panose="020B0503020204020204" charset="-122"/>
                <a:cs typeface="微软雅黑" panose="020B0503020204020204" charset="-122"/>
                <a:sym typeface="+mn-ea"/>
              </a:rPr>
              <a:t>掌握本文的艺术手法，初步培养学生鉴赏诗歌的能力。</a:t>
            </a:r>
            <a:endParaRPr lang="zh-CN" altLang="en-US" sz="2800">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en-US" altLang="zh-CN" sz="2800">
                <a:latin typeface="微软雅黑" panose="020B0503020204020204" charset="-122"/>
                <a:ea typeface="微软雅黑" panose="020B0503020204020204" charset="-122"/>
                <a:cs typeface="微软雅黑" panose="020B0503020204020204" charset="-122"/>
                <a:sym typeface="+mn-ea"/>
              </a:rPr>
              <a:t>3.</a:t>
            </a:r>
            <a:r>
              <a:rPr lang="zh-CN" altLang="en-US" sz="2800">
                <a:latin typeface="微软雅黑" panose="020B0503020204020204" charset="-122"/>
                <a:ea typeface="微软雅黑" panose="020B0503020204020204" charset="-122"/>
                <a:cs typeface="微软雅黑" panose="020B0503020204020204" charset="-122"/>
                <a:sym typeface="+mn-ea"/>
              </a:rPr>
              <a:t>明确主人公性格特点，树立正确的人生观和价值观。</a:t>
            </a:r>
            <a:endParaRPr lang="zh-CN" altLang="en-US" sz="2800">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28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16390" name="组合 6"/>
          <p:cNvGrpSpPr/>
          <p:nvPr>
            <p:custDataLst>
              <p:tags r:id="rId8"/>
            </p:custDataLst>
          </p:nvPr>
        </p:nvGrpSpPr>
        <p:grpSpPr>
          <a:xfrm>
            <a:off x="178852" y="476649"/>
            <a:ext cx="2211221" cy="971081"/>
            <a:chOff x="638806" y="522695"/>
            <a:chExt cx="3149846" cy="1294149"/>
          </a:xfrm>
        </p:grpSpPr>
        <p:sp>
          <p:nvSpPr>
            <p:cNvPr id="3" name="平行四边形 2"/>
            <p:cNvSpPr/>
            <p:nvPr>
              <p:custDataLst>
                <p:tags r:id="rId9"/>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0"/>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学习目标</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1"/>
              </p:custDataLst>
            </p:nvPr>
          </p:nvGrpSpPr>
          <p:grpSpPr>
            <a:xfrm>
              <a:off x="638806" y="522695"/>
              <a:ext cx="898353" cy="827514"/>
              <a:chOff x="2068545" y="2690254"/>
              <a:chExt cx="2199969" cy="2026492"/>
            </a:xfrm>
          </p:grpSpPr>
          <p:sp>
            <p:nvSpPr>
              <p:cNvPr id="5" name="椭圆 4"/>
              <p:cNvSpPr/>
              <p:nvPr>
                <p:custDataLst>
                  <p:tags r:id="rId12"/>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6" name="椭圆 5"/>
              <p:cNvSpPr/>
              <p:nvPr>
                <p:custDataLst>
                  <p:tags r:id="rId13"/>
                </p:custDataLst>
              </p:nvPr>
            </p:nvSpPr>
            <p:spPr bwMode="auto">
              <a:xfrm>
                <a:off x="2263068" y="2807290"/>
                <a:ext cx="1853018" cy="1853016"/>
              </a:xfrm>
              <a:prstGeom prst="ellipse">
                <a:avLst/>
              </a:prstGeom>
              <a:blipFill>
                <a:blip r:embed="rId14"/>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15"/>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281601"/>
          <p:cNvSpPr txBox="1">
            <a:spLocks noChangeArrowheads="1"/>
          </p:cNvSpPr>
          <p:nvPr>
            <p:custDataLst>
              <p:tags r:id="rId2"/>
            </p:custDataLst>
          </p:nvPr>
        </p:nvSpPr>
        <p:spPr bwMode="auto">
          <a:xfrm>
            <a:off x="562610" y="106045"/>
            <a:ext cx="11043920" cy="215836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忳郁邑余侘傺兮，吾独穷困乎此时也</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⑬</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。宁溘死以流亡兮</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⑭</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，余不忍为此态也。鸷鸟</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⑮</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之不群兮，自前世而固然。何方圜之能周兮，夫孰异道而相安</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⑯</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？屈心而抑志兮，忍尤而攘诟</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⑰</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。伏清白以死直兮，固前圣之所厚</a:t>
            </a:r>
            <a:r>
              <a:rPr lang="zh-CN" altLang="en-US" sz="2800" baseline="300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⑱</a:t>
            </a:r>
            <a:r>
              <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sym typeface="+mn-ea"/>
              </a:rPr>
              <a:t>。</a:t>
            </a:r>
            <a:endParaRPr lang="zh-CN" altLang="en-US" sz="2800">
              <a:latin typeface="方正粗圆简体" panose="03000509000000000000" charset="-122"/>
              <a:ea typeface="方正粗圆简体" panose="03000509000000000000" charset="-122"/>
              <a:cs typeface="方正粗圆简体" panose="03000509000000000000" charset="-122"/>
            </a:endParaRPr>
          </a:p>
        </p:txBody>
      </p:sp>
      <p:grpSp>
        <p:nvGrpSpPr>
          <p:cNvPr id="6" name="组合 5"/>
          <p:cNvGrpSpPr/>
          <p:nvPr>
            <p:custDataLst>
              <p:tags r:id="rId3"/>
            </p:custDataLst>
          </p:nvPr>
        </p:nvGrpSpPr>
        <p:grpSpPr>
          <a:xfrm>
            <a:off x="-49530" y="29845"/>
            <a:ext cx="612775" cy="612775"/>
            <a:chOff x="8729979" y="817399"/>
            <a:chExt cx="1356360" cy="1356360"/>
          </a:xfrm>
        </p:grpSpPr>
        <p:sp>
          <p:nvSpPr>
            <p:cNvPr id="7" name="椭圆 6"/>
            <p:cNvSpPr/>
            <p:nvPr>
              <p:custDataLst>
                <p:tags r:id="rId4"/>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8" name="文本框 7"/>
            <p:cNvSpPr txBox="1"/>
            <p:nvPr>
              <p:custDataLst>
                <p:tags r:id="rId5"/>
              </p:custDataLst>
            </p:nvPr>
          </p:nvSpPr>
          <p:spPr>
            <a:xfrm>
              <a:off x="8839199" y="985518"/>
              <a:ext cx="1137922" cy="115536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a:solidFill>
                    <a:schemeClr val="bg1"/>
                  </a:solidFill>
                  <a:latin typeface="文悦古典明朝体 (非商业使用) W5" pitchFamily="2" charset="-122"/>
                  <a:ea typeface="文悦古典明朝体 (非商业使用) W5" pitchFamily="2" charset="-122"/>
                </a:rPr>
                <a:t>叁</a:t>
              </a:r>
              <a:endParaRPr kumimoji="0" lang="zh-CN" altLang="en-US" sz="28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2" name="文本框 1"/>
          <p:cNvSpPr txBox="1"/>
          <p:nvPr>
            <p:custDataLst>
              <p:tags r:id="rId6"/>
            </p:custDataLst>
          </p:nvPr>
        </p:nvSpPr>
        <p:spPr>
          <a:xfrm>
            <a:off x="441960" y="1962785"/>
            <a:ext cx="10187940" cy="2932430"/>
          </a:xfrm>
          <a:prstGeom prst="rect">
            <a:avLst/>
          </a:prstGeom>
          <a:noFill/>
        </p:spPr>
        <p:txBody>
          <a:bodyPr wrap="square" rtlCol="0">
            <a:spAutoFit/>
          </a:bodyPr>
          <a:lstStyle/>
          <a:p>
            <a:pPr fontAlgn="auto">
              <a:lnSpc>
                <a:spcPct val="110000"/>
              </a:lnSpc>
            </a:pPr>
            <a:r>
              <a:rPr lang="zh-CN" altLang="en-US" sz="2400" b="1"/>
              <a:t>⑬忳、郁邑：忧苦烦闷的样子。 侘傺：形容失意的样子。</a:t>
            </a:r>
            <a:endParaRPr lang="zh-CN" altLang="en-US" sz="2400" b="1"/>
          </a:p>
          <a:p>
            <a:pPr fontAlgn="auto">
              <a:lnSpc>
                <a:spcPct val="110000"/>
              </a:lnSpc>
            </a:pPr>
            <a:r>
              <a:rPr lang="zh-CN" altLang="en-US" sz="2400" b="1"/>
              <a:t>  穷困：不得志,走投无路。⑭溘kè ：忽然；突然。</a:t>
            </a:r>
            <a:endParaRPr lang="zh-CN" altLang="en-US" sz="2400" b="1"/>
          </a:p>
          <a:p>
            <a:pPr fontAlgn="auto">
              <a:lnSpc>
                <a:spcPct val="110000"/>
              </a:lnSpc>
            </a:pPr>
            <a:r>
              <a:rPr lang="en-US" altLang="zh-CN" sz="2400" b="1"/>
              <a:t>    </a:t>
            </a:r>
            <a:r>
              <a:rPr lang="zh-CN" altLang="en-US" sz="2400" b="1"/>
              <a:t>流亡：随流水而长逝。</a:t>
            </a:r>
            <a:r>
              <a:rPr lang="en-US" altLang="zh-CN" sz="2400" b="1"/>
              <a:t> </a:t>
            </a:r>
            <a:r>
              <a:rPr lang="zh-CN" altLang="en-US" sz="2400" b="1"/>
              <a:t>⑮鸷鸟：凶猛的鸟,如鹰、雕、枭等。</a:t>
            </a:r>
            <a:endParaRPr lang="zh-CN" altLang="en-US" sz="2400" b="1"/>
          </a:p>
          <a:p>
            <a:pPr fontAlgn="auto">
              <a:lnSpc>
                <a:spcPct val="110000"/>
              </a:lnSpc>
            </a:pPr>
            <a:r>
              <a:rPr lang="zh-CN" altLang="en-US" sz="2400" b="1"/>
              <a:t>⑯周：v合。孰：何。</a:t>
            </a:r>
            <a:endParaRPr lang="zh-CN" altLang="en-US" sz="2400" b="1"/>
          </a:p>
          <a:p>
            <a:pPr fontAlgn="auto">
              <a:lnSpc>
                <a:spcPct val="110000"/>
              </a:lnSpc>
            </a:pPr>
            <a:r>
              <a:rPr lang="zh-CN" altLang="en-US" sz="2400" b="1"/>
              <a:t>⑰尤：v责备;怪罪 。攘：容忍，忍受。 诟：辱骂。</a:t>
            </a:r>
            <a:endParaRPr lang="zh-CN" altLang="en-US" sz="2400" b="1"/>
          </a:p>
          <a:p>
            <a:pPr fontAlgn="auto">
              <a:lnSpc>
                <a:spcPct val="110000"/>
              </a:lnSpc>
            </a:pPr>
            <a:r>
              <a:rPr lang="zh-CN" altLang="en-US" sz="2400" b="1"/>
              <a:t>⑱伏：“服”，保持。 死：为……而死。 </a:t>
            </a:r>
            <a:endParaRPr lang="zh-CN" altLang="en-US" sz="2400" b="1"/>
          </a:p>
          <a:p>
            <a:pPr fontAlgn="auto">
              <a:lnSpc>
                <a:spcPct val="110000"/>
              </a:lnSpc>
            </a:pPr>
            <a:r>
              <a:rPr lang="zh-CN" altLang="en-US" sz="2400" b="1"/>
              <a:t> </a:t>
            </a:r>
            <a:r>
              <a:rPr lang="en-US" altLang="zh-CN" sz="2400" b="1"/>
              <a:t>   </a:t>
            </a:r>
            <a:r>
              <a:rPr lang="zh-CN" altLang="en-US" sz="2400" b="1"/>
              <a:t>厚：v看重， 优待;推崇。</a:t>
            </a:r>
            <a:endParaRPr lang="zh-CN" altLang="en-US" sz="2400" b="1"/>
          </a:p>
        </p:txBody>
      </p:sp>
      <p:sp>
        <p:nvSpPr>
          <p:cNvPr id="3" name="矩形 2"/>
          <p:cNvSpPr/>
          <p:nvPr>
            <p:custDataLst>
              <p:tags r:id="rId7"/>
            </p:custDataLst>
          </p:nvPr>
        </p:nvSpPr>
        <p:spPr>
          <a:xfrm>
            <a:off x="297815" y="4170680"/>
            <a:ext cx="11572875" cy="25876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eaLnBrk="1" hangingPunct="1">
              <a:lnSpc>
                <a:spcPct val="150000"/>
              </a:lnSpc>
              <a:spcBef>
                <a:spcPct val="0"/>
              </a:spcBef>
              <a:buClrTx/>
              <a:buSzTx/>
              <a:buFont typeface="Arial" panose="020B0604020202020204" pitchFamily="34" charset="0"/>
              <a:buNone/>
            </a:pPr>
            <a:r>
              <a:rPr lang="en-US" altLang="zh-CN" sz="2400"/>
              <a:t>    </a:t>
            </a:r>
            <a:endParaRPr lang="en-US" altLang="zh-CN" sz="2400"/>
          </a:p>
          <a:p>
            <a:pPr algn="l" eaLnBrk="1" hangingPunct="1">
              <a:lnSpc>
                <a:spcPct val="150000"/>
              </a:lnSpc>
              <a:spcBef>
                <a:spcPct val="0"/>
              </a:spcBef>
              <a:buClrTx/>
              <a:buSzTx/>
              <a:buFont typeface="Arial" panose="020B0604020202020204" pitchFamily="34" charset="0"/>
              <a:buNone/>
            </a:pPr>
            <a:r>
              <a:rPr lang="en-US" altLang="zh-CN" sz="2400"/>
              <a:t>     </a:t>
            </a:r>
            <a:r>
              <a:rPr lang="zh-CN" altLang="en-US" sz="2400" b="1">
                <a:solidFill>
                  <a:srgbClr val="0033CC"/>
                </a:solidFill>
                <a:latin typeface="宋体" panose="02010600030101010101" pitchFamily="2" charset="-122"/>
                <a:ea typeface="宋体" panose="02010600030101010101" pitchFamily="2" charset="-122"/>
                <a:sym typeface="+mn-ea"/>
              </a:rPr>
              <a:t>我忧郁失意啊，只有我在此时走投无路。我宁愿突然死去而魂离魄散，也不肯同流合污，卑躬屈节。鹰和凡鸟不能同处一群啊，从远古以来就是这样。哪有方枘和圆凿能够相合的啊？哪有道不同能够相安？我受着委屈而压抑着意志啊，我忍受着责骂和侮辱。保持清白为正道而献身啊，本来就是前代的圣人所推崇的。</a:t>
            </a:r>
            <a:br>
              <a:rPr lang="zh-CN" altLang="en-US" sz="2400" b="1">
                <a:solidFill>
                  <a:srgbClr val="0033CC"/>
                </a:solidFill>
                <a:latin typeface="宋体" panose="02010600030101010101" pitchFamily="2" charset="-122"/>
                <a:ea typeface="宋体" panose="02010600030101010101" pitchFamily="2" charset="-122"/>
                <a:sym typeface="+mn-ea"/>
              </a:rPr>
            </a:br>
            <a:endParaRPr lang="zh-CN" altLang="en-US" sz="2400" b="1">
              <a:solidFill>
                <a:schemeClr val="tx1"/>
              </a:solidFill>
              <a:latin typeface="宋体" panose="02010600030101010101" pitchFamily="2" charset="-122"/>
              <a:ea typeface="宋体" panose="02010600030101010101" pitchFamily="2" charset="-122"/>
            </a:endParaRPr>
          </a:p>
          <a:p>
            <a:pPr algn="l"/>
            <a:r>
              <a:rPr lang="zh-CN" altLang="en-US" sz="2400" b="1">
                <a:solidFill>
                  <a:schemeClr val="tx1"/>
                </a:solidFill>
                <a:latin typeface="宋体" panose="02010600030101010101" pitchFamily="2" charset="-122"/>
                <a:ea typeface="宋体" panose="02010600030101010101" pitchFamily="2" charset="-122"/>
                <a:sym typeface="+mn-ea"/>
              </a:rPr>
              <a:t> </a:t>
            </a:r>
            <a:r>
              <a:rPr lang="zh-CN" altLang="en-US" sz="2400" b="1">
                <a:solidFill>
                  <a:srgbClr val="0033CC"/>
                </a:solidFill>
                <a:latin typeface="宋体" panose="02010600030101010101" pitchFamily="2" charset="-122"/>
                <a:ea typeface="宋体" panose="02010600030101010101" pitchFamily="2" charset="-122"/>
                <a:sym typeface="+mn-ea"/>
              </a:rPr>
              <a:t> </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3" end="3"/>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135255" y="167005"/>
            <a:ext cx="612775" cy="612775"/>
            <a:chOff x="8729979" y="817399"/>
            <a:chExt cx="1356360" cy="1356360"/>
          </a:xfrm>
        </p:grpSpPr>
        <p:sp>
          <p:nvSpPr>
            <p:cNvPr id="3" name="椭圆 2"/>
            <p:cNvSpPr/>
            <p:nvPr>
              <p:custDataLst>
                <p:tags r:id="rId3"/>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8839199" y="985518"/>
              <a:ext cx="1137922" cy="115536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a:solidFill>
                    <a:schemeClr val="bg1"/>
                  </a:solidFill>
                  <a:latin typeface="文悦古典明朝体 (非商业使用) W5" pitchFamily="2" charset="-122"/>
                  <a:ea typeface="文悦古典明朝体 (非商业使用) W5" pitchFamily="2" charset="-122"/>
                </a:rPr>
                <a:t>叁</a:t>
              </a:r>
              <a:endParaRPr kumimoji="0" lang="zh-CN" altLang="en-US" sz="28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19457" name="文本框 282625"/>
          <p:cNvSpPr txBox="1">
            <a:spLocks noChangeArrowheads="1"/>
          </p:cNvSpPr>
          <p:nvPr>
            <p:custDataLst>
              <p:tags r:id="rId5"/>
            </p:custDataLst>
          </p:nvPr>
        </p:nvSpPr>
        <p:spPr bwMode="auto">
          <a:xfrm>
            <a:off x="337185" y="779780"/>
            <a:ext cx="3462020" cy="4225925"/>
          </a:xfrm>
          <a:prstGeom prst="rect">
            <a:avLst/>
          </a:prstGeom>
          <a:solidFill>
            <a:schemeClr val="accent3">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ea typeface="宋体" panose="02010600030101010101" pitchFamily="2" charset="-122"/>
              </a:defRPr>
            </a:lvl1pPr>
            <a:lvl2pPr>
              <a:defRPr b="1">
                <a:solidFill>
                  <a:schemeClr val="tx1"/>
                </a:solidFill>
                <a:latin typeface="Times New Roman" panose="02020603050405020304" pitchFamily="18" charset="0"/>
                <a:ea typeface="宋体" panose="02010600030101010101" pitchFamily="2" charset="-122"/>
              </a:defRPr>
            </a:lvl2pPr>
            <a:lvl3pPr>
              <a:defRPr b="1">
                <a:solidFill>
                  <a:schemeClr val="tx1"/>
                </a:solidFill>
                <a:latin typeface="Times New Roman" panose="02020603050405020304" pitchFamily="18" charset="0"/>
                <a:ea typeface="宋体" panose="02010600030101010101" pitchFamily="2" charset="-122"/>
              </a:defRPr>
            </a:lvl3pPr>
            <a:lvl4pPr>
              <a:defRPr b="1">
                <a:solidFill>
                  <a:schemeClr val="tx1"/>
                </a:solidFill>
                <a:latin typeface="Times New Roman" panose="02020603050405020304" pitchFamily="18" charset="0"/>
                <a:ea typeface="宋体" panose="02010600030101010101" pitchFamily="2" charset="-122"/>
              </a:defRPr>
            </a:lvl4pPr>
            <a:lvl5pPr>
              <a:defRPr b="1">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chemeClr val="tx1"/>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sym typeface="+mn-ea"/>
              </a:rPr>
              <a:t>悔相道之不察兮</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①</a:t>
            </a:r>
            <a:r>
              <a:rPr lang="zh-CN" altLang="en-US" sz="2800">
                <a:latin typeface="方正粗圆简体" panose="03000509000000000000" charset="-122"/>
                <a:ea typeface="方正粗圆简体" panose="03000509000000000000" charset="-122"/>
                <a:cs typeface="方正粗圆简体" panose="03000509000000000000" charset="-122"/>
                <a:sym typeface="+mn-ea"/>
              </a:rPr>
              <a:t>，延伫</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②</a:t>
            </a:r>
            <a:r>
              <a:rPr lang="zh-CN" altLang="en-US" sz="2800">
                <a:latin typeface="方正粗圆简体" panose="03000509000000000000" charset="-122"/>
                <a:ea typeface="方正粗圆简体" panose="03000509000000000000" charset="-122"/>
                <a:cs typeface="方正粗圆简体" panose="03000509000000000000" charset="-122"/>
                <a:sym typeface="+mn-ea"/>
              </a:rPr>
              <a:t>乎吾将反。回朕车以复路兮，及行迷之未远</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③</a:t>
            </a:r>
            <a:r>
              <a:rPr lang="zh-CN" altLang="en-US" sz="2800">
                <a:latin typeface="方正粗圆简体" panose="03000509000000000000" charset="-122"/>
                <a:ea typeface="方正粗圆简体" panose="03000509000000000000" charset="-122"/>
                <a:cs typeface="方正粗圆简体" panose="03000509000000000000" charset="-122"/>
                <a:sym typeface="+mn-ea"/>
              </a:rPr>
              <a:t>。步</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④</a:t>
            </a:r>
            <a:r>
              <a:rPr lang="zh-CN" altLang="en-US" sz="2800">
                <a:latin typeface="方正粗圆简体" panose="03000509000000000000" charset="-122"/>
                <a:ea typeface="方正粗圆简体" panose="03000509000000000000" charset="-122"/>
                <a:cs typeface="方正粗圆简体" panose="03000509000000000000" charset="-122"/>
                <a:sym typeface="+mn-ea"/>
              </a:rPr>
              <a:t>余马于兰皋兮，驰椒丘且焉止息</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⑤</a:t>
            </a:r>
            <a:r>
              <a:rPr lang="zh-CN" altLang="en-US" sz="2800">
                <a:latin typeface="方正粗圆简体" panose="03000509000000000000" charset="-122"/>
                <a:ea typeface="方正粗圆简体" panose="03000509000000000000" charset="-122"/>
                <a:cs typeface="方正粗圆简体" panose="03000509000000000000" charset="-122"/>
                <a:sym typeface="+mn-ea"/>
              </a:rPr>
              <a:t>。进不入以离尤兮，退将复修吾初服</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⑥</a:t>
            </a:r>
            <a:r>
              <a:rPr lang="zh-CN" altLang="en-US" sz="2800">
                <a:latin typeface="方正粗圆简体" panose="03000509000000000000" charset="-122"/>
                <a:ea typeface="方正粗圆简体" panose="03000509000000000000" charset="-122"/>
                <a:cs typeface="方正粗圆简体" panose="03000509000000000000" charset="-122"/>
                <a:sym typeface="+mn-ea"/>
              </a:rPr>
              <a:t>。</a:t>
            </a:r>
            <a:endParaRPr lang="zh-CN" altLang="en-US" sz="2800" smtClean="0">
              <a:solidFill>
                <a:schemeClr val="tx1"/>
              </a:solidFill>
              <a:latin typeface="方正粗圆简体" panose="03000509000000000000" charset="-122"/>
              <a:ea typeface="方正粗圆简体" panose="03000509000000000000" charset="-122"/>
              <a:cs typeface="方正粗圆简体" panose="03000509000000000000" charset="-122"/>
            </a:endParaRPr>
          </a:p>
        </p:txBody>
      </p:sp>
      <p:sp>
        <p:nvSpPr>
          <p:cNvPr id="5" name="文本框 4"/>
          <p:cNvSpPr txBox="1"/>
          <p:nvPr>
            <p:custDataLst>
              <p:tags r:id="rId6"/>
            </p:custDataLst>
          </p:nvPr>
        </p:nvSpPr>
        <p:spPr>
          <a:xfrm>
            <a:off x="3799205" y="338455"/>
            <a:ext cx="7962265" cy="3636010"/>
          </a:xfrm>
          <a:prstGeom prst="rect">
            <a:avLst/>
          </a:prstGeom>
          <a:noFill/>
        </p:spPr>
        <p:txBody>
          <a:bodyPr wrap="square" rtlCol="0">
            <a:spAutoFit/>
          </a:bodyPr>
          <a:lstStyle/>
          <a:p>
            <a:pPr fontAlgn="auto">
              <a:lnSpc>
                <a:spcPct val="120000"/>
              </a:lnSpc>
            </a:pPr>
            <a:r>
              <a:rPr lang="zh-CN" altLang="en-US" sz="2400">
                <a:latin typeface="微软雅黑" panose="020B0503020204020204" charset="-122"/>
                <a:ea typeface="微软雅黑" panose="020B0503020204020204" charset="-122"/>
                <a:cs typeface="微软雅黑" panose="020B0503020204020204" charset="-122"/>
              </a:rPr>
              <a:t>①相道:观察、选择道路。相：察看，判断。 </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120000"/>
              </a:lnSpc>
            </a:pPr>
            <a:r>
              <a:rPr lang="zh-CN" altLang="en-US" sz="2400">
                <a:latin typeface="微软雅黑" panose="020B0503020204020204" charset="-122"/>
                <a:ea typeface="微软雅黑" panose="020B0503020204020204" charset="-122"/>
                <a:cs typeface="微软雅黑" panose="020B0503020204020204" charset="-122"/>
              </a:rPr>
              <a:t>  察：观察;仔细看。</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120000"/>
              </a:lnSpc>
            </a:pPr>
            <a:r>
              <a:rPr lang="zh-CN" altLang="en-US" sz="2400">
                <a:latin typeface="微软雅黑" panose="020B0503020204020204" charset="-122"/>
                <a:ea typeface="微软雅黑" panose="020B0503020204020204" charset="-122"/>
                <a:cs typeface="微软雅黑" panose="020B0503020204020204" charset="-122"/>
              </a:rPr>
              <a:t>② 延：adj长，久。延伫：久立。</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120000"/>
              </a:lnSpc>
            </a:pPr>
            <a:r>
              <a:rPr lang="zh-CN" altLang="en-US" sz="2400">
                <a:latin typeface="微软雅黑" panose="020B0503020204020204" charset="-122"/>
                <a:ea typeface="微软雅黑" panose="020B0503020204020204" charset="-122"/>
                <a:cs typeface="微软雅黑" panose="020B0503020204020204" charset="-122"/>
              </a:rPr>
              <a:t>③复路：回原路。</a:t>
            </a:r>
            <a:r>
              <a:rPr lang="en-US" altLang="zh-CN" sz="2400">
                <a:latin typeface="微软雅黑" panose="020B0503020204020204" charset="-122"/>
                <a:ea typeface="微软雅黑" panose="020B0503020204020204" charset="-122"/>
                <a:cs typeface="微软雅黑" panose="020B0503020204020204" charset="-122"/>
              </a:rPr>
              <a:t>  </a:t>
            </a:r>
            <a:r>
              <a:rPr lang="zh-CN" altLang="en-US" sz="2400">
                <a:latin typeface="微软雅黑" panose="020B0503020204020204" charset="-122"/>
                <a:ea typeface="微软雅黑" panose="020B0503020204020204" charset="-122"/>
                <a:cs typeface="微软雅黑" panose="020B0503020204020204" charset="-122"/>
              </a:rPr>
              <a:t>及：趁着。</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120000"/>
              </a:lnSpc>
            </a:pPr>
            <a:r>
              <a:rPr lang="zh-CN" altLang="en-US" sz="2400">
                <a:latin typeface="微软雅黑" panose="020B0503020204020204" charset="-122"/>
                <a:ea typeface="微软雅黑" panose="020B0503020204020204" charset="-122"/>
                <a:cs typeface="微软雅黑" panose="020B0503020204020204" charset="-122"/>
              </a:rPr>
              <a:t>④步：缓行。</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120000"/>
              </a:lnSpc>
            </a:pPr>
            <a:r>
              <a:rPr lang="zh-CN" altLang="en-US" sz="2400">
                <a:latin typeface="微软雅黑" panose="020B0503020204020204" charset="-122"/>
                <a:ea typeface="微软雅黑" panose="020B0503020204020204" charset="-122"/>
                <a:cs typeface="微软雅黑" panose="020B0503020204020204" charset="-122"/>
              </a:rPr>
              <a:t>⑤焉：兼词，于彼，在那里。</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120000"/>
              </a:lnSpc>
            </a:pPr>
            <a:r>
              <a:rPr lang="zh-CN" altLang="en-US" sz="2400">
                <a:latin typeface="微软雅黑" panose="020B0503020204020204" charset="-122"/>
                <a:ea typeface="微软雅黑" panose="020B0503020204020204" charset="-122"/>
                <a:cs typeface="微软雅黑" panose="020B0503020204020204" charset="-122"/>
              </a:rPr>
              <a:t>⑥不入：不被接纳。  离：同“罹”，遭受。</a:t>
            </a:r>
            <a:endParaRPr lang="zh-CN" altLang="en-US" sz="2400">
              <a:latin typeface="微软雅黑" panose="020B0503020204020204" charset="-122"/>
              <a:ea typeface="微软雅黑" panose="020B0503020204020204" charset="-122"/>
              <a:cs typeface="微软雅黑" panose="020B0503020204020204" charset="-122"/>
            </a:endParaRPr>
          </a:p>
          <a:p>
            <a:pPr fontAlgn="auto">
              <a:lnSpc>
                <a:spcPct val="120000"/>
              </a:lnSpc>
            </a:pPr>
            <a:r>
              <a:rPr lang="zh-CN" altLang="en-US" sz="2400">
                <a:latin typeface="微软雅黑" panose="020B0503020204020204" charset="-122"/>
                <a:ea typeface="微软雅黑" panose="020B0503020204020204" charset="-122"/>
                <a:cs typeface="微软雅黑" panose="020B0503020204020204" charset="-122"/>
              </a:rPr>
              <a:t>初服：指出仕前的服饰，比喻原先的志向。</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6" name="矩形 5"/>
          <p:cNvSpPr/>
          <p:nvPr>
            <p:custDataLst>
              <p:tags r:id="rId7"/>
            </p:custDataLst>
          </p:nvPr>
        </p:nvSpPr>
        <p:spPr>
          <a:xfrm>
            <a:off x="337185" y="5104765"/>
            <a:ext cx="9500870" cy="1349375"/>
          </a:xfrm>
          <a:prstGeom prst="rect">
            <a:avLst/>
          </a:prstGeom>
          <a:solidFill>
            <a:schemeClr val="accent5">
              <a:lumMod val="20000"/>
              <a:lumOff val="80000"/>
              <a:alpha val="42000"/>
            </a:schemeClr>
          </a:solidFill>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sz="2400"/>
              <a:t>后悔当初不曾看清前途，迟疑了一阵我又将回头。调转我的车走回原路啊，趁着迷途未远赶快罢休。我打马在兰草水边行走，跑上椒木小山暂且停留。既然进取不成反而获罪，那就回来把我旧服重修。</a:t>
            </a:r>
            <a:endParaRPr lang="zh-CN"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 name="组合 2"/>
          <p:cNvGrpSpPr/>
          <p:nvPr>
            <p:custDataLst>
              <p:tags r:id="rId2"/>
            </p:custDataLst>
          </p:nvPr>
        </p:nvGrpSpPr>
        <p:grpSpPr>
          <a:xfrm>
            <a:off x="135255" y="167005"/>
            <a:ext cx="612775" cy="612775"/>
            <a:chOff x="8729979" y="817399"/>
            <a:chExt cx="1356360" cy="1356360"/>
          </a:xfrm>
        </p:grpSpPr>
        <p:sp>
          <p:nvSpPr>
            <p:cNvPr id="4" name="椭圆 3"/>
            <p:cNvSpPr/>
            <p:nvPr>
              <p:custDataLst>
                <p:tags r:id="rId3"/>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5" name="文本框 4"/>
            <p:cNvSpPr txBox="1"/>
            <p:nvPr>
              <p:custDataLst>
                <p:tags r:id="rId4"/>
              </p:custDataLst>
            </p:nvPr>
          </p:nvSpPr>
          <p:spPr>
            <a:xfrm>
              <a:off x="8839199" y="985518"/>
              <a:ext cx="1137922" cy="115536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a:solidFill>
                    <a:schemeClr val="bg1"/>
                  </a:solidFill>
                  <a:latin typeface="文悦古典明朝体 (非商业使用) W5" pitchFamily="2" charset="-122"/>
                  <a:ea typeface="文悦古典明朝体 (非商业使用) W5" pitchFamily="2" charset="-122"/>
                </a:rPr>
                <a:t>肆</a:t>
              </a:r>
              <a:endParaRPr kumimoji="0" lang="zh-CN" altLang="en-US" sz="28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2" name="文本框 282625"/>
          <p:cNvSpPr txBox="1">
            <a:spLocks noChangeArrowheads="1"/>
          </p:cNvSpPr>
          <p:nvPr>
            <p:custDataLst>
              <p:tags r:id="rId5"/>
            </p:custDataLst>
          </p:nvPr>
        </p:nvSpPr>
        <p:spPr bwMode="auto">
          <a:xfrm>
            <a:off x="296545" y="779780"/>
            <a:ext cx="3462020" cy="370903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sym typeface="+mn-ea"/>
              </a:rPr>
              <a:t>制芰荷以为衣兮，集芙蓉以为裳</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⑦</a:t>
            </a:r>
            <a:r>
              <a:rPr lang="zh-CN" altLang="en-US" sz="2800">
                <a:latin typeface="方正粗圆简体" panose="03000509000000000000" charset="-122"/>
                <a:ea typeface="方正粗圆简体" panose="03000509000000000000" charset="-122"/>
                <a:cs typeface="方正粗圆简体" panose="03000509000000000000" charset="-122"/>
                <a:sym typeface="+mn-ea"/>
              </a:rPr>
              <a:t>。不吾知其亦已兮，苟余情其信芳。高余冠之岌岌兮，长余佩之陆离</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⑧</a:t>
            </a:r>
            <a:r>
              <a:rPr lang="zh-CN" altLang="en-US" sz="2800">
                <a:latin typeface="方正粗圆简体" panose="03000509000000000000" charset="-122"/>
                <a:ea typeface="方正粗圆简体" panose="03000509000000000000" charset="-122"/>
                <a:cs typeface="方正粗圆简体" panose="03000509000000000000" charset="-122"/>
                <a:sym typeface="+mn-ea"/>
              </a:rPr>
              <a:t>。芳与泽其杂糅兮，唯昭质其犹未亏</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⑨</a:t>
            </a:r>
            <a:r>
              <a:rPr lang="zh-CN" altLang="en-US" sz="2800">
                <a:latin typeface="方正粗圆简体" panose="03000509000000000000" charset="-122"/>
                <a:ea typeface="方正粗圆简体" panose="03000509000000000000" charset="-122"/>
                <a:cs typeface="方正粗圆简体" panose="03000509000000000000" charset="-122"/>
                <a:sym typeface="+mn-ea"/>
              </a:rPr>
              <a:t>。</a:t>
            </a:r>
            <a:endParaRPr lang="zh-CN" altLang="en-US" sz="2800" smtClean="0">
              <a:solidFill>
                <a:srgbClr val="000000"/>
              </a:solidFill>
              <a:latin typeface="方正粗圆简体" panose="03000509000000000000" charset="-122"/>
              <a:ea typeface="方正粗圆简体" panose="03000509000000000000" charset="-122"/>
              <a:cs typeface="方正粗圆简体" panose="03000509000000000000" charset="-122"/>
            </a:endParaRPr>
          </a:p>
        </p:txBody>
      </p:sp>
      <p:sp>
        <p:nvSpPr>
          <p:cNvPr id="6" name="文本框 5"/>
          <p:cNvSpPr txBox="1"/>
          <p:nvPr>
            <p:custDataLst>
              <p:tags r:id="rId6"/>
            </p:custDataLst>
          </p:nvPr>
        </p:nvSpPr>
        <p:spPr>
          <a:xfrm>
            <a:off x="4136390" y="243205"/>
            <a:ext cx="7952105" cy="3415030"/>
          </a:xfrm>
          <a:prstGeom prst="rect">
            <a:avLst/>
          </a:prstGeom>
          <a:noFill/>
        </p:spPr>
        <p:txBody>
          <a:bodyPr wrap="square" rtlCol="0">
            <a:spAutoFit/>
          </a:bodyPr>
          <a:lstStyle/>
          <a:p>
            <a:pPr fontAlgn="auto">
              <a:lnSpc>
                <a:spcPct val="120000"/>
              </a:lnSpc>
            </a:pPr>
            <a:r>
              <a:rPr lang="zh-CN" altLang="en-US" sz="2000" b="1"/>
              <a:t>⑦制：裁断，裁剪;制作。</a:t>
            </a:r>
            <a:r>
              <a:rPr lang="zh-CN" altLang="en-US" sz="2000" b="1">
                <a:solidFill>
                  <a:srgbClr val="FF0000"/>
                </a:solidFill>
              </a:rPr>
              <a:t> 芰荷：菱叶与荷叶。 </a:t>
            </a:r>
            <a:endParaRPr lang="zh-CN" altLang="en-US" sz="2000" b="1"/>
          </a:p>
          <a:p>
            <a:pPr fontAlgn="auto">
              <a:lnSpc>
                <a:spcPct val="120000"/>
              </a:lnSpc>
            </a:pPr>
            <a:r>
              <a:rPr lang="zh-CN" altLang="en-US" sz="2000" b="1"/>
              <a:t>⑧高、长：V加高、加长、</a:t>
            </a:r>
            <a:endParaRPr lang="zh-CN" altLang="en-US" sz="2000" b="1"/>
          </a:p>
          <a:p>
            <a:pPr fontAlgn="auto">
              <a:lnSpc>
                <a:spcPct val="120000"/>
              </a:lnSpc>
            </a:pPr>
            <a:r>
              <a:rPr lang="zh-CN" altLang="en-US" sz="2000" b="1"/>
              <a:t>岌岌：高耸的样子。 </a:t>
            </a:r>
            <a:endParaRPr lang="zh-CN" altLang="en-US" sz="2000" b="1"/>
          </a:p>
          <a:p>
            <a:pPr fontAlgn="auto">
              <a:lnSpc>
                <a:spcPct val="120000"/>
              </a:lnSpc>
            </a:pPr>
            <a:r>
              <a:rPr lang="zh-CN" altLang="en-US" sz="2000" b="1"/>
              <a:t>陆离：a修长的样子；</a:t>
            </a:r>
            <a:endParaRPr lang="zh-CN" altLang="en-US" sz="2000" b="1"/>
          </a:p>
          <a:p>
            <a:pPr fontAlgn="auto">
              <a:lnSpc>
                <a:spcPct val="120000"/>
              </a:lnSpc>
            </a:pPr>
            <a:r>
              <a:rPr lang="zh-CN" altLang="en-US" sz="2000"/>
              <a:t>     </a:t>
            </a:r>
            <a:r>
              <a:rPr lang="en-US" altLang="zh-CN" sz="2000"/>
              <a:t>      </a:t>
            </a:r>
            <a:r>
              <a:rPr lang="zh-CN" altLang="en-US" sz="2000"/>
              <a:t> b参差分散的样子。《离骚》：纷总总其离合兮，斑陆离其上下。</a:t>
            </a:r>
            <a:endParaRPr lang="zh-CN" altLang="en-US" sz="2000"/>
          </a:p>
          <a:p>
            <a:pPr fontAlgn="auto">
              <a:lnSpc>
                <a:spcPct val="120000"/>
              </a:lnSpc>
            </a:pPr>
            <a:r>
              <a:rPr lang="zh-CN" altLang="en-US" sz="2000"/>
              <a:t>     </a:t>
            </a:r>
            <a:r>
              <a:rPr lang="en-US" altLang="zh-CN" sz="2000"/>
              <a:t>      </a:t>
            </a:r>
            <a:r>
              <a:rPr lang="zh-CN" altLang="en-US" sz="2000"/>
              <a:t> c美玉。</a:t>
            </a:r>
            <a:endParaRPr lang="zh-CN" altLang="en-US" sz="2000"/>
          </a:p>
          <a:p>
            <a:pPr fontAlgn="auto">
              <a:lnSpc>
                <a:spcPct val="120000"/>
              </a:lnSpc>
            </a:pPr>
            <a:r>
              <a:rPr lang="en-US" altLang="zh-CN" sz="2000"/>
              <a:t>            </a:t>
            </a:r>
            <a:r>
              <a:rPr lang="zh-CN" altLang="en-US" sz="2000"/>
              <a:t>d形容色彩绚丽繁杂。</a:t>
            </a:r>
            <a:endParaRPr lang="zh-CN" altLang="en-US" sz="2000"/>
          </a:p>
          <a:p>
            <a:pPr fontAlgn="auto">
              <a:lnSpc>
                <a:spcPct val="120000"/>
              </a:lnSpc>
            </a:pPr>
            <a:r>
              <a:rPr lang="zh-CN" altLang="en-US" sz="2000" b="1"/>
              <a:t>⑨芳：芳香。泽：润泽。  昭质：光明纯洁的本质。</a:t>
            </a:r>
            <a:endParaRPr lang="zh-CN" altLang="en-US" sz="2000" b="1"/>
          </a:p>
          <a:p>
            <a:pPr fontAlgn="auto">
              <a:lnSpc>
                <a:spcPct val="120000"/>
              </a:lnSpc>
            </a:pPr>
            <a:r>
              <a:rPr lang="en-US" altLang="zh-CN" sz="2000" b="1"/>
              <a:t>   </a:t>
            </a:r>
            <a:r>
              <a:rPr lang="zh-CN" altLang="en-US" sz="2000" b="1"/>
              <a:t>唯……犹：唯独。 亏：减损</a:t>
            </a:r>
            <a:endParaRPr lang="zh-CN" altLang="en-US" sz="2000" b="1"/>
          </a:p>
        </p:txBody>
      </p:sp>
      <p:sp>
        <p:nvSpPr>
          <p:cNvPr id="7" name="矩形 6"/>
          <p:cNvSpPr/>
          <p:nvPr>
            <p:custDataLst>
              <p:tags r:id="rId7"/>
            </p:custDataLst>
          </p:nvPr>
        </p:nvSpPr>
        <p:spPr>
          <a:xfrm>
            <a:off x="339725" y="4751705"/>
            <a:ext cx="11512550" cy="1297940"/>
          </a:xfrm>
          <a:prstGeom prst="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sz="2400" b="1"/>
              <a:t>我要把菱叶裁剪成上衣，我并用荷花把下裳织就。没有人了解我也就罢了，只要内心真正馥郁芳柔。把我的帽子加得高高的，把我的佩带增得长悠悠。虽然芳洁污垢混杂一起，只有纯洁品质不会腐朽。</a:t>
            </a:r>
            <a:endParaRPr lang="zh-CN" altLang="en-US" sz="2400" b="1"/>
          </a:p>
        </p:txBody>
      </p:sp>
      <p:pic>
        <p:nvPicPr>
          <p:cNvPr id="105" name="图片 104"/>
          <p:cNvPicPr/>
          <p:nvPr>
            <p:custDataLst>
              <p:tags r:id="rId8"/>
            </p:custDataLst>
          </p:nvPr>
        </p:nvPicPr>
        <p:blipFill>
          <a:blip r:embed="rId9" r:link="rId10"/>
          <a:stretch>
            <a:fillRect/>
          </a:stretch>
        </p:blipFill>
        <p:spPr>
          <a:xfrm flipH="1">
            <a:off x="6096000" y="3429000"/>
            <a:ext cx="0" cy="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3" end="3"/>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6">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6">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p:tgtEl>
                                          <p:spTgt spid="6">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p:tgtEl>
                                          <p:spTgt spid="6">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7" end="7"/>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 calcmode="lin" valueType="num">
                                      <p:cBhvr additive="base">
                                        <p:cTn id="29" dur="500"/>
                                        <p:tgtEl>
                                          <p:spTgt spid="6">
                                            <p:txEl>
                                              <p:pRg st="8" end="8"/>
                                            </p:txEl>
                                          </p:spTgt>
                                        </p:tgtEl>
                                        <p:attrNameLst>
                                          <p:attrName>ppt_y</p:attrName>
                                        </p:attrNameLst>
                                      </p:cBhvr>
                                      <p:tavLst>
                                        <p:tav tm="0">
                                          <p:val>
                                            <p:strVal val="#ppt_y+#ppt_h*1.125000"/>
                                          </p:val>
                                        </p:tav>
                                        <p:tav tm="100000">
                                          <p:val>
                                            <p:strVal val="#ppt_y"/>
                                          </p:val>
                                        </p:tav>
                                      </p:tavLst>
                                    </p:anim>
                                    <p:animEffect transition="in" filter="wipe(up)">
                                      <p:cBhvr>
                                        <p:cTn id="30" dur="500"/>
                                        <p:tgtEl>
                                          <p:spTgt spid="6">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p:tgtEl>
                                          <p:spTgt spid="7"/>
                                        </p:tgtEl>
                                        <p:attrNameLst>
                                          <p:attrName>ppt_y</p:attrName>
                                        </p:attrNameLst>
                                      </p:cBhvr>
                                      <p:tavLst>
                                        <p:tav tm="0">
                                          <p:val>
                                            <p:strVal val="#ppt_y+#ppt_h*1.125000"/>
                                          </p:val>
                                        </p:tav>
                                        <p:tav tm="100000">
                                          <p:val>
                                            <p:strVal val="#ppt_y"/>
                                          </p:val>
                                        </p:tav>
                                      </p:tavLst>
                                    </p:anim>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3" name="组合 2"/>
          <p:cNvGrpSpPr/>
          <p:nvPr>
            <p:custDataLst>
              <p:tags r:id="rId2"/>
            </p:custDataLst>
          </p:nvPr>
        </p:nvGrpSpPr>
        <p:grpSpPr>
          <a:xfrm>
            <a:off x="135255" y="167005"/>
            <a:ext cx="612775" cy="612775"/>
            <a:chOff x="8729979" y="817399"/>
            <a:chExt cx="1356360" cy="1356360"/>
          </a:xfrm>
        </p:grpSpPr>
        <p:sp>
          <p:nvSpPr>
            <p:cNvPr id="4" name="椭圆 3"/>
            <p:cNvSpPr/>
            <p:nvPr>
              <p:custDataLst>
                <p:tags r:id="rId3"/>
              </p:custDataLst>
            </p:nvPr>
          </p:nvSpPr>
          <p:spPr>
            <a:xfrm>
              <a:off x="8729979" y="817399"/>
              <a:ext cx="1356360" cy="1356360"/>
            </a:xfrm>
            <a:prstGeom prst="ellipse">
              <a:avLst/>
            </a:prstGeom>
            <a:solidFill>
              <a:srgbClr val="AF7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5" name="文本框 4"/>
            <p:cNvSpPr txBox="1"/>
            <p:nvPr>
              <p:custDataLst>
                <p:tags r:id="rId4"/>
              </p:custDataLst>
            </p:nvPr>
          </p:nvSpPr>
          <p:spPr>
            <a:xfrm>
              <a:off x="8839199" y="985518"/>
              <a:ext cx="1137922" cy="115536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a:solidFill>
                    <a:schemeClr val="bg1"/>
                  </a:solidFill>
                  <a:latin typeface="文悦古典明朝体 (非商业使用) W5" pitchFamily="2" charset="-122"/>
                  <a:ea typeface="文悦古典明朝体 (非商业使用) W5" pitchFamily="2" charset="-122"/>
                </a:rPr>
                <a:t>肆</a:t>
              </a:r>
              <a:endParaRPr kumimoji="0" lang="zh-CN" altLang="en-US" sz="2800" b="0" i="0" u="none" strike="noStrike" kern="1200" cap="none" spc="0" normalizeH="0" baseline="0" noProof="0">
                <a:ln>
                  <a:noFill/>
                </a:ln>
                <a:solidFill>
                  <a:schemeClr val="bg1"/>
                </a:solidFill>
                <a:effectLst/>
                <a:uLnTx/>
                <a:uFillTx/>
                <a:latin typeface="文悦古典明朝体 (非商业使用) W5" pitchFamily="2" charset="-122"/>
                <a:ea typeface="文悦古典明朝体 (非商业使用) W5" pitchFamily="2" charset="-122"/>
                <a:cs typeface="+mn-cs"/>
              </a:endParaRPr>
            </a:p>
          </p:txBody>
        </p:sp>
      </p:grpSp>
      <p:sp>
        <p:nvSpPr>
          <p:cNvPr id="2" name="文本框 282625"/>
          <p:cNvSpPr txBox="1">
            <a:spLocks noChangeArrowheads="1"/>
          </p:cNvSpPr>
          <p:nvPr>
            <p:custDataLst>
              <p:tags r:id="rId5"/>
            </p:custDataLst>
          </p:nvPr>
        </p:nvSpPr>
        <p:spPr bwMode="auto">
          <a:xfrm>
            <a:off x="337185" y="928370"/>
            <a:ext cx="3462020" cy="4225925"/>
          </a:xfrm>
          <a:prstGeom prst="rect">
            <a:avLst/>
          </a:prstGeom>
          <a:solidFill>
            <a:srgbClr val="915758">
              <a:lumMod val="20000"/>
              <a:lumOff val="8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000000"/>
                </a:solidFill>
                <a:latin typeface="Times New Roman" panose="02020603050405020304" pitchFamily="18" charset="0"/>
                <a:ea typeface="宋体" panose="02010600030101010101" pitchFamily="2" charset="-122"/>
              </a:defRPr>
            </a:lvl1pPr>
            <a:lvl2pPr>
              <a:defRPr b="1">
                <a:solidFill>
                  <a:srgbClr val="000000"/>
                </a:solidFill>
                <a:latin typeface="Times New Roman" panose="02020603050405020304" pitchFamily="18" charset="0"/>
                <a:ea typeface="宋体" panose="02010600030101010101" pitchFamily="2" charset="-122"/>
              </a:defRPr>
            </a:lvl2pPr>
            <a:lvl3pPr>
              <a:defRPr b="1">
                <a:solidFill>
                  <a:srgbClr val="000000"/>
                </a:solidFill>
                <a:latin typeface="Times New Roman" panose="02020603050405020304" pitchFamily="18" charset="0"/>
                <a:ea typeface="宋体" panose="02010600030101010101" pitchFamily="2" charset="-122"/>
              </a:defRPr>
            </a:lvl3pPr>
            <a:lvl4pPr>
              <a:defRPr b="1">
                <a:solidFill>
                  <a:srgbClr val="000000"/>
                </a:solidFill>
                <a:latin typeface="Times New Roman" panose="02020603050405020304" pitchFamily="18" charset="0"/>
                <a:ea typeface="宋体" panose="02010600030101010101" pitchFamily="2" charset="-122"/>
              </a:defRPr>
            </a:lvl4pPr>
            <a:lvl5pPr>
              <a:defRPr b="1">
                <a:solidFill>
                  <a:srgbClr val="000000"/>
                </a:solidFill>
                <a:latin typeface="Times New Roman" panose="02020603050405020304" pitchFamily="18" charset="0"/>
                <a:ea typeface="宋体" panose="02010600030101010101" pitchFamily="2" charset="-122"/>
              </a:defRPr>
            </a:lvl5pPr>
            <a:lvl6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6pPr>
            <a:lvl7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7pPr>
            <a:lvl8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8pPr>
            <a:lvl9pPr fontAlgn="base">
              <a:spcBef>
                <a:spcPct val="0"/>
              </a:spcBef>
              <a:spcAft>
                <a:spcPct val="0"/>
              </a:spcAft>
              <a:buFont typeface="Arial" panose="020B0604020202020204" pitchFamily="34" charset="0"/>
              <a:defRPr b="1">
                <a:solidFill>
                  <a:srgbClr val="000000"/>
                </a:solidFill>
                <a:latin typeface="Times New Roman" panose="02020603050405020304" pitchFamily="18" charset="0"/>
                <a:ea typeface="宋体" panose="02010600030101010101" pitchFamily="2" charset="-122"/>
              </a:defRPr>
            </a:lvl9pPr>
          </a:lstStyle>
          <a:p>
            <a:pPr algn="just" fontAlgn="auto">
              <a:lnSpc>
                <a:spcPct val="120000"/>
              </a:lnSpc>
              <a:spcBef>
                <a:spcPct val="0"/>
              </a:spcBef>
            </a:pPr>
            <a:r>
              <a:rPr lang="zh-CN" altLang="en-US" sz="2800">
                <a:latin typeface="方正粗圆简体" panose="03000509000000000000" charset="-122"/>
                <a:ea typeface="方正粗圆简体" panose="03000509000000000000" charset="-122"/>
                <a:cs typeface="方正粗圆简体" panose="03000509000000000000" charset="-122"/>
                <a:sym typeface="+mn-ea"/>
              </a:rPr>
              <a:t>忽反顾以游目兮，将往观乎四荒</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⑩</a:t>
            </a:r>
            <a:r>
              <a:rPr lang="zh-CN" altLang="en-US" sz="2800">
                <a:latin typeface="方正粗圆简体" panose="03000509000000000000" charset="-122"/>
                <a:ea typeface="方正粗圆简体" panose="03000509000000000000" charset="-122"/>
                <a:cs typeface="方正粗圆简体" panose="03000509000000000000" charset="-122"/>
                <a:sym typeface="+mn-ea"/>
              </a:rPr>
              <a:t>。佩缤纷其繁饰兮，芳菲菲其弥章</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⑪</a:t>
            </a:r>
            <a:r>
              <a:rPr lang="zh-CN" altLang="en-US" sz="2800">
                <a:latin typeface="方正粗圆简体" panose="03000509000000000000" charset="-122"/>
                <a:ea typeface="方正粗圆简体" panose="03000509000000000000" charset="-122"/>
                <a:cs typeface="方正粗圆简体" panose="03000509000000000000" charset="-122"/>
                <a:sym typeface="+mn-ea"/>
              </a:rPr>
              <a:t>。民生各有所乐兮，余独好修以为常</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⑫</a:t>
            </a:r>
            <a:r>
              <a:rPr lang="zh-CN" altLang="en-US" sz="2800">
                <a:latin typeface="方正粗圆简体" panose="03000509000000000000" charset="-122"/>
                <a:ea typeface="方正粗圆简体" panose="03000509000000000000" charset="-122"/>
                <a:cs typeface="方正粗圆简体" panose="03000509000000000000" charset="-122"/>
                <a:sym typeface="+mn-ea"/>
              </a:rPr>
              <a:t>。虽体解吾犹未变兮，岂余心之可惩</a:t>
            </a:r>
            <a:r>
              <a:rPr lang="zh-CN" altLang="en-US" sz="2800" baseline="30000">
                <a:latin typeface="方正粗圆简体" panose="03000509000000000000" charset="-122"/>
                <a:ea typeface="方正粗圆简体" panose="03000509000000000000" charset="-122"/>
                <a:cs typeface="方正粗圆简体" panose="03000509000000000000" charset="-122"/>
                <a:sym typeface="+mn-ea"/>
              </a:rPr>
              <a:t>⑬</a:t>
            </a:r>
            <a:r>
              <a:rPr lang="zh-CN" altLang="en-US" sz="2800">
                <a:latin typeface="方正粗圆简体" panose="03000509000000000000" charset="-122"/>
                <a:ea typeface="方正粗圆简体" panose="03000509000000000000" charset="-122"/>
                <a:cs typeface="方正粗圆简体" panose="03000509000000000000" charset="-122"/>
                <a:sym typeface="+mn-ea"/>
              </a:rPr>
              <a:t>。</a:t>
            </a:r>
            <a:endParaRPr lang="zh-CN" altLang="en-US" sz="2800" smtClean="0">
              <a:solidFill>
                <a:srgbClr val="000000"/>
              </a:solidFill>
              <a:latin typeface="方正粗圆简体" panose="03000509000000000000" charset="-122"/>
              <a:ea typeface="方正粗圆简体" panose="03000509000000000000" charset="-122"/>
              <a:cs typeface="方正粗圆简体" panose="03000509000000000000" charset="-122"/>
            </a:endParaRPr>
          </a:p>
        </p:txBody>
      </p:sp>
      <p:sp>
        <p:nvSpPr>
          <p:cNvPr id="7" name="矩形 6"/>
          <p:cNvSpPr/>
          <p:nvPr>
            <p:custDataLst>
              <p:tags r:id="rId6"/>
            </p:custDataLst>
          </p:nvPr>
        </p:nvSpPr>
        <p:spPr>
          <a:xfrm>
            <a:off x="135255" y="5154295"/>
            <a:ext cx="11774170" cy="1297940"/>
          </a:xfrm>
          <a:prstGeom prst="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l"/>
            <a:r>
              <a:rPr lang="zh-CN" altLang="en-US" sz="2400" b="1"/>
              <a:t>我忽然回头啊纵目远望，我将游观四面遥远地方。佩着五彩缤纷华丽装饰，散发出一阵阵浓郁清香。人们各有自己的爱好啊，我独爱好修饰习以为常。即使粉身碎骨也不改变，难道我能受警戒而彷徨？</a:t>
            </a:r>
            <a:endParaRPr lang="zh-CN" altLang="en-US" sz="2400" b="1"/>
          </a:p>
        </p:txBody>
      </p:sp>
      <p:sp>
        <p:nvSpPr>
          <p:cNvPr id="6" name="文本框 5"/>
          <p:cNvSpPr txBox="1"/>
          <p:nvPr>
            <p:custDataLst>
              <p:tags r:id="rId7"/>
            </p:custDataLst>
          </p:nvPr>
        </p:nvSpPr>
        <p:spPr>
          <a:xfrm>
            <a:off x="4284980" y="779780"/>
            <a:ext cx="7251065" cy="3322955"/>
          </a:xfrm>
          <a:prstGeom prst="rect">
            <a:avLst/>
          </a:prstGeom>
          <a:noFill/>
        </p:spPr>
        <p:txBody>
          <a:bodyPr wrap="square" rtlCol="0">
            <a:spAutoFit/>
          </a:bodyPr>
          <a:lstStyle/>
          <a:p>
            <a:pPr fontAlgn="auto">
              <a:lnSpc>
                <a:spcPct val="125000"/>
              </a:lnSpc>
            </a:pPr>
            <a:r>
              <a:rPr lang="zh-CN" altLang="en-US" sz="2800"/>
              <a:t>⑩游目：放眼远眺。 四荒：指辽阔大地。</a:t>
            </a:r>
            <a:endParaRPr lang="zh-CN" altLang="en-US" sz="2800"/>
          </a:p>
          <a:p>
            <a:pPr fontAlgn="auto">
              <a:lnSpc>
                <a:spcPct val="125000"/>
              </a:lnSpc>
            </a:pPr>
            <a:r>
              <a:rPr lang="zh-CN" altLang="en-US" sz="2800"/>
              <a:t>⑪芳菲菲：芳香浓烈。</a:t>
            </a:r>
            <a:endParaRPr lang="zh-CN" altLang="en-US" sz="2800"/>
          </a:p>
          <a:p>
            <a:pPr fontAlgn="auto">
              <a:lnSpc>
                <a:spcPct val="125000"/>
              </a:lnSpc>
            </a:pPr>
            <a:r>
              <a:rPr lang="zh-CN" altLang="en-US" sz="2800"/>
              <a:t>弥章：更加明显。 章：同“彰”。</a:t>
            </a:r>
            <a:endParaRPr lang="zh-CN" altLang="en-US" sz="2800"/>
          </a:p>
          <a:p>
            <a:pPr fontAlgn="auto">
              <a:lnSpc>
                <a:spcPct val="125000"/>
              </a:lnSpc>
            </a:pPr>
            <a:r>
              <a:rPr lang="zh-CN" altLang="en-US" sz="2800"/>
              <a:t>⑫好修：爱美，比喻修身养性。 修：美好。  常：准则。</a:t>
            </a:r>
            <a:endParaRPr lang="zh-CN" altLang="en-US" sz="2800"/>
          </a:p>
          <a:p>
            <a:pPr fontAlgn="auto">
              <a:lnSpc>
                <a:spcPct val="125000"/>
              </a:lnSpc>
            </a:pPr>
            <a:r>
              <a:rPr lang="zh-CN" altLang="en-US" sz="2800"/>
              <a:t>⑬虽：即使。  犹：还是。  岂：副词，难道。</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37895" y="1271905"/>
            <a:ext cx="8903970" cy="4987925"/>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肆</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cxnSp>
        <p:nvCxnSpPr>
          <p:cNvPr id="11" name="直接连接符 10"/>
          <p:cNvCxnSpPr/>
          <p:nvPr>
            <p:custDataLst>
              <p:tags r:id="rId9"/>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1"/>
            </p:custDataLst>
          </p:nvPr>
        </p:nvGrpSpPr>
        <p:grpSpPr>
          <a:xfrm>
            <a:off x="178852" y="476649"/>
            <a:ext cx="2211221" cy="971081"/>
            <a:chOff x="638806" y="522695"/>
            <a:chExt cx="3149846" cy="1294149"/>
          </a:xfrm>
        </p:grpSpPr>
        <p:sp>
          <p:nvSpPr>
            <p:cNvPr id="4" name="平行四边形 3"/>
            <p:cNvSpPr/>
            <p:nvPr>
              <p:custDataLst>
                <p:tags r:id="rId12"/>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3"/>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品味诗意</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4"/>
              </p:custDataLst>
            </p:nvPr>
          </p:nvGrpSpPr>
          <p:grpSpPr>
            <a:xfrm>
              <a:off x="638806" y="522695"/>
              <a:ext cx="898353" cy="827514"/>
              <a:chOff x="2068545" y="2690254"/>
              <a:chExt cx="2199969" cy="2026492"/>
            </a:xfrm>
          </p:grpSpPr>
          <p:sp>
            <p:nvSpPr>
              <p:cNvPr id="10" name="椭圆 9"/>
              <p:cNvSpPr/>
              <p:nvPr>
                <p:custDataLst>
                  <p:tags r:id="rId15"/>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6"/>
                </p:custDataLst>
              </p:nvPr>
            </p:nvSpPr>
            <p:spPr bwMode="auto">
              <a:xfrm>
                <a:off x="2263068" y="2807290"/>
                <a:ext cx="1853018" cy="1853016"/>
              </a:xfrm>
              <a:prstGeom prst="ellipse">
                <a:avLst/>
              </a:prstGeom>
              <a:blipFill>
                <a:blip r:embed="rId17"/>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7" name="矩形 6"/>
          <p:cNvSpPr/>
          <p:nvPr>
            <p:custDataLst>
              <p:tags r:id="rId3"/>
            </p:custDataLst>
          </p:nvPr>
        </p:nvSpPr>
        <p:spPr>
          <a:xfrm>
            <a:off x="1454785" y="1633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4"/>
            </p:custDataLst>
          </p:nvPr>
        </p:nvPicPr>
        <p:blipFill>
          <a:blip r:embed="rId5">
            <a:alphaModFix amt="62000"/>
            <a:extLst>
              <a:ext uri="{28A0092B-C50C-407E-A947-70E740481C1C}">
                <a14:useLocalDpi xmlns:a14="http://schemas.microsoft.com/office/drawing/2010/main" val="0"/>
              </a:ext>
            </a:extLst>
          </a:blip>
          <a:stretch>
            <a:fillRect/>
          </a:stretch>
        </p:blipFill>
        <p:spPr>
          <a:xfrm>
            <a:off x="8790305" y="2730500"/>
            <a:ext cx="3602990" cy="3602990"/>
          </a:xfrm>
          <a:prstGeom prst="rect">
            <a:avLst/>
          </a:prstGeom>
        </p:spPr>
      </p:pic>
      <p:sp>
        <p:nvSpPr>
          <p:cNvPr id="8" name="文本框 7"/>
          <p:cNvSpPr txBox="1"/>
          <p:nvPr>
            <p:custDataLst>
              <p:tags r:id="rId6"/>
            </p:custDataLst>
          </p:nvPr>
        </p:nvSpPr>
        <p:spPr>
          <a:xfrm>
            <a:off x="1059815" y="1506220"/>
            <a:ext cx="9086850" cy="1198880"/>
          </a:xfrm>
          <a:prstGeom prst="rect">
            <a:avLst/>
          </a:prstGeom>
          <a:noFill/>
        </p:spPr>
        <p:txBody>
          <a:bodyPr wrap="square" rtlCol="0" anchor="t">
            <a:spAutoFit/>
          </a:bodyPr>
          <a:lstStyle/>
          <a:p>
            <a:r>
              <a:rPr lang="en-US" altLang="zh-CN" sz="3600" b="1">
                <a:solidFill>
                  <a:schemeClr val="tx1"/>
                </a:solidFill>
                <a:latin typeface="微软雅黑" panose="020B0503020204020204" charset="-122"/>
                <a:ea typeface="微软雅黑" panose="020B0503020204020204" charset="-122"/>
                <a:sym typeface="+mn-ea"/>
              </a:rPr>
              <a:t>1.</a:t>
            </a:r>
            <a:r>
              <a:rPr lang="zh-CN" altLang="en-US" sz="3600" b="1">
                <a:solidFill>
                  <a:schemeClr val="tx1"/>
                </a:solidFill>
                <a:latin typeface="微软雅黑" panose="020B0503020204020204" charset="-122"/>
                <a:ea typeface="微软雅黑" panose="020B0503020204020204" charset="-122"/>
                <a:sym typeface="+mn-ea"/>
              </a:rPr>
              <a:t>一、二段塑造了一位怎样的抒情主人公形象？请简要概括。</a:t>
            </a:r>
            <a:endParaRPr lang="zh-CN" altLang="en-US" sz="3600" b="1">
              <a:solidFill>
                <a:schemeClr val="tx1"/>
              </a:solidFill>
              <a:latin typeface="微软雅黑" panose="020B0503020204020204" charset="-122"/>
              <a:ea typeface="微软雅黑" panose="020B0503020204020204" charset="-122"/>
              <a:sym typeface="+mn-ea"/>
            </a:endParaRPr>
          </a:p>
        </p:txBody>
      </p:sp>
    </p:spTree>
    <p:custDataLst>
      <p:tags r:id="rId7"/>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0" y="486410"/>
            <a:ext cx="12058650" cy="583565"/>
          </a:xfrm>
          <a:prstGeom prst="rect">
            <a:avLst/>
          </a:prstGeom>
          <a:noFill/>
        </p:spPr>
        <p:txBody>
          <a:bodyPr wrap="square" rtlCol="0">
            <a:spAutoFit/>
          </a:bodyPr>
          <a:lstStyle/>
          <a:p>
            <a:r>
              <a:rPr lang="zh-CN" altLang="en-US" sz="3200" b="1"/>
              <a:t>品读探究：“纷吾既有此内美兮，又重之以修能。”</a:t>
            </a:r>
            <a:endParaRPr lang="zh-CN" altLang="en-US" sz="3200" b="1"/>
          </a:p>
        </p:txBody>
      </p:sp>
      <p:sp>
        <p:nvSpPr>
          <p:cNvPr id="3" name="文本框 2"/>
          <p:cNvSpPr txBox="1"/>
          <p:nvPr>
            <p:custDataLst>
              <p:tags r:id="rId3"/>
            </p:custDataLst>
          </p:nvPr>
        </p:nvSpPr>
        <p:spPr>
          <a:xfrm>
            <a:off x="435610" y="1384300"/>
            <a:ext cx="9869170" cy="521970"/>
          </a:xfrm>
          <a:prstGeom prst="rect">
            <a:avLst/>
          </a:prstGeom>
          <a:noFill/>
        </p:spPr>
        <p:txBody>
          <a:bodyPr wrap="square" rtlCol="0">
            <a:spAutoFit/>
          </a:bodyPr>
          <a:lstStyle/>
          <a:p>
            <a:r>
              <a:rPr lang="zh-CN" altLang="en-US" sz="2800">
                <a:solidFill>
                  <a:srgbClr val="FF0000"/>
                </a:solidFill>
              </a:rPr>
              <a:t>（1）内美，诗歌中屈原写了哪些内容呢？</a:t>
            </a:r>
            <a:endParaRPr lang="zh-CN" altLang="en-US" sz="2800">
              <a:solidFill>
                <a:srgbClr val="FF0000"/>
              </a:solidFill>
            </a:endParaRPr>
          </a:p>
        </p:txBody>
      </p:sp>
      <p:sp>
        <p:nvSpPr>
          <p:cNvPr id="5" name="文本框 4"/>
          <p:cNvSpPr txBox="1"/>
          <p:nvPr>
            <p:custDataLst>
              <p:tags r:id="rId4"/>
            </p:custDataLst>
          </p:nvPr>
        </p:nvSpPr>
        <p:spPr>
          <a:xfrm>
            <a:off x="656590" y="2399030"/>
            <a:ext cx="11035030" cy="534035"/>
          </a:xfrm>
          <a:prstGeom prst="rect">
            <a:avLst/>
          </a:prstGeom>
          <a:noFill/>
        </p:spPr>
        <p:txBody>
          <a:bodyPr wrap="square" rtlCol="0">
            <a:spAutoFit/>
          </a:bodyPr>
          <a:lstStyle/>
          <a:p>
            <a:pPr fontAlgn="auto">
              <a:lnSpc>
                <a:spcPct val="120000"/>
              </a:lnSpc>
            </a:pPr>
            <a:r>
              <a:rPr lang="zh-CN" altLang="en-US" sz="2400" b="1"/>
              <a:t>“内美”，是指一种庄重自爱、忠君爱国，一种责任感、复兴祖国的使命感。</a:t>
            </a:r>
            <a:endParaRPr lang="zh-CN" altLang="en-US" sz="2400" b="1"/>
          </a:p>
        </p:txBody>
      </p:sp>
      <p:sp>
        <p:nvSpPr>
          <p:cNvPr id="6" name="文本框 5"/>
          <p:cNvSpPr txBox="1"/>
          <p:nvPr>
            <p:custDataLst>
              <p:tags r:id="rId5"/>
            </p:custDataLst>
          </p:nvPr>
        </p:nvSpPr>
        <p:spPr>
          <a:xfrm>
            <a:off x="509270" y="3425825"/>
            <a:ext cx="11329035" cy="1938020"/>
          </a:xfrm>
          <a:prstGeom prst="rect">
            <a:avLst/>
          </a:prstGeom>
          <a:noFill/>
        </p:spPr>
        <p:txBody>
          <a:bodyPr wrap="square" rtlCol="0">
            <a:spAutoFit/>
          </a:bodyPr>
          <a:lstStyle/>
          <a:p>
            <a:pPr fontAlgn="auto">
              <a:lnSpc>
                <a:spcPct val="125000"/>
              </a:lnSpc>
            </a:pPr>
            <a:r>
              <a:rPr lang="zh-CN" altLang="en-US" sz="3200" b="1">
                <a:solidFill>
                  <a:srgbClr val="FF0000"/>
                </a:solidFill>
              </a:rPr>
              <a:t>出身高贵</a:t>
            </a:r>
            <a:r>
              <a:rPr lang="zh-CN" altLang="en-US" sz="3200" b="1"/>
              <a:t>：“帝高阳之苗裔兮，朕皇考曰伯庸。” </a:t>
            </a:r>
            <a:endParaRPr lang="zh-CN" altLang="en-US" sz="3200" b="1"/>
          </a:p>
          <a:p>
            <a:pPr fontAlgn="auto">
              <a:lnSpc>
                <a:spcPct val="125000"/>
              </a:lnSpc>
            </a:pPr>
            <a:r>
              <a:rPr lang="zh-CN" altLang="en-US" sz="3200" b="1">
                <a:solidFill>
                  <a:srgbClr val="FF0000"/>
                </a:solidFill>
              </a:rPr>
              <a:t>降生祥瑞</a:t>
            </a:r>
            <a:r>
              <a:rPr lang="zh-CN" altLang="en-US" sz="3200" b="1"/>
              <a:t>：“摄提贞于孟陬兮，惟庚寅吾以降。”</a:t>
            </a:r>
            <a:endParaRPr lang="zh-CN" altLang="en-US" sz="3200" b="1"/>
          </a:p>
          <a:p>
            <a:pPr fontAlgn="auto">
              <a:lnSpc>
                <a:spcPct val="125000"/>
              </a:lnSpc>
            </a:pPr>
            <a:r>
              <a:rPr lang="zh-CN" altLang="en-US" sz="3200" b="1">
                <a:solidFill>
                  <a:srgbClr val="FF0000"/>
                </a:solidFill>
              </a:rPr>
              <a:t>名字美好</a:t>
            </a:r>
            <a:r>
              <a:rPr lang="zh-CN" altLang="en-US" sz="3200" b="1"/>
              <a:t>：“名余曰正则兮，字余曰灵均。”</a:t>
            </a:r>
            <a:endParaRPr lang="zh-CN" altLang="en-US" sz="32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293370" y="797560"/>
            <a:ext cx="11633835" cy="1630045"/>
          </a:xfrm>
          <a:prstGeom prst="rect">
            <a:avLst/>
          </a:prstGeom>
          <a:noFill/>
        </p:spPr>
        <p:txBody>
          <a:bodyPr wrap="square" rtlCol="0">
            <a:spAutoFit/>
          </a:bodyPr>
          <a:lstStyle/>
          <a:p>
            <a:r>
              <a:rPr lang="zh-CN" altLang="en-US" sz="3600">
                <a:solidFill>
                  <a:srgbClr val="FF0000"/>
                </a:solidFill>
              </a:rPr>
              <a:t>（</a:t>
            </a:r>
            <a:r>
              <a:rPr lang="zh-CN" altLang="en-US" sz="3200">
                <a:solidFill>
                  <a:srgbClr val="FF0000"/>
                </a:solidFill>
              </a:rPr>
              <a:t>2）修，可理解为美好的（形容词），修饰、打扮、修炼（动词）。如果作“修炼”解，那么，下文的诗歌中，屈原作了哪些“才能”的“修炼”呢？</a:t>
            </a:r>
            <a:endParaRPr lang="zh-CN" altLang="en-US" sz="3200">
              <a:solidFill>
                <a:srgbClr val="FF0000"/>
              </a:solidFill>
            </a:endParaRPr>
          </a:p>
        </p:txBody>
      </p:sp>
      <p:sp>
        <p:nvSpPr>
          <p:cNvPr id="4" name="文本框 3"/>
          <p:cNvSpPr txBox="1"/>
          <p:nvPr>
            <p:custDataLst>
              <p:tags r:id="rId3"/>
            </p:custDataLst>
          </p:nvPr>
        </p:nvSpPr>
        <p:spPr>
          <a:xfrm>
            <a:off x="293370" y="2550795"/>
            <a:ext cx="11329670" cy="607695"/>
          </a:xfrm>
          <a:prstGeom prst="rect">
            <a:avLst/>
          </a:prstGeom>
          <a:noFill/>
        </p:spPr>
        <p:txBody>
          <a:bodyPr wrap="square" rtlCol="0">
            <a:spAutoFit/>
          </a:bodyPr>
          <a:lstStyle/>
          <a:p>
            <a:pPr fontAlgn="auto">
              <a:lnSpc>
                <a:spcPct val="120000"/>
              </a:lnSpc>
            </a:pPr>
            <a:r>
              <a:rPr lang="zh-CN" altLang="en-US" sz="2800" b="1">
                <a:solidFill>
                  <a:schemeClr val="tx1"/>
                </a:solidFill>
              </a:rPr>
              <a:t>“修能”，是指修炼才能，修身养性；表明了屈原的人格追求</a:t>
            </a:r>
            <a:r>
              <a:rPr lang="zh-CN" altLang="en-US" sz="2800" b="1"/>
              <a:t>。</a:t>
            </a:r>
            <a:endParaRPr lang="zh-CN" altLang="en-US" sz="3200" b="1">
              <a:solidFill>
                <a:srgbClr val="FFFF00"/>
              </a:solidFill>
            </a:endParaRPr>
          </a:p>
        </p:txBody>
      </p:sp>
      <p:sp>
        <p:nvSpPr>
          <p:cNvPr id="8" name="文本框 7"/>
          <p:cNvSpPr txBox="1"/>
          <p:nvPr>
            <p:custDataLst>
              <p:tags r:id="rId4"/>
            </p:custDataLst>
          </p:nvPr>
        </p:nvSpPr>
        <p:spPr>
          <a:xfrm>
            <a:off x="421005" y="3146425"/>
            <a:ext cx="11349355" cy="3192145"/>
          </a:xfrm>
          <a:prstGeom prst="rect">
            <a:avLst/>
          </a:prstGeom>
          <a:noFill/>
        </p:spPr>
        <p:txBody>
          <a:bodyPr wrap="square" rtlCol="0">
            <a:spAutoFit/>
          </a:bodyPr>
          <a:lstStyle/>
          <a:p>
            <a:pPr fontAlgn="auto">
              <a:lnSpc>
                <a:spcPct val="120000"/>
              </a:lnSpc>
            </a:pPr>
            <a:r>
              <a:rPr lang="zh-CN" altLang="en-US" sz="2800" b="1">
                <a:solidFill>
                  <a:srgbClr val="FF0000"/>
                </a:solidFill>
              </a:rPr>
              <a:t>品格高洁</a:t>
            </a:r>
            <a:r>
              <a:rPr lang="zh-CN" altLang="en-US" sz="2800" b="1"/>
              <a:t>：“扈江离与辟芷兮，纫秋兰以为佩”“朝搴阰之木兰兮，夕揽洲之宿莽”。</a:t>
            </a:r>
            <a:endParaRPr lang="zh-CN" altLang="en-US" sz="2800" b="1"/>
          </a:p>
          <a:p>
            <a:pPr fontAlgn="auto">
              <a:lnSpc>
                <a:spcPct val="120000"/>
              </a:lnSpc>
            </a:pPr>
            <a:r>
              <a:rPr lang="zh-CN" altLang="en-US" sz="2800" b="1">
                <a:solidFill>
                  <a:srgbClr val="FF0000"/>
                </a:solidFill>
              </a:rPr>
              <a:t>体现自我</a:t>
            </a:r>
            <a:r>
              <a:rPr lang="zh-CN" altLang="en-US" sz="2800" b="1"/>
              <a:t>：“汩余若将不及兮，恐年岁之不吾与”“日月忽其不淹兮，春与秋其代序”。</a:t>
            </a:r>
            <a:endParaRPr lang="zh-CN" altLang="en-US" sz="2800" b="1"/>
          </a:p>
          <a:p>
            <a:pPr fontAlgn="auto">
              <a:lnSpc>
                <a:spcPct val="120000"/>
              </a:lnSpc>
            </a:pPr>
            <a:r>
              <a:rPr lang="zh-CN" altLang="en-US" sz="2800" b="1">
                <a:solidFill>
                  <a:srgbClr val="FF0000"/>
                </a:solidFill>
              </a:rPr>
              <a:t>忠贞爱国</a:t>
            </a:r>
            <a:r>
              <a:rPr lang="zh-CN" altLang="en-US" sz="2800" b="1"/>
              <a:t>：“惟草木之零落兮，恐美人之迟暮”“不抚壮而弃秽兮，何不改乎此度？”“乘骐骥以驰骋兮，来吾导夫先路。”</a:t>
            </a:r>
            <a:endParaRPr lang="zh-CN" altLang="en-US" sz="2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23850" y="600075"/>
            <a:ext cx="10801350" cy="6076315"/>
          </a:xfrm>
          <a:prstGeom prst="rect">
            <a:avLst/>
          </a:prstGeom>
        </p:spPr>
      </p:pic>
      <p:sp>
        <p:nvSpPr>
          <p:cNvPr id="3" name="矩形 2"/>
          <p:cNvSpPr/>
          <p:nvPr>
            <p:custDataLst>
              <p:tags r:id="rId4"/>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7" name="矩形 6"/>
          <p:cNvSpPr/>
          <p:nvPr>
            <p:custDataLst>
              <p:tags r:id="rId5"/>
            </p:custDataLst>
          </p:nvPr>
        </p:nvSpPr>
        <p:spPr>
          <a:xfrm>
            <a:off x="1454785" y="1633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6"/>
            </p:custDataLst>
          </p:nvPr>
        </p:nvPicPr>
        <p:blipFill>
          <a:blip r:embed="rId7">
            <a:alphaModFix amt="62000"/>
            <a:extLst>
              <a:ext uri="{28A0092B-C50C-407E-A947-70E740481C1C}">
                <a14:useLocalDpi xmlns:a14="http://schemas.microsoft.com/office/drawing/2010/main" val="0"/>
              </a:ext>
            </a:extLst>
          </a:blip>
          <a:stretch>
            <a:fillRect/>
          </a:stretch>
        </p:blipFill>
        <p:spPr>
          <a:xfrm>
            <a:off x="8790305" y="2730500"/>
            <a:ext cx="3602990" cy="3602990"/>
          </a:xfrm>
          <a:prstGeom prst="rect">
            <a:avLst/>
          </a:prstGeom>
        </p:spPr>
      </p:pic>
      <p:pic>
        <p:nvPicPr>
          <p:cNvPr id="13" name="图片 12"/>
          <p:cNvPicPr>
            <a:picLocks noChangeAspect="1"/>
          </p:cNvPicPr>
          <p:nvPr>
            <p:custDataLst>
              <p:tags r:id="rId8"/>
            </p:custDataLst>
          </p:nvPr>
        </p:nvPicPr>
        <p:blipFill>
          <a:blip r:embed="rId9"/>
          <a:stretch>
            <a:fillRect/>
          </a:stretch>
        </p:blipFill>
        <p:spPr>
          <a:xfrm>
            <a:off x="770255" y="1779270"/>
            <a:ext cx="7181215" cy="4578350"/>
          </a:xfrm>
          <a:prstGeom prst="rect">
            <a:avLst/>
          </a:prstGeom>
        </p:spPr>
      </p:pic>
      <p:sp>
        <p:nvSpPr>
          <p:cNvPr id="8" name="文本框 7"/>
          <p:cNvSpPr txBox="1"/>
          <p:nvPr>
            <p:custDataLst>
              <p:tags r:id="rId10"/>
            </p:custDataLst>
          </p:nvPr>
        </p:nvSpPr>
        <p:spPr>
          <a:xfrm>
            <a:off x="1327785" y="1045845"/>
            <a:ext cx="8397875" cy="460375"/>
          </a:xfrm>
          <a:prstGeom prst="rect">
            <a:avLst/>
          </a:prstGeom>
          <a:noFill/>
        </p:spPr>
        <p:txBody>
          <a:bodyPr wrap="square" rtlCol="0" anchor="t">
            <a:spAutoFit/>
          </a:bodyPr>
          <a:lstStyle/>
          <a:p>
            <a:r>
              <a:rPr lang="en-US" altLang="zh-CN" sz="2400" b="1">
                <a:solidFill>
                  <a:schemeClr val="tx1"/>
                </a:solidFill>
                <a:latin typeface="微软雅黑" panose="020B0503020204020204" charset="-122"/>
                <a:ea typeface="微软雅黑" panose="020B0503020204020204" charset="-122"/>
                <a:sym typeface="+mn-ea"/>
              </a:rPr>
              <a:t>1.</a:t>
            </a:r>
            <a:r>
              <a:rPr lang="zh-CN" altLang="en-US" sz="2400" b="1">
                <a:solidFill>
                  <a:schemeClr val="tx1"/>
                </a:solidFill>
                <a:latin typeface="微软雅黑" panose="020B0503020204020204" charset="-122"/>
                <a:ea typeface="微软雅黑" panose="020B0503020204020204" charset="-122"/>
                <a:sym typeface="+mn-ea"/>
              </a:rPr>
              <a:t>一、二段塑造了一位怎样的抒情主人公形象？请简要概括。</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11" name="矩形 10"/>
          <p:cNvSpPr/>
          <p:nvPr>
            <p:custDataLst>
              <p:tags r:id="rId11"/>
            </p:custDataLst>
          </p:nvPr>
        </p:nvSpPr>
        <p:spPr>
          <a:xfrm>
            <a:off x="863600" y="1815465"/>
            <a:ext cx="9725660" cy="3646170"/>
          </a:xfrm>
          <a:prstGeom prst="rect">
            <a:avLst/>
          </a:prstGeom>
          <a:noFill/>
          <a:ln w="9525">
            <a:noFill/>
          </a:ln>
        </p:spPr>
        <p:txBody>
          <a:bodyPr wrap="square" anchor="t" anchorCtr="0">
            <a:spAutoFit/>
          </a:bodyPr>
          <a:lstStyle/>
          <a:p>
            <a:pPr>
              <a:lnSpc>
                <a:spcPct val="150000"/>
              </a:lnSpc>
            </a:pPr>
            <a:r>
              <a:rPr lang="zh-CN" altLang="en-US" sz="2200">
                <a:solidFill>
                  <a:schemeClr val="tx1"/>
                </a:solidFill>
                <a:latin typeface="微软雅黑" panose="020B0503020204020204" charset="-122"/>
                <a:ea typeface="微软雅黑" panose="020B0503020204020204" charset="-122"/>
                <a:sym typeface="+mn-ea"/>
              </a:rPr>
              <a:t>一二段塑造了</a:t>
            </a:r>
            <a:r>
              <a:rPr lang="zh-CN" altLang="en-US" sz="2200">
                <a:solidFill>
                  <a:srgbClr val="FF0000"/>
                </a:solidFill>
                <a:latin typeface="微软雅黑" panose="020B0503020204020204" charset="-122"/>
                <a:ea typeface="微软雅黑" panose="020B0503020204020204" charset="-122"/>
                <a:sym typeface="+mn-ea"/>
              </a:rPr>
              <a:t>一位出身高贵，既注重内美修洁，又注意外美修饰，集众美于一身，情操才华卓然出众，志向抱负远大宏伟，敢为天下先的抒情主人公形象。</a:t>
            </a:r>
            <a:r>
              <a:rPr lang="zh-CN" altLang="en-US" sz="2200">
                <a:solidFill>
                  <a:schemeClr val="tx1"/>
                </a:solidFill>
                <a:latin typeface="微软雅黑" panose="020B0503020204020204" charset="-122"/>
                <a:ea typeface="微软雅黑" panose="020B0503020204020204" charset="-122"/>
                <a:sym typeface="+mn-ea"/>
              </a:rPr>
              <a:t>诗人首先交代了自己高贵的出身、吉祥的诞辰和美好的名字等上天与先人赐予的“内美”，进而描述了自己“扈江离与辟芷”、“纫秋兰”、揽“宿莽”等对“外美”的修饰，写出自己品格修养、才能的卓尔不群。而“恐年岁之不吾与”“恐美人之迟暮”“来吾道夫先路”等抒情性诗句则表明了诗人迫不及待的报国之心与敢为天下先的无所畏惧之情等。</a:t>
            </a:r>
            <a:endParaRPr lang="zh-CN" altLang="en-US" sz="2200">
              <a:solidFill>
                <a:schemeClr val="tx1"/>
              </a:solidFill>
              <a:latin typeface="微软雅黑" panose="020B0503020204020204" charset="-122"/>
              <a:ea typeface="微软雅黑" panose="020B0503020204020204" charset="-122"/>
              <a:sym typeface="+mn-ea"/>
            </a:endParaRPr>
          </a:p>
        </p:txBody>
      </p:sp>
    </p:spTree>
    <p:custDataLst>
      <p:tags r:id="rId12"/>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23850" y="1015365"/>
            <a:ext cx="11174095" cy="4269740"/>
          </a:xfrm>
          <a:prstGeom prst="rect">
            <a:avLst/>
          </a:prstGeom>
        </p:spPr>
      </p:pic>
      <p:sp>
        <p:nvSpPr>
          <p:cNvPr id="3" name="矩形 2"/>
          <p:cNvSpPr/>
          <p:nvPr>
            <p:custDataLst>
              <p:tags r:id="rId4"/>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7" name="矩形 6"/>
          <p:cNvSpPr/>
          <p:nvPr>
            <p:custDataLst>
              <p:tags r:id="rId5"/>
            </p:custDataLst>
          </p:nvPr>
        </p:nvSpPr>
        <p:spPr>
          <a:xfrm>
            <a:off x="1454785" y="1633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13" name="图片 12"/>
          <p:cNvPicPr>
            <a:picLocks noChangeAspect="1"/>
          </p:cNvPicPr>
          <p:nvPr>
            <p:custDataLst>
              <p:tags r:id="rId6"/>
            </p:custDataLst>
          </p:nvPr>
        </p:nvPicPr>
        <p:blipFill>
          <a:blip r:embed="rId7"/>
          <a:stretch>
            <a:fillRect/>
          </a:stretch>
        </p:blipFill>
        <p:spPr>
          <a:xfrm>
            <a:off x="574675" y="706755"/>
            <a:ext cx="7181215" cy="4578350"/>
          </a:xfrm>
          <a:prstGeom prst="rect">
            <a:avLst/>
          </a:prstGeom>
        </p:spPr>
      </p:pic>
      <p:sp>
        <p:nvSpPr>
          <p:cNvPr id="8" name="文本框 7"/>
          <p:cNvSpPr txBox="1"/>
          <p:nvPr>
            <p:custDataLst>
              <p:tags r:id="rId8"/>
            </p:custDataLst>
          </p:nvPr>
        </p:nvSpPr>
        <p:spPr>
          <a:xfrm>
            <a:off x="1359535" y="2106930"/>
            <a:ext cx="9455150" cy="1445260"/>
          </a:xfrm>
          <a:prstGeom prst="rect">
            <a:avLst/>
          </a:prstGeom>
          <a:noFill/>
        </p:spPr>
        <p:txBody>
          <a:bodyPr wrap="square" rtlCol="0" anchor="t">
            <a:spAutoFit/>
          </a:bodyPr>
          <a:lstStyle/>
          <a:p>
            <a:r>
              <a:rPr lang="en-US" altLang="zh-CN" sz="4400" b="1">
                <a:solidFill>
                  <a:schemeClr val="tx1"/>
                </a:solidFill>
                <a:latin typeface="微软雅黑" panose="020B0503020204020204" charset="-122"/>
                <a:ea typeface="微软雅黑" panose="020B0503020204020204" charset="-122"/>
                <a:sym typeface="+mn-ea"/>
              </a:rPr>
              <a:t>2.</a:t>
            </a:r>
            <a:r>
              <a:rPr lang="zh-CN" altLang="en-US" sz="4400" b="1">
                <a:solidFill>
                  <a:schemeClr val="tx1"/>
                </a:solidFill>
                <a:latin typeface="微软雅黑" panose="020B0503020204020204" charset="-122"/>
                <a:ea typeface="微软雅黑" panose="020B0503020204020204" charset="-122"/>
                <a:sym typeface="+mn-ea"/>
              </a:rPr>
              <a:t>文章三、四段又塑造了一位怎样的抒情主人公形象？请简要概括。</a:t>
            </a:r>
            <a:endParaRPr lang="zh-CN" altLang="en-US" sz="4400" b="1">
              <a:solidFill>
                <a:schemeClr val="tx1"/>
              </a:solidFill>
              <a:latin typeface="微软雅黑" panose="020B0503020204020204" charset="-122"/>
              <a:ea typeface="微软雅黑" panose="020B0503020204020204" charset="-122"/>
              <a:sym typeface="+mn-ea"/>
            </a:endParaRPr>
          </a:p>
        </p:txBody>
      </p:sp>
    </p:spTree>
    <p:custDataLst>
      <p:tags r:id="rId9"/>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752475" y="678180"/>
            <a:ext cx="9847580" cy="5540375"/>
          </a:xfrm>
          <a:prstGeom prst="rect">
            <a:avLst/>
          </a:prstGeom>
        </p:spPr>
      </p:pic>
      <p:pic>
        <p:nvPicPr>
          <p:cNvPr id="11265" name="图片 10"/>
          <p:cNvPicPr>
            <a:picLocks noChangeAspect="1"/>
          </p:cNvPicPr>
          <p:nvPr>
            <p:custDataLst>
              <p:tags r:id="rId4"/>
            </p:custDataLst>
          </p:nvPr>
        </p:nvPicPr>
        <p:blipFill>
          <a:blip r:embed="rId5">
            <a:alphaModFix amt="70000"/>
          </a:blip>
          <a:srcRect l="35674" b="1773"/>
          <a:stretch>
            <a:fillRect/>
          </a:stretch>
        </p:blipFill>
        <p:spPr>
          <a:xfrm>
            <a:off x="2433955" y="1022350"/>
            <a:ext cx="6123305" cy="5259705"/>
          </a:xfrm>
          <a:prstGeom prst="rect">
            <a:avLst/>
          </a:prstGeom>
          <a:noFill/>
          <a:ln w="9525">
            <a:noFill/>
          </a:ln>
        </p:spPr>
      </p:pic>
      <p:pic>
        <p:nvPicPr>
          <p:cNvPr id="20482" name="图片 7"/>
          <p:cNvPicPr>
            <a:picLocks noChangeAspect="1"/>
          </p:cNvPicPr>
          <p:nvPr>
            <p:custDataLst>
              <p:tags r:id="rId6"/>
            </p:custDataLst>
          </p:nvPr>
        </p:nvPicPr>
        <p:blipFill>
          <a:blip r:embed="rId7">
            <a:alphaModFix amt="70000"/>
          </a:blip>
          <a:srcRect l="53346"/>
          <a:stretch>
            <a:fillRect/>
          </a:stretch>
        </p:blipFill>
        <p:spPr>
          <a:xfrm>
            <a:off x="752475" y="1729740"/>
            <a:ext cx="3176270" cy="3398520"/>
          </a:xfrm>
          <a:prstGeom prst="rect">
            <a:avLst/>
          </a:prstGeom>
          <a:noFill/>
          <a:ln w="9525">
            <a:noFill/>
          </a:ln>
        </p:spPr>
      </p:pic>
      <p:pic>
        <p:nvPicPr>
          <p:cNvPr id="3" name="图片 7"/>
          <p:cNvPicPr>
            <a:picLocks noChangeAspect="1"/>
          </p:cNvPicPr>
          <p:nvPr>
            <p:custDataLst>
              <p:tags r:id="rId8"/>
            </p:custDataLst>
          </p:nvPr>
        </p:nvPicPr>
        <p:blipFill>
          <a:blip r:embed="rId7">
            <a:alphaModFix amt="70000"/>
          </a:blip>
          <a:srcRect l="53346"/>
          <a:stretch>
            <a:fillRect/>
          </a:stretch>
        </p:blipFill>
        <p:spPr>
          <a:xfrm flipH="1">
            <a:off x="8014970" y="1729740"/>
            <a:ext cx="3176270" cy="3398520"/>
          </a:xfrm>
          <a:prstGeom prst="rect">
            <a:avLst/>
          </a:prstGeom>
          <a:noFill/>
          <a:ln w="9525">
            <a:noFill/>
          </a:ln>
        </p:spPr>
      </p:pic>
      <p:grpSp>
        <p:nvGrpSpPr>
          <p:cNvPr id="8" name="组合 10"/>
          <p:cNvGrpSpPr/>
          <p:nvPr>
            <p:custDataLst>
              <p:tags r:id="rId9"/>
            </p:custDataLst>
          </p:nvPr>
        </p:nvGrpSpPr>
        <p:grpSpPr>
          <a:xfrm>
            <a:off x="2684780" y="1844675"/>
            <a:ext cx="6404610" cy="3398520"/>
            <a:chOff x="2282" y="3176"/>
            <a:chExt cx="8935" cy="5196"/>
          </a:xfrm>
        </p:grpSpPr>
        <p:pic>
          <p:nvPicPr>
            <p:cNvPr id="9" name="图片 3" descr="333"/>
            <p:cNvPicPr>
              <a:picLocks noChangeAspect="1"/>
            </p:cNvPicPr>
            <p:nvPr>
              <p:custDataLst>
                <p:tags r:id="rId10"/>
              </p:custDataLst>
            </p:nvPr>
          </p:nvPicPr>
          <p:blipFill>
            <a:blip r:embed="rId11">
              <a:biLevel thresh="50000"/>
            </a:blip>
            <a:stretch>
              <a:fillRect/>
            </a:stretch>
          </p:blipFill>
          <p:spPr>
            <a:xfrm rot="5400000">
              <a:off x="7322" y="4477"/>
              <a:ext cx="5196" cy="2593"/>
            </a:xfrm>
            <a:prstGeom prst="rect">
              <a:avLst/>
            </a:prstGeom>
            <a:noFill/>
            <a:ln w="9525">
              <a:noFill/>
            </a:ln>
          </p:spPr>
        </p:pic>
        <p:pic>
          <p:nvPicPr>
            <p:cNvPr id="10" name="图片 4" descr="333"/>
            <p:cNvPicPr>
              <a:picLocks noChangeAspect="1"/>
            </p:cNvPicPr>
            <p:nvPr>
              <p:custDataLst>
                <p:tags r:id="rId12"/>
              </p:custDataLst>
            </p:nvPr>
          </p:nvPicPr>
          <p:blipFill>
            <a:blip r:embed="rId11">
              <a:biLevel thresh="50000"/>
            </a:blip>
            <a:stretch>
              <a:fillRect/>
            </a:stretch>
          </p:blipFill>
          <p:spPr>
            <a:xfrm rot="5400000">
              <a:off x="5061" y="4477"/>
              <a:ext cx="5196" cy="2593"/>
            </a:xfrm>
            <a:prstGeom prst="rect">
              <a:avLst/>
            </a:prstGeom>
            <a:noFill/>
            <a:ln w="9525">
              <a:noFill/>
            </a:ln>
          </p:spPr>
        </p:pic>
        <p:pic>
          <p:nvPicPr>
            <p:cNvPr id="11" name="图片 8" descr="333"/>
            <p:cNvPicPr>
              <a:picLocks noChangeAspect="1"/>
            </p:cNvPicPr>
            <p:nvPr>
              <p:custDataLst>
                <p:tags r:id="rId13"/>
              </p:custDataLst>
            </p:nvPr>
          </p:nvPicPr>
          <p:blipFill>
            <a:blip r:embed="rId11">
              <a:biLevel thresh="50000"/>
            </a:blip>
            <a:stretch>
              <a:fillRect/>
            </a:stretch>
          </p:blipFill>
          <p:spPr>
            <a:xfrm rot="5400000">
              <a:off x="2988" y="4477"/>
              <a:ext cx="5196" cy="2593"/>
            </a:xfrm>
            <a:prstGeom prst="rect">
              <a:avLst/>
            </a:prstGeom>
            <a:noFill/>
            <a:ln w="9525">
              <a:noFill/>
            </a:ln>
          </p:spPr>
        </p:pic>
        <p:pic>
          <p:nvPicPr>
            <p:cNvPr id="12" name="图片 9" descr="333"/>
            <p:cNvPicPr>
              <a:picLocks noChangeAspect="1"/>
            </p:cNvPicPr>
            <p:nvPr>
              <p:custDataLst>
                <p:tags r:id="rId14"/>
              </p:custDataLst>
            </p:nvPr>
          </p:nvPicPr>
          <p:blipFill>
            <a:blip r:embed="rId11">
              <a:biLevel thresh="50000"/>
            </a:blip>
            <a:stretch>
              <a:fillRect/>
            </a:stretch>
          </p:blipFill>
          <p:spPr>
            <a:xfrm rot="5400000">
              <a:off x="979" y="4477"/>
              <a:ext cx="5196" cy="2593"/>
            </a:xfrm>
            <a:prstGeom prst="rect">
              <a:avLst/>
            </a:prstGeom>
            <a:noFill/>
            <a:ln w="9525">
              <a:noFill/>
            </a:ln>
          </p:spPr>
        </p:pic>
      </p:grpSp>
      <p:sp>
        <p:nvSpPr>
          <p:cNvPr id="7181" name="文本框 14"/>
          <p:cNvSpPr txBox="1"/>
          <p:nvPr>
            <p:custDataLst>
              <p:tags r:id="rId15"/>
            </p:custDataLst>
          </p:nvPr>
        </p:nvSpPr>
        <p:spPr>
          <a:xfrm>
            <a:off x="3061970" y="1533525"/>
            <a:ext cx="1161415" cy="645160"/>
          </a:xfrm>
          <a:prstGeom prst="rect">
            <a:avLst/>
          </a:prstGeom>
          <a:noFill/>
          <a:ln w="9525">
            <a:noFill/>
          </a:ln>
        </p:spPr>
        <p:txBody>
          <a:bodyPr wrap="square" anchor="t">
            <a:spAutoFit/>
          </a:bodyPr>
          <a:lstStyle/>
          <a:p>
            <a:pPr algn="ctr"/>
            <a:r>
              <a:rPr lang="zh-CN" altLang="en-US" sz="3600" b="1">
                <a:solidFill>
                  <a:srgbClr val="2C405E"/>
                </a:solidFill>
                <a:latin typeface="ＤＦ明朝体W5" charset="-128"/>
                <a:ea typeface="ＤＦ明朝体W5" charset="-128"/>
              </a:rPr>
              <a:t>肆</a:t>
            </a:r>
            <a:endParaRPr lang="zh-CN" altLang="en-US" sz="3600" b="1">
              <a:solidFill>
                <a:srgbClr val="2C405E"/>
              </a:solidFill>
              <a:latin typeface="ＤＦ明朝体W5" charset="-128"/>
              <a:ea typeface="ＤＦ明朝体W5" charset="-128"/>
            </a:endParaRPr>
          </a:p>
        </p:txBody>
      </p:sp>
      <p:sp>
        <p:nvSpPr>
          <p:cNvPr id="13" name="文本框 12"/>
          <p:cNvSpPr txBox="1"/>
          <p:nvPr>
            <p:custDataLst>
              <p:tags r:id="rId16"/>
            </p:custDataLst>
          </p:nvPr>
        </p:nvSpPr>
        <p:spPr>
          <a:xfrm>
            <a:off x="7931150" y="3035300"/>
            <a:ext cx="490220" cy="2890520"/>
          </a:xfrm>
          <a:prstGeom prst="rect">
            <a:avLst/>
          </a:prstGeom>
          <a:noFill/>
        </p:spPr>
        <p:txBody>
          <a:bodyPr vert="eaVert" wrap="square" rtlCol="0">
            <a:spAutoFit/>
          </a:bodyPr>
          <a:lstStyle/>
          <a:p>
            <a:r>
              <a:rPr lang="zh-CN" altLang="en-US" sz="2000"/>
              <a:t>知人论世</a:t>
            </a:r>
            <a:endParaRPr lang="zh-CN" altLang="en-US" sz="2000"/>
          </a:p>
        </p:txBody>
      </p:sp>
      <p:sp>
        <p:nvSpPr>
          <p:cNvPr id="20" name="文本框 19"/>
          <p:cNvSpPr txBox="1"/>
          <p:nvPr>
            <p:custDataLst>
              <p:tags r:id="rId17"/>
            </p:custDataLst>
          </p:nvPr>
        </p:nvSpPr>
        <p:spPr>
          <a:xfrm>
            <a:off x="6319520" y="3025775"/>
            <a:ext cx="490220" cy="2890520"/>
          </a:xfrm>
          <a:prstGeom prst="rect">
            <a:avLst/>
          </a:prstGeom>
          <a:noFill/>
        </p:spPr>
        <p:txBody>
          <a:bodyPr vert="eaVert" wrap="square" rtlCol="0">
            <a:spAutoFit/>
          </a:bodyPr>
          <a:lstStyle/>
          <a:p>
            <a:r>
              <a:rPr lang="zh-CN" altLang="en-US" sz="2000"/>
              <a:t>整体感知</a:t>
            </a:r>
            <a:endParaRPr lang="zh-CN" altLang="en-US" sz="2000"/>
          </a:p>
        </p:txBody>
      </p:sp>
      <p:sp>
        <p:nvSpPr>
          <p:cNvPr id="21" name="文本框 20"/>
          <p:cNvSpPr txBox="1"/>
          <p:nvPr>
            <p:custDataLst>
              <p:tags r:id="rId18"/>
            </p:custDataLst>
          </p:nvPr>
        </p:nvSpPr>
        <p:spPr>
          <a:xfrm>
            <a:off x="4831080" y="2974975"/>
            <a:ext cx="490220" cy="2890520"/>
          </a:xfrm>
          <a:prstGeom prst="rect">
            <a:avLst/>
          </a:prstGeom>
          <a:noFill/>
        </p:spPr>
        <p:txBody>
          <a:bodyPr vert="eaVert" wrap="square" rtlCol="0">
            <a:spAutoFit/>
          </a:bodyPr>
          <a:lstStyle/>
          <a:p>
            <a:r>
              <a:rPr lang="zh-CN" altLang="en-US" sz="2000"/>
              <a:t>深入探究</a:t>
            </a:r>
            <a:endParaRPr lang="zh-CN" altLang="en-US" sz="2000"/>
          </a:p>
        </p:txBody>
      </p:sp>
      <p:sp>
        <p:nvSpPr>
          <p:cNvPr id="22" name="文本框 21"/>
          <p:cNvSpPr txBox="1"/>
          <p:nvPr>
            <p:custDataLst>
              <p:tags r:id="rId19"/>
            </p:custDataLst>
          </p:nvPr>
        </p:nvSpPr>
        <p:spPr>
          <a:xfrm>
            <a:off x="3390265" y="2959100"/>
            <a:ext cx="490220" cy="2890520"/>
          </a:xfrm>
          <a:prstGeom prst="rect">
            <a:avLst/>
          </a:prstGeom>
          <a:noFill/>
        </p:spPr>
        <p:txBody>
          <a:bodyPr vert="eaVert" wrap="square" rtlCol="0">
            <a:spAutoFit/>
          </a:bodyPr>
          <a:lstStyle/>
          <a:p>
            <a:r>
              <a:rPr lang="zh-CN" altLang="en-US" sz="2000"/>
              <a:t>拓展延伸</a:t>
            </a:r>
            <a:endParaRPr lang="zh-CN" altLang="en-US" sz="2000"/>
          </a:p>
        </p:txBody>
      </p:sp>
      <p:sp>
        <p:nvSpPr>
          <p:cNvPr id="7178" name="文本框 11"/>
          <p:cNvSpPr txBox="1"/>
          <p:nvPr>
            <p:custDataLst>
              <p:tags r:id="rId20"/>
            </p:custDataLst>
          </p:nvPr>
        </p:nvSpPr>
        <p:spPr>
          <a:xfrm>
            <a:off x="7617460" y="1560830"/>
            <a:ext cx="1161415" cy="645160"/>
          </a:xfrm>
          <a:prstGeom prst="rect">
            <a:avLst/>
          </a:prstGeom>
          <a:noFill/>
          <a:ln w="9525">
            <a:noFill/>
          </a:ln>
        </p:spPr>
        <p:txBody>
          <a:bodyPr wrap="square" anchor="t">
            <a:spAutoFit/>
          </a:bodyPr>
          <a:lstStyle/>
          <a:p>
            <a:pPr algn="ctr"/>
            <a:r>
              <a:rPr lang="zh-CN" altLang="en-US" sz="3600" b="1">
                <a:solidFill>
                  <a:srgbClr val="2C405E"/>
                </a:solidFill>
                <a:latin typeface="ＤＦ明朝体W5" charset="-128"/>
                <a:ea typeface="ＤＦ明朝体W5" charset="-128"/>
              </a:rPr>
              <a:t>壹</a:t>
            </a:r>
            <a:endParaRPr lang="zh-CN" altLang="en-US" sz="3600" b="1">
              <a:solidFill>
                <a:srgbClr val="2C405E"/>
              </a:solidFill>
              <a:latin typeface="ＤＦ明朝体W5" charset="-128"/>
              <a:ea typeface="ＤＦ明朝体W5" charset="-128"/>
            </a:endParaRPr>
          </a:p>
        </p:txBody>
      </p:sp>
      <p:sp>
        <p:nvSpPr>
          <p:cNvPr id="7179" name="文本框 12"/>
          <p:cNvSpPr txBox="1"/>
          <p:nvPr>
            <p:custDataLst>
              <p:tags r:id="rId21"/>
            </p:custDataLst>
          </p:nvPr>
        </p:nvSpPr>
        <p:spPr>
          <a:xfrm>
            <a:off x="5996940" y="1560830"/>
            <a:ext cx="1161415" cy="645160"/>
          </a:xfrm>
          <a:prstGeom prst="rect">
            <a:avLst/>
          </a:prstGeom>
          <a:noFill/>
          <a:ln w="9525">
            <a:noFill/>
          </a:ln>
        </p:spPr>
        <p:txBody>
          <a:bodyPr wrap="square" anchor="t">
            <a:spAutoFit/>
          </a:bodyPr>
          <a:lstStyle/>
          <a:p>
            <a:pPr algn="ctr"/>
            <a:r>
              <a:rPr lang="zh-CN" altLang="en-US" sz="3600" b="1">
                <a:solidFill>
                  <a:srgbClr val="2C405E"/>
                </a:solidFill>
                <a:latin typeface="ＤＦ明朝体W5" charset="-128"/>
                <a:ea typeface="ＤＦ明朝体W5" charset="-128"/>
              </a:rPr>
              <a:t>贰</a:t>
            </a:r>
            <a:endParaRPr lang="zh-CN" altLang="en-US" sz="3600" b="1">
              <a:solidFill>
                <a:srgbClr val="2C405E"/>
              </a:solidFill>
              <a:latin typeface="ＤＦ明朝体W5" charset="-128"/>
              <a:ea typeface="ＤＦ明朝体W5" charset="-128"/>
            </a:endParaRPr>
          </a:p>
        </p:txBody>
      </p:sp>
      <p:sp>
        <p:nvSpPr>
          <p:cNvPr id="7180" name="文本框 13"/>
          <p:cNvSpPr txBox="1"/>
          <p:nvPr>
            <p:custDataLst>
              <p:tags r:id="rId22"/>
            </p:custDataLst>
          </p:nvPr>
        </p:nvSpPr>
        <p:spPr>
          <a:xfrm>
            <a:off x="4511675" y="1560830"/>
            <a:ext cx="1161415" cy="645160"/>
          </a:xfrm>
          <a:prstGeom prst="rect">
            <a:avLst/>
          </a:prstGeom>
          <a:noFill/>
          <a:ln w="9525">
            <a:noFill/>
          </a:ln>
        </p:spPr>
        <p:txBody>
          <a:bodyPr wrap="square" anchor="t">
            <a:spAutoFit/>
          </a:bodyPr>
          <a:lstStyle/>
          <a:p>
            <a:pPr algn="ctr"/>
            <a:r>
              <a:rPr lang="zh-CN" altLang="en-US" sz="3600" b="1">
                <a:solidFill>
                  <a:srgbClr val="2C405E"/>
                </a:solidFill>
                <a:latin typeface="ＤＦ明朝体W5" charset="-128"/>
                <a:ea typeface="ＤＦ明朝体W5" charset="-128"/>
              </a:rPr>
              <a:t>叁</a:t>
            </a:r>
            <a:endParaRPr lang="zh-CN" altLang="en-US" sz="3600" b="1">
              <a:solidFill>
                <a:srgbClr val="2C405E"/>
              </a:solidFill>
              <a:latin typeface="ＤＦ明朝体W5" charset="-128"/>
              <a:ea typeface="ＤＦ明朝体W5" charset="-128"/>
            </a:endParaRPr>
          </a:p>
        </p:txBody>
      </p:sp>
    </p:spTree>
    <p:custDataLst>
      <p:tags r:id="rId23"/>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1120" y="90805"/>
            <a:ext cx="12058650" cy="583565"/>
          </a:xfrm>
          <a:prstGeom prst="rect">
            <a:avLst/>
          </a:prstGeom>
          <a:noFill/>
        </p:spPr>
        <p:txBody>
          <a:bodyPr wrap="square" rtlCol="0">
            <a:spAutoFit/>
          </a:bodyPr>
          <a:lstStyle/>
          <a:p>
            <a:r>
              <a:rPr lang="en-US" altLang="zh-CN" sz="3200" b="1"/>
              <a:t>2</a:t>
            </a:r>
            <a:r>
              <a:rPr lang="zh-CN" altLang="en-US" sz="3200" b="1"/>
              <a:t>.第3段开头两句表达了诗人怎样的思想感情？”</a:t>
            </a:r>
            <a:endParaRPr lang="zh-CN" altLang="en-US" sz="3200" b="1"/>
          </a:p>
        </p:txBody>
      </p:sp>
      <p:sp>
        <p:nvSpPr>
          <p:cNvPr id="3" name="文本框 2"/>
          <p:cNvSpPr txBox="1"/>
          <p:nvPr>
            <p:custDataLst>
              <p:tags r:id="rId3"/>
            </p:custDataLst>
          </p:nvPr>
        </p:nvSpPr>
        <p:spPr>
          <a:xfrm>
            <a:off x="293370" y="797560"/>
            <a:ext cx="11633835" cy="1076325"/>
          </a:xfrm>
          <a:prstGeom prst="rect">
            <a:avLst/>
          </a:prstGeom>
          <a:noFill/>
        </p:spPr>
        <p:txBody>
          <a:bodyPr wrap="square" rtlCol="0">
            <a:spAutoFit/>
          </a:bodyPr>
          <a:lstStyle/>
          <a:p>
            <a:r>
              <a:rPr lang="en-US" altLang="zh-CN" sz="3200">
                <a:solidFill>
                  <a:srgbClr val="FF0000"/>
                </a:solidFill>
              </a:rPr>
              <a:t>      </a:t>
            </a:r>
            <a:r>
              <a:rPr lang="zh-CN" altLang="en-US" sz="3200">
                <a:solidFill>
                  <a:srgbClr val="FF0000"/>
                </a:solidFill>
              </a:rPr>
              <a:t>开头两句表达了诗人的极度苦之情，“长”与“衰”折射出他苍凉苦闷的心境，奠定了全文的感情基调。</a:t>
            </a:r>
            <a:endParaRPr lang="zh-CN" altLang="en-US" sz="3200">
              <a:solidFill>
                <a:srgbClr val="FF0000"/>
              </a:solidFill>
            </a:endParaRPr>
          </a:p>
        </p:txBody>
      </p:sp>
      <p:sp>
        <p:nvSpPr>
          <p:cNvPr id="4" name="文本框 3"/>
          <p:cNvSpPr txBox="1"/>
          <p:nvPr>
            <p:custDataLst>
              <p:tags r:id="rId4"/>
            </p:custDataLst>
          </p:nvPr>
        </p:nvSpPr>
        <p:spPr>
          <a:xfrm>
            <a:off x="445770" y="2084070"/>
            <a:ext cx="11329670" cy="1272540"/>
          </a:xfrm>
          <a:prstGeom prst="rect">
            <a:avLst/>
          </a:prstGeom>
          <a:noFill/>
        </p:spPr>
        <p:txBody>
          <a:bodyPr wrap="square" rtlCol="0">
            <a:spAutoFit/>
          </a:bodyPr>
          <a:lstStyle/>
          <a:p>
            <a:pPr fontAlgn="auto">
              <a:lnSpc>
                <a:spcPct val="120000"/>
              </a:lnSpc>
            </a:pPr>
            <a:r>
              <a:rPr lang="en-US" altLang="zh-CN" sz="3200" b="1">
                <a:solidFill>
                  <a:schemeClr val="tx1"/>
                </a:solidFill>
              </a:rPr>
              <a:t>3</a:t>
            </a:r>
            <a:r>
              <a:rPr lang="zh-CN" altLang="en-US" sz="3200" b="1">
                <a:solidFill>
                  <a:schemeClr val="tx1"/>
                </a:solidFill>
              </a:rPr>
              <a:t>.面对自身的遭遇，诗人的心情如何？他对此遭遇持什么样的态度？</a:t>
            </a:r>
            <a:endParaRPr lang="zh-CN" altLang="en-US" sz="3200" b="1">
              <a:solidFill>
                <a:schemeClr val="tx1"/>
              </a:solidFill>
            </a:endParaRPr>
          </a:p>
        </p:txBody>
      </p:sp>
      <p:sp>
        <p:nvSpPr>
          <p:cNvPr id="8" name="文本框 7"/>
          <p:cNvSpPr txBox="1"/>
          <p:nvPr>
            <p:custDataLst>
              <p:tags r:id="rId5"/>
            </p:custDataLst>
          </p:nvPr>
        </p:nvSpPr>
        <p:spPr>
          <a:xfrm>
            <a:off x="435610" y="4059555"/>
            <a:ext cx="11349355" cy="1641475"/>
          </a:xfrm>
          <a:prstGeom prst="rect">
            <a:avLst/>
          </a:prstGeom>
          <a:noFill/>
        </p:spPr>
        <p:txBody>
          <a:bodyPr wrap="square" rtlCol="0">
            <a:spAutoFit/>
          </a:bodyPr>
          <a:lstStyle/>
          <a:p>
            <a:pPr fontAlgn="auto">
              <a:lnSpc>
                <a:spcPct val="120000"/>
              </a:lnSpc>
            </a:pPr>
            <a:r>
              <a:rPr lang="en-US" altLang="zh-CN" sz="2800" b="1">
                <a:solidFill>
                  <a:srgbClr val="FF0000"/>
                </a:solidFill>
              </a:rPr>
              <a:t>     </a:t>
            </a:r>
            <a:r>
              <a:rPr lang="zh-CN" altLang="en-US" sz="2800" b="1">
                <a:solidFill>
                  <a:srgbClr val="FF0000"/>
                </a:solidFill>
              </a:rPr>
              <a:t>“忳”和“郁邑”都是忧愁烦闷的意思，两个词连用，表现了诗人的忧愁之深。面对如此污浊、看不到希望的环境，诗人发出痛苦而无奈的浩叹，表明了不愿与世俗同流合污的决心。</a:t>
            </a:r>
            <a:endParaRPr lang="zh-CN" altLang="en-US" sz="2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71120" y="90805"/>
            <a:ext cx="12058650" cy="1014730"/>
          </a:xfrm>
          <a:prstGeom prst="rect">
            <a:avLst/>
          </a:prstGeom>
          <a:noFill/>
        </p:spPr>
        <p:txBody>
          <a:bodyPr wrap="square" rtlCol="0">
            <a:spAutoFit/>
          </a:bodyPr>
          <a:lstStyle/>
          <a:p>
            <a:r>
              <a:rPr lang="en-US" altLang="zh-CN" sz="3200" b="1"/>
              <a:t>4</a:t>
            </a:r>
            <a:r>
              <a:rPr lang="zh-CN" altLang="en-US" sz="3200" b="1"/>
              <a:t>.</a:t>
            </a:r>
            <a:r>
              <a:rPr lang="zh-CN" altLang="en-US" sz="2800" b="1"/>
              <a:t>“悔相道之不察兮，延伫乎吾将反。回朕车以复路兮，及行迷之未远。步余马于兰皋兮，驰椒丘且焉止息。”这几句诗塑造了一个怎样的诗人形象？</a:t>
            </a:r>
            <a:endParaRPr lang="zh-CN" altLang="en-US" sz="2800" b="1"/>
          </a:p>
        </p:txBody>
      </p:sp>
      <p:sp>
        <p:nvSpPr>
          <p:cNvPr id="3" name="文本框 2"/>
          <p:cNvSpPr txBox="1"/>
          <p:nvPr>
            <p:custDataLst>
              <p:tags r:id="rId3"/>
            </p:custDataLst>
          </p:nvPr>
        </p:nvSpPr>
        <p:spPr>
          <a:xfrm>
            <a:off x="435610" y="1345565"/>
            <a:ext cx="11633835" cy="1445260"/>
          </a:xfrm>
          <a:prstGeom prst="rect">
            <a:avLst/>
          </a:prstGeom>
          <a:noFill/>
        </p:spPr>
        <p:txBody>
          <a:bodyPr wrap="square" rtlCol="0">
            <a:spAutoFit/>
          </a:bodyPr>
          <a:lstStyle/>
          <a:p>
            <a:r>
              <a:rPr lang="en-US" altLang="zh-CN" sz="3200">
                <a:solidFill>
                  <a:srgbClr val="FF0000"/>
                </a:solidFill>
              </a:rPr>
              <a:t>        </a:t>
            </a:r>
            <a:r>
              <a:rPr lang="zh-CN" altLang="en-US" sz="2800">
                <a:solidFill>
                  <a:srgbClr val="FF0000"/>
                </a:solidFill>
              </a:rPr>
              <a:t>痛定思痛，诗人对此前自已的行为产生了怀疑“延伫”“步”“止息”等词，让我们看到了一个犹豫、彷徨、苦苦思索、执着追求理想的诗人形象。</a:t>
            </a:r>
            <a:endParaRPr lang="zh-CN" altLang="en-US" sz="2800">
              <a:solidFill>
                <a:srgbClr val="FF0000"/>
              </a:solidFill>
            </a:endParaRPr>
          </a:p>
        </p:txBody>
      </p:sp>
      <p:sp>
        <p:nvSpPr>
          <p:cNvPr id="4" name="文本框 3"/>
          <p:cNvSpPr txBox="1"/>
          <p:nvPr>
            <p:custDataLst>
              <p:tags r:id="rId4"/>
            </p:custDataLst>
          </p:nvPr>
        </p:nvSpPr>
        <p:spPr>
          <a:xfrm>
            <a:off x="455295" y="2661920"/>
            <a:ext cx="11329670" cy="1272540"/>
          </a:xfrm>
          <a:prstGeom prst="rect">
            <a:avLst/>
          </a:prstGeom>
          <a:noFill/>
        </p:spPr>
        <p:txBody>
          <a:bodyPr wrap="square" rtlCol="0">
            <a:spAutoFit/>
          </a:bodyPr>
          <a:lstStyle/>
          <a:p>
            <a:pPr fontAlgn="auto">
              <a:lnSpc>
                <a:spcPct val="120000"/>
              </a:lnSpc>
            </a:pPr>
            <a:r>
              <a:rPr lang="en-US" altLang="zh-CN" sz="3200" b="1">
                <a:solidFill>
                  <a:schemeClr val="tx1"/>
                </a:solidFill>
              </a:rPr>
              <a:t>5</a:t>
            </a:r>
            <a:r>
              <a:rPr lang="zh-CN" altLang="en-US" sz="3200" b="1">
                <a:solidFill>
                  <a:schemeClr val="tx1"/>
                </a:solidFill>
              </a:rPr>
              <a:t>.“民生各有所乐兮，余独好修以为常。虽体解吾犹未变兮，岂余心之可惩？”这几句诗表现出诗人怎样的情感变化？</a:t>
            </a:r>
            <a:endParaRPr lang="zh-CN" altLang="en-US" sz="3200" b="1">
              <a:solidFill>
                <a:schemeClr val="tx1"/>
              </a:solidFill>
            </a:endParaRPr>
          </a:p>
        </p:txBody>
      </p:sp>
      <p:sp>
        <p:nvSpPr>
          <p:cNvPr id="8" name="文本框 7"/>
          <p:cNvSpPr txBox="1"/>
          <p:nvPr>
            <p:custDataLst>
              <p:tags r:id="rId5"/>
            </p:custDataLst>
          </p:nvPr>
        </p:nvSpPr>
        <p:spPr>
          <a:xfrm>
            <a:off x="435610" y="4059555"/>
            <a:ext cx="11349355" cy="2675255"/>
          </a:xfrm>
          <a:prstGeom prst="rect">
            <a:avLst/>
          </a:prstGeom>
          <a:noFill/>
        </p:spPr>
        <p:txBody>
          <a:bodyPr wrap="square" rtlCol="0">
            <a:spAutoFit/>
          </a:bodyPr>
          <a:lstStyle/>
          <a:p>
            <a:pPr fontAlgn="auto">
              <a:lnSpc>
                <a:spcPct val="120000"/>
              </a:lnSpc>
            </a:pPr>
            <a:r>
              <a:rPr lang="en-US" altLang="zh-CN" sz="2800" b="1">
                <a:solidFill>
                  <a:srgbClr val="FF0000"/>
                </a:solidFill>
              </a:rPr>
              <a:t>    </a:t>
            </a:r>
            <a:r>
              <a:rPr sz="2800" b="1">
                <a:solidFill>
                  <a:srgbClr val="FF0000"/>
                </a:solidFill>
              </a:rPr>
              <a:t>这几句诗所表现出的诗人自勉之严、自决之勇，令人感慨万分。诗人重申自己“好修”，“独”字表现出诗人认定自己的原则是正确的，并甘愿为之付出的态度。诗人将构成自己心灵世界悲剧性冲突的两个方面——理想与现实的对立、进取与退隐的对立，初步展现出来了。继而，他又更加坚定地作出了选择。</a:t>
            </a:r>
            <a:endParaRPr sz="28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23850" y="182245"/>
            <a:ext cx="11544300" cy="6494145"/>
          </a:xfrm>
          <a:prstGeom prst="rect">
            <a:avLst/>
          </a:prstGeom>
        </p:spPr>
      </p:pic>
      <p:sp>
        <p:nvSpPr>
          <p:cNvPr id="3" name="矩形 2"/>
          <p:cNvSpPr/>
          <p:nvPr>
            <p:custDataLst>
              <p:tags r:id="rId4"/>
            </p:custDataLst>
          </p:nvPr>
        </p:nvSpPr>
        <p:spPr>
          <a:xfrm>
            <a:off x="1327785" y="1506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sp>
        <p:nvSpPr>
          <p:cNvPr id="7" name="矩形 6"/>
          <p:cNvSpPr/>
          <p:nvPr>
            <p:custDataLst>
              <p:tags r:id="rId5"/>
            </p:custDataLst>
          </p:nvPr>
        </p:nvSpPr>
        <p:spPr>
          <a:xfrm>
            <a:off x="1454785" y="1633220"/>
            <a:ext cx="3422015" cy="716915"/>
          </a:xfrm>
          <a:prstGeom prst="rect">
            <a:avLst/>
          </a:prstGeom>
        </p:spPr>
        <p:txBody>
          <a:bodyPr wrap="square">
            <a:noAutofit/>
          </a:bodyPr>
          <a:lstStyle/>
          <a:p>
            <a:pPr algn="just">
              <a:lnSpc>
                <a:spcPct val="200000"/>
              </a:lnSpc>
            </a:pPr>
            <a:endParaRPr lang="zh-CN" altLang="en-US" kern="100">
              <a:solidFill>
                <a:schemeClr val="bg1"/>
              </a:solidFill>
              <a:latin typeface="黑体" panose="02010609060101010101" pitchFamily="49" charset="-122"/>
              <a:ea typeface="黑体" panose="02010609060101010101" pitchFamily="49" charset="-122"/>
              <a:cs typeface="黑体" panose="02010609060101010101" pitchFamily="49" charset="-122"/>
              <a:sym typeface="字魂105号-简雅黑" panose="00000500000000000000" pitchFamily="2" charset="-122"/>
            </a:endParaRPr>
          </a:p>
        </p:txBody>
      </p:sp>
      <p:pic>
        <p:nvPicPr>
          <p:cNvPr id="6" name="图片 5"/>
          <p:cNvPicPr>
            <a:picLocks noChangeAspect="1"/>
          </p:cNvPicPr>
          <p:nvPr>
            <p:custDataLst>
              <p:tags r:id="rId6"/>
            </p:custDataLst>
          </p:nvPr>
        </p:nvPicPr>
        <p:blipFill>
          <a:blip r:embed="rId7">
            <a:alphaModFix amt="62000"/>
            <a:extLst>
              <a:ext uri="{28A0092B-C50C-407E-A947-70E740481C1C}">
                <a14:useLocalDpi xmlns:a14="http://schemas.microsoft.com/office/drawing/2010/main" val="0"/>
              </a:ext>
            </a:extLst>
          </a:blip>
          <a:stretch>
            <a:fillRect/>
          </a:stretch>
        </p:blipFill>
        <p:spPr>
          <a:xfrm>
            <a:off x="8790305" y="2730500"/>
            <a:ext cx="3602990" cy="3602990"/>
          </a:xfrm>
          <a:prstGeom prst="rect">
            <a:avLst/>
          </a:prstGeom>
        </p:spPr>
      </p:pic>
      <p:pic>
        <p:nvPicPr>
          <p:cNvPr id="13" name="图片 12"/>
          <p:cNvPicPr>
            <a:picLocks noChangeAspect="1"/>
          </p:cNvPicPr>
          <p:nvPr>
            <p:custDataLst>
              <p:tags r:id="rId8"/>
            </p:custDataLst>
          </p:nvPr>
        </p:nvPicPr>
        <p:blipFill>
          <a:blip r:embed="rId9"/>
          <a:stretch>
            <a:fillRect/>
          </a:stretch>
        </p:blipFill>
        <p:spPr>
          <a:xfrm>
            <a:off x="945515" y="709295"/>
            <a:ext cx="7181215" cy="4578350"/>
          </a:xfrm>
          <a:prstGeom prst="rect">
            <a:avLst/>
          </a:prstGeom>
        </p:spPr>
      </p:pic>
      <p:sp>
        <p:nvSpPr>
          <p:cNvPr id="8" name="文本框 7"/>
          <p:cNvSpPr txBox="1"/>
          <p:nvPr>
            <p:custDataLst>
              <p:tags r:id="rId10"/>
            </p:custDataLst>
          </p:nvPr>
        </p:nvSpPr>
        <p:spPr>
          <a:xfrm>
            <a:off x="1544955" y="700405"/>
            <a:ext cx="9455150" cy="460375"/>
          </a:xfrm>
          <a:prstGeom prst="rect">
            <a:avLst/>
          </a:prstGeom>
          <a:noFill/>
        </p:spPr>
        <p:txBody>
          <a:bodyPr wrap="square" rtlCol="0" anchor="t">
            <a:spAutoFit/>
          </a:bodyPr>
          <a:lstStyle/>
          <a:p>
            <a:r>
              <a:rPr lang="en-US" altLang="zh-CN" sz="2400" b="1">
                <a:solidFill>
                  <a:schemeClr val="tx1"/>
                </a:solidFill>
                <a:latin typeface="微软雅黑" panose="020B0503020204020204" charset="-122"/>
                <a:ea typeface="微软雅黑" panose="020B0503020204020204" charset="-122"/>
                <a:sym typeface="+mn-ea"/>
              </a:rPr>
              <a:t>2.</a:t>
            </a:r>
            <a:r>
              <a:rPr lang="zh-CN" altLang="en-US" sz="2400" b="1">
                <a:solidFill>
                  <a:schemeClr val="tx1"/>
                </a:solidFill>
                <a:latin typeface="微软雅黑" panose="020B0503020204020204" charset="-122"/>
                <a:ea typeface="微软雅黑" panose="020B0503020204020204" charset="-122"/>
                <a:sym typeface="+mn-ea"/>
              </a:rPr>
              <a:t>文章三、四段又塑造了一位怎样的抒情主人公形象？请简要概括。</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10" name="文本框 9"/>
          <p:cNvSpPr txBox="1"/>
          <p:nvPr>
            <p:custDataLst>
              <p:tags r:id="rId11"/>
            </p:custDataLst>
          </p:nvPr>
        </p:nvSpPr>
        <p:spPr>
          <a:xfrm>
            <a:off x="1186180" y="1375410"/>
            <a:ext cx="10172065" cy="3646170"/>
          </a:xfrm>
          <a:prstGeom prst="rect">
            <a:avLst/>
          </a:prstGeom>
          <a:noFill/>
        </p:spPr>
        <p:txBody>
          <a:bodyPr wrap="square" rtlCol="0" anchor="t">
            <a:spAutoFit/>
          </a:bodyPr>
          <a:lstStyle/>
          <a:p>
            <a:pPr>
              <a:lnSpc>
                <a:spcPct val="150000"/>
              </a:lnSpc>
            </a:pPr>
            <a:r>
              <a:rPr lang="en-US" altLang="zh-CN" sz="2200">
                <a:solidFill>
                  <a:schemeClr val="tx1"/>
                </a:solidFill>
                <a:latin typeface="微软雅黑" panose="020B0503020204020204" charset="-122"/>
                <a:ea typeface="微软雅黑" panose="020B0503020204020204" charset="-122"/>
                <a:sym typeface="+mn-ea"/>
              </a:rPr>
              <a:t> </a:t>
            </a:r>
            <a:r>
              <a:rPr lang="zh-CN" sz="2200">
                <a:solidFill>
                  <a:srgbClr val="FF0000"/>
                </a:solidFill>
                <a:latin typeface="微软雅黑" panose="020B0503020204020204" charset="-122"/>
                <a:ea typeface="微软雅黑" panose="020B0503020204020204" charset="-122"/>
                <a:sym typeface="+mn-ea"/>
              </a:rPr>
              <a:t>三四段</a:t>
            </a:r>
            <a:r>
              <a:rPr lang="zh-CN" altLang="en-US" sz="2200">
                <a:solidFill>
                  <a:srgbClr val="FF0000"/>
                </a:solidFill>
                <a:latin typeface="微软雅黑" panose="020B0503020204020204" charset="-122"/>
                <a:ea typeface="微软雅黑" panose="020B0503020204020204" charset="-122"/>
                <a:sym typeface="+mn-ea"/>
              </a:rPr>
              <a:t>塑造了一个忧国忧民、正道直行、献身理想的抒情主人公形象。</a:t>
            </a:r>
            <a:r>
              <a:rPr lang="zh-CN" altLang="en-US" sz="2200">
                <a:solidFill>
                  <a:schemeClr val="tx1"/>
                </a:solidFill>
                <a:latin typeface="微软雅黑" panose="020B0503020204020204" charset="-122"/>
                <a:ea typeface="微软雅黑" panose="020B0503020204020204" charset="-122"/>
                <a:sym typeface="+mn-ea"/>
              </a:rPr>
              <a:t>首先，他有着突出的外部形象特征。“高余冠之岌岌兮，长余佩之陆离”“制芰荷以为衣兮，集芙蓉以为裳”。其次，他具有鲜明的思想性格。第一，他是一位进步的政治改革家，主张法治</a:t>
            </a:r>
            <a:r>
              <a:rPr lang="en-US" altLang="zh-CN" sz="2200">
                <a:solidFill>
                  <a:schemeClr val="tx1"/>
                </a:solidFill>
                <a:latin typeface="微软雅黑" panose="020B0503020204020204" charset="-122"/>
                <a:ea typeface="微软雅黑" panose="020B0503020204020204" charset="-122"/>
                <a:sym typeface="+mn-ea"/>
              </a:rPr>
              <a:t>(“</a:t>
            </a:r>
            <a:r>
              <a:rPr lang="zh-CN" altLang="en-US" sz="2200">
                <a:solidFill>
                  <a:schemeClr val="tx1"/>
                </a:solidFill>
                <a:latin typeface="微软雅黑" panose="020B0503020204020204" charset="-122"/>
                <a:ea typeface="微软雅黑" panose="020B0503020204020204" charset="-122"/>
                <a:sym typeface="+mn-ea"/>
              </a:rPr>
              <a:t>规矩”“绳墨”</a:t>
            </a:r>
            <a:r>
              <a:rPr lang="en-US" altLang="zh-CN" sz="2200">
                <a:solidFill>
                  <a:schemeClr val="tx1"/>
                </a:solidFill>
                <a:latin typeface="微软雅黑" panose="020B0503020204020204" charset="-122"/>
                <a:ea typeface="微软雅黑" panose="020B0503020204020204" charset="-122"/>
                <a:sym typeface="+mn-ea"/>
              </a:rPr>
              <a:t>)</a:t>
            </a:r>
            <a:r>
              <a:rPr lang="zh-CN" altLang="en-US" sz="2200">
                <a:solidFill>
                  <a:schemeClr val="tx1"/>
                </a:solidFill>
                <a:latin typeface="微软雅黑" panose="020B0503020204020204" charset="-122"/>
                <a:ea typeface="微软雅黑" panose="020B0503020204020204" charset="-122"/>
                <a:sym typeface="+mn-ea"/>
              </a:rPr>
              <a:t>，主张举贤任能。第二，他主张美政，重视人民的利益和人民的作用</a:t>
            </a:r>
            <a:r>
              <a:rPr lang="en-US" altLang="zh-CN" sz="2200">
                <a:solidFill>
                  <a:schemeClr val="tx1"/>
                </a:solidFill>
                <a:latin typeface="微软雅黑" panose="020B0503020204020204" charset="-122"/>
                <a:ea typeface="微软雅黑" panose="020B0503020204020204" charset="-122"/>
                <a:sym typeface="+mn-ea"/>
              </a:rPr>
              <a:t>(“</a:t>
            </a:r>
            <a:r>
              <a:rPr lang="zh-CN" altLang="en-US" sz="2200">
                <a:solidFill>
                  <a:schemeClr val="tx1"/>
                </a:solidFill>
                <a:latin typeface="微软雅黑" panose="020B0503020204020204" charset="-122"/>
                <a:ea typeface="微软雅黑" panose="020B0503020204020204" charset="-122"/>
                <a:sym typeface="+mn-ea"/>
              </a:rPr>
              <a:t>哀民生之多艰”</a:t>
            </a:r>
            <a:r>
              <a:rPr lang="en-US" altLang="zh-CN" sz="2200">
                <a:solidFill>
                  <a:schemeClr val="tx1"/>
                </a:solidFill>
                <a:latin typeface="微软雅黑" panose="020B0503020204020204" charset="-122"/>
                <a:ea typeface="微软雅黑" panose="020B0503020204020204" charset="-122"/>
                <a:sym typeface="+mn-ea"/>
              </a:rPr>
              <a:t>)</a:t>
            </a:r>
            <a:r>
              <a:rPr lang="zh-CN" altLang="en-US" sz="2200">
                <a:solidFill>
                  <a:schemeClr val="tx1"/>
                </a:solidFill>
                <a:latin typeface="微软雅黑" panose="020B0503020204020204" charset="-122"/>
                <a:ea typeface="微软雅黑" panose="020B0503020204020204" charset="-122"/>
                <a:sym typeface="+mn-ea"/>
              </a:rPr>
              <a:t>，反对统治者的荒淫暴虐和臣子的追逐私利。第三，他追求真理，坚强不屈</a:t>
            </a:r>
            <a:r>
              <a:rPr lang="en-US" altLang="zh-CN" sz="2200">
                <a:solidFill>
                  <a:schemeClr val="tx1"/>
                </a:solidFill>
                <a:latin typeface="微软雅黑" panose="020B0503020204020204" charset="-122"/>
                <a:ea typeface="微软雅黑" panose="020B0503020204020204" charset="-122"/>
                <a:sym typeface="+mn-ea"/>
              </a:rPr>
              <a:t>(“</a:t>
            </a:r>
            <a:r>
              <a:rPr lang="zh-CN" altLang="en-US" sz="2200">
                <a:solidFill>
                  <a:schemeClr val="tx1"/>
                </a:solidFill>
                <a:latin typeface="微软雅黑" panose="020B0503020204020204" charset="-122"/>
                <a:ea typeface="微软雅黑" panose="020B0503020204020204" charset="-122"/>
                <a:sym typeface="+mn-ea"/>
              </a:rPr>
              <a:t>亦余心之所善兮，虽九死其犹未悔”“虽体解吾犹未变兮，岂余心之可惩”</a:t>
            </a:r>
            <a:r>
              <a:rPr lang="en-US" altLang="zh-CN" sz="2200">
                <a:solidFill>
                  <a:schemeClr val="tx1"/>
                </a:solidFill>
                <a:latin typeface="微软雅黑" panose="020B0503020204020204" charset="-122"/>
                <a:ea typeface="微软雅黑" panose="020B0503020204020204" charset="-122"/>
                <a:sym typeface="+mn-ea"/>
              </a:rPr>
              <a:t>)</a:t>
            </a:r>
            <a:r>
              <a:rPr lang="zh-CN" altLang="en-US" sz="2200">
                <a:solidFill>
                  <a:schemeClr val="tx1"/>
                </a:solidFill>
                <a:latin typeface="微软雅黑" panose="020B0503020204020204" charset="-122"/>
                <a:ea typeface="微软雅黑" panose="020B0503020204020204" charset="-122"/>
                <a:sym typeface="+mn-ea"/>
              </a:rPr>
              <a:t>。</a:t>
            </a:r>
            <a:endParaRPr lang="zh-CN" altLang="en-US" sz="2200">
              <a:solidFill>
                <a:schemeClr val="tx1"/>
              </a:solidFill>
              <a:latin typeface="微软雅黑" panose="020B0503020204020204" charset="-122"/>
              <a:ea typeface="微软雅黑" panose="020B0503020204020204" charset="-122"/>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35610" y="405130"/>
            <a:ext cx="10873105" cy="460375"/>
          </a:xfrm>
          <a:prstGeom prst="rect">
            <a:avLst/>
          </a:prstGeom>
          <a:noFill/>
        </p:spPr>
        <p:txBody>
          <a:bodyPr wrap="square" rtlCol="0">
            <a:spAutoFit/>
          </a:bodyPr>
          <a:lstStyle/>
          <a:p>
            <a:r>
              <a:rPr lang="en-US" altLang="zh-CN" sz="2400" b="1">
                <a:solidFill>
                  <a:srgbClr val="FF0000"/>
                </a:solidFill>
              </a:rPr>
              <a:t>6</a:t>
            </a:r>
            <a:r>
              <a:rPr lang="zh-CN" altLang="en-US" sz="2400" b="1">
                <a:solidFill>
                  <a:srgbClr val="FF0000"/>
                </a:solidFill>
              </a:rPr>
              <a:t>.课文开篇自叙身世有什么作用？</a:t>
            </a:r>
            <a:endParaRPr lang="zh-CN" altLang="en-US" sz="2400" b="1">
              <a:solidFill>
                <a:srgbClr val="FF0000"/>
              </a:solidFill>
            </a:endParaRPr>
          </a:p>
        </p:txBody>
      </p:sp>
      <p:sp>
        <p:nvSpPr>
          <p:cNvPr id="8" name="文本框 7"/>
          <p:cNvSpPr txBox="1"/>
          <p:nvPr>
            <p:custDataLst>
              <p:tags r:id="rId3"/>
            </p:custDataLst>
          </p:nvPr>
        </p:nvSpPr>
        <p:spPr>
          <a:xfrm>
            <a:off x="842645" y="1543685"/>
            <a:ext cx="9733915" cy="2158365"/>
          </a:xfrm>
          <a:prstGeom prst="rect">
            <a:avLst/>
          </a:prstGeom>
          <a:noFill/>
        </p:spPr>
        <p:txBody>
          <a:bodyPr wrap="square" rtlCol="0">
            <a:spAutoFit/>
          </a:bodyPr>
          <a:lstStyle/>
          <a:p>
            <a:pPr fontAlgn="auto">
              <a:lnSpc>
                <a:spcPct val="120000"/>
              </a:lnSpc>
            </a:pPr>
            <a:r>
              <a:rPr lang="en-US" altLang="zh-CN" sz="2800" b="1">
                <a:solidFill>
                  <a:srgbClr val="FF0000"/>
                </a:solidFill>
              </a:rPr>
              <a:t>          </a:t>
            </a:r>
            <a:r>
              <a:rPr sz="2800" b="1">
                <a:solidFill>
                  <a:schemeClr val="tx1"/>
                </a:solidFill>
              </a:rPr>
              <a:t>开篇第一段，感情肃穆，含蕴深邃。诗人以十分庄重而矜持的口吻，自叙了高贵的出身、奇异的生日以及寄寓了父亲莫大的期望的“美名”。“正则”，正道直行，严于律己</a:t>
            </a:r>
            <a:r>
              <a:rPr lang="zh-CN" sz="2800" b="1">
                <a:solidFill>
                  <a:schemeClr val="tx1"/>
                </a:solidFill>
              </a:rPr>
              <a:t>。</a:t>
            </a:r>
            <a:r>
              <a:rPr sz="2800" b="1">
                <a:solidFill>
                  <a:schemeClr val="tx1"/>
                </a:solidFill>
              </a:rPr>
              <a:t>这是亲人对他的期望，也是他一生所恪守的信条。</a:t>
            </a:r>
            <a:endParaRPr sz="28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425450" y="394970"/>
            <a:ext cx="10873105" cy="460375"/>
          </a:xfrm>
          <a:prstGeom prst="rect">
            <a:avLst/>
          </a:prstGeom>
          <a:noFill/>
        </p:spPr>
        <p:txBody>
          <a:bodyPr wrap="square" rtlCol="0">
            <a:spAutoFit/>
          </a:bodyPr>
          <a:lstStyle/>
          <a:p>
            <a:r>
              <a:rPr lang="en-US" altLang="zh-CN" sz="2400" b="1">
                <a:solidFill>
                  <a:srgbClr val="FF0000"/>
                </a:solidFill>
              </a:rPr>
              <a:t>7</a:t>
            </a:r>
            <a:r>
              <a:rPr lang="zh-CN" altLang="en-US" sz="2400" b="1">
                <a:solidFill>
                  <a:srgbClr val="FF0000"/>
                </a:solidFill>
              </a:rPr>
              <a:t>.诗中描写花草的用意是什么？</a:t>
            </a:r>
            <a:endParaRPr lang="zh-CN" altLang="en-US" sz="2400" b="1">
              <a:solidFill>
                <a:srgbClr val="FF0000"/>
              </a:solidFill>
            </a:endParaRPr>
          </a:p>
        </p:txBody>
      </p:sp>
      <p:sp>
        <p:nvSpPr>
          <p:cNvPr id="8" name="文本框 7"/>
          <p:cNvSpPr txBox="1"/>
          <p:nvPr>
            <p:custDataLst>
              <p:tags r:id="rId3"/>
            </p:custDataLst>
          </p:nvPr>
        </p:nvSpPr>
        <p:spPr>
          <a:xfrm>
            <a:off x="688975" y="1249680"/>
            <a:ext cx="10742930" cy="3709670"/>
          </a:xfrm>
          <a:prstGeom prst="rect">
            <a:avLst/>
          </a:prstGeom>
          <a:noFill/>
        </p:spPr>
        <p:txBody>
          <a:bodyPr wrap="square" rtlCol="0">
            <a:spAutoFit/>
          </a:bodyPr>
          <a:lstStyle/>
          <a:p>
            <a:pPr fontAlgn="auto">
              <a:lnSpc>
                <a:spcPct val="120000"/>
              </a:lnSpc>
            </a:pPr>
            <a:r>
              <a:rPr lang="en-US" altLang="zh-CN" sz="2800" b="1">
                <a:solidFill>
                  <a:srgbClr val="FF0000"/>
                </a:solidFill>
              </a:rPr>
              <a:t>         </a:t>
            </a:r>
            <a:r>
              <a:rPr lang="en-US" altLang="zh-CN" sz="2400" b="1">
                <a:solidFill>
                  <a:srgbClr val="FF0000"/>
                </a:solidFill>
              </a:rPr>
              <a:t> </a:t>
            </a:r>
            <a:r>
              <a:rPr sz="2400" b="1">
                <a:solidFill>
                  <a:schemeClr val="tx1"/>
                </a:solidFill>
              </a:rPr>
              <a:t>诗中描写花草的诗句交代了诗人被疏离、贬黜的原因。诗人用芳香瑰丽的香草比喻自己品德的崇高美好；在被疏离、贬黜后，诗人仍驾着马车缓行在长着兰草的水边高地，疾驰到长着椒树的山冈，依旧以荷叶、荷花为衣裳，表现了无论是“进”还是“退”，都要坚神清白的操守和报国的理想，九死无悔。诗人展开丰富的想象，用“蕙”“兰”“椒”“芰荷”“芙蓉”等作比，意象华美，使人不只感受到花草的芳香，更再现了一种深远的意境，这些生长在水边荒地的幽花香草把人们引到奇丽的幻想世界。诗人用它们来象征自己高洁的品格，写出了诗人高大、芳洁的形象。</a:t>
            </a:r>
            <a:endParaRPr sz="24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382905" y="654050"/>
            <a:ext cx="2798445" cy="645160"/>
          </a:xfrm>
          <a:prstGeom prst="rect">
            <a:avLst/>
          </a:prstGeom>
          <a:noFill/>
        </p:spPr>
        <p:txBody>
          <a:bodyPr wrap="square" rtlCol="0">
            <a:spAutoFit/>
          </a:bodyPr>
          <a:lstStyle/>
          <a:p>
            <a:r>
              <a:rPr lang="zh-CN" altLang="en-US" sz="3600" b="1"/>
              <a:t>探究交流</a:t>
            </a:r>
            <a:endParaRPr lang="zh-CN" altLang="en-US" sz="3600" b="1"/>
          </a:p>
        </p:txBody>
      </p:sp>
      <p:sp>
        <p:nvSpPr>
          <p:cNvPr id="5" name="矩形 4"/>
          <p:cNvSpPr/>
          <p:nvPr>
            <p:custDataLst>
              <p:tags r:id="rId3"/>
            </p:custDataLst>
          </p:nvPr>
        </p:nvSpPr>
        <p:spPr>
          <a:xfrm>
            <a:off x="382905" y="1299210"/>
            <a:ext cx="10422890" cy="922020"/>
          </a:xfrm>
          <a:prstGeom prst="rect">
            <a:avLst/>
          </a:prstGeom>
          <a:noFill/>
          <a:ln>
            <a:noFill/>
          </a:ln>
        </p:spPr>
        <p:txBody>
          <a:bodyPr wrap="square" rtlCol="0" anchor="t">
            <a:spAutoFit/>
          </a:bodyPr>
          <a:lstStyle/>
          <a:p>
            <a:pPr algn="l" fontAlgn="auto">
              <a:lnSpc>
                <a:spcPct val="150000"/>
              </a:lnSpc>
            </a:pPr>
            <a:r>
              <a:rPr lang="zh-CN" altLang="en-US" sz="3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uFillTx/>
              </a:rPr>
              <a:t>（1）屈原是怎样一个人？（外貌、气质、品格等）</a:t>
            </a:r>
            <a:endParaRPr lang="zh-CN" altLang="en-US" sz="3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uFillTx/>
            </a:endParaRPr>
          </a:p>
        </p:txBody>
      </p:sp>
      <p:sp>
        <p:nvSpPr>
          <p:cNvPr id="3" name="文本框 2"/>
          <p:cNvSpPr txBox="1"/>
          <p:nvPr>
            <p:custDataLst>
              <p:tags r:id="rId4"/>
            </p:custDataLst>
          </p:nvPr>
        </p:nvSpPr>
        <p:spPr>
          <a:xfrm>
            <a:off x="1097280" y="2221230"/>
            <a:ext cx="9220200" cy="2584450"/>
          </a:xfrm>
          <a:prstGeom prst="rect">
            <a:avLst/>
          </a:prstGeom>
          <a:noFill/>
        </p:spPr>
        <p:txBody>
          <a:bodyPr wrap="square" rtlCol="0">
            <a:spAutoFit/>
          </a:bodyPr>
          <a:lstStyle/>
          <a:p>
            <a:pPr fontAlgn="auto">
              <a:lnSpc>
                <a:spcPct val="150000"/>
              </a:lnSpc>
            </a:pPr>
            <a:r>
              <a:rPr lang="zh-CN" altLang="en-US" sz="3600" b="1"/>
              <a:t>屈原其人：</a:t>
            </a:r>
            <a:endParaRPr lang="zh-CN" altLang="en-US" sz="3600" b="1"/>
          </a:p>
          <a:p>
            <a:pPr fontAlgn="auto">
              <a:lnSpc>
                <a:spcPct val="150000"/>
              </a:lnSpc>
            </a:pPr>
            <a:r>
              <a:rPr lang="zh-CN" altLang="en-US" sz="3600" b="1"/>
              <a:t>出身高贵、降生祥瑞、名字美好、</a:t>
            </a:r>
            <a:endParaRPr lang="zh-CN" altLang="en-US" sz="3600" b="1"/>
          </a:p>
          <a:p>
            <a:pPr fontAlgn="auto">
              <a:lnSpc>
                <a:spcPct val="150000"/>
              </a:lnSpc>
            </a:pPr>
            <a:r>
              <a:rPr lang="zh-CN" altLang="en-US" sz="3600" b="1"/>
              <a:t>品格高洁、体现自我、忠贞爱国。</a:t>
            </a:r>
            <a:endParaRPr lang="zh-CN" altLang="en-US" sz="36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8" name="图片 107"/>
          <p:cNvPicPr/>
          <p:nvPr>
            <p:custDataLst>
              <p:tags r:id="rId2"/>
            </p:custDataLst>
          </p:nvPr>
        </p:nvPicPr>
        <p:blipFill>
          <a:blip r:embed="rId3"/>
          <a:srcRect l="19969" r="5984" b="8657"/>
          <a:stretch>
            <a:fillRect/>
          </a:stretch>
        </p:blipFill>
        <p:spPr>
          <a:xfrm>
            <a:off x="7207250" y="599440"/>
            <a:ext cx="4469765" cy="4382135"/>
          </a:xfrm>
          <a:prstGeom prst="rect">
            <a:avLst/>
          </a:prstGeom>
          <a:noFill/>
          <a:ln w="9525">
            <a:noFill/>
          </a:ln>
        </p:spPr>
      </p:pic>
      <p:sp>
        <p:nvSpPr>
          <p:cNvPr id="2" name="矩形 1"/>
          <p:cNvSpPr/>
          <p:nvPr>
            <p:custDataLst>
              <p:tags r:id="rId4"/>
            </p:custDataLst>
          </p:nvPr>
        </p:nvSpPr>
        <p:spPr>
          <a:xfrm>
            <a:off x="389890" y="1069975"/>
            <a:ext cx="5706110" cy="3784600"/>
          </a:xfrm>
          <a:prstGeom prst="rect">
            <a:avLst/>
          </a:prstGeom>
          <a:noFill/>
          <a:ln>
            <a:noFill/>
          </a:ln>
        </p:spPr>
        <p:txBody>
          <a:bodyPr wrap="square" rtlCol="0" anchor="t">
            <a:spAutoFit/>
          </a:bodyPr>
          <a:lstStyle/>
          <a:p>
            <a:pPr algn="l" fontAlgn="auto">
              <a:lnSpc>
                <a:spcPct val="200000"/>
              </a:lnSpc>
            </a:pPr>
            <a:r>
              <a:rPr lang="en-US" altLang="zh-CN" sz="4000" b="1">
                <a:solidFill>
                  <a:schemeClr val="tx1"/>
                </a:solidFill>
                <a:effectLst>
                  <a:outerShdw blurRad="38100" dist="19050" dir="2700000" algn="tl" rotWithShape="0">
                    <a:schemeClr val="dk1">
                      <a:alpha val="40000"/>
                    </a:schemeClr>
                  </a:outerShdw>
                </a:effectLst>
              </a:rPr>
              <a:t>抒情主人公——屈原：</a:t>
            </a:r>
            <a:endParaRPr lang="en-US" altLang="zh-CN" sz="4000" b="1">
              <a:solidFill>
                <a:schemeClr val="tx1"/>
              </a:solidFill>
              <a:effectLst>
                <a:outerShdw blurRad="38100" dist="19050" dir="2700000" algn="tl" rotWithShape="0">
                  <a:schemeClr val="dk1">
                    <a:alpha val="40000"/>
                  </a:schemeClr>
                </a:outerShdw>
              </a:effectLst>
            </a:endParaRPr>
          </a:p>
          <a:p>
            <a:pPr algn="l" fontAlgn="auto">
              <a:lnSpc>
                <a:spcPct val="200000"/>
              </a:lnSpc>
            </a:pPr>
            <a:r>
              <a:rPr lang="en-US" altLang="zh-CN" sz="4000" b="1">
                <a:solidFill>
                  <a:schemeClr val="tx1"/>
                </a:solidFill>
                <a:effectLst>
                  <a:outerShdw blurRad="38100" dist="19050" dir="2700000" algn="tl" rotWithShape="0">
                    <a:schemeClr val="dk1">
                      <a:alpha val="40000"/>
                    </a:schemeClr>
                  </a:outerShdw>
                </a:effectLst>
              </a:rPr>
              <a:t>理想崇高，人格峻洁，</a:t>
            </a:r>
            <a:endParaRPr lang="en-US" altLang="zh-CN" sz="4000" b="1">
              <a:solidFill>
                <a:schemeClr val="tx1"/>
              </a:solidFill>
              <a:effectLst>
                <a:outerShdw blurRad="38100" dist="19050" dir="2700000" algn="tl" rotWithShape="0">
                  <a:schemeClr val="dk1">
                    <a:alpha val="40000"/>
                  </a:schemeClr>
                </a:outerShdw>
              </a:effectLst>
            </a:endParaRPr>
          </a:p>
          <a:p>
            <a:pPr algn="l" fontAlgn="auto">
              <a:lnSpc>
                <a:spcPct val="200000"/>
              </a:lnSpc>
            </a:pPr>
            <a:r>
              <a:rPr lang="en-US" altLang="zh-CN" sz="4000" b="1">
                <a:solidFill>
                  <a:schemeClr val="tx1"/>
                </a:solidFill>
                <a:effectLst>
                  <a:outerShdw blurRad="38100" dist="19050" dir="2700000" algn="tl" rotWithShape="0">
                    <a:schemeClr val="dk1">
                      <a:alpha val="40000"/>
                    </a:schemeClr>
                  </a:outerShdw>
                </a:effectLst>
              </a:rPr>
              <a:t>感情强烈，以身殉道！</a:t>
            </a:r>
            <a:endParaRPr lang="en-US" altLang="zh-CN" sz="40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857250" y="858520"/>
            <a:ext cx="10477500" cy="2861310"/>
          </a:xfrm>
          <a:prstGeom prst="rect">
            <a:avLst/>
          </a:prstGeom>
          <a:noFill/>
        </p:spPr>
        <p:txBody>
          <a:bodyPr wrap="square" rtlCol="0">
            <a:spAutoFit/>
          </a:bodyPr>
          <a:lstStyle/>
          <a:p>
            <a:pPr fontAlgn="auto">
              <a:lnSpc>
                <a:spcPct val="150000"/>
              </a:lnSpc>
            </a:pPr>
            <a:r>
              <a:rPr lang="zh-CN" altLang="en-US" sz="2400" b="1"/>
              <a:t>2. 班固认为:“且君子道穷,命矣。”指责屈原不能明哲保身,于是给他加上个“露才扬己,忿怼沉江”的罪名,首先从政治上否定了屈原的斗争性。</a:t>
            </a:r>
            <a:endParaRPr lang="zh-CN" altLang="en-US" sz="2400" b="1"/>
          </a:p>
          <a:p>
            <a:pPr fontAlgn="auto">
              <a:lnSpc>
                <a:spcPct val="150000"/>
              </a:lnSpc>
            </a:pPr>
            <a:r>
              <a:rPr lang="zh-CN" altLang="en-US" sz="2400" b="1"/>
              <a:t> </a:t>
            </a:r>
            <a:r>
              <a:rPr lang="en-US" altLang="zh-CN" sz="2400" b="1"/>
              <a:t>      </a:t>
            </a:r>
            <a:r>
              <a:rPr lang="zh-CN" altLang="en-US" sz="2400" b="1"/>
              <a:t>而王逸则是针锋相对地指出:“今若屈原,应贵贞之质,体清洁之性,直若砥矢,言若丹青,进不隐其谋,退不顾其命,此诚绝世之行,后彦之英也。”</a:t>
            </a:r>
            <a:endParaRPr lang="zh-CN" altLang="en-US" sz="2400" b="1"/>
          </a:p>
          <a:p>
            <a:pPr fontAlgn="auto">
              <a:lnSpc>
                <a:spcPct val="150000"/>
              </a:lnSpc>
            </a:pPr>
            <a:r>
              <a:rPr lang="zh-CN" altLang="en-US" sz="2400" b="1"/>
              <a:t> </a:t>
            </a:r>
            <a:r>
              <a:rPr lang="en-US" altLang="zh-CN" sz="2400" b="1"/>
              <a:t>     </a:t>
            </a:r>
            <a:r>
              <a:rPr lang="zh-CN" altLang="en-US" sz="2400" b="1">
                <a:solidFill>
                  <a:srgbClr val="FF0000"/>
                </a:solidFill>
              </a:rPr>
              <a:t>面对屈原抱石沉江，你赞成这一举动吗？</a:t>
            </a:r>
            <a:endParaRPr lang="zh-CN" altLang="en-US" sz="2400" b="1">
              <a:solidFill>
                <a:srgbClr val="FF0000"/>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10" name="图片 109"/>
          <p:cNvPicPr/>
          <p:nvPr>
            <p:custDataLst>
              <p:tags r:id="rId2"/>
            </p:custDataLst>
          </p:nvPr>
        </p:nvPicPr>
        <p:blipFill>
          <a:blip r:embed="rId3"/>
          <a:stretch>
            <a:fillRect/>
          </a:stretch>
        </p:blipFill>
        <p:spPr>
          <a:xfrm>
            <a:off x="8362315" y="4016375"/>
            <a:ext cx="3829685" cy="2912745"/>
          </a:xfrm>
          <a:prstGeom prst="rect">
            <a:avLst/>
          </a:prstGeom>
          <a:noFill/>
          <a:ln w="9525">
            <a:noFill/>
          </a:ln>
          <a:effectLst>
            <a:softEdge rad="533400"/>
          </a:effectLst>
        </p:spPr>
      </p:pic>
      <p:sp>
        <p:nvSpPr>
          <p:cNvPr id="2" name="文本框 1"/>
          <p:cNvSpPr txBox="1"/>
          <p:nvPr>
            <p:custDataLst>
              <p:tags r:id="rId4"/>
            </p:custDataLst>
          </p:nvPr>
        </p:nvSpPr>
        <p:spPr>
          <a:xfrm>
            <a:off x="628015" y="872490"/>
            <a:ext cx="9305290" cy="4835525"/>
          </a:xfrm>
          <a:prstGeom prst="rect">
            <a:avLst/>
          </a:prstGeom>
          <a:noFill/>
        </p:spPr>
        <p:txBody>
          <a:bodyPr wrap="square" rtlCol="0">
            <a:spAutoFit/>
          </a:bodyPr>
          <a:lstStyle/>
          <a:p>
            <a:pPr fontAlgn="auto">
              <a:lnSpc>
                <a:spcPct val="115000"/>
              </a:lnSpc>
            </a:pPr>
            <a:endParaRPr lang="zh-CN" altLang="en-US" sz="3200" b="1">
              <a:solidFill>
                <a:srgbClr val="FF0000"/>
              </a:solidFill>
            </a:endParaRPr>
          </a:p>
          <a:p>
            <a:pPr fontAlgn="auto">
              <a:lnSpc>
                <a:spcPct val="115000"/>
              </a:lnSpc>
            </a:pPr>
            <a:r>
              <a:rPr lang="zh-CN" altLang="en-US" sz="2800" b="1">
                <a:solidFill>
                  <a:srgbClr val="FF0000"/>
                </a:solidFill>
                <a:highlight>
                  <a:srgbClr val="FFFF00"/>
                </a:highlight>
              </a:rPr>
              <a:t>一．“美政”理想和深沉的爱国情感</a:t>
            </a:r>
            <a:r>
              <a:rPr lang="zh-CN" altLang="en-US" sz="2800" b="1"/>
              <a:t>。屈原向往“前圣”治国君明臣贤、君臣和谐的境界，提出“举贤而授能兮，循绳墨而不颇”的具体治国方略。</a:t>
            </a:r>
            <a:endParaRPr lang="zh-CN" altLang="en-US" sz="2800" b="1"/>
          </a:p>
          <a:p>
            <a:pPr fontAlgn="auto">
              <a:lnSpc>
                <a:spcPct val="125000"/>
              </a:lnSpc>
            </a:pPr>
            <a:r>
              <a:rPr lang="zh-CN" altLang="en-US" sz="2800" b="1">
                <a:solidFill>
                  <a:srgbClr val="FF0000"/>
                </a:solidFill>
                <a:highlight>
                  <a:srgbClr val="FFFF00"/>
                </a:highlight>
              </a:rPr>
              <a:t>二．追求理想九死不悔的坚韧品和疾恶如仇的批判精神。</a:t>
            </a:r>
            <a:r>
              <a:rPr lang="zh-CN" altLang="en-US" sz="2800" b="1"/>
              <a:t>贵族大臣群起而攻，迫害屈原，但屈原仁不放弃他的政治理想而苦苦追求，《离骚》写他上天入地，寻求出路，就是他追求理想实现的形象描绘。批判精神在于他坚定不移地追求光明理想的同时，也直接揭批黑暗、指斥奸佞。</a:t>
            </a:r>
            <a:endParaRPr lang="zh-CN" altLang="en-US" sz="2800" b="1"/>
          </a:p>
        </p:txBody>
      </p:sp>
      <p:sp>
        <p:nvSpPr>
          <p:cNvPr id="3" name="矩形 2"/>
          <p:cNvSpPr/>
          <p:nvPr>
            <p:custDataLst>
              <p:tags r:id="rId5"/>
            </p:custDataLst>
          </p:nvPr>
        </p:nvSpPr>
        <p:spPr>
          <a:xfrm>
            <a:off x="407035" y="485775"/>
            <a:ext cx="4297680" cy="645160"/>
          </a:xfrm>
          <a:prstGeom prst="rect">
            <a:avLst/>
          </a:prstGeom>
          <a:noFill/>
          <a:ln>
            <a:noFill/>
          </a:ln>
        </p:spPr>
        <p:txBody>
          <a:bodyPr wrap="none" rtlCol="0" anchor="t">
            <a:spAutoFit/>
          </a:bodyPr>
          <a:lstStyle/>
          <a:p>
            <a:pPr algn="ctr"/>
            <a:r>
              <a:rPr lang="zh-CN" altLang="en-US" sz="3600" b="1">
                <a:solidFill>
                  <a:srgbClr val="FF0000"/>
                </a:solidFill>
                <a:effectLst>
                  <a:outerShdw blurRad="38100" dist="19050" dir="2700000" algn="tl" rotWithShape="0">
                    <a:schemeClr val="dk1">
                      <a:alpha val="40000"/>
                    </a:schemeClr>
                  </a:outerShdw>
                </a:effectLst>
              </a:rPr>
              <a:t>《离骚》的思想内容</a:t>
            </a:r>
            <a:endParaRPr lang="zh-CN" altLang="en-US" sz="3600" b="1">
              <a:solidFill>
                <a:srgbClr val="FF0000"/>
              </a:solidFill>
              <a:effectLst>
                <a:outerShdw blurRad="38100" dist="19050" dir="2700000" algn="tl" rotWithShape="0">
                  <a:schemeClr val="dk1">
                    <a:alpha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37895" y="1271905"/>
            <a:ext cx="8903970" cy="4987925"/>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伍</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cxnSp>
        <p:nvCxnSpPr>
          <p:cNvPr id="11" name="直接连接符 10"/>
          <p:cNvCxnSpPr/>
          <p:nvPr>
            <p:custDataLst>
              <p:tags r:id="rId9"/>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1"/>
            </p:custDataLst>
          </p:nvPr>
        </p:nvGrpSpPr>
        <p:grpSpPr>
          <a:xfrm>
            <a:off x="178852" y="476649"/>
            <a:ext cx="2211221" cy="971081"/>
            <a:chOff x="638806" y="522695"/>
            <a:chExt cx="3149846" cy="1294149"/>
          </a:xfrm>
        </p:grpSpPr>
        <p:sp>
          <p:nvSpPr>
            <p:cNvPr id="4" name="平行四边形 3"/>
            <p:cNvSpPr/>
            <p:nvPr>
              <p:custDataLst>
                <p:tags r:id="rId12"/>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3"/>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艺术特色</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4"/>
              </p:custDataLst>
            </p:nvPr>
          </p:nvGrpSpPr>
          <p:grpSpPr>
            <a:xfrm>
              <a:off x="638806" y="522695"/>
              <a:ext cx="898353" cy="827514"/>
              <a:chOff x="2068545" y="2690254"/>
              <a:chExt cx="2199969" cy="2026492"/>
            </a:xfrm>
          </p:grpSpPr>
          <p:sp>
            <p:nvSpPr>
              <p:cNvPr id="10" name="椭圆 9"/>
              <p:cNvSpPr/>
              <p:nvPr>
                <p:custDataLst>
                  <p:tags r:id="rId15"/>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6"/>
                </p:custDataLst>
              </p:nvPr>
            </p:nvSpPr>
            <p:spPr bwMode="auto">
              <a:xfrm>
                <a:off x="2263068" y="2807290"/>
                <a:ext cx="1853018" cy="1853016"/>
              </a:xfrm>
              <a:prstGeom prst="ellipse">
                <a:avLst/>
              </a:prstGeom>
              <a:blipFill>
                <a:blip r:embed="rId17"/>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37895" y="1271905"/>
            <a:ext cx="8903970" cy="4987925"/>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壹</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cxnSp>
        <p:nvCxnSpPr>
          <p:cNvPr id="11" name="直接连接符 10"/>
          <p:cNvCxnSpPr/>
          <p:nvPr>
            <p:custDataLst>
              <p:tags r:id="rId9"/>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1"/>
            </p:custDataLst>
          </p:nvPr>
        </p:nvGrpSpPr>
        <p:grpSpPr>
          <a:xfrm>
            <a:off x="178852" y="476649"/>
            <a:ext cx="2211221" cy="971081"/>
            <a:chOff x="638806" y="522695"/>
            <a:chExt cx="3149846" cy="1294149"/>
          </a:xfrm>
        </p:grpSpPr>
        <p:sp>
          <p:nvSpPr>
            <p:cNvPr id="4" name="平行四边形 3"/>
            <p:cNvSpPr/>
            <p:nvPr>
              <p:custDataLst>
                <p:tags r:id="rId12"/>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3"/>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知人论世</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4"/>
              </p:custDataLst>
            </p:nvPr>
          </p:nvGrpSpPr>
          <p:grpSpPr>
            <a:xfrm>
              <a:off x="638806" y="522695"/>
              <a:ext cx="898353" cy="827514"/>
              <a:chOff x="2068545" y="2690254"/>
              <a:chExt cx="2199969" cy="2026492"/>
            </a:xfrm>
          </p:grpSpPr>
          <p:sp>
            <p:nvSpPr>
              <p:cNvPr id="10" name="椭圆 9"/>
              <p:cNvSpPr/>
              <p:nvPr>
                <p:custDataLst>
                  <p:tags r:id="rId15"/>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6"/>
                </p:custDataLst>
              </p:nvPr>
            </p:nvSpPr>
            <p:spPr bwMode="auto">
              <a:xfrm>
                <a:off x="2263068" y="2807290"/>
                <a:ext cx="1853018" cy="1853016"/>
              </a:xfrm>
              <a:prstGeom prst="ellipse">
                <a:avLst/>
              </a:prstGeom>
              <a:blipFill>
                <a:blip r:embed="rId17"/>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1067435" y="690245"/>
            <a:ext cx="9029065" cy="5477510"/>
          </a:xfrm>
          <a:prstGeom prst="rect">
            <a:avLst/>
          </a:prstGeom>
          <a:noFill/>
        </p:spPr>
        <p:txBody>
          <a:bodyPr wrap="square" rtlCol="0">
            <a:spAutoFit/>
          </a:bodyPr>
          <a:lstStyle/>
          <a:p>
            <a:pPr fontAlgn="auto">
              <a:lnSpc>
                <a:spcPct val="125000"/>
              </a:lnSpc>
            </a:pPr>
            <a:r>
              <a:rPr lang="zh-CN" altLang="en-US" sz="2800" b="1">
                <a:solidFill>
                  <a:srgbClr val="FF0000"/>
                </a:solidFill>
              </a:rPr>
              <a:t>1.深刻的现实内容与高度的浪漫主义艺术形式的完美结合  </a:t>
            </a:r>
            <a:endParaRPr lang="zh-CN" altLang="en-US" sz="2800" b="1">
              <a:solidFill>
                <a:srgbClr val="FF0000"/>
              </a:solidFill>
            </a:endParaRPr>
          </a:p>
          <a:p>
            <a:pPr fontAlgn="auto">
              <a:lnSpc>
                <a:spcPct val="125000"/>
              </a:lnSpc>
            </a:pPr>
            <a:r>
              <a:rPr lang="zh-CN" altLang="en-US" sz="2800"/>
              <a:t>  </a:t>
            </a:r>
            <a:r>
              <a:rPr lang="en-US" altLang="zh-CN" sz="2800"/>
              <a:t>     </a:t>
            </a:r>
            <a:r>
              <a:rPr lang="zh-CN" altLang="en-US" sz="2800"/>
              <a:t>《离骚》作为一首宏伟瑰丽、令人回肠荡气的政治抒情诗，以大胆的想象、夸张和象征等手法，生动而曲折地反映了楚国的现实斗争，表现了作者对现实社会的深广忧愤和精神上的追求。  </a:t>
            </a:r>
            <a:endParaRPr lang="zh-CN" altLang="en-US" sz="2800"/>
          </a:p>
          <a:p>
            <a:pPr fontAlgn="auto">
              <a:lnSpc>
                <a:spcPct val="125000"/>
              </a:lnSpc>
            </a:pPr>
            <a:r>
              <a:rPr lang="zh-CN" altLang="en-US" sz="2800" b="1">
                <a:solidFill>
                  <a:srgbClr val="FF0000"/>
                </a:solidFill>
              </a:rPr>
              <a:t>2.语言特色 ：以六字句为基本句式，加上虚字“兮”</a:t>
            </a:r>
            <a:r>
              <a:rPr lang="zh-CN" altLang="en-US" sz="2800"/>
              <a:t>，参差变化，舒展自如；</a:t>
            </a:r>
            <a:r>
              <a:rPr lang="zh-CN" altLang="en-US" sz="2800" b="1">
                <a:solidFill>
                  <a:srgbClr val="FF0000"/>
                </a:solidFill>
              </a:rPr>
              <a:t>双句押韵</a:t>
            </a:r>
            <a:r>
              <a:rPr lang="zh-CN" altLang="en-US" sz="2800"/>
              <a:t>，节奏铿锵而活泼变化，抒情淋漓酣畅，声情并茂；</a:t>
            </a:r>
            <a:r>
              <a:rPr lang="zh-CN" altLang="en-US" sz="2800" b="1">
                <a:solidFill>
                  <a:srgbClr val="FF0000"/>
                </a:solidFill>
              </a:rPr>
              <a:t>间以楚地方言，具有浓厚的地方色彩</a:t>
            </a:r>
            <a:r>
              <a:rPr lang="zh-CN" altLang="en-US" sz="2800"/>
              <a:t>。 </a:t>
            </a:r>
            <a:endParaRPr lang="zh-CN" altLang="en-US" sz="2800"/>
          </a:p>
          <a:p>
            <a:pPr fontAlgn="auto">
              <a:lnSpc>
                <a:spcPct val="125000"/>
              </a:lnSpc>
            </a:pPr>
            <a:endParaRPr lang="zh-CN" altLang="en-US" sz="280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211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11" name="矩形 10"/>
          <p:cNvSpPr/>
          <p:nvPr>
            <p:custDataLst>
              <p:tags r:id="rId3"/>
            </p:custDataLst>
          </p:nvPr>
        </p:nvSpPr>
        <p:spPr>
          <a:xfrm>
            <a:off x="0" y="0"/>
            <a:ext cx="12191365" cy="91440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2" name="矩形 4"/>
          <p:cNvSpPr/>
          <p:nvPr>
            <p:custDataLst>
              <p:tags r:id="rId4"/>
            </p:custDataLst>
          </p:nvPr>
        </p:nvSpPr>
        <p:spPr>
          <a:xfrm>
            <a:off x="9143951" y="6057947"/>
            <a:ext cx="2590821" cy="1016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3" name="矩形 3"/>
          <p:cNvSpPr/>
          <p:nvPr>
            <p:custDataLst>
              <p:tags r:id="rId5"/>
            </p:custDataLst>
          </p:nvPr>
        </p:nvSpPr>
        <p:spPr>
          <a:xfrm>
            <a:off x="278402" y="1168083"/>
            <a:ext cx="2590821" cy="1016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4" name="文本框 13"/>
          <p:cNvSpPr txBox="1"/>
          <p:nvPr>
            <p:custDataLst>
              <p:tags r:id="rId6"/>
            </p:custDataLst>
          </p:nvPr>
        </p:nvSpPr>
        <p:spPr>
          <a:xfrm>
            <a:off x="457155" y="152401"/>
            <a:ext cx="11277689" cy="609600"/>
          </a:xfrm>
          <a:prstGeom prst="rect">
            <a:avLst/>
          </a:prstGeom>
          <a:noFill/>
        </p:spPr>
        <p:txBody>
          <a:bodyPr wrap="square" lIns="63500" tIns="25400" rIns="63500" bIns="25400" rtlCol="0" anchor="ctr" anchorCtr="0">
            <a:normAutofit/>
          </a:bodyPr>
          <a:lstStyle/>
          <a:p>
            <a:pPr marL="0" indent="0" algn="l">
              <a:lnSpc>
                <a:spcPct val="100000"/>
              </a:lnSpc>
              <a:spcBef>
                <a:spcPct val="0"/>
              </a:spcBef>
              <a:spcAft>
                <a:spcPct val="0"/>
              </a:spcAft>
              <a:buSzTx/>
              <a:buNone/>
            </a:pPr>
            <a:r>
              <a:rPr lang="zh-CN" altLang="en-US" sz="3400" b="1" spc="180">
                <a:solidFill>
                  <a:schemeClr val="accent1">
                    <a:lumMod val="75000"/>
                  </a:schemeClr>
                </a:solidFill>
                <a:latin typeface="微软雅黑" panose="020B0503020204020204" charset="-122"/>
                <a:ea typeface="微软雅黑" panose="020B0503020204020204" charset="-122"/>
                <a:sym typeface="+mn-ea"/>
              </a:rPr>
              <a:t>《离骚》(节选）的浪漫主义</a:t>
            </a:r>
            <a:endParaRPr lang="zh-CN" altLang="en-US" sz="3400" b="1" spc="180">
              <a:solidFill>
                <a:schemeClr val="accent1">
                  <a:lumMod val="75000"/>
                </a:schemeClr>
              </a:solidFill>
              <a:latin typeface="微软雅黑" panose="020B0503020204020204" charset="-122"/>
              <a:ea typeface="微软雅黑" panose="020B0503020204020204" charset="-122"/>
              <a:sym typeface="+mn-ea"/>
            </a:endParaRPr>
          </a:p>
        </p:txBody>
      </p:sp>
      <p:sp>
        <p:nvSpPr>
          <p:cNvPr id="15" name="Title 6"/>
          <p:cNvSpPr txBox="1"/>
          <p:nvPr>
            <p:custDataLst>
              <p:tags r:id="rId7"/>
            </p:custDataLst>
          </p:nvPr>
        </p:nvSpPr>
        <p:spPr>
          <a:xfrm>
            <a:off x="609564" y="1406525"/>
            <a:ext cx="10363188" cy="926452"/>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charset="0"/>
              </a:defRPr>
            </a:lvl1pPr>
          </a:lstStyle>
          <a:p>
            <a:pPr marL="0" marR="0" lvl="0" indent="0" algn="l" defTabSz="913765" rtl="0" eaLnBrk="1" fontAlgn="auto" latinLnBrk="0" hangingPunct="1">
              <a:lnSpc>
                <a:spcPct val="100000"/>
              </a:lnSpc>
              <a:spcBef>
                <a:spcPct val="0"/>
              </a:spcBef>
              <a:spcAft>
                <a:spcPct val="0"/>
              </a:spcAft>
              <a:buSzTx/>
              <a:buFontTx/>
              <a:buNone/>
            </a:pPr>
            <a:r>
              <a:rPr kumimoji="0" lang="zh-CN" altLang="en-US" sz="2400" b="1" i="0" spc="120" noProof="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rPr>
              <a:t>屈原被誉为中国浪漫主义文学的奠基人，《离骚》被尊为我国诗歌浪漫主义的源头，在节选部分表现在哪些方面？</a:t>
            </a:r>
            <a:endParaRPr kumimoji="0" lang="zh-CN" altLang="en-US" sz="2400" b="1" i="0" spc="120" noProof="0">
              <a:ln w="3175">
                <a:noFill/>
                <a:prstDash val="dash"/>
              </a:ln>
              <a:solidFill>
                <a:schemeClr val="dk1"/>
              </a:solidFill>
              <a:effectLst/>
              <a:latin typeface="微软雅黑" panose="020B0503020204020204" charset="-122"/>
              <a:ea typeface="微软雅黑" panose="020B0503020204020204" charset="-122"/>
              <a:cs typeface="微软雅黑" panose="020B0503020204020204" charset="-122"/>
            </a:endParaRPr>
          </a:p>
        </p:txBody>
      </p:sp>
      <p:sp>
        <p:nvSpPr>
          <p:cNvPr id="16" name="Title 6"/>
          <p:cNvSpPr txBox="1"/>
          <p:nvPr>
            <p:custDataLst>
              <p:tags r:id="rId8"/>
            </p:custDataLst>
          </p:nvPr>
        </p:nvSpPr>
        <p:spPr>
          <a:xfrm>
            <a:off x="609557" y="2332977"/>
            <a:ext cx="10363194" cy="2813063"/>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charset="0"/>
              </a:defRPr>
            </a:lvl1pPr>
          </a:lstStyle>
          <a:p>
            <a:pPr marL="457200" lvl="0" indent="-457200" algn="l" fontAlgn="ctr">
              <a:lnSpc>
                <a:spcPct val="120000"/>
              </a:lnSpc>
              <a:spcBef>
                <a:spcPct val="0"/>
              </a:spcBef>
              <a:spcAft>
                <a:spcPts val="800"/>
              </a:spcAft>
              <a:buSzTx/>
              <a:buFont typeface="+mj-lt"/>
              <a:buAutoNum type="arabicPeriod"/>
            </a:pPr>
            <a:r>
              <a:rPr lang="en-US" altLang="zh-CN" sz="2000" b="1" spc="180">
                <a:ln w="3175">
                  <a:noFill/>
                  <a:prstDash val="dash"/>
                </a:ln>
                <a:solidFill>
                  <a:srgbClr val="FF0000"/>
                </a:solidFill>
                <a:latin typeface="微软雅黑" panose="020B0503020204020204" charset="-122"/>
                <a:ea typeface="微软雅黑" panose="020B0503020204020204" charset="-122"/>
                <a:cs typeface="微软雅黑" panose="020B0503020204020204" charset="-122"/>
                <a:sym typeface="+mn-ea"/>
              </a:rPr>
              <a:t>浪漫的语言</a:t>
            </a:r>
            <a:r>
              <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。讲究文采，喜爱铺陈，华美艳丽的辞藻使得诗歌色彩秾丽炫目。</a:t>
            </a:r>
            <a:endPar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457200" lvl="0" indent="-457200" algn="l" fontAlgn="ctr">
              <a:lnSpc>
                <a:spcPct val="120000"/>
              </a:lnSpc>
              <a:spcBef>
                <a:spcPct val="0"/>
              </a:spcBef>
              <a:spcAft>
                <a:spcPts val="800"/>
              </a:spcAft>
              <a:buSzTx/>
              <a:buFont typeface="+mj-lt"/>
              <a:buAutoNum type="arabicPeriod"/>
            </a:pPr>
            <a:r>
              <a:rPr lang="en-US" altLang="zh-CN" sz="2000" b="1" spc="180">
                <a:ln w="3175">
                  <a:noFill/>
                  <a:prstDash val="dash"/>
                </a:ln>
                <a:solidFill>
                  <a:srgbClr val="FF0000"/>
                </a:solidFill>
                <a:latin typeface="微软雅黑" panose="020B0503020204020204" charset="-122"/>
                <a:ea typeface="微软雅黑" panose="020B0503020204020204" charset="-122"/>
                <a:cs typeface="微软雅黑" panose="020B0503020204020204" charset="-122"/>
                <a:sym typeface="+mn-ea"/>
              </a:rPr>
              <a:t>浪漫的手法</a:t>
            </a:r>
            <a:r>
              <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。“香草美人”的比兴手法使现实中的忠奸、美丑、善恶形成鲜明对比；全诗中各种比兴手法构成完整的系统，连缀成一个华美的深远的整体境界。 </a:t>
            </a:r>
            <a:endPar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457200" lvl="0" indent="-457200" algn="l" fontAlgn="ctr">
              <a:lnSpc>
                <a:spcPct val="120000"/>
              </a:lnSpc>
              <a:spcBef>
                <a:spcPct val="0"/>
              </a:spcBef>
              <a:spcAft>
                <a:spcPts val="800"/>
              </a:spcAft>
              <a:buSzTx/>
              <a:buFont typeface="+mj-lt"/>
              <a:buAutoNum type="arabicPeriod"/>
            </a:pPr>
            <a:r>
              <a:rPr lang="en-US" altLang="zh-CN" sz="2000" b="1" spc="180">
                <a:ln w="3175">
                  <a:noFill/>
                  <a:prstDash val="dash"/>
                </a:ln>
                <a:solidFill>
                  <a:srgbClr val="FF0000"/>
                </a:solidFill>
                <a:latin typeface="微软雅黑" panose="020B0503020204020204" charset="-122"/>
                <a:ea typeface="微软雅黑" panose="020B0503020204020204" charset="-122"/>
                <a:cs typeface="微软雅黑" panose="020B0503020204020204" charset="-122"/>
                <a:sym typeface="+mn-ea"/>
              </a:rPr>
              <a:t>浪漫的句式</a:t>
            </a:r>
            <a:r>
              <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。句式长短参差，自由灵活；“兮”字助势，使得诗句宛转纡徐，富于抒情色彩。</a:t>
            </a:r>
            <a:endPar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457200" lvl="0" indent="-457200" algn="l" fontAlgn="ctr">
              <a:lnSpc>
                <a:spcPct val="120000"/>
              </a:lnSpc>
              <a:spcBef>
                <a:spcPct val="0"/>
              </a:spcBef>
              <a:spcAft>
                <a:spcPts val="800"/>
              </a:spcAft>
              <a:buSzTx/>
              <a:buFont typeface="+mj-lt"/>
              <a:buAutoNum type="arabicPeriod"/>
            </a:pPr>
            <a:r>
              <a:rPr lang="en-US" altLang="zh-CN" sz="2000" b="1" spc="180">
                <a:ln w="3175">
                  <a:noFill/>
                  <a:prstDash val="dash"/>
                </a:ln>
                <a:solidFill>
                  <a:srgbClr val="FF0000"/>
                </a:solidFill>
                <a:latin typeface="微软雅黑" panose="020B0503020204020204" charset="-122"/>
                <a:ea typeface="微软雅黑" panose="020B0503020204020204" charset="-122"/>
                <a:cs typeface="微软雅黑" panose="020B0503020204020204" charset="-122"/>
                <a:sym typeface="+mn-ea"/>
              </a:rPr>
              <a:t>浪漫的想象</a:t>
            </a:r>
            <a:r>
              <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。纵横驰骋的想象，把现实人物、历史人物、神话人物交织在一起，把地上和天国、人间和幻境、过去和现在交织在一起，构成了瑰丽奇特、绚烂多彩的幻想世界，从而产生了强烈的艺术魅力。</a:t>
            </a:r>
            <a:endPar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457200" lvl="0" indent="-457200" algn="l" fontAlgn="ctr">
              <a:lnSpc>
                <a:spcPct val="120000"/>
              </a:lnSpc>
              <a:spcBef>
                <a:spcPct val="0"/>
              </a:spcBef>
              <a:spcAft>
                <a:spcPts val="800"/>
              </a:spcAft>
              <a:buSzTx/>
              <a:buFont typeface="+mj-lt"/>
              <a:buAutoNum type="arabicPeriod"/>
            </a:pPr>
            <a:r>
              <a:rPr lang="en-US" altLang="zh-CN" sz="2000" b="1" spc="180">
                <a:ln w="3175">
                  <a:noFill/>
                  <a:prstDash val="dash"/>
                </a:ln>
                <a:solidFill>
                  <a:srgbClr val="FF0000"/>
                </a:solidFill>
                <a:latin typeface="微软雅黑" panose="020B0503020204020204" charset="-122"/>
                <a:ea typeface="微软雅黑" panose="020B0503020204020204" charset="-122"/>
                <a:cs typeface="微软雅黑" panose="020B0503020204020204" charset="-122"/>
                <a:sym typeface="+mn-ea"/>
              </a:rPr>
              <a:t>浪漫的精神</a:t>
            </a:r>
            <a:r>
              <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rPr>
              <a:t>。义无反顾的人生之路。</a:t>
            </a:r>
            <a:endParaRPr lang="en-US" altLang="zh-CN" sz="2000" b="1" spc="18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859155" y="539750"/>
            <a:ext cx="9114790" cy="3784600"/>
          </a:xfrm>
          <a:prstGeom prst="rect">
            <a:avLst/>
          </a:prstGeom>
          <a:noFill/>
        </p:spPr>
        <p:txBody>
          <a:bodyPr wrap="square" rtlCol="0">
            <a:spAutoFit/>
          </a:bodyPr>
          <a:lstStyle/>
          <a:p>
            <a:pPr fontAlgn="auto">
              <a:lnSpc>
                <a:spcPct val="125000"/>
              </a:lnSpc>
            </a:pPr>
            <a:r>
              <a:rPr lang="zh-CN" altLang="en-US" sz="2400" b="1">
                <a:solidFill>
                  <a:srgbClr val="FF0000"/>
                </a:solidFill>
              </a:rPr>
              <a:t>3.赋的运用  </a:t>
            </a:r>
            <a:endParaRPr lang="zh-CN" altLang="en-US" sz="2400" b="1">
              <a:solidFill>
                <a:srgbClr val="FF0000"/>
              </a:solidFill>
            </a:endParaRPr>
          </a:p>
          <a:p>
            <a:pPr fontAlgn="auto">
              <a:lnSpc>
                <a:spcPct val="125000"/>
              </a:lnSpc>
            </a:pPr>
            <a:r>
              <a:rPr lang="zh-CN" altLang="en-US" sz="2400"/>
              <a:t>   </a:t>
            </a:r>
            <a:r>
              <a:rPr lang="en-US" altLang="zh-CN" sz="2400"/>
              <a:t>    </a:t>
            </a:r>
            <a:r>
              <a:rPr lang="zh-CN" altLang="en-US" sz="2400"/>
              <a:t>本篇的</a:t>
            </a:r>
            <a:r>
              <a:rPr lang="zh-CN" altLang="en-US" sz="2400" b="1">
                <a:solidFill>
                  <a:srgbClr val="FF0000"/>
                </a:solidFill>
              </a:rPr>
              <a:t>赋既用于叙事，也用于抒情</a:t>
            </a:r>
            <a:r>
              <a:rPr lang="zh-CN" altLang="en-US" sz="2400"/>
              <a:t>，使人感到真实而又易于接受。例如用于叙事的：“众女嫉余之蛾眉兮，谣诼谓余以善淫。” 用于抒情的：“长太息以掩涕兮，哀民生之多艰。”  </a:t>
            </a:r>
            <a:endParaRPr lang="zh-CN" altLang="en-US" sz="2400"/>
          </a:p>
          <a:p>
            <a:pPr fontAlgn="auto">
              <a:lnSpc>
                <a:spcPct val="125000"/>
              </a:lnSpc>
            </a:pPr>
            <a:r>
              <a:rPr lang="zh-CN" altLang="en-US" sz="2400" b="1">
                <a:solidFill>
                  <a:srgbClr val="FF0000"/>
                </a:solidFill>
              </a:rPr>
              <a:t>4.比兴手法</a:t>
            </a:r>
            <a:endParaRPr lang="zh-CN" altLang="en-US" sz="2400" b="1">
              <a:solidFill>
                <a:srgbClr val="FF0000"/>
              </a:solidFill>
            </a:endParaRPr>
          </a:p>
          <a:p>
            <a:pPr fontAlgn="auto">
              <a:lnSpc>
                <a:spcPct val="125000"/>
              </a:lnSpc>
            </a:pPr>
            <a:r>
              <a:rPr lang="zh-CN" altLang="en-US" sz="2400"/>
              <a:t>   </a:t>
            </a:r>
            <a:r>
              <a:rPr lang="en-US" altLang="zh-CN" sz="2400"/>
              <a:t>    </a:t>
            </a:r>
            <a:r>
              <a:rPr lang="zh-CN" altLang="en-US" sz="2400"/>
              <a:t>即主要以“香草美人”为喻（蕙， 茝 ，芰荷，芙蓉，蛾眉等），表达自己高洁的胸怀、美好的心灵。</a:t>
            </a:r>
            <a:endParaRPr lang="zh-CN" altLang="en-US" sz="2400"/>
          </a:p>
          <a:p>
            <a:pPr fontAlgn="auto">
              <a:lnSpc>
                <a:spcPct val="125000"/>
              </a:lnSpc>
            </a:pPr>
            <a:r>
              <a:rPr lang="zh-CN" altLang="en-US" sz="2400"/>
              <a:t>    </a:t>
            </a:r>
            <a:r>
              <a:rPr lang="en-US" altLang="zh-CN" sz="2400"/>
              <a:t>  </a:t>
            </a:r>
            <a:r>
              <a:rPr lang="zh-CN" altLang="en-US" sz="2400"/>
              <a:t>此外，屈原善于</a:t>
            </a:r>
            <a:r>
              <a:rPr lang="zh-CN" altLang="en-US" sz="2400" b="1">
                <a:solidFill>
                  <a:srgbClr val="FF0000"/>
                </a:solidFill>
              </a:rPr>
              <a:t>运用打比方来说理</a:t>
            </a:r>
            <a:r>
              <a:rPr lang="zh-CN" altLang="en-US" sz="2400"/>
              <a:t>。</a:t>
            </a:r>
            <a:endParaRPr lang="zh-CN" altLang="en-US" sz="240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37895" y="1271905"/>
            <a:ext cx="8903970" cy="4987925"/>
          </a:xfrm>
          <a:prstGeom prst="rect">
            <a:avLst/>
          </a:prstGeom>
        </p:spPr>
      </p:pic>
      <p:sp>
        <p:nvSpPr>
          <p:cNvPr id="5" name="流程图: 联系 14"/>
          <p:cNvSpPr/>
          <p:nvPr>
            <p:custDataLst>
              <p:tags r:id="rId4"/>
            </p:custDataLst>
          </p:nvPr>
        </p:nvSpPr>
        <p:spPr>
          <a:xfrm>
            <a:off x="709041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grpSp>
        <p:nvGrpSpPr>
          <p:cNvPr id="6" name="组合 5"/>
          <p:cNvGrpSpPr/>
          <p:nvPr>
            <p:custDataLst>
              <p:tags r:id="rId5"/>
            </p:custDataLst>
          </p:nvPr>
        </p:nvGrpSpPr>
        <p:grpSpPr>
          <a:xfrm>
            <a:off x="5339715" y="2532380"/>
            <a:ext cx="1268730" cy="1268730"/>
            <a:chOff x="5544108" y="2340814"/>
            <a:chExt cx="633448" cy="633448"/>
          </a:xfrm>
        </p:grpSpPr>
        <p:sp>
          <p:nvSpPr>
            <p:cNvPr id="7" name="椭圆 6"/>
            <p:cNvSpPr/>
            <p:nvPr>
              <p:custDataLst>
                <p:tags r:id="rId6"/>
              </p:custDataLst>
            </p:nvPr>
          </p:nvSpPr>
          <p:spPr>
            <a:xfrm>
              <a:off x="5576663" y="2373369"/>
              <a:ext cx="568339" cy="568339"/>
            </a:xfrm>
            <a:prstGeom prst="ellipse">
              <a:avLst/>
            </a:prstGeom>
            <a:solidFill>
              <a:srgbClr val="99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ea typeface="楷体" panose="02010609060101010101" charset="-122"/>
                  <a:cs typeface="楷体" panose="02010609060101010101" charset="-122"/>
                  <a:sym typeface="+mn-lt"/>
                </a:rPr>
                <a:t>陆</a:t>
              </a:r>
              <a:endParaRPr lang="zh-CN" altLang="en-US" sz="4000">
                <a:ea typeface="楷体" panose="02010609060101010101" charset="-122"/>
                <a:cs typeface="楷体" panose="02010609060101010101" charset="-122"/>
                <a:sym typeface="+mn-lt"/>
              </a:endParaRPr>
            </a:p>
          </p:txBody>
        </p:sp>
        <p:sp>
          <p:nvSpPr>
            <p:cNvPr id="8" name="椭圆 7"/>
            <p:cNvSpPr>
              <a:spLocks noChangeAspect="1"/>
            </p:cNvSpPr>
            <p:nvPr>
              <p:custDataLst>
                <p:tags r:id="rId7"/>
              </p:custDataLst>
            </p:nvPr>
          </p:nvSpPr>
          <p:spPr>
            <a:xfrm>
              <a:off x="5544108" y="2340814"/>
              <a:ext cx="633448" cy="633448"/>
            </a:xfrm>
            <a:prstGeom prst="ellipse">
              <a:avLst/>
            </a:prstGeom>
            <a:noFill/>
            <a:ln w="31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noFill/>
                <a:ea typeface="楷体" panose="02010609060101010101" charset="-122"/>
                <a:cs typeface="楷体" panose="02010609060101010101" charset="-122"/>
                <a:sym typeface="+mn-lt"/>
              </a:endParaRPr>
            </a:p>
          </p:txBody>
        </p:sp>
      </p:grpSp>
      <p:sp>
        <p:nvSpPr>
          <p:cNvPr id="9" name="流程图: 联系 14"/>
          <p:cNvSpPr/>
          <p:nvPr>
            <p:custDataLst>
              <p:tags r:id="rId8"/>
            </p:custDataLst>
          </p:nvPr>
        </p:nvSpPr>
        <p:spPr>
          <a:xfrm>
            <a:off x="4508500" y="3060700"/>
            <a:ext cx="349250" cy="349250"/>
          </a:xfrm>
          <a:prstGeom prst="flowChartConnector">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400">
              <a:ea typeface="楷体" panose="02010609060101010101" charset="-122"/>
              <a:cs typeface="楷体" panose="02010609060101010101" charset="-122"/>
              <a:sym typeface="+mn-lt"/>
            </a:endParaRPr>
          </a:p>
        </p:txBody>
      </p:sp>
      <p:cxnSp>
        <p:nvCxnSpPr>
          <p:cNvPr id="11" name="直接连接符 10"/>
          <p:cNvCxnSpPr/>
          <p:nvPr>
            <p:custDataLst>
              <p:tags r:id="rId9"/>
            </p:custDataLst>
          </p:nvPr>
        </p:nvCxnSpPr>
        <p:spPr>
          <a:xfrm flipV="1">
            <a:off x="5051425" y="3516630"/>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flipV="1">
            <a:off x="6646545" y="2585085"/>
            <a:ext cx="315595" cy="247650"/>
          </a:xfrm>
          <a:prstGeom prst="line">
            <a:avLst/>
          </a:prstGeom>
          <a:ln>
            <a:solidFill>
              <a:srgbClr val="990000"/>
            </a:solidFill>
          </a:ln>
        </p:spPr>
        <p:style>
          <a:lnRef idx="1">
            <a:schemeClr val="accent1"/>
          </a:lnRef>
          <a:fillRef idx="0">
            <a:schemeClr val="accent1"/>
          </a:fillRef>
          <a:effectRef idx="0">
            <a:schemeClr val="accent1"/>
          </a:effectRef>
          <a:fontRef idx="minor">
            <a:schemeClr val="tx1"/>
          </a:fontRef>
        </p:style>
      </p:cxnSp>
      <p:grpSp>
        <p:nvGrpSpPr>
          <p:cNvPr id="16390" name="组合 6"/>
          <p:cNvGrpSpPr/>
          <p:nvPr>
            <p:custDataLst>
              <p:tags r:id="rId11"/>
            </p:custDataLst>
          </p:nvPr>
        </p:nvGrpSpPr>
        <p:grpSpPr>
          <a:xfrm>
            <a:off x="178852" y="476649"/>
            <a:ext cx="2211221" cy="971081"/>
            <a:chOff x="638806" y="522695"/>
            <a:chExt cx="3149846" cy="1294149"/>
          </a:xfrm>
        </p:grpSpPr>
        <p:sp>
          <p:nvSpPr>
            <p:cNvPr id="4" name="平行四边形 3"/>
            <p:cNvSpPr/>
            <p:nvPr>
              <p:custDataLst>
                <p:tags r:id="rId12"/>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13"/>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课堂练习</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14"/>
              </p:custDataLst>
            </p:nvPr>
          </p:nvGrpSpPr>
          <p:grpSpPr>
            <a:xfrm>
              <a:off x="638806" y="522695"/>
              <a:ext cx="898353" cy="827514"/>
              <a:chOff x="2068545" y="2690254"/>
              <a:chExt cx="2199969" cy="2026492"/>
            </a:xfrm>
          </p:grpSpPr>
          <p:sp>
            <p:nvSpPr>
              <p:cNvPr id="10" name="椭圆 9"/>
              <p:cNvSpPr/>
              <p:nvPr>
                <p:custDataLst>
                  <p:tags r:id="rId15"/>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6"/>
                </p:custDataLst>
              </p:nvPr>
            </p:nvSpPr>
            <p:spPr bwMode="auto">
              <a:xfrm>
                <a:off x="2263068" y="2807290"/>
                <a:ext cx="1853018" cy="1853016"/>
              </a:xfrm>
              <a:prstGeom prst="ellipse">
                <a:avLst/>
              </a:prstGeom>
              <a:blipFill>
                <a:blip r:embed="rId17"/>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New picture"/>
          <p:cNvPicPr/>
          <p:nvPr>
            <p:custDataLst>
              <p:tags r:id="rId2"/>
            </p:custDataLst>
          </p:nvPr>
        </p:nvPicPr>
        <p:blipFill>
          <a:blip r:embed="rId3"/>
          <a:stretch>
            <a:fillRect/>
          </a:stretch>
        </p:blipFill>
        <p:spPr>
          <a:xfrm>
            <a:off x="11404600" y="12039600"/>
            <a:ext cx="368300" cy="266700"/>
          </a:xfrm>
          <a:prstGeom prst="cube">
            <a:avLst/>
          </a:prstGeom>
        </p:spPr>
      </p:pic>
      <p:sp>
        <p:nvSpPr>
          <p:cNvPr id="2" name="文本框 1"/>
          <p:cNvSpPr txBox="1"/>
          <p:nvPr>
            <p:custDataLst>
              <p:tags r:id="rId4"/>
            </p:custDataLst>
          </p:nvPr>
        </p:nvSpPr>
        <p:spPr>
          <a:xfrm>
            <a:off x="737870" y="598805"/>
            <a:ext cx="8794115" cy="3470275"/>
          </a:xfrm>
          <a:prstGeom prst="rect">
            <a:avLst/>
          </a:prstGeom>
        </p:spPr>
        <p:txBody>
          <a:bodyPr>
            <a:noAutofit/>
          </a:bodyPr>
          <a:lstStyle/>
          <a:p>
            <a:pPr marL="0" indent="0" algn="l" defTabSz="266700" fontAlgn="ctr">
              <a:lnSpc>
                <a:spcPct val="150000"/>
              </a:lnSpc>
              <a:spcBef>
                <a:spcPct val="0"/>
              </a:spcBef>
              <a:spcAft>
                <a:spcPct val="0"/>
              </a:spcAft>
            </a:pPr>
            <a:r>
              <a:rPr lang="en-US" altLang="zh-CN" sz="2800">
                <a:latin typeface="宋体" panose="02010600030101010101" pitchFamily="2" charset="-122"/>
                <a:ea typeface="宋体" panose="02010600030101010101" pitchFamily="2" charset="-122"/>
              </a:rPr>
              <a:t>1.</a:t>
            </a:r>
            <a:r>
              <a:rPr lang="zh-CN" altLang="en-US" sz="2800">
                <a:latin typeface="宋体" panose="02010600030101010101" pitchFamily="2" charset="-122"/>
                <a:ea typeface="宋体" panose="02010600030101010101" pitchFamily="2" charset="-122"/>
              </a:rPr>
              <a:t>列加横线的词，解释不正确的一项是（</a:t>
            </a:r>
            <a:r>
              <a:rPr lang="en-US" altLang="zh-CN" sz="2800">
                <a:latin typeface="宋体" panose="02010600030101010101" pitchFamily="2" charset="-122"/>
                <a:ea typeface="宋体" panose="02010600030101010101" pitchFamily="2" charset="-122"/>
              </a:rPr>
              <a:t>   </a:t>
            </a:r>
            <a:r>
              <a:rPr lang="zh-CN" altLang="en-US" sz="2800">
                <a:latin typeface="宋体" panose="02010600030101010101" pitchFamily="2" charset="-122"/>
                <a:ea typeface="宋体" panose="02010600030101010101" pitchFamily="2" charset="-122"/>
              </a:rPr>
              <a:t>）</a:t>
            </a:r>
            <a:endParaRPr lang="zh-CN" altLang="en-US" sz="2800">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en-US" altLang="zh-CN" sz="2800">
                <a:latin typeface="宋体" panose="02010600030101010101" pitchFamily="2" charset="-122"/>
                <a:ea typeface="宋体" panose="02010600030101010101" pitchFamily="2" charset="-122"/>
              </a:rPr>
              <a:t>A</a:t>
            </a:r>
            <a:r>
              <a:rPr lang="zh-CN" altLang="en-US" sz="2800">
                <a:latin typeface="宋体" panose="02010600030101010101" pitchFamily="2" charset="-122"/>
                <a:ea typeface="宋体" panose="02010600030101010101" pitchFamily="2" charset="-122"/>
              </a:rPr>
              <a:t>．謇朝谇而夕替　　　谇：谏诤。</a:t>
            </a:r>
            <a:endParaRPr lang="zh-CN" altLang="en-US" sz="2800">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en-US" altLang="zh-CN" sz="2800">
                <a:latin typeface="宋体" panose="02010600030101010101" pitchFamily="2" charset="-122"/>
                <a:ea typeface="宋体" panose="02010600030101010101" pitchFamily="2" charset="-122"/>
              </a:rPr>
              <a:t>B</a:t>
            </a:r>
            <a:r>
              <a:rPr lang="zh-CN" altLang="en-US" sz="2800">
                <a:latin typeface="宋体" panose="02010600030101010101" pitchFamily="2" charset="-122"/>
                <a:ea typeface="宋体" panose="02010600030101010101" pitchFamily="2" charset="-122"/>
              </a:rPr>
              <a:t>．固时俗之工巧兮</a:t>
            </a:r>
            <a:r>
              <a:rPr lang="en-US" altLang="zh-CN" sz="2800">
                <a:latin typeface="宋体" panose="02010600030101010101" pitchFamily="2" charset="-122"/>
                <a:ea typeface="宋体" panose="02010600030101010101" pitchFamily="2" charset="-122"/>
              </a:rPr>
              <a:t>    </a:t>
            </a:r>
            <a:r>
              <a:rPr lang="zh-CN" altLang="en-US" sz="2800">
                <a:latin typeface="宋体" panose="02010600030101010101" pitchFamily="2" charset="-122"/>
                <a:ea typeface="宋体" panose="02010600030101010101" pitchFamily="2" charset="-122"/>
              </a:rPr>
              <a:t>工：仔细。</a:t>
            </a:r>
            <a:endParaRPr lang="zh-CN" altLang="en-US" sz="2800">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en-US" altLang="zh-CN" sz="2800">
                <a:latin typeface="宋体" panose="02010600030101010101" pitchFamily="2" charset="-122"/>
                <a:ea typeface="宋体" panose="02010600030101010101" pitchFamily="2" charset="-122"/>
              </a:rPr>
              <a:t>C</a:t>
            </a:r>
            <a:r>
              <a:rPr lang="zh-CN" altLang="en-US" sz="2800">
                <a:latin typeface="宋体" panose="02010600030101010101" pitchFamily="2" charset="-122"/>
                <a:ea typeface="宋体" panose="02010600030101010101" pitchFamily="2" charset="-122"/>
              </a:rPr>
              <a:t>．竞周容以为度</a:t>
            </a:r>
            <a:r>
              <a:rPr lang="en-US" altLang="zh-CN" sz="2800">
                <a:latin typeface="宋体" panose="02010600030101010101" pitchFamily="2" charset="-122"/>
                <a:ea typeface="宋体" panose="02010600030101010101" pitchFamily="2" charset="-122"/>
              </a:rPr>
              <a:t>      </a:t>
            </a:r>
            <a:r>
              <a:rPr lang="zh-CN" altLang="en-US" sz="2800">
                <a:latin typeface="宋体" panose="02010600030101010101" pitchFamily="2" charset="-122"/>
                <a:ea typeface="宋体" panose="02010600030101010101" pitchFamily="2" charset="-122"/>
              </a:rPr>
              <a:t>度：法度、准则。</a:t>
            </a:r>
            <a:endParaRPr lang="zh-CN" altLang="en-US" sz="2800">
              <a:latin typeface="宋体" panose="02010600030101010101" pitchFamily="2" charset="-122"/>
              <a:ea typeface="宋体" panose="02010600030101010101" pitchFamily="2" charset="-122"/>
            </a:endParaRPr>
          </a:p>
          <a:p>
            <a:pPr marL="0" indent="0" algn="l" defTabSz="266700" fontAlgn="ctr">
              <a:lnSpc>
                <a:spcPct val="150000"/>
              </a:lnSpc>
              <a:spcBef>
                <a:spcPct val="0"/>
              </a:spcBef>
              <a:spcAft>
                <a:spcPct val="0"/>
              </a:spcAft>
            </a:pPr>
            <a:r>
              <a:rPr lang="en-US" altLang="zh-CN" sz="2800">
                <a:latin typeface="宋体" panose="02010600030101010101" pitchFamily="2" charset="-122"/>
                <a:ea typeface="宋体" panose="02010600030101010101" pitchFamily="2" charset="-122"/>
              </a:rPr>
              <a:t>D</a:t>
            </a:r>
            <a:r>
              <a:rPr lang="zh-CN" altLang="en-US" sz="2800">
                <a:latin typeface="宋体" panose="02010600030101010101" pitchFamily="2" charset="-122"/>
                <a:ea typeface="宋体" panose="02010600030101010101" pitchFamily="2" charset="-122"/>
              </a:rPr>
              <a:t>．宁溘死以流亡兮</a:t>
            </a:r>
            <a:r>
              <a:rPr lang="en-US" altLang="zh-CN" sz="2800">
                <a:latin typeface="宋体" panose="02010600030101010101" pitchFamily="2" charset="-122"/>
                <a:ea typeface="宋体" panose="02010600030101010101" pitchFamily="2" charset="-122"/>
              </a:rPr>
              <a:t>    </a:t>
            </a:r>
            <a:r>
              <a:rPr lang="zh-CN" altLang="en-US" sz="2800">
                <a:latin typeface="宋体" panose="02010600030101010101" pitchFamily="2" charset="-122"/>
                <a:ea typeface="宋体" panose="02010600030101010101" pitchFamily="2" charset="-122"/>
              </a:rPr>
              <a:t>溘：突然、忽然。</a:t>
            </a:r>
            <a:endParaRPr lang="zh-CN" altLang="en-US" sz="2800">
              <a:latin typeface="宋体" panose="02010600030101010101" pitchFamily="2" charset="-122"/>
              <a:ea typeface="宋体" panose="02010600030101010101" pitchFamily="2" charset="-122"/>
            </a:endParaRPr>
          </a:p>
        </p:txBody>
      </p:sp>
      <p:sp>
        <p:nvSpPr>
          <p:cNvPr id="3" name="线形标注 1 2"/>
          <p:cNvSpPr/>
          <p:nvPr>
            <p:custDataLst>
              <p:tags r:id="rId5"/>
            </p:custDataLst>
          </p:nvPr>
        </p:nvSpPr>
        <p:spPr>
          <a:xfrm>
            <a:off x="592455" y="4149090"/>
            <a:ext cx="8938895" cy="1822450"/>
          </a:xfrm>
          <a:prstGeom prst="borderCallout1">
            <a:avLst>
              <a:gd name="adj1" fmla="val 54263"/>
              <a:gd name="adj2" fmla="val 4701"/>
              <a:gd name="adj3" fmla="val 49416"/>
              <a:gd name="adj4" fmla="val 472"/>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l" fontAlgn="auto">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【答案】</a:t>
            </a:r>
            <a:r>
              <a:rPr lang="en-US" altLang="zh-CN" sz="2400">
                <a:latin typeface="微软雅黑" panose="020B0503020204020204" charset="-122"/>
                <a:ea typeface="微软雅黑" panose="020B0503020204020204" charset="-122"/>
                <a:cs typeface="微软雅黑" panose="020B0503020204020204" charset="-122"/>
                <a:sym typeface="+mn-ea"/>
              </a:rPr>
              <a:t>B.</a:t>
            </a:r>
            <a:endParaRPr lang="en-US" altLang="zh-CN" sz="24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【解析】工：善于。句意：庸人本来善于投机取巧。故选</a:t>
            </a:r>
            <a:r>
              <a:rPr lang="en-US" altLang="zh-CN" sz="2400">
                <a:latin typeface="微软雅黑" panose="020B0503020204020204" charset="-122"/>
                <a:ea typeface="微软雅黑" panose="020B0503020204020204" charset="-122"/>
                <a:cs typeface="微软雅黑" panose="020B0503020204020204" charset="-122"/>
                <a:sym typeface="+mn-ea"/>
              </a:rPr>
              <a:t>B</a:t>
            </a:r>
            <a:r>
              <a:rPr lang="zh-CN" altLang="en-US" sz="2400">
                <a:latin typeface="微软雅黑" panose="020B0503020204020204" charset="-122"/>
                <a:ea typeface="微软雅黑" panose="020B0503020204020204" charset="-122"/>
                <a:cs typeface="微软雅黑" panose="020B0503020204020204" charset="-122"/>
                <a:sym typeface="+mn-ea"/>
              </a:rPr>
              <a:t>。</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New picture"/>
          <p:cNvPicPr/>
          <p:nvPr>
            <p:custDataLst>
              <p:tags r:id="rId2"/>
            </p:custDataLst>
          </p:nvPr>
        </p:nvPicPr>
        <p:blipFill>
          <a:blip r:embed="rId3"/>
          <a:stretch>
            <a:fillRect/>
          </a:stretch>
        </p:blipFill>
        <p:spPr>
          <a:xfrm>
            <a:off x="11404600" y="12039600"/>
            <a:ext cx="368300" cy="266700"/>
          </a:xfrm>
          <a:prstGeom prst="cube">
            <a:avLst/>
          </a:prstGeom>
        </p:spPr>
      </p:pic>
      <p:sp>
        <p:nvSpPr>
          <p:cNvPr id="2" name="文本框 1"/>
          <p:cNvSpPr txBox="1"/>
          <p:nvPr>
            <p:custDataLst>
              <p:tags r:id="rId4"/>
            </p:custDataLst>
          </p:nvPr>
        </p:nvSpPr>
        <p:spPr>
          <a:xfrm>
            <a:off x="367030" y="447675"/>
            <a:ext cx="10942955" cy="4246245"/>
          </a:xfrm>
          <a:prstGeom prst="rect">
            <a:avLst/>
          </a:prstGeom>
        </p:spPr>
        <p:txBody>
          <a:bodyPr wrap="square">
            <a:spAutoFit/>
          </a:bodyPr>
          <a:lstStyle/>
          <a:p>
            <a:pPr marL="0" indent="0" algn="just" defTabSz="266700">
              <a:lnSpc>
                <a:spcPct val="150000"/>
              </a:lnSpc>
              <a:spcBef>
                <a:spcPct val="0"/>
              </a:spcBef>
              <a:spcAft>
                <a:spcPct val="0"/>
              </a:spcAft>
            </a:pPr>
            <a:r>
              <a:rPr lang="en-US" altLang="zh-CN" sz="2000">
                <a:latin typeface="宋体" panose="02010600030101010101" pitchFamily="2" charset="-122"/>
                <a:ea typeface="宋体" panose="02010600030101010101" pitchFamily="2" charset="-122"/>
              </a:rPr>
              <a:t>2.</a:t>
            </a:r>
            <a:r>
              <a:rPr lang="zh-CN" altLang="en-US" sz="2000">
                <a:latin typeface="宋体" panose="02010600030101010101" pitchFamily="2" charset="-122"/>
                <a:ea typeface="宋体" panose="02010600030101010101" pitchFamily="2" charset="-122"/>
              </a:rPr>
              <a:t>下列对诗句的分析与理解</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不正确的一项是	</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　　</a:t>
            </a:r>
            <a:r>
              <a:rPr lang="en-US" altLang="zh-CN" sz="2000">
                <a:latin typeface="宋体" panose="02010600030101010101" pitchFamily="2" charset="-122"/>
                <a:ea typeface="宋体" panose="02010600030101010101" pitchFamily="2" charset="-122"/>
              </a:rPr>
              <a:t>)</a:t>
            </a:r>
            <a:endParaRPr lang="en-US" altLang="zh-CN" sz="20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000">
                <a:latin typeface="宋体" panose="02010600030101010101" pitchFamily="2" charset="-122"/>
                <a:ea typeface="宋体" panose="02010600030101010101" pitchFamily="2" charset="-122"/>
              </a:rPr>
              <a:t>A.“</a:t>
            </a:r>
            <a:r>
              <a:rPr lang="zh-CN" altLang="en-US" sz="2000">
                <a:latin typeface="宋体" panose="02010600030101010101" pitchFamily="2" charset="-122"/>
                <a:ea typeface="宋体" panose="02010600030101010101" pitchFamily="2" charset="-122"/>
              </a:rPr>
              <a:t>帝高阳之苗裔兮</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朕皇考曰伯庸。”诗人称自己与楚王同宗</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目的不仅是表明他有高贵的血统和身世</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而且也表明他对楚国的兴亡有义不容辞的责任。</a:t>
            </a:r>
            <a:endParaRPr lang="zh-CN" altLang="en-US" sz="20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000">
                <a:latin typeface="宋体" panose="02010600030101010101" pitchFamily="2" charset="-122"/>
                <a:ea typeface="宋体" panose="02010600030101010101" pitchFamily="2" charset="-122"/>
              </a:rPr>
              <a:t>B.“</a:t>
            </a:r>
            <a:r>
              <a:rPr lang="zh-CN" altLang="en-US" sz="2000">
                <a:latin typeface="宋体" panose="02010600030101010101" pitchFamily="2" charset="-122"/>
                <a:ea typeface="宋体" panose="02010600030101010101" pitchFamily="2" charset="-122"/>
              </a:rPr>
              <a:t>汩余若将不及兮</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恐年岁之不吾与。”诗人感叹时光匆匆流逝</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并表达了自己的忧心</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即时光如流水逝去</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而自己却没有机会把美好的品格和超凡的才能献给楚国。</a:t>
            </a:r>
            <a:endParaRPr lang="zh-CN" altLang="en-US" sz="20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000">
                <a:latin typeface="宋体" panose="02010600030101010101" pitchFamily="2" charset="-122"/>
                <a:ea typeface="宋体" panose="02010600030101010101" pitchFamily="2" charset="-122"/>
              </a:rPr>
              <a:t>C.“</a:t>
            </a:r>
            <a:r>
              <a:rPr lang="zh-CN" altLang="en-US" sz="2000">
                <a:latin typeface="宋体" panose="02010600030101010101" pitchFamily="2" charset="-122"/>
                <a:ea typeface="宋体" panose="02010600030101010101" pitchFamily="2" charset="-122"/>
              </a:rPr>
              <a:t>不抚壮而弃秽兮</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何不改此度</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这是诗人对楚王发出的警告。他警告楚王应该把握年岁壮盛的时机</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丢弃秽恶的行径</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改变不善的法度。可见</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屈原的言行过于放肆。</a:t>
            </a:r>
            <a:endParaRPr lang="zh-CN" altLang="en-US" sz="20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en-US" altLang="zh-CN" sz="2000">
                <a:latin typeface="宋体" panose="02010600030101010101" pitchFamily="2" charset="-122"/>
                <a:ea typeface="宋体" panose="02010600030101010101" pitchFamily="2" charset="-122"/>
              </a:rPr>
              <a:t>D.“</a:t>
            </a:r>
            <a:r>
              <a:rPr lang="zh-CN" altLang="en-US" sz="2000">
                <a:latin typeface="宋体" panose="02010600030101010101" pitchFamily="2" charset="-122"/>
                <a:ea typeface="宋体" panose="02010600030101010101" pitchFamily="2" charset="-122"/>
              </a:rPr>
              <a:t>乘骐骥以驰骋兮</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来吾道夫先路</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诗人想象驾着骏马奔向远方</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为楚王引路。诗人崇尚真理</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有着高尚的人格</a:t>
            </a:r>
            <a:r>
              <a:rPr lang="en-US" altLang="zh-CN" sz="2000">
                <a:latin typeface="宋体" panose="02010600030101010101" pitchFamily="2" charset="-122"/>
                <a:ea typeface="宋体" panose="02010600030101010101" pitchFamily="2" charset="-122"/>
              </a:rPr>
              <a:t>,</a:t>
            </a:r>
            <a:r>
              <a:rPr lang="zh-CN" altLang="en-US" sz="2000">
                <a:latin typeface="宋体" panose="02010600030101010101" pitchFamily="2" charset="-122"/>
                <a:ea typeface="宋体" panose="02010600030101010101" pitchFamily="2" charset="-122"/>
              </a:rPr>
              <a:t>所以他当仁不让地以君主的政治引路人自居。</a:t>
            </a:r>
            <a:endParaRPr lang="zh-CN" altLang="en-US" sz="2000">
              <a:latin typeface="宋体" panose="02010600030101010101" pitchFamily="2" charset="-122"/>
              <a:ea typeface="宋体" panose="02010600030101010101" pitchFamily="2" charset="-122"/>
            </a:endParaRPr>
          </a:p>
        </p:txBody>
      </p:sp>
      <p:sp>
        <p:nvSpPr>
          <p:cNvPr id="3" name="线形标注 1 2"/>
          <p:cNvSpPr/>
          <p:nvPr>
            <p:custDataLst>
              <p:tags r:id="rId5"/>
            </p:custDataLst>
          </p:nvPr>
        </p:nvSpPr>
        <p:spPr>
          <a:xfrm>
            <a:off x="788035" y="4519295"/>
            <a:ext cx="8938895" cy="1822450"/>
          </a:xfrm>
          <a:prstGeom prst="borderCallout1">
            <a:avLst>
              <a:gd name="adj1" fmla="val 54263"/>
              <a:gd name="adj2" fmla="val 4701"/>
              <a:gd name="adj3" fmla="val 49416"/>
              <a:gd name="adj4" fmla="val 472"/>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l" fontAlgn="auto">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【答案】</a:t>
            </a:r>
            <a:r>
              <a:rPr lang="en-US" altLang="zh-CN" sz="2400">
                <a:latin typeface="微软雅黑" panose="020B0503020204020204" charset="-122"/>
                <a:ea typeface="微软雅黑" panose="020B0503020204020204" charset="-122"/>
                <a:cs typeface="微软雅黑" panose="020B0503020204020204" charset="-122"/>
                <a:sym typeface="+mn-ea"/>
              </a:rPr>
              <a:t>C</a:t>
            </a:r>
            <a:r>
              <a:rPr lang="zh-CN" altLang="en-US" sz="2400">
                <a:latin typeface="微软雅黑" panose="020B0503020204020204" charset="-122"/>
                <a:ea typeface="微软雅黑" panose="020B0503020204020204" charset="-122"/>
                <a:cs typeface="微软雅黑" panose="020B0503020204020204" charset="-122"/>
                <a:sym typeface="+mn-ea"/>
              </a:rPr>
              <a:t>。</a:t>
            </a:r>
            <a:endParaRPr lang="zh-CN" altLang="en-US" sz="24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【解析】不是警告</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而是对楚王的劝告</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不是屈原言行放肆</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而是表现出屈原为国家着想的难能可贵。</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New picture"/>
          <p:cNvPicPr/>
          <p:nvPr>
            <p:custDataLst>
              <p:tags r:id="rId2"/>
            </p:custDataLst>
          </p:nvPr>
        </p:nvPicPr>
        <p:blipFill>
          <a:blip r:embed="rId3"/>
          <a:stretch>
            <a:fillRect/>
          </a:stretch>
        </p:blipFill>
        <p:spPr>
          <a:xfrm>
            <a:off x="11404600" y="12039600"/>
            <a:ext cx="368300" cy="266700"/>
          </a:xfrm>
          <a:prstGeom prst="cube">
            <a:avLst/>
          </a:prstGeom>
        </p:spPr>
      </p:pic>
      <p:sp>
        <p:nvSpPr>
          <p:cNvPr id="2" name="文本框 1"/>
          <p:cNvSpPr txBox="1"/>
          <p:nvPr>
            <p:custDataLst>
              <p:tags r:id="rId4"/>
            </p:custDataLst>
          </p:nvPr>
        </p:nvSpPr>
        <p:spPr>
          <a:xfrm>
            <a:off x="644525" y="382905"/>
            <a:ext cx="10285095" cy="4523105"/>
          </a:xfrm>
          <a:prstGeom prst="rect">
            <a:avLst/>
          </a:prstGeom>
        </p:spPr>
        <p:txBody>
          <a:bodyPr wrap="square">
            <a:spAutoFit/>
          </a:bodyPr>
          <a:lstStyle/>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3.</a:t>
            </a:r>
            <a:r>
              <a:rPr lang="zh-CN" altLang="en-US" sz="2400">
                <a:latin typeface="宋体" panose="02010600030101010101" pitchFamily="2" charset="-122"/>
                <a:ea typeface="宋体" panose="02010600030101010101" pitchFamily="2" charset="-122"/>
              </a:rPr>
              <a:t>将文中画线句子翻译成现代汉语。</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latin typeface="宋体" panose="02010600030101010101" pitchFamily="2" charset="-122"/>
                <a:ea typeface="宋体" panose="02010600030101010101" pitchFamily="2" charset="-122"/>
              </a:rPr>
              <a:t>（</a:t>
            </a:r>
            <a:r>
              <a:rPr lang="en-US" altLang="zh-CN" sz="2400">
                <a:latin typeface="宋体" panose="02010600030101010101" pitchFamily="2" charset="-122"/>
                <a:ea typeface="宋体" panose="02010600030101010101" pitchFamily="2" charset="-122"/>
              </a:rPr>
              <a:t>1</a:t>
            </a:r>
            <a:r>
              <a:rPr lang="zh-CN" altLang="en-US" sz="2400">
                <a:latin typeface="宋体" panose="02010600030101010101" pitchFamily="2" charset="-122"/>
                <a:ea typeface="宋体" panose="02010600030101010101" pitchFamily="2" charset="-122"/>
              </a:rPr>
              <a:t>）亦余心之所善兮</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虽九死其犹未悔</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solidFill>
                  <a:srgbClr val="FF0000"/>
                </a:solidFill>
                <a:latin typeface="宋体" panose="02010600030101010101" pitchFamily="2" charset="-122"/>
                <a:ea typeface="宋体" panose="02010600030101010101" pitchFamily="2" charset="-122"/>
              </a:rPr>
              <a:t>译文</a:t>
            </a:r>
            <a:r>
              <a:rPr lang="en-US" altLang="zh-CN" sz="2400">
                <a:solidFill>
                  <a:srgbClr val="FF0000"/>
                </a:solidFill>
                <a:latin typeface="宋体" panose="02010600030101010101" pitchFamily="2" charset="-122"/>
                <a:ea typeface="宋体" panose="02010600030101010101" pitchFamily="2" charset="-122"/>
              </a:rPr>
              <a:t>:</a:t>
            </a:r>
            <a:endParaRPr lang="en-US" altLang="zh-CN" sz="2400">
              <a:solidFill>
                <a:srgbClr val="FF0000"/>
              </a:solidFill>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latin typeface="宋体" panose="02010600030101010101" pitchFamily="2" charset="-122"/>
                <a:ea typeface="宋体" panose="02010600030101010101" pitchFamily="2" charset="-122"/>
              </a:rPr>
              <a:t>（</a:t>
            </a:r>
            <a:r>
              <a:rPr lang="en-US" altLang="zh-CN" sz="2400">
                <a:latin typeface="宋体" panose="02010600030101010101" pitchFamily="2" charset="-122"/>
                <a:ea typeface="宋体" panose="02010600030101010101" pitchFamily="2" charset="-122"/>
              </a:rPr>
              <a:t>2</a:t>
            </a:r>
            <a:r>
              <a:rPr lang="zh-CN" altLang="en-US" sz="2400">
                <a:latin typeface="宋体" panose="02010600030101010101" pitchFamily="2" charset="-122"/>
                <a:ea typeface="宋体" panose="02010600030101010101" pitchFamily="2" charset="-122"/>
              </a:rPr>
              <a:t>）不吾知其亦已兮</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苟余情其信芳</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solidFill>
                  <a:srgbClr val="FF0000"/>
                </a:solidFill>
                <a:latin typeface="宋体" panose="02010600030101010101" pitchFamily="2" charset="-122"/>
                <a:ea typeface="宋体" panose="02010600030101010101" pitchFamily="2" charset="-122"/>
              </a:rPr>
              <a:t>译文</a:t>
            </a:r>
            <a:r>
              <a:rPr lang="en-US" altLang="zh-CN" sz="2400">
                <a:solidFill>
                  <a:srgbClr val="FF0000"/>
                </a:solidFill>
                <a:latin typeface="宋体" panose="02010600030101010101" pitchFamily="2" charset="-122"/>
                <a:ea typeface="宋体" panose="02010600030101010101" pitchFamily="2" charset="-122"/>
              </a:rPr>
              <a:t>:</a:t>
            </a:r>
            <a:endParaRPr lang="en-US" altLang="zh-CN" sz="2400">
              <a:solidFill>
                <a:srgbClr val="FF0000"/>
              </a:solidFill>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latin typeface="宋体" panose="02010600030101010101" pitchFamily="2" charset="-122"/>
                <a:ea typeface="宋体" panose="02010600030101010101" pitchFamily="2" charset="-122"/>
              </a:rPr>
              <a:t>（</a:t>
            </a:r>
            <a:r>
              <a:rPr lang="en-US" altLang="zh-CN" sz="2400">
                <a:latin typeface="宋体" panose="02010600030101010101" pitchFamily="2" charset="-122"/>
                <a:ea typeface="宋体" panose="02010600030101010101" pitchFamily="2" charset="-122"/>
              </a:rPr>
              <a:t>3</a:t>
            </a:r>
            <a:r>
              <a:rPr lang="zh-CN" altLang="en-US" sz="2400">
                <a:latin typeface="宋体" panose="02010600030101010101" pitchFamily="2" charset="-122"/>
                <a:ea typeface="宋体" panose="02010600030101010101" pitchFamily="2" charset="-122"/>
              </a:rPr>
              <a:t>）芳与泽其杂糅兮</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唯昭质其犹未亏。</a:t>
            </a:r>
            <a:endParaRPr lang="zh-CN" altLang="en-US" sz="2400">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solidFill>
                  <a:srgbClr val="FF0000"/>
                </a:solidFill>
                <a:latin typeface="宋体" panose="02010600030101010101" pitchFamily="2" charset="-122"/>
                <a:ea typeface="宋体" panose="02010600030101010101" pitchFamily="2" charset="-122"/>
              </a:rPr>
              <a:t>译文</a:t>
            </a:r>
            <a:r>
              <a:rPr lang="en-US" altLang="zh-CN" sz="2400">
                <a:solidFill>
                  <a:srgbClr val="FF0000"/>
                </a:solidFill>
                <a:latin typeface="宋体" panose="02010600030101010101" pitchFamily="2" charset="-122"/>
                <a:ea typeface="宋体" panose="02010600030101010101" pitchFamily="2" charset="-122"/>
              </a:rPr>
              <a:t>:</a:t>
            </a:r>
            <a:endParaRPr lang="en-US" altLang="zh-CN" sz="2400">
              <a:solidFill>
                <a:srgbClr val="FF0000"/>
              </a:solidFill>
              <a:latin typeface="宋体" panose="02010600030101010101" pitchFamily="2" charset="-122"/>
              <a:ea typeface="宋体" panose="02010600030101010101" pitchFamily="2" charset="-122"/>
            </a:endParaRPr>
          </a:p>
          <a:p>
            <a:pPr marL="0" indent="0" algn="just" defTabSz="266700">
              <a:lnSpc>
                <a:spcPct val="150000"/>
              </a:lnSpc>
              <a:spcBef>
                <a:spcPct val="0"/>
              </a:spcBef>
              <a:spcAft>
                <a:spcPct val="0"/>
              </a:spcAft>
            </a:pPr>
            <a:r>
              <a:rPr lang="zh-CN" altLang="en-US" sz="2400">
                <a:latin typeface="宋体" panose="02010600030101010101" pitchFamily="2" charset="-122"/>
                <a:ea typeface="宋体" panose="02010600030101010101" pitchFamily="2" charset="-122"/>
              </a:rPr>
              <a:t>（</a:t>
            </a:r>
            <a:r>
              <a:rPr lang="en-US" altLang="zh-CN" sz="2400">
                <a:latin typeface="宋体" panose="02010600030101010101" pitchFamily="2" charset="-122"/>
                <a:ea typeface="宋体" panose="02010600030101010101" pitchFamily="2" charset="-122"/>
              </a:rPr>
              <a:t>4</a:t>
            </a:r>
            <a:r>
              <a:rPr lang="zh-CN" altLang="en-US" sz="2400">
                <a:latin typeface="宋体" panose="02010600030101010101" pitchFamily="2" charset="-122"/>
                <a:ea typeface="宋体" panose="02010600030101010101" pitchFamily="2" charset="-122"/>
              </a:rPr>
              <a:t>）虽体解吾犹未变兮</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岂余心之可惩</a:t>
            </a:r>
            <a:endParaRPr lang="zh-CN" altLang="en-US" sz="2400">
              <a:latin typeface="宋体" panose="02010600030101010101" pitchFamily="2" charset="-122"/>
              <a:ea typeface="宋体" panose="02010600030101010101" pitchFamily="2" charset="-122"/>
            </a:endParaRPr>
          </a:p>
        </p:txBody>
      </p:sp>
      <p:sp>
        <p:nvSpPr>
          <p:cNvPr id="3" name="线形标注 1 2"/>
          <p:cNvSpPr/>
          <p:nvPr>
            <p:custDataLst>
              <p:tags r:id="rId5"/>
            </p:custDataLst>
          </p:nvPr>
        </p:nvSpPr>
        <p:spPr>
          <a:xfrm>
            <a:off x="6127115" y="1473835"/>
            <a:ext cx="5577205" cy="3498850"/>
          </a:xfrm>
          <a:prstGeom prst="borderCallout1">
            <a:avLst>
              <a:gd name="adj1" fmla="val 54263"/>
              <a:gd name="adj2" fmla="val 4701"/>
              <a:gd name="adj3" fmla="val 49416"/>
              <a:gd name="adj4" fmla="val 472"/>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l"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(1)</a:t>
            </a:r>
            <a:r>
              <a:rPr lang="zh-CN" altLang="en-US" sz="2000">
                <a:latin typeface="微软雅黑" panose="020B0503020204020204" charset="-122"/>
                <a:ea typeface="微软雅黑" panose="020B0503020204020204" charset="-122"/>
                <a:cs typeface="微软雅黑" panose="020B0503020204020204" charset="-122"/>
                <a:sym typeface="+mn-ea"/>
              </a:rPr>
              <a:t>这也是我心向往的美德啊</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纵然九死也不后悔。</a:t>
            </a:r>
            <a:endParaRPr lang="zh-CN" altLang="en-US" sz="20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(2)</a:t>
            </a:r>
            <a:r>
              <a:rPr lang="zh-CN" altLang="en-US" sz="2000">
                <a:latin typeface="微软雅黑" panose="020B0503020204020204" charset="-122"/>
                <a:ea typeface="微软雅黑" panose="020B0503020204020204" charset="-122"/>
                <a:cs typeface="微软雅黑" panose="020B0503020204020204" charset="-122"/>
                <a:sym typeface="+mn-ea"/>
              </a:rPr>
              <a:t>不了解我也就算了</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只要我本心确实是美好的。</a:t>
            </a:r>
            <a:endParaRPr lang="zh-CN" altLang="en-US" sz="20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服饰的芳香和佩玉的润泽交织在一起</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我光明纯洁的品质还是没有减损。</a:t>
            </a:r>
            <a:endParaRPr lang="zh-CN" altLang="en-US" sz="20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sym typeface="+mn-ea"/>
              </a:rPr>
              <a:t>(4)</a:t>
            </a:r>
            <a:r>
              <a:rPr lang="zh-CN" altLang="en-US" sz="2000">
                <a:latin typeface="微软雅黑" panose="020B0503020204020204" charset="-122"/>
                <a:ea typeface="微软雅黑" panose="020B0503020204020204" charset="-122"/>
                <a:cs typeface="微软雅黑" panose="020B0503020204020204" charset="-122"/>
                <a:sym typeface="+mn-ea"/>
              </a:rPr>
              <a:t>即使被肢解我仍然不会改变</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难道我的心会因为受到惩罚而停止</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爱美好</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从正道</a:t>
            </a:r>
            <a:r>
              <a:rPr lang="en-US" altLang="zh-CN" sz="2000">
                <a:latin typeface="微软雅黑" panose="020B0503020204020204" charset="-122"/>
                <a:ea typeface="微软雅黑" panose="020B0503020204020204" charset="-122"/>
                <a:cs typeface="微软雅黑" panose="020B0503020204020204" charset="-122"/>
                <a:sym typeface="+mn-ea"/>
              </a:rPr>
              <a:t>)?</a:t>
            </a:r>
            <a:endParaRPr lang="en-US" altLang="zh-CN" sz="20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New picture"/>
          <p:cNvPicPr/>
          <p:nvPr>
            <p:custDataLst>
              <p:tags r:id="rId2"/>
            </p:custDataLst>
          </p:nvPr>
        </p:nvPicPr>
        <p:blipFill>
          <a:blip r:embed="rId3"/>
          <a:stretch>
            <a:fillRect/>
          </a:stretch>
        </p:blipFill>
        <p:spPr>
          <a:xfrm>
            <a:off x="11404600" y="12039600"/>
            <a:ext cx="368300" cy="266700"/>
          </a:xfrm>
          <a:prstGeom prst="cube">
            <a:avLst/>
          </a:prstGeom>
        </p:spPr>
      </p:pic>
      <p:sp>
        <p:nvSpPr>
          <p:cNvPr id="2" name="文本框 1"/>
          <p:cNvSpPr txBox="1"/>
          <p:nvPr>
            <p:custDataLst>
              <p:tags r:id="rId4"/>
            </p:custDataLst>
          </p:nvPr>
        </p:nvSpPr>
        <p:spPr>
          <a:xfrm>
            <a:off x="860425" y="595630"/>
            <a:ext cx="10306685" cy="1198880"/>
          </a:xfrm>
          <a:prstGeom prst="rect">
            <a:avLst/>
          </a:prstGeom>
        </p:spPr>
        <p:txBody>
          <a:bodyPr wrap="square">
            <a:spAutoFit/>
          </a:bodyPr>
          <a:lstStyle/>
          <a:p>
            <a:pPr marL="0" indent="0" algn="just" defTabSz="266700">
              <a:lnSpc>
                <a:spcPct val="150000"/>
              </a:lnSpc>
              <a:spcBef>
                <a:spcPct val="0"/>
              </a:spcBef>
              <a:spcAft>
                <a:spcPct val="0"/>
              </a:spcAft>
            </a:pPr>
            <a:r>
              <a:rPr lang="en-US" altLang="zh-CN" sz="2400">
                <a:latin typeface="宋体" panose="02010600030101010101" pitchFamily="2" charset="-122"/>
                <a:ea typeface="宋体" panose="02010600030101010101" pitchFamily="2" charset="-122"/>
              </a:rPr>
              <a:t>5.</a:t>
            </a:r>
            <a:r>
              <a:rPr lang="zh-CN" altLang="en-US" sz="2400">
                <a:latin typeface="宋体" panose="02010600030101010101" pitchFamily="2" charset="-122"/>
                <a:ea typeface="宋体" panose="02010600030101010101" pitchFamily="2" charset="-122"/>
              </a:rPr>
              <a:t>屈原怎么对待不公平的待遇</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用诗句回答</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屈原是什么态度</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ea typeface="宋体" panose="02010600030101010101" pitchFamily="2" charset="-122"/>
              </a:rPr>
              <a:t>表现了他什么样的感情</a:t>
            </a:r>
            <a:r>
              <a:rPr lang="en-US" altLang="zh-CN" sz="2400">
                <a:latin typeface="宋体" panose="02010600030101010101" pitchFamily="2" charset="-122"/>
                <a:ea typeface="宋体" panose="02010600030101010101" pitchFamily="2" charset="-122"/>
              </a:rPr>
              <a:t>?</a:t>
            </a:r>
            <a:endParaRPr lang="en-US" altLang="zh-CN" sz="2400">
              <a:latin typeface="宋体" panose="02010600030101010101" pitchFamily="2" charset="-122"/>
              <a:ea typeface="宋体" panose="02010600030101010101" pitchFamily="2" charset="-122"/>
            </a:endParaRPr>
          </a:p>
        </p:txBody>
      </p:sp>
      <p:sp>
        <p:nvSpPr>
          <p:cNvPr id="3" name="线形标注 1 2"/>
          <p:cNvSpPr/>
          <p:nvPr>
            <p:custDataLst>
              <p:tags r:id="rId5"/>
            </p:custDataLst>
          </p:nvPr>
        </p:nvSpPr>
        <p:spPr>
          <a:xfrm>
            <a:off x="1003300" y="2482215"/>
            <a:ext cx="10257790" cy="3303270"/>
          </a:xfrm>
          <a:prstGeom prst="borderCallout1">
            <a:avLst>
              <a:gd name="adj1" fmla="val 54263"/>
              <a:gd name="adj2" fmla="val 4701"/>
              <a:gd name="adj3" fmla="val 49416"/>
              <a:gd name="adj4" fmla="val 472"/>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l" fontAlgn="auto">
              <a:lnSpc>
                <a:spcPct val="150000"/>
              </a:lnSpc>
            </a:pPr>
            <a:r>
              <a:rPr lang="zh-CN" altLang="en-US" sz="2400">
                <a:latin typeface="微软雅黑" panose="020B0503020204020204" charset="-122"/>
                <a:ea typeface="微软雅黑" panose="020B0503020204020204" charset="-122"/>
                <a:cs typeface="微软雅黑" panose="020B0503020204020204" charset="-122"/>
                <a:sym typeface="+mn-ea"/>
              </a:rPr>
              <a:t>【答案】</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亦余心之所善兮</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虽九死其犹未悔</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宁溘死以流亡兮</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余不忍为此态也</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伏清白以死直兮</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固前圣之所厚</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。表现了屈原实施</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美政</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振兴楚国的政治理想和爱国热情</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以及修身洁行的高尚节操和疾恶如仇的斗争精神</a:t>
            </a:r>
            <a:r>
              <a:rPr lang="en-US" altLang="zh-CN" sz="240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并对楚国的腐败政治和黑暗势力做了无情的揭露和斥责。</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52780" y="2505710"/>
            <a:ext cx="11693525" cy="2061210"/>
          </a:xfrm>
          <a:prstGeom prst="rect">
            <a:avLst/>
          </a:prstGeom>
          <a:noFill/>
        </p:spPr>
        <p:txBody>
          <a:bodyPr wrap="square" rtlCol="0">
            <a:spAutoFit/>
          </a:bodyPr>
          <a:lstStyle/>
          <a:p>
            <a:r>
              <a:rPr lang="zh-CN" altLang="en-US" sz="3200" b="1"/>
              <a:t>题目 ：</a:t>
            </a:r>
            <a:endParaRPr lang="zh-CN" altLang="en-US" sz="3200" b="1"/>
          </a:p>
          <a:p>
            <a:r>
              <a:rPr lang="zh-CN" altLang="en-US" sz="3200" b="1"/>
              <a:t>1．今天的你，最想对千年的屈原表达些什么？</a:t>
            </a:r>
            <a:endParaRPr lang="zh-CN" altLang="en-US" sz="3200" b="1"/>
          </a:p>
          <a:p>
            <a:r>
              <a:rPr lang="zh-CN" altLang="en-US" sz="3200" b="1"/>
              <a:t>或 </a:t>
            </a:r>
            <a:endParaRPr lang="zh-CN" altLang="en-US" sz="3200" b="1"/>
          </a:p>
          <a:p>
            <a:r>
              <a:rPr lang="zh-CN" altLang="en-US" sz="3200" b="1"/>
              <a:t>2．千古的屈原，可能会对今天的你说些什么？</a:t>
            </a:r>
            <a:endParaRPr lang="zh-CN" altLang="en-US" sz="3200" b="1"/>
          </a:p>
        </p:txBody>
      </p:sp>
      <p:pic>
        <p:nvPicPr>
          <p:cNvPr id="6" name="New picture"/>
          <p:cNvPicPr/>
          <p:nvPr>
            <p:custDataLst>
              <p:tags r:id="rId3"/>
            </p:custDataLst>
          </p:nvPr>
        </p:nvPicPr>
        <p:blipFill>
          <a:blip r:embed="rId4"/>
          <a:stretch>
            <a:fillRect/>
          </a:stretch>
        </p:blipFill>
        <p:spPr>
          <a:xfrm>
            <a:off x="11404600" y="12039600"/>
            <a:ext cx="368300" cy="266700"/>
          </a:xfrm>
          <a:prstGeom prst="cube">
            <a:avLst/>
          </a:prstGeom>
        </p:spPr>
      </p:pic>
      <p:grpSp>
        <p:nvGrpSpPr>
          <p:cNvPr id="16390" name="组合 6"/>
          <p:cNvGrpSpPr/>
          <p:nvPr>
            <p:custDataLst>
              <p:tags r:id="rId5"/>
            </p:custDataLst>
          </p:nvPr>
        </p:nvGrpSpPr>
        <p:grpSpPr>
          <a:xfrm>
            <a:off x="178852" y="476649"/>
            <a:ext cx="2211221" cy="971081"/>
            <a:chOff x="638806" y="522695"/>
            <a:chExt cx="3149846" cy="1294149"/>
          </a:xfrm>
        </p:grpSpPr>
        <p:sp>
          <p:nvSpPr>
            <p:cNvPr id="2" name="平行四边形 1"/>
            <p:cNvSpPr/>
            <p:nvPr>
              <p:custDataLst>
                <p:tags r:id="rId6"/>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7"/>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课外拓展</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8"/>
              </p:custDataLst>
            </p:nvPr>
          </p:nvGrpSpPr>
          <p:grpSpPr>
            <a:xfrm>
              <a:off x="638806" y="522695"/>
              <a:ext cx="898353" cy="827514"/>
              <a:chOff x="2068545" y="2690254"/>
              <a:chExt cx="2199969" cy="2026492"/>
            </a:xfrm>
          </p:grpSpPr>
          <p:sp>
            <p:nvSpPr>
              <p:cNvPr id="10" name="椭圆 9"/>
              <p:cNvSpPr/>
              <p:nvPr>
                <p:custDataLst>
                  <p:tags r:id="rId9"/>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0"/>
                </p:custDataLst>
              </p:nvPr>
            </p:nvSpPr>
            <p:spPr bwMode="auto">
              <a:xfrm>
                <a:off x="2263068" y="2807290"/>
                <a:ext cx="1853018" cy="1853016"/>
              </a:xfrm>
              <a:prstGeom prst="ellipse">
                <a:avLst/>
              </a:prstGeom>
              <a:blipFill>
                <a:blip r:embed="rId11"/>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01" name="图片 100"/>
          <p:cNvPicPr/>
          <p:nvPr>
            <p:custDataLst>
              <p:tags r:id="rId2"/>
            </p:custDataLst>
          </p:nvPr>
        </p:nvPicPr>
        <p:blipFill>
          <a:blip r:embed="rId3"/>
          <a:stretch>
            <a:fillRect/>
          </a:stretch>
        </p:blipFill>
        <p:spPr>
          <a:xfrm>
            <a:off x="238125" y="1228090"/>
            <a:ext cx="3418205" cy="4866005"/>
          </a:xfrm>
          <a:prstGeom prst="rect">
            <a:avLst/>
          </a:prstGeom>
          <a:noFill/>
          <a:ln w="9525">
            <a:noFill/>
          </a:ln>
        </p:spPr>
      </p:pic>
      <p:sp>
        <p:nvSpPr>
          <p:cNvPr id="4" name="文本框 3"/>
          <p:cNvSpPr txBox="1"/>
          <p:nvPr>
            <p:custDataLst>
              <p:tags r:id="rId4"/>
            </p:custDataLst>
          </p:nvPr>
        </p:nvSpPr>
        <p:spPr>
          <a:xfrm>
            <a:off x="4597400" y="1026795"/>
            <a:ext cx="6807835" cy="4243070"/>
          </a:xfrm>
          <a:prstGeom prst="rect">
            <a:avLst/>
          </a:prstGeom>
          <a:noFill/>
        </p:spPr>
        <p:txBody>
          <a:bodyPr wrap="square" rtlCol="0">
            <a:spAutoFit/>
          </a:bodyPr>
          <a:lstStyle/>
          <a:p>
            <a:pPr fontAlgn="auto">
              <a:lnSpc>
                <a:spcPct val="135000"/>
              </a:lnSpc>
            </a:pPr>
            <a:r>
              <a:rPr lang="en-US" altLang="zh-CN" sz="3200" b="1"/>
              <a:t>       </a:t>
            </a:r>
            <a:r>
              <a:rPr lang="zh-CN" altLang="en-US" sz="2400" b="1"/>
              <a:t>屈原（约前340~约前275年）名平，字原，号灵均。战国时期的楚国人，我国文学史上第一位伟大的爱国诗人，是我国浪漫主义文学传统的奠基人，初辅佐怀王，做过左徒、三闾大夫，学识渊博，主张彰明法度，举贤授能，联齐抗秦。后被谗去职，顷襄王时被放逐，游于沅湘流域。都城郢被秦兵攻破后，他既无力挽救楚国的危亡，又深感政治理想无法实现，遂投汩罗江自尽。</a:t>
            </a:r>
            <a:endParaRPr lang="zh-CN" altLang="en-US" sz="2400" b="1"/>
          </a:p>
        </p:txBody>
      </p:sp>
      <p:grpSp>
        <p:nvGrpSpPr>
          <p:cNvPr id="16390" name="组合 6"/>
          <p:cNvGrpSpPr/>
          <p:nvPr>
            <p:custDataLst>
              <p:tags r:id="rId5"/>
            </p:custDataLst>
          </p:nvPr>
        </p:nvGrpSpPr>
        <p:grpSpPr>
          <a:xfrm>
            <a:off x="178852" y="476649"/>
            <a:ext cx="2211221" cy="971081"/>
            <a:chOff x="638806" y="522695"/>
            <a:chExt cx="3149846" cy="1294149"/>
          </a:xfrm>
        </p:grpSpPr>
        <p:sp>
          <p:nvSpPr>
            <p:cNvPr id="2" name="平行四边形 1"/>
            <p:cNvSpPr/>
            <p:nvPr>
              <p:custDataLst>
                <p:tags r:id="rId6"/>
              </p:custDataLst>
            </p:nvPr>
          </p:nvSpPr>
          <p:spPr>
            <a:xfrm>
              <a:off x="1087982" y="598573"/>
              <a:ext cx="2700670" cy="699576"/>
            </a:xfrm>
            <a:prstGeom prst="parallelogram">
              <a:avLst/>
            </a:prstGeom>
            <a:solidFill>
              <a:srgbClr val="8D5219"/>
            </a:solidFill>
            <a:ln>
              <a:solidFill>
                <a:srgbClr val="9B59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6392" name="Rectangle 18"/>
            <p:cNvSpPr/>
            <p:nvPr>
              <p:custDataLst>
                <p:tags r:id="rId7"/>
              </p:custDataLst>
            </p:nvPr>
          </p:nvSpPr>
          <p:spPr>
            <a:xfrm>
              <a:off x="1720171" y="709939"/>
              <a:ext cx="1953820" cy="1106905"/>
            </a:xfrm>
            <a:prstGeom prst="rect">
              <a:avLst/>
            </a:prstGeom>
            <a:noFill/>
            <a:ln w="9525">
              <a:noFill/>
            </a:ln>
          </p:spPr>
          <p:txBody>
            <a:bodyPr wrap="none" lIns="0" tIns="0" rIns="0" bIns="0" anchor="t" anchorCtr="0">
              <a:spAutoFit/>
            </a:bodyPr>
            <a:lstStyle/>
            <a:p>
              <a:r>
                <a:rPr lang="zh-CN" altLang="en-US" sz="2700">
                  <a:solidFill>
                    <a:schemeClr val="bg1"/>
                  </a:solidFill>
                  <a:latin typeface="隶书" panose="02010509060101010101" charset="-122"/>
                  <a:ea typeface="隶书" panose="02010509060101010101" charset="-122"/>
                  <a:sym typeface="Arial" panose="020B0604020202020204" pitchFamily="34" charset="0"/>
                </a:rPr>
                <a:t>知人论世</a:t>
              </a:r>
              <a:endParaRPr lang="en-US" altLang="zh-CN" sz="2700">
                <a:solidFill>
                  <a:schemeClr val="bg1"/>
                </a:solidFill>
                <a:latin typeface="Arial" panose="020B0604020202020204" pitchFamily="34" charset="0"/>
                <a:ea typeface="方正姚体" panose="02010601030101010101" pitchFamily="2" charset="-122"/>
              </a:endParaRPr>
            </a:p>
            <a:p>
              <a:endParaRPr lang="en-US" altLang="zh-CN" sz="2700">
                <a:solidFill>
                  <a:schemeClr val="bg1"/>
                </a:solidFill>
                <a:latin typeface="Arial" panose="020B0604020202020204" pitchFamily="34" charset="0"/>
                <a:ea typeface="方正姚体" panose="02010601030101010101" pitchFamily="2" charset="-122"/>
                <a:sym typeface="Arial" panose="020B0604020202020204" pitchFamily="34" charset="0"/>
              </a:endParaRPr>
            </a:p>
          </p:txBody>
        </p:sp>
        <p:grpSp>
          <p:nvGrpSpPr>
            <p:cNvPr id="16393" name="组合 10"/>
            <p:cNvGrpSpPr/>
            <p:nvPr>
              <p:custDataLst>
                <p:tags r:id="rId8"/>
              </p:custDataLst>
            </p:nvPr>
          </p:nvGrpSpPr>
          <p:grpSpPr>
            <a:xfrm>
              <a:off x="638806" y="522695"/>
              <a:ext cx="898353" cy="827514"/>
              <a:chOff x="2068545" y="2690254"/>
              <a:chExt cx="2199969" cy="2026492"/>
            </a:xfrm>
          </p:grpSpPr>
          <p:sp>
            <p:nvSpPr>
              <p:cNvPr id="10" name="椭圆 9"/>
              <p:cNvSpPr/>
              <p:nvPr>
                <p:custDataLst>
                  <p:tags r:id="rId9"/>
                </p:custDataLst>
              </p:nvPr>
            </p:nvSpPr>
            <p:spPr>
              <a:xfrm>
                <a:off x="2068545" y="2690254"/>
                <a:ext cx="2199969" cy="20264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00" strike="noStrike" noProof="1">
                  <a:latin typeface="微软雅黑" panose="020B0503020204020204" charset="-122"/>
                  <a:ea typeface="微软雅黑" panose="020B0503020204020204" charset="-122"/>
                  <a:cs typeface="+mn-ea"/>
                  <a:sym typeface="+mn-lt"/>
                </a:endParaRPr>
              </a:p>
            </p:txBody>
          </p:sp>
          <p:sp>
            <p:nvSpPr>
              <p:cNvPr id="13" name="椭圆 12"/>
              <p:cNvSpPr/>
              <p:nvPr>
                <p:custDataLst>
                  <p:tags r:id="rId10"/>
                </p:custDataLst>
              </p:nvPr>
            </p:nvSpPr>
            <p:spPr bwMode="auto">
              <a:xfrm>
                <a:off x="2263068" y="2807290"/>
                <a:ext cx="1853018" cy="1853016"/>
              </a:xfrm>
              <a:prstGeom prst="ellipse">
                <a:avLst/>
              </a:prstGeom>
              <a:blipFill>
                <a:blip r:embed="rId11"/>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3" tIns="45716" rIns="91433" bIns="45716" numCol="1" rtlCol="0" anchor="t" anchorCtr="0" compatLnSpc="1"/>
              <a:lstStyle/>
              <a:p>
                <a:pPr defTabSz="914400" fontAlgn="base"/>
                <a:endParaRPr lang="zh-CN" altLang="en-US" sz="2700" strike="noStrike" noProof="1">
                  <a:solidFill>
                    <a:schemeClr val="bg1"/>
                  </a:solidFill>
                  <a:latin typeface="微软雅黑" panose="020B0503020204020204" charset="-122"/>
                  <a:ea typeface="微软雅黑" panose="020B0503020204020204" charset="-122"/>
                  <a:cs typeface="+mn-ea"/>
                  <a:sym typeface="+mn-lt"/>
                </a:endParaRPr>
              </a:p>
            </p:txBody>
          </p:sp>
        </p:grpSp>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1524000" y="0"/>
            <a:ext cx="3317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custDataLst>
              <p:tags r:id="rId4"/>
            </p:custDataLst>
          </p:nvPr>
        </p:nvSpPr>
        <p:spPr bwMode="auto">
          <a:xfrm>
            <a:off x="2063750" y="549275"/>
            <a:ext cx="8135938" cy="526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just">
              <a:lnSpc>
                <a:spcPct val="110000"/>
              </a:lnSpc>
              <a:spcBef>
                <a:spcPts val="600"/>
              </a:spcBef>
              <a:buClr>
                <a:schemeClr val="accent1"/>
              </a:buClr>
              <a:buSzPct val="70000"/>
              <a:buFont typeface="Wingdings" panose="05000000000000000000" pitchFamily="2" charset="2"/>
              <a:buChar char="m"/>
              <a:defRPr sz="24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A6BCBF"/>
              </a:buClr>
              <a:buFont typeface="幼圆" panose="02010509060101010101" pitchFamily="49" charset="-122"/>
              <a:buChar char=" "/>
              <a:defRPr sz="16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ea typeface="幼圆" panose="020105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ea typeface="幼圆" panose="020105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ea typeface="幼圆" panose="020105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ea typeface="幼圆" panose="020105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ea typeface="幼圆" panose="02010509060101010101" pitchFamily="49" charset="-122"/>
              </a:defRPr>
            </a:lvl9pPr>
          </a:lstStyle>
          <a:p>
            <a:pPr algn="l" eaLnBrk="1" hangingPunct="1">
              <a:lnSpc>
                <a:spcPct val="100000"/>
              </a:lnSpc>
              <a:spcBef>
                <a:spcPct val="50000"/>
              </a:spcBef>
              <a:buClrTx/>
              <a:buSzTx/>
              <a:buFont typeface="Arial" panose="020B0604020202020204" pitchFamily="34" charset="0"/>
              <a:buNone/>
            </a:pPr>
            <a:r>
              <a:rPr lang="zh-CN" altLang="en-US">
                <a:solidFill>
                  <a:schemeClr val="tx1"/>
                </a:solidFill>
                <a:latin typeface="Times New Roman" panose="02020603050405020304" pitchFamily="18" charset="0"/>
                <a:ea typeface="宋体" panose="02010600030101010101" pitchFamily="2" charset="-122"/>
              </a:rPr>
              <a:t> </a:t>
            </a:r>
            <a:endParaRPr lang="zh-CN" altLang="en-US">
              <a:solidFill>
                <a:schemeClr val="tx1"/>
              </a:solidFill>
              <a:latin typeface="Times New Roman" panose="02020603050405020304" pitchFamily="18" charset="0"/>
              <a:ea typeface="宋体" panose="02010600030101010101" pitchFamily="2" charset="-122"/>
            </a:endParaRPr>
          </a:p>
          <a:p>
            <a:pPr algn="l" eaLnBrk="1" hangingPunct="1">
              <a:lnSpc>
                <a:spcPct val="150000"/>
              </a:lnSpc>
              <a:spcBef>
                <a:spcPct val="50000"/>
              </a:spcBef>
              <a:buClrTx/>
              <a:buSzTx/>
              <a:buFont typeface="Arial" panose="020B0604020202020204" pitchFamily="34" charset="0"/>
              <a:buNone/>
            </a:pPr>
            <a:r>
              <a:rPr lang="zh-CN" altLang="en-US" b="1">
                <a:solidFill>
                  <a:schemeClr val="tx1"/>
                </a:solidFill>
                <a:latin typeface="黑体" panose="02010609060101010101" pitchFamily="49" charset="-122"/>
                <a:ea typeface="黑体" panose="02010609060101010101" pitchFamily="49" charset="-122"/>
              </a:rPr>
              <a:t>　　</a:t>
            </a:r>
            <a:br>
              <a:rPr lang="zh-CN" altLang="en-US" b="1">
                <a:solidFill>
                  <a:schemeClr val="tx1"/>
                </a:solidFill>
                <a:latin typeface="宋体" panose="02010600030101010101" pitchFamily="2" charset="-122"/>
                <a:ea typeface="宋体" panose="02010600030101010101" pitchFamily="2" charset="-122"/>
              </a:rPr>
            </a:br>
            <a:r>
              <a:rPr lang="zh-CN" altLang="en-US" b="1">
                <a:solidFill>
                  <a:schemeClr val="tx1"/>
                </a:solidFill>
                <a:latin typeface="宋体" panose="02010600030101010101" pitchFamily="2" charset="-122"/>
                <a:ea typeface="宋体" panose="02010600030101010101" pitchFamily="2" charset="-122"/>
              </a:rPr>
              <a:t>    迄今为止，影响最广的端午起源的观点是纪念屈原说。在民俗文化领域，我国民众把端午节的龙舟竞渡和吃粽子都与屈原联系起来。俗说屈原投江以后，当地人民伤其死，便驾舟奋力营救，因有竞渡风俗；又说人们</a:t>
            </a:r>
            <a:r>
              <a:rPr lang="zh-CN" altLang="en-US" b="1">
                <a:solidFill>
                  <a:srgbClr val="FF8000"/>
                </a:solidFill>
                <a:latin typeface="宋体" panose="02010600030101010101" pitchFamily="2" charset="-122"/>
                <a:ea typeface="宋体" panose="02010600030101010101" pitchFamily="2" charset="-122"/>
              </a:rPr>
              <a:t>常放食品到水中致祭屈原</a:t>
            </a:r>
            <a:r>
              <a:rPr lang="zh-CN" altLang="en-US" b="1">
                <a:solidFill>
                  <a:schemeClr val="tx1"/>
                </a:solidFill>
                <a:latin typeface="宋体" panose="02010600030101010101" pitchFamily="2" charset="-122"/>
                <a:ea typeface="宋体" panose="02010600030101010101" pitchFamily="2" charset="-122"/>
              </a:rPr>
              <a:t>，但多为蛟龙所食，后因屈原的提示才用楝树叶包饭，外缠彩丝，做成后来的粽子样。</a:t>
            </a:r>
            <a:endParaRPr lang="zh-CN" altLang="en-US" b="1">
              <a:solidFill>
                <a:schemeClr val="tx1"/>
              </a:solidFill>
              <a:latin typeface="宋体" panose="02010600030101010101" pitchFamily="2" charset="-122"/>
              <a:ea typeface="宋体" panose="02010600030101010101" pitchFamily="2" charset="-122"/>
            </a:endParaRPr>
          </a:p>
          <a:p>
            <a:pPr algn="l" eaLnBrk="1" hangingPunct="1">
              <a:lnSpc>
                <a:spcPct val="150000"/>
              </a:lnSpc>
              <a:spcBef>
                <a:spcPct val="50000"/>
              </a:spcBef>
              <a:buClrTx/>
              <a:buSzTx/>
              <a:buFont typeface="Arial" panose="020B0604020202020204" pitchFamily="34" charset="0"/>
              <a:buNone/>
            </a:pPr>
            <a:endParaRPr lang="zh-CN" altLang="en-US">
              <a:solidFill>
                <a:schemeClr val="tx1"/>
              </a:solidFill>
              <a:latin typeface="宋体" panose="02010600030101010101" pitchFamily="2" charset="-122"/>
              <a:ea typeface="宋体" panose="02010600030101010101" pitchFamily="2"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圆角矩形 9"/>
          <p:cNvSpPr/>
          <p:nvPr>
            <p:custDataLst>
              <p:tags r:id="rId2"/>
            </p:custDataLst>
          </p:nvPr>
        </p:nvSpPr>
        <p:spPr>
          <a:xfrm>
            <a:off x="229870" y="68580"/>
            <a:ext cx="2177415" cy="508635"/>
          </a:xfrm>
          <a:prstGeom prst="roundRect">
            <a:avLst>
              <a:gd name="adj" fmla="val 50000"/>
            </a:avLst>
          </a:prstGeom>
          <a:noFill/>
          <a:ln>
            <a:solidFill>
              <a:srgbClr val="734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3"/>
            </p:custDataLst>
          </p:nvPr>
        </p:nvSpPr>
        <p:spPr>
          <a:xfrm>
            <a:off x="328930" y="367983"/>
            <a:ext cx="1725930" cy="506730"/>
          </a:xfrm>
          <a:prstGeom prst="rect">
            <a:avLst/>
          </a:prstGeom>
          <a:noFill/>
        </p:spPr>
        <p:txBody>
          <a:bodyPr wrap="square" rtlCol="0" anchor="ctr">
            <a:spAutoFit/>
          </a:bodyPr>
          <a:lstStyle/>
          <a:p>
            <a:pPr algn="ctr"/>
            <a:r>
              <a:rPr lang="en-US" altLang="zh-CN" sz="2700" b="1">
                <a:solidFill>
                  <a:srgbClr val="734D0B"/>
                </a:solidFill>
                <a:latin typeface="隶书" panose="02010509060101010101" charset="-122"/>
                <a:ea typeface="隶书" panose="02010509060101010101" charset="-122"/>
                <a:cs typeface="隶书" panose="02010509060101010101" charset="-122"/>
                <a:sym typeface="+mn-lt"/>
              </a:rPr>
              <a:t> </a:t>
            </a:r>
            <a:r>
              <a:rPr lang="zh-CN" altLang="en-US" sz="2700" b="1">
                <a:solidFill>
                  <a:srgbClr val="734D0B"/>
                </a:solidFill>
                <a:latin typeface="隶书" panose="02010509060101010101" charset="-122"/>
                <a:ea typeface="隶书" panose="02010509060101010101" charset="-122"/>
                <a:cs typeface="隶书" panose="02010509060101010101" charset="-122"/>
                <a:sym typeface="+mn-lt"/>
              </a:rPr>
              <a:t>文学常识</a:t>
            </a:r>
            <a:endParaRPr lang="zh-CN" altLang="en-US" sz="2700" b="1">
              <a:solidFill>
                <a:srgbClr val="734D0B"/>
              </a:solidFill>
              <a:latin typeface="隶书" panose="02010509060101010101" charset="-122"/>
              <a:ea typeface="隶书" panose="02010509060101010101" charset="-122"/>
              <a:cs typeface="隶书" panose="02010509060101010101" charset="-122"/>
              <a:sym typeface="+mn-lt"/>
            </a:endParaRPr>
          </a:p>
        </p:txBody>
      </p:sp>
      <p:sp>
        <p:nvSpPr>
          <p:cNvPr id="2" name="文本框 1"/>
          <p:cNvSpPr txBox="1"/>
          <p:nvPr>
            <p:custDataLst>
              <p:tags r:id="rId4"/>
            </p:custDataLst>
          </p:nvPr>
        </p:nvSpPr>
        <p:spPr>
          <a:xfrm>
            <a:off x="2054860" y="684530"/>
            <a:ext cx="8396605" cy="4707890"/>
          </a:xfrm>
          <a:prstGeom prst="rect">
            <a:avLst/>
          </a:prstGeom>
          <a:noFill/>
        </p:spPr>
        <p:txBody>
          <a:bodyPr wrap="square" rtlCol="0">
            <a:spAutoFit/>
          </a:bodyPr>
          <a:lstStyle/>
          <a:p>
            <a:pPr fontAlgn="auto">
              <a:lnSpc>
                <a:spcPct val="150000"/>
              </a:lnSpc>
            </a:pPr>
            <a:r>
              <a:rPr lang="zh-CN" altLang="en-US" sz="2800" b="1">
                <a:solidFill>
                  <a:srgbClr val="FF0000"/>
                </a:solidFill>
              </a:rPr>
              <a:t>1.楚辞</a:t>
            </a:r>
            <a:endParaRPr lang="zh-CN" altLang="en-US" sz="2800" b="1">
              <a:solidFill>
                <a:srgbClr val="FF0000"/>
              </a:solidFill>
            </a:endParaRPr>
          </a:p>
          <a:p>
            <a:pPr fontAlgn="auto">
              <a:lnSpc>
                <a:spcPct val="150000"/>
              </a:lnSpc>
            </a:pPr>
            <a:r>
              <a:rPr lang="en-US" altLang="zh-CN" sz="2800" b="1"/>
              <a:t>     </a:t>
            </a:r>
            <a:r>
              <a:rPr lang="zh-CN" altLang="en-US" sz="2400" b="1">
                <a:solidFill>
                  <a:schemeClr val="tx1"/>
                </a:solidFill>
                <a:uFillTx/>
              </a:rPr>
              <a:t>“楚辞”又称“楚词”，是战国时代的伟大诗人屈原创造的一种诗体。作品运用楚地的文学样式、方言声韵，叙写楚地的山川人物、历史风情，具有浓厚的地方特色。  汉代时，刘向把屈原的作品及宋玉等人“承袭屈赋”的作品编辑成集，名为《楚辞》。并成为继《诗经》以后，对我国文学具有深远影响的一部诗歌总集。世人称“楚辞”为“骚体诗”，并与《诗经》并称“风骚”。</a:t>
            </a:r>
            <a:endParaRPr lang="zh-CN" altLang="en-US" sz="2400" b="1">
              <a:solidFill>
                <a:schemeClr val="tx1"/>
              </a:solidFill>
              <a:uFillTx/>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圆角矩形 9"/>
          <p:cNvSpPr/>
          <p:nvPr>
            <p:custDataLst>
              <p:tags r:id="rId2"/>
            </p:custDataLst>
          </p:nvPr>
        </p:nvSpPr>
        <p:spPr>
          <a:xfrm>
            <a:off x="250190" y="68580"/>
            <a:ext cx="2177415" cy="508635"/>
          </a:xfrm>
          <a:prstGeom prst="roundRect">
            <a:avLst>
              <a:gd name="adj" fmla="val 50000"/>
            </a:avLst>
          </a:prstGeom>
          <a:noFill/>
          <a:ln>
            <a:solidFill>
              <a:srgbClr val="734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3"/>
            </p:custDataLst>
          </p:nvPr>
        </p:nvSpPr>
        <p:spPr>
          <a:xfrm>
            <a:off x="319088" y="70168"/>
            <a:ext cx="1735455" cy="506730"/>
          </a:xfrm>
          <a:prstGeom prst="rect">
            <a:avLst/>
          </a:prstGeom>
          <a:noFill/>
        </p:spPr>
        <p:txBody>
          <a:bodyPr wrap="none" rtlCol="0" anchor="ctr">
            <a:spAutoFit/>
          </a:bodyPr>
          <a:lstStyle/>
          <a:p>
            <a:pPr algn="ctr"/>
            <a:r>
              <a:rPr lang="en-US" altLang="zh-CN" sz="2700" b="1">
                <a:solidFill>
                  <a:srgbClr val="734D0B"/>
                </a:solidFill>
                <a:latin typeface="隶书" panose="02010509060101010101" charset="-122"/>
                <a:ea typeface="隶书" panose="02010509060101010101" charset="-122"/>
                <a:cs typeface="隶书" panose="02010509060101010101" charset="-122"/>
                <a:sym typeface="+mn-lt"/>
              </a:rPr>
              <a:t> </a:t>
            </a:r>
            <a:r>
              <a:rPr lang="zh-CN" altLang="en-US" sz="2700" b="1">
                <a:solidFill>
                  <a:srgbClr val="734D0B"/>
                </a:solidFill>
                <a:latin typeface="隶书" panose="02010509060101010101" charset="-122"/>
                <a:ea typeface="隶书" panose="02010509060101010101" charset="-122"/>
                <a:cs typeface="隶书" panose="02010509060101010101" charset="-122"/>
                <a:sym typeface="+mn-lt"/>
              </a:rPr>
              <a:t>文学常识</a:t>
            </a:r>
            <a:endParaRPr lang="zh-CN" altLang="en-US" sz="2700" b="1">
              <a:solidFill>
                <a:srgbClr val="734D0B"/>
              </a:solidFill>
              <a:latin typeface="隶书" panose="02010509060101010101" charset="-122"/>
              <a:ea typeface="隶书" panose="02010509060101010101" charset="-122"/>
              <a:cs typeface="隶书" panose="02010509060101010101" charset="-122"/>
              <a:sym typeface="+mn-lt"/>
            </a:endParaRPr>
          </a:p>
        </p:txBody>
      </p:sp>
      <p:sp>
        <p:nvSpPr>
          <p:cNvPr id="2" name="文本框 1"/>
          <p:cNvSpPr txBox="1"/>
          <p:nvPr>
            <p:custDataLst>
              <p:tags r:id="rId4"/>
            </p:custDataLst>
          </p:nvPr>
        </p:nvSpPr>
        <p:spPr>
          <a:xfrm>
            <a:off x="1525905" y="890270"/>
            <a:ext cx="9139555" cy="5077460"/>
          </a:xfrm>
          <a:prstGeom prst="rect">
            <a:avLst/>
          </a:prstGeom>
          <a:noFill/>
        </p:spPr>
        <p:txBody>
          <a:bodyPr wrap="square" rtlCol="0">
            <a:spAutoFit/>
          </a:bodyPr>
          <a:lstStyle/>
          <a:p>
            <a:pPr fontAlgn="auto">
              <a:lnSpc>
                <a:spcPct val="150000"/>
              </a:lnSpc>
            </a:pPr>
            <a:r>
              <a:rPr lang="zh-CN" altLang="en-US" sz="2400" b="1">
                <a:solidFill>
                  <a:srgbClr val="FF0000"/>
                </a:solidFill>
                <a:uFillTx/>
              </a:rPr>
              <a:t>2.《离骚》</a:t>
            </a:r>
            <a:endParaRPr lang="zh-CN" altLang="en-US" sz="2400" b="1">
              <a:solidFill>
                <a:srgbClr val="FF0000"/>
              </a:solidFill>
              <a:uFillTx/>
            </a:endParaRPr>
          </a:p>
          <a:p>
            <a:pPr fontAlgn="auto">
              <a:lnSpc>
                <a:spcPct val="150000"/>
              </a:lnSpc>
            </a:pPr>
            <a:r>
              <a:rPr lang="en-US" altLang="zh-CN" sz="2400" b="1">
                <a:solidFill>
                  <a:schemeClr val="tx1"/>
                </a:solidFill>
                <a:uFillTx/>
              </a:rPr>
              <a:t>        </a:t>
            </a:r>
            <a:r>
              <a:rPr lang="zh-CN" altLang="en-US" sz="2400" b="1">
                <a:solidFill>
                  <a:schemeClr val="tx1"/>
                </a:solidFill>
                <a:uFillTx/>
              </a:rPr>
              <a:t>屈原的作品大致可分两类：一类是《离骚》《九章》等在流放生活中写的政治抒怀诗；一类是以《九歌》为代表的祭歌和反映诗人世界观、人生观的《天问》。</a:t>
            </a:r>
            <a:endParaRPr lang="zh-CN" altLang="en-US" sz="2400" b="1">
              <a:solidFill>
                <a:schemeClr val="tx1"/>
              </a:solidFill>
              <a:uFillTx/>
            </a:endParaRPr>
          </a:p>
          <a:p>
            <a:pPr fontAlgn="auto">
              <a:lnSpc>
                <a:spcPct val="150000"/>
              </a:lnSpc>
            </a:pPr>
            <a:r>
              <a:rPr lang="en-US" altLang="zh-CN" sz="2400" b="1">
                <a:solidFill>
                  <a:schemeClr val="tx1"/>
                </a:solidFill>
                <a:uFillTx/>
              </a:rPr>
              <a:t>     </a:t>
            </a:r>
            <a:r>
              <a:rPr lang="zh-CN" altLang="en-US" sz="2400" b="1">
                <a:solidFill>
                  <a:schemeClr val="tx1"/>
                </a:solidFill>
                <a:uFillTx/>
              </a:rPr>
              <a:t>《离骚》是屈原的代表作，是我国古代文学史上第一首由诗人自觉创作、独立完成的带有自传性质的长篇抒情诗，也是中国古代文学史上最长的一篇抒情诗。全诗370多句，近2500字 . 《离骚》是诗人在遭第二次流放中，满怀“信而见疑、忠而被谤”的委屈，凝聚忧愤、感慨于笔端写成的。</a:t>
            </a:r>
            <a:endParaRPr lang="zh-CN" altLang="en-US" sz="2400" b="1">
              <a:solidFill>
                <a:schemeClr val="tx1"/>
              </a:solidFill>
              <a:uFillTx/>
            </a:endParaRPr>
          </a:p>
        </p:txBody>
      </p:sp>
    </p:spTree>
  </p:cSld>
  <p:clrMapOvr>
    <a:masterClrMapping/>
  </p:clrMapOvr>
  <p:transition/>
</p:sld>
</file>

<file path=ppt/tags/tag1.xml><?xml version="1.0" encoding="utf-8"?>
<p:tagLst xmlns:p="http://schemas.openxmlformats.org/presentationml/2006/main">
  <p:tag name="AS_UNIQUEID" val="1582"/>
</p:tagLst>
</file>

<file path=ppt/tags/tag10.xml><?xml version="1.0" encoding="utf-8"?>
<p:tagLst xmlns:p="http://schemas.openxmlformats.org/presentationml/2006/main">
  <p:tag name="AS_UNIQUEID" val="1592"/>
</p:tagLst>
</file>

<file path=ppt/tags/tag100.xml><?xml version="1.0" encoding="utf-8"?>
<p:tagLst xmlns:p="http://schemas.openxmlformats.org/presentationml/2006/main">
  <p:tag name="AS_UNIQUEID" val="965"/>
</p:tagLst>
</file>

<file path=ppt/tags/tag101.xml><?xml version="1.0" encoding="utf-8"?>
<p:tagLst xmlns:p="http://schemas.openxmlformats.org/presentationml/2006/main">
  <p:tag name="AS_UNIQUEID" val="967"/>
</p:tagLst>
</file>

<file path=ppt/tags/tag102.xml><?xml version="1.0" encoding="utf-8"?>
<p:tagLst xmlns:p="http://schemas.openxmlformats.org/presentationml/2006/main">
  <p:tag name="AS_UNIQUEID" val="968"/>
</p:tagLst>
</file>

<file path=ppt/tags/tag103.xml><?xml version="1.0" encoding="utf-8"?>
<p:tagLst xmlns:p="http://schemas.openxmlformats.org/presentationml/2006/main">
  <p:tag name="AS_UNIQUEID" val="969"/>
</p:tagLst>
</file>

<file path=ppt/tags/tag104.xml><?xml version="1.0" encoding="utf-8"?>
<p:tagLst xmlns:p="http://schemas.openxmlformats.org/presentationml/2006/main">
  <p:tag name="AS_UNIQUEID" val="970"/>
</p:tagLst>
</file>

<file path=ppt/tags/tag105.xml><?xml version="1.0" encoding="utf-8"?>
<p:tagLst xmlns:p="http://schemas.openxmlformats.org/presentationml/2006/main">
  <p:tag name="AS_UNIQUEID" val="971"/>
</p:tagLst>
</file>

<file path=ppt/tags/tag106.xml><?xml version="1.0" encoding="utf-8"?>
<p:tagLst xmlns:p="http://schemas.openxmlformats.org/presentationml/2006/main">
  <p:tag name="AS_UNIQUEID" val="972"/>
</p:tagLst>
</file>

<file path=ppt/tags/tag107.xml><?xml version="1.0" encoding="utf-8"?>
<p:tagLst xmlns:p="http://schemas.openxmlformats.org/presentationml/2006/main">
  <p:tag name="AS_UNIQUEID" val="974"/>
</p:tagLst>
</file>

<file path=ppt/tags/tag108.xml><?xml version="1.0" encoding="utf-8"?>
<p:tagLst xmlns:p="http://schemas.openxmlformats.org/presentationml/2006/main">
  <p:tag name="AS_UNIQUEID" val="975"/>
</p:tagLst>
</file>

<file path=ppt/tags/tag109.xml><?xml version="1.0" encoding="utf-8"?>
<p:tagLst xmlns:p="http://schemas.openxmlformats.org/presentationml/2006/main">
  <p:tag name="AS_UNIQUEID" val="976"/>
</p:tagLst>
</file>

<file path=ppt/tags/tag11.xml><?xml version="1.0" encoding="utf-8"?>
<p:tagLst xmlns:p="http://schemas.openxmlformats.org/presentationml/2006/main">
  <p:tag name="AS_UNIQUEID" val="1594"/>
</p:tagLst>
</file>

<file path=ppt/tags/tag110.xml><?xml version="1.0" encoding="utf-8"?>
<p:tagLst xmlns:p="http://schemas.openxmlformats.org/presentationml/2006/main">
  <p:tag name="AS_UNIQUEID" val="977"/>
</p:tagLst>
</file>

<file path=ppt/tags/tag111.xml><?xml version="1.0" encoding="utf-8"?>
<p:tagLst xmlns:p="http://schemas.openxmlformats.org/presentationml/2006/main">
  <p:tag name="AS_UNIQUEID" val="978"/>
</p:tagLst>
</file>

<file path=ppt/tags/tag112.xml><?xml version="1.0" encoding="utf-8"?>
<p:tagLst xmlns:p="http://schemas.openxmlformats.org/presentationml/2006/main">
  <p:tag name="AS_UNIQUEID" val="979"/>
</p:tagLst>
</file>

<file path=ppt/tags/tag113.xml><?xml version="1.0" encoding="utf-8"?>
<p:tagLst xmlns:p="http://schemas.openxmlformats.org/presentationml/2006/main">
  <p:tag name="AS_UNIQUEID" val="981"/>
</p:tagLst>
</file>

<file path=ppt/tags/tag114.xml><?xml version="1.0" encoding="utf-8"?>
<p:tagLst xmlns:p="http://schemas.openxmlformats.org/presentationml/2006/main">
  <p:tag name="AS_UNIQUEID" val="982"/>
</p:tagLst>
</file>

<file path=ppt/tags/tag115.xml><?xml version="1.0" encoding="utf-8"?>
<p:tagLst xmlns:p="http://schemas.openxmlformats.org/presentationml/2006/main">
  <p:tag name="AS_UNIQUEID" val="983"/>
</p:tagLst>
</file>

<file path=ppt/tags/tag116.xml><?xml version="1.0" encoding="utf-8"?>
<p:tagLst xmlns:p="http://schemas.openxmlformats.org/presentationml/2006/main">
  <p:tag name="AS_UNIQUEID" val="984"/>
</p:tagLst>
</file>

<file path=ppt/tags/tag117.xml><?xml version="1.0" encoding="utf-8"?>
<p:tagLst xmlns:p="http://schemas.openxmlformats.org/presentationml/2006/main">
  <p:tag name="AS_UNIQUEID" val="985"/>
</p:tagLst>
</file>

<file path=ppt/tags/tag118.xml><?xml version="1.0" encoding="utf-8"?>
<p:tagLst xmlns:p="http://schemas.openxmlformats.org/presentationml/2006/main">
  <p:tag name="AS_UNIQUEID" val="987"/>
</p:tagLst>
</file>

<file path=ppt/tags/tag119.xml><?xml version="1.0" encoding="utf-8"?>
<p:tagLst xmlns:p="http://schemas.openxmlformats.org/presentationml/2006/main">
  <p:tag name="AS_UNIQUEID" val="988"/>
</p:tagLst>
</file>

<file path=ppt/tags/tag12.xml><?xml version="1.0" encoding="utf-8"?>
<p:tagLst xmlns:p="http://schemas.openxmlformats.org/presentationml/2006/main">
  <p:tag name="AS_UNIQUEID" val="1595"/>
</p:tagLst>
</file>

<file path=ppt/tags/tag120.xml><?xml version="1.0" encoding="utf-8"?>
<p:tagLst xmlns:p="http://schemas.openxmlformats.org/presentationml/2006/main">
  <p:tag name="AS_UNIQUEID" val="989"/>
</p:tagLst>
</file>

<file path=ppt/tags/tag121.xml><?xml version="1.0" encoding="utf-8"?>
<p:tagLst xmlns:p="http://schemas.openxmlformats.org/presentationml/2006/main">
  <p:tag name="AS_UNIQUEID" val="990"/>
</p:tagLst>
</file>

<file path=ppt/tags/tag122.xml><?xml version="1.0" encoding="utf-8"?>
<p:tagLst xmlns:p="http://schemas.openxmlformats.org/presentationml/2006/main">
  <p:tag name="AS_UNIQUEID" val="991"/>
</p:tagLst>
</file>

<file path=ppt/tags/tag123.xml><?xml version="1.0" encoding="utf-8"?>
<p:tagLst xmlns:p="http://schemas.openxmlformats.org/presentationml/2006/main">
  <p:tag name="AS_UNIQUEID" val="993"/>
</p:tagLst>
</file>

<file path=ppt/tags/tag124.xml><?xml version="1.0" encoding="utf-8"?>
<p:tagLst xmlns:p="http://schemas.openxmlformats.org/presentationml/2006/main">
  <p:tag name="AS_UNIQUEID" val="994"/>
</p:tagLst>
</file>

<file path=ppt/tags/tag125.xml><?xml version="1.0" encoding="utf-8"?>
<p:tagLst xmlns:p="http://schemas.openxmlformats.org/presentationml/2006/main">
  <p:tag name="AS_UNIQUEID" val="995"/>
</p:tagLst>
</file>

<file path=ppt/tags/tag126.xml><?xml version="1.0" encoding="utf-8"?>
<p:tagLst xmlns:p="http://schemas.openxmlformats.org/presentationml/2006/main">
  <p:tag name="AS_UNIQUEID" val="996"/>
</p:tagLst>
</file>

<file path=ppt/tags/tag127.xml><?xml version="1.0" encoding="utf-8"?>
<p:tagLst xmlns:p="http://schemas.openxmlformats.org/presentationml/2006/main">
  <p:tag name="AS_UNIQUEID" val="997"/>
</p:tagLst>
</file>

<file path=ppt/tags/tag128.xml><?xml version="1.0" encoding="utf-8"?>
<p:tagLst xmlns:p="http://schemas.openxmlformats.org/presentationml/2006/main">
  <p:tag name="AS_UNIQUEID" val="1871"/>
</p:tagLst>
</file>

<file path=ppt/tags/tag129.xml><?xml version="1.0" encoding="utf-8"?>
<p:tagLst xmlns:p="http://schemas.openxmlformats.org/presentationml/2006/main">
  <p:tag name="AS_UNIQUEID" val="999"/>
</p:tagLst>
</file>

<file path=ppt/tags/tag13.xml><?xml version="1.0" encoding="utf-8"?>
<p:tagLst xmlns:p="http://schemas.openxmlformats.org/presentationml/2006/main">
  <p:tag name="AS_UNIQUEID" val="1596"/>
</p:tagLst>
</file>

<file path=ppt/tags/tag130.xml><?xml version="1.0" encoding="utf-8"?>
<p:tagLst xmlns:p="http://schemas.openxmlformats.org/presentationml/2006/main">
  <p:tag name="AS_UNIQUEID" val="1000"/>
</p:tagLst>
</file>

<file path=ppt/tags/tag131.xml><?xml version="1.0" encoding="utf-8"?>
<p:tagLst xmlns:p="http://schemas.openxmlformats.org/presentationml/2006/main">
  <p:tag name="AS_UNIQUEID" val="1001"/>
</p:tagLst>
</file>

<file path=ppt/tags/tag132.xml><?xml version="1.0" encoding="utf-8"?>
<p:tagLst xmlns:p="http://schemas.openxmlformats.org/presentationml/2006/main">
  <p:tag name="AS_UNIQUEID" val="1002"/>
</p:tagLst>
</file>

<file path=ppt/tags/tag133.xml><?xml version="1.0" encoding="utf-8"?>
<p:tagLst xmlns:p="http://schemas.openxmlformats.org/presentationml/2006/main">
  <p:tag name="AS_UNIQUEID" val="1003"/>
</p:tagLst>
</file>

<file path=ppt/tags/tag134.xml><?xml version="1.0" encoding="utf-8"?>
<p:tagLst xmlns:p="http://schemas.openxmlformats.org/presentationml/2006/main">
  <p:tag name="AS_UNIQUEID" val="1005"/>
</p:tagLst>
</file>

<file path=ppt/tags/tag135.xml><?xml version="1.0" encoding="utf-8"?>
<p:tagLst xmlns:p="http://schemas.openxmlformats.org/presentationml/2006/main">
  <p:tag name="AS_UNIQUEID" val="1006"/>
</p:tagLst>
</file>

<file path=ppt/tags/tag136.xml><?xml version="1.0" encoding="utf-8"?>
<p:tagLst xmlns:p="http://schemas.openxmlformats.org/presentationml/2006/main">
  <p:tag name="AS_UNIQUEID" val="1007"/>
</p:tagLst>
</file>

<file path=ppt/tags/tag137.xml><?xml version="1.0" encoding="utf-8"?>
<p:tagLst xmlns:p="http://schemas.openxmlformats.org/presentationml/2006/main">
  <p:tag name="AS_UNIQUEID" val="1008"/>
</p:tagLst>
</file>

<file path=ppt/tags/tag138.xml><?xml version="1.0" encoding="utf-8"?>
<p:tagLst xmlns:p="http://schemas.openxmlformats.org/presentationml/2006/main">
  <p:tag name="AS_UNIQUEID" val="1009"/>
</p:tagLst>
</file>

<file path=ppt/tags/tag139.xml><?xml version="1.0" encoding="utf-8"?>
<p:tagLst xmlns:p="http://schemas.openxmlformats.org/presentationml/2006/main">
  <p:tag name="AS_UNIQUEID" val="1011"/>
</p:tagLst>
</file>

<file path=ppt/tags/tag14.xml><?xml version="1.0" encoding="utf-8"?>
<p:tagLst xmlns:p="http://schemas.openxmlformats.org/presentationml/2006/main">
  <p:tag name="AS_UNIQUEID" val="1597"/>
</p:tagLst>
</file>

<file path=ppt/tags/tag140.xml><?xml version="1.0" encoding="utf-8"?>
<p:tagLst xmlns:p="http://schemas.openxmlformats.org/presentationml/2006/main">
  <p:tag name="AS_UNIQUEID" val="1012"/>
</p:tagLst>
</file>

<file path=ppt/tags/tag141.xml><?xml version="1.0" encoding="utf-8"?>
<p:tagLst xmlns:p="http://schemas.openxmlformats.org/presentationml/2006/main">
  <p:tag name="AS_UNIQUEID" val="1013"/>
</p:tagLst>
</file>

<file path=ppt/tags/tag142.xml><?xml version="1.0" encoding="utf-8"?>
<p:tagLst xmlns:p="http://schemas.openxmlformats.org/presentationml/2006/main">
  <p:tag name="AS_UNIQUEID" val="1014"/>
</p:tagLst>
</file>

<file path=ppt/tags/tag143.xml><?xml version="1.0" encoding="utf-8"?>
<p:tagLst xmlns:p="http://schemas.openxmlformats.org/presentationml/2006/main">
  <p:tag name="AS_UNIQUEID" val="1015"/>
</p:tagLst>
</file>

<file path=ppt/tags/tag144.xml><?xml version="1.0" encoding="utf-8"?>
<p:tagLst xmlns:p="http://schemas.openxmlformats.org/presentationml/2006/main">
  <p:tag name="AS_UNIQUEID" val="1017"/>
</p:tagLst>
</file>

<file path=ppt/tags/tag145.xml><?xml version="1.0" encoding="utf-8"?>
<p:tagLst xmlns:p="http://schemas.openxmlformats.org/presentationml/2006/main">
  <p:tag name="AS_UNIQUEID" val="1018"/>
</p:tagLst>
</file>

<file path=ppt/tags/tag146.xml><?xml version="1.0" encoding="utf-8"?>
<p:tagLst xmlns:p="http://schemas.openxmlformats.org/presentationml/2006/main">
  <p:tag name="AS_UNIQUEID" val="1019"/>
</p:tagLst>
</file>

<file path=ppt/tags/tag147.xml><?xml version="1.0" encoding="utf-8"?>
<p:tagLst xmlns:p="http://schemas.openxmlformats.org/presentationml/2006/main">
  <p:tag name="AS_UNIQUEID" val="1020"/>
</p:tagLst>
</file>

<file path=ppt/tags/tag148.xml><?xml version="1.0" encoding="utf-8"?>
<p:tagLst xmlns:p="http://schemas.openxmlformats.org/presentationml/2006/main">
  <p:tag name="AS_UNIQUEID" val="1021"/>
</p:tagLst>
</file>

<file path=ppt/tags/tag149.xml><?xml version="1.0" encoding="utf-8"?>
<p:tagLst xmlns:p="http://schemas.openxmlformats.org/presentationml/2006/main">
  <p:tag name="AS_UNIQUEID" val="1022"/>
</p:tagLst>
</file>

<file path=ppt/tags/tag15.xml><?xml version="1.0" encoding="utf-8"?>
<p:tagLst xmlns:p="http://schemas.openxmlformats.org/presentationml/2006/main">
  <p:tag name="AS_UNIQUEID" val="1598"/>
</p:tagLst>
</file>

<file path=ppt/tags/tag150.xml><?xml version="1.0" encoding="utf-8"?>
<p:tagLst xmlns:p="http://schemas.openxmlformats.org/presentationml/2006/main">
  <p:tag name="AS_UNIQUEID" val="1024"/>
</p:tagLst>
</file>

<file path=ppt/tags/tag151.xml><?xml version="1.0" encoding="utf-8"?>
<p:tagLst xmlns:p="http://schemas.openxmlformats.org/presentationml/2006/main">
  <p:tag name="AS_UNIQUEID" val="1025"/>
</p:tagLst>
</file>

<file path=ppt/tags/tag152.xml><?xml version="1.0" encoding="utf-8"?>
<p:tagLst xmlns:p="http://schemas.openxmlformats.org/presentationml/2006/main">
  <p:tag name="AS_UNIQUEID" val="1026"/>
</p:tagLst>
</file>

<file path=ppt/tags/tag153.xml><?xml version="1.0" encoding="utf-8"?>
<p:tagLst xmlns:p="http://schemas.openxmlformats.org/presentationml/2006/main">
  <p:tag name="AS_UNIQUEID" val="1027"/>
</p:tagLst>
</file>

<file path=ppt/tags/tag154.xml><?xml version="1.0" encoding="utf-8"?>
<p:tagLst xmlns:p="http://schemas.openxmlformats.org/presentationml/2006/main">
  <p:tag name="AS_UNIQUEID" val="1028"/>
</p:tagLst>
</file>

<file path=ppt/tags/tag155.xml><?xml version="1.0" encoding="utf-8"?>
<p:tagLst xmlns:p="http://schemas.openxmlformats.org/presentationml/2006/main">
  <p:tag name="AS_UNIQUEID" val="1029"/>
</p:tagLst>
</file>

<file path=ppt/tags/tag156.xml><?xml version="1.0" encoding="utf-8"?>
<p:tagLst xmlns:p="http://schemas.openxmlformats.org/presentationml/2006/main">
  <p:tag name="AS_UNIQUEID" val="1030"/>
</p:tagLst>
</file>

<file path=ppt/tags/tag157.xml><?xml version="1.0" encoding="utf-8"?>
<p:tagLst xmlns:p="http://schemas.openxmlformats.org/presentationml/2006/main">
  <p:tag name="AS_UNIQUEID" val="1031"/>
</p:tagLst>
</file>

<file path=ppt/tags/tag158.xml><?xml version="1.0" encoding="utf-8"?>
<p:tagLst xmlns:p="http://schemas.openxmlformats.org/presentationml/2006/main">
  <p:tag name="AS_UNIQUEID" val="1033"/>
</p:tagLst>
</file>

<file path=ppt/tags/tag159.xml><?xml version="1.0" encoding="utf-8"?>
<p:tagLst xmlns:p="http://schemas.openxmlformats.org/presentationml/2006/main">
  <p:tag name="AS_UNIQUEID" val="1034"/>
</p:tagLst>
</file>

<file path=ppt/tags/tag16.xml><?xml version="1.0" encoding="utf-8"?>
<p:tagLst xmlns:p="http://schemas.openxmlformats.org/presentationml/2006/main">
  <p:tag name="AS_UNIQUEID" val="1600"/>
</p:tagLst>
</file>

<file path=ppt/tags/tag160.xml><?xml version="1.0" encoding="utf-8"?>
<p:tagLst xmlns:p="http://schemas.openxmlformats.org/presentationml/2006/main">
  <p:tag name="AS_UNIQUEID" val="1035"/>
</p:tagLst>
</file>

<file path=ppt/tags/tag161.xml><?xml version="1.0" encoding="utf-8"?>
<p:tagLst xmlns:p="http://schemas.openxmlformats.org/presentationml/2006/main">
  <p:tag name="AS_UNIQUEID" val="1036"/>
</p:tagLst>
</file>

<file path=ppt/tags/tag162.xml><?xml version="1.0" encoding="utf-8"?>
<p:tagLst xmlns:p="http://schemas.openxmlformats.org/presentationml/2006/main">
  <p:tag name="AS_UNIQUEID" val="1038"/>
</p:tagLst>
</file>

<file path=ppt/tags/tag163.xml><?xml version="1.0" encoding="utf-8"?>
<p:tagLst xmlns:p="http://schemas.openxmlformats.org/presentationml/2006/main">
  <p:tag name="AS_UNIQUEID" val="1039"/>
</p:tagLst>
</file>

<file path=ppt/tags/tag164.xml><?xml version="1.0" encoding="utf-8"?>
<p:tagLst xmlns:p="http://schemas.openxmlformats.org/presentationml/2006/main">
  <p:tag name="AS_UNIQUEID" val="1040"/>
</p:tagLst>
</file>

<file path=ppt/tags/tag165.xml><?xml version="1.0" encoding="utf-8"?>
<p:tagLst xmlns:p="http://schemas.openxmlformats.org/presentationml/2006/main">
  <p:tag name="AS_UNIQUEID" val="1042"/>
</p:tagLst>
</file>

<file path=ppt/tags/tag166.xml><?xml version="1.0" encoding="utf-8"?>
<p:tagLst xmlns:p="http://schemas.openxmlformats.org/presentationml/2006/main">
  <p:tag name="AS_UNIQUEID" val="1043"/>
</p:tagLst>
</file>

<file path=ppt/tags/tag167.xml><?xml version="1.0" encoding="utf-8"?>
<p:tagLst xmlns:p="http://schemas.openxmlformats.org/presentationml/2006/main">
  <p:tag name="AS_UNIQUEID" val="1044"/>
</p:tagLst>
</file>

<file path=ppt/tags/tag168.xml><?xml version="1.0" encoding="utf-8"?>
<p:tagLst xmlns:p="http://schemas.openxmlformats.org/presentationml/2006/main">
  <p:tag name="AS_UNIQUEID" val="1045"/>
</p:tagLst>
</file>

<file path=ppt/tags/tag169.xml><?xml version="1.0" encoding="utf-8"?>
<p:tagLst xmlns:p="http://schemas.openxmlformats.org/presentationml/2006/main">
  <p:tag name="AS_UNIQUEID" val="1046"/>
</p:tagLst>
</file>

<file path=ppt/tags/tag17.xml><?xml version="1.0" encoding="utf-8"?>
<p:tagLst xmlns:p="http://schemas.openxmlformats.org/presentationml/2006/main">
  <p:tag name="AS_UNIQUEID" val="1601"/>
</p:tagLst>
</file>

<file path=ppt/tags/tag170.xml><?xml version="1.0" encoding="utf-8"?>
<p:tagLst xmlns:p="http://schemas.openxmlformats.org/presentationml/2006/main">
  <p:tag name="AS_UNIQUEID" val="1047"/>
</p:tagLst>
</file>

<file path=ppt/tags/tag171.xml><?xml version="1.0" encoding="utf-8"?>
<p:tagLst xmlns:p="http://schemas.openxmlformats.org/presentationml/2006/main">
  <p:tag name="AS_UNIQUEID" val="1049"/>
</p:tagLst>
</file>

<file path=ppt/tags/tag172.xml><?xml version="1.0" encoding="utf-8"?>
<p:tagLst xmlns:p="http://schemas.openxmlformats.org/presentationml/2006/main">
  <p:tag name="AS_UNIQUEID" val="1050"/>
</p:tagLst>
</file>

<file path=ppt/tags/tag173.xml><?xml version="1.0" encoding="utf-8"?>
<p:tagLst xmlns:p="http://schemas.openxmlformats.org/presentationml/2006/main">
  <p:tag name="AS_UNIQUEID" val="1051"/>
</p:tagLst>
</file>

<file path=ppt/tags/tag174.xml><?xml version="1.0" encoding="utf-8"?>
<p:tagLst xmlns:p="http://schemas.openxmlformats.org/presentationml/2006/main">
  <p:tag name="AS_UNIQUEID" val="1052"/>
</p:tagLst>
</file>

<file path=ppt/tags/tag175.xml><?xml version="1.0" encoding="utf-8"?>
<p:tagLst xmlns:p="http://schemas.openxmlformats.org/presentationml/2006/main">
  <p:tag name="AS_UNIQUEID" val="1053"/>
</p:tagLst>
</file>

<file path=ppt/tags/tag176.xml><?xml version="1.0" encoding="utf-8"?>
<p:tagLst xmlns:p="http://schemas.openxmlformats.org/presentationml/2006/main">
  <p:tag name="AS_UNIQUEID" val="1054"/>
</p:tagLst>
</file>

<file path=ppt/tags/tag177.xml><?xml version="1.0" encoding="utf-8"?>
<p:tagLst xmlns:p="http://schemas.openxmlformats.org/presentationml/2006/main">
  <p:tag name="AS_UNIQUEID" val="1056"/>
</p:tagLst>
</file>

<file path=ppt/tags/tag178.xml><?xml version="1.0" encoding="utf-8"?>
<p:tagLst xmlns:p="http://schemas.openxmlformats.org/presentationml/2006/main">
  <p:tag name="AS_UNIQUEID" val="1057"/>
</p:tagLst>
</file>

<file path=ppt/tags/tag179.xml><?xml version="1.0" encoding="utf-8"?>
<p:tagLst xmlns:p="http://schemas.openxmlformats.org/presentationml/2006/main">
  <p:tag name="AS_UNIQUEID" val="1058"/>
</p:tagLst>
</file>

<file path=ppt/tags/tag18.xml><?xml version="1.0" encoding="utf-8"?>
<p:tagLst xmlns:p="http://schemas.openxmlformats.org/presentationml/2006/main">
  <p:tag name="AS_UNIQUEID" val="1602"/>
</p:tagLst>
</file>

<file path=ppt/tags/tag180.xml><?xml version="1.0" encoding="utf-8"?>
<p:tagLst xmlns:p="http://schemas.openxmlformats.org/presentationml/2006/main">
  <p:tag name="AS_UNIQUEID" val="1059"/>
</p:tagLst>
</file>

<file path=ppt/tags/tag181.xml><?xml version="1.0" encoding="utf-8"?>
<p:tagLst xmlns:p="http://schemas.openxmlformats.org/presentationml/2006/main">
  <p:tag name="AS_UNIQUEID" val="1060"/>
</p:tagLst>
</file>

<file path=ppt/tags/tag182.xml><?xml version="1.0" encoding="utf-8"?>
<p:tagLst xmlns:p="http://schemas.openxmlformats.org/presentationml/2006/main">
  <p:tag name="AS_UNIQUEID" val="1062"/>
</p:tagLst>
</file>

<file path=ppt/tags/tag183.xml><?xml version="1.0" encoding="utf-8"?>
<p:tagLst xmlns:p="http://schemas.openxmlformats.org/presentationml/2006/main">
  <p:tag name="AS_UNIQUEID" val="1063"/>
</p:tagLst>
</file>

<file path=ppt/tags/tag184.xml><?xml version="1.0" encoding="utf-8"?>
<p:tagLst xmlns:p="http://schemas.openxmlformats.org/presentationml/2006/main">
  <p:tag name="AS_UNIQUEID" val="1064"/>
</p:tagLst>
</file>

<file path=ppt/tags/tag185.xml><?xml version="1.0" encoding="utf-8"?>
<p:tagLst xmlns:p="http://schemas.openxmlformats.org/presentationml/2006/main">
  <p:tag name="AS_UNIQUEID" val="1065"/>
</p:tagLst>
</file>

<file path=ppt/tags/tag186.xml><?xml version="1.0" encoding="utf-8"?>
<p:tagLst xmlns:p="http://schemas.openxmlformats.org/presentationml/2006/main">
  <p:tag name="AS_UNIQUEID" val="1066"/>
</p:tagLst>
</file>

<file path=ppt/tags/tag187.xml><?xml version="1.0" encoding="utf-8"?>
<p:tagLst xmlns:p="http://schemas.openxmlformats.org/presentationml/2006/main">
  <p:tag name="AS_UNIQUEID" val="1884"/>
</p:tagLst>
</file>

<file path=ppt/tags/tag188.xml><?xml version="1.0" encoding="utf-8"?>
<p:tagLst xmlns:p="http://schemas.openxmlformats.org/presentationml/2006/main">
  <p:tag name="AS_UNIQUEID" val="1887"/>
  <p:tag name="KSO_WM_BEAUTIFY_FLAG" val=""/>
</p:tagLst>
</file>

<file path=ppt/tags/tag189.xml><?xml version="1.0" encoding="utf-8"?>
<p:tagLst xmlns:p="http://schemas.openxmlformats.org/presentationml/2006/main">
  <p:tag name="AS_UNIQUEID" val="1889"/>
</p:tagLst>
</file>

<file path=ppt/tags/tag19.xml><?xml version="1.0" encoding="utf-8"?>
<p:tagLst xmlns:p="http://schemas.openxmlformats.org/presentationml/2006/main">
  <p:tag name="AS_UNIQUEID" val="1603"/>
</p:tagLst>
</file>

<file path=ppt/tags/tag190.xml><?xml version="1.0" encoding="utf-8"?>
<p:tagLst xmlns:p="http://schemas.openxmlformats.org/presentationml/2006/main">
  <p:tag name="AS_UNIQUEID" val="1890"/>
</p:tagLst>
</file>

<file path=ppt/tags/tag191.xml><?xml version="1.0" encoding="utf-8"?>
<p:tagLst xmlns:p="http://schemas.openxmlformats.org/presentationml/2006/main">
  <p:tag name="AS_UNIQUEID" val="1688"/>
</p:tagLst>
</file>

<file path=ppt/tags/tag192.xml><?xml version="1.0" encoding="utf-8"?>
<p:tagLst xmlns:p="http://schemas.openxmlformats.org/presentationml/2006/main">
  <p:tag name="AS_UNIQUEID" val="1689"/>
</p:tagLst>
</file>

<file path=ppt/tags/tag193.xml><?xml version="1.0" encoding="utf-8"?>
<p:tagLst xmlns:p="http://schemas.openxmlformats.org/presentationml/2006/main">
  <p:tag name="AS_UNIQUEID" val="1690"/>
</p:tagLst>
</file>

<file path=ppt/tags/tag194.xml><?xml version="1.0" encoding="utf-8"?>
<p:tagLst xmlns:p="http://schemas.openxmlformats.org/presentationml/2006/main">
  <p:tag name="AS_UNIQUEID" val="1892"/>
</p:tagLst>
</file>

<file path=ppt/tags/tag195.xml><?xml version="1.0" encoding="utf-8"?>
<p:tagLst xmlns:p="http://schemas.openxmlformats.org/presentationml/2006/main">
  <p:tag name="AS_UNIQUEID" val="1893"/>
</p:tagLst>
</file>

<file path=ppt/tags/tag196.xml><?xml version="1.0" encoding="utf-8"?>
<p:tagLst xmlns:p="http://schemas.openxmlformats.org/presentationml/2006/main">
  <p:tag name="AS_UNIQUEID" val="1894"/>
</p:tagLst>
</file>

<file path=ppt/tags/tag197.xml><?xml version="1.0" encoding="utf-8"?>
<p:tagLst xmlns:p="http://schemas.openxmlformats.org/presentationml/2006/main">
  <p:tag name="AS_UNIQUEID" val="1895"/>
</p:tagLst>
</file>

<file path=ppt/tags/tag198.xml><?xml version="1.0" encoding="utf-8"?>
<p:tagLst xmlns:p="http://schemas.openxmlformats.org/presentationml/2006/main">
  <p:tag name="AS_UNIQUEID" val="1896"/>
</p:tagLst>
</file>

<file path=ppt/tags/tag199.xml><?xml version="1.0" encoding="utf-8"?>
<p:tagLst xmlns:p="http://schemas.openxmlformats.org/presentationml/2006/main">
  <p:tag name="AS_UNIQUEID" val="1897"/>
</p:tagLst>
</file>

<file path=ppt/tags/tag2.xml><?xml version="1.0" encoding="utf-8"?>
<p:tagLst xmlns:p="http://schemas.openxmlformats.org/presentationml/2006/main">
  <p:tag name="AS_UNIQUEID" val="1583"/>
</p:tagLst>
</file>

<file path=ppt/tags/tag20.xml><?xml version="1.0" encoding="utf-8"?>
<p:tagLst xmlns:p="http://schemas.openxmlformats.org/presentationml/2006/main">
  <p:tag name="AS_UNIQUEID" val="1604"/>
</p:tagLst>
</file>

<file path=ppt/tags/tag200.xml><?xml version="1.0" encoding="utf-8"?>
<p:tagLst xmlns:p="http://schemas.openxmlformats.org/presentationml/2006/main">
  <p:tag name="AS_UNIQUEID" val="1899"/>
</p:tagLst>
</file>

<file path=ppt/tags/tag201.xml><?xml version="1.0" encoding="utf-8"?>
<p:tagLst xmlns:p="http://schemas.openxmlformats.org/presentationml/2006/main">
  <p:tag name="AS_UNIQUEID" val="1900"/>
</p:tagLst>
</file>

<file path=ppt/tags/tag202.xml><?xml version="1.0" encoding="utf-8"?>
<p:tagLst xmlns:p="http://schemas.openxmlformats.org/presentationml/2006/main">
  <p:tag name="AS_UNIQUEID" val="1901"/>
</p:tagLst>
</file>

<file path=ppt/tags/tag203.xml><?xml version="1.0" encoding="utf-8"?>
<p:tagLst xmlns:p="http://schemas.openxmlformats.org/presentationml/2006/main">
  <p:tag name="AS_UNIQUEID" val="1902"/>
</p:tagLst>
</file>

<file path=ppt/tags/tag204.xml><?xml version="1.0" encoding="utf-8"?>
<p:tagLst xmlns:p="http://schemas.openxmlformats.org/presentationml/2006/main">
  <p:tag name="AS_UNIQUEID" val="1903"/>
</p:tagLst>
</file>

<file path=ppt/tags/tag205.xml><?xml version="1.0" encoding="utf-8"?>
<p:tagLst xmlns:p="http://schemas.openxmlformats.org/presentationml/2006/main">
  <p:tag name="AS_UNIQUEID" val="1904"/>
</p:tagLst>
</file>

<file path=ppt/tags/tag206.xml><?xml version="1.0" encoding="utf-8"?>
<p:tagLst xmlns:p="http://schemas.openxmlformats.org/presentationml/2006/main">
  <p:tag name="AS_UNIQUEID" val="1905"/>
</p:tagLst>
</file>

<file path=ppt/tags/tag207.xml><?xml version="1.0" encoding="utf-8"?>
<p:tagLst xmlns:p="http://schemas.openxmlformats.org/presentationml/2006/main">
  <p:tag name="AS_UNIQUEID" val="1906"/>
</p:tagLst>
</file>

<file path=ppt/tags/tag208.xml><?xml version="1.0" encoding="utf-8"?>
<p:tagLst xmlns:p="http://schemas.openxmlformats.org/presentationml/2006/main">
  <p:tag name="AS_UNIQUEID" val="1907"/>
</p:tagLst>
</file>

<file path=ppt/tags/tag209.xml><?xml version="1.0" encoding="utf-8"?>
<p:tagLst xmlns:p="http://schemas.openxmlformats.org/presentationml/2006/main">
  <p:tag name="AS_UNIQUEID" val="1908"/>
</p:tagLst>
</file>

<file path=ppt/tags/tag21.xml><?xml version="1.0" encoding="utf-8"?>
<p:tagLst xmlns:p="http://schemas.openxmlformats.org/presentationml/2006/main">
  <p:tag name="AS_UNIQUEID" val="1605"/>
</p:tagLst>
</file>

<file path=ppt/tags/tag21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11.xml><?xml version="1.0" encoding="utf-8"?>
<p:tagLst xmlns:p="http://schemas.openxmlformats.org/presentationml/2006/main">
  <p:tag name="AS_UNIQUEID" val="1910"/>
</p:tagLst>
</file>

<file path=ppt/tags/tag212.xml><?xml version="1.0" encoding="utf-8"?>
<p:tagLst xmlns:p="http://schemas.openxmlformats.org/presentationml/2006/main">
  <p:tag name="AS_UNIQUEID" val="1911"/>
</p:tagLst>
</file>

<file path=ppt/tags/tag213.xml><?xml version="1.0" encoding="utf-8"?>
<p:tagLst xmlns:p="http://schemas.openxmlformats.org/presentationml/2006/main">
  <p:tag name="AS_UNIQUEID" val="1912"/>
</p:tagLst>
</file>

<file path=ppt/tags/tag214.xml><?xml version="1.0" encoding="utf-8"?>
<p:tagLst xmlns:p="http://schemas.openxmlformats.org/presentationml/2006/main">
  <p:tag name="AS_UNIQUEID" val="1913"/>
</p:tagLst>
</file>

<file path=ppt/tags/tag215.xml><?xml version="1.0" encoding="utf-8"?>
<p:tagLst xmlns:p="http://schemas.openxmlformats.org/presentationml/2006/main">
  <p:tag name="AS_UNIQUEID" val="1914"/>
</p:tagLst>
</file>

<file path=ppt/tags/tag216.xml><?xml version="1.0" encoding="utf-8"?>
<p:tagLst xmlns:p="http://schemas.openxmlformats.org/presentationml/2006/main">
  <p:tag name="AS_UNIQUEID" val="1915"/>
</p:tagLst>
</file>

<file path=ppt/tags/tag217.xml><?xml version="1.0" encoding="utf-8"?>
<p:tagLst xmlns:p="http://schemas.openxmlformats.org/presentationml/2006/main">
  <p:tag name="AS_UNIQUEID" val="1916"/>
</p:tagLst>
</file>

<file path=ppt/tags/tag218.xml><?xml version="1.0" encoding="utf-8"?>
<p:tagLst xmlns:p="http://schemas.openxmlformats.org/presentationml/2006/main">
  <p:tag name="AS_UNIQUEID" val="1917"/>
</p:tagLst>
</file>

<file path=ppt/tags/tag219.xml><?xml version="1.0" encoding="utf-8"?>
<p:tagLst xmlns:p="http://schemas.openxmlformats.org/presentationml/2006/main">
  <p:tag name="AS_UNIQUEID" val="1918"/>
</p:tagLst>
</file>

<file path=ppt/tags/tag22.xml><?xml version="1.0" encoding="utf-8"?>
<p:tagLst xmlns:p="http://schemas.openxmlformats.org/presentationml/2006/main">
  <p:tag name="AS_UNIQUEID" val="1607"/>
</p:tagLst>
</file>

<file path=ppt/tags/tag220.xml><?xml version="1.0" encoding="utf-8"?>
<p:tagLst xmlns:p="http://schemas.openxmlformats.org/presentationml/2006/main">
  <p:tag name="AS_UNIQUEID" val="1919"/>
</p:tagLst>
</file>

<file path=ppt/tags/tag221.xml><?xml version="1.0" encoding="utf-8"?>
<p:tagLst xmlns:p="http://schemas.openxmlformats.org/presentationml/2006/main">
  <p:tag name="AS_UNIQUEID" val="1920"/>
</p:tagLst>
</file>

<file path=ppt/tags/tag222.xml><?xml version="1.0" encoding="utf-8"?>
<p:tagLst xmlns:p="http://schemas.openxmlformats.org/presentationml/2006/main">
  <p:tag name="AS_UNIQUEID" val="1921"/>
</p:tagLst>
</file>

<file path=ppt/tags/tag223.xml><?xml version="1.0" encoding="utf-8"?>
<p:tagLst xmlns:p="http://schemas.openxmlformats.org/presentationml/2006/main">
  <p:tag name="AS_UNIQUEID" val="1922"/>
</p:tagLst>
</file>

<file path=ppt/tags/tag224.xml><?xml version="1.0" encoding="utf-8"?>
<p:tagLst xmlns:p="http://schemas.openxmlformats.org/presentationml/2006/main">
  <p:tag name="AS_UNIQUEID" val="1923"/>
</p:tagLst>
</file>

<file path=ppt/tags/tag225.xml><?xml version="1.0" encoding="utf-8"?>
<p:tagLst xmlns:p="http://schemas.openxmlformats.org/presentationml/2006/main">
  <p:tag name="AS_UNIQUEID" val="1924"/>
</p:tagLst>
</file>

<file path=ppt/tags/tag226.xml><?xml version="1.0" encoding="utf-8"?>
<p:tagLst xmlns:p="http://schemas.openxmlformats.org/presentationml/2006/main">
  <p:tag name="AS_UNIQUEID" val="1925"/>
</p:tagLst>
</file>

<file path=ppt/tags/tag227.xml><?xml version="1.0" encoding="utf-8"?>
<p:tagLst xmlns:p="http://schemas.openxmlformats.org/presentationml/2006/main">
  <p:tag name="AS_UNIQUEID" val="1926"/>
</p:tagLst>
</file>

<file path=ppt/tags/tag228.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29.xml><?xml version="1.0" encoding="utf-8"?>
<p:tagLst xmlns:p="http://schemas.openxmlformats.org/presentationml/2006/main">
  <p:tag name="AS_UNIQUEID" val="1928"/>
</p:tagLst>
</file>

<file path=ppt/tags/tag23.xml><?xml version="1.0" encoding="utf-8"?>
<p:tagLst xmlns:p="http://schemas.openxmlformats.org/presentationml/2006/main">
  <p:tag name="AS_UNIQUEID" val="1608"/>
</p:tagLst>
</file>

<file path=ppt/tags/tag230.xml><?xml version="1.0" encoding="utf-8"?>
<p:tagLst xmlns:p="http://schemas.openxmlformats.org/presentationml/2006/main">
  <p:tag name="AS_UNIQUEID" val="1929"/>
</p:tagLst>
</file>

<file path=ppt/tags/tag231.xml><?xml version="1.0" encoding="utf-8"?>
<p:tagLst xmlns:p="http://schemas.openxmlformats.org/presentationml/2006/main">
  <p:tag name="AS_UNIQUEID" val="1930"/>
</p:tagLst>
</file>

<file path=ppt/tags/tag232.xml><?xml version="1.0" encoding="utf-8"?>
<p:tagLst xmlns:p="http://schemas.openxmlformats.org/presentationml/2006/main">
  <p:tag name="AS_UNIQUEID" val="1931"/>
</p:tagLst>
</file>

<file path=ppt/tags/tag233.xml><?xml version="1.0" encoding="utf-8"?>
<p:tagLst xmlns:p="http://schemas.openxmlformats.org/presentationml/2006/main">
  <p:tag name="AS_UNIQUEID" val="1932"/>
</p:tagLst>
</file>

<file path=ppt/tags/tag234.xml><?xml version="1.0" encoding="utf-8"?>
<p:tagLst xmlns:p="http://schemas.openxmlformats.org/presentationml/2006/main">
  <p:tag name="AS_UNIQUEID" val="1933"/>
</p:tagLst>
</file>

<file path=ppt/tags/tag235.xml><?xml version="1.0" encoding="utf-8"?>
<p:tagLst xmlns:p="http://schemas.openxmlformats.org/presentationml/2006/main">
  <p:tag name="AS_UNIQUEID" val="1934"/>
</p:tagLst>
</file>

<file path=ppt/tags/tag236.xml><?xml version="1.0" encoding="utf-8"?>
<p:tagLst xmlns:p="http://schemas.openxmlformats.org/presentationml/2006/main">
  <p:tag name="AS_UNIQUEID" val="1935"/>
</p:tagLst>
</file>

<file path=ppt/tags/tag237.xml><?xml version="1.0" encoding="utf-8"?>
<p:tagLst xmlns:p="http://schemas.openxmlformats.org/presentationml/2006/main">
  <p:tag name="AS_UNIQUEID" val="1936"/>
</p:tagLst>
</file>

<file path=ppt/tags/tag238.xml><?xml version="1.0" encoding="utf-8"?>
<p:tagLst xmlns:p="http://schemas.openxmlformats.org/presentationml/2006/main">
  <p:tag name="AS_UNIQUEID" val="1937"/>
</p:tagLst>
</file>

<file path=ppt/tags/tag239.xml><?xml version="1.0" encoding="utf-8"?>
<p:tagLst xmlns:p="http://schemas.openxmlformats.org/presentationml/2006/main">
  <p:tag name="AS_UNIQUEID" val="1938"/>
</p:tagLst>
</file>

<file path=ppt/tags/tag24.xml><?xml version="1.0" encoding="utf-8"?>
<p:tagLst xmlns:p="http://schemas.openxmlformats.org/presentationml/2006/main">
  <p:tag name="AS_UNIQUEID" val="1609"/>
</p:tagLst>
</file>

<file path=ppt/tags/tag240.xml><?xml version="1.0" encoding="utf-8"?>
<p:tagLst xmlns:p="http://schemas.openxmlformats.org/presentationml/2006/main">
  <p:tag name="AS_UNIQUEID" val="1939"/>
</p:tagLst>
</file>

<file path=ppt/tags/tag241.xml><?xml version="1.0" encoding="utf-8"?>
<p:tagLst xmlns:p="http://schemas.openxmlformats.org/presentationml/2006/main">
  <p:tag name="AS_UNIQUEID" val="1940"/>
</p:tagLst>
</file>

<file path=ppt/tags/tag242.xml><?xml version="1.0" encoding="utf-8"?>
<p:tagLst xmlns:p="http://schemas.openxmlformats.org/presentationml/2006/main">
  <p:tag name="AS_UNIQUEID" val="1941"/>
</p:tagLst>
</file>

<file path=ppt/tags/tag24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44.xml><?xml version="1.0" encoding="utf-8"?>
<p:tagLst xmlns:p="http://schemas.openxmlformats.org/presentationml/2006/main">
  <p:tag name="AS_UNIQUEID" val="1693"/>
</p:tagLst>
</file>

<file path=ppt/tags/tag245.xml><?xml version="1.0" encoding="utf-8"?>
<p:tagLst xmlns:p="http://schemas.openxmlformats.org/presentationml/2006/main">
  <p:tag name="AS_UNIQUEID" val="1694"/>
</p:tagLst>
</file>

<file path=ppt/tags/tag246.xml><?xml version="1.0" encoding="utf-8"?>
<p:tagLst xmlns:p="http://schemas.openxmlformats.org/presentationml/2006/main">
  <p:tag name="AS_UNIQUEID" val="1943"/>
</p:tagLst>
</file>

<file path=ppt/tags/tag247.xml><?xml version="1.0" encoding="utf-8"?>
<p:tagLst xmlns:p="http://schemas.openxmlformats.org/presentationml/2006/main">
  <p:tag name="AS_UNIQUEID" val="1944"/>
</p:tagLst>
</file>

<file path=ppt/tags/tag248.xml><?xml version="1.0" encoding="utf-8"?>
<p:tagLst xmlns:p="http://schemas.openxmlformats.org/presentationml/2006/main">
  <p:tag name="AS_UNIQUEID" val="1945"/>
</p:tagLst>
</file>

<file path=ppt/tags/tag249.xml><?xml version="1.0" encoding="utf-8"?>
<p:tagLst xmlns:p="http://schemas.openxmlformats.org/presentationml/2006/main">
  <p:tag name="AS_UNIQUEID" val="1946"/>
</p:tagLst>
</file>

<file path=ppt/tags/tag25.xml><?xml version="1.0" encoding="utf-8"?>
<p:tagLst xmlns:p="http://schemas.openxmlformats.org/presentationml/2006/main">
  <p:tag name="AS_UNIQUEID" val="1610"/>
</p:tagLst>
</file>

<file path=ppt/tags/tag250.xml><?xml version="1.0" encoding="utf-8"?>
<p:tagLst xmlns:p="http://schemas.openxmlformats.org/presentationml/2006/main">
  <p:tag name="AS_UNIQUEID" val="1947"/>
</p:tagLst>
</file>

<file path=ppt/tags/tag251.xml><?xml version="1.0" encoding="utf-8"?>
<p:tagLst xmlns:p="http://schemas.openxmlformats.org/presentationml/2006/main">
  <p:tag name="AS_UNIQUEID" val="1948"/>
</p:tagLst>
</file>

<file path=ppt/tags/tag252.xml><?xml version="1.0" encoding="utf-8"?>
<p:tagLst xmlns:p="http://schemas.openxmlformats.org/presentationml/2006/main">
  <p:tag name="AS_UNIQUEID" val="1950"/>
</p:tagLst>
</file>

<file path=ppt/tags/tag253.xml><?xml version="1.0" encoding="utf-8"?>
<p:tagLst xmlns:p="http://schemas.openxmlformats.org/presentationml/2006/main">
  <p:tag name="AS_UNIQUEID" val="1951"/>
</p:tagLst>
</file>

<file path=ppt/tags/tag254.xml><?xml version="1.0" encoding="utf-8"?>
<p:tagLst xmlns:p="http://schemas.openxmlformats.org/presentationml/2006/main">
  <p:tag name="AS_UNIQUEID" val="1580"/>
</p:tagLst>
</file>

<file path=ppt/tags/tag255.xml><?xml version="1.0" encoding="utf-8"?>
<p:tagLst xmlns:p="http://schemas.openxmlformats.org/presentationml/2006/main">
  <p:tag name="AS_UNIQUEID" val="1579"/>
</p:tagLst>
</file>

<file path=ppt/tags/tag256.xml><?xml version="1.0" encoding="utf-8"?>
<p:tagLst xmlns:p="http://schemas.openxmlformats.org/presentationml/2006/main">
  <p:tag name="AS_UNIQUEID" val="1696"/>
</p:tagLst>
</file>

<file path=ppt/tags/tag257.xml><?xml version="1.0" encoding="utf-8"?>
<p:tagLst xmlns:p="http://schemas.openxmlformats.org/presentationml/2006/main">
  <p:tag name="AS_UNIQUEID" val="1580"/>
</p:tagLst>
</file>

<file path=ppt/tags/tag258.xml><?xml version="1.0" encoding="utf-8"?>
<p:tagLst xmlns:p="http://schemas.openxmlformats.org/presentationml/2006/main">
  <p:tag name="AS_UNIQUEID" val="1579"/>
</p:tagLst>
</file>

<file path=ppt/tags/tag259.xml><?xml version="1.0" encoding="utf-8"?>
<p:tagLst xmlns:p="http://schemas.openxmlformats.org/presentationml/2006/main">
  <p:tag name="AS_UNIQUEID" val="1698"/>
</p:tagLst>
</file>

<file path=ppt/tags/tag26.xml><?xml version="1.0" encoding="utf-8"?>
<p:tagLst xmlns:p="http://schemas.openxmlformats.org/presentationml/2006/main">
  <p:tag name="AS_UNIQUEID" val="1611"/>
</p:tagLst>
</file>

<file path=ppt/tags/tag260.xml><?xml version="1.0" encoding="utf-8"?>
<p:tagLst xmlns:p="http://schemas.openxmlformats.org/presentationml/2006/main">
  <p:tag name="AS_UNIQUEID" val="1955"/>
  <p:tag name="KSO_WM_ASSEMBLE_CHIP_INDEX" val="e804da6ac35a4cd795bd260c6593d402"/>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134054ed1e2fb802fe"/>
  <p:tag name="KSO_WM_TEMPLATE_ASSEMBLE_XID" val="60656f134054ed1e2fb802fe"/>
  <p:tag name="KSO_WM_TEMPLATE_CATEGORY" val="diagram"/>
  <p:tag name="KSO_WM_TEMPLATE_INDEX" val="20212074"/>
  <p:tag name="KSO_WM_UNIT_COMPATIBLE" val="0"/>
  <p:tag name="KSO_WM_UNIT_DEC_AREA_ID" val="684997c8f4554deab3b2aae75a1e5f6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074_1*d*2"/>
  <p:tag name="KSO_WM_UNIT_INDEX" val="2"/>
  <p:tag name="KSO_WM_UNIT_LAYERLEVEL" val="1"/>
  <p:tag name="KSO_WM_UNIT_PICTURE_CLIP_FLAG" val="0"/>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888*1481"/>
</p:tagLst>
</file>

<file path=ppt/tags/tag261.xml><?xml version="1.0" encoding="utf-8"?>
<p:tagLst xmlns:p="http://schemas.openxmlformats.org/presentationml/2006/main">
  <p:tag name="AS_UNIQUEID" val="1956"/>
  <p:tag name="KSO_WM_ASSEMBLE_CHIP_INDEX" val="e094f2d5e8e740ee86f7f713af2d4a55"/>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134054ed1e2fb802fe"/>
  <p:tag name="KSO_WM_TEMPLATE_ASSEMBLE_XID" val="60656f134054ed1e2fb802fe"/>
  <p:tag name="KSO_WM_TEMPLATE_CATEGORY" val="diagram"/>
  <p:tag name="KSO_WM_TEMPLATE_INDEX" val="20212074"/>
  <p:tag name="KSO_WM_UNIT_COMPATIBLE" val="0"/>
  <p:tag name="KSO_WM_UNIT_DEC_AREA_ID" val="42c424b3786a4214a01442f10424452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074_1*d*1"/>
  <p:tag name="KSO_WM_UNIT_INDEX" val="1"/>
  <p:tag name="KSO_WM_UNIT_LAYERLEVEL" val="1"/>
  <p:tag name="KSO_WM_UNIT_SM_LIMIT_TYPE" val="2"/>
  <p:tag name="KSO_WM_UNIT_SUPPORT_UNIT_TYPE" val="[&quot;d&quot;,&quot;α&quot;,&quot;β&quot;,&quot;θ&quot;]"/>
  <p:tag name="KSO_WM_UNIT_TYPE" val="d"/>
  <p:tag name="KSO_WM_UNIT_VALUE" val="888*1481"/>
</p:tagLst>
</file>

<file path=ppt/tags/tag262.xml><?xml version="1.0" encoding="utf-8"?>
<p:tagLst xmlns:p="http://schemas.openxmlformats.org/presentationml/2006/main">
  <p:tag name="AS_UNIQUEID" val="1579"/>
</p:tagLst>
</file>

<file path=ppt/tags/tag263.xml><?xml version="1.0" encoding="utf-8"?>
<p:tagLst xmlns:p="http://schemas.openxmlformats.org/presentationml/2006/main">
  <p:tag name="AS_UNIQUEID" val="2162"/>
</p:tagLst>
</file>

<file path=ppt/tags/tag264.xml><?xml version="1.0" encoding="utf-8"?>
<p:tagLst xmlns:p="http://schemas.openxmlformats.org/presentationml/2006/main">
  <p:tag name="KSO_WM_BEAUTIFY_FLAG" val="#wm#"/>
  <p:tag name="KSO_WM_CHIP_FILLPROP" val="[[{&quot;fill_id&quot;:&quot;23db982ffde44f6db26a00ed44c2df51&quot;,&quot;fill_align&quot;:&quot;cm&quot;,&quot;text_align&quot;:&quot;cm&quot;,&quot;text_direction&quot;:&quot;horizontal&quot;,&quot;chip_types&quot;:[&quot;diagram&quot;,&quot;pictext&quot;,&quot;picture&quot;,&quot;chart&quot;,&quot;table&quot;,&quot;video&quot;],&quot;support_features&quot;:[&quot;collage&quot;]},{&quot;fill_id&quot;:&quot;13bacbe80d794db69fe6229590c25ce6&quot;,&quot;fill_align&quot;:&quot;cm&quot;,&quot;text_align&quot;:&quot;lm&quot;,&quot;text_direction&quot;:&quot;horizontal&quot;,&quot;chip_types&quot;:[&quot;pictext&quot;,&quot;text&quot;,&quot;picture&quot;,&quot;chart&quot;,&quot;table&quot;,&quot;video&quot;],&quot;support_features&quot;:[&quot;collage&quot;]}],[{&quot;fill_id&quot;:&quot;23db982ffde44f6db26a00ed44c2df51&quot;,&quot;fill_align&quot;:&quot;rm&quot;,&quot;text_align&quot;:&quot;lm&quot;,&quot;text_direction&quot;:&quot;horizontal&quot;,&quot;chip_types&quot;:[&quot;text&quot;]},{&quot;fill_id&quot;:&quot;13bacbe80d794db69fe6229590c25ce6&quot;,&quot;fill_align&quot;:&quot;lm&quot;,&quot;text_align&quot;:&quot;lm&quot;,&quot;text_direction&quot;:&quot;horizontal&quot;,&quot;chip_types&quot;:[&quot;text&quot;]}]]"/>
  <p:tag name="KSO_WM_CHIP_GROUPID" val="5e6efcfd605d5daf04fe5f8f"/>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e6efcfd605d5daf04fe5f90"/>
  <p:tag name="KSO_WM_SLIDE_BACKGROUND" val="[&quot;general&quot;,&quot;frame&quot;]"/>
  <p:tag name="KSO_WM_SLIDE_BACKGROUND_TYPE" val="frame"/>
  <p:tag name="KSO_WM_SLIDE_BK_DARK_LIGHT" val="2"/>
  <p:tag name="KSO_WM_SLIDE_CAN_ADD_NAVIGATION" val="1"/>
  <p:tag name="KSO_WM_SLIDE_ID" val="diagram20212074_1"/>
  <p:tag name="KSO_WM_SLIDE_INDEX" val="1"/>
  <p:tag name="KSO_WM_SLIDE_ITEM_CNT" val="0"/>
  <p:tag name="KSO_WM_SLIDE_LAYOUT" val="d"/>
  <p:tag name="KSO_WM_SLIDE_LAYOUT_CNT" val="2"/>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2-02-06T09:54:33&quot;,&quot;maxSize&quot;:{&quot;size1&quot;:56.199971307794719},&quot;minSize&quot;:{&quot;size1&quot;:41.199971307794719},&quot;normalSize&quot;:{&quot;size1&quot;:43.643721307794713},&quot;subLayout&quot;:[{&quot;id&quot;:&quot;2022-02-06T09:54:33&quot;,&quot;margin&quot;:{&quot;bottom&quot;:1.6929999589920044,&quot;left&quot;:1.6929999589920044,&quot;right&quot;:0,&quot;top&quot;:1.6929999589920044},&quot;type&quot;:0},{&quot;direction&quot;:1,&quot;id&quot;:&quot;2022-02-06T09:54:33&quot;,&quot;margin&quot;:{&quot;bottom&quot;:1.6929999589920044,&quot;left&quot;:0.84700000286102295,&quot;right&quot;:1.6929999589920044,&quot;top&quot;:1.6929999589920044},&quot;type&quot;:0}],&quot;type&quot;:0}"/>
  <p:tag name="KSO_WM_SLIDE_POSITION" val="48*144"/>
  <p:tag name="KSO_WM_SLIDE_RATIO" val="1.777778"/>
  <p:tag name="KSO_WM_SLIDE_SIZE" val="864*252"/>
  <p:tag name="KSO_WM_SLIDE_SUBTYPE" val="picTxt"/>
  <p:tag name="KSO_WM_SLIDE_SUPPORT_FEATURE_TYPE" val="0"/>
  <p:tag name="KSO_WM_SLIDE_TYPE" val="text"/>
  <p:tag name="KSO_WM_SPECIAL_SOURCE" val="bdnull"/>
  <p:tag name="KSO_WM_TAG_VERSION" val="1.0"/>
  <p:tag name="KSO_WM_TEMPLATE_ASSEMBLE_GROUPID" val="60656f134054ed1e2fb802fe"/>
  <p:tag name="KSO_WM_TEMPLATE_ASSEMBLE_XID" val="60656f134054ed1e2fb802fe"/>
  <p:tag name="KSO_WM_TEMPLATE_CATEGORY" val="diagram"/>
  <p:tag name="KSO_WM_TEMPLATE_COLOR_TYPE" val="1"/>
  <p:tag name="KSO_WM_TEMPLATE_INDEX" val="20212074"/>
  <p:tag name="KSO_WM_TEMPLATE_MASTER_TYPE" val="0"/>
  <p:tag name="KSO_WM_TEMPLATE_SUBCATEGORY" val="21"/>
</p:tagLst>
</file>

<file path=ppt/tags/tag265.xml><?xml version="1.0" encoding="utf-8"?>
<p:tagLst xmlns:p="http://schemas.openxmlformats.org/presentationml/2006/main">
  <p:tag name="AS_UNIQUEID" val="1958"/>
</p:tagLst>
</file>

<file path=ppt/tags/tag266.xml><?xml version="1.0" encoding="utf-8"?>
<p:tagLst xmlns:p="http://schemas.openxmlformats.org/presentationml/2006/main">
  <p:tag name="AS_UNIQUEID" val="1959"/>
</p:tagLst>
</file>

<file path=ppt/tags/tag267.xml><?xml version="1.0" encoding="utf-8"?>
<p:tagLst xmlns:p="http://schemas.openxmlformats.org/presentationml/2006/main">
  <p:tag name="AS_UNIQUEID" val="1960"/>
</p:tagLst>
</file>

<file path=ppt/tags/tag268.xml><?xml version="1.0" encoding="utf-8"?>
<p:tagLst xmlns:p="http://schemas.openxmlformats.org/presentationml/2006/main">
  <p:tag name="AS_UNIQUEID" val="1961"/>
</p:tagLst>
</file>

<file path=ppt/tags/tag269.xml><?xml version="1.0" encoding="utf-8"?>
<p:tagLst xmlns:p="http://schemas.openxmlformats.org/presentationml/2006/main">
  <p:tag name="AS_UNIQUEID" val="1962"/>
</p:tagLst>
</file>

<file path=ppt/tags/tag27.xml><?xml version="1.0" encoding="utf-8"?>
<p:tagLst xmlns:p="http://schemas.openxmlformats.org/presentationml/2006/main">
  <p:tag name="AS_UNIQUEID" val="1612"/>
</p:tagLst>
</file>

<file path=ppt/tags/tag270.xml><?xml version="1.0" encoding="utf-8"?>
<p:tagLst xmlns:p="http://schemas.openxmlformats.org/presentationml/2006/main">
  <p:tag name="AS_UNIQUEID" val="1963"/>
</p:tagLst>
</file>

<file path=ppt/tags/tag271.xml><?xml version="1.0" encoding="utf-8"?>
<p:tagLst xmlns:p="http://schemas.openxmlformats.org/presentationml/2006/main">
  <p:tag name="AS_UNIQUEID" val="1964"/>
</p:tagLst>
</file>

<file path=ppt/tags/tag272.xml><?xml version="1.0" encoding="utf-8"?>
<p:tagLst xmlns:p="http://schemas.openxmlformats.org/presentationml/2006/main">
  <p:tag name="AS_UNIQUEID" val="1965"/>
</p:tagLst>
</file>

<file path=ppt/tags/tag273.xml><?xml version="1.0" encoding="utf-8"?>
<p:tagLst xmlns:p="http://schemas.openxmlformats.org/presentationml/2006/main">
  <p:tag name="AS_UNIQUEID" val="1966"/>
</p:tagLst>
</file>

<file path=ppt/tags/tag274.xml><?xml version="1.0" encoding="utf-8"?>
<p:tagLst xmlns:p="http://schemas.openxmlformats.org/presentationml/2006/main">
  <p:tag name="AS_UNIQUEID" val="1967"/>
</p:tagLst>
</file>

<file path=ppt/tags/tag275.xml><?xml version="1.0" encoding="utf-8"?>
<p:tagLst xmlns:p="http://schemas.openxmlformats.org/presentationml/2006/main">
  <p:tag name="AS_UNIQUEID" val="1968"/>
</p:tagLst>
</file>

<file path=ppt/tags/tag276.xml><?xml version="1.0" encoding="utf-8"?>
<p:tagLst xmlns:p="http://schemas.openxmlformats.org/presentationml/2006/main">
  <p:tag name="AS_UNIQUEID" val="1969"/>
</p:tagLst>
</file>

<file path=ppt/tags/tag277.xml><?xml version="1.0" encoding="utf-8"?>
<p:tagLst xmlns:p="http://schemas.openxmlformats.org/presentationml/2006/main">
  <p:tag name="AS_UNIQUEID" val="1970"/>
</p:tagLst>
</file>

<file path=ppt/tags/tag278.xml><?xml version="1.0" encoding="utf-8"?>
<p:tagLst xmlns:p="http://schemas.openxmlformats.org/presentationml/2006/main">
  <p:tag name="AS_UNIQUEID" val="1971"/>
</p:tagLst>
</file>

<file path=ppt/tags/tag27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28.xml><?xml version="1.0" encoding="utf-8"?>
<p:tagLst xmlns:p="http://schemas.openxmlformats.org/presentationml/2006/main">
  <p:tag name="AS_UNIQUEID" val="1613"/>
</p:tagLst>
</file>

<file path=ppt/tags/tag280.xml><?xml version="1.0" encoding="utf-8"?>
<p:tagLst xmlns:p="http://schemas.openxmlformats.org/presentationml/2006/main">
  <p:tag name="AS_UNIQUEID" val="1700"/>
  <p:tag name="KSO_WM_UNIT_PLACING_PICTURE_USER_VIEWPORT" val="{&quot;height&quot;:4063,&quot;width&quot;:4232}"/>
</p:tagLst>
</file>

<file path=ppt/tags/tag281.xml><?xml version="1.0" encoding="utf-8"?>
<p:tagLst xmlns:p="http://schemas.openxmlformats.org/presentationml/2006/main">
  <p:tag name="AS_UNIQUEID" val="1580"/>
</p:tagLst>
</file>

<file path=ppt/tags/tag282.xml><?xml version="1.0" encoding="utf-8"?>
<p:tagLst xmlns:p="http://schemas.openxmlformats.org/presentationml/2006/main">
  <p:tag name="AS_UNIQUEID" val="1579"/>
</p:tagLst>
</file>

<file path=ppt/tags/tag283.xml><?xml version="1.0" encoding="utf-8"?>
<p:tagLst xmlns:p="http://schemas.openxmlformats.org/presentationml/2006/main">
  <p:tag name="AS_UNIQUEID" val="1701"/>
</p:tagLst>
</file>

<file path=ppt/tags/tag284.xml><?xml version="1.0" encoding="utf-8"?>
<p:tagLst xmlns:p="http://schemas.openxmlformats.org/presentationml/2006/main">
  <p:tag name="AS_UNIQUEID" val="1974"/>
  <p:tag name="KSO_WM_BEAUTIFY_FLAG" val="#wm#"/>
  <p:tag name="KSO_WM_CHIP_GROUPID" val="5ef1707e5bb2a422ac9a2b53"/>
  <p:tag name="KSO_WM_CHIP_XID" val="5ef1707e5bb2a422ac9a2b54"/>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BLOCK" val="0"/>
  <p:tag name="KSO_WM_UNIT_COMPATIBLE" val="0"/>
  <p:tag name="KSO_WM_UNIT_DEC_AREA_ID" val="87d16a5fd8004a03af2e09f03448e1b9"/>
  <p:tag name="KSO_WM_UNIT_DECORATE_INFO" val="{&quot;ReferentInfo&quot;:{&quot;Id&quot;:&quot;slide&quot;,&quot;X&quot;:{&quot;Pos&quot;:0},&quot;Y&quot;:{&quot;Pos&quot;:1}},&quot;DecorateInfoX&quot;:{&quot;Pos&quot;:0,&quot;IsAbs&quot;:false},&quot;DecorateInfoY&quot;:{&quot;Pos&quot;:0,&quot;IsAbs&quot;:false},&quot;DecorateInfoW&quot;:{&quot;IsAbs&quot;:false},&quot;DecorateInfoH&quot;:{&quot;IsAbs&quot;:false},&quot;whChangeMode&quot;:1}"/>
  <p:tag name="KSO_WM_UNIT_DIAGRAM_ISNUMVISUAL" val="0"/>
  <p:tag name="KSO_WM_UNIT_DIAGRAM_ISREFERUNIT" val="0"/>
  <p:tag name="KSO_WM_UNIT_HIGHLIGHT" val="0"/>
  <p:tag name="KSO_WM_UNIT_ID" val="diagram20208717_1*i*2"/>
  <p:tag name="KSO_WM_UNIT_INDEX" val="2"/>
  <p:tag name="KSO_WM_UNIT_LAYERLEVEL" val="1"/>
  <p:tag name="KSO_WM_UNIT_SM_LIMIT_TYPE" val="2"/>
  <p:tag name="KSO_WM_UNIT_TYPE" val="i"/>
</p:tagLst>
</file>

<file path=ppt/tags/tag285.xml><?xml version="1.0" encoding="utf-8"?>
<p:tagLst xmlns:p="http://schemas.openxmlformats.org/presentationml/2006/main">
  <p:tag name="AS_UNIQUEID" val="1975"/>
  <p:tag name="KSO_WM_BEAUTIFY_FLAG" val="#wm#"/>
  <p:tag name="KSO_WM_CHIP_GROUPID" val="5ef1707e5bb2a422ac9a2b53"/>
  <p:tag name="KSO_WM_CHIP_XID" val="5ef1707e5bb2a422ac9a2b54"/>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COMPATIBLE" val="0"/>
  <p:tag name="KSO_WM_UNIT_DIAGRAM_ISNUMVISUAL" val="0"/>
  <p:tag name="KSO_WM_UNIT_DIAGRAM_ISREFERUNIT" val="0"/>
  <p:tag name="KSO_WM_UNIT_HIGHLIGHT" val="0"/>
  <p:tag name="KSO_WM_UNIT_ID" val="diagram20208717_1*i*3"/>
  <p:tag name="KSO_WM_UNIT_INDEX" val="3"/>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286.xml><?xml version="1.0" encoding="utf-8"?>
<p:tagLst xmlns:p="http://schemas.openxmlformats.org/presentationml/2006/main">
  <p:tag name="AS_UNIQUEID" val="1976"/>
</p:tagLst>
</file>

<file path=ppt/tags/tag287.xml><?xml version="1.0" encoding="utf-8"?>
<p:tagLst xmlns:p="http://schemas.openxmlformats.org/presentationml/2006/main">
  <p:tag name="AS_UNIQUEID" val="1977"/>
</p:tagLst>
</file>

<file path=ppt/tags/tag288.xml><?xml version="1.0" encoding="utf-8"?>
<p:tagLst xmlns:p="http://schemas.openxmlformats.org/presentationml/2006/main">
  <p:tag name="AS_UNIQUEID" val="1978"/>
  <p:tag name="KSO_WM_BEAUTIFY_FLAG" val="#wm#"/>
  <p:tag name="KSO_WM_CHIP_GROUPID" val="5ef1707e5bb2a422ac9a2b53"/>
  <p:tag name="KSO_WM_CHIP_XID" val="5ef1707e5bb2a422ac9a2b54"/>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COMPATIBLE" val="0"/>
  <p:tag name="KSO_WM_UNIT_DIAGRAM_ISNUMVISUAL" val="0"/>
  <p:tag name="KSO_WM_UNIT_DIAGRAM_ISREFERUNIT" val="0"/>
  <p:tag name="KSO_WM_UNIT_HIGHLIGHT" val="0"/>
  <p:tag name="KSO_WM_UNIT_ID" val="diagram20208717_1*i*4"/>
  <p:tag name="KSO_WM_UNIT_INDEX" val="4"/>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289.xml><?xml version="1.0" encoding="utf-8"?>
<p:tagLst xmlns:p="http://schemas.openxmlformats.org/presentationml/2006/main">
  <p:tag name="AS_UNIQUEID" val="1979"/>
  <p:tag name="KSO_WM_BEAUTIFY_FLAG" val="#wm#"/>
  <p:tag name="KSO_WM_CHIP_GROUPID" val="5ef1707e5bb2a422ac9a2b53"/>
  <p:tag name="KSO_WM_CHIP_XID" val="5ef1707e5bb2a422ac9a2b54"/>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COMPATIBLE" val="0"/>
  <p:tag name="KSO_WM_UNIT_DIAGRAM_ISNUMVISUAL" val="0"/>
  <p:tag name="KSO_WM_UNIT_DIAGRAM_ISREFERUNIT" val="0"/>
  <p:tag name="KSO_WM_UNIT_HIGHLIGHT" val="0"/>
  <p:tag name="KSO_WM_UNIT_ID" val="diagram20208717_1*i*5"/>
  <p:tag name="KSO_WM_UNIT_INDEX" val="5"/>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29.xml><?xml version="1.0" encoding="utf-8"?>
<p:tagLst xmlns:p="http://schemas.openxmlformats.org/presentationml/2006/main">
  <p:tag name="AS_UNIQUEID" val="1614"/>
</p:tagLst>
</file>

<file path=ppt/tags/tag290.xml><?xml version="1.0" encoding="utf-8"?>
<p:tagLst xmlns:p="http://schemas.openxmlformats.org/presentationml/2006/main">
  <p:tag name="AS_UNIQUEID" val="1980"/>
</p:tagLst>
</file>

<file path=ppt/tags/tag291.xml><?xml version="1.0" encoding="utf-8"?>
<p:tagLst xmlns:p="http://schemas.openxmlformats.org/presentationml/2006/main">
  <p:tag name="AS_UNIQUEID" val="1981"/>
  <p:tag name="KSO_WM_BEAUTIFY_FLAG" val="#wm#"/>
  <p:tag name="KSO_WM_CHIP_GROUPID" val="5ef1707e5bb2a422ac9a2b53"/>
  <p:tag name="KSO_WM_CHIP_XID" val="5ef1707e5bb2a422ac9a2b54"/>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COMPATIBLE" val="0"/>
  <p:tag name="KSO_WM_UNIT_DIAGRAM_ISNUMVISUAL" val="0"/>
  <p:tag name="KSO_WM_UNIT_DIAGRAM_ISREFERUNIT" val="0"/>
  <p:tag name="KSO_WM_UNIT_HIGHLIGHT" val="0"/>
  <p:tag name="KSO_WM_UNIT_ID" val="diagram20208717_1*i*6"/>
  <p:tag name="KSO_WM_UNIT_INDEX" val="6"/>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292.xml><?xml version="1.0" encoding="utf-8"?>
<p:tagLst xmlns:p="http://schemas.openxmlformats.org/presentationml/2006/main">
  <p:tag name="AS_UNIQUEID" val="1982"/>
  <p:tag name="KSO_WM_BEAUTIFY_FLAG" val="#wm#"/>
  <p:tag name="KSO_WM_CHIP_GROUPID" val="5ef1707e5bb2a422ac9a2b53"/>
  <p:tag name="KSO_WM_CHIP_XID" val="5ef1707e5bb2a422ac9a2b54"/>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COMPATIBLE" val="0"/>
  <p:tag name="KSO_WM_UNIT_DIAGRAM_ISNUMVISUAL" val="0"/>
  <p:tag name="KSO_WM_UNIT_DIAGRAM_ISREFERUNIT" val="0"/>
  <p:tag name="KSO_WM_UNIT_HIGHLIGHT" val="0"/>
  <p:tag name="KSO_WM_UNIT_ID" val="diagram20208717_1*i*7"/>
  <p:tag name="KSO_WM_UNIT_INDEX" val="7"/>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293.xml><?xml version="1.0" encoding="utf-8"?>
<p:tagLst xmlns:p="http://schemas.openxmlformats.org/presentationml/2006/main">
  <p:tag name="AS_UNIQUEID" val="1983"/>
</p:tagLst>
</file>

<file path=ppt/tags/tag294.xml><?xml version="1.0" encoding="utf-8"?>
<p:tagLst xmlns:p="http://schemas.openxmlformats.org/presentationml/2006/main">
  <p:tag name="AS_UNIQUEID" val="1984"/>
  <p:tag name="KSO_WM_BEAUTIFY_FLAG" val="#wm#"/>
  <p:tag name="KSO_WM_CHIP_GROUPID" val="5ef1707e5bb2a422ac9a2b53"/>
  <p:tag name="KSO_WM_CHIP_XID" val="5ef1707e5bb2a422ac9a2b54"/>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COMPATIBLE" val="0"/>
  <p:tag name="KSO_WM_UNIT_DIAGRAM_ISNUMVISUAL" val="0"/>
  <p:tag name="KSO_WM_UNIT_DIAGRAM_ISREFERUNIT" val="0"/>
  <p:tag name="KSO_WM_UNIT_HIGHLIGHT" val="0"/>
  <p:tag name="KSO_WM_UNIT_ID" val="diagram20208717_1*i*8"/>
  <p:tag name="KSO_WM_UNIT_INDEX" val="8"/>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295.xml><?xml version="1.0" encoding="utf-8"?>
<p:tagLst xmlns:p="http://schemas.openxmlformats.org/presentationml/2006/main">
  <p:tag name="AS_UNIQUEID" val="1985"/>
  <p:tag name="KSO_WM_BEAUTIFY_FLAG" val="#wm#"/>
  <p:tag name="KSO_WM_CHIP_GROUPID" val="5ef1707e5bb2a422ac9a2b53"/>
  <p:tag name="KSO_WM_CHIP_XID" val="5ef1707e5bb2a422ac9a2b54"/>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COMPATIBLE" val="0"/>
  <p:tag name="KSO_WM_UNIT_DIAGRAM_ISNUMVISUAL" val="0"/>
  <p:tag name="KSO_WM_UNIT_DIAGRAM_ISREFERUNIT" val="0"/>
  <p:tag name="KSO_WM_UNIT_HIGHLIGHT" val="0"/>
  <p:tag name="KSO_WM_UNIT_ID" val="diagram20208717_1*i*9"/>
  <p:tag name="KSO_WM_UNIT_INDEX" val="9"/>
  <p:tag name="KSO_WM_UNIT_LAYERLEVEL" val="1"/>
  <p:tag name="KSO_WM_UNIT_LINE_FILL_TYPE" val="2"/>
  <p:tag name="KSO_WM_UNIT_LINE_FORE_SCHEMECOLOR_INDEX" val="5"/>
  <p:tag name="KSO_WM_UNIT_LINE_FORE_SCHEMECOLOR_INDEX_BRIGHTNESS" val="0"/>
  <p:tag name="KSO_WM_UNIT_SM_LIMIT_TYPE" val="2"/>
  <p:tag name="KSO_WM_UNIT_TYPE" val="i"/>
</p:tagLst>
</file>

<file path=ppt/tags/tag296.xml><?xml version="1.0" encoding="utf-8"?>
<p:tagLst xmlns:p="http://schemas.openxmlformats.org/presentationml/2006/main">
  <p:tag name="AS_UNIQUEID" val="1986"/>
  <p:tag name="KSO_WM_ASSEMBLE_CHIP_INDEX" val="c577a3270a51498d911295e59d240259"/>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7d4054ed1e2fb7f9cb"/>
  <p:tag name="KSO_WM_TEMPLATE_ASSEMBLE_XID" val="60656e7d4054ed1e2fb7f9cb"/>
  <p:tag name="KSO_WM_TEMPLATE_CATEGORY" val="diagram"/>
  <p:tag name="KSO_WM_TEMPLATE_INDEX" val="20208717"/>
  <p:tag name="KSO_WM_UNIT_BLOCK" val="0"/>
  <p:tag name="KSO_WM_UNIT_COMPATIBLE" val="0"/>
  <p:tag name="KSO_WM_UNIT_DEC_AREA_ID" val="bad37aaffd614aaa8b62bb0beaa6b1c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08717_1*f*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
  <p:tag name="KSO_WM_UNIT_SHOW_EDIT_AREA_INDICATION" val="1"/>
  <p:tag name="KSO_WM_UNIT_SM_LIMIT_TYPE" val="2"/>
  <p:tag name="KSO_WM_UNIT_SUBTYPE" val="a"/>
  <p:tag name="KSO_WM_UNIT_SUPPORT_BIG_FONT" val="1"/>
  <p:tag name="KSO_WM_UNIT_TEXT_FILL_FORE_SCHEMECOLOR_INDEX" val="13"/>
  <p:tag name="KSO_WM_UNIT_TEXT_FILL_FORE_SCHEMECOLOR_INDEX_BRIGHTNESS" val="0.25"/>
  <p:tag name="KSO_WM_UNIT_TEXT_FILL_TYPE" val="1"/>
  <p:tag name="KSO_WM_UNIT_TEXT_SUBTYPE" val="a"/>
  <p:tag name="KSO_WM_UNIT_VALUE" val="342"/>
</p:tagLst>
</file>

<file path=ppt/tags/tag297.xml><?xml version="1.0" encoding="utf-8"?>
<p:tagLst xmlns:p="http://schemas.openxmlformats.org/presentationml/2006/main">
  <p:tag name="AS_UNIQUEID" val="1987"/>
</p:tagLst>
</file>

<file path=ppt/tags/tag298.xml><?xml version="1.0" encoding="utf-8"?>
<p:tagLst xmlns:p="http://schemas.openxmlformats.org/presentationml/2006/main">
  <p:tag name="AS_UNIQUEID" val="1988"/>
</p:tagLst>
</file>

<file path=ppt/tags/tag299.xml><?xml version="1.0" encoding="utf-8"?>
<p:tagLst xmlns:p="http://schemas.openxmlformats.org/presentationml/2006/main">
  <p:tag name="AS_UNIQUEID" val="1989"/>
</p:tagLst>
</file>

<file path=ppt/tags/tag3.xml><?xml version="1.0" encoding="utf-8"?>
<p:tagLst xmlns:p="http://schemas.openxmlformats.org/presentationml/2006/main">
  <p:tag name="AS_UNIQUEID" val="1584"/>
</p:tagLst>
</file>

<file path=ppt/tags/tag30.xml><?xml version="1.0" encoding="utf-8"?>
<p:tagLst xmlns:p="http://schemas.openxmlformats.org/presentationml/2006/main">
  <p:tag name="AS_UNIQUEID" val="1616"/>
</p:tagLst>
</file>

<file path=ppt/tags/tag300.xml><?xml version="1.0" encoding="utf-8"?>
<p:tagLst xmlns:p="http://schemas.openxmlformats.org/presentationml/2006/main">
  <p:tag name="AS_UNIQUEID" val="1990"/>
</p:tagLst>
</file>

<file path=ppt/tags/tag301.xml><?xml version="1.0" encoding="utf-8"?>
<p:tagLst xmlns:p="http://schemas.openxmlformats.org/presentationml/2006/main">
  <p:tag name="AS_UNIQUEID" val="1991"/>
</p:tagLst>
</file>

<file path=ppt/tags/tag302.xml><?xml version="1.0" encoding="utf-8"?>
<p:tagLst xmlns:p="http://schemas.openxmlformats.org/presentationml/2006/main">
  <p:tag name="AS_UNIQUEID" val="1992"/>
</p:tagLst>
</file>

<file path=ppt/tags/tag303.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true,&quot;fill_id&quot;:&quot;cbc5ad0736cf4eccbc3375f750b410a4&quot;,&quot;fill_align&quot;:&quot;lm&quot;,&quot;chip_types&quot;:[&quot;header&quot;]},{&quot;text_align&quot;:&quot;lm&quot;,&quot;text_direction&quot;:&quot;horizontal&quot;,&quot;support_big_font&quot;:true,&quot;fill_id&quot;:&quot;001301a16bfe4fee952b84fd55dd512d&quot;,&quot;fill_align&quot;:&quot;cm&quot;,&quot;chip_types&quot;:[&quot;text&quot;]}],[{&quot;text_align&quot;:&quot;lm&quot;,&quot;text_direction&quot;:&quot;horizontal&quot;,&quot;support_big_font&quot;:false,&quot;fill_id&quot;:&quot;cbc5ad0736cf4eccbc3375f750b410a4&quot;,&quot;fill_align&quot;:&quot;lm&quot;,&quot;chip_types&quot;:[&quot;header&quot;]},{&quot;text_align&quot;:&quot;cm&quot;,&quot;text_direction&quot;:&quot;horizontal&quot;,&quot;support_features&quot;:[&quot;collage&quot;],&quot;support_big_font&quot;:false,&quot;fill_id&quot;:&quot;001301a16bfe4fee952b84fd55dd512d&quot;,&quot;fill_align&quot;:&quot;cm&quot;,&quot;chip_types&quot;:[&quot;diagram&quot;,&quot;pictext&quot;,&quot;picture&quot;,&quot;chart&quot;,&quot;table&quot;,&quot;video&quot;]}]]"/>
  <p:tag name="KSO_WM_CHIP_GROUPID" val="5ef1707e5bb2a422ac9a2b53"/>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1707e5bb2a422ac9a2b54"/>
  <p:tag name="KSO_WM_SLIDE_BACKGROUND" val="[&quot;general&quot;]"/>
  <p:tag name="KSO_WM_SLIDE_BACKGROUND_TYPE" val="general"/>
  <p:tag name="KSO_WM_SLIDE_BK_DARK_LIGHT" val="2"/>
  <p:tag name="KSO_WM_SLIDE_CAN_ADD_NAVIGATION" val="1"/>
  <p:tag name="KSO_WM_SLIDE_ID" val="diagram20208717_1"/>
  <p:tag name="KSO_WM_SLIDE_INDEX" val="1"/>
  <p:tag name="KSO_WM_SLIDE_ITEM_CNT" val="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46&quot;,&quot;maxSize&quot;:{&quot;size1&quot;:22.399999999999999},&quot;minSize&quot;:{&quot;size1&quot;:20},&quot;normalSize&quot;:{&quot;size1&quot;:22.399999999999999},&quot;subLayout&quot;:[{&quot;id&quot;:&quot;2021-04-01T15:01:46&quot;,&quot;margin&quot;:{&quot;bottom&quot;:0.026000002399086952,&quot;left&quot;:1.6929999589920044,&quot;right&quot;:8.0430002212524414,&quot;top&quot;:1.6929999589920044},&quot;type&quot;:0},{&quot;id&quot;:&quot;2021-04-01T15:01:47&quot;,&quot;margin&quot;:{&quot;bottom&quot;:2.9630000591278076,&quot;left&quot;:3.3870000839233398,&quot;right&quot;:3.3859999179840088,&quot;top&quot;:2.0899999141693115},&quot;type&quot;:0}],&quot;type&quot;:0}"/>
  <p:tag name="KSO_WM_SLIDE_POSITION" val="22*0"/>
  <p:tag name="KSO_WM_SLIDE_RATIO" val="1.777778"/>
  <p:tag name="KSO_WM_SLIDE_SIZE" val="937*480"/>
  <p:tag name="KSO_WM_SLIDE_SUBTYPE" val="pureTxt"/>
  <p:tag name="KSO_WM_SLIDE_SUPPORT_FEATURE_TYPE" val="0"/>
  <p:tag name="KSO_WM_SLIDE_TYPE" val="text"/>
  <p:tag name="KSO_WM_SPECIAL_SOURCE" val="bdnull"/>
  <p:tag name="KSO_WM_TAG_VERSION" val="1.0"/>
  <p:tag name="KSO_WM_TEMPLATE_ASSEMBLE_GROUPID" val="60656e7d4054ed1e2fb7f9cb"/>
  <p:tag name="KSO_WM_TEMPLATE_ASSEMBLE_XID" val="60656e7d4054ed1e2fb7f9cb"/>
  <p:tag name="KSO_WM_TEMPLATE_CATEGORY" val="diagram"/>
  <p:tag name="KSO_WM_TEMPLATE_COLOR_TYPE" val="1"/>
  <p:tag name="KSO_WM_TEMPLATE_INDEX" val="20208717"/>
  <p:tag name="KSO_WM_TEMPLATE_MASTER_TYPE" val="0"/>
  <p:tag name="KSO_WM_TEMPLATE_SUBCATEGORY" val="21"/>
</p:tagLst>
</file>

<file path=ppt/tags/tag304.xml><?xml version="1.0" encoding="utf-8"?>
<p:tagLst xmlns:p="http://schemas.openxmlformats.org/presentationml/2006/main">
  <p:tag name="AS_UNIQUEID" val="1997"/>
</p:tagLst>
</file>

<file path=ppt/tags/tag305.xml><?xml version="1.0" encoding="utf-8"?>
<p:tagLst xmlns:p="http://schemas.openxmlformats.org/presentationml/2006/main">
  <p:tag name="AS_UNIQUEID" val="1998"/>
  <p:tag name="KSO_WM_UNIT_PLACING_PICTURE_USER_VIEWPORT" val="{&quot;height&quot;:5432.725984251969,&quot;width&quot;:10865.453543307087}"/>
</p:tagLst>
</file>

<file path=ppt/tags/tag306.xml><?xml version="1.0" encoding="utf-8"?>
<p:tagLst xmlns:p="http://schemas.openxmlformats.org/presentationml/2006/main">
  <p:tag name="AS_UNIQUEID" val="1999"/>
</p:tagLst>
</file>

<file path=ppt/tags/tag307.xml><?xml version="1.0" encoding="utf-8"?>
<p:tagLst xmlns:p="http://schemas.openxmlformats.org/presentationml/2006/main">
  <p:tag name="AS_UNIQUEID" val="2000"/>
</p:tagLst>
</file>

<file path=ppt/tags/tag308.xml><?xml version="1.0" encoding="utf-8"?>
<p:tagLst xmlns:p="http://schemas.openxmlformats.org/presentationml/2006/main">
  <p:tag name="AS_UNIQUEID" val="2001"/>
  <p:tag name="KSO_WM_BEAUTIFY_FLAG" val=""/>
</p:tagLst>
</file>

<file path=ppt/tags/tag309.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1.xml><?xml version="1.0" encoding="utf-8"?>
<p:tagLst xmlns:p="http://schemas.openxmlformats.org/presentationml/2006/main">
  <p:tag name="AS_UNIQUEID" val="1617"/>
</p:tagLst>
</file>

<file path=ppt/tags/tag310.xml><?xml version="1.0" encoding="utf-8"?>
<p:tagLst xmlns:p="http://schemas.openxmlformats.org/presentationml/2006/main">
  <p:tag name="AS_UNIQUEID" val="1994"/>
</p:tagLst>
</file>

<file path=ppt/tags/tag311.xml><?xml version="1.0" encoding="utf-8"?>
<p:tagLst xmlns:p="http://schemas.openxmlformats.org/presentationml/2006/main">
  <p:tag name="AS_UNIQUEID" val="1995"/>
</p:tagLst>
</file>

<file path=ppt/tags/tag312.xml><?xml version="1.0" encoding="utf-8"?>
<p:tagLst xmlns:p="http://schemas.openxmlformats.org/presentationml/2006/main">
  <p:tag name="AS_UNIQUEID" val="1706"/>
</p:tagLst>
</file>

<file path=ppt/tags/tag313.xml><?xml version="1.0" encoding="utf-8"?>
<p:tagLst xmlns:p="http://schemas.openxmlformats.org/presentationml/2006/main">
  <p:tag name="AS_UNIQUEID" val="1708"/>
</p:tagLst>
</file>

<file path=ppt/tags/tag314.xml><?xml version="1.0" encoding="utf-8"?>
<p:tagLst xmlns:p="http://schemas.openxmlformats.org/presentationml/2006/main">
  <p:tag name="AS_UNIQUEID" val="2003"/>
</p:tagLst>
</file>

<file path=ppt/tags/tag315.xml><?xml version="1.0" encoding="utf-8"?>
<p:tagLst xmlns:p="http://schemas.openxmlformats.org/presentationml/2006/main">
  <p:tag name="AS_UNIQUEID" val="1711"/>
</p:tagLst>
</file>

<file path=ppt/tags/tag316.xml><?xml version="1.0" encoding="utf-8"?>
<p:tagLst xmlns:p="http://schemas.openxmlformats.org/presentationml/2006/main">
  <p:tag name="AS_UNIQUEID" val="1706"/>
</p:tagLst>
</file>

<file path=ppt/tags/tag317.xml><?xml version="1.0" encoding="utf-8"?>
<p:tagLst xmlns:p="http://schemas.openxmlformats.org/presentationml/2006/main">
  <p:tag name="AS_UNIQUEID" val="2005"/>
</p:tagLst>
</file>

<file path=ppt/tags/tag318.xml><?xml version="1.0" encoding="utf-8"?>
<p:tagLst xmlns:p="http://schemas.openxmlformats.org/presentationml/2006/main">
  <p:tag name="AS_UNIQUEID" val="1711"/>
</p:tagLst>
</file>

<file path=ppt/tags/tag319.xml><?xml version="1.0" encoding="utf-8"?>
<p:tagLst xmlns:p="http://schemas.openxmlformats.org/presentationml/2006/main">
  <p:tag name="AS_UNIQUEID" val="1706"/>
</p:tagLst>
</file>

<file path=ppt/tags/tag32.xml><?xml version="1.0" encoding="utf-8"?>
<p:tagLst xmlns:p="http://schemas.openxmlformats.org/presentationml/2006/main">
  <p:tag name="AS_UNIQUEID" val="1618"/>
</p:tagLst>
</file>

<file path=ppt/tags/tag320.xml><?xml version="1.0" encoding="utf-8"?>
<p:tagLst xmlns:p="http://schemas.openxmlformats.org/presentationml/2006/main">
  <p:tag name="AS_UNIQUEID" val="2007"/>
</p:tagLst>
</file>

<file path=ppt/tags/tag321.xml><?xml version="1.0" encoding="utf-8"?>
<p:tagLst xmlns:p="http://schemas.openxmlformats.org/presentationml/2006/main">
  <p:tag name="AS_UNIQUEID" val="1287"/>
</p:tagLst>
</file>

<file path=ppt/tags/tag322.xml><?xml version="1.0" encoding="utf-8"?>
<p:tagLst xmlns:p="http://schemas.openxmlformats.org/presentationml/2006/main">
  <p:tag name="AS_UNIQUEID" val="1289"/>
</p:tagLst>
</file>

<file path=ppt/tags/tag323.xml><?xml version="1.0" encoding="utf-8"?>
<p:tagLst xmlns:p="http://schemas.openxmlformats.org/presentationml/2006/main">
  <p:tag name="AS_UNIQUEID" val="1288"/>
</p:tagLst>
</file>

<file path=ppt/tags/tag324.xml><?xml version="1.0" encoding="utf-8"?>
<p:tagLst xmlns:p="http://schemas.openxmlformats.org/presentationml/2006/main">
  <p:tag name="AS_UNIQUEID" val="1287"/>
</p:tagLst>
</file>

<file path=ppt/tags/tag325.xml><?xml version="1.0" encoding="utf-8"?>
<p:tagLst xmlns:p="http://schemas.openxmlformats.org/presentationml/2006/main">
  <p:tag name="AS_UNIQUEID" val="1288"/>
</p:tagLst>
</file>

<file path=ppt/tags/tag326.xml><?xml version="1.0" encoding="utf-8"?>
<p:tagLst xmlns:p="http://schemas.openxmlformats.org/presentationml/2006/main">
  <p:tag name="AS_UNIQUEID" val="1289"/>
</p:tagLst>
</file>

<file path=ppt/tags/tag327.xml><?xml version="1.0" encoding="utf-8"?>
<p:tagLst xmlns:p="http://schemas.openxmlformats.org/presentationml/2006/main">
  <p:tag name="AS_UNIQUEID" val="1287"/>
</p:tagLst>
</file>

<file path=ppt/tags/tag328.xml><?xml version="1.0" encoding="utf-8"?>
<p:tagLst xmlns:p="http://schemas.openxmlformats.org/presentationml/2006/main">
  <p:tag name="AS_UNIQUEID" val="1289"/>
</p:tagLst>
</file>

<file path=ppt/tags/tag329.xml><?xml version="1.0" encoding="utf-8"?>
<p:tagLst xmlns:p="http://schemas.openxmlformats.org/presentationml/2006/main">
  <p:tag name="AS_UNIQUEID" val="1718"/>
</p:tagLst>
</file>

<file path=ppt/tags/tag33.xml><?xml version="1.0" encoding="utf-8"?>
<p:tagLst xmlns:p="http://schemas.openxmlformats.org/presentationml/2006/main">
  <p:tag name="AS_UNIQUEID" val="1619"/>
</p:tagLst>
</file>

<file path=ppt/tags/tag330.xml><?xml version="1.0" encoding="utf-8"?>
<p:tagLst xmlns:p="http://schemas.openxmlformats.org/presentationml/2006/main">
  <p:tag name="AS_UNIQUEID" val="1287"/>
</p:tagLst>
</file>

<file path=ppt/tags/tag331.xml><?xml version="1.0" encoding="utf-8"?>
<p:tagLst xmlns:p="http://schemas.openxmlformats.org/presentationml/2006/main">
  <p:tag name="AS_UNIQUEID" val="1718"/>
</p:tagLst>
</file>

<file path=ppt/tags/tag332.xml><?xml version="1.0" encoding="utf-8"?>
<p:tagLst xmlns:p="http://schemas.openxmlformats.org/presentationml/2006/main">
  <p:tag name="AS_UNIQUEID" val="2013"/>
</p:tagLst>
</file>

<file path=ppt/tags/tag333.xml><?xml version="1.0" encoding="utf-8"?>
<p:tagLst xmlns:p="http://schemas.openxmlformats.org/presentationml/2006/main">
  <p:tag name="AS_UNIQUEID" val="2014"/>
</p:tagLst>
</file>

<file path=ppt/tags/tag334.xml><?xml version="1.0" encoding="utf-8"?>
<p:tagLst xmlns:p="http://schemas.openxmlformats.org/presentationml/2006/main">
  <p:tag name="AS_UNIQUEID" val="2015"/>
</p:tagLst>
</file>

<file path=ppt/tags/tag335.xml><?xml version="1.0" encoding="utf-8"?>
<p:tagLst xmlns:p="http://schemas.openxmlformats.org/presentationml/2006/main">
  <p:tag name="AS_UNIQUEID" val="2016"/>
</p:tagLst>
</file>

<file path=ppt/tags/tag336.xml><?xml version="1.0" encoding="utf-8"?>
<p:tagLst xmlns:p="http://schemas.openxmlformats.org/presentationml/2006/main">
  <p:tag name="AS_UNIQUEID" val="2017"/>
</p:tagLst>
</file>

<file path=ppt/tags/tag337.xml><?xml version="1.0" encoding="utf-8"?>
<p:tagLst xmlns:p="http://schemas.openxmlformats.org/presentationml/2006/main">
  <p:tag name="AS_UNIQUEID" val="2018"/>
</p:tagLst>
</file>

<file path=ppt/tags/tag338.xml><?xml version="1.0" encoding="utf-8"?>
<p:tagLst xmlns:p="http://schemas.openxmlformats.org/presentationml/2006/main">
  <p:tag name="AS_UNIQUEID" val="2019"/>
</p:tagLst>
</file>

<file path=ppt/tags/tag339.xml><?xml version="1.0" encoding="utf-8"?>
<p:tagLst xmlns:p="http://schemas.openxmlformats.org/presentationml/2006/main">
  <p:tag name="AS_UNIQUEID" val="2020"/>
</p:tagLst>
</file>

<file path=ppt/tags/tag34.xml><?xml version="1.0" encoding="utf-8"?>
<p:tagLst xmlns:p="http://schemas.openxmlformats.org/presentationml/2006/main">
  <p:tag name="AS_UNIQUEID" val="1621"/>
</p:tagLst>
</file>

<file path=ppt/tags/tag340.xml><?xml version="1.0" encoding="utf-8"?>
<p:tagLst xmlns:p="http://schemas.openxmlformats.org/presentationml/2006/main">
  <p:tag name="AS_UNIQUEID" val="2021"/>
</p:tagLst>
</file>

<file path=ppt/tags/tag341.xml><?xml version="1.0" encoding="utf-8"?>
<p:tagLst xmlns:p="http://schemas.openxmlformats.org/presentationml/2006/main">
  <p:tag name="AS_UNIQUEID" val="2022"/>
</p:tagLst>
</file>

<file path=ppt/tags/tag342.xml><?xml version="1.0" encoding="utf-8"?>
<p:tagLst xmlns:p="http://schemas.openxmlformats.org/presentationml/2006/main">
  <p:tag name="AS_UNIQUEID" val="2023"/>
</p:tagLst>
</file>

<file path=ppt/tags/tag343.xml><?xml version="1.0" encoding="utf-8"?>
<p:tagLst xmlns:p="http://schemas.openxmlformats.org/presentationml/2006/main">
  <p:tag name="AS_UNIQUEID" val="2024"/>
</p:tagLst>
</file>

<file path=ppt/tags/tag344.xml><?xml version="1.0" encoding="utf-8"?>
<p:tagLst xmlns:p="http://schemas.openxmlformats.org/presentationml/2006/main">
  <p:tag name="AS_UNIQUEID" val="2025"/>
</p:tagLst>
</file>

<file path=ppt/tags/tag345.xml><?xml version="1.0" encoding="utf-8"?>
<p:tagLst xmlns:p="http://schemas.openxmlformats.org/presentationml/2006/main">
  <p:tag name="AS_UNIQUEID" val="2026"/>
</p:tagLst>
</file>

<file path=ppt/tags/tag346.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347.xml><?xml version="1.0" encoding="utf-8"?>
<p:tagLst xmlns:p="http://schemas.openxmlformats.org/presentationml/2006/main">
  <p:tag name="AS_UNIQUEID" val="903"/>
</p:tagLst>
</file>

<file path=ppt/tags/tag348.xml><?xml version="1.0" encoding="utf-8"?>
<p:tagLst xmlns:p="http://schemas.openxmlformats.org/presentationml/2006/main">
  <p:tag name="AS_UNIQUEID" val="1292"/>
</p:tagLst>
</file>

<file path=ppt/tags/tag349.xml><?xml version="1.0" encoding="utf-8"?>
<p:tagLst xmlns:p="http://schemas.openxmlformats.org/presentationml/2006/main">
  <p:tag name="AS_UNIQUEID" val="1293"/>
</p:tagLst>
</file>

<file path=ppt/tags/tag35.xml><?xml version="1.0" encoding="utf-8"?>
<p:tagLst xmlns:p="http://schemas.openxmlformats.org/presentationml/2006/main">
  <p:tag name="AS_UNIQUEID" val="1622"/>
</p:tagLst>
</file>

<file path=ppt/tags/tag350.xml><?xml version="1.0" encoding="utf-8"?>
<p:tagLst xmlns:p="http://schemas.openxmlformats.org/presentationml/2006/main">
  <p:tag name="AS_UNIQUEID" val="1294"/>
</p:tagLst>
</file>

<file path=ppt/tags/tag351.xml><?xml version="1.0" encoding="utf-8"?>
<p:tagLst xmlns:p="http://schemas.openxmlformats.org/presentationml/2006/main">
  <p:tag name="AS_UNIQUEID" val="1724"/>
</p:tagLst>
</file>

<file path=ppt/tags/tag352.xml><?xml version="1.0" encoding="utf-8"?>
<p:tagLst xmlns:p="http://schemas.openxmlformats.org/presentationml/2006/main">
  <p:tag name="AS_UNIQUEID" val="1727"/>
</p:tagLst>
</file>

<file path=ppt/tags/tag353.xml><?xml version="1.0" encoding="utf-8"?>
<p:tagLst xmlns:p="http://schemas.openxmlformats.org/presentationml/2006/main">
  <p:tag name="AS_UNIQUEID" val="903"/>
</p:tagLst>
</file>

<file path=ppt/tags/tag354.xml><?xml version="1.0" encoding="utf-8"?>
<p:tagLst xmlns:p="http://schemas.openxmlformats.org/presentationml/2006/main">
  <p:tag name="AS_UNIQUEID" val="1292"/>
</p:tagLst>
</file>

<file path=ppt/tags/tag355.xml><?xml version="1.0" encoding="utf-8"?>
<p:tagLst xmlns:p="http://schemas.openxmlformats.org/presentationml/2006/main">
  <p:tag name="AS_UNIQUEID" val="1293"/>
</p:tagLst>
</file>

<file path=ppt/tags/tag356.xml><?xml version="1.0" encoding="utf-8"?>
<p:tagLst xmlns:p="http://schemas.openxmlformats.org/presentationml/2006/main">
  <p:tag name="AS_UNIQUEID" val="1294"/>
</p:tagLst>
</file>

<file path=ppt/tags/tag357.xml><?xml version="1.0" encoding="utf-8"?>
<p:tagLst xmlns:p="http://schemas.openxmlformats.org/presentationml/2006/main">
  <p:tag name="AS_UNIQUEID" val="1726"/>
</p:tagLst>
</file>

<file path=ppt/tags/tag358.xml><?xml version="1.0" encoding="utf-8"?>
<p:tagLst xmlns:p="http://schemas.openxmlformats.org/presentationml/2006/main">
  <p:tag name="AS_UNIQUEID" val="1727"/>
</p:tagLst>
</file>

<file path=ppt/tags/tag359.xml><?xml version="1.0" encoding="utf-8"?>
<p:tagLst xmlns:p="http://schemas.openxmlformats.org/presentationml/2006/main">
  <p:tag name="AS_UNIQUEID" val="1292"/>
</p:tagLst>
</file>

<file path=ppt/tags/tag36.xml><?xml version="1.0" encoding="utf-8"?>
<p:tagLst xmlns:p="http://schemas.openxmlformats.org/presentationml/2006/main">
  <p:tag name="AS_UNIQUEID" val="1623"/>
</p:tagLst>
</file>

<file path=ppt/tags/tag360.xml><?xml version="1.0" encoding="utf-8"?>
<p:tagLst xmlns:p="http://schemas.openxmlformats.org/presentationml/2006/main">
  <p:tag name="AS_UNIQUEID" val="1293"/>
</p:tagLst>
</file>

<file path=ppt/tags/tag361.xml><?xml version="1.0" encoding="utf-8"?>
<p:tagLst xmlns:p="http://schemas.openxmlformats.org/presentationml/2006/main">
  <p:tag name="AS_UNIQUEID" val="1294"/>
</p:tagLst>
</file>

<file path=ppt/tags/tag362.xml><?xml version="1.0" encoding="utf-8"?>
<p:tagLst xmlns:p="http://schemas.openxmlformats.org/presentationml/2006/main">
  <p:tag name="AS_UNIQUEID" val="903"/>
</p:tagLst>
</file>

<file path=ppt/tags/tag363.xml><?xml version="1.0" encoding="utf-8"?>
<p:tagLst xmlns:p="http://schemas.openxmlformats.org/presentationml/2006/main">
  <p:tag name="AS_UNIQUEID" val="1730"/>
</p:tagLst>
</file>

<file path=ppt/tags/tag364.xml><?xml version="1.0" encoding="utf-8"?>
<p:tagLst xmlns:p="http://schemas.openxmlformats.org/presentationml/2006/main">
  <p:tag name="AS_UNIQUEID" val="1733"/>
</p:tagLst>
</file>

<file path=ppt/tags/tag365.xml><?xml version="1.0" encoding="utf-8"?>
<p:tagLst xmlns:p="http://schemas.openxmlformats.org/presentationml/2006/main">
  <p:tag name="AS_UNIQUEID" val="1734"/>
</p:tagLst>
</file>

<file path=ppt/tags/tag366.xml><?xml version="1.0" encoding="utf-8"?>
<p:tagLst xmlns:p="http://schemas.openxmlformats.org/presentationml/2006/main">
  <p:tag name="AS_UNIQUEID" val="1727"/>
</p:tagLst>
</file>

<file path=ppt/tags/tag367.xml><?xml version="1.0" encoding="utf-8"?>
<p:tagLst xmlns:p="http://schemas.openxmlformats.org/presentationml/2006/main">
  <p:tag name="AS_UNIQUEID" val="1292"/>
</p:tagLst>
</file>

<file path=ppt/tags/tag368.xml><?xml version="1.0" encoding="utf-8"?>
<p:tagLst xmlns:p="http://schemas.openxmlformats.org/presentationml/2006/main">
  <p:tag name="AS_UNIQUEID" val="1293"/>
</p:tagLst>
</file>

<file path=ppt/tags/tag369.xml><?xml version="1.0" encoding="utf-8"?>
<p:tagLst xmlns:p="http://schemas.openxmlformats.org/presentationml/2006/main">
  <p:tag name="AS_UNIQUEID" val="1294"/>
</p:tagLst>
</file>

<file path=ppt/tags/tag37.xml><?xml version="1.0" encoding="utf-8"?>
<p:tagLst xmlns:p="http://schemas.openxmlformats.org/presentationml/2006/main">
  <p:tag name="AS_UNIQUEID" val="1625"/>
</p:tagLst>
</file>

<file path=ppt/tags/tag370.xml><?xml version="1.0" encoding="utf-8"?>
<p:tagLst xmlns:p="http://schemas.openxmlformats.org/presentationml/2006/main">
  <p:tag name="AS_UNIQUEID" val="903"/>
</p:tagLst>
</file>

<file path=ppt/tags/tag371.xml><?xml version="1.0" encoding="utf-8"?>
<p:tagLst xmlns:p="http://schemas.openxmlformats.org/presentationml/2006/main">
  <p:tag name="AS_UNIQUEID" val="1736"/>
</p:tagLst>
</file>

<file path=ppt/tags/tag372.xml><?xml version="1.0" encoding="utf-8"?>
<p:tagLst xmlns:p="http://schemas.openxmlformats.org/presentationml/2006/main">
  <p:tag name="AS_UNIQUEID" val="1737"/>
</p:tagLst>
</file>

<file path=ppt/tags/tag373.xml><?xml version="1.0" encoding="utf-8"?>
<p:tagLst xmlns:p="http://schemas.openxmlformats.org/presentationml/2006/main">
  <p:tag name="AS_UNIQUEID" val="1738"/>
</p:tagLst>
</file>

<file path=ppt/tags/tag374.xml><?xml version="1.0" encoding="utf-8"?>
<p:tagLst xmlns:p="http://schemas.openxmlformats.org/presentationml/2006/main">
  <p:tag name="AS_UNIQUEID" val="1739"/>
</p:tagLst>
</file>

<file path=ppt/tags/tag375.xml><?xml version="1.0" encoding="utf-8"?>
<p:tagLst xmlns:p="http://schemas.openxmlformats.org/presentationml/2006/main">
  <p:tag name="AS_UNIQUEID" val="1727"/>
</p:tagLst>
</file>

<file path=ppt/tags/tag376.xml><?xml version="1.0" encoding="utf-8"?>
<p:tagLst xmlns:p="http://schemas.openxmlformats.org/presentationml/2006/main">
  <p:tag name="AS_UNIQUEID" val="1292"/>
</p:tagLst>
</file>

<file path=ppt/tags/tag377.xml><?xml version="1.0" encoding="utf-8"?>
<p:tagLst xmlns:p="http://schemas.openxmlformats.org/presentationml/2006/main">
  <p:tag name="AS_UNIQUEID" val="1293"/>
</p:tagLst>
</file>

<file path=ppt/tags/tag378.xml><?xml version="1.0" encoding="utf-8"?>
<p:tagLst xmlns:p="http://schemas.openxmlformats.org/presentationml/2006/main">
  <p:tag name="AS_UNIQUEID" val="1294"/>
</p:tagLst>
</file>

<file path=ppt/tags/tag379.xml><?xml version="1.0" encoding="utf-8"?>
<p:tagLst xmlns:p="http://schemas.openxmlformats.org/presentationml/2006/main">
  <p:tag name="AS_UNIQUEID" val="903"/>
</p:tagLst>
</file>

<file path=ppt/tags/tag38.xml><?xml version="1.0" encoding="utf-8"?>
<p:tagLst xmlns:p="http://schemas.openxmlformats.org/presentationml/2006/main">
  <p:tag name="AS_UNIQUEID" val="1626"/>
</p:tagLst>
</file>

<file path=ppt/tags/tag380.xml><?xml version="1.0" encoding="utf-8"?>
<p:tagLst xmlns:p="http://schemas.openxmlformats.org/presentationml/2006/main">
  <p:tag name="AS_UNIQUEID" val="1741"/>
</p:tagLst>
</file>

<file path=ppt/tags/tag381.xml><?xml version="1.0" encoding="utf-8"?>
<p:tagLst xmlns:p="http://schemas.openxmlformats.org/presentationml/2006/main">
  <p:tag name="AS_UNIQUEID" val="1727"/>
</p:tagLst>
</file>

<file path=ppt/tags/tag382.xml><?xml version="1.0" encoding="utf-8"?>
<p:tagLst xmlns:p="http://schemas.openxmlformats.org/presentationml/2006/main">
  <p:tag name="AS_UNIQUEID" val="903"/>
</p:tagLst>
</file>

<file path=ppt/tags/tag383.xml><?xml version="1.0" encoding="utf-8"?>
<p:tagLst xmlns:p="http://schemas.openxmlformats.org/presentationml/2006/main">
  <p:tag name="AS_UNIQUEID" val="1292"/>
</p:tagLst>
</file>

<file path=ppt/tags/tag384.xml><?xml version="1.0" encoding="utf-8"?>
<p:tagLst xmlns:p="http://schemas.openxmlformats.org/presentationml/2006/main">
  <p:tag name="AS_UNIQUEID" val="1293"/>
</p:tagLst>
</file>

<file path=ppt/tags/tag385.xml><?xml version="1.0" encoding="utf-8"?>
<p:tagLst xmlns:p="http://schemas.openxmlformats.org/presentationml/2006/main">
  <p:tag name="AS_UNIQUEID" val="1294"/>
</p:tagLst>
</file>

<file path=ppt/tags/tag386.xml><?xml version="1.0" encoding="utf-8"?>
<p:tagLst xmlns:p="http://schemas.openxmlformats.org/presentationml/2006/main">
  <p:tag name="AS_UNIQUEID" val="1745"/>
</p:tagLst>
</file>

<file path=ppt/tags/tag387.xml><?xml version="1.0" encoding="utf-8"?>
<p:tagLst xmlns:p="http://schemas.openxmlformats.org/presentationml/2006/main">
  <p:tag name="AS_UNIQUEID" val="1746"/>
</p:tagLst>
</file>

<file path=ppt/tags/tag388.xml><?xml version="1.0" encoding="utf-8"?>
<p:tagLst xmlns:p="http://schemas.openxmlformats.org/presentationml/2006/main">
  <p:tag name="AS_UNIQUEID" val="903"/>
</p:tagLst>
</file>

<file path=ppt/tags/tag389.xml><?xml version="1.0" encoding="utf-8"?>
<p:tagLst xmlns:p="http://schemas.openxmlformats.org/presentationml/2006/main">
  <p:tag name="AS_UNIQUEID" val="1292"/>
</p:tagLst>
</file>

<file path=ppt/tags/tag39.xml><?xml version="1.0" encoding="utf-8"?>
<p:tagLst xmlns:p="http://schemas.openxmlformats.org/presentationml/2006/main">
  <p:tag name="AS_UNIQUEID" val="1627"/>
</p:tagLst>
</file>

<file path=ppt/tags/tag390.xml><?xml version="1.0" encoding="utf-8"?>
<p:tagLst xmlns:p="http://schemas.openxmlformats.org/presentationml/2006/main">
  <p:tag name="AS_UNIQUEID" val="1293"/>
</p:tagLst>
</file>

<file path=ppt/tags/tag391.xml><?xml version="1.0" encoding="utf-8"?>
<p:tagLst xmlns:p="http://schemas.openxmlformats.org/presentationml/2006/main">
  <p:tag name="AS_UNIQUEID" val="1294"/>
</p:tagLst>
</file>

<file path=ppt/tags/tag392.xml><?xml version="1.0" encoding="utf-8"?>
<p:tagLst xmlns:p="http://schemas.openxmlformats.org/presentationml/2006/main">
  <p:tag name="AS_UNIQUEID" val="1749"/>
</p:tagLst>
</file>

<file path=ppt/tags/tag393.xml><?xml version="1.0" encoding="utf-8"?>
<p:tagLst xmlns:p="http://schemas.openxmlformats.org/presentationml/2006/main">
  <p:tag name="AS_UNIQUEID" val="1750"/>
</p:tagLst>
</file>

<file path=ppt/tags/tag394.xml><?xml version="1.0" encoding="utf-8"?>
<p:tagLst xmlns:p="http://schemas.openxmlformats.org/presentationml/2006/main">
  <p:tag name="AS_UNIQUEID" val="903"/>
</p:tagLst>
</file>

<file path=ppt/tags/tag395.xml><?xml version="1.0" encoding="utf-8"?>
<p:tagLst xmlns:p="http://schemas.openxmlformats.org/presentationml/2006/main">
  <p:tag name="AS_UNIQUEID" val="1292"/>
</p:tagLst>
</file>

<file path=ppt/tags/tag396.xml><?xml version="1.0" encoding="utf-8"?>
<p:tagLst xmlns:p="http://schemas.openxmlformats.org/presentationml/2006/main">
  <p:tag name="AS_UNIQUEID" val="1293"/>
</p:tagLst>
</file>

<file path=ppt/tags/tag397.xml><?xml version="1.0" encoding="utf-8"?>
<p:tagLst xmlns:p="http://schemas.openxmlformats.org/presentationml/2006/main">
  <p:tag name="AS_UNIQUEID" val="1294"/>
</p:tagLst>
</file>

<file path=ppt/tags/tag398.xml><?xml version="1.0" encoding="utf-8"?>
<p:tagLst xmlns:p="http://schemas.openxmlformats.org/presentationml/2006/main">
  <p:tag name="AS_UNIQUEID" val="1753"/>
</p:tagLst>
</file>

<file path=ppt/tags/tag399.xml><?xml version="1.0" encoding="utf-8"?>
<p:tagLst xmlns:p="http://schemas.openxmlformats.org/presentationml/2006/main">
  <p:tag name="AS_UNIQUEID" val="1749"/>
</p:tagLst>
</file>

<file path=ppt/tags/tag4.xml><?xml version="1.0" encoding="utf-8"?>
<p:tagLst xmlns:p="http://schemas.openxmlformats.org/presentationml/2006/main">
  <p:tag name="AS_UNIQUEID" val="1585"/>
</p:tagLst>
</file>

<file path=ppt/tags/tag40.xml><?xml version="1.0" encoding="utf-8"?>
<p:tagLst xmlns:p="http://schemas.openxmlformats.org/presentationml/2006/main">
  <p:tag name="AS_UNIQUEID" val="1628"/>
</p:tagLst>
</file>

<file path=ppt/tags/tag400.xml><?xml version="1.0" encoding="utf-8"?>
<p:tagLst xmlns:p="http://schemas.openxmlformats.org/presentationml/2006/main">
  <p:tag name="AS_UNIQUEID" val="1292"/>
</p:tagLst>
</file>

<file path=ppt/tags/tag401.xml><?xml version="1.0" encoding="utf-8"?>
<p:tagLst xmlns:p="http://schemas.openxmlformats.org/presentationml/2006/main">
  <p:tag name="AS_UNIQUEID" val="1293"/>
</p:tagLst>
</file>

<file path=ppt/tags/tag402.xml><?xml version="1.0" encoding="utf-8"?>
<p:tagLst xmlns:p="http://schemas.openxmlformats.org/presentationml/2006/main">
  <p:tag name="AS_UNIQUEID" val="1294"/>
</p:tagLst>
</file>

<file path=ppt/tags/tag403.xml><?xml version="1.0" encoding="utf-8"?>
<p:tagLst xmlns:p="http://schemas.openxmlformats.org/presentationml/2006/main">
  <p:tag name="AS_UNIQUEID" val="907"/>
</p:tagLst>
</file>

<file path=ppt/tags/tag404.xml><?xml version="1.0" encoding="utf-8"?>
<p:tagLst xmlns:p="http://schemas.openxmlformats.org/presentationml/2006/main">
  <p:tag name="AS_UNIQUEID" val="1758"/>
</p:tagLst>
</file>

<file path=ppt/tags/tag405.xml><?xml version="1.0" encoding="utf-8"?>
<p:tagLst xmlns:p="http://schemas.openxmlformats.org/presentationml/2006/main">
  <p:tag name="AS_UNIQUEID" val="1759"/>
</p:tagLst>
</file>

<file path=ppt/tags/tag406.xml><?xml version="1.0" encoding="utf-8"?>
<p:tagLst xmlns:p="http://schemas.openxmlformats.org/presentationml/2006/main">
  <p:tag name="AS_UNIQUEID" val="1292"/>
</p:tagLst>
</file>

<file path=ppt/tags/tag407.xml><?xml version="1.0" encoding="utf-8"?>
<p:tagLst xmlns:p="http://schemas.openxmlformats.org/presentationml/2006/main">
  <p:tag name="AS_UNIQUEID" val="1293"/>
</p:tagLst>
</file>

<file path=ppt/tags/tag408.xml><?xml version="1.0" encoding="utf-8"?>
<p:tagLst xmlns:p="http://schemas.openxmlformats.org/presentationml/2006/main">
  <p:tag name="AS_UNIQUEID" val="1294"/>
</p:tagLst>
</file>

<file path=ppt/tags/tag409.xml><?xml version="1.0" encoding="utf-8"?>
<p:tagLst xmlns:p="http://schemas.openxmlformats.org/presentationml/2006/main">
  <p:tag name="AS_UNIQUEID" val="907"/>
</p:tagLst>
</file>

<file path=ppt/tags/tag41.xml><?xml version="1.0" encoding="utf-8"?>
<p:tagLst xmlns:p="http://schemas.openxmlformats.org/presentationml/2006/main">
  <p:tag name="AS_UNIQUEID" val="1629"/>
</p:tagLst>
</file>

<file path=ppt/tags/tag410.xml><?xml version="1.0" encoding="utf-8"?>
<p:tagLst xmlns:p="http://schemas.openxmlformats.org/presentationml/2006/main">
  <p:tag name="AS_UNIQUEID" val="1765"/>
</p:tagLst>
</file>

<file path=ppt/tags/tag411.xml><?xml version="1.0" encoding="utf-8"?>
<p:tagLst xmlns:p="http://schemas.openxmlformats.org/presentationml/2006/main">
  <p:tag name="AS_UNIQUEID" val="1766"/>
</p:tagLst>
</file>

<file path=ppt/tags/tag412.xml><?xml version="1.0" encoding="utf-8"?>
<p:tagLst xmlns:p="http://schemas.openxmlformats.org/presentationml/2006/main">
  <p:tag name="AS_UNIQUEID" val="1768"/>
</p:tagLst>
</file>

<file path=ppt/tags/tag413.xml><?xml version="1.0" encoding="utf-8"?>
<p:tagLst xmlns:p="http://schemas.openxmlformats.org/presentationml/2006/main">
  <p:tag name="AS_UNIQUEID" val="1762"/>
</p:tagLst>
</file>

<file path=ppt/tags/tag414.xml><?xml version="1.0" encoding="utf-8"?>
<p:tagLst xmlns:p="http://schemas.openxmlformats.org/presentationml/2006/main">
  <p:tag name="AS_UNIQUEID" val="1763"/>
</p:tagLst>
</file>

<file path=ppt/tags/tag415.xml><?xml version="1.0" encoding="utf-8"?>
<p:tagLst xmlns:p="http://schemas.openxmlformats.org/presentationml/2006/main">
  <p:tag name="AS_UNIQUEID" val="1292"/>
</p:tagLst>
</file>

<file path=ppt/tags/tag416.xml><?xml version="1.0" encoding="utf-8"?>
<p:tagLst xmlns:p="http://schemas.openxmlformats.org/presentationml/2006/main">
  <p:tag name="AS_UNIQUEID" val="1293"/>
</p:tagLst>
</file>

<file path=ppt/tags/tag417.xml><?xml version="1.0" encoding="utf-8"?>
<p:tagLst xmlns:p="http://schemas.openxmlformats.org/presentationml/2006/main">
  <p:tag name="AS_UNIQUEID" val="1294"/>
</p:tagLst>
</file>

<file path=ppt/tags/tag418.xml><?xml version="1.0" encoding="utf-8"?>
<p:tagLst xmlns:p="http://schemas.openxmlformats.org/presentationml/2006/main">
  <p:tag name="AS_UNIQUEID" val="907"/>
</p:tagLst>
</file>

<file path=ppt/tags/tag419.xml><?xml version="1.0" encoding="utf-8"?>
<p:tagLst xmlns:p="http://schemas.openxmlformats.org/presentationml/2006/main">
  <p:tag name="AS_UNIQUEID" val="1770"/>
</p:tagLst>
</file>

<file path=ppt/tags/tag42.xml><?xml version="1.0" encoding="utf-8"?>
<p:tagLst xmlns:p="http://schemas.openxmlformats.org/presentationml/2006/main">
  <p:tag name="AS_UNIQUEID" val="1630"/>
</p:tagLst>
</file>

<file path=ppt/tags/tag420.xml><?xml version="1.0" encoding="utf-8"?>
<p:tagLst xmlns:p="http://schemas.openxmlformats.org/presentationml/2006/main">
  <p:tag name="AS_UNIQUEID" val="1771"/>
</p:tagLst>
</file>

<file path=ppt/tags/tag421.xml><?xml version="1.0" encoding="utf-8"?>
<p:tagLst xmlns:p="http://schemas.openxmlformats.org/presentationml/2006/main">
  <p:tag name="AS_UNIQUEID" val="2040"/>
</p:tagLst>
</file>

<file path=ppt/tags/tag422.xml><?xml version="1.0" encoding="utf-8"?>
<p:tagLst xmlns:p="http://schemas.openxmlformats.org/presentationml/2006/main">
  <p:tag name="AS_UNIQUEID" val="2041"/>
</p:tagLst>
</file>

<file path=ppt/tags/tag423.xml><?xml version="1.0" encoding="utf-8"?>
<p:tagLst xmlns:p="http://schemas.openxmlformats.org/presentationml/2006/main">
  <p:tag name="AS_UNIQUEID" val="2042"/>
</p:tagLst>
</file>

<file path=ppt/tags/tag424.xml><?xml version="1.0" encoding="utf-8"?>
<p:tagLst xmlns:p="http://schemas.openxmlformats.org/presentationml/2006/main">
  <p:tag name="AS_UNIQUEID" val="2043"/>
</p:tagLst>
</file>

<file path=ppt/tags/tag425.xml><?xml version="1.0" encoding="utf-8"?>
<p:tagLst xmlns:p="http://schemas.openxmlformats.org/presentationml/2006/main">
  <p:tag name="AS_UNIQUEID" val="2044"/>
</p:tagLst>
</file>

<file path=ppt/tags/tag426.xml><?xml version="1.0" encoding="utf-8"?>
<p:tagLst xmlns:p="http://schemas.openxmlformats.org/presentationml/2006/main">
  <p:tag name="AS_UNIQUEID" val="2045"/>
</p:tagLst>
</file>

<file path=ppt/tags/tag427.xml><?xml version="1.0" encoding="utf-8"?>
<p:tagLst xmlns:p="http://schemas.openxmlformats.org/presentationml/2006/main">
  <p:tag name="AS_UNIQUEID" val="2046"/>
</p:tagLst>
</file>

<file path=ppt/tags/tag428.xml><?xml version="1.0" encoding="utf-8"?>
<p:tagLst xmlns:p="http://schemas.openxmlformats.org/presentationml/2006/main">
  <p:tag name="AS_UNIQUEID" val="2047"/>
</p:tagLst>
</file>

<file path=ppt/tags/tag429.xml><?xml version="1.0" encoding="utf-8"?>
<p:tagLst xmlns:p="http://schemas.openxmlformats.org/presentationml/2006/main">
  <p:tag name="AS_UNIQUEID" val="2048"/>
</p:tagLst>
</file>

<file path=ppt/tags/tag43.xml><?xml version="1.0" encoding="utf-8"?>
<p:tagLst xmlns:p="http://schemas.openxmlformats.org/presentationml/2006/main">
  <p:tag name="AS_UNIQUEID" val="1632"/>
</p:tagLst>
</file>

<file path=ppt/tags/tag430.xml><?xml version="1.0" encoding="utf-8"?>
<p:tagLst xmlns:p="http://schemas.openxmlformats.org/presentationml/2006/main">
  <p:tag name="AS_UNIQUEID" val="2049"/>
</p:tagLst>
</file>

<file path=ppt/tags/tag431.xml><?xml version="1.0" encoding="utf-8"?>
<p:tagLst xmlns:p="http://schemas.openxmlformats.org/presentationml/2006/main">
  <p:tag name="AS_UNIQUEID" val="2050"/>
</p:tagLst>
</file>

<file path=ppt/tags/tag432.xml><?xml version="1.0" encoding="utf-8"?>
<p:tagLst xmlns:p="http://schemas.openxmlformats.org/presentationml/2006/main">
  <p:tag name="AS_UNIQUEID" val="2051"/>
</p:tagLst>
</file>

<file path=ppt/tags/tag433.xml><?xml version="1.0" encoding="utf-8"?>
<p:tagLst xmlns:p="http://schemas.openxmlformats.org/presentationml/2006/main">
  <p:tag name="AS_UNIQUEID" val="2052"/>
</p:tagLst>
</file>

<file path=ppt/tags/tag434.xml><?xml version="1.0" encoding="utf-8"?>
<p:tagLst xmlns:p="http://schemas.openxmlformats.org/presentationml/2006/main">
  <p:tag name="AS_UNIQUEID" val="2053"/>
</p:tagLst>
</file>

<file path=ppt/tags/tag43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36.xml><?xml version="1.0" encoding="utf-8"?>
<p:tagLst xmlns:p="http://schemas.openxmlformats.org/presentationml/2006/main">
  <p:tag name="AS_UNIQUEID" val="2058"/>
</p:tagLst>
</file>

<file path=ppt/tags/tag437.xml><?xml version="1.0" encoding="utf-8"?>
<p:tagLst xmlns:p="http://schemas.openxmlformats.org/presentationml/2006/main">
  <p:tag name="AS_UNIQUEID" val="2059"/>
</p:tagLst>
</file>

<file path=ppt/tags/tag438.xml><?xml version="1.0" encoding="utf-8"?>
<p:tagLst xmlns:p="http://schemas.openxmlformats.org/presentationml/2006/main">
  <p:tag name="AS_UNIQUEID" val="2060"/>
</p:tagLst>
</file>

<file path=ppt/tags/tag439.xml><?xml version="1.0" encoding="utf-8"?>
<p:tagLst xmlns:p="http://schemas.openxmlformats.org/presentationml/2006/main">
  <p:tag name="AS_UNIQUEID" val="2061"/>
</p:tagLst>
</file>

<file path=ppt/tags/tag44.xml><?xml version="1.0" encoding="utf-8"?>
<p:tagLst xmlns:p="http://schemas.openxmlformats.org/presentationml/2006/main">
  <p:tag name="AS_UNIQUEID" val="1633"/>
</p:tagLst>
</file>

<file path=ppt/tags/tag440.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41.xml><?xml version="1.0" encoding="utf-8"?>
<p:tagLst xmlns:p="http://schemas.openxmlformats.org/presentationml/2006/main">
  <p:tag name="AS_UNIQUEID" val="2055"/>
</p:tagLst>
</file>

<file path=ppt/tags/tag442.xml><?xml version="1.0" encoding="utf-8"?>
<p:tagLst xmlns:p="http://schemas.openxmlformats.org/presentationml/2006/main">
  <p:tag name="AS_UNIQUEID" val="2056"/>
</p:tagLst>
</file>

<file path=ppt/tags/tag443.xml><?xml version="1.0" encoding="utf-8"?>
<p:tagLst xmlns:p="http://schemas.openxmlformats.org/presentationml/2006/main">
  <p:tag name="AS_UNIQUEID" val="1780"/>
</p:tagLst>
</file>

<file path=ppt/tags/tag444.xml><?xml version="1.0" encoding="utf-8"?>
<p:tagLst xmlns:p="http://schemas.openxmlformats.org/presentationml/2006/main">
  <p:tag name="AS_UNIQUEID" val="1781"/>
</p:tagLst>
</file>

<file path=ppt/tags/tag445.xml><?xml version="1.0" encoding="utf-8"?>
<p:tagLst xmlns:p="http://schemas.openxmlformats.org/presentationml/2006/main">
  <p:tag name="AS_UNIQUEID" val="1783"/>
</p:tagLst>
</file>

<file path=ppt/tags/tag446.xml><?xml version="1.0" encoding="utf-8"?>
<p:tagLst xmlns:p="http://schemas.openxmlformats.org/presentationml/2006/main">
  <p:tag name="AS_UNIQUEID" val="1784"/>
</p:tagLst>
</file>

<file path=ppt/tags/tag447.xml><?xml version="1.0" encoding="utf-8"?>
<p:tagLst xmlns:p="http://schemas.openxmlformats.org/presentationml/2006/main">
  <p:tag name="AS_UNIQUEID" val="1787"/>
</p:tagLst>
</file>

<file path=ppt/tags/tag448.xml><?xml version="1.0" encoding="utf-8"?>
<p:tagLst xmlns:p="http://schemas.openxmlformats.org/presentationml/2006/main">
  <p:tag name="AS_UNIQUEID" val="1789"/>
</p:tagLst>
</file>

<file path=ppt/tags/tag449.xml><?xml version="1.0" encoding="utf-8"?>
<p:tagLst xmlns:p="http://schemas.openxmlformats.org/presentationml/2006/main">
  <p:tag name="AS_UNIQUEID" val="1790"/>
</p:tagLst>
</file>

<file path=ppt/tags/tag45.xml><?xml version="1.0" encoding="utf-8"?>
<p:tagLst xmlns:p="http://schemas.openxmlformats.org/presentationml/2006/main">
  <p:tag name="AS_UNIQUEID" val="1634"/>
</p:tagLst>
</file>

<file path=ppt/tags/tag450.xml><?xml version="1.0" encoding="utf-8"?>
<p:tagLst xmlns:p="http://schemas.openxmlformats.org/presentationml/2006/main">
  <p:tag name="AS_UNIQUEID" val="2068"/>
</p:tagLst>
</file>

<file path=ppt/tags/tag451.xml><?xml version="1.0" encoding="utf-8"?>
<p:tagLst xmlns:p="http://schemas.openxmlformats.org/presentationml/2006/main">
  <p:tag name="AS_UNIQUEID" val="2069"/>
</p:tagLst>
</file>

<file path=ppt/tags/tag452.xml><?xml version="1.0" encoding="utf-8"?>
<p:tagLst xmlns:p="http://schemas.openxmlformats.org/presentationml/2006/main">
  <p:tag name="AS_UNIQUEID" val="2070"/>
</p:tagLst>
</file>

<file path=ppt/tags/tag453.xml><?xml version="1.0" encoding="utf-8"?>
<p:tagLst xmlns:p="http://schemas.openxmlformats.org/presentationml/2006/main">
  <p:tag name="AS_UNIQUEID" val="2071"/>
</p:tagLst>
</file>

<file path=ppt/tags/tag454.xml><?xml version="1.0" encoding="utf-8"?>
<p:tagLst xmlns:p="http://schemas.openxmlformats.org/presentationml/2006/main">
  <p:tag name="AS_UNIQUEID" val="2072"/>
</p:tagLst>
</file>

<file path=ppt/tags/tag455.xml><?xml version="1.0" encoding="utf-8"?>
<p:tagLst xmlns:p="http://schemas.openxmlformats.org/presentationml/2006/main">
  <p:tag name="AS_UNIQUEID" val="2073"/>
</p:tagLst>
</file>

<file path=ppt/tags/tag456.xml><?xml version="1.0" encoding="utf-8"?>
<p:tagLst xmlns:p="http://schemas.openxmlformats.org/presentationml/2006/main">
  <p:tag name="AS_UNIQUEID" val="2074"/>
</p:tagLst>
</file>

<file path=ppt/tags/tag457.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58.xml><?xml version="1.0" encoding="utf-8"?>
<p:tagLst xmlns:p="http://schemas.openxmlformats.org/presentationml/2006/main">
  <p:tag name="AS_UNIQUEID" val="2065"/>
</p:tagLst>
</file>

<file path=ppt/tags/tag459.xml><?xml version="1.0" encoding="utf-8"?>
<p:tagLst xmlns:p="http://schemas.openxmlformats.org/presentationml/2006/main">
  <p:tag name="AS_UNIQUEID" val="2066"/>
</p:tagLst>
</file>

<file path=ppt/tags/tag46.xml><?xml version="1.0" encoding="utf-8"?>
<p:tagLst xmlns:p="http://schemas.openxmlformats.org/presentationml/2006/main">
  <p:tag name="AS_UNIQUEID" val="1635"/>
</p:tagLst>
</file>

<file path=ppt/tags/tag460.xml><?xml version="1.0" encoding="utf-8"?>
<p:tagLst xmlns:p="http://schemas.openxmlformats.org/presentationml/2006/main">
  <p:tag name="AS_UNIQUEID" val="2079"/>
</p:tagLst>
</file>

<file path=ppt/tags/tag461.xml><?xml version="1.0" encoding="utf-8"?>
<p:tagLst xmlns:p="http://schemas.openxmlformats.org/presentationml/2006/main">
  <p:tag name="AS_UNIQUEID" val="2080"/>
</p:tagLst>
</file>

<file path=ppt/tags/tag462.xml><?xml version="1.0" encoding="utf-8"?>
<p:tagLst xmlns:p="http://schemas.openxmlformats.org/presentationml/2006/main">
  <p:tag name="AS_UNIQUEID" val="2081"/>
</p:tagLst>
</file>

<file path=ppt/tags/tag463.xml><?xml version="1.0" encoding="utf-8"?>
<p:tagLst xmlns:p="http://schemas.openxmlformats.org/presentationml/2006/main">
  <p:tag name="AS_UNIQUEID" val="2082"/>
</p:tagLst>
</file>

<file path=ppt/tags/tag464.xml><?xml version="1.0" encoding="utf-8"?>
<p:tagLst xmlns:p="http://schemas.openxmlformats.org/presentationml/2006/main">
  <p:tag name="AS_UNIQUEID" val="2083"/>
</p:tagLst>
</file>

<file path=ppt/tags/tag465.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66.xml><?xml version="1.0" encoding="utf-8"?>
<p:tagLst xmlns:p="http://schemas.openxmlformats.org/presentationml/2006/main">
  <p:tag name="AS_UNIQUEID" val="2076"/>
</p:tagLst>
</file>

<file path=ppt/tags/tag467.xml><?xml version="1.0" encoding="utf-8"?>
<p:tagLst xmlns:p="http://schemas.openxmlformats.org/presentationml/2006/main">
  <p:tag name="AS_UNIQUEID" val="2077"/>
</p:tagLst>
</file>

<file path=ppt/tags/tag468.xml><?xml version="1.0" encoding="utf-8"?>
<p:tagLst xmlns:p="http://schemas.openxmlformats.org/presentationml/2006/main">
  <p:tag name="AS_UNIQUEID" val="1786"/>
</p:tagLst>
</file>

<file path=ppt/tags/tag469.xml><?xml version="1.0" encoding="utf-8"?>
<p:tagLst xmlns:p="http://schemas.openxmlformats.org/presentationml/2006/main">
  <p:tag name="AS_UNIQUEID" val="1787"/>
</p:tagLst>
</file>

<file path=ppt/tags/tag47.xml><?xml version="1.0" encoding="utf-8"?>
<p:tagLst xmlns:p="http://schemas.openxmlformats.org/presentationml/2006/main">
  <p:tag name="AS_UNIQUEID" val="1636"/>
</p:tagLst>
</file>

<file path=ppt/tags/tag470.xml><?xml version="1.0" encoding="utf-8"?>
<p:tagLst xmlns:p="http://schemas.openxmlformats.org/presentationml/2006/main">
  <p:tag name="AS_UNIQUEID" val="1789"/>
</p:tagLst>
</file>

<file path=ppt/tags/tag471.xml><?xml version="1.0" encoding="utf-8"?>
<p:tagLst xmlns:p="http://schemas.openxmlformats.org/presentationml/2006/main">
  <p:tag name="AS_UNIQUEID" val="1790"/>
</p:tagLst>
</file>

<file path=ppt/tags/tag472.xml><?xml version="1.0" encoding="utf-8"?>
<p:tagLst xmlns:p="http://schemas.openxmlformats.org/presentationml/2006/main">
  <p:tag name="AS_UNIQUEID" val="1786"/>
</p:tagLst>
</file>

<file path=ppt/tags/tag473.xml><?xml version="1.0" encoding="utf-8"?>
<p:tagLst xmlns:p="http://schemas.openxmlformats.org/presentationml/2006/main">
  <p:tag name="AS_UNIQUEID" val="1787"/>
</p:tagLst>
</file>

<file path=ppt/tags/tag474.xml><?xml version="1.0" encoding="utf-8"?>
<p:tagLst xmlns:p="http://schemas.openxmlformats.org/presentationml/2006/main">
  <p:tag name="AS_UNIQUEID" val="1789"/>
</p:tagLst>
</file>

<file path=ppt/tags/tag475.xml><?xml version="1.0" encoding="utf-8"?>
<p:tagLst xmlns:p="http://schemas.openxmlformats.org/presentationml/2006/main">
  <p:tag name="AS_UNIQUEID" val="1790"/>
</p:tagLst>
</file>

<file path=ppt/tags/tag476.xml><?xml version="1.0" encoding="utf-8"?>
<p:tagLst xmlns:p="http://schemas.openxmlformats.org/presentationml/2006/main">
  <p:tag name="AS_UNIQUEID" val="2090"/>
</p:tagLst>
</file>

<file path=ppt/tags/tag477.xml><?xml version="1.0" encoding="utf-8"?>
<p:tagLst xmlns:p="http://schemas.openxmlformats.org/presentationml/2006/main">
  <p:tag name="AS_UNIQUEID" val="2091"/>
</p:tagLst>
</file>

<file path=ppt/tags/tag478.xml><?xml version="1.0" encoding="utf-8"?>
<p:tagLst xmlns:p="http://schemas.openxmlformats.org/presentationml/2006/main">
  <p:tag name="AS_UNIQUEID" val="2092"/>
</p:tagLst>
</file>

<file path=ppt/tags/tag479.xml><?xml version="1.0" encoding="utf-8"?>
<p:tagLst xmlns:p="http://schemas.openxmlformats.org/presentationml/2006/main">
  <p:tag name="AS_UNIQUEID" val="2093"/>
</p:tagLst>
</file>

<file path=ppt/tags/tag48.xml><?xml version="1.0" encoding="utf-8"?>
<p:tagLst xmlns:p="http://schemas.openxmlformats.org/presentationml/2006/main">
  <p:tag name="AS_UNIQUEID" val="1637"/>
</p:tagLst>
</file>

<file path=ppt/tags/tag480.xml><?xml version="1.0" encoding="utf-8"?>
<p:tagLst xmlns:p="http://schemas.openxmlformats.org/presentationml/2006/main">
  <p:tag name="AS_UNIQUEID" val="2094"/>
</p:tagLst>
</file>

<file path=ppt/tags/tag481.xml><?xml version="1.0" encoding="utf-8"?>
<p:tagLst xmlns:p="http://schemas.openxmlformats.org/presentationml/2006/main">
  <p:tag name="AS_UNIQUEID" val="2095"/>
</p:tagLst>
</file>

<file path=ppt/tags/tag482.xml><?xml version="1.0" encoding="utf-8"?>
<p:tagLst xmlns:p="http://schemas.openxmlformats.org/presentationml/2006/main">
  <p:tag name="AS_UNIQUEID" val="2096"/>
</p:tagLst>
</file>

<file path=ppt/tags/tag48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484.xml><?xml version="1.0" encoding="utf-8"?>
<p:tagLst xmlns:p="http://schemas.openxmlformats.org/presentationml/2006/main">
  <p:tag name="AS_UNIQUEID" val="2087"/>
</p:tagLst>
</file>

<file path=ppt/tags/tag485.xml><?xml version="1.0" encoding="utf-8"?>
<p:tagLst xmlns:p="http://schemas.openxmlformats.org/presentationml/2006/main">
  <p:tag name="AS_UNIQUEID" val="2088"/>
</p:tagLst>
</file>

<file path=ppt/tags/tag486.xml><?xml version="1.0" encoding="utf-8"?>
<p:tagLst xmlns:p="http://schemas.openxmlformats.org/presentationml/2006/main">
  <p:tag name="AS_UNIQUEID" val="1786"/>
</p:tagLst>
</file>

<file path=ppt/tags/tag487.xml><?xml version="1.0" encoding="utf-8"?>
<p:tagLst xmlns:p="http://schemas.openxmlformats.org/presentationml/2006/main">
  <p:tag name="AS_UNIQUEID" val="1790"/>
</p:tagLst>
</file>

<file path=ppt/tags/tag488.xml><?xml version="1.0" encoding="utf-8"?>
<p:tagLst xmlns:p="http://schemas.openxmlformats.org/presentationml/2006/main">
  <p:tag name="AS_UNIQUEID" val="1786"/>
</p:tagLst>
</file>

<file path=ppt/tags/tag489.xml><?xml version="1.0" encoding="utf-8"?>
<p:tagLst xmlns:p="http://schemas.openxmlformats.org/presentationml/2006/main">
  <p:tag name="AS_UNIQUEID" val="1790"/>
</p:tagLst>
</file>

<file path=ppt/tags/tag49.xml><?xml version="1.0" encoding="utf-8"?>
<p:tagLst xmlns:p="http://schemas.openxmlformats.org/presentationml/2006/main">
  <p:tag name="AS_UNIQUEID" val="1639"/>
</p:tagLst>
</file>

<file path=ppt/tags/tag490.xml><?xml version="1.0" encoding="utf-8"?>
<p:tagLst xmlns:p="http://schemas.openxmlformats.org/presentationml/2006/main">
  <p:tag name="AS_UNIQUEID" val="1792"/>
</p:tagLst>
</file>

<file path=ppt/tags/tag491.xml><?xml version="1.0" encoding="utf-8"?>
<p:tagLst xmlns:p="http://schemas.openxmlformats.org/presentationml/2006/main">
  <p:tag name="AS_UNIQUEID" val="1793"/>
</p:tagLst>
</file>

<file path=ppt/tags/tag492.xml><?xml version="1.0" encoding="utf-8"?>
<p:tagLst xmlns:p="http://schemas.openxmlformats.org/presentationml/2006/main">
  <p:tag name="AS_UNIQUEID" val="1794"/>
</p:tagLst>
</file>

<file path=ppt/tags/tag493.xml><?xml version="1.0" encoding="utf-8"?>
<p:tagLst xmlns:p="http://schemas.openxmlformats.org/presentationml/2006/main">
  <p:tag name="AS_UNIQUEID" val="1804"/>
</p:tagLst>
</file>

<file path=ppt/tags/tag494.xml><?xml version="1.0" encoding="utf-8"?>
<p:tagLst xmlns:p="http://schemas.openxmlformats.org/presentationml/2006/main">
  <p:tag name="AS_UNIQUEID" val="1805"/>
</p:tagLst>
</file>

<file path=ppt/tags/tag495.xml><?xml version="1.0" encoding="utf-8"?>
<p:tagLst xmlns:p="http://schemas.openxmlformats.org/presentationml/2006/main">
  <p:tag name="AS_UNIQUEID" val="1813"/>
</p:tagLst>
</file>

<file path=ppt/tags/tag496.xml><?xml version="1.0" encoding="utf-8"?>
<p:tagLst xmlns:p="http://schemas.openxmlformats.org/presentationml/2006/main">
  <p:tag name="AS_UNIQUEID" val="1818"/>
</p:tagLst>
</file>

<file path=ppt/tags/tag497.xml><?xml version="1.0" encoding="utf-8"?>
<p:tagLst xmlns:p="http://schemas.openxmlformats.org/presentationml/2006/main">
  <p:tag name="AS_UNIQUEID" val="1819"/>
</p:tagLst>
</file>

<file path=ppt/tags/tag498.xml><?xml version="1.0" encoding="utf-8"?>
<p:tagLst xmlns:p="http://schemas.openxmlformats.org/presentationml/2006/main">
  <p:tag name="AS_UNIQUEID" val="1820"/>
</p:tagLst>
</file>

<file path=ppt/tags/tag499.xml><?xml version="1.0" encoding="utf-8"?>
<p:tagLst xmlns:p="http://schemas.openxmlformats.org/presentationml/2006/main">
  <p:tag name="AS_UNIQUEID" val="2104"/>
</p:tagLst>
</file>

<file path=ppt/tags/tag5.xml><?xml version="1.0" encoding="utf-8"?>
<p:tagLst xmlns:p="http://schemas.openxmlformats.org/presentationml/2006/main">
  <p:tag name="AS_UNIQUEID" val="1586"/>
</p:tagLst>
</file>

<file path=ppt/tags/tag50.xml><?xml version="1.0" encoding="utf-8"?>
<p:tagLst xmlns:p="http://schemas.openxmlformats.org/presentationml/2006/main">
  <p:tag name="AS_UNIQUEID" val="1640"/>
</p:tagLst>
</file>

<file path=ppt/tags/tag500.xml><?xml version="1.0" encoding="utf-8"?>
<p:tagLst xmlns:p="http://schemas.openxmlformats.org/presentationml/2006/main">
  <p:tag name="AS_UNIQUEID" val="2105"/>
</p:tagLst>
</file>

<file path=ppt/tags/tag501.xml><?xml version="1.0" encoding="utf-8"?>
<p:tagLst xmlns:p="http://schemas.openxmlformats.org/presentationml/2006/main">
  <p:tag name="AS_UNIQUEID" val="2106"/>
</p:tagLst>
</file>

<file path=ppt/tags/tag502.xml><?xml version="1.0" encoding="utf-8"?>
<p:tagLst xmlns:p="http://schemas.openxmlformats.org/presentationml/2006/main">
  <p:tag name="AS_UNIQUEID" val="2107"/>
</p:tagLst>
</file>

<file path=ppt/tags/tag503.xml><?xml version="1.0" encoding="utf-8"?>
<p:tagLst xmlns:p="http://schemas.openxmlformats.org/presentationml/2006/main">
  <p:tag name="AS_UNIQUEID" val="2108"/>
</p:tagLst>
</file>

<file path=ppt/tags/tag504.xml><?xml version="1.0" encoding="utf-8"?>
<p:tagLst xmlns:p="http://schemas.openxmlformats.org/presentationml/2006/main">
  <p:tag name="AS_UNIQUEID" val="2109"/>
</p:tagLst>
</file>

<file path=ppt/tags/tag505.xml><?xml version="1.0" encoding="utf-8"?>
<p:tagLst xmlns:p="http://schemas.openxmlformats.org/presentationml/2006/main">
  <p:tag name="AS_UNIQUEID" val="2110"/>
</p:tagLst>
</file>

<file path=ppt/tags/tag506.xml><?xml version="1.0" encoding="utf-8"?>
<p:tagLst xmlns:p="http://schemas.openxmlformats.org/presentationml/2006/main">
  <p:tag name="AS_UNIQUEID" val="2111"/>
</p:tagLst>
</file>

<file path=ppt/tags/tag507.xml><?xml version="1.0" encoding="utf-8"?>
<p:tagLst xmlns:p="http://schemas.openxmlformats.org/presentationml/2006/main">
  <p:tag name="AS_UNIQUEID" val="2112"/>
</p:tagLst>
</file>

<file path=ppt/tags/tag508.xml><?xml version="1.0" encoding="utf-8"?>
<p:tagLst xmlns:p="http://schemas.openxmlformats.org/presentationml/2006/main">
  <p:tag name="AS_UNIQUEID" val="2113"/>
</p:tagLst>
</file>

<file path=ppt/tags/tag509.xml><?xml version="1.0" encoding="utf-8"?>
<p:tagLst xmlns:p="http://schemas.openxmlformats.org/presentationml/2006/main">
  <p:tag name="AS_UNIQUEID" val="2114"/>
</p:tagLst>
</file>

<file path=ppt/tags/tag51.xml><?xml version="1.0" encoding="utf-8"?>
<p:tagLst xmlns:p="http://schemas.openxmlformats.org/presentationml/2006/main">
  <p:tag name="AS_UNIQUEID" val="1641"/>
</p:tagLst>
</file>

<file path=ppt/tags/tag510.xml><?xml version="1.0" encoding="utf-8"?>
<p:tagLst xmlns:p="http://schemas.openxmlformats.org/presentationml/2006/main">
  <p:tag name="AS_UNIQUEID" val="2115"/>
</p:tagLst>
</file>

<file path=ppt/tags/tag511.xml><?xml version="1.0" encoding="utf-8"?>
<p:tagLst xmlns:p="http://schemas.openxmlformats.org/presentationml/2006/main">
  <p:tag name="AS_UNIQUEID" val="2116"/>
</p:tagLst>
</file>

<file path=ppt/tags/tag512.xml><?xml version="1.0" encoding="utf-8"?>
<p:tagLst xmlns:p="http://schemas.openxmlformats.org/presentationml/2006/main">
  <p:tag name="AS_UNIQUEID" val="2117"/>
</p:tagLst>
</file>

<file path=ppt/tags/tag513.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14.xml><?xml version="1.0" encoding="utf-8"?>
<p:tagLst xmlns:p="http://schemas.openxmlformats.org/presentationml/2006/main">
  <p:tag name="AS_UNIQUEID" val="1835"/>
</p:tagLst>
</file>

<file path=ppt/tags/tag515.xml><?xml version="1.0" encoding="utf-8"?>
<p:tagLst xmlns:p="http://schemas.openxmlformats.org/presentationml/2006/main">
  <p:tag name="AS_UNIQUEID" val="2120"/>
  <p:tag name="KSO_WM_BEAUTIFY_FLAG" val="#wm#"/>
  <p:tag name="KSO_WM_SLIDE_BACKGROUND_TYPE" val="navigation"/>
  <p:tag name="KSO_WM_SLIDE_BK_DARK_LIGHT" val="2"/>
  <p:tag name="KSO_WM_TAG_VERSION" val="1.0"/>
  <p:tag name="KSO_WM_TEMPLATE_ASSEMBLE_GROUPID" val="60656e634054ed1e2fb7f799"/>
  <p:tag name="KSO_WM_TEMPLATE_ASSEMBLE_XID" val="60656e634054ed1e2fb7f799"/>
  <p:tag name="KSO_WM_TEMPLATE_CATEGORY" val="diagram"/>
  <p:tag name="KSO_WM_TEMPLATE_INDEX" val="20207362"/>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diagram20207362_1*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 name="KSO_WM_UNIT_VALUE" val="159"/>
</p:tagLst>
</file>

<file path=ppt/tags/tag516.xml><?xml version="1.0" encoding="utf-8"?>
<p:tagLst xmlns:p="http://schemas.openxmlformats.org/presentationml/2006/main">
  <p:tag name="AS_UNIQUEID" val="2121"/>
  <p:tag name="KSO_WM_BEAUTIFY_FLAG" val="#wm#"/>
  <p:tag name="KSO_WM_CHIP_GROUPID" val="5e6ef8ed605d5daf04fe5f5f"/>
  <p:tag name="KSO_WM_CHIP_XID" val="5e6ef8ed605d5daf04fe5f60"/>
  <p:tag name="KSO_WM_TAG_VERSION" val="1.0"/>
  <p:tag name="KSO_WM_TEMPLATE_ASSEMBLE_GROUPID" val="60656e634054ed1e2fb7f799"/>
  <p:tag name="KSO_WM_TEMPLATE_ASSEMBLE_XID" val="60656e634054ed1e2fb7f799"/>
  <p:tag name="KSO_WM_TEMPLATE_CATEGORY" val="diagram"/>
  <p:tag name="KSO_WM_TEMPLATE_INDEX" val="20207362"/>
  <p:tag name="KSO_WM_UNIT_BLOCK" val="0"/>
  <p:tag name="KSO_WM_UNIT_COMPATIBLE" val="0"/>
  <p:tag name="KSO_WM_UNIT_DEC_AREA_ID" val="b4843e389b524881b8e0be3cf38814b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diagram20207362_1*i*2"/>
  <p:tag name="KSO_WM_UNIT_INDEX" val="2"/>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159"/>
</p:tagLst>
</file>

<file path=ppt/tags/tag517.xml><?xml version="1.0" encoding="utf-8"?>
<p:tagLst xmlns:p="http://schemas.openxmlformats.org/presentationml/2006/main">
  <p:tag name="AS_UNIQUEID" val="2122"/>
  <p:tag name="KSO_WM_BEAUTIFY_FLAG" val="#wm#"/>
  <p:tag name="KSO_WM_CHIP_GROUPID" val="5e6ef8ed605d5daf04fe5f5f"/>
  <p:tag name="KSO_WM_CHIP_XID" val="5e6ef8ed605d5daf04fe5f60"/>
  <p:tag name="KSO_WM_TAG_VERSION" val="1.0"/>
  <p:tag name="KSO_WM_TEMPLATE_ASSEMBLE_GROUPID" val="60656e634054ed1e2fb7f799"/>
  <p:tag name="KSO_WM_TEMPLATE_ASSEMBLE_XID" val="60656e634054ed1e2fb7f799"/>
  <p:tag name="KSO_WM_TEMPLATE_CATEGORY" val="diagram"/>
  <p:tag name="KSO_WM_TEMPLATE_INDEX" val="20207362"/>
  <p:tag name="KSO_WM_UNIT_BLOCK" val="0"/>
  <p:tag name="KSO_WM_UNIT_COMPATIBLE" val="0"/>
  <p:tag name="KSO_WM_UNIT_DEC_AREA_ID" val="48cca5a196b84d418a014d3c27e4ffad"/>
  <p:tag name="KSO_WM_UNIT_DECORATE_INFO" val="{&quot;DecorateInfoH&quot;:{&quot;IsAbs&quot;:true},&quot;DecorateInfoW&quot;:{&quot;IsAbs&quot;:true},&quot;DecorateInfoX&quot;:{&quot;IsAbs&quot;:true,&quot;Pos&quot;:2},&quot;DecorateInfoY&quot;:{&quot;IsAbs&quot;:true,&quot;Pos&quot;:2},&quot;ReferentInfo&quot;:{&quot;Id&quot;:&quot;4cd3a050dcb74b9fb61c518829aec205&quot;,&quot;X&quot;:{&quot;Pos&quot;:2},&quot;Y&quot;:{&quot;Pos&quot;:2}},&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7362_1*i*4"/>
  <p:tag name="KSO_WM_UNIT_INDEX" val="4"/>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11"/>
</p:tagLst>
</file>

<file path=ppt/tags/tag518.xml><?xml version="1.0" encoding="utf-8"?>
<p:tagLst xmlns:p="http://schemas.openxmlformats.org/presentationml/2006/main">
  <p:tag name="AS_UNIQUEID" val="2123"/>
  <p:tag name="KSO_WM_BEAUTIFY_FLAG" val="#wm#"/>
  <p:tag name="KSO_WM_CHIP_GROUPID" val="5e6ef8ed605d5daf04fe5f5f"/>
  <p:tag name="KSO_WM_CHIP_XID" val="5e6ef8ed605d5daf04fe5f60"/>
  <p:tag name="KSO_WM_TAG_VERSION" val="1.0"/>
  <p:tag name="KSO_WM_TEMPLATE_ASSEMBLE_GROUPID" val="60656e634054ed1e2fb7f799"/>
  <p:tag name="KSO_WM_TEMPLATE_ASSEMBLE_XID" val="60656e634054ed1e2fb7f799"/>
  <p:tag name="KSO_WM_TEMPLATE_CATEGORY" val="diagram"/>
  <p:tag name="KSO_WM_TEMPLATE_INDEX" val="20207362"/>
  <p:tag name="KSO_WM_UNIT_BLOCK" val="0"/>
  <p:tag name="KSO_WM_UNIT_COMPATIBLE" val="0"/>
  <p:tag name="KSO_WM_UNIT_DEC_AREA_ID" val="ed9387e8ea4a4c0e861e0fa004ff3ef0"/>
  <p:tag name="KSO_WM_UNIT_DECORATE_INFO" val="{&quot;DecorateInfoH&quot;:{&quot;IsAbs&quot;:true},&quot;DecorateInfoW&quot;:{&quot;IsAbs&quot;:true},&quot;DecorateInfoX&quot;:{&quot;IsAbs&quot;:true,&quot;Pos&quot;:0},&quot;DecorateInfoY&quot;:{&quot;IsAbs&quot;:true,&quot;Pos&quot;:0},&quot;ReferentInfo&quot;:{&quot;Id&quot;:&quot;4cd3a050dcb74b9fb61c518829aec205&quot;,&quot;X&quot;:{&quot;Pos&quot;:0},&quot;Y&quot;:{&quot;Pos&quot;:0}},&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7362_1*i*5"/>
  <p:tag name="KSO_WM_UNIT_INDEX" val="5"/>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11"/>
</p:tagLst>
</file>

<file path=ppt/tags/tag519.xml><?xml version="1.0" encoding="utf-8"?>
<p:tagLst xmlns:p="http://schemas.openxmlformats.org/presentationml/2006/main">
  <p:tag name="AS_UNIQUEID" val="2124"/>
  <p:tag name="KSO_WM_ASSEMBLE_CHIP_INDEX" val="5982ec0d728a4a43a36e0e8fef435ea0"/>
  <p:tag name="KSO_WM_BEAUTIFY_FLAG" val="#wm#"/>
  <p:tag name="KSO_WM_CHIP_FILLAREA_FILL_RULE" val="{&quot;fill_align&quot;:&quot;lm&quot;,&quot;fill_mode&quot;:&quot;full&quot;,&quot;sacle_strategy&quot;:&quot;smart&quot;}"/>
  <p:tag name="KSO_WM_CHIP_GROUPID" val="5e7881253197e252a37019b5"/>
  <p:tag name="KSO_WM_CHIP_XID" val="5e7881253197e252a37019b6"/>
  <p:tag name="KSO_WM_TAG_VERSION" val="1.0"/>
  <p:tag name="KSO_WM_TEMPLATE_ASSEMBLE_GROUPID" val="60656e634054ed1e2fb7f799"/>
  <p:tag name="KSO_WM_TEMPLATE_ASSEMBLE_XID" val="60656e634054ed1e2fb7f799"/>
  <p:tag name="KSO_WM_TEMPLATE_CATEGORY" val="diagram"/>
  <p:tag name="KSO_WM_TEMPLATE_INDEX" val="20207362"/>
  <p:tag name="KSO_WM_UNIT_BLOCK" val="0"/>
  <p:tag name="KSO_WM_UNIT_COMPATIBLE" val="0"/>
  <p:tag name="KSO_WM_UNIT_DEC_AREA_ID" val="daa121e63ed44df2b1f6abdfc60294b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07362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31"/>
</p:tagLst>
</file>

<file path=ppt/tags/tag52.xml><?xml version="1.0" encoding="utf-8"?>
<p:tagLst xmlns:p="http://schemas.openxmlformats.org/presentationml/2006/main">
  <p:tag name="AS_UNIQUEID" val="1642"/>
</p:tagLst>
</file>

<file path=ppt/tags/tag520.xml><?xml version="1.0" encoding="utf-8"?>
<p:tagLst xmlns:p="http://schemas.openxmlformats.org/presentationml/2006/main">
  <p:tag name="AS_UNIQUEID" val="2125"/>
  <p:tag name="KSO_WM_ASSEMBLE_CHIP_INDEX" val="8e33d35af95940d2bfd151acebc481f9"/>
  <p:tag name="KSO_WM_BEAUTIFY_FLAG" val="#wm#"/>
  <p:tag name="KSO_WM_CHIP_FILLAREA_FILL_RULE" val="{&quot;fill_align&quot;:&quot;cm&quot;,&quot;fill_mode&quot;:&quot;full&quot;,&quot;sacle_strategy&quot;:&quot;smart&quot;}"/>
  <p:tag name="KSO_WM_CHIP_GROUPID" val="5e6b05b36848fb12bee65ad8"/>
  <p:tag name="KSO_WM_CHIP_XID" val="5e6b05b36848fb12bee65ada"/>
  <p:tag name="KSO_WM_TAG_VERSION" val="1.0"/>
  <p:tag name="KSO_WM_TEMPLATE_ASSEMBLE_GROUPID" val="60656e634054ed1e2fb7f799"/>
  <p:tag name="KSO_WM_TEMPLATE_ASSEMBLE_XID" val="60656e634054ed1e2fb7f799"/>
  <p:tag name="KSO_WM_TEMPLATE_CATEGORY" val="diagram"/>
  <p:tag name="KSO_WM_TEMPLATE_INDEX" val="20207362"/>
  <p:tag name="KSO_WM_UNIT_BLOCK" val="0"/>
  <p:tag name="KSO_WM_UNIT_COMPATIBLE" val="0"/>
  <p:tag name="KSO_WM_UNIT_DEC_AREA_ID" val="987eb121e0f74dfb9f0c35b115bd897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8;24;2"/>
  <p:tag name="KSO_WM_UNIT_DIAGRAM_ISNUMVISUAL" val="0"/>
  <p:tag name="KSO_WM_UNIT_DIAGRAM_ISREFERUNIT" val="0"/>
  <p:tag name="KSO_WM_UNIT_HIGHLIGHT" val="0"/>
  <p:tag name="KSO_WM_UNIT_ID" val="diagram20207362_1*h_a*1_1"/>
  <p:tag name="KSO_WM_UNIT_INDEX" val="1_1"/>
  <p:tag name="KSO_WM_UNIT_ISCONTENTSTITLE" val="0"/>
  <p:tag name="KSO_WM_UNIT_ISNUMDGMTITLE" val="0"/>
  <p:tag name="KSO_WM_UNIT_LAYERLEVEL" val="1_1"/>
  <p:tag name="KSO_WM_UNIT_NOCLEAR" val="0"/>
  <p:tag name="KSO_WM_UNIT_PRESET_TEXT" val="单击此处添加小标题"/>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h_a"/>
  <p:tag name="KSO_WM_UNIT_VALUE" val="31"/>
</p:tagLst>
</file>

<file path=ppt/tags/tag521.xml><?xml version="1.0" encoding="utf-8"?>
<p:tagLst xmlns:p="http://schemas.openxmlformats.org/presentationml/2006/main">
  <p:tag name="AS_UNIQUEID" val="2126"/>
  <p:tag name="KSO_WM_ASSEMBLE_CHIP_INDEX" val="8e33d35af95940d2bfd151acebc481f9"/>
  <p:tag name="KSO_WM_CHIP_FILLAREA_FILL_RULE" val="{&quot;fill_align&quot;:&quot;cm&quot;,&quot;fill_mode&quot;:&quot;full&quot;,&quot;sacle_strategy&quot;:&quot;smart&quot;}"/>
  <p:tag name="KSO_WM_CHIP_GROUPID" val="5e6b05b36848fb12bee65ad8"/>
  <p:tag name="KSO_WM_CHIP_XID" val="5e6b05b36848fb12bee65ada"/>
  <p:tag name="KSO_WM_TAG_VERSION" val="1.0"/>
  <p:tag name="KSO_WM_TEMPLATE_ASSEMBLE_GROUPID" val="60656e634054ed1e2fb7f799"/>
  <p:tag name="KSO_WM_TEMPLATE_ASSEMBLE_XID" val="60656e634054ed1e2fb7f799"/>
  <p:tag name="KSO_WM_TEMPLATE_CATEGORY" val="diagram"/>
  <p:tag name="KSO_WM_TEMPLATE_INDEX" val="20207362"/>
  <p:tag name="KSO_WM_UNIT_BLOCK" val="0"/>
  <p:tag name="KSO_WM_UNIT_COMPATIBLE" val="0"/>
  <p:tag name="KSO_WM_UNIT_DEC_AREA_ID" val="11d443b975e84413995d8fdc7b7eda1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07362_1*h_f*1_1"/>
  <p:tag name="KSO_WM_UNIT_LAYERLEVEL" val="1_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VALUE" val="248"/>
</p:tagLst>
</file>

<file path=ppt/tags/tag522.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ext&quot;,&quot;text&quot;,&quot;picture&quot;,&quot;chart&quot;,&quot;table&quot;,&quot;video&quot;]}]]"/>
  <p:tag name="KSO_WM_CHIP_GROUPID" val="5e6ef8ed605d5daf04fe5f5f"/>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8ed605d5daf04fe5f60"/>
  <p:tag name="KSO_WM_SLIDE_BACKGROUND" val="[&quot;general&quot;,&quot;navigation&quot;]"/>
  <p:tag name="KSO_WM_SLIDE_BACKGROUND_TYPE" val="navigation"/>
  <p:tag name="KSO_WM_SLIDE_BK_DARK_LIGHT" val="2"/>
  <p:tag name="KSO_WM_SLIDE_CAN_ADD_NAVIGATION" val="1"/>
  <p:tag name="KSO_WM_SLIDE_ID" val="diagram20207362_1"/>
  <p:tag name="KSO_WM_SLIDE_INDEX" val="1"/>
  <p:tag name="KSO_WM_SLIDE_ITEM_CNT" val="0"/>
  <p:tag name="KSO_WM_SLIDE_LAYOUT" val="a_h"/>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4:55:4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1-04-01T14:55:43&quot;,&quot;margin&quot;:{&quot;bottom&quot;:0.42300000786781311,&quot;left&quot;:1.2699999809265137,&quot;right&quot;:1.2699999809265137,&quot;top&quot;:0.42300000786781311},&quot;type&quot;:0},{&quot;id&quot;:&quot;2021-04-01T14:55:43&quot;,&quot;margin&quot;:{&quot;bottom&quot;:2.5399999618530273,&quot;left&quot;:2.5399999618530273,&quot;right&quot;:2.5399999618530273,&quot;top&quot;:1.6929999589920044},&quot;maxSize&quot;:{&quot;size1&quot;:40.518801957972563},&quot;minSize&quot;:{&quot;size1&quot;:24.618801957972558},&quot;normalSize&quot;:{&quot;size1&quot;:31.28269191482676},&quot;subLayout&quot;:[{&quot;id&quot;:&quot;2021-04-01T14:55:43&quot;,&quot;margin&quot;:{&quot;bottom&quot;:0.046930059790611267,&quot;left&quot;:2.5399999618530273,&quot;right&quot;:2.5399999618530273,&quot;top&quot;:1.6929999589920044},&quot;type&quot;:0},{&quot;id&quot;:&quot;2021-04-01T14:55:43&quot;,&quot;margin&quot;:{&quot;bottom&quot;:2.5399999618530273,&quot;left&quot;:2.5399999618530273,&quot;right&quot;:2.5399999618530273,&quot;top&quot;:0.14886118471622467},&quot;type&quot;:0}],&quot;type&quot;:0}],&quot;type&quot;:0}"/>
  <p:tag name="KSO_WM_SLIDE_POSITION" val="168*191.3"/>
  <p:tag name="KSO_WM_SLIDE_RATIO" val="1.777778"/>
  <p:tag name="KSO_WM_SLIDE_SIZE" val="635.954*252.7"/>
  <p:tag name="KSO_WM_SLIDE_SUBTYPE" val="pureTxt"/>
  <p:tag name="KSO_WM_SLIDE_SUPPORT_FEATURE_TYPE" val="0"/>
  <p:tag name="KSO_WM_SLIDE_TYPE" val="text"/>
  <p:tag name="KSO_WM_SPECIAL_SOURCE" val="bdnull"/>
  <p:tag name="KSO_WM_TAG_VERSION" val="1.0"/>
  <p:tag name="KSO_WM_TEMPLATE_ASSEMBLE_GROUPID" val="60656e634054ed1e2fb7f799"/>
  <p:tag name="KSO_WM_TEMPLATE_ASSEMBLE_XID" val="60656e634054ed1e2fb7f799"/>
  <p:tag name="KSO_WM_TEMPLATE_CATEGORY" val="diagram"/>
  <p:tag name="KSO_WM_TEMPLATE_COLOR_TYPE" val="1"/>
  <p:tag name="KSO_WM_TEMPLATE_INDEX" val="20207362"/>
  <p:tag name="KSO_WM_TEMPLATE_MASTER_TYPE" val="0"/>
  <p:tag name="KSO_WM_TEMPLATE_SUBCATEGORY" val="21"/>
</p:tagLst>
</file>

<file path=ppt/tags/tag523.xml><?xml version="1.0" encoding="utf-8"?>
<p:tagLst xmlns:p="http://schemas.openxmlformats.org/presentationml/2006/main">
  <p:tag name="AS_UNIQUEID" val="1837"/>
</p:tagLst>
</file>

<file path=ppt/tags/tag524.xml><?xml version="1.0" encoding="utf-8"?>
<p:tagLst xmlns:p="http://schemas.openxmlformats.org/presentationml/2006/main">
  <p:tag name="AS_UNIQUEID" val="2129"/>
</p:tagLst>
</file>

<file path=ppt/tags/tag525.xml><?xml version="1.0" encoding="utf-8"?>
<p:tagLst xmlns:p="http://schemas.openxmlformats.org/presentationml/2006/main">
  <p:tag name="AS_UNIQUEID" val="2130"/>
</p:tagLst>
</file>

<file path=ppt/tags/tag526.xml><?xml version="1.0" encoding="utf-8"?>
<p:tagLst xmlns:p="http://schemas.openxmlformats.org/presentationml/2006/main">
  <p:tag name="AS_UNIQUEID" val="2131"/>
</p:tagLst>
</file>

<file path=ppt/tags/tag527.xml><?xml version="1.0" encoding="utf-8"?>
<p:tagLst xmlns:p="http://schemas.openxmlformats.org/presentationml/2006/main">
  <p:tag name="AS_UNIQUEID" val="2132"/>
</p:tagLst>
</file>

<file path=ppt/tags/tag528.xml><?xml version="1.0" encoding="utf-8"?>
<p:tagLst xmlns:p="http://schemas.openxmlformats.org/presentationml/2006/main">
  <p:tag name="AS_UNIQUEID" val="2133"/>
</p:tagLst>
</file>

<file path=ppt/tags/tag529.xml><?xml version="1.0" encoding="utf-8"?>
<p:tagLst xmlns:p="http://schemas.openxmlformats.org/presentationml/2006/main">
  <p:tag name="AS_UNIQUEID" val="2134"/>
</p:tagLst>
</file>

<file path=ppt/tags/tag53.xml><?xml version="1.0" encoding="utf-8"?>
<p:tagLst xmlns:p="http://schemas.openxmlformats.org/presentationml/2006/main">
  <p:tag name="AS_UNIQUEID" val="1643"/>
</p:tagLst>
</file>

<file path=ppt/tags/tag530.xml><?xml version="1.0" encoding="utf-8"?>
<p:tagLst xmlns:p="http://schemas.openxmlformats.org/presentationml/2006/main">
  <p:tag name="AS_UNIQUEID" val="2135"/>
</p:tagLst>
</file>

<file path=ppt/tags/tag531.xml><?xml version="1.0" encoding="utf-8"?>
<p:tagLst xmlns:p="http://schemas.openxmlformats.org/presentationml/2006/main">
  <p:tag name="AS_UNIQUEID" val="2136"/>
</p:tagLst>
</file>

<file path=ppt/tags/tag532.xml><?xml version="1.0" encoding="utf-8"?>
<p:tagLst xmlns:p="http://schemas.openxmlformats.org/presentationml/2006/main">
  <p:tag name="AS_UNIQUEID" val="2137"/>
</p:tagLst>
</file>

<file path=ppt/tags/tag533.xml><?xml version="1.0" encoding="utf-8"?>
<p:tagLst xmlns:p="http://schemas.openxmlformats.org/presentationml/2006/main">
  <p:tag name="AS_UNIQUEID" val="2138"/>
</p:tagLst>
</file>

<file path=ppt/tags/tag534.xml><?xml version="1.0" encoding="utf-8"?>
<p:tagLst xmlns:p="http://schemas.openxmlformats.org/presentationml/2006/main">
  <p:tag name="AS_UNIQUEID" val="2139"/>
</p:tagLst>
</file>

<file path=ppt/tags/tag535.xml><?xml version="1.0" encoding="utf-8"?>
<p:tagLst xmlns:p="http://schemas.openxmlformats.org/presentationml/2006/main">
  <p:tag name="AS_UNIQUEID" val="2140"/>
</p:tagLst>
</file>

<file path=ppt/tags/tag536.xml><?xml version="1.0" encoding="utf-8"?>
<p:tagLst xmlns:p="http://schemas.openxmlformats.org/presentationml/2006/main">
  <p:tag name="AS_UNIQUEID" val="2141"/>
</p:tagLst>
</file>

<file path=ppt/tags/tag537.xml><?xml version="1.0" encoding="utf-8"?>
<p:tagLst xmlns:p="http://schemas.openxmlformats.org/presentationml/2006/main">
  <p:tag name="AS_UNIQUEID" val="2142"/>
</p:tagLst>
</file>

<file path=ppt/tags/tag538.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539.xml><?xml version="1.0" encoding="utf-8"?>
<p:tagLst xmlns:p="http://schemas.openxmlformats.org/presentationml/2006/main">
  <p:tag name="AS_UNIQUEID" val="1845"/>
</p:tagLst>
</file>

<file path=ppt/tags/tag54.xml><?xml version="1.0" encoding="utf-8"?>
<p:tagLst xmlns:p="http://schemas.openxmlformats.org/presentationml/2006/main">
  <p:tag name="AS_UNIQUEID" val="1645"/>
</p:tagLst>
</file>

<file path=ppt/tags/tag540.xml><?xml version="1.0" encoding="utf-8"?>
<p:tagLst xmlns:p="http://schemas.openxmlformats.org/presentationml/2006/main">
  <p:tag name="AS_UNIQUEID" val="2144"/>
</p:tagLst>
</file>

<file path=ppt/tags/tag541.xml><?xml version="1.0" encoding="utf-8"?>
<p:tagLst xmlns:p="http://schemas.openxmlformats.org/presentationml/2006/main">
  <p:tag name="AS_UNIQUEID" val="2145"/>
  <p:tag name="KSO_WM_BEAUTIFY_FLAG" val=""/>
</p:tagLst>
</file>

<file path=ppt/tags/tag542.xml><?xml version="1.0" encoding="utf-8"?>
<p:tagLst xmlns:p="http://schemas.openxmlformats.org/presentationml/2006/main">
  <p:tag name="AS_UNIQUEID" val="1845"/>
</p:tagLst>
</file>

<file path=ppt/tags/tag543.xml><?xml version="1.0" encoding="utf-8"?>
<p:tagLst xmlns:p="http://schemas.openxmlformats.org/presentationml/2006/main">
  <p:tag name="AS_UNIQUEID" val="2147"/>
</p:tagLst>
</file>

<file path=ppt/tags/tag544.xml><?xml version="1.0" encoding="utf-8"?>
<p:tagLst xmlns:p="http://schemas.openxmlformats.org/presentationml/2006/main">
  <p:tag name="AS_UNIQUEID" val="2148"/>
  <p:tag name="KSO_WM_BEAUTIFY_FLAG" val=""/>
</p:tagLst>
</file>

<file path=ppt/tags/tag545.xml><?xml version="1.0" encoding="utf-8"?>
<p:tagLst xmlns:p="http://schemas.openxmlformats.org/presentationml/2006/main">
  <p:tag name="AS_UNIQUEID" val="1845"/>
</p:tagLst>
</file>

<file path=ppt/tags/tag546.xml><?xml version="1.0" encoding="utf-8"?>
<p:tagLst xmlns:p="http://schemas.openxmlformats.org/presentationml/2006/main">
  <p:tag name="AS_UNIQUEID" val="2150"/>
</p:tagLst>
</file>

<file path=ppt/tags/tag547.xml><?xml version="1.0" encoding="utf-8"?>
<p:tagLst xmlns:p="http://schemas.openxmlformats.org/presentationml/2006/main">
  <p:tag name="AS_UNIQUEID" val="2151"/>
  <p:tag name="KSO_WM_BEAUTIFY_FLAG" val=""/>
</p:tagLst>
</file>

<file path=ppt/tags/tag548.xml><?xml version="1.0" encoding="utf-8"?>
<p:tagLst xmlns:p="http://schemas.openxmlformats.org/presentationml/2006/main">
  <p:tag name="AS_UNIQUEID" val="1845"/>
</p:tagLst>
</file>

<file path=ppt/tags/tag549.xml><?xml version="1.0" encoding="utf-8"?>
<p:tagLst xmlns:p="http://schemas.openxmlformats.org/presentationml/2006/main">
  <p:tag name="AS_UNIQUEID" val="2153"/>
</p:tagLst>
</file>

<file path=ppt/tags/tag55.xml><?xml version="1.0" encoding="utf-8"?>
<p:tagLst xmlns:p="http://schemas.openxmlformats.org/presentationml/2006/main">
  <p:tag name="AS_UNIQUEID" val="1646"/>
</p:tagLst>
</file>

<file path=ppt/tags/tag550.xml><?xml version="1.0" encoding="utf-8"?>
<p:tagLst xmlns:p="http://schemas.openxmlformats.org/presentationml/2006/main">
  <p:tag name="AS_UNIQUEID" val="2154"/>
  <p:tag name="KSO_WM_BEAUTIFY_FLAG" val=""/>
</p:tagLst>
</file>

<file path=ppt/tags/tag551.xml><?xml version="1.0" encoding="utf-8"?>
<p:tagLst xmlns:p="http://schemas.openxmlformats.org/presentationml/2006/main">
  <p:tag name="AS_UNIQUEID" val="1843"/>
</p:tagLst>
</file>

<file path=ppt/tags/tag552.xml><?xml version="1.0" encoding="utf-8"?>
<p:tagLst xmlns:p="http://schemas.openxmlformats.org/presentationml/2006/main">
  <p:tag name="AS_UNIQUEID" val="1845"/>
</p:tagLst>
</file>

<file path=ppt/tags/tag553.xml><?xml version="1.0" encoding="utf-8"?>
<p:tagLst xmlns:p="http://schemas.openxmlformats.org/presentationml/2006/main">
  <p:tag name="AS_UNIQUEID" val="2156"/>
</p:tagLst>
</file>

<file path=ppt/tags/tag554.xml><?xml version="1.0" encoding="utf-8"?>
<p:tagLst xmlns:p="http://schemas.openxmlformats.org/presentationml/2006/main">
  <p:tag name="AS_UNIQUEID" val="2157"/>
</p:tagLst>
</file>

<file path=ppt/tags/tag555.xml><?xml version="1.0" encoding="utf-8"?>
<p:tagLst xmlns:p="http://schemas.openxmlformats.org/presentationml/2006/main">
  <p:tag name="AS_UNIQUEID" val="2158"/>
</p:tagLst>
</file>

<file path=ppt/tags/tag556.xml><?xml version="1.0" encoding="utf-8"?>
<p:tagLst xmlns:p="http://schemas.openxmlformats.org/presentationml/2006/main">
  <p:tag name="AS_UNIQUEID" val="2159"/>
</p:tagLst>
</file>

<file path=ppt/tags/tag557.xml><?xml version="1.0" encoding="utf-8"?>
<p:tagLst xmlns:p="http://schemas.openxmlformats.org/presentationml/2006/main">
  <p:tag name="AS_UNIQUEID" val="2160"/>
</p:tagLst>
</file>

<file path=ppt/tags/tag558.xml><?xml version="1.0" encoding="utf-8"?>
<p:tagLst xmlns:p="http://schemas.openxmlformats.org/presentationml/2006/main">
  <p:tag name="AS_UNIQUEID" val="2161"/>
</p:tagLst>
</file>

<file path=ppt/tags/tag559.xml><?xml version="1.0" encoding="utf-8"?>
<p:tagLst xmlns:p="http://schemas.openxmlformats.org/presentationml/2006/main">
  <p:tag name="AS_UNIQUEID" val="1681"/>
</p:tagLst>
</file>

<file path=ppt/tags/tag56.xml><?xml version="1.0" encoding="utf-8"?>
<p:tagLst xmlns:p="http://schemas.openxmlformats.org/presentationml/2006/main">
  <p:tag name="AS_UNIQUEID" val="1647"/>
</p:tagLst>
</file>

<file path=ppt/tags/tag560.xml><?xml version="1.0" encoding="utf-8"?>
<p:tagLst xmlns:p="http://schemas.openxmlformats.org/presentationml/2006/main">
  <p:tag name="AS_UNIQUEID" val="1682"/>
</p:tagLst>
</file>

<file path=ppt/tags/tag561.xml><?xml version="1.0" encoding="utf-8"?>
<p:tagLst xmlns:p="http://schemas.openxmlformats.org/presentationml/2006/main">
  <p:tag name="AS_UNIQUEID" val="1683"/>
</p:tagLst>
</file>

<file path=ppt/tags/tag562.xml><?xml version="1.0" encoding="utf-8"?>
<p:tagLst xmlns:p="http://schemas.openxmlformats.org/presentationml/2006/main">
  <p:tag name="AS_UNIQUEID" val="1684"/>
</p:tagLst>
</file>

<file path=ppt/tags/tag563.xml><?xml version="1.0" encoding="utf-8"?>
<p:tagLst xmlns:p="http://schemas.openxmlformats.org/presentationml/2006/main">
  <p:tag name="AS_UNIQUEID" val="1685"/>
</p:tagLst>
</file>

<file path=ppt/tags/tag564.xml><?xml version="1.0" encoding="utf-8"?>
<p:tagLst xmlns:p="http://schemas.openxmlformats.org/presentationml/2006/main">
  <p:tag name="AS_UNIQUEID" val="1686"/>
</p:tagLst>
</file>

<file path=ppt/tags/tag565.xml><?xml version="1.0" encoding="utf-8"?>
<p:tagLst xmlns:p="http://schemas.openxmlformats.org/presentationml/2006/main">
  <p:tag name="AS_OS" val="Unix 3.10 unknown"/>
  <p:tag name="AS_RELEASE_DATE" val="2023.03.31"/>
  <p:tag name="AS_TITLE" val="Aspose.Slides for Java"/>
  <p:tag name="AS_VERSION" val="23.3"/>
  <p:tag name="COMMONDATA" val="eyJoZGlkIjoiNzQ4ZmVlNmY2ZTAyNzc0M2QxMDFiOTJjNjMxZmE1YzIifQ=="/>
</p:tagLst>
</file>

<file path=ppt/tags/tag57.xml><?xml version="1.0" encoding="utf-8"?>
<p:tagLst xmlns:p="http://schemas.openxmlformats.org/presentationml/2006/main">
  <p:tag name="AS_UNIQUEID" val="1648"/>
</p:tagLst>
</file>

<file path=ppt/tags/tag58.xml><?xml version="1.0" encoding="utf-8"?>
<p:tagLst xmlns:p="http://schemas.openxmlformats.org/presentationml/2006/main">
  <p:tag name="AS_UNIQUEID" val="1649"/>
</p:tagLst>
</file>

<file path=ppt/tags/tag59.xml><?xml version="1.0" encoding="utf-8"?>
<p:tagLst xmlns:p="http://schemas.openxmlformats.org/presentationml/2006/main">
  <p:tag name="AS_UNIQUEID" val="1651"/>
</p:tagLst>
</file>

<file path=ppt/tags/tag6.xml><?xml version="1.0" encoding="utf-8"?>
<p:tagLst xmlns:p="http://schemas.openxmlformats.org/presentationml/2006/main">
  <p:tag name="AS_UNIQUEID" val="1588"/>
</p:tagLst>
</file>

<file path=ppt/tags/tag60.xml><?xml version="1.0" encoding="utf-8"?>
<p:tagLst xmlns:p="http://schemas.openxmlformats.org/presentationml/2006/main">
  <p:tag name="AS_UNIQUEID" val="1652"/>
</p:tagLst>
</file>

<file path=ppt/tags/tag61.xml><?xml version="1.0" encoding="utf-8"?>
<p:tagLst xmlns:p="http://schemas.openxmlformats.org/presentationml/2006/main">
  <p:tag name="AS_UNIQUEID" val="1653"/>
</p:tagLst>
</file>

<file path=ppt/tags/tag62.xml><?xml version="1.0" encoding="utf-8"?>
<p:tagLst xmlns:p="http://schemas.openxmlformats.org/presentationml/2006/main">
  <p:tag name="AS_UNIQUEID" val="1654"/>
</p:tagLst>
</file>

<file path=ppt/tags/tag63.xml><?xml version="1.0" encoding="utf-8"?>
<p:tagLst xmlns:p="http://schemas.openxmlformats.org/presentationml/2006/main">
  <p:tag name="AS_UNIQUEID" val="1655"/>
</p:tagLst>
</file>

<file path=ppt/tags/tag64.xml><?xml version="1.0" encoding="utf-8"?>
<p:tagLst xmlns:p="http://schemas.openxmlformats.org/presentationml/2006/main">
  <p:tag name="AS_UNIQUEID" val="1858"/>
</p:tagLst>
</file>

<file path=ppt/tags/tag65.xml><?xml version="1.0" encoding="utf-8"?>
<p:tagLst xmlns:p="http://schemas.openxmlformats.org/presentationml/2006/main">
  <p:tag name="AS_UNIQUEID" val="924"/>
</p:tagLst>
</file>

<file path=ppt/tags/tag66.xml><?xml version="1.0" encoding="utf-8"?>
<p:tagLst xmlns:p="http://schemas.openxmlformats.org/presentationml/2006/main">
  <p:tag name="AS_UNIQUEID" val="925"/>
</p:tagLst>
</file>

<file path=ppt/tags/tag67.xml><?xml version="1.0" encoding="utf-8"?>
<p:tagLst xmlns:p="http://schemas.openxmlformats.org/presentationml/2006/main">
  <p:tag name="AS_UNIQUEID" val="926"/>
</p:tagLst>
</file>

<file path=ppt/tags/tag68.xml><?xml version="1.0" encoding="utf-8"?>
<p:tagLst xmlns:p="http://schemas.openxmlformats.org/presentationml/2006/main">
  <p:tag name="AS_UNIQUEID" val="927"/>
</p:tagLst>
</file>

<file path=ppt/tags/tag69.xml><?xml version="1.0" encoding="utf-8"?>
<p:tagLst xmlns:p="http://schemas.openxmlformats.org/presentationml/2006/main">
  <p:tag name="AS_UNIQUEID" val="928"/>
</p:tagLst>
</file>

<file path=ppt/tags/tag7.xml><?xml version="1.0" encoding="utf-8"?>
<p:tagLst xmlns:p="http://schemas.openxmlformats.org/presentationml/2006/main">
  <p:tag name="AS_UNIQUEID" val="1589"/>
</p:tagLst>
</file>

<file path=ppt/tags/tag70.xml><?xml version="1.0" encoding="utf-8"?>
<p:tagLst xmlns:p="http://schemas.openxmlformats.org/presentationml/2006/main">
  <p:tag name="AS_UNIQUEID" val="930"/>
</p:tagLst>
</file>

<file path=ppt/tags/tag71.xml><?xml version="1.0" encoding="utf-8"?>
<p:tagLst xmlns:p="http://schemas.openxmlformats.org/presentationml/2006/main">
  <p:tag name="AS_UNIQUEID" val="931"/>
</p:tagLst>
</file>

<file path=ppt/tags/tag72.xml><?xml version="1.0" encoding="utf-8"?>
<p:tagLst xmlns:p="http://schemas.openxmlformats.org/presentationml/2006/main">
  <p:tag name="AS_UNIQUEID" val="932"/>
</p:tagLst>
</file>

<file path=ppt/tags/tag73.xml><?xml version="1.0" encoding="utf-8"?>
<p:tagLst xmlns:p="http://schemas.openxmlformats.org/presentationml/2006/main">
  <p:tag name="AS_UNIQUEID" val="933"/>
</p:tagLst>
</file>

<file path=ppt/tags/tag74.xml><?xml version="1.0" encoding="utf-8"?>
<p:tagLst xmlns:p="http://schemas.openxmlformats.org/presentationml/2006/main">
  <p:tag name="AS_UNIQUEID" val="934"/>
</p:tagLst>
</file>

<file path=ppt/tags/tag75.xml><?xml version="1.0" encoding="utf-8"?>
<p:tagLst xmlns:p="http://schemas.openxmlformats.org/presentationml/2006/main">
  <p:tag name="AS_UNIQUEID" val="936"/>
</p:tagLst>
</file>

<file path=ppt/tags/tag76.xml><?xml version="1.0" encoding="utf-8"?>
<p:tagLst xmlns:p="http://schemas.openxmlformats.org/presentationml/2006/main">
  <p:tag name="AS_UNIQUEID" val="937"/>
</p:tagLst>
</file>

<file path=ppt/tags/tag77.xml><?xml version="1.0" encoding="utf-8"?>
<p:tagLst xmlns:p="http://schemas.openxmlformats.org/presentationml/2006/main">
  <p:tag name="AS_UNIQUEID" val="938"/>
</p:tagLst>
</file>

<file path=ppt/tags/tag78.xml><?xml version="1.0" encoding="utf-8"?>
<p:tagLst xmlns:p="http://schemas.openxmlformats.org/presentationml/2006/main">
  <p:tag name="AS_UNIQUEID" val="939"/>
</p:tagLst>
</file>

<file path=ppt/tags/tag79.xml><?xml version="1.0" encoding="utf-8"?>
<p:tagLst xmlns:p="http://schemas.openxmlformats.org/presentationml/2006/main">
  <p:tag name="AS_UNIQUEID" val="940"/>
</p:tagLst>
</file>

<file path=ppt/tags/tag8.xml><?xml version="1.0" encoding="utf-8"?>
<p:tagLst xmlns:p="http://schemas.openxmlformats.org/presentationml/2006/main">
  <p:tag name="AS_UNIQUEID" val="1590"/>
</p:tagLst>
</file>

<file path=ppt/tags/tag80.xml><?xml version="1.0" encoding="utf-8"?>
<p:tagLst xmlns:p="http://schemas.openxmlformats.org/presentationml/2006/main">
  <p:tag name="AS_UNIQUEID" val="942"/>
</p:tagLst>
</file>

<file path=ppt/tags/tag81.xml><?xml version="1.0" encoding="utf-8"?>
<p:tagLst xmlns:p="http://schemas.openxmlformats.org/presentationml/2006/main">
  <p:tag name="AS_UNIQUEID" val="943"/>
</p:tagLst>
</file>

<file path=ppt/tags/tag82.xml><?xml version="1.0" encoding="utf-8"?>
<p:tagLst xmlns:p="http://schemas.openxmlformats.org/presentationml/2006/main">
  <p:tag name="AS_UNIQUEID" val="944"/>
</p:tagLst>
</file>

<file path=ppt/tags/tag83.xml><?xml version="1.0" encoding="utf-8"?>
<p:tagLst xmlns:p="http://schemas.openxmlformats.org/presentationml/2006/main">
  <p:tag name="AS_UNIQUEID" val="945"/>
</p:tagLst>
</file>

<file path=ppt/tags/tag84.xml><?xml version="1.0" encoding="utf-8"?>
<p:tagLst xmlns:p="http://schemas.openxmlformats.org/presentationml/2006/main">
  <p:tag name="AS_UNIQUEID" val="946"/>
</p:tagLst>
</file>

<file path=ppt/tags/tag85.xml><?xml version="1.0" encoding="utf-8"?>
<p:tagLst xmlns:p="http://schemas.openxmlformats.org/presentationml/2006/main">
  <p:tag name="AS_UNIQUEID" val="947"/>
</p:tagLst>
</file>

<file path=ppt/tags/tag86.xml><?xml version="1.0" encoding="utf-8"?>
<p:tagLst xmlns:p="http://schemas.openxmlformats.org/presentationml/2006/main">
  <p:tag name="AS_UNIQUEID" val="949"/>
</p:tagLst>
</file>

<file path=ppt/tags/tag87.xml><?xml version="1.0" encoding="utf-8"?>
<p:tagLst xmlns:p="http://schemas.openxmlformats.org/presentationml/2006/main">
  <p:tag name="AS_UNIQUEID" val="950"/>
</p:tagLst>
</file>

<file path=ppt/tags/tag88.xml><?xml version="1.0" encoding="utf-8"?>
<p:tagLst xmlns:p="http://schemas.openxmlformats.org/presentationml/2006/main">
  <p:tag name="AS_UNIQUEID" val="951"/>
</p:tagLst>
</file>

<file path=ppt/tags/tag89.xml><?xml version="1.0" encoding="utf-8"?>
<p:tagLst xmlns:p="http://schemas.openxmlformats.org/presentationml/2006/main">
  <p:tag name="AS_UNIQUEID" val="952"/>
</p:tagLst>
</file>

<file path=ppt/tags/tag9.xml><?xml version="1.0" encoding="utf-8"?>
<p:tagLst xmlns:p="http://schemas.openxmlformats.org/presentationml/2006/main">
  <p:tag name="AS_UNIQUEID" val="1591"/>
</p:tagLst>
</file>

<file path=ppt/tags/tag90.xml><?xml version="1.0" encoding="utf-8"?>
<p:tagLst xmlns:p="http://schemas.openxmlformats.org/presentationml/2006/main">
  <p:tag name="AS_UNIQUEID" val="953"/>
</p:tagLst>
</file>

<file path=ppt/tags/tag91.xml><?xml version="1.0" encoding="utf-8"?>
<p:tagLst xmlns:p="http://schemas.openxmlformats.org/presentationml/2006/main">
  <p:tag name="AS_UNIQUEID" val="954"/>
</p:tagLst>
</file>

<file path=ppt/tags/tag92.xml><?xml version="1.0" encoding="utf-8"?>
<p:tagLst xmlns:p="http://schemas.openxmlformats.org/presentationml/2006/main">
  <p:tag name="AS_UNIQUEID" val="955"/>
</p:tagLst>
</file>

<file path=ppt/tags/tag93.xml><?xml version="1.0" encoding="utf-8"?>
<p:tagLst xmlns:p="http://schemas.openxmlformats.org/presentationml/2006/main">
  <p:tag name="AS_UNIQUEID" val="956"/>
</p:tagLst>
</file>

<file path=ppt/tags/tag94.xml><?xml version="1.0" encoding="utf-8"?>
<p:tagLst xmlns:p="http://schemas.openxmlformats.org/presentationml/2006/main">
  <p:tag name="AS_UNIQUEID" val="958"/>
</p:tagLst>
</file>

<file path=ppt/tags/tag95.xml><?xml version="1.0" encoding="utf-8"?>
<p:tagLst xmlns:p="http://schemas.openxmlformats.org/presentationml/2006/main">
  <p:tag name="AS_UNIQUEID" val="959"/>
</p:tagLst>
</file>

<file path=ppt/tags/tag96.xml><?xml version="1.0" encoding="utf-8"?>
<p:tagLst xmlns:p="http://schemas.openxmlformats.org/presentationml/2006/main">
  <p:tag name="AS_UNIQUEID" val="960"/>
</p:tagLst>
</file>

<file path=ppt/tags/tag97.xml><?xml version="1.0" encoding="utf-8"?>
<p:tagLst xmlns:p="http://schemas.openxmlformats.org/presentationml/2006/main">
  <p:tag name="AS_UNIQUEID" val="961"/>
</p:tagLst>
</file>

<file path=ppt/tags/tag98.xml><?xml version="1.0" encoding="utf-8"?>
<p:tagLst xmlns:p="http://schemas.openxmlformats.org/presentationml/2006/main">
  <p:tag name="AS_UNIQUEID" val="963"/>
</p:tagLst>
</file>

<file path=ppt/tags/tag99.xml><?xml version="1.0" encoding="utf-8"?>
<p:tagLst xmlns:p="http://schemas.openxmlformats.org/presentationml/2006/main">
  <p:tag name="AS_UNIQUEID" val="9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C2A481"/>
      </a:accent1>
      <a:accent2>
        <a:srgbClr val="83828E"/>
      </a:accent2>
      <a:accent3>
        <a:srgbClr val="915758"/>
      </a:accent3>
      <a:accent4>
        <a:srgbClr val="575A4E"/>
      </a:accent4>
      <a:accent5>
        <a:srgbClr val="5B3435"/>
      </a:accent5>
      <a:accent6>
        <a:srgbClr val="C08E64"/>
      </a:accent6>
      <a:hlink>
        <a:srgbClr val="673D3E"/>
      </a:hlink>
      <a:folHlink>
        <a:srgbClr val="954D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10096</Words>
  <Application>WPS 演示</Application>
  <PresentationFormat/>
  <Paragraphs>465</Paragraphs>
  <Slides>58</Slides>
  <Notes>6</Notes>
  <HiddenSlides>0</HiddenSlides>
  <MMClips>3</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58</vt:i4>
      </vt:variant>
    </vt:vector>
  </HeadingPairs>
  <TitlesOfParts>
    <vt:vector size="81" baseType="lpstr">
      <vt:lpstr>Arial</vt:lpstr>
      <vt:lpstr>宋体</vt:lpstr>
      <vt:lpstr>Wingdings</vt:lpstr>
      <vt:lpstr>微软雅黑</vt:lpstr>
      <vt:lpstr>华文彩云</vt:lpstr>
      <vt:lpstr>隶书</vt:lpstr>
      <vt:lpstr>方正姚体</vt:lpstr>
      <vt:lpstr>黑体</vt:lpstr>
      <vt:lpstr>字魂105号-简雅黑</vt:lpstr>
      <vt:lpstr>ＤＦ明朝体W5</vt:lpstr>
      <vt:lpstr>Yu Gothic</vt:lpstr>
      <vt:lpstr>楷体</vt:lpstr>
      <vt:lpstr>幼圆</vt:lpstr>
      <vt:lpstr>Times New Roman</vt:lpstr>
      <vt:lpstr>Arial Unicode MS</vt:lpstr>
      <vt:lpstr>Calibri</vt:lpstr>
      <vt:lpstr>Segoe UI</vt:lpstr>
      <vt:lpstr>方正粗圆简体</vt:lpstr>
      <vt:lpstr>等线</vt:lpstr>
      <vt:lpstr>文悦古典明朝体 (非商业使用) W5</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陈学</cp:lastModifiedBy>
  <cp:revision>2</cp:revision>
  <cp:lastPrinted>2025-01-23T13:47:00Z</cp:lastPrinted>
  <dcterms:created xsi:type="dcterms:W3CDTF">2025-01-23T13:47:00Z</dcterms:created>
  <dcterms:modified xsi:type="dcterms:W3CDTF">2025-01-27T02:27:11Z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0B608C6A255549D0B7FB503EE268787F_12</vt:lpwstr>
  </property>
  <property fmtid="{D5CDD505-2E9C-101B-9397-08002B2CF9AE}" pid="7" name="KSOProductBuildVer">
    <vt:lpwstr>2052-12.1.0.19770</vt:lpwstr>
  </property>
</Properties>
</file>