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348" r:id="rId3"/>
    <p:sldId id="349" r:id="rId4"/>
    <p:sldId id="350" r:id="rId5"/>
    <p:sldId id="351" r:id="rId6"/>
    <p:sldId id="352" r:id="rId7"/>
    <p:sldId id="258" r:id="rId8"/>
    <p:sldId id="259" r:id="rId9"/>
    <p:sldId id="260" r:id="rId10"/>
    <p:sldId id="353" r:id="rId11"/>
    <p:sldId id="354" r:id="rId12"/>
    <p:sldId id="355" r:id="rId14"/>
    <p:sldId id="356" r:id="rId15"/>
    <p:sldId id="357" r:id="rId16"/>
    <p:sldId id="358" r:id="rId17"/>
    <p:sldId id="359" r:id="rId18"/>
    <p:sldId id="360" r:id="rId19"/>
    <p:sldId id="361" r:id="rId20"/>
    <p:sldId id="362" r:id="rId21"/>
    <p:sldId id="363" r:id="rId22"/>
    <p:sldId id="364" r:id="rId23"/>
    <p:sldId id="365" r:id="rId24"/>
    <p:sldId id="366" r:id="rId25"/>
    <p:sldId id="367" r:id="rId26"/>
    <p:sldId id="368" r:id="rId27"/>
    <p:sldId id="369" r:id="rId28"/>
    <p:sldId id="371" r:id="rId29"/>
    <p:sldId id="370" r:id="rId30"/>
    <p:sldId id="372" r:id="rId31"/>
    <p:sldId id="373" r:id="rId32"/>
    <p:sldId id="301" r:id="rId33"/>
    <p:sldId id="374" r:id="rId34"/>
    <p:sldId id="382" r:id="rId35"/>
    <p:sldId id="383" r:id="rId36"/>
    <p:sldId id="384" r:id="rId37"/>
    <p:sldId id="385" r:id="rId38"/>
    <p:sldId id="389" r:id="rId39"/>
    <p:sldId id="390" r:id="rId40"/>
    <p:sldId id="391" r:id="rId41"/>
    <p:sldId id="393" r:id="rId42"/>
    <p:sldId id="397" r:id="rId43"/>
    <p:sldId id="394" r:id="rId44"/>
    <p:sldId id="395" r:id="rId45"/>
    <p:sldId id="376" r:id="rId46"/>
    <p:sldId id="398" r:id="rId47"/>
    <p:sldId id="399" r:id="rId48"/>
    <p:sldId id="400" r:id="rId49"/>
    <p:sldId id="401" r:id="rId50"/>
    <p:sldId id="402" r:id="rId51"/>
    <p:sldId id="403" r:id="rId52"/>
    <p:sldId id="404" r:id="rId53"/>
    <p:sldId id="405" r:id="rId54"/>
    <p:sldId id="406" r:id="rId55"/>
    <p:sldId id="407" r:id="rId56"/>
    <p:sldId id="408" r:id="rId57"/>
    <p:sldId id="288" r:id="rId58"/>
    <p:sldId id="409" r:id="rId59"/>
    <p:sldId id="411" r:id="rId60"/>
    <p:sldId id="412" r:id="rId61"/>
    <p:sldId id="413" r:id="rId62"/>
    <p:sldId id="410" r:id="rId63"/>
    <p:sldId id="296" r:id="rId64"/>
  </p:sldIdLst>
  <p:sldSz cx="12192000" cy="6858000"/>
  <p:notesSz cx="6858000" cy="9144000"/>
  <p:custDataLst>
    <p:tags r:id="rId6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8" userDrawn="1">
          <p15:clr>
            <a:srgbClr val="A4A3A4"/>
          </p15:clr>
        </p15:guide>
        <p15:guide id="2" pos="385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幸全" initials="幸全" lastIdx="0" clrIdx="0"/>
  <p:cmAuthor id="3" name="Administrator" initials="A" lastIdx="0" clrIdx="2"/>
  <p:cmAuthor id="4" name="王习习" initials="王"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48"/>
        <p:guide pos="3853"/>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9" Type="http://schemas.openxmlformats.org/officeDocument/2006/relationships/tags" Target="tags/tag545.xml"/><Relationship Id="rId68" Type="http://schemas.openxmlformats.org/officeDocument/2006/relationships/commentAuthors" Target="commentAuthors.xml"/><Relationship Id="rId67" Type="http://schemas.openxmlformats.org/officeDocument/2006/relationships/tableStyles" Target="tableStyles.xml"/><Relationship Id="rId66" Type="http://schemas.openxmlformats.org/officeDocument/2006/relationships/viewProps" Target="viewProps.xml"/><Relationship Id="rId65" Type="http://schemas.openxmlformats.org/officeDocument/2006/relationships/presProps" Target="presProps.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notesMaster" Target="notesMasters/notesMaster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544.xml"/><Relationship Id="rId5" Type="http://schemas.openxmlformats.org/officeDocument/2006/relationships/tags" Target="../tags/tag543.xml"/><Relationship Id="rId4" Type="http://schemas.openxmlformats.org/officeDocument/2006/relationships/tags" Target="../tags/tag542.xml"/><Relationship Id="rId3" Type="http://schemas.openxmlformats.org/officeDocument/2006/relationships/tags" Target="../tags/tag541.xml"/><Relationship Id="rId2" Type="http://schemas.openxmlformats.org/officeDocument/2006/relationships/tags" Target="../tags/tag540.xml"/><Relationship Id="rId1" Type="http://schemas.openxmlformats.org/officeDocument/2006/relationships/tags" Target="../tags/tag53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4" Type="http://schemas.openxmlformats.org/officeDocument/2006/relationships/tags" Target="../tags/tag162.xml"/><Relationship Id="rId3" Type="http://schemas.openxmlformats.org/officeDocument/2006/relationships/tags" Target="../tags/tag161.xml"/><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0.xml.rels><?xml version="1.0" encoding="UTF-8" standalone="yes"?>
<Relationships xmlns="http://schemas.openxmlformats.org/package/2006/relationships"><Relationship Id="rId4" Type="http://schemas.openxmlformats.org/officeDocument/2006/relationships/tags" Target="../tags/tag244.xml"/><Relationship Id="rId3" Type="http://schemas.openxmlformats.org/officeDocument/2006/relationships/tags" Target="../tags/tag243.xml"/><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4" Type="http://schemas.openxmlformats.org/officeDocument/2006/relationships/tags" Target="../tags/tag254.xml"/><Relationship Id="rId3" Type="http://schemas.openxmlformats.org/officeDocument/2006/relationships/tags" Target="../tags/tag253.xml"/><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4" Type="http://schemas.openxmlformats.org/officeDocument/2006/relationships/tags" Target="../tags/tag264.xml"/><Relationship Id="rId3" Type="http://schemas.openxmlformats.org/officeDocument/2006/relationships/tags" Target="../tags/tag263.xml"/><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4" Type="http://schemas.openxmlformats.org/officeDocument/2006/relationships/tags" Target="../tags/tag274.xml"/><Relationship Id="rId3" Type="http://schemas.openxmlformats.org/officeDocument/2006/relationships/tags" Target="../tags/tag273.xml"/><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4" Type="http://schemas.openxmlformats.org/officeDocument/2006/relationships/tags" Target="../tags/tag284.xml"/><Relationship Id="rId3" Type="http://schemas.openxmlformats.org/officeDocument/2006/relationships/tags" Target="../tags/tag283.xml"/><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4" Type="http://schemas.openxmlformats.org/officeDocument/2006/relationships/tags" Target="../tags/tag294.xml"/><Relationship Id="rId3" Type="http://schemas.openxmlformats.org/officeDocument/2006/relationships/tags" Target="../tags/tag293.xml"/><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4" Type="http://schemas.openxmlformats.org/officeDocument/2006/relationships/tags" Target="../tags/tag304.xml"/><Relationship Id="rId3" Type="http://schemas.openxmlformats.org/officeDocument/2006/relationships/tags" Target="../tags/tag303.xml"/><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4" Type="http://schemas.openxmlformats.org/officeDocument/2006/relationships/tags" Target="../tags/tag314.xml"/><Relationship Id="rId3" Type="http://schemas.openxmlformats.org/officeDocument/2006/relationships/tags" Target="../tags/tag313.xml"/><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4" Type="http://schemas.openxmlformats.org/officeDocument/2006/relationships/tags" Target="../tags/tag324.xml"/><Relationship Id="rId3" Type="http://schemas.openxmlformats.org/officeDocument/2006/relationships/tags" Target="../tags/tag323.xml"/><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4" Type="http://schemas.openxmlformats.org/officeDocument/2006/relationships/tags" Target="../tags/tag336.xml"/><Relationship Id="rId3" Type="http://schemas.openxmlformats.org/officeDocument/2006/relationships/tags" Target="../tags/tag335.xml"/><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4" Type="http://schemas.openxmlformats.org/officeDocument/2006/relationships/tags" Target="../tags/tag175.xml"/><Relationship Id="rId3" Type="http://schemas.openxmlformats.org/officeDocument/2006/relationships/tags" Target="../tags/tag174.xml"/><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20.xml.rels><?xml version="1.0" encoding="UTF-8" standalone="yes"?>
<Relationships xmlns="http://schemas.openxmlformats.org/package/2006/relationships"><Relationship Id="rId4" Type="http://schemas.openxmlformats.org/officeDocument/2006/relationships/tags" Target="../tags/tag348.xml"/><Relationship Id="rId3" Type="http://schemas.openxmlformats.org/officeDocument/2006/relationships/tags" Target="../tags/tag347.xml"/><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4" Type="http://schemas.openxmlformats.org/officeDocument/2006/relationships/tags" Target="../tags/tag390.xml"/><Relationship Id="rId3" Type="http://schemas.openxmlformats.org/officeDocument/2006/relationships/tags" Target="../tags/tag389.xml"/><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4" Type="http://schemas.openxmlformats.org/officeDocument/2006/relationships/tags" Target="../tags/tag396.xml"/><Relationship Id="rId3" Type="http://schemas.openxmlformats.org/officeDocument/2006/relationships/tags" Target="../tags/tag395.xml"/><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5" Type="http://schemas.openxmlformats.org/officeDocument/2006/relationships/tags" Target="../tags/tag430.xml"/><Relationship Id="rId4" Type="http://schemas.openxmlformats.org/officeDocument/2006/relationships/tags" Target="../tags/tag429.xml"/><Relationship Id="rId3" Type="http://schemas.openxmlformats.org/officeDocument/2006/relationships/tags" Target="../tags/tag428.xml"/><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4.xml.rels><?xml version="1.0" encoding="UTF-8" standalone="yes"?>
<Relationships xmlns="http://schemas.openxmlformats.org/package/2006/relationships"><Relationship Id="rId4" Type="http://schemas.openxmlformats.org/officeDocument/2006/relationships/tags" Target="../tags/tag446.xml"/><Relationship Id="rId3" Type="http://schemas.openxmlformats.org/officeDocument/2006/relationships/tags" Target="../tags/tag445.xml"/><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4" Type="http://schemas.openxmlformats.org/officeDocument/2006/relationships/tags" Target="../tags/tag187.xml"/><Relationship Id="rId3" Type="http://schemas.openxmlformats.org/officeDocument/2006/relationships/tags" Target="../tags/tag186.xml"/><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4" Type="http://schemas.openxmlformats.org/officeDocument/2006/relationships/tags" Target="../tags/tag194.xml"/><Relationship Id="rId3" Type="http://schemas.openxmlformats.org/officeDocument/2006/relationships/tags" Target="../tags/tag193.xml"/><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4" Type="http://schemas.openxmlformats.org/officeDocument/2006/relationships/tags" Target="../tags/tag202.xml"/><Relationship Id="rId3" Type="http://schemas.openxmlformats.org/officeDocument/2006/relationships/tags" Target="../tags/tag201.xml"/><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4" Type="http://schemas.openxmlformats.org/officeDocument/2006/relationships/tags" Target="../tags/tag210.xml"/><Relationship Id="rId3" Type="http://schemas.openxmlformats.org/officeDocument/2006/relationships/tags" Target="../tags/tag209.xml"/><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4" Type="http://schemas.openxmlformats.org/officeDocument/2006/relationships/tags" Target="../tags/tag218.xml"/><Relationship Id="rId3" Type="http://schemas.openxmlformats.org/officeDocument/2006/relationships/tags" Target="../tags/tag217.xml"/><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4" Type="http://schemas.openxmlformats.org/officeDocument/2006/relationships/tags" Target="../tags/tag226.xml"/><Relationship Id="rId3" Type="http://schemas.openxmlformats.org/officeDocument/2006/relationships/tags" Target="../tags/tag225.xml"/><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4" Type="http://schemas.openxmlformats.org/officeDocument/2006/relationships/tags" Target="../tags/tag234.xml"/><Relationship Id="rId3" Type="http://schemas.openxmlformats.org/officeDocument/2006/relationships/tags" Target="../tags/tag233.xml"/><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txBox="1"/>
          <p:nvPr>
            <p:ph type="body" idx="3"/>
            <p:custDataLst>
              <p:tags r:id="rId4"/>
            </p:custDataLst>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txBox="1"/>
          <p:nvPr>
            <p:ph type="body" idx="3"/>
            <p:custDataLst>
              <p:tags r:id="rId4"/>
            </p:custDataLst>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txBox="1"/>
          <p:nvPr>
            <p:ph type="body" idx="3"/>
            <p:custDataLst>
              <p:tags r:id="rId4"/>
            </p:custDataLst>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txBox="1"/>
          <p:nvPr>
            <p:ph type="body" idx="3"/>
            <p:custDataLst>
              <p:tags r:id="rId4"/>
            </p:custDataLst>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txBox="1"/>
          <p:nvPr>
            <p:ph type="body" idx="3"/>
            <p:custDataLst>
              <p:tags r:id="rId4"/>
            </p:custDataLst>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txBox="1"/>
          <p:nvPr>
            <p:ph type="body" idx="3"/>
            <p:custDataLst>
              <p:tags r:id="rId4"/>
            </p:custDataLst>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txBox="1"/>
          <p:nvPr>
            <p:ph type="body" idx="3"/>
            <p:custDataLst>
              <p:tags r:id="rId4"/>
            </p:custDataLst>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txBox="1"/>
          <p:nvPr>
            <p:ph type="body" idx="3"/>
            <p:custDataLst>
              <p:tags r:id="rId4"/>
            </p:custDataLst>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txBox="1"/>
          <p:nvPr>
            <p:ph type="body" idx="3"/>
            <p:custDataLst>
              <p:tags r:id="rId4"/>
            </p:custDataLst>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txBox="1"/>
          <p:nvPr>
            <p:ph type="body" idx="3"/>
            <p:custDataLst>
              <p:tags r:id="rId4"/>
            </p:custDataLst>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txBox="1"/>
          <p:nvPr>
            <p:ph type="body" idx="3"/>
            <p:custDataLst>
              <p:tags r:id="rId4"/>
            </p:custDataLst>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txBox="1"/>
          <p:nvPr>
            <p:ph type="body" idx="3"/>
            <p:custDataLst>
              <p:tags r:id="rId4"/>
            </p:custDataLst>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txBox="1"/>
          <p:nvPr>
            <p:ph type="body" idx="3"/>
            <p:custDataLst>
              <p:tags r:id="rId4"/>
            </p:custDataLst>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txBox="1"/>
          <p:nvPr>
            <p:ph type="body" idx="3"/>
            <p:custDataLst>
              <p:tags r:id="rId4"/>
            </p:custDataLst>
          </p:nvPr>
        </p:nvSpPr>
        <p:spPr/>
        <p:txBody>
          <a:bodyPr/>
          <a:lstStyle/>
          <a:p>
            <a:r>
              <a:rPr b="1">
                <a:solidFill>
                  <a:srgbClr val="0000FF"/>
                </a:solidFill>
                <a:latin typeface="微软雅黑" panose="020B0503020204020204" charset="-122"/>
                <a:ea typeface="微软雅黑" panose="020B0503020204020204" charset="-122"/>
                <a:sym typeface="+mn-ea"/>
              </a:rPr>
              <a:t>为何要自请遣归？显示了她怎样的性格特征？</a:t>
            </a:r>
            <a:endParaRPr b="1">
              <a:solidFill>
                <a:srgbClr val="0000FF"/>
              </a:solidFill>
              <a:latin typeface="微软雅黑" panose="020B0503020204020204" charset="-122"/>
              <a:ea typeface="微软雅黑" panose="020B0503020204020204" charset="-122"/>
              <a:sym typeface="+mn-ea"/>
            </a:endParaRPr>
          </a:p>
          <a:p>
            <a:r>
              <a:rPr b="1">
                <a:solidFill>
                  <a:srgbClr val="0000FF"/>
                </a:solidFill>
                <a:latin typeface="微软雅黑" panose="020B0503020204020204" charset="-122"/>
                <a:ea typeface="微软雅黑" panose="020B0503020204020204" charset="-122"/>
                <a:sym typeface="+mn-ea"/>
              </a:rPr>
              <a:t>一则因不堪焦母的凌辱，一个“故”字活画出焦母的百般挑剔之状；再则，我们还可从“君家妇难为”和“徒留无所施”等直白中，也可看出她对造成事端的原委和事态的发展有着清醒的认识，准确的判断，因深知遣归之势，不能挽回，与其被休，不如自请。至此，刘兰芝刚强不阿和反抗的性格已初见端倪。</a:t>
            </a:r>
            <a:endParaRPr b="1">
              <a:solidFill>
                <a:srgbClr val="0000FF"/>
              </a:solidFill>
              <a:latin typeface="微软雅黑" panose="020B0503020204020204" charset="-122"/>
              <a:ea typeface="微软雅黑" panose="020B0503020204020204" charset="-122"/>
              <a:sym typeface="+mn-e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txBox="1"/>
          <p:nvPr>
            <p:ph type="body" idx="3"/>
            <p:custDataLst>
              <p:tags r:id="rId4"/>
            </p:custDataLst>
          </p:nvPr>
        </p:nvSpPr>
        <p:spPr/>
        <p:txBody>
          <a:bodyPr/>
          <a:lstStyle/>
          <a:p>
            <a:r>
              <a:rPr lang="en-US" altLang="zh-CN" b="1">
                <a:solidFill>
                  <a:schemeClr val="tx2"/>
                </a:solidFill>
                <a:latin typeface="微软雅黑" panose="020B0503020204020204" charset="-122"/>
                <a:ea typeface="微软雅黑" panose="020B0503020204020204" charset="-122"/>
                <a:sym typeface="+mn-ea"/>
              </a:rPr>
              <a:t> 兰芝是被逼走的，为什么还要去向焦母告别？</a:t>
            </a:r>
            <a:endParaRPr lang="en-US" altLang="zh-CN" b="1">
              <a:solidFill>
                <a:schemeClr val="tx2"/>
              </a:solidFill>
              <a:latin typeface="微软雅黑" panose="020B0503020204020204" charset="-122"/>
              <a:ea typeface="微软雅黑" panose="020B0503020204020204" charset="-122"/>
              <a:sym typeface="+mn-ea"/>
            </a:endParaRPr>
          </a:p>
          <a:p>
            <a:r>
              <a:rPr lang="en-US" altLang="zh-CN" b="1">
                <a:solidFill>
                  <a:schemeClr val="tx2"/>
                </a:solidFill>
                <a:latin typeface="微软雅黑" panose="020B0503020204020204" charset="-122"/>
                <a:ea typeface="微软雅黑" panose="020B0503020204020204" charset="-122"/>
                <a:sym typeface="+mn-ea"/>
              </a:rPr>
              <a:t>这表明刘兰芝从小受到很好的教育和教养，有礼有节，不卑不亢，举止得体。使焦母所说的“此妇无礼节，举动自专由”成为无稽之谈。</a:t>
            </a:r>
            <a:endParaRPr lang="en-US" altLang="zh-CN" b="1">
              <a:solidFill>
                <a:schemeClr val="tx2"/>
              </a:solidFill>
              <a:latin typeface="微软雅黑" panose="020B0503020204020204" charset="-122"/>
              <a:ea typeface="微软雅黑" panose="020B0503020204020204" charset="-122"/>
              <a:sym typeface="+mn-e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60D45815-F503-4831-AF5F-EACAFBB35D1A}"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txBox="1"/>
          <p:nvPr>
            <p:ph type="body" idx="3"/>
            <p:custDataLst>
              <p:tags r:id="rId4"/>
            </p:custDataLst>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txBox="1"/>
          <p:nvPr>
            <p:ph type="body" idx="3"/>
            <p:custDataLst>
              <p:tags r:id="rId4"/>
            </p:custDataLst>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txBox="1"/>
          <p:nvPr>
            <p:ph type="body" idx="3"/>
            <p:custDataLst>
              <p:tags r:id="rId4"/>
            </p:custDataLst>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txBox="1"/>
          <p:nvPr>
            <p:ph type="body" idx="3"/>
            <p:custDataLst>
              <p:tags r:id="rId4"/>
            </p:custDataLst>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txBox="1"/>
          <p:nvPr>
            <p:ph type="body" idx="3"/>
            <p:custDataLst>
              <p:tags r:id="rId4"/>
            </p:custDataLst>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txBox="1"/>
          <p:nvPr>
            <p:ph type="body" idx="3"/>
            <p:custDataLst>
              <p:tags r:id="rId4"/>
            </p:custDataLst>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txBox="1"/>
          <p:nvPr>
            <p:ph type="body" idx="3"/>
            <p:custDataLst>
              <p:tags r:id="rId4"/>
            </p:custDataLst>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txBox="1"/>
          <p:nvPr>
            <p:ph type="body" idx="3"/>
            <p:custDataLst>
              <p:tags r:id="rId4"/>
            </p:custDataLst>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单击此处编辑标题</a:t>
            </a:r>
            <a:endParaRPr lang="zh-CN" altLang="en-US"/>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custDataLst>
              <p:tags r:id="rId3"/>
            </p:custDataLst>
          </p:nvPr>
        </p:nvSpPr>
        <p:spPr>
          <a:xfrm>
            <a:off x="838200" y="1825625"/>
            <a:ext cx="5181600" cy="43513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页脚占位符 4"/>
          <p:cNvSpPr>
            <a:spLocks noGrp="1"/>
          </p:cNvSpPr>
          <p:nvPr>
            <p:ph type="ftr" sz="quarter" idx="10"/>
            <p:custDataLst>
              <p:tags r:id="rId5"/>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800" b="1" i="1" u="none" strike="noStrike" kern="1200" cap="none" spc="0" normalizeH="0" baseline="0" noProof="1">
                <a:ln>
                  <a:noFill/>
                </a:ln>
                <a:solidFill>
                  <a:schemeClr val="tx1"/>
                </a:solidFill>
                <a:effectLst/>
                <a:uLnTx/>
                <a:uFillTx/>
                <a:latin typeface="隶书" panose="02010509060101010101" pitchFamily="49" charset="-122"/>
                <a:ea typeface="隶书" panose="02010509060101010101" pitchFamily="49" charset="-122"/>
                <a:cs typeface="+mn-cs"/>
              </a:rPr>
              <a:t>娄底三中 石勇</a:t>
            </a:r>
            <a:endParaRPr kumimoji="0" lang="zh-CN" altLang="en-US" sz="2800" b="1" i="1" u="none" strike="noStrike" kern="1200" cap="none" spc="0" normalizeH="0" baseline="0" noProof="1">
              <a:ln>
                <a:noFill/>
              </a:ln>
              <a:solidFill>
                <a:schemeClr val="tx1"/>
              </a:solidFill>
              <a:effectLst/>
              <a:uLnTx/>
              <a:uFillTx/>
              <a:latin typeface="隶书" panose="02010509060101010101" pitchFamily="49" charset="-122"/>
              <a:ea typeface="隶书" panose="02010509060101010101" pitchFamily="49" charset="-122"/>
              <a:cs typeface="+mn-cs"/>
            </a:endParaRPr>
          </a:p>
        </p:txBody>
      </p:sp>
      <p:sp>
        <p:nvSpPr>
          <p:cNvPr id="6" name="灯片编号占位符 5"/>
          <p:cNvSpPr>
            <a:spLocks noGrp="1"/>
          </p:cNvSpPr>
          <p:nvPr>
            <p:ph type="sldNum" sz="quarter" idx="11"/>
            <p:custDataLst>
              <p:tags r:id="rId6"/>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200" b="0" i="1" u="none" strike="noStrike" kern="1200" cap="none" spc="0" normalizeH="0" baseline="0" noProof="1">
                <a:ln>
                  <a:noFill/>
                </a:ln>
                <a:solidFill>
                  <a:srgbClr val="FF0000"/>
                </a:solidFill>
                <a:effectLst/>
                <a:uLnTx/>
                <a:uFillTx/>
                <a:latin typeface="Arial" panose="020B0604020202020204" pitchFamily="34" charset="0"/>
                <a:ea typeface="华文隶书" panose="02010800040101010101" pitchFamily="2" charset="-122"/>
                <a:cs typeface="+mn-cs"/>
              </a:rPr>
              <a:t>孔雀东南飞</a:t>
            </a:r>
            <a:endParaRPr kumimoji="0" lang="zh-CN" altLang="en-US" sz="3200" b="0" i="1" u="none" strike="noStrike" kern="1200" cap="none" spc="0" normalizeH="0" baseline="0" noProof="1">
              <a:ln>
                <a:noFill/>
              </a:ln>
              <a:solidFill>
                <a:srgbClr val="FF0000"/>
              </a:solidFill>
              <a:effectLst/>
              <a:uLnTx/>
              <a:uFillTx/>
              <a:latin typeface="Arial" panose="020B0604020202020204" pitchFamily="34" charset="0"/>
              <a:ea typeface="华文隶书" panose="02010800040101010101" pitchFamily="2" charset="-122"/>
              <a:cs typeface="+mn-cs"/>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smtClean="0"/>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2" Type="http://schemas.openxmlformats.org/officeDocument/2006/relationships/theme" Target="../theme/theme1.xml"/><Relationship Id="rId21" Type="http://schemas.openxmlformats.org/officeDocument/2006/relationships/tags" Target="../tags/tag68.xml"/><Relationship Id="rId20" Type="http://schemas.openxmlformats.org/officeDocument/2006/relationships/image" Target="file:///D:\qq&#25991;&#20214;\712321467\Image\C2C\Image2\%7b75232B38-A165-1FB7-499C-2E1C792CACB5%7d.png" TargetMode="External"/><Relationship Id="rId2" Type="http://schemas.openxmlformats.org/officeDocument/2006/relationships/slideLayout" Target="../slideLayouts/slideLayout2.xml"/><Relationship Id="rId19" Type="http://schemas.openxmlformats.org/officeDocument/2006/relationships/image" Target="../media/image1.png"/><Relationship Id="rId18" Type="http://schemas.openxmlformats.org/officeDocument/2006/relationships/tags" Target="../tags/tag67.xml"/><Relationship Id="rId17" Type="http://schemas.openxmlformats.org/officeDocument/2006/relationships/tags" Target="../tags/tag66.xml"/><Relationship Id="rId16" Type="http://schemas.openxmlformats.org/officeDocument/2006/relationships/tags" Target="../tags/tag65.xml"/><Relationship Id="rId15" Type="http://schemas.openxmlformats.org/officeDocument/2006/relationships/tags" Target="../tags/tag64.xml"/><Relationship Id="rId14" Type="http://schemas.openxmlformats.org/officeDocument/2006/relationships/tags" Target="../tags/tag63.xml"/><Relationship Id="rId13" Type="http://schemas.openxmlformats.org/officeDocument/2006/relationships/tags" Target="../tags/tag62.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a:p>
        </p:txBody>
      </p:sp>
      <p:pic>
        <p:nvPicPr>
          <p:cNvPr id="7" name="图片 1073743875" descr="学科网 zxxk.com"/>
          <p:cNvPicPr>
            <a:picLocks noChangeAspect="1"/>
          </p:cNvPicPr>
          <p:nvPr>
            <p:custDataLst>
              <p:tags r:id="rId18"/>
            </p:custDataLst>
          </p:nvPr>
        </p:nvPicPr>
        <p:blipFill>
          <a:blip r:embed="rId19" r:link="rId20"/>
          <a:stretch>
            <a:fillRect/>
          </a:stretch>
        </p:blipFill>
        <p:spPr>
          <a:xfrm>
            <a:off x="838200" y="365125"/>
            <a:ext cx="9525" cy="9525"/>
          </a:xfrm>
          <a:prstGeom prst="rect">
            <a:avLst/>
          </a:prstGeom>
          <a:noFill/>
          <a:ln>
            <a:noFill/>
            <a:miter lim="800000"/>
            <a:headEnd/>
            <a:tailEnd/>
          </a:ln>
        </p:spPr>
      </p:pic>
    </p:spTree>
    <p:custDataLst>
      <p:tags r:id="rId21"/>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72.xml"/><Relationship Id="rId6" Type="http://schemas.openxmlformats.org/officeDocument/2006/relationships/image" Target="../media/image4.png"/><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image" Target="../media/image3.jpeg"/><Relationship Id="rId2" Type="http://schemas.openxmlformats.org/officeDocument/2006/relationships/tags" Target="../tags/tag69.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tags" Target="../tags/tag152.xml"/><Relationship Id="rId8" Type="http://schemas.openxmlformats.org/officeDocument/2006/relationships/tags" Target="../tags/tag151.xml"/><Relationship Id="rId7" Type="http://schemas.openxmlformats.org/officeDocument/2006/relationships/tags" Target="../tags/tag150.xml"/><Relationship Id="rId6" Type="http://schemas.openxmlformats.org/officeDocument/2006/relationships/image" Target="../media/image15.png"/><Relationship Id="rId5" Type="http://schemas.openxmlformats.org/officeDocument/2006/relationships/tags" Target="../tags/tag149.xml"/><Relationship Id="rId4" Type="http://schemas.openxmlformats.org/officeDocument/2006/relationships/image" Target="../media/image14.png"/><Relationship Id="rId3" Type="http://schemas.openxmlformats.org/officeDocument/2006/relationships/tags" Target="../tags/tag148.xml"/><Relationship Id="rId23" Type="http://schemas.openxmlformats.org/officeDocument/2006/relationships/notesSlide" Target="../notesSlides/notesSlide1.xml"/><Relationship Id="rId22" Type="http://schemas.openxmlformats.org/officeDocument/2006/relationships/slideLayout" Target="../slideLayouts/slideLayout1.xml"/><Relationship Id="rId21" Type="http://schemas.openxmlformats.org/officeDocument/2006/relationships/tags" Target="../tags/tag160.xml"/><Relationship Id="rId20" Type="http://schemas.openxmlformats.org/officeDocument/2006/relationships/image" Target="../media/image5.png"/><Relationship Id="rId2" Type="http://schemas.openxmlformats.org/officeDocument/2006/relationships/tags" Target="../tags/tag147.xml"/><Relationship Id="rId19" Type="http://schemas.openxmlformats.org/officeDocument/2006/relationships/tags" Target="../tags/tag159.xml"/><Relationship Id="rId18" Type="http://schemas.openxmlformats.org/officeDocument/2006/relationships/tags" Target="../tags/tag158.xml"/><Relationship Id="rId17" Type="http://schemas.openxmlformats.org/officeDocument/2006/relationships/tags" Target="../tags/tag157.xml"/><Relationship Id="rId16" Type="http://schemas.openxmlformats.org/officeDocument/2006/relationships/tags" Target="../tags/tag156.xml"/><Relationship Id="rId15" Type="http://schemas.openxmlformats.org/officeDocument/2006/relationships/tags" Target="../tags/tag155.xml"/><Relationship Id="rId14" Type="http://schemas.openxmlformats.org/officeDocument/2006/relationships/tags" Target="../tags/tag154.xml"/><Relationship Id="rId13" Type="http://schemas.openxmlformats.org/officeDocument/2006/relationships/image" Target="../media/image16.png"/><Relationship Id="rId12" Type="http://schemas.openxmlformats.org/officeDocument/2006/relationships/tags" Target="../tags/tag153.xml"/><Relationship Id="rId11" Type="http://schemas.microsoft.com/office/2007/relationships/media" Target="../media/media1.mp3"/><Relationship Id="rId10" Type="http://schemas.openxmlformats.org/officeDocument/2006/relationships/audio" Target="../media/media1.mp3"/><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9" Type="http://schemas.openxmlformats.org/officeDocument/2006/relationships/tags" Target="../tags/tag169.xml"/><Relationship Id="rId8" Type="http://schemas.openxmlformats.org/officeDocument/2006/relationships/tags" Target="../tags/tag168.xml"/><Relationship Id="rId7" Type="http://schemas.openxmlformats.org/officeDocument/2006/relationships/tags" Target="../tags/tag167.xml"/><Relationship Id="rId6" Type="http://schemas.openxmlformats.org/officeDocument/2006/relationships/tags" Target="../tags/tag166.xml"/><Relationship Id="rId5" Type="http://schemas.openxmlformats.org/officeDocument/2006/relationships/tags" Target="../tags/tag165.xml"/><Relationship Id="rId4" Type="http://schemas.openxmlformats.org/officeDocument/2006/relationships/image" Target="../media/image17.png"/><Relationship Id="rId3" Type="http://schemas.openxmlformats.org/officeDocument/2006/relationships/tags" Target="../tags/tag164.xml"/><Relationship Id="rId2" Type="http://schemas.openxmlformats.org/officeDocument/2006/relationships/tags" Target="../tags/tag163.xml"/><Relationship Id="rId16" Type="http://schemas.openxmlformats.org/officeDocument/2006/relationships/notesSlide" Target="../notesSlides/notesSlide2.xml"/><Relationship Id="rId15" Type="http://schemas.openxmlformats.org/officeDocument/2006/relationships/slideLayout" Target="../slideLayouts/slideLayout1.xml"/><Relationship Id="rId14" Type="http://schemas.openxmlformats.org/officeDocument/2006/relationships/tags" Target="../tags/tag173.xml"/><Relationship Id="rId13" Type="http://schemas.openxmlformats.org/officeDocument/2006/relationships/image" Target="../media/image5.png"/><Relationship Id="rId12" Type="http://schemas.openxmlformats.org/officeDocument/2006/relationships/tags" Target="../tags/tag172.xml"/><Relationship Id="rId11" Type="http://schemas.openxmlformats.org/officeDocument/2006/relationships/tags" Target="../tags/tag171.xml"/><Relationship Id="rId10" Type="http://schemas.openxmlformats.org/officeDocument/2006/relationships/tags" Target="../tags/tag170.xml"/><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tags" Target="../tags/tag180.xml"/><Relationship Id="rId7" Type="http://schemas.openxmlformats.org/officeDocument/2006/relationships/image" Target="../media/image17.png"/><Relationship Id="rId6" Type="http://schemas.openxmlformats.org/officeDocument/2006/relationships/tags" Target="../tags/tag179.xml"/><Relationship Id="rId5" Type="http://schemas.openxmlformats.org/officeDocument/2006/relationships/image" Target="../media/image7.png"/><Relationship Id="rId4" Type="http://schemas.openxmlformats.org/officeDocument/2006/relationships/tags" Target="../tags/tag178.xml"/><Relationship Id="rId3" Type="http://schemas.openxmlformats.org/officeDocument/2006/relationships/tags" Target="../tags/tag177.xml"/><Relationship Id="rId2" Type="http://schemas.openxmlformats.org/officeDocument/2006/relationships/tags" Target="../tags/tag176.xml"/><Relationship Id="rId16" Type="http://schemas.openxmlformats.org/officeDocument/2006/relationships/notesSlide" Target="../notesSlides/notesSlide3.xml"/><Relationship Id="rId15" Type="http://schemas.openxmlformats.org/officeDocument/2006/relationships/slideLayout" Target="../slideLayouts/slideLayout1.xml"/><Relationship Id="rId14" Type="http://schemas.openxmlformats.org/officeDocument/2006/relationships/tags" Target="../tags/tag185.xml"/><Relationship Id="rId13" Type="http://schemas.openxmlformats.org/officeDocument/2006/relationships/tags" Target="../tags/tag184.xml"/><Relationship Id="rId12" Type="http://schemas.openxmlformats.org/officeDocument/2006/relationships/tags" Target="../tags/tag183.xml"/><Relationship Id="rId11" Type="http://schemas.openxmlformats.org/officeDocument/2006/relationships/tags" Target="../tags/tag182.xml"/><Relationship Id="rId10" Type="http://schemas.openxmlformats.org/officeDocument/2006/relationships/tags" Target="../tags/tag181.xml"/><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1.xml"/><Relationship Id="rId7" Type="http://schemas.openxmlformats.org/officeDocument/2006/relationships/tags" Target="../tags/tag192.xml"/><Relationship Id="rId6" Type="http://schemas.openxmlformats.org/officeDocument/2006/relationships/tags" Target="../tags/tag191.xml"/><Relationship Id="rId5" Type="http://schemas.openxmlformats.org/officeDocument/2006/relationships/tags" Target="../tags/tag190.xml"/><Relationship Id="rId4" Type="http://schemas.openxmlformats.org/officeDocument/2006/relationships/image" Target="../media/image17.png"/><Relationship Id="rId3" Type="http://schemas.openxmlformats.org/officeDocument/2006/relationships/tags" Target="../tags/tag189.xml"/><Relationship Id="rId2" Type="http://schemas.openxmlformats.org/officeDocument/2006/relationships/tags" Target="../tags/tag188.xml"/><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9" Type="http://schemas.openxmlformats.org/officeDocument/2006/relationships/tags" Target="../tags/tag200.xml"/><Relationship Id="rId8" Type="http://schemas.openxmlformats.org/officeDocument/2006/relationships/tags" Target="../tags/tag199.xml"/><Relationship Id="rId7" Type="http://schemas.openxmlformats.org/officeDocument/2006/relationships/tags" Target="../tags/tag198.xml"/><Relationship Id="rId6" Type="http://schemas.openxmlformats.org/officeDocument/2006/relationships/image" Target="../media/image15.png"/><Relationship Id="rId5" Type="http://schemas.openxmlformats.org/officeDocument/2006/relationships/tags" Target="../tags/tag197.xml"/><Relationship Id="rId4" Type="http://schemas.openxmlformats.org/officeDocument/2006/relationships/image" Target="../media/image17.png"/><Relationship Id="rId3" Type="http://schemas.openxmlformats.org/officeDocument/2006/relationships/tags" Target="../tags/tag196.xml"/><Relationship Id="rId2" Type="http://schemas.openxmlformats.org/officeDocument/2006/relationships/tags" Target="../tags/tag195.xml"/><Relationship Id="rId11" Type="http://schemas.openxmlformats.org/officeDocument/2006/relationships/notesSlide" Target="../notesSlides/notesSlide5.xml"/><Relationship Id="rId10" Type="http://schemas.openxmlformats.org/officeDocument/2006/relationships/slideLayout" Target="../slideLayouts/slideLayout1.xml"/><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9" Type="http://schemas.openxmlformats.org/officeDocument/2006/relationships/tags" Target="../tags/tag208.xml"/><Relationship Id="rId8" Type="http://schemas.openxmlformats.org/officeDocument/2006/relationships/tags" Target="../tags/tag207.xml"/><Relationship Id="rId7" Type="http://schemas.openxmlformats.org/officeDocument/2006/relationships/tags" Target="../tags/tag206.xml"/><Relationship Id="rId6" Type="http://schemas.openxmlformats.org/officeDocument/2006/relationships/image" Target="../media/image15.png"/><Relationship Id="rId5" Type="http://schemas.openxmlformats.org/officeDocument/2006/relationships/tags" Target="../tags/tag205.xml"/><Relationship Id="rId4" Type="http://schemas.openxmlformats.org/officeDocument/2006/relationships/image" Target="../media/image17.png"/><Relationship Id="rId3" Type="http://schemas.openxmlformats.org/officeDocument/2006/relationships/tags" Target="../tags/tag204.xml"/><Relationship Id="rId2" Type="http://schemas.openxmlformats.org/officeDocument/2006/relationships/tags" Target="../tags/tag203.xml"/><Relationship Id="rId11" Type="http://schemas.openxmlformats.org/officeDocument/2006/relationships/notesSlide" Target="../notesSlides/notesSlide6.xml"/><Relationship Id="rId10" Type="http://schemas.openxmlformats.org/officeDocument/2006/relationships/slideLayout" Target="../slideLayouts/slideLayout1.xml"/><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9" Type="http://schemas.openxmlformats.org/officeDocument/2006/relationships/tags" Target="../tags/tag216.xml"/><Relationship Id="rId8" Type="http://schemas.openxmlformats.org/officeDocument/2006/relationships/tags" Target="../tags/tag215.xml"/><Relationship Id="rId7" Type="http://schemas.openxmlformats.org/officeDocument/2006/relationships/tags" Target="../tags/tag214.xml"/><Relationship Id="rId6" Type="http://schemas.openxmlformats.org/officeDocument/2006/relationships/image" Target="../media/image15.png"/><Relationship Id="rId5" Type="http://schemas.openxmlformats.org/officeDocument/2006/relationships/tags" Target="../tags/tag213.xml"/><Relationship Id="rId4" Type="http://schemas.openxmlformats.org/officeDocument/2006/relationships/image" Target="../media/image17.png"/><Relationship Id="rId3" Type="http://schemas.openxmlformats.org/officeDocument/2006/relationships/tags" Target="../tags/tag212.xml"/><Relationship Id="rId2" Type="http://schemas.openxmlformats.org/officeDocument/2006/relationships/tags" Target="../tags/tag211.xml"/><Relationship Id="rId11" Type="http://schemas.openxmlformats.org/officeDocument/2006/relationships/notesSlide" Target="../notesSlides/notesSlide7.xml"/><Relationship Id="rId10" Type="http://schemas.openxmlformats.org/officeDocument/2006/relationships/slideLayout" Target="../slideLayouts/slideLayout1.xml"/><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9" Type="http://schemas.openxmlformats.org/officeDocument/2006/relationships/tags" Target="../tags/tag224.xml"/><Relationship Id="rId8" Type="http://schemas.openxmlformats.org/officeDocument/2006/relationships/tags" Target="../tags/tag223.xml"/><Relationship Id="rId7" Type="http://schemas.openxmlformats.org/officeDocument/2006/relationships/tags" Target="../tags/tag222.xml"/><Relationship Id="rId6" Type="http://schemas.openxmlformats.org/officeDocument/2006/relationships/image" Target="../media/image15.png"/><Relationship Id="rId5" Type="http://schemas.openxmlformats.org/officeDocument/2006/relationships/tags" Target="../tags/tag221.xml"/><Relationship Id="rId4" Type="http://schemas.openxmlformats.org/officeDocument/2006/relationships/image" Target="../media/image17.png"/><Relationship Id="rId3" Type="http://schemas.openxmlformats.org/officeDocument/2006/relationships/tags" Target="../tags/tag220.xml"/><Relationship Id="rId2" Type="http://schemas.openxmlformats.org/officeDocument/2006/relationships/tags" Target="../tags/tag219.xml"/><Relationship Id="rId11" Type="http://schemas.openxmlformats.org/officeDocument/2006/relationships/notesSlide" Target="../notesSlides/notesSlide8.xml"/><Relationship Id="rId10" Type="http://schemas.openxmlformats.org/officeDocument/2006/relationships/slideLayout" Target="../slideLayouts/slideLayout1.xml"/><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9" Type="http://schemas.openxmlformats.org/officeDocument/2006/relationships/tags" Target="../tags/tag232.xml"/><Relationship Id="rId8" Type="http://schemas.openxmlformats.org/officeDocument/2006/relationships/tags" Target="../tags/tag231.xml"/><Relationship Id="rId7" Type="http://schemas.openxmlformats.org/officeDocument/2006/relationships/tags" Target="../tags/tag230.xml"/><Relationship Id="rId6" Type="http://schemas.openxmlformats.org/officeDocument/2006/relationships/image" Target="../media/image15.png"/><Relationship Id="rId5" Type="http://schemas.openxmlformats.org/officeDocument/2006/relationships/tags" Target="../tags/tag229.xml"/><Relationship Id="rId4" Type="http://schemas.openxmlformats.org/officeDocument/2006/relationships/image" Target="../media/image17.png"/><Relationship Id="rId3" Type="http://schemas.openxmlformats.org/officeDocument/2006/relationships/tags" Target="../tags/tag228.xml"/><Relationship Id="rId2" Type="http://schemas.openxmlformats.org/officeDocument/2006/relationships/tags" Target="../tags/tag227.xml"/><Relationship Id="rId11" Type="http://schemas.openxmlformats.org/officeDocument/2006/relationships/notesSlide" Target="../notesSlides/notesSlide9.xml"/><Relationship Id="rId10" Type="http://schemas.openxmlformats.org/officeDocument/2006/relationships/slideLayout" Target="../slideLayouts/slideLayout1.xml"/><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tags" Target="../tags/tag239.xml"/><Relationship Id="rId7" Type="http://schemas.openxmlformats.org/officeDocument/2006/relationships/image" Target="../media/image17.png"/><Relationship Id="rId6" Type="http://schemas.openxmlformats.org/officeDocument/2006/relationships/tags" Target="../tags/tag238.xml"/><Relationship Id="rId5" Type="http://schemas.openxmlformats.org/officeDocument/2006/relationships/image" Target="../media/image7.png"/><Relationship Id="rId4" Type="http://schemas.openxmlformats.org/officeDocument/2006/relationships/tags" Target="../tags/tag237.xml"/><Relationship Id="rId3" Type="http://schemas.openxmlformats.org/officeDocument/2006/relationships/tags" Target="../tags/tag236.xml"/><Relationship Id="rId2" Type="http://schemas.openxmlformats.org/officeDocument/2006/relationships/tags" Target="../tags/tag235.xml"/><Relationship Id="rId14" Type="http://schemas.openxmlformats.org/officeDocument/2006/relationships/notesSlide" Target="../notesSlides/notesSlide10.xml"/><Relationship Id="rId13" Type="http://schemas.openxmlformats.org/officeDocument/2006/relationships/slideLayout" Target="../slideLayouts/slideLayout1.xml"/><Relationship Id="rId12" Type="http://schemas.openxmlformats.org/officeDocument/2006/relationships/tags" Target="../tags/tag242.xml"/><Relationship Id="rId11" Type="http://schemas.openxmlformats.org/officeDocument/2006/relationships/tags" Target="../tags/tag241.xml"/><Relationship Id="rId10" Type="http://schemas.openxmlformats.org/officeDocument/2006/relationships/tags" Target="../tags/tag240.xml"/><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tags" Target="../tags/tag79.xml"/><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3" Type="http://schemas.openxmlformats.org/officeDocument/2006/relationships/slideLayout" Target="../slideLayouts/slideLayout2.xml"/><Relationship Id="rId12" Type="http://schemas.openxmlformats.org/officeDocument/2006/relationships/image" Target="../media/image4.png"/><Relationship Id="rId11" Type="http://schemas.openxmlformats.org/officeDocument/2006/relationships/tags" Target="../tags/tag81.xml"/><Relationship Id="rId10" Type="http://schemas.openxmlformats.org/officeDocument/2006/relationships/image" Target="../media/image5.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tags" Target="../tags/tag249.xml"/><Relationship Id="rId7" Type="http://schemas.openxmlformats.org/officeDocument/2006/relationships/image" Target="../media/image17.png"/><Relationship Id="rId6" Type="http://schemas.openxmlformats.org/officeDocument/2006/relationships/tags" Target="../tags/tag248.xml"/><Relationship Id="rId5" Type="http://schemas.openxmlformats.org/officeDocument/2006/relationships/image" Target="../media/image7.png"/><Relationship Id="rId4" Type="http://schemas.openxmlformats.org/officeDocument/2006/relationships/tags" Target="../tags/tag247.xml"/><Relationship Id="rId3" Type="http://schemas.openxmlformats.org/officeDocument/2006/relationships/tags" Target="../tags/tag246.xml"/><Relationship Id="rId2" Type="http://schemas.openxmlformats.org/officeDocument/2006/relationships/tags" Target="../tags/tag245.xml"/><Relationship Id="rId14" Type="http://schemas.openxmlformats.org/officeDocument/2006/relationships/notesSlide" Target="../notesSlides/notesSlide11.xml"/><Relationship Id="rId13" Type="http://schemas.openxmlformats.org/officeDocument/2006/relationships/slideLayout" Target="../slideLayouts/slideLayout1.xml"/><Relationship Id="rId12" Type="http://schemas.openxmlformats.org/officeDocument/2006/relationships/tags" Target="../tags/tag252.xml"/><Relationship Id="rId11" Type="http://schemas.openxmlformats.org/officeDocument/2006/relationships/tags" Target="../tags/tag251.xml"/><Relationship Id="rId10" Type="http://schemas.openxmlformats.org/officeDocument/2006/relationships/tags" Target="../tags/tag250.xml"/><Relationship Id="rId1" Type="http://schemas.openxmlformats.org/officeDocument/2006/relationships/image" Target="../media/image2.png"/></Relationships>
</file>

<file path=ppt/slides/_rels/slide21.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tags" Target="../tags/tag259.xml"/><Relationship Id="rId7" Type="http://schemas.openxmlformats.org/officeDocument/2006/relationships/image" Target="../media/image17.png"/><Relationship Id="rId6" Type="http://schemas.openxmlformats.org/officeDocument/2006/relationships/tags" Target="../tags/tag258.xml"/><Relationship Id="rId5" Type="http://schemas.openxmlformats.org/officeDocument/2006/relationships/image" Target="../media/image7.png"/><Relationship Id="rId4" Type="http://schemas.openxmlformats.org/officeDocument/2006/relationships/tags" Target="../tags/tag257.xml"/><Relationship Id="rId3" Type="http://schemas.openxmlformats.org/officeDocument/2006/relationships/tags" Target="../tags/tag256.xml"/><Relationship Id="rId2" Type="http://schemas.openxmlformats.org/officeDocument/2006/relationships/tags" Target="../tags/tag255.xml"/><Relationship Id="rId14" Type="http://schemas.openxmlformats.org/officeDocument/2006/relationships/notesSlide" Target="../notesSlides/notesSlide12.xml"/><Relationship Id="rId13" Type="http://schemas.openxmlformats.org/officeDocument/2006/relationships/slideLayout" Target="../slideLayouts/slideLayout1.xml"/><Relationship Id="rId12" Type="http://schemas.openxmlformats.org/officeDocument/2006/relationships/tags" Target="../tags/tag262.xml"/><Relationship Id="rId11" Type="http://schemas.openxmlformats.org/officeDocument/2006/relationships/tags" Target="../tags/tag261.xml"/><Relationship Id="rId10" Type="http://schemas.openxmlformats.org/officeDocument/2006/relationships/tags" Target="../tags/tag260.xml"/><Relationship Id="rId1" Type="http://schemas.openxmlformats.org/officeDocument/2006/relationships/image" Target="../media/image2.png"/></Relationships>
</file>

<file path=ppt/slides/_rels/slide22.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tags" Target="../tags/tag269.xml"/><Relationship Id="rId7" Type="http://schemas.openxmlformats.org/officeDocument/2006/relationships/image" Target="../media/image17.png"/><Relationship Id="rId6" Type="http://schemas.openxmlformats.org/officeDocument/2006/relationships/tags" Target="../tags/tag268.xml"/><Relationship Id="rId5" Type="http://schemas.openxmlformats.org/officeDocument/2006/relationships/image" Target="../media/image7.png"/><Relationship Id="rId4" Type="http://schemas.openxmlformats.org/officeDocument/2006/relationships/tags" Target="../tags/tag267.xml"/><Relationship Id="rId3" Type="http://schemas.openxmlformats.org/officeDocument/2006/relationships/tags" Target="../tags/tag266.xml"/><Relationship Id="rId2" Type="http://schemas.openxmlformats.org/officeDocument/2006/relationships/tags" Target="../tags/tag265.xml"/><Relationship Id="rId14" Type="http://schemas.openxmlformats.org/officeDocument/2006/relationships/notesSlide" Target="../notesSlides/notesSlide13.xml"/><Relationship Id="rId13" Type="http://schemas.openxmlformats.org/officeDocument/2006/relationships/slideLayout" Target="../slideLayouts/slideLayout1.xml"/><Relationship Id="rId12" Type="http://schemas.openxmlformats.org/officeDocument/2006/relationships/tags" Target="../tags/tag272.xml"/><Relationship Id="rId11" Type="http://schemas.openxmlformats.org/officeDocument/2006/relationships/tags" Target="../tags/tag271.xml"/><Relationship Id="rId10" Type="http://schemas.openxmlformats.org/officeDocument/2006/relationships/tags" Target="../tags/tag270.xml"/><Relationship Id="rId1" Type="http://schemas.openxmlformats.org/officeDocument/2006/relationships/image" Target="../media/image2.png"/></Relationships>
</file>

<file path=ppt/slides/_rels/slide23.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tags" Target="../tags/tag279.xml"/><Relationship Id="rId7" Type="http://schemas.openxmlformats.org/officeDocument/2006/relationships/image" Target="../media/image17.png"/><Relationship Id="rId6" Type="http://schemas.openxmlformats.org/officeDocument/2006/relationships/tags" Target="../tags/tag278.xml"/><Relationship Id="rId5" Type="http://schemas.openxmlformats.org/officeDocument/2006/relationships/image" Target="../media/image7.png"/><Relationship Id="rId4" Type="http://schemas.openxmlformats.org/officeDocument/2006/relationships/tags" Target="../tags/tag277.xml"/><Relationship Id="rId3" Type="http://schemas.openxmlformats.org/officeDocument/2006/relationships/tags" Target="../tags/tag276.xml"/><Relationship Id="rId2" Type="http://schemas.openxmlformats.org/officeDocument/2006/relationships/tags" Target="../tags/tag275.xml"/><Relationship Id="rId14" Type="http://schemas.openxmlformats.org/officeDocument/2006/relationships/notesSlide" Target="../notesSlides/notesSlide14.xml"/><Relationship Id="rId13" Type="http://schemas.openxmlformats.org/officeDocument/2006/relationships/slideLayout" Target="../slideLayouts/slideLayout1.xml"/><Relationship Id="rId12" Type="http://schemas.openxmlformats.org/officeDocument/2006/relationships/tags" Target="../tags/tag282.xml"/><Relationship Id="rId11" Type="http://schemas.openxmlformats.org/officeDocument/2006/relationships/tags" Target="../tags/tag281.xml"/><Relationship Id="rId10" Type="http://schemas.openxmlformats.org/officeDocument/2006/relationships/tags" Target="../tags/tag280.xml"/><Relationship Id="rId1" Type="http://schemas.openxmlformats.org/officeDocument/2006/relationships/image" Target="../media/image2.png"/></Relationships>
</file>

<file path=ppt/slides/_rels/slide24.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tags" Target="../tags/tag289.xml"/><Relationship Id="rId7" Type="http://schemas.openxmlformats.org/officeDocument/2006/relationships/image" Target="../media/image17.png"/><Relationship Id="rId6" Type="http://schemas.openxmlformats.org/officeDocument/2006/relationships/tags" Target="../tags/tag288.xml"/><Relationship Id="rId5" Type="http://schemas.openxmlformats.org/officeDocument/2006/relationships/image" Target="../media/image7.png"/><Relationship Id="rId4" Type="http://schemas.openxmlformats.org/officeDocument/2006/relationships/tags" Target="../tags/tag287.xml"/><Relationship Id="rId3" Type="http://schemas.openxmlformats.org/officeDocument/2006/relationships/tags" Target="../tags/tag286.xml"/><Relationship Id="rId2" Type="http://schemas.openxmlformats.org/officeDocument/2006/relationships/tags" Target="../tags/tag285.xml"/><Relationship Id="rId14" Type="http://schemas.openxmlformats.org/officeDocument/2006/relationships/notesSlide" Target="../notesSlides/notesSlide15.xml"/><Relationship Id="rId13" Type="http://schemas.openxmlformats.org/officeDocument/2006/relationships/slideLayout" Target="../slideLayouts/slideLayout1.xml"/><Relationship Id="rId12" Type="http://schemas.openxmlformats.org/officeDocument/2006/relationships/tags" Target="../tags/tag292.xml"/><Relationship Id="rId11" Type="http://schemas.openxmlformats.org/officeDocument/2006/relationships/tags" Target="../tags/tag291.xml"/><Relationship Id="rId10" Type="http://schemas.openxmlformats.org/officeDocument/2006/relationships/tags" Target="../tags/tag290.xml"/><Relationship Id="rId1" Type="http://schemas.openxmlformats.org/officeDocument/2006/relationships/image" Target="../media/image2.png"/></Relationships>
</file>

<file path=ppt/slides/_rels/slide25.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tags" Target="../tags/tag299.xml"/><Relationship Id="rId7" Type="http://schemas.openxmlformats.org/officeDocument/2006/relationships/image" Target="../media/image17.png"/><Relationship Id="rId6" Type="http://schemas.openxmlformats.org/officeDocument/2006/relationships/tags" Target="../tags/tag298.xml"/><Relationship Id="rId5" Type="http://schemas.openxmlformats.org/officeDocument/2006/relationships/image" Target="../media/image7.png"/><Relationship Id="rId4" Type="http://schemas.openxmlformats.org/officeDocument/2006/relationships/tags" Target="../tags/tag297.xml"/><Relationship Id="rId3" Type="http://schemas.openxmlformats.org/officeDocument/2006/relationships/tags" Target="../tags/tag296.xml"/><Relationship Id="rId2" Type="http://schemas.openxmlformats.org/officeDocument/2006/relationships/tags" Target="../tags/tag295.xml"/><Relationship Id="rId14" Type="http://schemas.openxmlformats.org/officeDocument/2006/relationships/notesSlide" Target="../notesSlides/notesSlide16.xml"/><Relationship Id="rId13" Type="http://schemas.openxmlformats.org/officeDocument/2006/relationships/slideLayout" Target="../slideLayouts/slideLayout1.xml"/><Relationship Id="rId12" Type="http://schemas.openxmlformats.org/officeDocument/2006/relationships/tags" Target="../tags/tag302.xml"/><Relationship Id="rId11" Type="http://schemas.openxmlformats.org/officeDocument/2006/relationships/tags" Target="../tags/tag301.xml"/><Relationship Id="rId10" Type="http://schemas.openxmlformats.org/officeDocument/2006/relationships/tags" Target="../tags/tag300.xml"/><Relationship Id="rId1" Type="http://schemas.openxmlformats.org/officeDocument/2006/relationships/image" Target="../media/image2.png"/></Relationships>
</file>

<file path=ppt/slides/_rels/slide26.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tags" Target="../tags/tag309.xml"/><Relationship Id="rId7" Type="http://schemas.openxmlformats.org/officeDocument/2006/relationships/image" Target="../media/image17.png"/><Relationship Id="rId6" Type="http://schemas.openxmlformats.org/officeDocument/2006/relationships/tags" Target="../tags/tag308.xml"/><Relationship Id="rId5" Type="http://schemas.openxmlformats.org/officeDocument/2006/relationships/image" Target="../media/image7.png"/><Relationship Id="rId4" Type="http://schemas.openxmlformats.org/officeDocument/2006/relationships/tags" Target="../tags/tag307.xml"/><Relationship Id="rId3" Type="http://schemas.openxmlformats.org/officeDocument/2006/relationships/tags" Target="../tags/tag306.xml"/><Relationship Id="rId2" Type="http://schemas.openxmlformats.org/officeDocument/2006/relationships/tags" Target="../tags/tag305.xml"/><Relationship Id="rId14" Type="http://schemas.openxmlformats.org/officeDocument/2006/relationships/notesSlide" Target="../notesSlides/notesSlide17.xml"/><Relationship Id="rId13" Type="http://schemas.openxmlformats.org/officeDocument/2006/relationships/slideLayout" Target="../slideLayouts/slideLayout1.xml"/><Relationship Id="rId12" Type="http://schemas.openxmlformats.org/officeDocument/2006/relationships/tags" Target="../tags/tag312.xml"/><Relationship Id="rId11" Type="http://schemas.openxmlformats.org/officeDocument/2006/relationships/tags" Target="../tags/tag311.xml"/><Relationship Id="rId10" Type="http://schemas.openxmlformats.org/officeDocument/2006/relationships/tags" Target="../tags/tag310.xml"/><Relationship Id="rId1" Type="http://schemas.openxmlformats.org/officeDocument/2006/relationships/image" Target="../media/image2.png"/></Relationships>
</file>

<file path=ppt/slides/_rels/slide27.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tags" Target="../tags/tag319.xml"/><Relationship Id="rId7" Type="http://schemas.openxmlformats.org/officeDocument/2006/relationships/image" Target="../media/image17.png"/><Relationship Id="rId6" Type="http://schemas.openxmlformats.org/officeDocument/2006/relationships/tags" Target="../tags/tag318.xml"/><Relationship Id="rId5" Type="http://schemas.openxmlformats.org/officeDocument/2006/relationships/image" Target="../media/image7.png"/><Relationship Id="rId4" Type="http://schemas.openxmlformats.org/officeDocument/2006/relationships/tags" Target="../tags/tag317.xml"/><Relationship Id="rId3" Type="http://schemas.openxmlformats.org/officeDocument/2006/relationships/tags" Target="../tags/tag316.xml"/><Relationship Id="rId2" Type="http://schemas.openxmlformats.org/officeDocument/2006/relationships/tags" Target="../tags/tag315.xml"/><Relationship Id="rId14" Type="http://schemas.openxmlformats.org/officeDocument/2006/relationships/notesSlide" Target="../notesSlides/notesSlide18.xml"/><Relationship Id="rId13" Type="http://schemas.openxmlformats.org/officeDocument/2006/relationships/slideLayout" Target="../slideLayouts/slideLayout1.xml"/><Relationship Id="rId12" Type="http://schemas.openxmlformats.org/officeDocument/2006/relationships/tags" Target="../tags/tag322.xml"/><Relationship Id="rId11" Type="http://schemas.openxmlformats.org/officeDocument/2006/relationships/tags" Target="../tags/tag321.xml"/><Relationship Id="rId10" Type="http://schemas.openxmlformats.org/officeDocument/2006/relationships/tags" Target="../tags/tag320.xml"/><Relationship Id="rId1" Type="http://schemas.openxmlformats.org/officeDocument/2006/relationships/image" Target="../media/image2.png"/></Relationships>
</file>

<file path=ppt/slides/_rels/slide28.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tags" Target="../tags/tag329.xml"/><Relationship Id="rId7" Type="http://schemas.openxmlformats.org/officeDocument/2006/relationships/image" Target="../media/image7.png"/><Relationship Id="rId6" Type="http://schemas.openxmlformats.org/officeDocument/2006/relationships/tags" Target="../tags/tag328.xml"/><Relationship Id="rId5" Type="http://schemas.openxmlformats.org/officeDocument/2006/relationships/tags" Target="../tags/tag327.xml"/><Relationship Id="rId4" Type="http://schemas.openxmlformats.org/officeDocument/2006/relationships/tags" Target="../tags/tag326.xml"/><Relationship Id="rId3" Type="http://schemas.openxmlformats.org/officeDocument/2006/relationships/image" Target="../media/image18.png"/><Relationship Id="rId2" Type="http://schemas.openxmlformats.org/officeDocument/2006/relationships/tags" Target="../tags/tag325.xml"/><Relationship Id="rId16" Type="http://schemas.openxmlformats.org/officeDocument/2006/relationships/notesSlide" Target="../notesSlides/notesSlide19.xml"/><Relationship Id="rId15" Type="http://schemas.openxmlformats.org/officeDocument/2006/relationships/slideLayout" Target="../slideLayouts/slideLayout1.xml"/><Relationship Id="rId14" Type="http://schemas.openxmlformats.org/officeDocument/2006/relationships/tags" Target="../tags/tag334.xml"/><Relationship Id="rId13" Type="http://schemas.openxmlformats.org/officeDocument/2006/relationships/tags" Target="../tags/tag333.xml"/><Relationship Id="rId12" Type="http://schemas.openxmlformats.org/officeDocument/2006/relationships/tags" Target="../tags/tag332.xml"/><Relationship Id="rId11" Type="http://schemas.openxmlformats.org/officeDocument/2006/relationships/tags" Target="../tags/tag331.xml"/><Relationship Id="rId10" Type="http://schemas.openxmlformats.org/officeDocument/2006/relationships/tags" Target="../tags/tag330.xml"/><Relationship Id="rId1" Type="http://schemas.openxmlformats.org/officeDocument/2006/relationships/image" Target="../media/image2.png"/></Relationships>
</file>

<file path=ppt/slides/_rels/slide29.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tags" Target="../tags/tag341.xml"/><Relationship Id="rId7" Type="http://schemas.openxmlformats.org/officeDocument/2006/relationships/image" Target="../media/image7.png"/><Relationship Id="rId6" Type="http://schemas.openxmlformats.org/officeDocument/2006/relationships/tags" Target="../tags/tag340.xml"/><Relationship Id="rId5" Type="http://schemas.openxmlformats.org/officeDocument/2006/relationships/tags" Target="../tags/tag339.xml"/><Relationship Id="rId4" Type="http://schemas.openxmlformats.org/officeDocument/2006/relationships/tags" Target="../tags/tag338.xml"/><Relationship Id="rId3" Type="http://schemas.openxmlformats.org/officeDocument/2006/relationships/image" Target="../media/image18.png"/><Relationship Id="rId2" Type="http://schemas.openxmlformats.org/officeDocument/2006/relationships/tags" Target="../tags/tag337.xml"/><Relationship Id="rId16" Type="http://schemas.openxmlformats.org/officeDocument/2006/relationships/notesSlide" Target="../notesSlides/notesSlide20.xml"/><Relationship Id="rId15" Type="http://schemas.openxmlformats.org/officeDocument/2006/relationships/slideLayout" Target="../slideLayouts/slideLayout1.xml"/><Relationship Id="rId14" Type="http://schemas.openxmlformats.org/officeDocument/2006/relationships/tags" Target="../tags/tag346.xml"/><Relationship Id="rId13" Type="http://schemas.openxmlformats.org/officeDocument/2006/relationships/tags" Target="../tags/tag345.xml"/><Relationship Id="rId12" Type="http://schemas.openxmlformats.org/officeDocument/2006/relationships/tags" Target="../tags/tag344.xml"/><Relationship Id="rId11" Type="http://schemas.openxmlformats.org/officeDocument/2006/relationships/tags" Target="../tags/tag343.xml"/><Relationship Id="rId10" Type="http://schemas.openxmlformats.org/officeDocument/2006/relationships/tags" Target="../tags/tag342.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86.xml"/><Relationship Id="rId7" Type="http://schemas.openxmlformats.org/officeDocument/2006/relationships/tags" Target="../tags/tag85.xml"/><Relationship Id="rId6" Type="http://schemas.openxmlformats.org/officeDocument/2006/relationships/image" Target="../media/image7.png"/><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image" Target="../media/image6.png"/><Relationship Id="rId2" Type="http://schemas.openxmlformats.org/officeDocument/2006/relationships/tags" Target="../tags/tag82.xml"/><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354.xml"/><Relationship Id="rId6" Type="http://schemas.openxmlformats.org/officeDocument/2006/relationships/tags" Target="../tags/tag353.xml"/><Relationship Id="rId5" Type="http://schemas.openxmlformats.org/officeDocument/2006/relationships/tags" Target="../tags/tag352.xml"/><Relationship Id="rId4" Type="http://schemas.openxmlformats.org/officeDocument/2006/relationships/tags" Target="../tags/tag351.xml"/><Relationship Id="rId3" Type="http://schemas.openxmlformats.org/officeDocument/2006/relationships/tags" Target="../tags/tag350.xml"/><Relationship Id="rId2" Type="http://schemas.openxmlformats.org/officeDocument/2006/relationships/tags" Target="../tags/tag349.xml"/><Relationship Id="rId1" Type="http://schemas.openxmlformats.org/officeDocument/2006/relationships/image" Target="../media/image2.png"/></Relationships>
</file>

<file path=ppt/slides/_rels/slide31.xml.rels><?xml version="1.0" encoding="UTF-8" standalone="yes"?>
<Relationships xmlns="http://schemas.openxmlformats.org/package/2006/relationships"><Relationship Id="rId9" Type="http://schemas.openxmlformats.org/officeDocument/2006/relationships/tags" Target="../tags/tag361.xml"/><Relationship Id="rId8" Type="http://schemas.openxmlformats.org/officeDocument/2006/relationships/tags" Target="../tags/tag360.xml"/><Relationship Id="rId7" Type="http://schemas.openxmlformats.org/officeDocument/2006/relationships/tags" Target="../tags/tag359.xml"/><Relationship Id="rId6" Type="http://schemas.openxmlformats.org/officeDocument/2006/relationships/tags" Target="../tags/tag358.xml"/><Relationship Id="rId5" Type="http://schemas.openxmlformats.org/officeDocument/2006/relationships/tags" Target="../tags/tag357.xml"/><Relationship Id="rId4" Type="http://schemas.openxmlformats.org/officeDocument/2006/relationships/tags" Target="../tags/tag356.xml"/><Relationship Id="rId3" Type="http://schemas.openxmlformats.org/officeDocument/2006/relationships/image" Target="../media/image11.png"/><Relationship Id="rId21" Type="http://schemas.openxmlformats.org/officeDocument/2006/relationships/slideLayout" Target="../slideLayouts/slideLayout1.xml"/><Relationship Id="rId20" Type="http://schemas.openxmlformats.org/officeDocument/2006/relationships/tags" Target="../tags/tag370.xml"/><Relationship Id="rId2" Type="http://schemas.openxmlformats.org/officeDocument/2006/relationships/tags" Target="../tags/tag355.xml"/><Relationship Id="rId19" Type="http://schemas.openxmlformats.org/officeDocument/2006/relationships/image" Target="../media/image5.png"/><Relationship Id="rId18" Type="http://schemas.openxmlformats.org/officeDocument/2006/relationships/tags" Target="../tags/tag369.xml"/><Relationship Id="rId17" Type="http://schemas.openxmlformats.org/officeDocument/2006/relationships/tags" Target="../tags/tag368.xml"/><Relationship Id="rId16" Type="http://schemas.openxmlformats.org/officeDocument/2006/relationships/tags" Target="../tags/tag367.xml"/><Relationship Id="rId15" Type="http://schemas.openxmlformats.org/officeDocument/2006/relationships/tags" Target="../tags/tag366.xml"/><Relationship Id="rId14" Type="http://schemas.openxmlformats.org/officeDocument/2006/relationships/tags" Target="../tags/tag365.xml"/><Relationship Id="rId13" Type="http://schemas.openxmlformats.org/officeDocument/2006/relationships/tags" Target="../tags/tag364.xml"/><Relationship Id="rId12" Type="http://schemas.openxmlformats.org/officeDocument/2006/relationships/tags" Target="../tags/tag363.xml"/><Relationship Id="rId11" Type="http://schemas.openxmlformats.org/officeDocument/2006/relationships/tags" Target="../tags/tag362.xml"/><Relationship Id="rId10" Type="http://schemas.openxmlformats.org/officeDocument/2006/relationships/image" Target="../media/image12.png"/><Relationship Id="rId1" Type="http://schemas.openxmlformats.org/officeDocument/2006/relationships/image" Target="../media/image2.png"/></Relationships>
</file>

<file path=ppt/slides/_rels/slide3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374.xml"/><Relationship Id="rId5" Type="http://schemas.openxmlformats.org/officeDocument/2006/relationships/tags" Target="../tags/tag373.xml"/><Relationship Id="rId4" Type="http://schemas.openxmlformats.org/officeDocument/2006/relationships/tags" Target="../tags/tag372.xml"/><Relationship Id="rId3" Type="http://schemas.openxmlformats.org/officeDocument/2006/relationships/image" Target="../media/image19.jpeg"/><Relationship Id="rId2" Type="http://schemas.openxmlformats.org/officeDocument/2006/relationships/tags" Target="../tags/tag371.xml"/><Relationship Id="rId1" Type="http://schemas.openxmlformats.org/officeDocument/2006/relationships/image" Target="../media/image2.png"/></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379.xml"/><Relationship Id="rId6" Type="http://schemas.openxmlformats.org/officeDocument/2006/relationships/tags" Target="../tags/tag378.xml"/><Relationship Id="rId5" Type="http://schemas.openxmlformats.org/officeDocument/2006/relationships/tags" Target="../tags/tag377.xml"/><Relationship Id="rId4" Type="http://schemas.openxmlformats.org/officeDocument/2006/relationships/image" Target="../media/image20.jpeg"/><Relationship Id="rId3" Type="http://schemas.openxmlformats.org/officeDocument/2006/relationships/tags" Target="../tags/tag376.xml"/><Relationship Id="rId2" Type="http://schemas.openxmlformats.org/officeDocument/2006/relationships/tags" Target="../tags/tag375.xml"/><Relationship Id="rId1" Type="http://schemas.openxmlformats.org/officeDocument/2006/relationships/image" Target="../media/image2.png"/></Relationships>
</file>

<file path=ppt/slides/_rels/slide3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383.xml"/><Relationship Id="rId5" Type="http://schemas.openxmlformats.org/officeDocument/2006/relationships/tags" Target="../tags/tag382.xml"/><Relationship Id="rId4" Type="http://schemas.openxmlformats.org/officeDocument/2006/relationships/image" Target="../media/image21.jpeg"/><Relationship Id="rId3" Type="http://schemas.openxmlformats.org/officeDocument/2006/relationships/tags" Target="../tags/tag381.xml"/><Relationship Id="rId2" Type="http://schemas.openxmlformats.org/officeDocument/2006/relationships/tags" Target="../tags/tag380.xml"/><Relationship Id="rId1" Type="http://schemas.openxmlformats.org/officeDocument/2006/relationships/image" Target="../media/image2.png"/></Relationships>
</file>

<file path=ppt/slides/_rels/slide35.xml.rels><?xml version="1.0" encoding="UTF-8" standalone="yes"?>
<Relationships xmlns="http://schemas.openxmlformats.org/package/2006/relationships"><Relationship Id="rId9" Type="http://schemas.openxmlformats.org/officeDocument/2006/relationships/notesSlide" Target="../notesSlides/notesSlide21.xml"/><Relationship Id="rId8" Type="http://schemas.openxmlformats.org/officeDocument/2006/relationships/slideLayout" Target="../slideLayouts/slideLayout7.xml"/><Relationship Id="rId7" Type="http://schemas.openxmlformats.org/officeDocument/2006/relationships/tags" Target="../tags/tag388.xml"/><Relationship Id="rId6" Type="http://schemas.openxmlformats.org/officeDocument/2006/relationships/tags" Target="../tags/tag387.xml"/><Relationship Id="rId5" Type="http://schemas.openxmlformats.org/officeDocument/2006/relationships/tags" Target="../tags/tag386.xml"/><Relationship Id="rId4" Type="http://schemas.openxmlformats.org/officeDocument/2006/relationships/image" Target="../media/image22.jpeg"/><Relationship Id="rId3" Type="http://schemas.openxmlformats.org/officeDocument/2006/relationships/tags" Target="../tags/tag385.xml"/><Relationship Id="rId2" Type="http://schemas.openxmlformats.org/officeDocument/2006/relationships/tags" Target="../tags/tag384.xml"/><Relationship Id="rId1"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notesSlide" Target="../notesSlides/notesSlide22.xml"/><Relationship Id="rId7" Type="http://schemas.openxmlformats.org/officeDocument/2006/relationships/slideLayout" Target="../slideLayouts/slideLayout7.xml"/><Relationship Id="rId6" Type="http://schemas.openxmlformats.org/officeDocument/2006/relationships/tags" Target="../tags/tag394.xml"/><Relationship Id="rId5" Type="http://schemas.openxmlformats.org/officeDocument/2006/relationships/tags" Target="../tags/tag393.xml"/><Relationship Id="rId4" Type="http://schemas.openxmlformats.org/officeDocument/2006/relationships/image" Target="../media/image23.jpeg"/><Relationship Id="rId3" Type="http://schemas.openxmlformats.org/officeDocument/2006/relationships/tags" Target="../tags/tag392.xml"/><Relationship Id="rId2" Type="http://schemas.openxmlformats.org/officeDocument/2006/relationships/tags" Target="../tags/tag391.xml"/><Relationship Id="rId1" Type="http://schemas.openxmlformats.org/officeDocument/2006/relationships/image" Target="../media/image2.png"/></Relationships>
</file>

<file path=ppt/slides/_rels/slide3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401.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image" Target="../media/image24.jpeg"/><Relationship Id="rId3" Type="http://schemas.openxmlformats.org/officeDocument/2006/relationships/tags" Target="../tags/tag398.xml"/><Relationship Id="rId2" Type="http://schemas.openxmlformats.org/officeDocument/2006/relationships/tags" Target="../tags/tag397.xml"/><Relationship Id="rId1" Type="http://schemas.openxmlformats.org/officeDocument/2006/relationships/image" Target="../media/image2.png"/></Relationships>
</file>

<file path=ppt/slides/_rels/slide3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406.xml"/><Relationship Id="rId7" Type="http://schemas.openxmlformats.org/officeDocument/2006/relationships/tags" Target="../tags/tag405.xml"/><Relationship Id="rId6" Type="http://schemas.openxmlformats.org/officeDocument/2006/relationships/image" Target="../media/image26.png"/><Relationship Id="rId5" Type="http://schemas.openxmlformats.org/officeDocument/2006/relationships/tags" Target="../tags/tag404.xml"/><Relationship Id="rId4" Type="http://schemas.openxmlformats.org/officeDocument/2006/relationships/tags" Target="../tags/tag403.xml"/><Relationship Id="rId3" Type="http://schemas.openxmlformats.org/officeDocument/2006/relationships/image" Target="../media/image25.png"/><Relationship Id="rId2" Type="http://schemas.openxmlformats.org/officeDocument/2006/relationships/tags" Target="../tags/tag402.xml"/><Relationship Id="rId1" Type="http://schemas.openxmlformats.org/officeDocument/2006/relationships/image" Target="../media/image2.png"/></Relationships>
</file>

<file path=ppt/slides/_rels/slide39.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410.xml"/><Relationship Id="rId5" Type="http://schemas.openxmlformats.org/officeDocument/2006/relationships/tags" Target="../tags/tag409.xml"/><Relationship Id="rId4" Type="http://schemas.openxmlformats.org/officeDocument/2006/relationships/image" Target="../media/image27.jpeg"/><Relationship Id="rId3" Type="http://schemas.openxmlformats.org/officeDocument/2006/relationships/tags" Target="../tags/tag408.xml"/><Relationship Id="rId2" Type="http://schemas.openxmlformats.org/officeDocument/2006/relationships/tags" Target="../tags/tag407.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91.xml"/><Relationship Id="rId7" Type="http://schemas.openxmlformats.org/officeDocument/2006/relationships/tags" Target="../tags/tag90.xml"/><Relationship Id="rId6" Type="http://schemas.openxmlformats.org/officeDocument/2006/relationships/tags" Target="../tags/tag89.xml"/><Relationship Id="rId5" Type="http://schemas.openxmlformats.org/officeDocument/2006/relationships/image" Target="../media/image9.png"/><Relationship Id="rId4" Type="http://schemas.openxmlformats.org/officeDocument/2006/relationships/tags" Target="../tags/tag88.xml"/><Relationship Id="rId3" Type="http://schemas.openxmlformats.org/officeDocument/2006/relationships/image" Target="../media/image8.png"/><Relationship Id="rId22" Type="http://schemas.openxmlformats.org/officeDocument/2006/relationships/slideLayout" Target="../slideLayouts/slideLayout1.xml"/><Relationship Id="rId21" Type="http://schemas.openxmlformats.org/officeDocument/2006/relationships/tags" Target="../tags/tag103.xml"/><Relationship Id="rId20" Type="http://schemas.openxmlformats.org/officeDocument/2006/relationships/tags" Target="../tags/tag102.xml"/><Relationship Id="rId2" Type="http://schemas.openxmlformats.org/officeDocument/2006/relationships/tags" Target="../tags/tag87.xml"/><Relationship Id="rId19" Type="http://schemas.openxmlformats.org/officeDocument/2006/relationships/tags" Target="../tags/tag101.xml"/><Relationship Id="rId18" Type="http://schemas.openxmlformats.org/officeDocument/2006/relationships/tags" Target="../tags/tag100.xml"/><Relationship Id="rId17" Type="http://schemas.openxmlformats.org/officeDocument/2006/relationships/tags" Target="../tags/tag99.xml"/><Relationship Id="rId16" Type="http://schemas.openxmlformats.org/officeDocument/2006/relationships/tags" Target="../tags/tag98.xml"/><Relationship Id="rId15" Type="http://schemas.openxmlformats.org/officeDocument/2006/relationships/tags" Target="../tags/tag97.xml"/><Relationship Id="rId14" Type="http://schemas.openxmlformats.org/officeDocument/2006/relationships/tags" Target="../tags/tag96.xml"/><Relationship Id="rId13" Type="http://schemas.openxmlformats.org/officeDocument/2006/relationships/tags" Target="../tags/tag95.xml"/><Relationship Id="rId12" Type="http://schemas.openxmlformats.org/officeDocument/2006/relationships/tags" Target="../tags/tag94.xml"/><Relationship Id="rId11" Type="http://schemas.openxmlformats.org/officeDocument/2006/relationships/tags" Target="../tags/tag93.xml"/><Relationship Id="rId10" Type="http://schemas.openxmlformats.org/officeDocument/2006/relationships/tags" Target="../tags/tag92.xml"/><Relationship Id="rId1"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415.xml"/><Relationship Id="rId6" Type="http://schemas.openxmlformats.org/officeDocument/2006/relationships/tags" Target="../tags/tag414.xml"/><Relationship Id="rId5" Type="http://schemas.openxmlformats.org/officeDocument/2006/relationships/tags" Target="../tags/tag413.xml"/><Relationship Id="rId4" Type="http://schemas.openxmlformats.org/officeDocument/2006/relationships/image" Target="../media/image28.jpeg"/><Relationship Id="rId3" Type="http://schemas.openxmlformats.org/officeDocument/2006/relationships/tags" Target="../tags/tag412.xml"/><Relationship Id="rId2" Type="http://schemas.openxmlformats.org/officeDocument/2006/relationships/tags" Target="../tags/tag411.xml"/><Relationship Id="rId1" Type="http://schemas.openxmlformats.org/officeDocument/2006/relationships/image" Target="../media/image2.png"/></Relationships>
</file>

<file path=ppt/slides/_rels/slide41.xml.rels><?xml version="1.0" encoding="UTF-8" standalone="yes"?>
<Relationships xmlns="http://schemas.openxmlformats.org/package/2006/relationships"><Relationship Id="rId9" Type="http://schemas.openxmlformats.org/officeDocument/2006/relationships/tags" Target="../tags/tag423.xml"/><Relationship Id="rId8" Type="http://schemas.openxmlformats.org/officeDocument/2006/relationships/tags" Target="../tags/tag422.xml"/><Relationship Id="rId7" Type="http://schemas.openxmlformats.org/officeDocument/2006/relationships/tags" Target="../tags/tag421.xml"/><Relationship Id="rId6" Type="http://schemas.openxmlformats.org/officeDocument/2006/relationships/tags" Target="../tags/tag420.xml"/><Relationship Id="rId5" Type="http://schemas.openxmlformats.org/officeDocument/2006/relationships/tags" Target="../tags/tag419.xml"/><Relationship Id="rId4" Type="http://schemas.openxmlformats.org/officeDocument/2006/relationships/tags" Target="../tags/tag418.xml"/><Relationship Id="rId3" Type="http://schemas.openxmlformats.org/officeDocument/2006/relationships/tags" Target="../tags/tag417.xml"/><Relationship Id="rId2" Type="http://schemas.openxmlformats.org/officeDocument/2006/relationships/tags" Target="../tags/tag416.xml"/><Relationship Id="rId18" Type="http://schemas.openxmlformats.org/officeDocument/2006/relationships/notesSlide" Target="../notesSlides/notesSlide23.xml"/><Relationship Id="rId17" Type="http://schemas.openxmlformats.org/officeDocument/2006/relationships/slideLayout" Target="../slideLayouts/slideLayout2.xml"/><Relationship Id="rId16" Type="http://schemas.openxmlformats.org/officeDocument/2006/relationships/tags" Target="../tags/tag427.xml"/><Relationship Id="rId15" Type="http://schemas.openxmlformats.org/officeDocument/2006/relationships/image" Target="../media/image31.jpeg"/><Relationship Id="rId14" Type="http://schemas.openxmlformats.org/officeDocument/2006/relationships/tags" Target="../tags/tag426.xml"/><Relationship Id="rId13" Type="http://schemas.openxmlformats.org/officeDocument/2006/relationships/tags" Target="../tags/tag425.xml"/><Relationship Id="rId12" Type="http://schemas.microsoft.com/office/2007/relationships/hdphoto" Target="../media/image30.wdp"/><Relationship Id="rId11" Type="http://schemas.openxmlformats.org/officeDocument/2006/relationships/image" Target="../media/image29.png"/><Relationship Id="rId10" Type="http://schemas.openxmlformats.org/officeDocument/2006/relationships/tags" Target="../tags/tag424.xml"/><Relationship Id="rId1" Type="http://schemas.openxmlformats.org/officeDocument/2006/relationships/image" Target="../media/image2.png"/></Relationships>
</file>

<file path=ppt/slides/_rels/slide4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433.xml"/><Relationship Id="rId3" Type="http://schemas.openxmlformats.org/officeDocument/2006/relationships/tags" Target="../tags/tag432.xml"/><Relationship Id="rId2" Type="http://schemas.openxmlformats.org/officeDocument/2006/relationships/tags" Target="../tags/tag431.xml"/><Relationship Id="rId1" Type="http://schemas.openxmlformats.org/officeDocument/2006/relationships/image" Target="../media/image2.png"/></Relationships>
</file>

<file path=ppt/slides/_rels/slide43.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tags" Target="../tags/tag439.xml"/><Relationship Id="rId7" Type="http://schemas.openxmlformats.org/officeDocument/2006/relationships/tags" Target="../tags/tag438.xml"/><Relationship Id="rId6" Type="http://schemas.openxmlformats.org/officeDocument/2006/relationships/tags" Target="../tags/tag437.xml"/><Relationship Id="rId5" Type="http://schemas.openxmlformats.org/officeDocument/2006/relationships/image" Target="../media/image32.png"/><Relationship Id="rId4" Type="http://schemas.openxmlformats.org/officeDocument/2006/relationships/tags" Target="../tags/tag436.xml"/><Relationship Id="rId3" Type="http://schemas.openxmlformats.org/officeDocument/2006/relationships/tags" Target="../tags/tag435.xml"/><Relationship Id="rId2" Type="http://schemas.openxmlformats.org/officeDocument/2006/relationships/tags" Target="../tags/tag434.xml"/><Relationship Id="rId17" Type="http://schemas.openxmlformats.org/officeDocument/2006/relationships/notesSlide" Target="../notesSlides/notesSlide24.xml"/><Relationship Id="rId16" Type="http://schemas.openxmlformats.org/officeDocument/2006/relationships/slideLayout" Target="../slideLayouts/slideLayout1.xml"/><Relationship Id="rId15" Type="http://schemas.openxmlformats.org/officeDocument/2006/relationships/tags" Target="../tags/tag444.xml"/><Relationship Id="rId14" Type="http://schemas.openxmlformats.org/officeDocument/2006/relationships/tags" Target="../tags/tag443.xml"/><Relationship Id="rId13" Type="http://schemas.openxmlformats.org/officeDocument/2006/relationships/tags" Target="../tags/tag442.xml"/><Relationship Id="rId12" Type="http://schemas.openxmlformats.org/officeDocument/2006/relationships/tags" Target="../tags/tag441.xml"/><Relationship Id="rId11" Type="http://schemas.openxmlformats.org/officeDocument/2006/relationships/image" Target="../media/image15.png"/><Relationship Id="rId10" Type="http://schemas.openxmlformats.org/officeDocument/2006/relationships/tags" Target="../tags/tag440.xml"/><Relationship Id="rId1" Type="http://schemas.openxmlformats.org/officeDocument/2006/relationships/image" Target="../media/image2.png"/></Relationships>
</file>

<file path=ppt/slides/_rels/slide44.xml.rels><?xml version="1.0" encoding="UTF-8" standalone="yes"?>
<Relationships xmlns="http://schemas.openxmlformats.org/package/2006/relationships"><Relationship Id="rId9" Type="http://schemas.openxmlformats.org/officeDocument/2006/relationships/tags" Target="../tags/tag454.xml"/><Relationship Id="rId8" Type="http://schemas.openxmlformats.org/officeDocument/2006/relationships/tags" Target="../tags/tag453.xml"/><Relationship Id="rId7" Type="http://schemas.openxmlformats.org/officeDocument/2006/relationships/tags" Target="../tags/tag452.xml"/><Relationship Id="rId6" Type="http://schemas.openxmlformats.org/officeDocument/2006/relationships/tags" Target="../tags/tag451.xml"/><Relationship Id="rId5" Type="http://schemas.openxmlformats.org/officeDocument/2006/relationships/tags" Target="../tags/tag450.xml"/><Relationship Id="rId4" Type="http://schemas.openxmlformats.org/officeDocument/2006/relationships/tags" Target="../tags/tag449.xml"/><Relationship Id="rId3" Type="http://schemas.openxmlformats.org/officeDocument/2006/relationships/tags" Target="../tags/tag448.xml"/><Relationship Id="rId2" Type="http://schemas.openxmlformats.org/officeDocument/2006/relationships/tags" Target="../tags/tag447.xml"/><Relationship Id="rId14" Type="http://schemas.openxmlformats.org/officeDocument/2006/relationships/slideLayout" Target="../slideLayouts/slideLayout7.xml"/><Relationship Id="rId13" Type="http://schemas.openxmlformats.org/officeDocument/2006/relationships/tags" Target="../tags/tag458.xml"/><Relationship Id="rId12" Type="http://schemas.openxmlformats.org/officeDocument/2006/relationships/tags" Target="../tags/tag457.xml"/><Relationship Id="rId11" Type="http://schemas.openxmlformats.org/officeDocument/2006/relationships/tags" Target="../tags/tag456.xml"/><Relationship Id="rId10" Type="http://schemas.openxmlformats.org/officeDocument/2006/relationships/tags" Target="../tags/tag455.xml"/><Relationship Id="rId1" Type="http://schemas.openxmlformats.org/officeDocument/2006/relationships/image" Target="../media/image2.png"/></Relationships>
</file>

<file path=ppt/slides/_rels/slide45.xml.rels><?xml version="1.0" encoding="UTF-8" standalone="yes"?>
<Relationships xmlns="http://schemas.openxmlformats.org/package/2006/relationships"><Relationship Id="rId9" Type="http://schemas.openxmlformats.org/officeDocument/2006/relationships/tags" Target="../tags/tag465.xml"/><Relationship Id="rId8" Type="http://schemas.openxmlformats.org/officeDocument/2006/relationships/tags" Target="../tags/tag464.xml"/><Relationship Id="rId7" Type="http://schemas.openxmlformats.org/officeDocument/2006/relationships/tags" Target="../tags/tag463.xml"/><Relationship Id="rId6" Type="http://schemas.openxmlformats.org/officeDocument/2006/relationships/tags" Target="../tags/tag462.xml"/><Relationship Id="rId5" Type="http://schemas.openxmlformats.org/officeDocument/2006/relationships/tags" Target="../tags/tag461.xml"/><Relationship Id="rId4" Type="http://schemas.openxmlformats.org/officeDocument/2006/relationships/tags" Target="../tags/tag460.xml"/><Relationship Id="rId3" Type="http://schemas.openxmlformats.org/officeDocument/2006/relationships/image" Target="../media/image11.png"/><Relationship Id="rId21" Type="http://schemas.openxmlformats.org/officeDocument/2006/relationships/slideLayout" Target="../slideLayouts/slideLayout1.xml"/><Relationship Id="rId20" Type="http://schemas.openxmlformats.org/officeDocument/2006/relationships/tags" Target="../tags/tag474.xml"/><Relationship Id="rId2" Type="http://schemas.openxmlformats.org/officeDocument/2006/relationships/tags" Target="../tags/tag459.xml"/><Relationship Id="rId19" Type="http://schemas.openxmlformats.org/officeDocument/2006/relationships/image" Target="../media/image5.png"/><Relationship Id="rId18" Type="http://schemas.openxmlformats.org/officeDocument/2006/relationships/tags" Target="../tags/tag473.xml"/><Relationship Id="rId17" Type="http://schemas.openxmlformats.org/officeDocument/2006/relationships/tags" Target="../tags/tag472.xml"/><Relationship Id="rId16" Type="http://schemas.openxmlformats.org/officeDocument/2006/relationships/tags" Target="../tags/tag471.xml"/><Relationship Id="rId15" Type="http://schemas.openxmlformats.org/officeDocument/2006/relationships/tags" Target="../tags/tag470.xml"/><Relationship Id="rId14" Type="http://schemas.openxmlformats.org/officeDocument/2006/relationships/tags" Target="../tags/tag469.xml"/><Relationship Id="rId13" Type="http://schemas.openxmlformats.org/officeDocument/2006/relationships/tags" Target="../tags/tag468.xml"/><Relationship Id="rId12" Type="http://schemas.openxmlformats.org/officeDocument/2006/relationships/tags" Target="../tags/tag467.xml"/><Relationship Id="rId11" Type="http://schemas.openxmlformats.org/officeDocument/2006/relationships/tags" Target="../tags/tag466.xml"/><Relationship Id="rId10" Type="http://schemas.openxmlformats.org/officeDocument/2006/relationships/image" Target="../media/image12.png"/><Relationship Id="rId1" Type="http://schemas.openxmlformats.org/officeDocument/2006/relationships/image" Target="../media/image2.png"/></Relationships>
</file>

<file path=ppt/slides/_rels/slide4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478.xml"/><Relationship Id="rId5" Type="http://schemas.openxmlformats.org/officeDocument/2006/relationships/image" Target="../media/image33.png"/><Relationship Id="rId4" Type="http://schemas.openxmlformats.org/officeDocument/2006/relationships/tags" Target="../tags/tag477.xml"/><Relationship Id="rId3" Type="http://schemas.openxmlformats.org/officeDocument/2006/relationships/tags" Target="../tags/tag476.xml"/><Relationship Id="rId2" Type="http://schemas.openxmlformats.org/officeDocument/2006/relationships/tags" Target="../tags/tag475.xml"/><Relationship Id="rId1" Type="http://schemas.openxmlformats.org/officeDocument/2006/relationships/image" Target="../media/image2.png"/></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480.xml"/><Relationship Id="rId2" Type="http://schemas.openxmlformats.org/officeDocument/2006/relationships/tags" Target="../tags/tag479.xml"/><Relationship Id="rId1" Type="http://schemas.openxmlformats.org/officeDocument/2006/relationships/image" Target="../media/image2.png"/></Relationships>
</file>

<file path=ppt/slides/_rels/slide4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487.xml"/><Relationship Id="rId7" Type="http://schemas.openxmlformats.org/officeDocument/2006/relationships/tags" Target="../tags/tag486.xml"/><Relationship Id="rId6" Type="http://schemas.openxmlformats.org/officeDocument/2006/relationships/tags" Target="../tags/tag485.xml"/><Relationship Id="rId5" Type="http://schemas.openxmlformats.org/officeDocument/2006/relationships/tags" Target="../tags/tag484.xml"/><Relationship Id="rId4" Type="http://schemas.openxmlformats.org/officeDocument/2006/relationships/tags" Target="../tags/tag483.xml"/><Relationship Id="rId3" Type="http://schemas.openxmlformats.org/officeDocument/2006/relationships/tags" Target="../tags/tag482.xml"/><Relationship Id="rId2" Type="http://schemas.openxmlformats.org/officeDocument/2006/relationships/tags" Target="../tags/tag481.xml"/><Relationship Id="rId1" Type="http://schemas.openxmlformats.org/officeDocument/2006/relationships/image" Target="../media/image2.png"/></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489.xml"/><Relationship Id="rId2" Type="http://schemas.openxmlformats.org/officeDocument/2006/relationships/tags" Target="../tags/tag488.xml"/><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9" Type="http://schemas.openxmlformats.org/officeDocument/2006/relationships/tags" Target="../tags/tag110.xml"/><Relationship Id="rId8" Type="http://schemas.openxmlformats.org/officeDocument/2006/relationships/tags" Target="../tags/tag109.xml"/><Relationship Id="rId7" Type="http://schemas.openxmlformats.org/officeDocument/2006/relationships/tags" Target="../tags/tag108.xml"/><Relationship Id="rId6" Type="http://schemas.openxmlformats.org/officeDocument/2006/relationships/tags" Target="../tags/tag107.xml"/><Relationship Id="rId5" Type="http://schemas.openxmlformats.org/officeDocument/2006/relationships/tags" Target="../tags/tag106.xml"/><Relationship Id="rId4" Type="http://schemas.openxmlformats.org/officeDocument/2006/relationships/tags" Target="../tags/tag105.xml"/><Relationship Id="rId3" Type="http://schemas.openxmlformats.org/officeDocument/2006/relationships/image" Target="../media/image11.png"/><Relationship Id="rId21" Type="http://schemas.openxmlformats.org/officeDocument/2006/relationships/slideLayout" Target="../slideLayouts/slideLayout1.xml"/><Relationship Id="rId20" Type="http://schemas.openxmlformats.org/officeDocument/2006/relationships/tags" Target="../tags/tag119.xml"/><Relationship Id="rId2" Type="http://schemas.openxmlformats.org/officeDocument/2006/relationships/tags" Target="../tags/tag104.xml"/><Relationship Id="rId19" Type="http://schemas.openxmlformats.org/officeDocument/2006/relationships/image" Target="../media/image5.png"/><Relationship Id="rId18" Type="http://schemas.openxmlformats.org/officeDocument/2006/relationships/tags" Target="../tags/tag118.xml"/><Relationship Id="rId17" Type="http://schemas.openxmlformats.org/officeDocument/2006/relationships/tags" Target="../tags/tag117.xml"/><Relationship Id="rId16" Type="http://schemas.openxmlformats.org/officeDocument/2006/relationships/tags" Target="../tags/tag116.xml"/><Relationship Id="rId15" Type="http://schemas.openxmlformats.org/officeDocument/2006/relationships/tags" Target="../tags/tag115.xml"/><Relationship Id="rId14" Type="http://schemas.openxmlformats.org/officeDocument/2006/relationships/tags" Target="../tags/tag114.xml"/><Relationship Id="rId13" Type="http://schemas.openxmlformats.org/officeDocument/2006/relationships/tags" Target="../tags/tag113.xml"/><Relationship Id="rId12" Type="http://schemas.openxmlformats.org/officeDocument/2006/relationships/tags" Target="../tags/tag112.xml"/><Relationship Id="rId11" Type="http://schemas.openxmlformats.org/officeDocument/2006/relationships/tags" Target="../tags/tag111.xml"/><Relationship Id="rId10" Type="http://schemas.openxmlformats.org/officeDocument/2006/relationships/image" Target="../media/image12.png"/><Relationship Id="rId1" Type="http://schemas.openxmlformats.org/officeDocument/2006/relationships/image" Target="../media/image2.png"/></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491.xml"/><Relationship Id="rId2" Type="http://schemas.openxmlformats.org/officeDocument/2006/relationships/tags" Target="../tags/tag490.xml"/><Relationship Id="rId1" Type="http://schemas.openxmlformats.org/officeDocument/2006/relationships/image" Target="../media/image2.png"/></Relationships>
</file>

<file path=ppt/slides/_rels/slide5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495.xml"/><Relationship Id="rId5" Type="http://schemas.openxmlformats.org/officeDocument/2006/relationships/tags" Target="../tags/tag494.xml"/><Relationship Id="rId4" Type="http://schemas.openxmlformats.org/officeDocument/2006/relationships/image" Target="../media/image34.png"/><Relationship Id="rId3" Type="http://schemas.openxmlformats.org/officeDocument/2006/relationships/tags" Target="../tags/tag493.xml"/><Relationship Id="rId2" Type="http://schemas.openxmlformats.org/officeDocument/2006/relationships/tags" Target="../tags/tag492.xml"/><Relationship Id="rId1" Type="http://schemas.openxmlformats.org/officeDocument/2006/relationships/image" Target="../media/image2.png"/></Relationships>
</file>

<file path=ppt/slides/_rels/slide52.xml.rels><?xml version="1.0" encoding="UTF-8" standalone="yes"?>
<Relationships xmlns="http://schemas.openxmlformats.org/package/2006/relationships"><Relationship Id="rId9" Type="http://schemas.openxmlformats.org/officeDocument/2006/relationships/image" Target="../media/image35.jpeg"/><Relationship Id="rId8" Type="http://schemas.openxmlformats.org/officeDocument/2006/relationships/tags" Target="../tags/tag502.xml"/><Relationship Id="rId7" Type="http://schemas.openxmlformats.org/officeDocument/2006/relationships/tags" Target="../tags/tag501.xml"/><Relationship Id="rId6" Type="http://schemas.openxmlformats.org/officeDocument/2006/relationships/tags" Target="../tags/tag500.xml"/><Relationship Id="rId5" Type="http://schemas.openxmlformats.org/officeDocument/2006/relationships/tags" Target="../tags/tag499.xml"/><Relationship Id="rId4" Type="http://schemas.openxmlformats.org/officeDocument/2006/relationships/tags" Target="../tags/tag498.xml"/><Relationship Id="rId3" Type="http://schemas.openxmlformats.org/officeDocument/2006/relationships/tags" Target="../tags/tag497.xml"/><Relationship Id="rId2" Type="http://schemas.openxmlformats.org/officeDocument/2006/relationships/tags" Target="../tags/tag496.xml"/><Relationship Id="rId11" Type="http://schemas.openxmlformats.org/officeDocument/2006/relationships/slideLayout" Target="../slideLayouts/slideLayout7.xml"/><Relationship Id="rId10" Type="http://schemas.openxmlformats.org/officeDocument/2006/relationships/tags" Target="../tags/tag503.xml"/><Relationship Id="rId1" Type="http://schemas.openxmlformats.org/officeDocument/2006/relationships/image" Target="../media/image2.png"/></Relationships>
</file>

<file path=ppt/slides/_rels/slide53.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508.xml"/><Relationship Id="rId7" Type="http://schemas.openxmlformats.org/officeDocument/2006/relationships/image" Target="../media/image37.png"/><Relationship Id="rId6" Type="http://schemas.openxmlformats.org/officeDocument/2006/relationships/tags" Target="../tags/tag507.xml"/><Relationship Id="rId5" Type="http://schemas.openxmlformats.org/officeDocument/2006/relationships/image" Target="../media/image36.jpeg"/><Relationship Id="rId4" Type="http://schemas.openxmlformats.org/officeDocument/2006/relationships/tags" Target="../tags/tag506.xml"/><Relationship Id="rId3" Type="http://schemas.openxmlformats.org/officeDocument/2006/relationships/tags" Target="../tags/tag505.xml"/><Relationship Id="rId2" Type="http://schemas.openxmlformats.org/officeDocument/2006/relationships/tags" Target="../tags/tag504.xml"/><Relationship Id="rId1" Type="http://schemas.openxmlformats.org/officeDocument/2006/relationships/image" Target="../media/image2.png"/></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510.xml"/><Relationship Id="rId2" Type="http://schemas.openxmlformats.org/officeDocument/2006/relationships/tags" Target="../tags/tag509.xml"/><Relationship Id="rId1" Type="http://schemas.openxmlformats.org/officeDocument/2006/relationships/image" Target="../media/image2.png"/></Relationships>
</file>

<file path=ppt/slides/_rels/slide5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512.xml"/><Relationship Id="rId2" Type="http://schemas.openxmlformats.org/officeDocument/2006/relationships/tags" Target="../tags/tag511.xml"/><Relationship Id="rId1" Type="http://schemas.openxmlformats.org/officeDocument/2006/relationships/image" Target="../media/image2.png"/></Relationships>
</file>

<file path=ppt/slides/_rels/slide56.xml.rels><?xml version="1.0" encoding="UTF-8" standalone="yes"?>
<Relationships xmlns="http://schemas.openxmlformats.org/package/2006/relationships"><Relationship Id="rId9" Type="http://schemas.openxmlformats.org/officeDocument/2006/relationships/tags" Target="../tags/tag519.xml"/><Relationship Id="rId8" Type="http://schemas.openxmlformats.org/officeDocument/2006/relationships/tags" Target="../tags/tag518.xml"/><Relationship Id="rId7" Type="http://schemas.openxmlformats.org/officeDocument/2006/relationships/tags" Target="../tags/tag517.xml"/><Relationship Id="rId6" Type="http://schemas.openxmlformats.org/officeDocument/2006/relationships/tags" Target="../tags/tag516.xml"/><Relationship Id="rId5" Type="http://schemas.openxmlformats.org/officeDocument/2006/relationships/tags" Target="../tags/tag515.xml"/><Relationship Id="rId4" Type="http://schemas.openxmlformats.org/officeDocument/2006/relationships/tags" Target="../tags/tag514.xml"/><Relationship Id="rId3" Type="http://schemas.openxmlformats.org/officeDocument/2006/relationships/image" Target="../media/image11.png"/><Relationship Id="rId21" Type="http://schemas.openxmlformats.org/officeDocument/2006/relationships/slideLayout" Target="../slideLayouts/slideLayout1.xml"/><Relationship Id="rId20" Type="http://schemas.openxmlformats.org/officeDocument/2006/relationships/tags" Target="../tags/tag528.xml"/><Relationship Id="rId2" Type="http://schemas.openxmlformats.org/officeDocument/2006/relationships/tags" Target="../tags/tag513.xml"/><Relationship Id="rId19" Type="http://schemas.openxmlformats.org/officeDocument/2006/relationships/image" Target="../media/image5.png"/><Relationship Id="rId18" Type="http://schemas.openxmlformats.org/officeDocument/2006/relationships/tags" Target="../tags/tag527.xml"/><Relationship Id="rId17" Type="http://schemas.openxmlformats.org/officeDocument/2006/relationships/tags" Target="../tags/tag526.xml"/><Relationship Id="rId16" Type="http://schemas.openxmlformats.org/officeDocument/2006/relationships/tags" Target="../tags/tag525.xml"/><Relationship Id="rId15" Type="http://schemas.openxmlformats.org/officeDocument/2006/relationships/tags" Target="../tags/tag524.xml"/><Relationship Id="rId14" Type="http://schemas.openxmlformats.org/officeDocument/2006/relationships/tags" Target="../tags/tag523.xml"/><Relationship Id="rId13" Type="http://schemas.openxmlformats.org/officeDocument/2006/relationships/tags" Target="../tags/tag522.xml"/><Relationship Id="rId12" Type="http://schemas.openxmlformats.org/officeDocument/2006/relationships/tags" Target="../tags/tag521.xml"/><Relationship Id="rId11" Type="http://schemas.openxmlformats.org/officeDocument/2006/relationships/tags" Target="../tags/tag520.xml"/><Relationship Id="rId10" Type="http://schemas.openxmlformats.org/officeDocument/2006/relationships/image" Target="../media/image12.png"/><Relationship Id="rId1" Type="http://schemas.openxmlformats.org/officeDocument/2006/relationships/image" Target="../media/image2.png"/></Relationships>
</file>

<file path=ppt/slides/_rels/slide5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530.xml"/><Relationship Id="rId2" Type="http://schemas.openxmlformats.org/officeDocument/2006/relationships/tags" Target="../tags/tag529.xml"/><Relationship Id="rId1" Type="http://schemas.openxmlformats.org/officeDocument/2006/relationships/image" Target="../media/image2.png"/></Relationships>
</file>

<file path=ppt/slides/_rels/slide5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533.xml"/><Relationship Id="rId3" Type="http://schemas.openxmlformats.org/officeDocument/2006/relationships/tags" Target="../tags/tag532.xml"/><Relationship Id="rId2" Type="http://schemas.openxmlformats.org/officeDocument/2006/relationships/tags" Target="../tags/tag531.xml"/><Relationship Id="rId1" Type="http://schemas.openxmlformats.org/officeDocument/2006/relationships/image" Target="../media/image2.png"/></Relationships>
</file>

<file path=ppt/slides/_rels/slide5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535.xml"/><Relationship Id="rId2" Type="http://schemas.openxmlformats.org/officeDocument/2006/relationships/tags" Target="../tags/tag534.xml"/><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9" Type="http://schemas.openxmlformats.org/officeDocument/2006/relationships/tags" Target="../tags/tag126.xml"/><Relationship Id="rId8" Type="http://schemas.openxmlformats.org/officeDocument/2006/relationships/tags" Target="../tags/tag125.xml"/><Relationship Id="rId7" Type="http://schemas.openxmlformats.org/officeDocument/2006/relationships/tags" Target="../tags/tag124.xml"/><Relationship Id="rId6" Type="http://schemas.openxmlformats.org/officeDocument/2006/relationships/tags" Target="../tags/tag123.xml"/><Relationship Id="rId5" Type="http://schemas.openxmlformats.org/officeDocument/2006/relationships/tags" Target="../tags/tag122.xml"/><Relationship Id="rId4" Type="http://schemas.openxmlformats.org/officeDocument/2006/relationships/image" Target="../media/image13.png"/><Relationship Id="rId3" Type="http://schemas.openxmlformats.org/officeDocument/2006/relationships/tags" Target="../tags/tag121.xml"/><Relationship Id="rId2" Type="http://schemas.openxmlformats.org/officeDocument/2006/relationships/tags" Target="../tags/tag120.xml"/><Relationship Id="rId12" Type="http://schemas.openxmlformats.org/officeDocument/2006/relationships/slideLayout" Target="../slideLayouts/slideLayout7.xml"/><Relationship Id="rId11" Type="http://schemas.openxmlformats.org/officeDocument/2006/relationships/image" Target="../media/image5.png"/><Relationship Id="rId10" Type="http://schemas.openxmlformats.org/officeDocument/2006/relationships/tags" Target="../tags/tag127.xml"/><Relationship Id="rId1" Type="http://schemas.openxmlformats.org/officeDocument/2006/relationships/image" Target="../media/image2.png"/></Relationships>
</file>

<file path=ppt/slides/_rels/slide6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537.xml"/><Relationship Id="rId2" Type="http://schemas.openxmlformats.org/officeDocument/2006/relationships/tags" Target="../tags/tag536.xml"/><Relationship Id="rId1"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8.xml"/><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8.xml"/><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9" Type="http://schemas.openxmlformats.org/officeDocument/2006/relationships/tags" Target="../tags/tag137.xml"/><Relationship Id="rId8" Type="http://schemas.openxmlformats.org/officeDocument/2006/relationships/tags" Target="../tags/tag136.xml"/><Relationship Id="rId7" Type="http://schemas.openxmlformats.org/officeDocument/2006/relationships/tags" Target="../tags/tag135.xml"/><Relationship Id="rId6" Type="http://schemas.openxmlformats.org/officeDocument/2006/relationships/tags" Target="../tags/tag134.xml"/><Relationship Id="rId5" Type="http://schemas.openxmlformats.org/officeDocument/2006/relationships/tags" Target="../tags/tag133.xml"/><Relationship Id="rId4" Type="http://schemas.openxmlformats.org/officeDocument/2006/relationships/tags" Target="../tags/tag132.xml"/><Relationship Id="rId3" Type="http://schemas.openxmlformats.org/officeDocument/2006/relationships/image" Target="../media/image11.png"/><Relationship Id="rId21" Type="http://schemas.openxmlformats.org/officeDocument/2006/relationships/slideLayout" Target="../slideLayouts/slideLayout1.xml"/><Relationship Id="rId20" Type="http://schemas.openxmlformats.org/officeDocument/2006/relationships/tags" Target="../tags/tag146.xml"/><Relationship Id="rId2" Type="http://schemas.openxmlformats.org/officeDocument/2006/relationships/tags" Target="../tags/tag131.xml"/><Relationship Id="rId19" Type="http://schemas.openxmlformats.org/officeDocument/2006/relationships/image" Target="../media/image5.png"/><Relationship Id="rId18" Type="http://schemas.openxmlformats.org/officeDocument/2006/relationships/tags" Target="../tags/tag145.xml"/><Relationship Id="rId17" Type="http://schemas.openxmlformats.org/officeDocument/2006/relationships/tags" Target="../tags/tag144.xml"/><Relationship Id="rId16" Type="http://schemas.openxmlformats.org/officeDocument/2006/relationships/tags" Target="../tags/tag143.xml"/><Relationship Id="rId15" Type="http://schemas.openxmlformats.org/officeDocument/2006/relationships/tags" Target="../tags/tag142.xml"/><Relationship Id="rId14" Type="http://schemas.openxmlformats.org/officeDocument/2006/relationships/tags" Target="../tags/tag141.xml"/><Relationship Id="rId13" Type="http://schemas.openxmlformats.org/officeDocument/2006/relationships/tags" Target="../tags/tag140.xml"/><Relationship Id="rId12" Type="http://schemas.openxmlformats.org/officeDocument/2006/relationships/tags" Target="../tags/tag139.xml"/><Relationship Id="rId11" Type="http://schemas.openxmlformats.org/officeDocument/2006/relationships/tags" Target="../tags/tag138.xml"/><Relationship Id="rId10" Type="http://schemas.openxmlformats.org/officeDocument/2006/relationships/image" Target="../media/image12.png"/><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bwMode="auto">
          <a:xfrm>
            <a:off x="168910" y="1098550"/>
            <a:ext cx="394589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txBox="1"/>
          <p:nvPr>
            <p:custDataLst>
              <p:tags r:id="rId4"/>
            </p:custDataLst>
          </p:nvPr>
        </p:nvSpPr>
        <p:spPr>
          <a:xfrm>
            <a:off x="128270" y="345440"/>
            <a:ext cx="4322445" cy="521970"/>
          </a:xfrm>
          <a:prstGeom prst="rect">
            <a:avLst/>
          </a:prstGeom>
          <a:noFill/>
        </p:spPr>
        <p:txBody>
          <a:bodyPr wrap="square" rtlCol="0">
            <a:spAutoFit/>
          </a:bodyPr>
          <a:lstStyle/>
          <a:p>
            <a:pPr marL="342900" indent="-342900" algn="l">
              <a:spcBef>
                <a:spcPct val="20000"/>
              </a:spcBef>
              <a:buClrTx/>
              <a:buSzTx/>
            </a:pPr>
            <a:r>
              <a:rPr lang="zh-CN" altLang="en-US" sz="2800" b="1" noProof="1">
                <a:gradFill>
                  <a:gsLst>
                    <a:gs pos="0">
                      <a:srgbClr val="7B32B2"/>
                    </a:gs>
                    <a:gs pos="100000">
                      <a:srgbClr val="401A5D"/>
                    </a:gs>
                  </a:gsLst>
                  <a:lin scaled="0"/>
                </a:gradFill>
                <a:effectLst>
                  <a:outerShdw blurRad="38100" dist="38100" dir="2700000">
                    <a:srgbClr val="C0C0C0"/>
                  </a:outerShdw>
                </a:effectLst>
                <a:latin typeface="方正楷体_GBK" panose="03000509000000000000" charset="-122"/>
                <a:ea typeface="方正楷体_GBK" panose="03000509000000000000" charset="-122"/>
                <a:cs typeface="+mn-cs"/>
              </a:rPr>
              <a:t>高中语文选择性必修下册</a:t>
            </a:r>
            <a:endParaRPr lang="zh-CN" altLang="en-US" sz="2800" b="1" noProof="1">
              <a:gradFill>
                <a:gsLst>
                  <a:gs pos="0">
                    <a:srgbClr val="7B32B2"/>
                  </a:gs>
                  <a:gs pos="100000">
                    <a:srgbClr val="401A5D"/>
                  </a:gs>
                </a:gsLst>
                <a:lin scaled="0"/>
              </a:gradFill>
              <a:effectLst>
                <a:outerShdw blurRad="38100" dist="38100" dir="2700000">
                  <a:srgbClr val="C0C0C0"/>
                </a:outerShdw>
              </a:effectLst>
              <a:latin typeface="方正楷体_GBK" panose="03000509000000000000" charset="-122"/>
              <a:ea typeface="方正楷体_GBK" panose="03000509000000000000" charset="-122"/>
              <a:cs typeface="+mn-cs"/>
            </a:endParaRPr>
          </a:p>
        </p:txBody>
      </p:sp>
      <p:pic>
        <p:nvPicPr>
          <p:cNvPr id="2" name="图片 1"/>
          <p:cNvPicPr>
            <a:picLocks noChangeAspect="1"/>
          </p:cNvPicPr>
          <p:nvPr>
            <p:custDataLst>
              <p:tags r:id="rId5"/>
            </p:custDataLst>
          </p:nvPr>
        </p:nvPicPr>
        <p:blipFill>
          <a:blip r:embed="rId6"/>
          <a:stretch>
            <a:fillRect/>
          </a:stretch>
        </p:blipFill>
        <p:spPr>
          <a:xfrm>
            <a:off x="7826375" y="1097915"/>
            <a:ext cx="3936365" cy="5487035"/>
          </a:xfrm>
          <a:prstGeom prst="rect">
            <a:avLst/>
          </a:prstGeom>
        </p:spPr>
      </p:pic>
      <p:sp>
        <p:nvSpPr>
          <p:cNvPr id="8197" name="WordArt 5"/>
          <p:cNvSpPr>
            <a:spLocks noChangeArrowheads="1" noChangeShapeType="1"/>
          </p:cNvSpPr>
          <p:nvPr>
            <p:custDataLst>
              <p:tags r:id="rId7"/>
            </p:custDataLst>
          </p:nvPr>
        </p:nvSpPr>
        <p:spPr bwMode="auto">
          <a:xfrm>
            <a:off x="4636135" y="2414270"/>
            <a:ext cx="3834765" cy="2449830"/>
          </a:xfrm>
          <a:prstGeom prst="rect">
            <a:avLst/>
          </a:prstGeom>
        </p:spPr>
        <p:txBody>
          <a:bodyPr wrap="none" fromWordArt="1">
            <a:prstTxWarp prst="textChevron">
              <a:avLst>
                <a:gd name="adj" fmla="val 25000"/>
              </a:avLst>
            </a:prstTxWarp>
            <a:scene3d>
              <a:camera prst="legacyObliqueRight"/>
              <a:lightRig rig="legacyFlat1" dir="r"/>
            </a:scene3d>
            <a:sp3d extrusionH="100000" prstMaterial="legacyMatte">
              <a:extrusionClr>
                <a:srgbClr val="663300"/>
              </a:extrusionClr>
            </a:sp3d>
          </a:bodyPr>
          <a:lstStyle/>
          <a:p>
            <a:pPr algn="ctr"/>
            <a:r>
              <a:rPr lang="zh-CN" altLang="en-US" sz="8800" b="1">
                <a:ln w="9525">
                  <a:round/>
                </a:ln>
                <a:solidFill>
                  <a:srgbClr val="7030A0"/>
                </a:solidFill>
                <a:latin typeface="微软雅黑" panose="020B0503020204020204" charset="-122"/>
                <a:ea typeface="微软雅黑" panose="020B0503020204020204" charset="-122"/>
              </a:rPr>
              <a:t>孔雀东南飞</a:t>
            </a:r>
            <a:endParaRPr lang="en-US" altLang="zh-CN" sz="8800" b="1">
              <a:ln w="9525">
                <a:round/>
              </a:ln>
              <a:solidFill>
                <a:srgbClr val="7030A0"/>
              </a:solidFill>
              <a:latin typeface="微软雅黑" panose="020B0503020204020204" charset="-122"/>
              <a:ea typeface="微软雅黑" panose="020B0503020204020204" charset="-122"/>
            </a:endParaRPr>
          </a:p>
          <a:p>
            <a:pPr algn="ctr"/>
            <a:endParaRPr lang="zh-CN" altLang="en-US" sz="8800" b="1">
              <a:ln w="9525">
                <a:round/>
              </a:ln>
              <a:solidFill>
                <a:srgbClr val="7030A0"/>
              </a:solidFill>
              <a:latin typeface="微软雅黑" panose="020B0503020204020204" charset="-122"/>
              <a:ea typeface="微软雅黑" panose="020B0503020204020204" charset="-122"/>
            </a:endParaRPr>
          </a:p>
          <a:p>
            <a:pPr algn="ctr"/>
            <a:r>
              <a:rPr lang="zh-CN" altLang="en-US" sz="8800" b="1">
                <a:ln w="9525">
                  <a:round/>
                </a:ln>
                <a:solidFill>
                  <a:srgbClr val="7030A0"/>
                </a:solidFill>
                <a:latin typeface="微软雅黑" panose="020B0503020204020204" charset="-122"/>
                <a:ea typeface="微软雅黑" panose="020B0503020204020204" charset="-122"/>
              </a:rPr>
              <a:t>并序</a:t>
            </a:r>
            <a:endParaRPr lang="zh-CN" altLang="en-US" sz="8800" b="1">
              <a:ln w="9525">
                <a:round/>
              </a:ln>
              <a:solidFill>
                <a:srgbClr val="7030A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to="" calcmode="lin" valueType="num">
                                      <p:cBhvr>
                                        <p:cTn id="7" dur="1" fill="hold"/>
                                        <p:tgtEl>
                                          <p:spTgt spid="8194"/>
                                        </p:tgtEl>
                                      </p:cBhvr>
                                    </p:anim>
                                  </p:childTnLst>
                                </p:cTn>
                              </p:par>
                              <p:par>
                                <p:cTn id="8" presetID="53" presetClass="entr" presetSubtype="16" fill="hold" grpId="0" nodeType="withEffect">
                                  <p:stCondLst>
                                    <p:cond delay="0"/>
                                  </p:stCondLst>
                                  <p:childTnLst>
                                    <p:set>
                                      <p:cBhvr>
                                        <p:cTn id="9" dur="1000"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fltVal val="0"/>
                                          </p:val>
                                        </p:tav>
                                        <p:tav tm="100000">
                                          <p:val>
                                            <p:strVal val="#ppt_w"/>
                                          </p:val>
                                        </p:tav>
                                      </p:tavLst>
                                    </p:anim>
                                    <p:anim calcmode="lin" valueType="num">
                                      <p:cBhvr>
                                        <p:cTn id="11" dur="1000" fill="hold"/>
                                        <p:tgtEl>
                                          <p:spTgt spid="6"/>
                                        </p:tgtEl>
                                        <p:attrNameLst>
                                          <p:attrName>ppt_h</p:attrName>
                                        </p:attrNameLst>
                                      </p:cBhvr>
                                      <p:tavLst>
                                        <p:tav tm="0">
                                          <p:val>
                                            <p:fltVal val="0"/>
                                          </p:val>
                                        </p:tav>
                                        <p:tav tm="100000">
                                          <p:val>
                                            <p:strVal val="#ppt_h"/>
                                          </p:val>
                                        </p:tav>
                                      </p:tavLst>
                                    </p:anim>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197"/>
                                        </p:tgtEl>
                                        <p:attrNameLst>
                                          <p:attrName>style.visibility</p:attrName>
                                        </p:attrNameLst>
                                      </p:cBhvr>
                                      <p:to>
                                        <p:strVal val="visible"/>
                                      </p:to>
                                    </p:set>
                                    <p:anim to="" calcmode="lin" valueType="num">
                                      <p:cBhvr>
                                        <p:cTn id="17" dur="1" fill="hold"/>
                                        <p:tgtEl>
                                          <p:spTgt spid="819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19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矩形 2"/>
          <p:cNvSpPr/>
          <p:nvPr>
            <p:custDataLst>
              <p:tags r:id="rId2"/>
            </p:custDataLst>
          </p:nvPr>
        </p:nvSpPr>
        <p:spPr>
          <a:xfrm>
            <a:off x="1327785" y="1506220"/>
            <a:ext cx="3422015" cy="716915"/>
          </a:xfrm>
          <a:prstGeom prst="rect">
            <a:avLst/>
          </a:prstGeom>
        </p:spPr>
        <p:txBody>
          <a:bodyPr wrap="square">
            <a:noAutofit/>
          </a:bodyPr>
          <a:lstStyle/>
          <a:p>
            <a:pPr algn="just">
              <a:lnSpc>
                <a:spcPct val="200000"/>
              </a:lnSpc>
            </a:pPr>
            <a:endParaRPr lang="zh-CN" altLang="en-US" kern="100">
              <a:solidFill>
                <a:schemeClr val="bg1"/>
              </a:solidFill>
              <a:latin typeface="黑体" panose="02010609060101010101" pitchFamily="49" charset="-122"/>
              <a:ea typeface="黑体" panose="02010609060101010101" pitchFamily="49" charset="-122"/>
              <a:cs typeface="黑体" panose="02010609060101010101" pitchFamily="49" charset="-122"/>
              <a:sym typeface="字魂105号-简雅黑" panose="00000500000000000000" pitchFamily="2" charset="-122"/>
            </a:endParaRPr>
          </a:p>
        </p:txBody>
      </p:sp>
      <p:pic>
        <p:nvPicPr>
          <p:cNvPr id="10" name="图片 9"/>
          <p:cNvPicPr>
            <a:picLocks noChangeAspect="1"/>
          </p:cNvPicPr>
          <p:nvPr>
            <p:custDataLst>
              <p:tags r:id="rId3"/>
            </p:custDataLst>
          </p:nvPr>
        </p:nvPicPr>
        <p:blipFill>
          <a:blip r:embed="rId4">
            <a:alphaModFix amt="70000"/>
            <a:extLst>
              <a:ext uri="{28A0092B-C50C-407E-A947-70E740481C1C}">
                <a14:useLocalDpi xmlns:a14="http://schemas.microsoft.com/office/drawing/2010/main" val="0"/>
              </a:ext>
            </a:extLst>
          </a:blip>
          <a:stretch>
            <a:fillRect/>
          </a:stretch>
        </p:blipFill>
        <p:spPr>
          <a:xfrm>
            <a:off x="7367069" y="3811570"/>
            <a:ext cx="6899563" cy="3449781"/>
          </a:xfrm>
          <a:prstGeom prst="rect">
            <a:avLst/>
          </a:prstGeom>
        </p:spPr>
      </p:pic>
      <p:pic>
        <p:nvPicPr>
          <p:cNvPr id="7" name="图片 6"/>
          <p:cNvPicPr>
            <a:picLocks noChangeAspect="1"/>
          </p:cNvPicPr>
          <p:nvPr>
            <p:custDataLst>
              <p:tags r:id="rId5"/>
            </p:custDataLst>
          </p:nvPr>
        </p:nvPicPr>
        <p:blipFill>
          <a:blip r:embed="rId6"/>
          <a:stretch>
            <a:fillRect/>
          </a:stretch>
        </p:blipFill>
        <p:spPr>
          <a:xfrm>
            <a:off x="708660" y="2098040"/>
            <a:ext cx="7181215" cy="4578350"/>
          </a:xfrm>
          <a:prstGeom prst="rect">
            <a:avLst/>
          </a:prstGeom>
        </p:spPr>
      </p:pic>
      <p:sp>
        <p:nvSpPr>
          <p:cNvPr id="8" name="圆角矩形 7"/>
          <p:cNvSpPr/>
          <p:nvPr>
            <p:custDataLst>
              <p:tags r:id="rId7"/>
            </p:custDataLst>
          </p:nvPr>
        </p:nvSpPr>
        <p:spPr>
          <a:xfrm>
            <a:off x="2124075" y="1506220"/>
            <a:ext cx="1776095" cy="476885"/>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custDataLst>
              <p:tags r:id="rId8"/>
            </p:custDataLst>
          </p:nvPr>
        </p:nvSpPr>
        <p:spPr>
          <a:xfrm>
            <a:off x="2255520" y="1420495"/>
            <a:ext cx="6096000" cy="570865"/>
          </a:xfrm>
          <a:prstGeom prst="rect">
            <a:avLst/>
          </a:prstGeom>
          <a:noFill/>
        </p:spPr>
        <p:txBody>
          <a:bodyPr wrap="square" rtlCol="0" anchor="t">
            <a:spAutoFit/>
          </a:bodyPr>
          <a:lstStyle/>
          <a:p>
            <a:pPr marL="0" lvl="0" indent="0" algn="l">
              <a:lnSpc>
                <a:spcPct val="130000"/>
              </a:lnSpc>
              <a:spcBef>
                <a:spcPct val="0"/>
              </a:spcBef>
              <a:spcAft>
                <a:spcPct val="0"/>
              </a:spcAft>
              <a:buSzTx/>
              <a:buNone/>
            </a:pPr>
            <a:r>
              <a:rPr lang="zh-CN" altLang="en-US" sz="2400" spc="150">
                <a:solidFill>
                  <a:schemeClr val="bg1"/>
                </a:solidFill>
                <a:latin typeface="Arial" panose="020B0604020202020204" pitchFamily="34" charset="0"/>
                <a:ea typeface="微软雅黑" panose="020B0503020204020204" charset="-122"/>
                <a:sym typeface="Arial" panose="020B0604020202020204" pitchFamily="34" charset="0"/>
              </a:rPr>
              <a:t>诵读提示</a:t>
            </a:r>
            <a:endParaRPr lang="zh-CN" altLang="en-US" sz="2400" spc="15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1" name="文本框 10"/>
          <p:cNvSpPr txBox="1"/>
          <p:nvPr>
            <p:custDataLst>
              <p:tags r:id="rId9"/>
            </p:custDataLst>
          </p:nvPr>
        </p:nvSpPr>
        <p:spPr>
          <a:xfrm>
            <a:off x="1795780" y="2289810"/>
            <a:ext cx="8838565" cy="2861310"/>
          </a:xfrm>
          <a:prstGeom prst="rect">
            <a:avLst/>
          </a:prstGeom>
          <a:noFill/>
        </p:spPr>
        <p:txBody>
          <a:bodyPr wrap="square" rtlCol="0" anchor="t">
            <a:spAutoFit/>
          </a:bodyPr>
          <a:lstStyle/>
          <a:p>
            <a:pPr>
              <a:lnSpc>
                <a:spcPct val="150000"/>
              </a:lnSpc>
            </a:pPr>
            <a:r>
              <a:rPr lang="en-US" altLang="zh-CN" sz="2400">
                <a:solidFill>
                  <a:schemeClr val="tx1"/>
                </a:solidFill>
                <a:latin typeface="微软雅黑" panose="020B0503020204020204" charset="-122"/>
                <a:ea typeface="微软雅黑" panose="020B0503020204020204" charset="-122"/>
                <a:sym typeface="+mn-ea"/>
              </a:rPr>
              <a:t>1</a:t>
            </a:r>
            <a:r>
              <a:rPr lang="zh-CN" altLang="en-US" sz="2400">
                <a:solidFill>
                  <a:schemeClr val="tx1"/>
                </a:solidFill>
                <a:latin typeface="微软雅黑" panose="020B0503020204020204" charset="-122"/>
                <a:ea typeface="微软雅黑" panose="020B0503020204020204" charset="-122"/>
                <a:sym typeface="+mn-ea"/>
              </a:rPr>
              <a:t>、划分节奏，整体感悟</a:t>
            </a:r>
            <a:endParaRPr lang="zh-CN" altLang="en-US" sz="2400">
              <a:solidFill>
                <a:schemeClr val="tx1"/>
              </a:solidFill>
              <a:latin typeface="微软雅黑" panose="020B0503020204020204" charset="-122"/>
              <a:ea typeface="微软雅黑" panose="020B0503020204020204" charset="-122"/>
            </a:endParaRPr>
          </a:p>
          <a:p>
            <a:pPr>
              <a:lnSpc>
                <a:spcPct val="150000"/>
              </a:lnSpc>
            </a:pPr>
            <a:r>
              <a:rPr lang="zh-CN" altLang="en-US" sz="2400">
                <a:solidFill>
                  <a:schemeClr val="tx1"/>
                </a:solidFill>
                <a:latin typeface="微软雅黑" panose="020B0503020204020204" charset="-122"/>
                <a:ea typeface="微软雅黑" panose="020B0503020204020204" charset="-122"/>
                <a:sym typeface="+mn-ea"/>
              </a:rPr>
              <a:t>     诵读指导</a:t>
            </a:r>
            <a:r>
              <a:rPr lang="en-US" altLang="zh-CN" sz="2400">
                <a:solidFill>
                  <a:schemeClr val="tx1"/>
                </a:solidFill>
                <a:latin typeface="微软雅黑" panose="020B0503020204020204" charset="-122"/>
                <a:ea typeface="微软雅黑" panose="020B0503020204020204" charset="-122"/>
                <a:sym typeface="+mn-ea"/>
              </a:rPr>
              <a:t>:</a:t>
            </a:r>
            <a:r>
              <a:rPr lang="zh-CN" altLang="en-US" sz="2400">
                <a:solidFill>
                  <a:schemeClr val="tx1"/>
                </a:solidFill>
                <a:latin typeface="微软雅黑" panose="020B0503020204020204" charset="-122"/>
                <a:ea typeface="微软雅黑" panose="020B0503020204020204" charset="-122"/>
                <a:sym typeface="+mn-ea"/>
              </a:rPr>
              <a:t>五言诗一般是三个节拍，二二一或二一二，其节奏按意群划分。如：孔雀／东南／飞，五里／一／徘徊。</a:t>
            </a:r>
            <a:endParaRPr lang="zh-CN" altLang="en-US" sz="2400">
              <a:solidFill>
                <a:schemeClr val="tx1"/>
              </a:solidFill>
              <a:latin typeface="微软雅黑" panose="020B0503020204020204" charset="-122"/>
              <a:ea typeface="微软雅黑" panose="020B0503020204020204" charset="-122"/>
              <a:sym typeface="+mn-ea"/>
            </a:endParaRPr>
          </a:p>
          <a:p>
            <a:pPr>
              <a:lnSpc>
                <a:spcPct val="150000"/>
              </a:lnSpc>
            </a:pPr>
            <a:r>
              <a:rPr lang="en-US" altLang="zh-CN" sz="2400">
                <a:solidFill>
                  <a:schemeClr val="tx1"/>
                </a:solidFill>
                <a:latin typeface="微软雅黑" panose="020B0503020204020204" charset="-122"/>
                <a:ea typeface="微软雅黑" panose="020B0503020204020204" charset="-122"/>
                <a:sym typeface="+mn-ea"/>
              </a:rPr>
              <a:t>2</a:t>
            </a:r>
            <a:r>
              <a:rPr lang="zh-CN" altLang="en-US" sz="2400">
                <a:solidFill>
                  <a:schemeClr val="tx1"/>
                </a:solidFill>
                <a:latin typeface="微软雅黑" panose="020B0503020204020204" charset="-122"/>
                <a:ea typeface="微软雅黑" panose="020B0503020204020204" charset="-122"/>
                <a:sym typeface="+mn-ea"/>
              </a:rPr>
              <a:t>、体会情感，深究其情</a:t>
            </a:r>
            <a:endParaRPr lang="zh-CN" altLang="en-US" sz="2400">
              <a:solidFill>
                <a:schemeClr val="tx1"/>
              </a:solidFill>
              <a:latin typeface="微软雅黑" panose="020B0503020204020204" charset="-122"/>
              <a:ea typeface="微软雅黑" panose="020B0503020204020204" charset="-122"/>
              <a:sym typeface="+mn-ea"/>
            </a:endParaRPr>
          </a:p>
          <a:p>
            <a:pPr>
              <a:lnSpc>
                <a:spcPct val="150000"/>
              </a:lnSpc>
            </a:pPr>
            <a:r>
              <a:rPr lang="zh-CN" altLang="en-US" sz="2400">
                <a:solidFill>
                  <a:schemeClr val="tx1"/>
                </a:solidFill>
                <a:latin typeface="微软雅黑" panose="020B0503020204020204" charset="-122"/>
                <a:ea typeface="微软雅黑" panose="020B0503020204020204" charset="-122"/>
                <a:sym typeface="+mn-ea"/>
              </a:rPr>
              <a:t>从情感上来说，我们要注意个性化的语言所具有的人物感情色彩。</a:t>
            </a:r>
            <a:endParaRPr lang="zh-CN" altLang="en-US" sz="2400">
              <a:solidFill>
                <a:schemeClr val="tx1"/>
              </a:solidFill>
              <a:latin typeface="微软雅黑" panose="020B0503020204020204" charset="-122"/>
              <a:ea typeface="微软雅黑" panose="020B0503020204020204" charset="-122"/>
              <a:sym typeface="+mn-ea"/>
            </a:endParaRPr>
          </a:p>
        </p:txBody>
      </p:sp>
      <p:pic>
        <p:nvPicPr>
          <p:cNvPr id="5" name="2.0《孔雀东南飞》（朗读）-2024-2025学年高二语文选择性必修中大单元教学同步精品备课">
            <a:hlinkClick r:id="" action="ppaction://media"/>
          </p:cNvPr>
          <p:cNvPicPr>
            <a:picLocks noRot="1" noChangeAspect="1"/>
          </p:cNvPicPr>
          <p:nvPr>
            <a:audioFile r:link="rId10"/>
            <p:extLst>
              <p:ext uri="{DAA4B4D4-6D71-4841-9C94-3DE7FCFB9230}">
                <p14:media xmlns:p14="http://schemas.microsoft.com/office/powerpoint/2010/main" r:embed="rId11"/>
              </p:ext>
            </p:extLst>
            <p:custDataLst>
              <p:tags r:id="rId12"/>
            </p:custDataLst>
          </p:nvPr>
        </p:nvPicPr>
        <p:blipFill>
          <a:blip r:embed="rId13"/>
          <a:stretch>
            <a:fillRect/>
          </a:stretch>
        </p:blipFill>
        <p:spPr>
          <a:xfrm>
            <a:off x="5353050" y="5619750"/>
            <a:ext cx="495300" cy="495300"/>
          </a:xfrm>
          <a:prstGeom prst="rect">
            <a:avLst/>
          </a:prstGeom>
        </p:spPr>
      </p:pic>
      <p:grpSp>
        <p:nvGrpSpPr>
          <p:cNvPr id="16390" name="组合 6"/>
          <p:cNvGrpSpPr/>
          <p:nvPr>
            <p:custDataLst>
              <p:tags r:id="rId14"/>
            </p:custDataLst>
          </p:nvPr>
        </p:nvGrpSpPr>
        <p:grpSpPr>
          <a:xfrm>
            <a:off x="178852" y="476649"/>
            <a:ext cx="2211221" cy="971081"/>
            <a:chOff x="638806" y="522695"/>
            <a:chExt cx="3149846" cy="1294149"/>
          </a:xfrm>
        </p:grpSpPr>
        <p:sp>
          <p:nvSpPr>
            <p:cNvPr id="6" name="平行四边形 5"/>
            <p:cNvSpPr/>
            <p:nvPr>
              <p:custDataLst>
                <p:tags r:id="rId15"/>
              </p:custDataLst>
            </p:nvPr>
          </p:nvSpPr>
          <p:spPr>
            <a:xfrm>
              <a:off x="1087982" y="598573"/>
              <a:ext cx="2700670" cy="699576"/>
            </a:xfrm>
            <a:prstGeom prst="parallelogram">
              <a:avLst/>
            </a:prstGeom>
            <a:solidFill>
              <a:srgbClr val="8D5219"/>
            </a:solidFill>
            <a:ln>
              <a:solidFill>
                <a:srgbClr val="9B59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700" strike="noStrike" noProof="1">
                <a:latin typeface="微软雅黑" panose="020B0503020204020204" charset="-122"/>
                <a:ea typeface="微软雅黑" panose="020B0503020204020204" charset="-122"/>
                <a:cs typeface="+mn-ea"/>
                <a:sym typeface="+mn-lt"/>
              </a:endParaRPr>
            </a:p>
          </p:txBody>
        </p:sp>
        <p:sp>
          <p:nvSpPr>
            <p:cNvPr id="16392" name="Rectangle 18"/>
            <p:cNvSpPr/>
            <p:nvPr>
              <p:custDataLst>
                <p:tags r:id="rId16"/>
              </p:custDataLst>
            </p:nvPr>
          </p:nvSpPr>
          <p:spPr>
            <a:xfrm>
              <a:off x="1720171" y="709939"/>
              <a:ext cx="1953820" cy="1106905"/>
            </a:xfrm>
            <a:prstGeom prst="rect">
              <a:avLst/>
            </a:prstGeom>
            <a:noFill/>
            <a:ln w="9525">
              <a:noFill/>
            </a:ln>
          </p:spPr>
          <p:txBody>
            <a:bodyPr wrap="none" lIns="0" tIns="0" rIns="0" bIns="0" anchor="t" anchorCtr="0">
              <a:spAutoFit/>
            </a:bodyPr>
            <a:lstStyle/>
            <a:p>
              <a:r>
                <a:rPr lang="zh-CN" altLang="en-US" sz="2700">
                  <a:solidFill>
                    <a:schemeClr val="bg1"/>
                  </a:solidFill>
                  <a:latin typeface="隶书" panose="02010509060101010101" pitchFamily="49" charset="-122"/>
                  <a:ea typeface="隶书" panose="02010509060101010101" pitchFamily="49" charset="-122"/>
                  <a:sym typeface="Arial" panose="020B0604020202020204" pitchFamily="34" charset="0"/>
                </a:rPr>
                <a:t>诵读全诗</a:t>
              </a:r>
              <a:endParaRPr lang="en-US" altLang="zh-CN" sz="2700">
                <a:solidFill>
                  <a:schemeClr val="bg1"/>
                </a:solidFill>
                <a:latin typeface="Arial" panose="020B0604020202020204" pitchFamily="34" charset="0"/>
                <a:ea typeface="方正姚体" panose="02010601030101010101" pitchFamily="2" charset="-122"/>
              </a:endParaRPr>
            </a:p>
            <a:p>
              <a:endParaRPr lang="en-US" altLang="zh-CN" sz="2700">
                <a:solidFill>
                  <a:schemeClr val="bg1"/>
                </a:solidFill>
                <a:latin typeface="Arial" panose="020B0604020202020204" pitchFamily="34" charset="0"/>
                <a:ea typeface="方正姚体" panose="02010601030101010101" pitchFamily="2" charset="-122"/>
                <a:sym typeface="Arial" panose="020B0604020202020204" pitchFamily="34" charset="0"/>
              </a:endParaRPr>
            </a:p>
          </p:txBody>
        </p:sp>
        <p:grpSp>
          <p:nvGrpSpPr>
            <p:cNvPr id="16393" name="组合 10"/>
            <p:cNvGrpSpPr/>
            <p:nvPr>
              <p:custDataLst>
                <p:tags r:id="rId17"/>
              </p:custDataLst>
            </p:nvPr>
          </p:nvGrpSpPr>
          <p:grpSpPr>
            <a:xfrm>
              <a:off x="638806" y="522695"/>
              <a:ext cx="898353" cy="827514"/>
              <a:chOff x="2068545" y="2690254"/>
              <a:chExt cx="2199969" cy="2026492"/>
            </a:xfrm>
          </p:grpSpPr>
          <p:sp>
            <p:nvSpPr>
              <p:cNvPr id="12" name="椭圆 11"/>
              <p:cNvSpPr/>
              <p:nvPr>
                <p:custDataLst>
                  <p:tags r:id="rId18"/>
                </p:custDataLst>
              </p:nvPr>
            </p:nvSpPr>
            <p:spPr>
              <a:xfrm>
                <a:off x="2068545" y="2690254"/>
                <a:ext cx="2199969" cy="20264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700" strike="noStrike" noProof="1">
                  <a:latin typeface="微软雅黑" panose="020B0503020204020204" charset="-122"/>
                  <a:ea typeface="微软雅黑" panose="020B0503020204020204" charset="-122"/>
                  <a:cs typeface="+mn-ea"/>
                  <a:sym typeface="+mn-lt"/>
                </a:endParaRPr>
              </a:p>
            </p:txBody>
          </p:sp>
          <p:sp>
            <p:nvSpPr>
              <p:cNvPr id="13" name="椭圆 12"/>
              <p:cNvSpPr/>
              <p:nvPr>
                <p:custDataLst>
                  <p:tags r:id="rId19"/>
                </p:custDataLst>
              </p:nvPr>
            </p:nvSpPr>
            <p:spPr bwMode="auto">
              <a:xfrm>
                <a:off x="2263068" y="2807290"/>
                <a:ext cx="1853018" cy="1853016"/>
              </a:xfrm>
              <a:prstGeom prst="ellipse">
                <a:avLst/>
              </a:prstGeom>
              <a:blipFill>
                <a:blip r:embed="rId20"/>
                <a:stretch>
                  <a:fillRect/>
                </a:stretch>
              </a:blip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3" tIns="45716" rIns="91433" bIns="45716" numCol="1" rtlCol="0" anchor="t" anchorCtr="0" compatLnSpc="1"/>
              <a:lstStyle/>
              <a:p>
                <a:pPr defTabSz="914400" fontAlgn="base"/>
                <a:endParaRPr lang="zh-CN" altLang="en-US" sz="2700" strike="noStrike" noProof="1">
                  <a:solidFill>
                    <a:schemeClr val="bg1"/>
                  </a:solidFill>
                  <a:latin typeface="微软雅黑" panose="020B0503020204020204" charset="-122"/>
                  <a:ea typeface="微软雅黑" panose="020B0503020204020204" charset="-122"/>
                  <a:cs typeface="+mn-ea"/>
                  <a:sym typeface="+mn-lt"/>
                </a:endParaRPr>
              </a:p>
            </p:txBody>
          </p:sp>
        </p:grpSp>
      </p:grpSp>
    </p:spTree>
    <p:custDataLst>
      <p:tags r:id="rId21"/>
    </p:custDataLst>
  </p:cSld>
  <p:clrMapOvr>
    <a:masterClrMapping/>
  </p:clrMapOvr>
  <p:transition/>
  <p:timing>
    <p:tnLst>
      <p:par>
        <p:cTn id="1" dur="indefinite" restart="never" nodeType="tmRoot">
          <p:childTnLst>
            <p:audio>
              <p:cMediaNode>
                <p:cTn id="2"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矩形 2"/>
          <p:cNvSpPr/>
          <p:nvPr>
            <p:custDataLst>
              <p:tags r:id="rId2"/>
            </p:custDataLst>
          </p:nvPr>
        </p:nvSpPr>
        <p:spPr>
          <a:xfrm>
            <a:off x="1327785" y="1506220"/>
            <a:ext cx="3422015" cy="716915"/>
          </a:xfrm>
          <a:prstGeom prst="rect">
            <a:avLst/>
          </a:prstGeom>
        </p:spPr>
        <p:txBody>
          <a:bodyPr wrap="square">
            <a:noAutofit/>
          </a:bodyPr>
          <a:lstStyle/>
          <a:p>
            <a:pPr algn="just">
              <a:lnSpc>
                <a:spcPct val="200000"/>
              </a:lnSpc>
            </a:pPr>
            <a:endParaRPr lang="zh-CN" altLang="en-US" kern="100">
              <a:solidFill>
                <a:schemeClr val="bg1"/>
              </a:solidFill>
              <a:latin typeface="黑体" panose="02010609060101010101" pitchFamily="49" charset="-122"/>
              <a:ea typeface="黑体" panose="02010609060101010101" pitchFamily="49" charset="-122"/>
              <a:cs typeface="黑体" panose="02010609060101010101" pitchFamily="49" charset="-122"/>
              <a:sym typeface="字魂105号-简雅黑" panose="00000500000000000000" pitchFamily="2" charset="-122"/>
            </a:endParaRPr>
          </a:p>
        </p:txBody>
      </p:sp>
      <p:pic>
        <p:nvPicPr>
          <p:cNvPr id="6" name="图片 5"/>
          <p:cNvPicPr>
            <a:picLocks noChangeAspect="1"/>
          </p:cNvPicPr>
          <p:nvPr>
            <p:custDataLst>
              <p:tags r:id="rId3"/>
            </p:custDataLst>
          </p:nvPr>
        </p:nvPicPr>
        <p:blipFill>
          <a:blip r:embed="rId4">
            <a:alphaModFix amt="50000"/>
            <a:extLst>
              <a:ext uri="{28A0092B-C50C-407E-A947-70E740481C1C}">
                <a14:useLocalDpi xmlns:a14="http://schemas.microsoft.com/office/drawing/2010/main" val="0"/>
              </a:ext>
            </a:extLst>
          </a:blip>
          <a:stretch>
            <a:fillRect/>
          </a:stretch>
        </p:blipFill>
        <p:spPr>
          <a:xfrm>
            <a:off x="8352790" y="2616200"/>
            <a:ext cx="4102735" cy="4102735"/>
          </a:xfrm>
          <a:prstGeom prst="rect">
            <a:avLst/>
          </a:prstGeom>
        </p:spPr>
      </p:pic>
      <p:sp>
        <p:nvSpPr>
          <p:cNvPr id="11" name="文本框 10"/>
          <p:cNvSpPr txBox="1"/>
          <p:nvPr>
            <p:custDataLst>
              <p:tags r:id="rId5"/>
            </p:custDataLst>
          </p:nvPr>
        </p:nvSpPr>
        <p:spPr>
          <a:xfrm>
            <a:off x="1211580" y="1356995"/>
            <a:ext cx="8908415" cy="2030095"/>
          </a:xfrm>
          <a:prstGeom prst="rect">
            <a:avLst/>
          </a:prstGeom>
          <a:noFill/>
        </p:spPr>
        <p:txBody>
          <a:bodyPr wrap="square" rtlCol="0" anchor="t">
            <a:spAutoFit/>
          </a:bodyPr>
          <a:lstStyle/>
          <a:p>
            <a:pPr indent="609600" eaLnBrk="0" hangingPunct="0">
              <a:lnSpc>
                <a:spcPct val="150000"/>
              </a:lnSpc>
            </a:pPr>
            <a:r>
              <a:rPr lang="zh-CN" altLang="zh-CN" sz="2800">
                <a:latin typeface="微软雅黑" panose="020B0503020204020204" charset="-122"/>
                <a:ea typeface="微软雅黑" panose="020B0503020204020204" charset="-122"/>
                <a:sym typeface="+mn-ea"/>
              </a:rPr>
              <a:t>汉末建安中，庐江府小吏焦仲卿妻刘氏，</a:t>
            </a:r>
            <a:r>
              <a:rPr lang="zh-CN" altLang="zh-CN" sz="2800">
                <a:solidFill>
                  <a:srgbClr val="C00000"/>
                </a:solidFill>
                <a:latin typeface="微软雅黑" panose="020B0503020204020204" charset="-122"/>
                <a:ea typeface="微软雅黑" panose="020B0503020204020204" charset="-122"/>
                <a:sym typeface="+mn-ea"/>
              </a:rPr>
              <a:t>为</a:t>
            </a:r>
            <a:r>
              <a:rPr lang="zh-CN" altLang="zh-CN" sz="2800">
                <a:latin typeface="微软雅黑" panose="020B0503020204020204" charset="-122"/>
                <a:ea typeface="微软雅黑" panose="020B0503020204020204" charset="-122"/>
                <a:sym typeface="+mn-ea"/>
              </a:rPr>
              <a:t>仲卿母</a:t>
            </a:r>
            <a:r>
              <a:rPr lang="zh-CN" altLang="zh-CN" sz="2800">
                <a:solidFill>
                  <a:srgbClr val="C00000"/>
                </a:solidFill>
                <a:latin typeface="微软雅黑" panose="020B0503020204020204" charset="-122"/>
                <a:ea typeface="微软雅黑" panose="020B0503020204020204" charset="-122"/>
                <a:sym typeface="+mn-ea"/>
              </a:rPr>
              <a:t>所遣</a:t>
            </a:r>
            <a:r>
              <a:rPr lang="zh-CN" altLang="zh-CN" sz="2800">
                <a:latin typeface="微软雅黑" panose="020B0503020204020204" charset="-122"/>
                <a:ea typeface="微软雅黑" panose="020B0503020204020204" charset="-122"/>
                <a:sym typeface="+mn-ea"/>
              </a:rPr>
              <a:t>，自誓不嫁。其家</a:t>
            </a:r>
            <a:r>
              <a:rPr lang="zh-CN" altLang="zh-CN" sz="2800">
                <a:solidFill>
                  <a:srgbClr val="C00000"/>
                </a:solidFill>
                <a:latin typeface="微软雅黑" panose="020B0503020204020204" charset="-122"/>
                <a:ea typeface="微软雅黑" panose="020B0503020204020204" charset="-122"/>
                <a:sym typeface="+mn-ea"/>
              </a:rPr>
              <a:t>逼</a:t>
            </a:r>
            <a:r>
              <a:rPr lang="zh-CN" altLang="zh-CN" sz="2800">
                <a:latin typeface="微软雅黑" panose="020B0503020204020204" charset="-122"/>
                <a:ea typeface="微软雅黑" panose="020B0503020204020204" charset="-122"/>
                <a:sym typeface="+mn-ea"/>
              </a:rPr>
              <a:t>之，乃投水而死。仲卿闻之，亦自缢于庭树。时人伤之，为诗云尔。</a:t>
            </a:r>
            <a:endParaRPr lang="zh-CN" altLang="zh-CN" sz="2800">
              <a:latin typeface="微软雅黑" panose="020B0503020204020204" charset="-122"/>
              <a:ea typeface="微软雅黑" panose="020B0503020204020204" charset="-122"/>
              <a:sym typeface="+mn-ea"/>
            </a:endParaRPr>
          </a:p>
        </p:txBody>
      </p:sp>
      <p:sp>
        <p:nvSpPr>
          <p:cNvPr id="12" name="Text Box 7"/>
          <p:cNvSpPr/>
          <p:nvPr>
            <p:custDataLst>
              <p:tags r:id="rId6"/>
            </p:custDataLst>
          </p:nvPr>
        </p:nvSpPr>
        <p:spPr>
          <a:xfrm>
            <a:off x="937895" y="3811905"/>
            <a:ext cx="9428480" cy="1383665"/>
          </a:xfrm>
          <a:prstGeom prst="rect">
            <a:avLst/>
          </a:prstGeom>
          <a:noFill/>
          <a:ln w="12700">
            <a:noFill/>
          </a:ln>
        </p:spPr>
        <p:txBody>
          <a:bodyPr wrap="square" anchor="t" anchorCtr="0">
            <a:spAutoFit/>
          </a:bodyPr>
          <a:lstStyle/>
          <a:p>
            <a:r>
              <a:rPr lang="zh-CN" altLang="en-US" sz="2800">
                <a:solidFill>
                  <a:srgbClr val="C00000"/>
                </a:solidFill>
                <a:latin typeface="微软雅黑" panose="020B0503020204020204" charset="-122"/>
                <a:ea typeface="微软雅黑" panose="020B0503020204020204" charset="-122"/>
              </a:rPr>
              <a:t>为……所：被动句。</a:t>
            </a:r>
            <a:r>
              <a:rPr lang="en-US" altLang="zh-CN" sz="2800">
                <a:solidFill>
                  <a:srgbClr val="C00000"/>
                </a:solidFill>
                <a:latin typeface="微软雅黑" panose="020B0503020204020204" charset="-122"/>
                <a:ea typeface="微软雅黑" panose="020B0503020204020204" charset="-122"/>
              </a:rPr>
              <a:t>        </a:t>
            </a:r>
            <a:r>
              <a:rPr lang="zh-CN" altLang="en-US" sz="2800">
                <a:solidFill>
                  <a:srgbClr val="C00000"/>
                </a:solidFill>
                <a:latin typeface="微软雅黑" panose="020B0503020204020204" charset="-122"/>
                <a:ea typeface="微软雅黑" panose="020B0503020204020204" charset="-122"/>
              </a:rPr>
              <a:t>遣：女子出嫁后被夫家休弃回娘家。</a:t>
            </a:r>
            <a:endParaRPr lang="zh-CN" altLang="en-US" sz="2800">
              <a:solidFill>
                <a:srgbClr val="C00000"/>
              </a:solidFill>
              <a:latin typeface="微软雅黑" panose="020B0503020204020204" charset="-122"/>
              <a:ea typeface="微软雅黑" panose="020B0503020204020204" charset="-122"/>
            </a:endParaRPr>
          </a:p>
          <a:p>
            <a:r>
              <a:rPr lang="zh-CN" altLang="en-US" sz="2800">
                <a:solidFill>
                  <a:srgbClr val="C00000"/>
                </a:solidFill>
                <a:latin typeface="微软雅黑" panose="020B0503020204020204" charset="-122"/>
                <a:ea typeface="微软雅黑" panose="020B0503020204020204" charset="-122"/>
              </a:rPr>
              <a:t>逼：逼迫。  </a:t>
            </a:r>
            <a:r>
              <a:rPr lang="en-US" altLang="zh-CN" sz="2800">
                <a:solidFill>
                  <a:srgbClr val="C00000"/>
                </a:solidFill>
                <a:latin typeface="微软雅黑" panose="020B0503020204020204" charset="-122"/>
                <a:ea typeface="微软雅黑" panose="020B0503020204020204" charset="-122"/>
              </a:rPr>
              <a:t>                  </a:t>
            </a:r>
            <a:r>
              <a:rPr lang="zh-CN" altLang="en-US" sz="2800">
                <a:solidFill>
                  <a:srgbClr val="C00000"/>
                </a:solidFill>
                <a:latin typeface="微软雅黑" panose="020B0503020204020204" charset="-122"/>
                <a:ea typeface="微软雅黑" panose="020B0503020204020204" charset="-122"/>
              </a:rPr>
              <a:t>伤：哀悼。</a:t>
            </a:r>
            <a:endParaRPr lang="zh-CN" altLang="en-US" sz="2800">
              <a:solidFill>
                <a:srgbClr val="C00000"/>
              </a:solidFill>
              <a:latin typeface="微软雅黑" panose="020B0503020204020204" charset="-122"/>
              <a:ea typeface="微软雅黑" panose="020B0503020204020204" charset="-122"/>
            </a:endParaRPr>
          </a:p>
          <a:p>
            <a:r>
              <a:rPr lang="zh-CN" altLang="en-US" sz="2800">
                <a:solidFill>
                  <a:srgbClr val="C00000"/>
                </a:solidFill>
                <a:latin typeface="微软雅黑" panose="020B0503020204020204" charset="-122"/>
                <a:ea typeface="微软雅黑" panose="020B0503020204020204" charset="-122"/>
              </a:rPr>
              <a:t>云尔：句末语气词，如此而已。</a:t>
            </a:r>
            <a:endParaRPr lang="zh-CN" altLang="en-US" sz="2800">
              <a:solidFill>
                <a:srgbClr val="C00000"/>
              </a:solidFill>
              <a:latin typeface="微软雅黑" panose="020B0503020204020204" charset="-122"/>
              <a:ea typeface="微软雅黑" panose="020B0503020204020204" charset="-122"/>
            </a:endParaRPr>
          </a:p>
        </p:txBody>
      </p:sp>
      <p:grpSp>
        <p:nvGrpSpPr>
          <p:cNvPr id="16390" name="组合 6"/>
          <p:cNvGrpSpPr/>
          <p:nvPr>
            <p:custDataLst>
              <p:tags r:id="rId7"/>
            </p:custDataLst>
          </p:nvPr>
        </p:nvGrpSpPr>
        <p:grpSpPr>
          <a:xfrm>
            <a:off x="178852" y="476649"/>
            <a:ext cx="2211221" cy="971081"/>
            <a:chOff x="638806" y="522695"/>
            <a:chExt cx="3149846" cy="1294149"/>
          </a:xfrm>
        </p:grpSpPr>
        <p:sp>
          <p:nvSpPr>
            <p:cNvPr id="5" name="平行四边形 4"/>
            <p:cNvSpPr/>
            <p:nvPr>
              <p:custDataLst>
                <p:tags r:id="rId8"/>
              </p:custDataLst>
            </p:nvPr>
          </p:nvSpPr>
          <p:spPr>
            <a:xfrm>
              <a:off x="1087982" y="598573"/>
              <a:ext cx="2700670" cy="699576"/>
            </a:xfrm>
            <a:prstGeom prst="parallelogram">
              <a:avLst/>
            </a:prstGeom>
            <a:solidFill>
              <a:srgbClr val="8D5219"/>
            </a:solidFill>
            <a:ln>
              <a:solidFill>
                <a:srgbClr val="9B59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700" strike="noStrike" noProof="1">
                <a:latin typeface="微软雅黑" panose="020B0503020204020204" charset="-122"/>
                <a:ea typeface="微软雅黑" panose="020B0503020204020204" charset="-122"/>
                <a:cs typeface="+mn-ea"/>
                <a:sym typeface="+mn-lt"/>
              </a:endParaRPr>
            </a:p>
          </p:txBody>
        </p:sp>
        <p:sp>
          <p:nvSpPr>
            <p:cNvPr id="16392" name="Rectangle 18"/>
            <p:cNvSpPr/>
            <p:nvPr>
              <p:custDataLst>
                <p:tags r:id="rId9"/>
              </p:custDataLst>
            </p:nvPr>
          </p:nvSpPr>
          <p:spPr>
            <a:xfrm>
              <a:off x="1720171" y="709939"/>
              <a:ext cx="1953820" cy="1106905"/>
            </a:xfrm>
            <a:prstGeom prst="rect">
              <a:avLst/>
            </a:prstGeom>
            <a:noFill/>
            <a:ln w="9525">
              <a:noFill/>
            </a:ln>
          </p:spPr>
          <p:txBody>
            <a:bodyPr wrap="none" lIns="0" tIns="0" rIns="0" bIns="0" anchor="t" anchorCtr="0">
              <a:spAutoFit/>
            </a:bodyPr>
            <a:lstStyle/>
            <a:p>
              <a:r>
                <a:rPr lang="zh-CN" altLang="en-US" sz="2700">
                  <a:solidFill>
                    <a:schemeClr val="bg1"/>
                  </a:solidFill>
                  <a:latin typeface="隶书" panose="02010509060101010101" pitchFamily="49" charset="-122"/>
                  <a:ea typeface="隶书" panose="02010509060101010101" pitchFamily="49" charset="-122"/>
                  <a:sym typeface="Arial" panose="020B0604020202020204" pitchFamily="34" charset="0"/>
                </a:rPr>
                <a:t>梳理文意</a:t>
              </a:r>
              <a:endParaRPr lang="en-US" altLang="zh-CN" sz="2700">
                <a:solidFill>
                  <a:schemeClr val="bg1"/>
                </a:solidFill>
                <a:latin typeface="Arial" panose="020B0604020202020204" pitchFamily="34" charset="0"/>
                <a:ea typeface="方正姚体" panose="02010601030101010101" pitchFamily="2" charset="-122"/>
              </a:endParaRPr>
            </a:p>
            <a:p>
              <a:endParaRPr lang="en-US" altLang="zh-CN" sz="2700">
                <a:solidFill>
                  <a:schemeClr val="bg1"/>
                </a:solidFill>
                <a:latin typeface="Arial" panose="020B0604020202020204" pitchFamily="34" charset="0"/>
                <a:ea typeface="方正姚体" panose="02010601030101010101" pitchFamily="2" charset="-122"/>
                <a:sym typeface="Arial" panose="020B0604020202020204" pitchFamily="34" charset="0"/>
              </a:endParaRPr>
            </a:p>
          </p:txBody>
        </p:sp>
        <p:grpSp>
          <p:nvGrpSpPr>
            <p:cNvPr id="16393" name="组合 10"/>
            <p:cNvGrpSpPr/>
            <p:nvPr>
              <p:custDataLst>
                <p:tags r:id="rId10"/>
              </p:custDataLst>
            </p:nvPr>
          </p:nvGrpSpPr>
          <p:grpSpPr>
            <a:xfrm>
              <a:off x="638806" y="522695"/>
              <a:ext cx="898353" cy="827514"/>
              <a:chOff x="2068545" y="2690254"/>
              <a:chExt cx="2199969" cy="2026492"/>
            </a:xfrm>
          </p:grpSpPr>
          <p:sp>
            <p:nvSpPr>
              <p:cNvPr id="10" name="椭圆 9"/>
              <p:cNvSpPr/>
              <p:nvPr>
                <p:custDataLst>
                  <p:tags r:id="rId11"/>
                </p:custDataLst>
              </p:nvPr>
            </p:nvSpPr>
            <p:spPr>
              <a:xfrm>
                <a:off x="2068545" y="2690254"/>
                <a:ext cx="2199969" cy="20264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700" strike="noStrike" noProof="1">
                  <a:latin typeface="微软雅黑" panose="020B0503020204020204" charset="-122"/>
                  <a:ea typeface="微软雅黑" panose="020B0503020204020204" charset="-122"/>
                  <a:cs typeface="+mn-ea"/>
                  <a:sym typeface="+mn-lt"/>
                </a:endParaRPr>
              </a:p>
            </p:txBody>
          </p:sp>
          <p:sp>
            <p:nvSpPr>
              <p:cNvPr id="13" name="椭圆 12"/>
              <p:cNvSpPr/>
              <p:nvPr>
                <p:custDataLst>
                  <p:tags r:id="rId12"/>
                </p:custDataLst>
              </p:nvPr>
            </p:nvSpPr>
            <p:spPr bwMode="auto">
              <a:xfrm>
                <a:off x="2263068" y="2807290"/>
                <a:ext cx="1853018" cy="1853016"/>
              </a:xfrm>
              <a:prstGeom prst="ellipse">
                <a:avLst/>
              </a:prstGeom>
              <a:blipFill>
                <a:blip r:embed="rId13"/>
                <a:stretch>
                  <a:fillRect/>
                </a:stretch>
              </a:blip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3" tIns="45716" rIns="91433" bIns="45716" numCol="1" rtlCol="0" anchor="t" anchorCtr="0" compatLnSpc="1"/>
              <a:lstStyle/>
              <a:p>
                <a:pPr defTabSz="914400" fontAlgn="base"/>
                <a:endParaRPr lang="zh-CN" altLang="en-US" sz="2700" strike="noStrike" noProof="1">
                  <a:solidFill>
                    <a:schemeClr val="bg1"/>
                  </a:solidFill>
                  <a:latin typeface="微软雅黑" panose="020B0503020204020204" charset="-122"/>
                  <a:ea typeface="微软雅黑" panose="020B0503020204020204" charset="-122"/>
                  <a:cs typeface="+mn-ea"/>
                  <a:sym typeface="+mn-lt"/>
                </a:endParaRPr>
              </a:p>
            </p:txBody>
          </p:sp>
        </p:grpSp>
      </p:grpSp>
    </p:spTree>
    <p:custDataLst>
      <p:tags r:id="rId1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矩形 2"/>
          <p:cNvSpPr/>
          <p:nvPr>
            <p:custDataLst>
              <p:tags r:id="rId2"/>
            </p:custDataLst>
          </p:nvPr>
        </p:nvSpPr>
        <p:spPr>
          <a:xfrm>
            <a:off x="1327785" y="1506220"/>
            <a:ext cx="3422015" cy="716915"/>
          </a:xfrm>
          <a:prstGeom prst="rect">
            <a:avLst/>
          </a:prstGeom>
        </p:spPr>
        <p:txBody>
          <a:bodyPr wrap="square">
            <a:noAutofit/>
          </a:bodyPr>
          <a:lstStyle/>
          <a:p>
            <a:pPr algn="just">
              <a:lnSpc>
                <a:spcPct val="200000"/>
              </a:lnSpc>
            </a:pPr>
            <a:endParaRPr lang="zh-CN" altLang="en-US" kern="100">
              <a:solidFill>
                <a:schemeClr val="bg1"/>
              </a:solidFill>
              <a:latin typeface="黑体" panose="02010609060101010101" pitchFamily="49" charset="-122"/>
              <a:ea typeface="黑体" panose="02010609060101010101" pitchFamily="49" charset="-122"/>
              <a:cs typeface="黑体" panose="02010609060101010101" pitchFamily="49" charset="-122"/>
              <a:sym typeface="字魂105号-简雅黑" panose="00000500000000000000" pitchFamily="2" charset="-122"/>
            </a:endParaRPr>
          </a:p>
        </p:txBody>
      </p:sp>
      <p:sp>
        <p:nvSpPr>
          <p:cNvPr id="4" name="矩形 3"/>
          <p:cNvSpPr/>
          <p:nvPr>
            <p:custDataLst>
              <p:tags r:id="rId3"/>
            </p:custDataLst>
          </p:nvPr>
        </p:nvSpPr>
        <p:spPr>
          <a:xfrm>
            <a:off x="5147050" y="599790"/>
            <a:ext cx="1897899" cy="521970"/>
          </a:xfrm>
          <a:prstGeom prst="rect">
            <a:avLst/>
          </a:prstGeom>
        </p:spPr>
        <p:txBody>
          <a:bodyPr wrap="square" lIns="91440" tIns="45720" rIns="91440" bIns="45720">
            <a:spAutoFit/>
          </a:bodyPr>
          <a:lstStyle/>
          <a:p>
            <a:pPr lvl="0" algn="dist"/>
            <a:r>
              <a:rPr lang="zh-CN" altLang="en-US" sz="2800">
                <a:solidFill>
                  <a:prstClr val="black"/>
                </a:solidFill>
                <a:latin typeface="黑体" panose="02010609060101010101" pitchFamily="49" charset="-122"/>
                <a:ea typeface="黑体" panose="02010609060101010101" pitchFamily="49" charset="-122"/>
                <a:cs typeface="+mn-ea"/>
                <a:sym typeface="字魂105号-简雅黑" panose="00000500000000000000" pitchFamily="2" charset="-122"/>
              </a:rPr>
              <a:t>整体感知</a:t>
            </a:r>
            <a:endParaRPr lang="zh-CN" altLang="en-US" sz="2800">
              <a:solidFill>
                <a:prstClr val="black"/>
              </a:solidFill>
              <a:latin typeface="黑体" panose="02010609060101010101" pitchFamily="49" charset="-122"/>
              <a:ea typeface="黑体" panose="02010609060101010101" pitchFamily="49" charset="-122"/>
              <a:cs typeface="+mn-ea"/>
              <a:sym typeface="字魂105号-简雅黑" panose="00000500000000000000" pitchFamily="2" charset="-122"/>
            </a:endParaRPr>
          </a:p>
        </p:txBody>
      </p:sp>
      <p:pic>
        <p:nvPicPr>
          <p:cNvPr id="21" name="图片 20"/>
          <p:cNvPicPr>
            <a:picLocks noChangeAspect="1"/>
          </p:cNvPicPr>
          <p:nvPr>
            <p:custDataLst>
              <p:tags r:id="rId4"/>
            </p:custDataLst>
          </p:nvPr>
        </p:nvPicPr>
        <p:blipFill>
          <a:blip r:embed="rId5">
            <a:extLst>
              <a:ext uri="{28A0092B-C50C-407E-A947-70E740481C1C}">
                <a14:useLocalDpi xmlns:a14="http://schemas.microsoft.com/office/drawing/2010/main" val="0"/>
              </a:ext>
            </a:extLst>
          </a:blip>
          <a:srcRect t="40220"/>
          <a:stretch>
            <a:fillRect/>
          </a:stretch>
        </p:blipFill>
        <p:spPr>
          <a:xfrm>
            <a:off x="3427730" y="497840"/>
            <a:ext cx="4763770" cy="2033905"/>
          </a:xfrm>
          <a:prstGeom prst="rect">
            <a:avLst/>
          </a:prstGeom>
        </p:spPr>
      </p:pic>
      <p:pic>
        <p:nvPicPr>
          <p:cNvPr id="6" name="图片 5"/>
          <p:cNvPicPr>
            <a:picLocks noChangeAspect="1"/>
          </p:cNvPicPr>
          <p:nvPr>
            <p:custDataLst>
              <p:tags r:id="rId6"/>
            </p:custDataLst>
          </p:nvPr>
        </p:nvPicPr>
        <p:blipFill>
          <a:blip r:embed="rId7">
            <a:alphaModFix amt="50000"/>
            <a:extLst>
              <a:ext uri="{28A0092B-C50C-407E-A947-70E740481C1C}">
                <a14:useLocalDpi xmlns:a14="http://schemas.microsoft.com/office/drawing/2010/main" val="0"/>
              </a:ext>
            </a:extLst>
          </a:blip>
          <a:stretch>
            <a:fillRect/>
          </a:stretch>
        </p:blipFill>
        <p:spPr>
          <a:xfrm>
            <a:off x="8352790" y="2616200"/>
            <a:ext cx="4102735" cy="4102735"/>
          </a:xfrm>
          <a:prstGeom prst="rect">
            <a:avLst/>
          </a:prstGeom>
        </p:spPr>
      </p:pic>
      <p:pic>
        <p:nvPicPr>
          <p:cNvPr id="9" name="图片 8"/>
          <p:cNvPicPr>
            <a:picLocks noChangeAspect="1"/>
          </p:cNvPicPr>
          <p:nvPr>
            <p:custDataLst>
              <p:tags r:id="rId8"/>
            </p:custDataLst>
          </p:nvPr>
        </p:nvPicPr>
        <p:blipFill>
          <a:blip r:embed="rId9"/>
          <a:stretch>
            <a:fillRect/>
          </a:stretch>
        </p:blipFill>
        <p:spPr>
          <a:xfrm>
            <a:off x="770255" y="1779270"/>
            <a:ext cx="7181215" cy="4578350"/>
          </a:xfrm>
          <a:prstGeom prst="rect">
            <a:avLst/>
          </a:prstGeom>
        </p:spPr>
      </p:pic>
      <p:sp>
        <p:nvSpPr>
          <p:cNvPr id="7" name="圆角矩形 6"/>
          <p:cNvSpPr/>
          <p:nvPr>
            <p:custDataLst>
              <p:tags r:id="rId10"/>
            </p:custDataLst>
          </p:nvPr>
        </p:nvSpPr>
        <p:spPr>
          <a:xfrm>
            <a:off x="1673225" y="1247140"/>
            <a:ext cx="2200275" cy="446405"/>
          </a:xfrm>
          <a:prstGeom prst="roundRect">
            <a:avLst>
              <a:gd name="adj" fmla="val 50000"/>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8" name="文本框 7"/>
          <p:cNvSpPr txBox="1"/>
          <p:nvPr>
            <p:custDataLst>
              <p:tags r:id="rId11"/>
            </p:custDataLst>
          </p:nvPr>
        </p:nvSpPr>
        <p:spPr>
          <a:xfrm>
            <a:off x="1978025" y="1223645"/>
            <a:ext cx="2430780" cy="460375"/>
          </a:xfrm>
          <a:prstGeom prst="rect">
            <a:avLst/>
          </a:prstGeom>
          <a:noFill/>
        </p:spPr>
        <p:txBody>
          <a:bodyPr wrap="square" rtlCol="0">
            <a:spAutoFit/>
          </a:bodyPr>
          <a:lstStyle/>
          <a:p>
            <a:r>
              <a:rPr lang="zh-CN" altLang="en-US" sz="2400">
                <a:solidFill>
                  <a:schemeClr val="bg1"/>
                </a:solidFill>
                <a:latin typeface="微软雅黑" panose="020B0503020204020204" charset="-122"/>
                <a:ea typeface="微软雅黑" panose="020B0503020204020204" charset="-122"/>
              </a:rPr>
              <a:t>思考问题：</a:t>
            </a:r>
            <a:endParaRPr lang="zh-CN" altLang="en-US" sz="2400">
              <a:solidFill>
                <a:schemeClr val="bg1"/>
              </a:solidFill>
              <a:latin typeface="微软雅黑" panose="020B0503020204020204" charset="-122"/>
              <a:ea typeface="微软雅黑" panose="020B0503020204020204" charset="-122"/>
            </a:endParaRPr>
          </a:p>
        </p:txBody>
      </p:sp>
      <p:sp>
        <p:nvSpPr>
          <p:cNvPr id="11" name="文本框 10"/>
          <p:cNvSpPr txBox="1"/>
          <p:nvPr>
            <p:custDataLst>
              <p:tags r:id="rId12"/>
            </p:custDataLst>
          </p:nvPr>
        </p:nvSpPr>
        <p:spPr>
          <a:xfrm>
            <a:off x="1673225" y="2066925"/>
            <a:ext cx="8543290" cy="645160"/>
          </a:xfrm>
          <a:prstGeom prst="rect">
            <a:avLst/>
          </a:prstGeom>
          <a:noFill/>
        </p:spPr>
        <p:txBody>
          <a:bodyPr wrap="square" rtlCol="0" anchor="t">
            <a:spAutoFit/>
          </a:bodyPr>
          <a:lstStyle/>
          <a:p>
            <a:pPr indent="609600" eaLnBrk="0" hangingPunct="0">
              <a:lnSpc>
                <a:spcPct val="150000"/>
              </a:lnSpc>
            </a:pPr>
            <a:r>
              <a:rPr lang="zh-CN" altLang="zh-CN" sz="2400" b="1">
                <a:latin typeface="微软雅黑" panose="020B0503020204020204" charset="-122"/>
                <a:ea typeface="微软雅黑" panose="020B0503020204020204" charset="-122"/>
                <a:sym typeface="+mn-ea"/>
              </a:rPr>
              <a:t>小序中讲了什么内容，对于本文的展开有什么样的作用？</a:t>
            </a:r>
            <a:endParaRPr lang="zh-CN" altLang="zh-CN" sz="2400" b="1">
              <a:latin typeface="微软雅黑" panose="020B0503020204020204" charset="-122"/>
              <a:ea typeface="微软雅黑" panose="020B0503020204020204" charset="-122"/>
              <a:sym typeface="+mn-ea"/>
            </a:endParaRPr>
          </a:p>
        </p:txBody>
      </p:sp>
      <p:sp>
        <p:nvSpPr>
          <p:cNvPr id="20481" name="矩形 1"/>
          <p:cNvSpPr/>
          <p:nvPr>
            <p:custDataLst>
              <p:tags r:id="rId13"/>
            </p:custDataLst>
          </p:nvPr>
        </p:nvSpPr>
        <p:spPr>
          <a:xfrm>
            <a:off x="1977708" y="3094673"/>
            <a:ext cx="7996237" cy="1753235"/>
          </a:xfrm>
          <a:prstGeom prst="rect">
            <a:avLst/>
          </a:prstGeom>
          <a:noFill/>
          <a:ln w="9525">
            <a:noFill/>
          </a:ln>
        </p:spPr>
        <p:txBody>
          <a:bodyPr anchor="t" anchorCtr="0">
            <a:spAutoFit/>
          </a:bodyPr>
          <a:lstStyle/>
          <a:p>
            <a:pPr indent="609600" eaLnBrk="0" hangingPunct="0">
              <a:lnSpc>
                <a:spcPct val="150000"/>
              </a:lnSpc>
            </a:pPr>
            <a:r>
              <a:rPr lang="zh-CN" altLang="zh-CN" sz="2400">
                <a:latin typeface="微软雅黑" panose="020B0503020204020204" charset="-122"/>
                <a:ea typeface="微软雅黑" panose="020B0503020204020204" charset="-122"/>
              </a:rPr>
              <a:t>小序交代了故事发生的时间、地点、人物及成诗的经过，序中的“遣”、“逼”两字，集中地表现了故事的矛盾冲突，全诗围绕“遣”、“逼”两字展开故事情节。</a:t>
            </a:r>
            <a:endParaRPr lang="zh-CN" altLang="zh-CN" sz="2400">
              <a:latin typeface="微软雅黑" panose="020B0503020204020204" charset="-122"/>
              <a:ea typeface="微软雅黑" panose="020B0503020204020204" charset="-122"/>
            </a:endParaRPr>
          </a:p>
        </p:txBody>
      </p:sp>
    </p:spTree>
    <p:custDataLst>
      <p:tags r:id="rId1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481"/>
                                        </p:tgtEl>
                                        <p:attrNameLst>
                                          <p:attrName>style.visibility</p:attrName>
                                        </p:attrNameLst>
                                      </p:cBhvr>
                                      <p:to>
                                        <p:strVal val="visible"/>
                                      </p:to>
                                    </p:set>
                                    <p:anim calcmode="lin" valueType="num">
                                      <p:cBhvr additive="base">
                                        <p:cTn id="7" dur="500"/>
                                        <p:tgtEl>
                                          <p:spTgt spid="20481"/>
                                        </p:tgtEl>
                                        <p:attrNameLst>
                                          <p:attrName>ppt_y</p:attrName>
                                        </p:attrNameLst>
                                      </p:cBhvr>
                                      <p:tavLst>
                                        <p:tav tm="0">
                                          <p:val>
                                            <p:strVal val="#ppt_y+#ppt_h*1.125000"/>
                                          </p:val>
                                        </p:tav>
                                        <p:tav tm="100000">
                                          <p:val>
                                            <p:strVal val="#ppt_y"/>
                                          </p:val>
                                        </p:tav>
                                      </p:tavLst>
                                    </p:anim>
                                    <p:animEffect transition="in" filter="wipe(up)">
                                      <p:cBhvr>
                                        <p:cTn id="8" dur="500"/>
                                        <p:tgtEl>
                                          <p:spTgt spid="20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矩形 2"/>
          <p:cNvSpPr/>
          <p:nvPr>
            <p:custDataLst>
              <p:tags r:id="rId2"/>
            </p:custDataLst>
          </p:nvPr>
        </p:nvSpPr>
        <p:spPr>
          <a:xfrm>
            <a:off x="1327785" y="1506220"/>
            <a:ext cx="3422015" cy="716915"/>
          </a:xfrm>
          <a:prstGeom prst="rect">
            <a:avLst/>
          </a:prstGeom>
        </p:spPr>
        <p:txBody>
          <a:bodyPr wrap="square">
            <a:noAutofit/>
          </a:bodyPr>
          <a:lstStyle/>
          <a:p>
            <a:pPr algn="just">
              <a:lnSpc>
                <a:spcPct val="200000"/>
              </a:lnSpc>
            </a:pPr>
            <a:endParaRPr lang="zh-CN" altLang="en-US" kern="100">
              <a:solidFill>
                <a:schemeClr val="bg1"/>
              </a:solidFill>
              <a:latin typeface="黑体" panose="02010609060101010101" pitchFamily="49" charset="-122"/>
              <a:ea typeface="黑体" panose="02010609060101010101" pitchFamily="49" charset="-122"/>
              <a:cs typeface="黑体" panose="02010609060101010101" pitchFamily="49" charset="-122"/>
              <a:sym typeface="字魂105号-简雅黑" panose="00000500000000000000" pitchFamily="2" charset="-122"/>
            </a:endParaRPr>
          </a:p>
        </p:txBody>
      </p:sp>
      <p:pic>
        <p:nvPicPr>
          <p:cNvPr id="6" name="图片 5"/>
          <p:cNvPicPr>
            <a:picLocks noChangeAspect="1"/>
          </p:cNvPicPr>
          <p:nvPr>
            <p:custDataLst>
              <p:tags r:id="rId3"/>
            </p:custDataLst>
          </p:nvPr>
        </p:nvPicPr>
        <p:blipFill>
          <a:blip r:embed="rId4">
            <a:alphaModFix amt="50000"/>
            <a:extLst>
              <a:ext uri="{28A0092B-C50C-407E-A947-70E740481C1C}">
                <a14:useLocalDpi xmlns:a14="http://schemas.microsoft.com/office/drawing/2010/main" val="0"/>
              </a:ext>
            </a:extLst>
          </a:blip>
          <a:stretch>
            <a:fillRect/>
          </a:stretch>
        </p:blipFill>
        <p:spPr>
          <a:xfrm>
            <a:off x="8352790" y="2616200"/>
            <a:ext cx="4102735" cy="4102735"/>
          </a:xfrm>
          <a:prstGeom prst="rect">
            <a:avLst/>
          </a:prstGeom>
        </p:spPr>
      </p:pic>
      <p:sp>
        <p:nvSpPr>
          <p:cNvPr id="5" name="文本框 4"/>
          <p:cNvSpPr txBox="1"/>
          <p:nvPr>
            <p:custDataLst>
              <p:tags r:id="rId5"/>
            </p:custDataLst>
          </p:nvPr>
        </p:nvSpPr>
        <p:spPr>
          <a:xfrm>
            <a:off x="793750" y="4430395"/>
            <a:ext cx="10250805" cy="2124075"/>
          </a:xfrm>
          <a:prstGeom prst="rect">
            <a:avLst/>
          </a:prstGeom>
          <a:noFill/>
        </p:spPr>
        <p:txBody>
          <a:bodyPr wrap="square" rtlCol="0">
            <a:noAutofit/>
          </a:bodyPr>
          <a:lstStyle/>
          <a:p>
            <a:pPr>
              <a:lnSpc>
                <a:spcPct val="120000"/>
              </a:lnSpc>
              <a:spcBef>
                <a:spcPct val="0"/>
              </a:spcBef>
              <a:spcAft>
                <a:spcPct val="0"/>
              </a:spcAft>
            </a:pPr>
            <a:r>
              <a:rPr lang="zh-CN" altLang="en-US" sz="2800" kern="100">
                <a:solidFill>
                  <a:srgbClr val="C00000"/>
                </a:solidFill>
                <a:latin typeface="微软雅黑" panose="020B0503020204020204" charset="-122"/>
                <a:ea typeface="微软雅黑" panose="020B0503020204020204" charset="-122"/>
                <a:cs typeface="微软雅黑" panose="020B0503020204020204" charset="-122"/>
                <a:sym typeface="+mn-ea"/>
              </a:rPr>
              <a:t>徘徊：</a:t>
            </a:r>
            <a:r>
              <a:rPr lang="zh-CN" altLang="zh-CN" sz="28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流连往复。素：白色的绢。守节：遵守府里的规则。</a:t>
            </a:r>
            <a:endParaRPr lang="zh-CN" altLang="zh-CN" sz="28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endParaRPr>
          </a:p>
          <a:p>
            <a:pPr>
              <a:lnSpc>
                <a:spcPct val="120000"/>
              </a:lnSpc>
              <a:spcBef>
                <a:spcPct val="0"/>
              </a:spcBef>
              <a:spcAft>
                <a:spcPct val="0"/>
              </a:spcAft>
            </a:pPr>
            <a:r>
              <a:rPr lang="zh-CN" altLang="zh-CN" sz="28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不堪：不能胜任。</a:t>
            </a:r>
            <a:r>
              <a:rPr lang="en-US" altLang="zh-CN" sz="2800" kern="100">
                <a:solidFill>
                  <a:srgbClr val="C00000"/>
                </a:solidFill>
                <a:latin typeface="微软雅黑" panose="020B0503020204020204" charset="-122"/>
                <a:ea typeface="微软雅黑" panose="020B0503020204020204" charset="-122"/>
                <a:cs typeface="微软雅黑" panose="020B0503020204020204" charset="-122"/>
                <a:sym typeface="+mn-ea"/>
              </a:rPr>
              <a:t> </a:t>
            </a:r>
            <a:r>
              <a:rPr lang="zh-CN" altLang="en-US" sz="2800" kern="100">
                <a:solidFill>
                  <a:srgbClr val="C00000"/>
                </a:solidFill>
                <a:latin typeface="微软雅黑" panose="020B0503020204020204" charset="-122"/>
                <a:ea typeface="微软雅黑" panose="020B0503020204020204" charset="-122"/>
                <a:cs typeface="微软雅黑" panose="020B0503020204020204" charset="-122"/>
                <a:sym typeface="+mn-ea"/>
              </a:rPr>
              <a:t>徒：</a:t>
            </a:r>
            <a:r>
              <a:rPr lang="zh-CN" altLang="zh-CN" sz="28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徒然，白白地。白：告诉，禀告。</a:t>
            </a:r>
            <a:endParaRPr lang="zh-CN" altLang="zh-CN" sz="28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endParaRPr>
          </a:p>
          <a:p>
            <a:pPr>
              <a:lnSpc>
                <a:spcPct val="120000"/>
              </a:lnSpc>
              <a:spcBef>
                <a:spcPct val="0"/>
              </a:spcBef>
              <a:spcAft>
                <a:spcPct val="0"/>
              </a:spcAft>
            </a:pPr>
            <a:r>
              <a:rPr lang="zh-CN" altLang="zh-CN" sz="28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公姥：偏义复词，专指婆婆。</a:t>
            </a:r>
            <a:r>
              <a:rPr lang="en-US" altLang="zh-CN" sz="2800" kern="100">
                <a:solidFill>
                  <a:srgbClr val="C00000"/>
                </a:solidFill>
                <a:latin typeface="微软雅黑" panose="020B0503020204020204" charset="-122"/>
                <a:ea typeface="微软雅黑" panose="020B0503020204020204" charset="-122"/>
                <a:cs typeface="微软雅黑" panose="020B0503020204020204" charset="-122"/>
                <a:sym typeface="+mn-ea"/>
              </a:rPr>
              <a:t>                    </a:t>
            </a:r>
            <a:endParaRPr lang="zh-CN" altLang="en-US" sz="2800" kern="100">
              <a:solidFill>
                <a:srgbClr val="C00000"/>
              </a:solidFill>
              <a:latin typeface="微软雅黑" panose="020B0503020204020204" charset="-122"/>
              <a:ea typeface="微软雅黑" panose="020B0503020204020204" charset="-122"/>
              <a:cs typeface="微软雅黑" panose="020B0503020204020204" charset="-122"/>
            </a:endParaRPr>
          </a:p>
          <a:p>
            <a:endParaRPr lang="zh-CN" altLang="en-US" sz="2800" kern="10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1" name="文本框 10"/>
          <p:cNvSpPr txBox="1"/>
          <p:nvPr>
            <p:custDataLst>
              <p:tags r:id="rId6"/>
            </p:custDataLst>
          </p:nvPr>
        </p:nvSpPr>
        <p:spPr>
          <a:xfrm>
            <a:off x="434340" y="361950"/>
            <a:ext cx="10798175" cy="4615815"/>
          </a:xfrm>
          <a:prstGeom prst="rect">
            <a:avLst/>
          </a:prstGeom>
          <a:noFill/>
        </p:spPr>
        <p:txBody>
          <a:bodyPr wrap="square" rtlCol="0" anchor="t">
            <a:spAutoFit/>
          </a:bodyPr>
          <a:lstStyle/>
          <a:p>
            <a:pPr indent="609600" eaLnBrk="0" hangingPunct="0">
              <a:lnSpc>
                <a:spcPct val="150000"/>
              </a:lnSpc>
            </a:pPr>
            <a:r>
              <a:rPr lang="zh-CN" altLang="zh-CN" sz="2800">
                <a:latin typeface="微软雅黑" panose="020B0503020204020204" charset="-122"/>
                <a:ea typeface="微软雅黑" panose="020B0503020204020204" charset="-122"/>
                <a:sym typeface="+mn-ea"/>
              </a:rPr>
              <a:t>孔雀东南飞，五里一</a:t>
            </a:r>
            <a:r>
              <a:rPr lang="zh-CN" altLang="zh-CN" sz="2800">
                <a:solidFill>
                  <a:srgbClr val="C00000"/>
                </a:solidFill>
                <a:latin typeface="微软雅黑" panose="020B0503020204020204" charset="-122"/>
                <a:ea typeface="微软雅黑" panose="020B0503020204020204" charset="-122"/>
                <a:sym typeface="+mn-ea"/>
              </a:rPr>
              <a:t>徘徊</a:t>
            </a:r>
            <a:r>
              <a:rPr lang="zh-CN" altLang="zh-CN" sz="2800">
                <a:latin typeface="微软雅黑" panose="020B0503020204020204" charset="-122"/>
                <a:ea typeface="微软雅黑" panose="020B0503020204020204" charset="-122"/>
                <a:sym typeface="+mn-ea"/>
              </a:rPr>
              <a:t>。</a:t>
            </a:r>
            <a:endParaRPr lang="zh-CN" altLang="zh-CN" sz="2800">
              <a:latin typeface="微软雅黑" panose="020B0503020204020204" charset="-122"/>
              <a:ea typeface="微软雅黑" panose="020B0503020204020204" charset="-122"/>
              <a:sym typeface="+mn-ea"/>
            </a:endParaRPr>
          </a:p>
          <a:p>
            <a:pPr indent="609600" eaLnBrk="0" hangingPunct="0">
              <a:lnSpc>
                <a:spcPct val="150000"/>
              </a:lnSpc>
            </a:pPr>
            <a:r>
              <a:rPr lang="zh-CN" sz="2800">
                <a:ln>
                  <a:noFill/>
                </a:ln>
                <a:effectLst/>
                <a:uLnTx/>
                <a:uFillTx/>
                <a:latin typeface="微软雅黑" panose="020B0503020204020204" charset="-122"/>
                <a:ea typeface="微软雅黑" panose="020B0503020204020204" charset="-122"/>
                <a:sym typeface="+mn-ea"/>
              </a:rPr>
              <a:t>“十三能织</a:t>
            </a:r>
            <a:r>
              <a:rPr lang="zh-CN" sz="2800">
                <a:ln>
                  <a:noFill/>
                </a:ln>
                <a:solidFill>
                  <a:srgbClr val="C00000"/>
                </a:solidFill>
                <a:effectLst/>
                <a:uLnTx/>
                <a:uFillTx/>
                <a:latin typeface="微软雅黑" panose="020B0503020204020204" charset="-122"/>
                <a:ea typeface="微软雅黑" panose="020B0503020204020204" charset="-122"/>
                <a:sym typeface="+mn-ea"/>
              </a:rPr>
              <a:t>素</a:t>
            </a:r>
            <a:r>
              <a:rPr lang="zh-CN" sz="2800">
                <a:ln>
                  <a:noFill/>
                </a:ln>
                <a:effectLst/>
                <a:uLnTx/>
                <a:uFillTx/>
                <a:latin typeface="微软雅黑" panose="020B0503020204020204" charset="-122"/>
                <a:ea typeface="微软雅黑" panose="020B0503020204020204" charset="-122"/>
                <a:sym typeface="+mn-ea"/>
              </a:rPr>
              <a:t>，十四学裁衣，十五弹箜篌，十六诵诗书。十七为君妇，心中常苦悲。君既为府吏，</a:t>
            </a:r>
            <a:r>
              <a:rPr lang="zh-CN" sz="2800">
                <a:ln>
                  <a:noFill/>
                </a:ln>
                <a:solidFill>
                  <a:srgbClr val="C00000"/>
                </a:solidFill>
                <a:effectLst/>
                <a:uLnTx/>
                <a:uFillTx/>
                <a:latin typeface="微软雅黑" panose="020B0503020204020204" charset="-122"/>
                <a:ea typeface="微软雅黑" panose="020B0503020204020204" charset="-122"/>
                <a:sym typeface="+mn-ea"/>
              </a:rPr>
              <a:t>守节</a:t>
            </a:r>
            <a:r>
              <a:rPr lang="zh-CN" sz="2800">
                <a:ln>
                  <a:noFill/>
                </a:ln>
                <a:effectLst/>
                <a:uLnTx/>
                <a:uFillTx/>
                <a:latin typeface="微软雅黑" panose="020B0503020204020204" charset="-122"/>
                <a:ea typeface="微软雅黑" panose="020B0503020204020204" charset="-122"/>
                <a:sym typeface="+mn-ea"/>
              </a:rPr>
              <a:t>情不移，贱妾留空房，相见常日稀。鸡鸣入机织，夜夜不得息。三日断五匹，大人故嫌迟。非为织作迟，君家妇难为！妾</a:t>
            </a:r>
            <a:r>
              <a:rPr lang="zh-CN" sz="2800">
                <a:ln>
                  <a:noFill/>
                </a:ln>
                <a:solidFill>
                  <a:srgbClr val="C00000"/>
                </a:solidFill>
                <a:effectLst/>
                <a:uLnTx/>
                <a:uFillTx/>
                <a:latin typeface="微软雅黑" panose="020B0503020204020204" charset="-122"/>
                <a:ea typeface="微软雅黑" panose="020B0503020204020204" charset="-122"/>
                <a:sym typeface="+mn-ea"/>
              </a:rPr>
              <a:t>不堪</a:t>
            </a:r>
            <a:r>
              <a:rPr lang="zh-CN" sz="2800">
                <a:ln>
                  <a:noFill/>
                </a:ln>
                <a:effectLst/>
                <a:uLnTx/>
                <a:uFillTx/>
                <a:latin typeface="微软雅黑" panose="020B0503020204020204" charset="-122"/>
                <a:ea typeface="微软雅黑" panose="020B0503020204020204" charset="-122"/>
                <a:sym typeface="+mn-ea"/>
              </a:rPr>
              <a:t>驱使，</a:t>
            </a:r>
            <a:r>
              <a:rPr lang="zh-CN" sz="2800">
                <a:ln>
                  <a:noFill/>
                </a:ln>
                <a:solidFill>
                  <a:srgbClr val="C00000"/>
                </a:solidFill>
                <a:effectLst/>
                <a:uLnTx/>
                <a:uFillTx/>
                <a:latin typeface="微软雅黑" panose="020B0503020204020204" charset="-122"/>
                <a:ea typeface="微软雅黑" panose="020B0503020204020204" charset="-122"/>
                <a:sym typeface="+mn-ea"/>
              </a:rPr>
              <a:t>徒</a:t>
            </a:r>
            <a:r>
              <a:rPr lang="zh-CN" sz="2800">
                <a:ln>
                  <a:noFill/>
                </a:ln>
                <a:effectLst/>
                <a:uLnTx/>
                <a:uFillTx/>
                <a:latin typeface="微软雅黑" panose="020B0503020204020204" charset="-122"/>
                <a:ea typeface="微软雅黑" panose="020B0503020204020204" charset="-122"/>
                <a:sym typeface="+mn-ea"/>
              </a:rPr>
              <a:t>留无所施，便可</a:t>
            </a:r>
            <a:r>
              <a:rPr lang="zh-CN" sz="2800">
                <a:ln>
                  <a:noFill/>
                </a:ln>
                <a:solidFill>
                  <a:srgbClr val="C00000"/>
                </a:solidFill>
                <a:effectLst/>
                <a:uLnTx/>
                <a:uFillTx/>
                <a:latin typeface="微软雅黑" panose="020B0503020204020204" charset="-122"/>
                <a:ea typeface="微软雅黑" panose="020B0503020204020204" charset="-122"/>
                <a:sym typeface="+mn-ea"/>
              </a:rPr>
              <a:t>白公姥</a:t>
            </a:r>
            <a:r>
              <a:rPr lang="zh-CN" sz="2800">
                <a:ln>
                  <a:noFill/>
                </a:ln>
                <a:effectLst/>
                <a:uLnTx/>
                <a:uFillTx/>
                <a:latin typeface="微软雅黑" panose="020B0503020204020204" charset="-122"/>
                <a:ea typeface="微软雅黑" panose="020B0503020204020204" charset="-122"/>
                <a:sym typeface="+mn-ea"/>
              </a:rPr>
              <a:t>，及时相遣归。”</a:t>
            </a:r>
            <a:endParaRPr kumimoji="0" lang="zh-CN" sz="280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sym typeface="+mn-ea"/>
            </a:endParaRPr>
          </a:p>
          <a:p>
            <a:pPr indent="609600" eaLnBrk="0" hangingPunct="0">
              <a:lnSpc>
                <a:spcPct val="150000"/>
              </a:lnSpc>
            </a:pPr>
            <a:endParaRPr kumimoji="0" lang="zh-CN" altLang="zh-CN" sz="280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sym typeface="+mn-ea"/>
            </a:endParaRPr>
          </a:p>
        </p:txBody>
      </p:sp>
    </p:spTree>
    <p:custDataLst>
      <p:tags r:id="rId7"/>
    </p:custData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矩形 2"/>
          <p:cNvSpPr/>
          <p:nvPr>
            <p:custDataLst>
              <p:tags r:id="rId2"/>
            </p:custDataLst>
          </p:nvPr>
        </p:nvSpPr>
        <p:spPr>
          <a:xfrm>
            <a:off x="1327785" y="1506220"/>
            <a:ext cx="3422015" cy="716915"/>
          </a:xfrm>
          <a:prstGeom prst="rect">
            <a:avLst/>
          </a:prstGeom>
        </p:spPr>
        <p:txBody>
          <a:bodyPr wrap="square">
            <a:noAutofit/>
          </a:bodyPr>
          <a:lstStyle/>
          <a:p>
            <a:pPr algn="just">
              <a:lnSpc>
                <a:spcPct val="200000"/>
              </a:lnSpc>
            </a:pPr>
            <a:endParaRPr lang="zh-CN" altLang="en-US" kern="100">
              <a:solidFill>
                <a:schemeClr val="bg1"/>
              </a:solidFill>
              <a:latin typeface="黑体" panose="02010609060101010101" pitchFamily="49" charset="-122"/>
              <a:ea typeface="黑体" panose="02010609060101010101" pitchFamily="49" charset="-122"/>
              <a:cs typeface="黑体" panose="02010609060101010101" pitchFamily="49" charset="-122"/>
              <a:sym typeface="字魂105号-简雅黑" panose="00000500000000000000" pitchFamily="2" charset="-122"/>
            </a:endParaRPr>
          </a:p>
        </p:txBody>
      </p:sp>
      <p:pic>
        <p:nvPicPr>
          <p:cNvPr id="6" name="图片 5"/>
          <p:cNvPicPr>
            <a:picLocks noChangeAspect="1"/>
          </p:cNvPicPr>
          <p:nvPr>
            <p:custDataLst>
              <p:tags r:id="rId3"/>
            </p:custDataLst>
          </p:nvPr>
        </p:nvPicPr>
        <p:blipFill>
          <a:blip r:embed="rId4">
            <a:alphaModFix amt="50000"/>
            <a:extLst>
              <a:ext uri="{28A0092B-C50C-407E-A947-70E740481C1C}">
                <a14:useLocalDpi xmlns:a14="http://schemas.microsoft.com/office/drawing/2010/main" val="0"/>
              </a:ext>
            </a:extLst>
          </a:blip>
          <a:stretch>
            <a:fillRect/>
          </a:stretch>
        </p:blipFill>
        <p:spPr>
          <a:xfrm>
            <a:off x="8352790" y="2616200"/>
            <a:ext cx="4102735" cy="4102735"/>
          </a:xfrm>
          <a:prstGeom prst="rect">
            <a:avLst/>
          </a:prstGeom>
        </p:spPr>
      </p:pic>
      <p:pic>
        <p:nvPicPr>
          <p:cNvPr id="9" name="图片 8"/>
          <p:cNvPicPr>
            <a:picLocks noChangeAspect="1"/>
          </p:cNvPicPr>
          <p:nvPr>
            <p:custDataLst>
              <p:tags r:id="rId5"/>
            </p:custDataLst>
          </p:nvPr>
        </p:nvPicPr>
        <p:blipFill>
          <a:blip r:embed="rId6"/>
          <a:stretch>
            <a:fillRect/>
          </a:stretch>
        </p:blipFill>
        <p:spPr>
          <a:xfrm>
            <a:off x="770255" y="1779270"/>
            <a:ext cx="7181215" cy="4578350"/>
          </a:xfrm>
          <a:prstGeom prst="rect">
            <a:avLst/>
          </a:prstGeom>
        </p:spPr>
      </p:pic>
      <p:sp>
        <p:nvSpPr>
          <p:cNvPr id="5" name="文本框 4"/>
          <p:cNvSpPr txBox="1"/>
          <p:nvPr>
            <p:custDataLst>
              <p:tags r:id="rId7"/>
            </p:custDataLst>
          </p:nvPr>
        </p:nvSpPr>
        <p:spPr>
          <a:xfrm>
            <a:off x="906780" y="4323715"/>
            <a:ext cx="9538335" cy="1641475"/>
          </a:xfrm>
          <a:prstGeom prst="rect">
            <a:avLst/>
          </a:prstGeom>
          <a:noFill/>
        </p:spPr>
        <p:txBody>
          <a:bodyPr wrap="square" rtlCol="0">
            <a:spAutoFit/>
          </a:bodyPr>
          <a:lstStyle/>
          <a:p>
            <a:pPr>
              <a:lnSpc>
                <a:spcPct val="120000"/>
              </a:lnSpc>
              <a:spcBef>
                <a:spcPct val="0"/>
              </a:spcBef>
              <a:spcAft>
                <a:spcPct val="0"/>
              </a:spcAft>
            </a:pPr>
            <a:r>
              <a:rPr lang="zh-CN" altLang="en-US" sz="2800">
                <a:solidFill>
                  <a:srgbClr val="C00000"/>
                </a:solidFill>
                <a:uFillTx/>
                <a:latin typeface="+mn-ea"/>
                <a:sym typeface="+mn-ea"/>
              </a:rPr>
              <a:t>相：福相。</a:t>
            </a:r>
            <a:r>
              <a:rPr lang="en-US" altLang="zh-CN" sz="2800">
                <a:solidFill>
                  <a:srgbClr val="C00000"/>
                </a:solidFill>
                <a:uFillTx/>
                <a:latin typeface="+mn-ea"/>
                <a:sym typeface="+mn-ea"/>
              </a:rPr>
              <a:t>              </a:t>
            </a:r>
            <a:r>
              <a:rPr lang="zh-CN" altLang="en-US" sz="2800">
                <a:solidFill>
                  <a:srgbClr val="C00000"/>
                </a:solidFill>
                <a:uFillTx/>
                <a:latin typeface="+mn-ea"/>
                <a:sym typeface="+mn-ea"/>
              </a:rPr>
              <a:t>致：</a:t>
            </a:r>
            <a:r>
              <a:rPr lang="zh-CN" altLang="zh-CN" sz="28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招致，招来。</a:t>
            </a:r>
            <a:r>
              <a:rPr lang="en-US" altLang="zh-CN" sz="28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zh-CN" sz="28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区区：愚拙。</a:t>
            </a:r>
            <a:r>
              <a:rPr lang="en-US" altLang="zh-CN" sz="28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zh-CN" sz="28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自由：自作主张。</a:t>
            </a:r>
            <a:r>
              <a:rPr lang="en-US" altLang="zh-CN" sz="28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zh-CN" sz="28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可怜：可爱。</a:t>
            </a:r>
            <a:endParaRPr lang="zh-CN" altLang="zh-CN" sz="28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endParaRPr>
          </a:p>
          <a:p>
            <a:pPr>
              <a:lnSpc>
                <a:spcPct val="120000"/>
              </a:lnSpc>
              <a:spcBef>
                <a:spcPct val="0"/>
              </a:spcBef>
              <a:spcAft>
                <a:spcPct val="0"/>
              </a:spcAft>
            </a:pPr>
            <a:r>
              <a:rPr lang="zh-CN" altLang="en-US" sz="2800">
                <a:solidFill>
                  <a:srgbClr val="C00000"/>
                </a:solidFill>
                <a:uFillTx/>
                <a:latin typeface="+mn-ea"/>
                <a:sym typeface="+mn-ea"/>
              </a:rPr>
              <a:t>伏惟：</a:t>
            </a:r>
            <a:r>
              <a:rPr lang="zh-CN" altLang="zh-CN" sz="28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下级对上级或晚辈对长辈说话表示恭敬的习惯用语。</a:t>
            </a:r>
            <a:r>
              <a:rPr lang="en-US" altLang="zh-CN" sz="2800">
                <a:solidFill>
                  <a:srgbClr val="C00000"/>
                </a:solidFill>
                <a:uFillTx/>
                <a:latin typeface="+mn-ea"/>
                <a:sym typeface="+mn-ea"/>
              </a:rPr>
              <a:t>    </a:t>
            </a:r>
            <a:r>
              <a:rPr lang="en-US" altLang="zh-CN" sz="2000">
                <a:solidFill>
                  <a:srgbClr val="C00000"/>
                </a:solidFill>
                <a:uFillTx/>
                <a:latin typeface="+mn-ea"/>
                <a:sym typeface="+mn-ea"/>
              </a:rPr>
              <a:t>             </a:t>
            </a:r>
            <a:endParaRPr lang="zh-CN" altLang="en-US" sz="2000" kern="10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1" name="文本框 10"/>
          <p:cNvSpPr txBox="1"/>
          <p:nvPr>
            <p:custDataLst>
              <p:tags r:id="rId8"/>
            </p:custDataLst>
          </p:nvPr>
        </p:nvSpPr>
        <p:spPr>
          <a:xfrm>
            <a:off x="106680" y="438150"/>
            <a:ext cx="11314430" cy="3969385"/>
          </a:xfrm>
          <a:prstGeom prst="rect">
            <a:avLst/>
          </a:prstGeom>
          <a:noFill/>
        </p:spPr>
        <p:txBody>
          <a:bodyPr wrap="square" rtlCol="0" anchor="t">
            <a:spAutoFit/>
          </a:bodyPr>
          <a:lstStyle/>
          <a:p>
            <a:pPr marL="0" marR="0" lvl="0" indent="609600" algn="l" defTabSz="914400" rtl="0" eaLnBrk="0" fontAlgn="base" latinLnBrk="0" hangingPunct="0">
              <a:lnSpc>
                <a:spcPct val="150000"/>
              </a:lnSpc>
              <a:spcBef>
                <a:spcPct val="0"/>
              </a:spcBef>
              <a:spcAft>
                <a:spcPct val="0"/>
              </a:spcAft>
              <a:buClrTx/>
              <a:buSzTx/>
              <a:buFontTx/>
              <a:buNone/>
              <a:defRPr/>
            </a:pPr>
            <a:r>
              <a:rPr lang="zh-CN" sz="2400">
                <a:ln>
                  <a:noFill/>
                </a:ln>
                <a:effectLst/>
                <a:uLnTx/>
                <a:uFillTx/>
                <a:latin typeface="微软雅黑" panose="020B0503020204020204" charset="-122"/>
                <a:ea typeface="微软雅黑" panose="020B0503020204020204" charset="-122"/>
                <a:sym typeface="+mn-ea"/>
              </a:rPr>
              <a:t>府吏得闻之，堂上启阿母：“儿已薄禄</a:t>
            </a:r>
            <a:r>
              <a:rPr lang="zh-CN" sz="2400">
                <a:ln>
                  <a:noFill/>
                </a:ln>
                <a:solidFill>
                  <a:srgbClr val="C00000"/>
                </a:solidFill>
                <a:effectLst/>
                <a:uLnTx/>
                <a:uFillTx/>
                <a:latin typeface="微软雅黑" panose="020B0503020204020204" charset="-122"/>
                <a:ea typeface="微软雅黑" panose="020B0503020204020204" charset="-122"/>
                <a:sym typeface="+mn-ea"/>
              </a:rPr>
              <a:t>相</a:t>
            </a:r>
            <a:r>
              <a:rPr lang="zh-CN" sz="2400">
                <a:ln>
                  <a:noFill/>
                </a:ln>
                <a:effectLst/>
                <a:uLnTx/>
                <a:uFillTx/>
                <a:latin typeface="微软雅黑" panose="020B0503020204020204" charset="-122"/>
                <a:ea typeface="微软雅黑" panose="020B0503020204020204" charset="-122"/>
                <a:sym typeface="+mn-ea"/>
              </a:rPr>
              <a:t>，幸复得此妇，结发同枕席，黄泉共为友。共事二三年，始尔未为久,女行无偏斜，何意</a:t>
            </a:r>
            <a:r>
              <a:rPr lang="zh-CN" sz="2400">
                <a:ln>
                  <a:noFill/>
                </a:ln>
                <a:solidFill>
                  <a:srgbClr val="C00000"/>
                </a:solidFill>
                <a:effectLst/>
                <a:uLnTx/>
                <a:uFillTx/>
                <a:latin typeface="微软雅黑" panose="020B0503020204020204" charset="-122"/>
                <a:ea typeface="微软雅黑" panose="020B0503020204020204" charset="-122"/>
                <a:sym typeface="+mn-ea"/>
              </a:rPr>
              <a:t>致</a:t>
            </a:r>
            <a:r>
              <a:rPr lang="zh-CN" sz="2400">
                <a:ln>
                  <a:noFill/>
                </a:ln>
                <a:effectLst/>
                <a:uLnTx/>
                <a:uFillTx/>
                <a:latin typeface="微软雅黑" panose="020B0503020204020204" charset="-122"/>
                <a:ea typeface="微软雅黑" panose="020B0503020204020204" charset="-122"/>
                <a:sym typeface="+mn-ea"/>
              </a:rPr>
              <a:t>不厚？”</a:t>
            </a:r>
            <a:endParaRPr lang="zh-CN" sz="2400">
              <a:ln>
                <a:noFill/>
              </a:ln>
              <a:effectLst/>
              <a:uLnTx/>
              <a:uFillTx/>
              <a:latin typeface="微软雅黑" panose="020B0503020204020204" charset="-122"/>
              <a:ea typeface="微软雅黑" panose="020B0503020204020204" charset="-122"/>
              <a:sym typeface="+mn-ea"/>
            </a:endParaRPr>
          </a:p>
          <a:p>
            <a:pPr marL="0" marR="0" lvl="0" indent="609600" algn="l" defTabSz="914400" rtl="0" eaLnBrk="0" fontAlgn="base" latinLnBrk="0" hangingPunct="0">
              <a:lnSpc>
                <a:spcPct val="150000"/>
              </a:lnSpc>
              <a:spcBef>
                <a:spcPct val="0"/>
              </a:spcBef>
              <a:spcAft>
                <a:spcPct val="0"/>
              </a:spcAft>
              <a:buClrTx/>
              <a:buSzTx/>
              <a:buFontTx/>
              <a:buNone/>
              <a:defRPr/>
            </a:pPr>
            <a:r>
              <a:rPr lang="zh-CN" sz="2400">
                <a:ln>
                  <a:noFill/>
                </a:ln>
                <a:effectLst/>
                <a:uLnTx/>
                <a:uFillTx/>
                <a:latin typeface="微软雅黑" panose="020B0503020204020204" charset="-122"/>
                <a:ea typeface="微软雅黑" panose="020B0503020204020204" charset="-122"/>
                <a:sym typeface="+mn-ea"/>
              </a:rPr>
              <a:t>阿母谓府吏：“何乃太</a:t>
            </a:r>
            <a:r>
              <a:rPr lang="zh-CN" sz="2400">
                <a:ln>
                  <a:noFill/>
                </a:ln>
                <a:solidFill>
                  <a:srgbClr val="C00000"/>
                </a:solidFill>
                <a:effectLst/>
                <a:uLnTx/>
                <a:uFillTx/>
                <a:latin typeface="微软雅黑" panose="020B0503020204020204" charset="-122"/>
                <a:ea typeface="微软雅黑" panose="020B0503020204020204" charset="-122"/>
                <a:sym typeface="+mn-ea"/>
              </a:rPr>
              <a:t>区区</a:t>
            </a:r>
            <a:r>
              <a:rPr lang="zh-CN" sz="2400">
                <a:ln>
                  <a:noFill/>
                </a:ln>
                <a:effectLst/>
                <a:uLnTx/>
                <a:uFillTx/>
                <a:latin typeface="微软雅黑" panose="020B0503020204020204" charset="-122"/>
                <a:ea typeface="微软雅黑" panose="020B0503020204020204" charset="-122"/>
                <a:sym typeface="+mn-ea"/>
              </a:rPr>
              <a:t>！此妇无礼节，举动自专由。吾意久怀忿，汝岂得</a:t>
            </a:r>
            <a:r>
              <a:rPr lang="zh-CN" sz="2400">
                <a:ln>
                  <a:noFill/>
                </a:ln>
                <a:solidFill>
                  <a:srgbClr val="C00000"/>
                </a:solidFill>
                <a:effectLst/>
                <a:uLnTx/>
                <a:uFillTx/>
                <a:latin typeface="微软雅黑" panose="020B0503020204020204" charset="-122"/>
                <a:ea typeface="微软雅黑" panose="020B0503020204020204" charset="-122"/>
                <a:sym typeface="+mn-ea"/>
              </a:rPr>
              <a:t>自由</a:t>
            </a:r>
            <a:r>
              <a:rPr lang="zh-CN" sz="2400">
                <a:ln>
                  <a:noFill/>
                </a:ln>
                <a:effectLst/>
                <a:uLnTx/>
                <a:uFillTx/>
                <a:latin typeface="微软雅黑" panose="020B0503020204020204" charset="-122"/>
                <a:ea typeface="微软雅黑" panose="020B0503020204020204" charset="-122"/>
                <a:sym typeface="+mn-ea"/>
              </a:rPr>
              <a:t>！东家有贤女，自名秦罗敷，</a:t>
            </a:r>
            <a:r>
              <a:rPr lang="zh-CN" sz="2400">
                <a:ln>
                  <a:noFill/>
                </a:ln>
                <a:solidFill>
                  <a:srgbClr val="C00000"/>
                </a:solidFill>
                <a:effectLst/>
                <a:uLnTx/>
                <a:uFillTx/>
                <a:latin typeface="微软雅黑" panose="020B0503020204020204" charset="-122"/>
                <a:ea typeface="微软雅黑" panose="020B0503020204020204" charset="-122"/>
                <a:sym typeface="+mn-ea"/>
              </a:rPr>
              <a:t>可怜</a:t>
            </a:r>
            <a:r>
              <a:rPr lang="zh-CN" sz="2400">
                <a:ln>
                  <a:noFill/>
                </a:ln>
                <a:effectLst/>
                <a:uLnTx/>
                <a:uFillTx/>
                <a:latin typeface="微软雅黑" panose="020B0503020204020204" charset="-122"/>
                <a:ea typeface="微软雅黑" panose="020B0503020204020204" charset="-122"/>
                <a:sym typeface="+mn-ea"/>
              </a:rPr>
              <a:t>体无比，阿母为汝求。便可速遣之，遣去慎莫留！”</a:t>
            </a:r>
            <a:endParaRPr kumimoji="0" lang="zh-CN" sz="240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sym typeface="+mn-ea"/>
            </a:endParaRPr>
          </a:p>
          <a:p>
            <a:pPr marL="0" marR="0" lvl="0" indent="609600" algn="l" defTabSz="914400" rtl="0" eaLnBrk="0" fontAlgn="base" latinLnBrk="0" hangingPunct="0">
              <a:lnSpc>
                <a:spcPct val="150000"/>
              </a:lnSpc>
              <a:spcBef>
                <a:spcPct val="0"/>
              </a:spcBef>
              <a:spcAft>
                <a:spcPct val="0"/>
              </a:spcAft>
              <a:buClrTx/>
              <a:buSzTx/>
              <a:buFontTx/>
              <a:buNone/>
              <a:defRPr/>
            </a:pPr>
            <a:r>
              <a:rPr lang="zh-CN" sz="2400">
                <a:ln>
                  <a:noFill/>
                </a:ln>
                <a:effectLst/>
                <a:uLnTx/>
                <a:uFillTx/>
                <a:latin typeface="微软雅黑" panose="020B0503020204020204" charset="-122"/>
                <a:ea typeface="微软雅黑" panose="020B0503020204020204" charset="-122"/>
                <a:sym typeface="+mn-ea"/>
              </a:rPr>
              <a:t>府吏长跪告：“</a:t>
            </a:r>
            <a:r>
              <a:rPr lang="zh-CN" sz="2400">
                <a:ln>
                  <a:noFill/>
                </a:ln>
                <a:solidFill>
                  <a:srgbClr val="C00000"/>
                </a:solidFill>
                <a:effectLst/>
                <a:uLnTx/>
                <a:uFillTx/>
                <a:latin typeface="微软雅黑" panose="020B0503020204020204" charset="-122"/>
                <a:ea typeface="微软雅黑" panose="020B0503020204020204" charset="-122"/>
                <a:sym typeface="+mn-ea"/>
              </a:rPr>
              <a:t>伏惟</a:t>
            </a:r>
            <a:r>
              <a:rPr lang="zh-CN" sz="2400">
                <a:ln>
                  <a:noFill/>
                </a:ln>
                <a:effectLst/>
                <a:uLnTx/>
                <a:uFillTx/>
                <a:latin typeface="微软雅黑" panose="020B0503020204020204" charset="-122"/>
                <a:ea typeface="微软雅黑" panose="020B0503020204020204" charset="-122"/>
                <a:sym typeface="+mn-ea"/>
              </a:rPr>
              <a:t>启阿母，今若遣此妇，终老不复取！”</a:t>
            </a:r>
            <a:endParaRPr kumimoji="0" lang="zh-CN" sz="240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sym typeface="+mn-ea"/>
            </a:endParaRPr>
          </a:p>
          <a:p>
            <a:pPr marL="0" marR="0" lvl="0" indent="609600" algn="l" defTabSz="914400" rtl="0" eaLnBrk="0" fontAlgn="base" latinLnBrk="0" hangingPunct="0">
              <a:lnSpc>
                <a:spcPct val="150000"/>
              </a:lnSpc>
              <a:spcBef>
                <a:spcPct val="0"/>
              </a:spcBef>
              <a:spcAft>
                <a:spcPct val="0"/>
              </a:spcAft>
              <a:buClrTx/>
              <a:buSzTx/>
              <a:buFontTx/>
              <a:buNone/>
              <a:defRPr/>
            </a:pPr>
            <a:endParaRPr lang="zh-CN" altLang="en-US" sz="2400">
              <a:ln>
                <a:noFill/>
              </a:ln>
              <a:effectLst/>
              <a:uLnTx/>
              <a:uFillTx/>
              <a:latin typeface="微软雅黑" panose="020B0503020204020204" charset="-122"/>
              <a:ea typeface="微软雅黑" panose="020B0503020204020204" charset="-122"/>
              <a:sym typeface="+mn-ea"/>
            </a:endParaRPr>
          </a:p>
        </p:txBody>
      </p:sp>
    </p:spTree>
    <p:custDataLst>
      <p:tags r:id="rId9"/>
    </p:custData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矩形 2"/>
          <p:cNvSpPr/>
          <p:nvPr>
            <p:custDataLst>
              <p:tags r:id="rId2"/>
            </p:custDataLst>
          </p:nvPr>
        </p:nvSpPr>
        <p:spPr>
          <a:xfrm>
            <a:off x="1327785" y="1506220"/>
            <a:ext cx="3422015" cy="716915"/>
          </a:xfrm>
          <a:prstGeom prst="rect">
            <a:avLst/>
          </a:prstGeom>
        </p:spPr>
        <p:txBody>
          <a:bodyPr wrap="square">
            <a:noAutofit/>
          </a:bodyPr>
          <a:lstStyle/>
          <a:p>
            <a:pPr algn="just">
              <a:lnSpc>
                <a:spcPct val="200000"/>
              </a:lnSpc>
            </a:pPr>
            <a:endParaRPr lang="zh-CN" altLang="en-US" kern="100">
              <a:solidFill>
                <a:schemeClr val="bg1"/>
              </a:solidFill>
              <a:latin typeface="黑体" panose="02010609060101010101" pitchFamily="49" charset="-122"/>
              <a:ea typeface="黑体" panose="02010609060101010101" pitchFamily="49" charset="-122"/>
              <a:cs typeface="黑体" panose="02010609060101010101" pitchFamily="49" charset="-122"/>
              <a:sym typeface="字魂105号-简雅黑" panose="00000500000000000000" pitchFamily="2" charset="-122"/>
            </a:endParaRPr>
          </a:p>
        </p:txBody>
      </p:sp>
      <p:pic>
        <p:nvPicPr>
          <p:cNvPr id="6" name="图片 5"/>
          <p:cNvPicPr>
            <a:picLocks noChangeAspect="1"/>
          </p:cNvPicPr>
          <p:nvPr>
            <p:custDataLst>
              <p:tags r:id="rId3"/>
            </p:custDataLst>
          </p:nvPr>
        </p:nvPicPr>
        <p:blipFill>
          <a:blip r:embed="rId4">
            <a:alphaModFix amt="50000"/>
            <a:extLst>
              <a:ext uri="{28A0092B-C50C-407E-A947-70E740481C1C}">
                <a14:useLocalDpi xmlns:a14="http://schemas.microsoft.com/office/drawing/2010/main" val="0"/>
              </a:ext>
            </a:extLst>
          </a:blip>
          <a:stretch>
            <a:fillRect/>
          </a:stretch>
        </p:blipFill>
        <p:spPr>
          <a:xfrm>
            <a:off x="8352790" y="2616200"/>
            <a:ext cx="4102735" cy="4102735"/>
          </a:xfrm>
          <a:prstGeom prst="rect">
            <a:avLst/>
          </a:prstGeom>
        </p:spPr>
      </p:pic>
      <p:pic>
        <p:nvPicPr>
          <p:cNvPr id="9" name="图片 8"/>
          <p:cNvPicPr>
            <a:picLocks noChangeAspect="1"/>
          </p:cNvPicPr>
          <p:nvPr>
            <p:custDataLst>
              <p:tags r:id="rId5"/>
            </p:custDataLst>
          </p:nvPr>
        </p:nvPicPr>
        <p:blipFill>
          <a:blip r:embed="rId6"/>
          <a:stretch>
            <a:fillRect/>
          </a:stretch>
        </p:blipFill>
        <p:spPr>
          <a:xfrm>
            <a:off x="770255" y="1779270"/>
            <a:ext cx="7181215" cy="4578350"/>
          </a:xfrm>
          <a:prstGeom prst="rect">
            <a:avLst/>
          </a:prstGeom>
        </p:spPr>
      </p:pic>
      <p:sp>
        <p:nvSpPr>
          <p:cNvPr id="5" name="文本框 4"/>
          <p:cNvSpPr txBox="1"/>
          <p:nvPr>
            <p:custDataLst>
              <p:tags r:id="rId7"/>
            </p:custDataLst>
          </p:nvPr>
        </p:nvSpPr>
        <p:spPr>
          <a:xfrm>
            <a:off x="695960" y="3665220"/>
            <a:ext cx="10015855" cy="2021840"/>
          </a:xfrm>
          <a:prstGeom prst="rect">
            <a:avLst/>
          </a:prstGeom>
          <a:noFill/>
        </p:spPr>
        <p:txBody>
          <a:bodyPr wrap="square" rtlCol="0">
            <a:noAutofit/>
          </a:bodyPr>
          <a:lstStyle/>
          <a:p>
            <a:pPr>
              <a:lnSpc>
                <a:spcPct val="120000"/>
              </a:lnSpc>
              <a:spcBef>
                <a:spcPct val="0"/>
              </a:spcBef>
              <a:spcAft>
                <a:spcPct val="0"/>
              </a:spcAft>
            </a:pPr>
            <a:r>
              <a:rPr lang="zh-CN" sz="2800">
                <a:solidFill>
                  <a:srgbClr val="C00000"/>
                </a:solidFill>
                <a:latin typeface="微软雅黑" panose="020B0503020204020204" charset="-122"/>
                <a:ea typeface="微软雅黑" panose="020B0503020204020204" charset="-122"/>
                <a:sym typeface="+mn-ea"/>
              </a:rPr>
              <a:t>床：坐具。</a:t>
            </a:r>
            <a:r>
              <a:rPr lang="en-US" altLang="zh-CN" sz="2800">
                <a:solidFill>
                  <a:srgbClr val="C00000"/>
                </a:solidFill>
                <a:latin typeface="微软雅黑" panose="020B0503020204020204" charset="-122"/>
                <a:ea typeface="微软雅黑" panose="020B0503020204020204" charset="-122"/>
                <a:sym typeface="+mn-ea"/>
              </a:rPr>
              <a:t>       </a:t>
            </a:r>
            <a:r>
              <a:rPr lang="zh-CN" altLang="en-US" sz="2800">
                <a:solidFill>
                  <a:srgbClr val="C00000"/>
                </a:solidFill>
                <a:latin typeface="微软雅黑" panose="020B0503020204020204" charset="-122"/>
                <a:ea typeface="微软雅黑" panose="020B0503020204020204" charset="-122"/>
                <a:sym typeface="+mn-ea"/>
              </a:rPr>
              <a:t>举言：开口说话。</a:t>
            </a:r>
            <a:r>
              <a:rPr lang="en-US" altLang="zh-CN" sz="2800">
                <a:solidFill>
                  <a:srgbClr val="C00000"/>
                </a:solidFill>
                <a:latin typeface="微软雅黑" panose="020B0503020204020204" charset="-122"/>
                <a:ea typeface="微软雅黑" panose="020B0503020204020204" charset="-122"/>
                <a:sym typeface="+mn-ea"/>
              </a:rPr>
              <a:t>      </a:t>
            </a:r>
            <a:r>
              <a:rPr lang="zh-CN" altLang="en-US" sz="2800">
                <a:solidFill>
                  <a:srgbClr val="C00000"/>
                </a:solidFill>
                <a:latin typeface="微软雅黑" panose="020B0503020204020204" charset="-122"/>
                <a:ea typeface="微软雅黑" panose="020B0503020204020204" charset="-122"/>
                <a:sym typeface="+mn-ea"/>
              </a:rPr>
              <a:t>报府：</a:t>
            </a:r>
            <a:r>
              <a:rPr lang="zh-CN" altLang="zh-CN" sz="28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赴府，到庐江太守府里去办事。</a:t>
            </a:r>
            <a:endParaRPr lang="zh-CN" altLang="zh-CN" sz="28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endParaRPr>
          </a:p>
          <a:p>
            <a:pPr>
              <a:lnSpc>
                <a:spcPct val="120000"/>
              </a:lnSpc>
              <a:spcBef>
                <a:spcPct val="0"/>
              </a:spcBef>
              <a:spcAft>
                <a:spcPct val="0"/>
              </a:spcAft>
            </a:pPr>
            <a:r>
              <a:rPr lang="zh-CN" altLang="zh-CN" sz="28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下心意：耐心受委屈。</a:t>
            </a:r>
            <a:endParaRPr lang="zh-CN" altLang="en-US" sz="2800" kern="10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p>
            <a:pPr>
              <a:lnSpc>
                <a:spcPct val="120000"/>
              </a:lnSpc>
              <a:spcBef>
                <a:spcPct val="0"/>
              </a:spcBef>
              <a:spcAft>
                <a:spcPct val="0"/>
              </a:spcAft>
            </a:pPr>
            <a:endParaRPr lang="zh-CN" altLang="en-US" sz="2000" kern="100">
              <a:solidFill>
                <a:srgbClr val="C00000"/>
              </a:solidFill>
              <a:latin typeface="微软雅黑" panose="020B0503020204020204" charset="-122"/>
              <a:ea typeface="微软雅黑" panose="020B0503020204020204" charset="-122"/>
              <a:cs typeface="微软雅黑" panose="020B0503020204020204" charset="-122"/>
            </a:endParaRPr>
          </a:p>
          <a:p>
            <a:endParaRPr lang="zh-CN" altLang="en-US" sz="2000" kern="10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1" name="文本框 10"/>
          <p:cNvSpPr txBox="1"/>
          <p:nvPr>
            <p:custDataLst>
              <p:tags r:id="rId8"/>
            </p:custDataLst>
          </p:nvPr>
        </p:nvSpPr>
        <p:spPr>
          <a:xfrm>
            <a:off x="560070" y="595630"/>
            <a:ext cx="10424160" cy="3415030"/>
          </a:xfrm>
          <a:prstGeom prst="rect">
            <a:avLst/>
          </a:prstGeom>
          <a:noFill/>
        </p:spPr>
        <p:txBody>
          <a:bodyPr wrap="square" rtlCol="0" anchor="t">
            <a:spAutoFit/>
          </a:bodyPr>
          <a:lstStyle/>
          <a:p>
            <a:pPr marL="0" marR="0" lvl="0" indent="609600" algn="l" defTabSz="914400" rtl="0" eaLnBrk="0" fontAlgn="base" latinLnBrk="0" hangingPunct="0">
              <a:lnSpc>
                <a:spcPct val="150000"/>
              </a:lnSpc>
              <a:spcBef>
                <a:spcPct val="0"/>
              </a:spcBef>
              <a:spcAft>
                <a:spcPct val="0"/>
              </a:spcAft>
              <a:buClrTx/>
              <a:buSzTx/>
              <a:buFontTx/>
              <a:buNone/>
              <a:defRPr/>
            </a:pPr>
            <a:r>
              <a:rPr lang="zh-CN" sz="2400">
                <a:ln>
                  <a:noFill/>
                </a:ln>
                <a:effectLst/>
                <a:uLnTx/>
                <a:uFillTx/>
                <a:latin typeface="微软雅黑" panose="020B0503020204020204" charset="-122"/>
                <a:ea typeface="微软雅黑" panose="020B0503020204020204" charset="-122"/>
                <a:sym typeface="+mn-ea"/>
              </a:rPr>
              <a:t>阿母得闻之，槌</a:t>
            </a:r>
            <a:r>
              <a:rPr lang="zh-CN" sz="2400">
                <a:ln>
                  <a:noFill/>
                </a:ln>
                <a:solidFill>
                  <a:srgbClr val="C00000"/>
                </a:solidFill>
                <a:effectLst/>
                <a:uLnTx/>
                <a:uFillTx/>
                <a:latin typeface="微软雅黑" panose="020B0503020204020204" charset="-122"/>
                <a:ea typeface="微软雅黑" panose="020B0503020204020204" charset="-122"/>
                <a:sym typeface="+mn-ea"/>
              </a:rPr>
              <a:t>床</a:t>
            </a:r>
            <a:r>
              <a:rPr lang="zh-CN" sz="2400">
                <a:ln>
                  <a:noFill/>
                </a:ln>
                <a:effectLst/>
                <a:uLnTx/>
                <a:uFillTx/>
                <a:latin typeface="微软雅黑" panose="020B0503020204020204" charset="-122"/>
                <a:ea typeface="微软雅黑" panose="020B0503020204020204" charset="-122"/>
                <a:sym typeface="+mn-ea"/>
              </a:rPr>
              <a:t>便大怒：“小子无所畏，何敢助妇语！吾已失恩义，会不相从许！”</a:t>
            </a:r>
            <a:endParaRPr kumimoji="0" lang="zh-CN" sz="240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sym typeface="+mn-ea"/>
            </a:endParaRPr>
          </a:p>
          <a:p>
            <a:pPr marL="0" marR="0" lvl="0" indent="609600" algn="l" defTabSz="914400" rtl="0" eaLnBrk="0" fontAlgn="base" latinLnBrk="0" hangingPunct="0">
              <a:lnSpc>
                <a:spcPct val="150000"/>
              </a:lnSpc>
              <a:spcBef>
                <a:spcPct val="0"/>
              </a:spcBef>
              <a:spcAft>
                <a:spcPct val="0"/>
              </a:spcAft>
              <a:buClrTx/>
              <a:buSzTx/>
              <a:buFontTx/>
              <a:buNone/>
              <a:defRPr/>
            </a:pPr>
            <a:r>
              <a:rPr lang="zh-CN" sz="2400">
                <a:ln>
                  <a:noFill/>
                </a:ln>
                <a:effectLst/>
                <a:uLnTx/>
                <a:uFillTx/>
                <a:latin typeface="微软雅黑" panose="020B0503020204020204" charset="-122"/>
                <a:ea typeface="微软雅黑" panose="020B0503020204020204" charset="-122"/>
                <a:sym typeface="+mn-ea"/>
              </a:rPr>
              <a:t>府吏默无声，再拜还入户,</a:t>
            </a:r>
            <a:r>
              <a:rPr lang="zh-CN" sz="2400">
                <a:ln>
                  <a:noFill/>
                </a:ln>
                <a:solidFill>
                  <a:srgbClr val="C00000"/>
                </a:solidFill>
                <a:effectLst/>
                <a:uLnTx/>
                <a:uFillTx/>
                <a:latin typeface="微软雅黑" panose="020B0503020204020204" charset="-122"/>
                <a:ea typeface="微软雅黑" panose="020B0503020204020204" charset="-122"/>
                <a:sym typeface="+mn-ea"/>
              </a:rPr>
              <a:t>举言</a:t>
            </a:r>
            <a:r>
              <a:rPr lang="zh-CN" sz="2400">
                <a:ln>
                  <a:noFill/>
                </a:ln>
                <a:effectLst/>
                <a:uLnTx/>
                <a:uFillTx/>
                <a:latin typeface="微软雅黑" panose="020B0503020204020204" charset="-122"/>
                <a:ea typeface="微软雅黑" panose="020B0503020204020204" charset="-122"/>
                <a:sym typeface="+mn-ea"/>
              </a:rPr>
              <a:t>谓新妇，哽咽不能语：“我自不驱卿，逼迫有阿母。卿但暂还家，吾今且</a:t>
            </a:r>
            <a:r>
              <a:rPr lang="zh-CN" sz="2400">
                <a:ln>
                  <a:noFill/>
                </a:ln>
                <a:solidFill>
                  <a:srgbClr val="C00000"/>
                </a:solidFill>
                <a:effectLst/>
                <a:uLnTx/>
                <a:uFillTx/>
                <a:latin typeface="微软雅黑" panose="020B0503020204020204" charset="-122"/>
                <a:ea typeface="微软雅黑" panose="020B0503020204020204" charset="-122"/>
                <a:sym typeface="+mn-ea"/>
              </a:rPr>
              <a:t>报府</a:t>
            </a:r>
            <a:r>
              <a:rPr lang="zh-CN" sz="2400">
                <a:ln>
                  <a:noFill/>
                </a:ln>
                <a:effectLst/>
                <a:uLnTx/>
                <a:uFillTx/>
                <a:latin typeface="微软雅黑" panose="020B0503020204020204" charset="-122"/>
                <a:ea typeface="微软雅黑" panose="020B0503020204020204" charset="-122"/>
                <a:sym typeface="+mn-ea"/>
              </a:rPr>
              <a:t>。不久当归还，还必相迎取。以此</a:t>
            </a:r>
            <a:r>
              <a:rPr lang="zh-CN" sz="2400">
                <a:ln>
                  <a:noFill/>
                </a:ln>
                <a:solidFill>
                  <a:srgbClr val="C00000"/>
                </a:solidFill>
                <a:effectLst/>
                <a:uLnTx/>
                <a:uFillTx/>
                <a:latin typeface="微软雅黑" panose="020B0503020204020204" charset="-122"/>
                <a:ea typeface="微软雅黑" panose="020B0503020204020204" charset="-122"/>
                <a:sym typeface="+mn-ea"/>
              </a:rPr>
              <a:t>下心意</a:t>
            </a:r>
            <a:r>
              <a:rPr lang="zh-CN" sz="2400">
                <a:ln>
                  <a:noFill/>
                </a:ln>
                <a:effectLst/>
                <a:uLnTx/>
                <a:uFillTx/>
                <a:latin typeface="微软雅黑" panose="020B0503020204020204" charset="-122"/>
                <a:ea typeface="微软雅黑" panose="020B0503020204020204" charset="-122"/>
                <a:sym typeface="+mn-ea"/>
              </a:rPr>
              <a:t>，慎勿违吾语。”</a:t>
            </a:r>
            <a:endParaRPr lang="zh-CN" sz="2400">
              <a:ln>
                <a:noFill/>
              </a:ln>
              <a:effectLst/>
              <a:uLnTx/>
              <a:uFillTx/>
              <a:latin typeface="微软雅黑" panose="020B0503020204020204" charset="-122"/>
              <a:ea typeface="微软雅黑" panose="020B0503020204020204" charset="-122"/>
              <a:sym typeface="+mn-ea"/>
            </a:endParaRPr>
          </a:p>
          <a:p>
            <a:pPr marL="0" marR="0" lvl="0" indent="609600" algn="l" defTabSz="914400" rtl="0" eaLnBrk="0" fontAlgn="base" latinLnBrk="0" hangingPunct="0">
              <a:lnSpc>
                <a:spcPct val="150000"/>
              </a:lnSpc>
              <a:spcBef>
                <a:spcPct val="0"/>
              </a:spcBef>
              <a:spcAft>
                <a:spcPct val="0"/>
              </a:spcAft>
              <a:buClrTx/>
              <a:buSzTx/>
              <a:buFontTx/>
              <a:buNone/>
              <a:defRPr/>
            </a:pPr>
            <a:endParaRPr lang="zh-CN" altLang="en-US" sz="2400">
              <a:ln>
                <a:noFill/>
              </a:ln>
              <a:effectLst/>
              <a:uLnTx/>
              <a:uFillTx/>
              <a:latin typeface="微软雅黑" panose="020B0503020204020204" charset="-122"/>
              <a:ea typeface="微软雅黑" panose="020B0503020204020204" charset="-122"/>
              <a:sym typeface="+mn-ea"/>
            </a:endParaRPr>
          </a:p>
        </p:txBody>
      </p:sp>
    </p:spTree>
    <p:custDataLst>
      <p:tags r:id="rId9"/>
    </p:custData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矩形 2"/>
          <p:cNvSpPr/>
          <p:nvPr>
            <p:custDataLst>
              <p:tags r:id="rId2"/>
            </p:custDataLst>
          </p:nvPr>
        </p:nvSpPr>
        <p:spPr>
          <a:xfrm>
            <a:off x="1327785" y="1506220"/>
            <a:ext cx="3422015" cy="716915"/>
          </a:xfrm>
          <a:prstGeom prst="rect">
            <a:avLst/>
          </a:prstGeom>
        </p:spPr>
        <p:txBody>
          <a:bodyPr wrap="square">
            <a:noAutofit/>
          </a:bodyPr>
          <a:lstStyle/>
          <a:p>
            <a:pPr algn="just">
              <a:lnSpc>
                <a:spcPct val="200000"/>
              </a:lnSpc>
            </a:pPr>
            <a:endParaRPr lang="zh-CN" altLang="en-US" kern="100">
              <a:solidFill>
                <a:schemeClr val="bg1"/>
              </a:solidFill>
              <a:latin typeface="黑体" panose="02010609060101010101" pitchFamily="49" charset="-122"/>
              <a:ea typeface="黑体" panose="02010609060101010101" pitchFamily="49" charset="-122"/>
              <a:cs typeface="黑体" panose="02010609060101010101" pitchFamily="49" charset="-122"/>
              <a:sym typeface="字魂105号-简雅黑" panose="00000500000000000000" pitchFamily="2" charset="-122"/>
            </a:endParaRPr>
          </a:p>
        </p:txBody>
      </p:sp>
      <p:pic>
        <p:nvPicPr>
          <p:cNvPr id="6" name="图片 5"/>
          <p:cNvPicPr>
            <a:picLocks noChangeAspect="1"/>
          </p:cNvPicPr>
          <p:nvPr>
            <p:custDataLst>
              <p:tags r:id="rId3"/>
            </p:custDataLst>
          </p:nvPr>
        </p:nvPicPr>
        <p:blipFill>
          <a:blip r:embed="rId4">
            <a:alphaModFix amt="50000"/>
            <a:extLst>
              <a:ext uri="{28A0092B-C50C-407E-A947-70E740481C1C}">
                <a14:useLocalDpi xmlns:a14="http://schemas.microsoft.com/office/drawing/2010/main" val="0"/>
              </a:ext>
            </a:extLst>
          </a:blip>
          <a:stretch>
            <a:fillRect/>
          </a:stretch>
        </p:blipFill>
        <p:spPr>
          <a:xfrm>
            <a:off x="8352790" y="2616200"/>
            <a:ext cx="4102735" cy="4102735"/>
          </a:xfrm>
          <a:prstGeom prst="rect">
            <a:avLst/>
          </a:prstGeom>
        </p:spPr>
      </p:pic>
      <p:pic>
        <p:nvPicPr>
          <p:cNvPr id="9" name="图片 8"/>
          <p:cNvPicPr>
            <a:picLocks noChangeAspect="1"/>
          </p:cNvPicPr>
          <p:nvPr>
            <p:custDataLst>
              <p:tags r:id="rId5"/>
            </p:custDataLst>
          </p:nvPr>
        </p:nvPicPr>
        <p:blipFill>
          <a:blip r:embed="rId6"/>
          <a:stretch>
            <a:fillRect/>
          </a:stretch>
        </p:blipFill>
        <p:spPr>
          <a:xfrm>
            <a:off x="770255" y="1779270"/>
            <a:ext cx="7181215" cy="4578350"/>
          </a:xfrm>
          <a:prstGeom prst="rect">
            <a:avLst/>
          </a:prstGeom>
        </p:spPr>
      </p:pic>
      <p:sp>
        <p:nvSpPr>
          <p:cNvPr id="5" name="文本框 4"/>
          <p:cNvSpPr txBox="1"/>
          <p:nvPr>
            <p:custDataLst>
              <p:tags r:id="rId7"/>
            </p:custDataLst>
          </p:nvPr>
        </p:nvSpPr>
        <p:spPr>
          <a:xfrm>
            <a:off x="610235" y="3623310"/>
            <a:ext cx="10395585" cy="2609215"/>
          </a:xfrm>
          <a:prstGeom prst="rect">
            <a:avLst/>
          </a:prstGeom>
          <a:noFill/>
        </p:spPr>
        <p:txBody>
          <a:bodyPr wrap="square" rtlCol="0">
            <a:noAutofit/>
          </a:bodyPr>
          <a:lstStyle/>
          <a:p>
            <a:pPr>
              <a:lnSpc>
                <a:spcPct val="120000"/>
              </a:lnSpc>
              <a:spcBef>
                <a:spcPct val="0"/>
              </a:spcBef>
              <a:spcAft>
                <a:spcPct val="0"/>
              </a:spcAft>
            </a:pPr>
            <a:r>
              <a:rPr lang="zh-CN" sz="2400">
                <a:solidFill>
                  <a:srgbClr val="C00000"/>
                </a:solidFill>
                <a:latin typeface="微软雅黑" panose="020B0503020204020204" charset="-122"/>
                <a:ea typeface="微软雅黑" panose="020B0503020204020204" charset="-122"/>
                <a:sym typeface="+mn-ea"/>
              </a:rPr>
              <a:t>初阳岁：</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冬至以后，立春以前。</a:t>
            </a:r>
            <a:r>
              <a:rPr lang="en-US"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谢：</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辞别。</a:t>
            </a:r>
            <a:endPar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endParaRPr>
          </a:p>
          <a:p>
            <a:pPr>
              <a:lnSpc>
                <a:spcPct val="120000"/>
              </a:lnSpc>
              <a:spcBef>
                <a:spcPct val="0"/>
              </a:spcBef>
              <a:spcAft>
                <a:spcPct val="0"/>
              </a:spcAft>
            </a:pP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作息：偏义复词，偏指</a:t>
            </a:r>
            <a:r>
              <a:rPr lang="en-US" altLang="zh-CN" sz="2400" kern="100">
                <a:solidFill>
                  <a:srgbClr val="C00000"/>
                </a:solidFill>
                <a:latin typeface="宋体" panose="02010600030101010101" pitchFamily="2" charset="-122"/>
                <a:ea typeface="微软雅黑" panose="020B0503020204020204" charset="-122"/>
                <a:cs typeface="Times New Roman" panose="02020603050405020304" pitchFamily="18" charset="0"/>
                <a:sym typeface="+mn-ea"/>
              </a:rPr>
              <a:t>“</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作</a:t>
            </a:r>
            <a:r>
              <a:rPr lang="en-US" altLang="zh-CN" sz="2400" kern="100">
                <a:solidFill>
                  <a:srgbClr val="C00000"/>
                </a:solidFill>
                <a:latin typeface="宋体" panose="02010600030101010101" pitchFamily="2" charset="-122"/>
                <a:ea typeface="微软雅黑" panose="020B0503020204020204" charset="-122"/>
                <a:cs typeface="Times New Roman" panose="02020603050405020304" pitchFamily="18" charset="0"/>
                <a:sym typeface="+mn-ea"/>
              </a:rPr>
              <a:t>”</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，这里指工作。</a:t>
            </a:r>
            <a:r>
              <a:rPr lang="en-US"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sz="2400">
                <a:ln>
                  <a:noFill/>
                </a:ln>
                <a:solidFill>
                  <a:srgbClr val="C00000"/>
                </a:solidFill>
                <a:effectLst/>
                <a:uLnTx/>
                <a:uFillTx/>
                <a:latin typeface="微软雅黑" panose="020B0503020204020204" charset="-122"/>
                <a:ea typeface="微软雅黑" panose="020B0503020204020204" charset="-122"/>
                <a:sym typeface="+mn-ea"/>
              </a:rPr>
              <a:t>伶俜：</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孤单的样子。</a:t>
            </a:r>
            <a:endPar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endParaRPr>
          </a:p>
          <a:p>
            <a:pPr>
              <a:lnSpc>
                <a:spcPct val="120000"/>
              </a:lnSpc>
              <a:spcBef>
                <a:spcPct val="0"/>
              </a:spcBef>
              <a:spcAft>
                <a:spcPct val="0"/>
              </a:spcAft>
            </a:pP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葳蕤：繁盛的样子。</a:t>
            </a:r>
            <a:r>
              <a:rPr lang="en-US"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遗施：</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赠送，施与。</a:t>
            </a:r>
            <a:r>
              <a:rPr lang="en-US"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会因：</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会面的机会。</a:t>
            </a:r>
            <a:endParaRPr lang="zh-CN" altLang="en-US"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p>
            <a:pPr>
              <a:lnSpc>
                <a:spcPct val="120000"/>
              </a:lnSpc>
              <a:spcBef>
                <a:spcPct val="0"/>
              </a:spcBef>
              <a:spcAft>
                <a:spcPct val="0"/>
              </a:spcAft>
            </a:pPr>
            <a:endParaRPr lang="zh-CN" altLang="en-US" sz="2000" kern="10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p>
            <a:pPr>
              <a:lnSpc>
                <a:spcPct val="120000"/>
              </a:lnSpc>
              <a:spcBef>
                <a:spcPct val="0"/>
              </a:spcBef>
              <a:spcAft>
                <a:spcPct val="0"/>
              </a:spcAft>
            </a:pPr>
            <a:r>
              <a:rPr lang="en-US" altLang="zh-CN" sz="20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endParaRPr lang="zh-CN" altLang="en-US" sz="2000">
              <a:solidFill>
                <a:srgbClr val="C00000"/>
              </a:solidFill>
            </a:endParaRPr>
          </a:p>
          <a:p>
            <a:pPr>
              <a:lnSpc>
                <a:spcPct val="120000"/>
              </a:lnSpc>
              <a:spcBef>
                <a:spcPct val="0"/>
              </a:spcBef>
              <a:spcAft>
                <a:spcPct val="0"/>
              </a:spcAft>
            </a:pPr>
            <a:endParaRPr lang="zh-CN" altLang="en-US" sz="2000" kern="10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p>
            <a:pPr>
              <a:lnSpc>
                <a:spcPct val="120000"/>
              </a:lnSpc>
              <a:spcBef>
                <a:spcPct val="0"/>
              </a:spcBef>
              <a:spcAft>
                <a:spcPct val="0"/>
              </a:spcAft>
            </a:pPr>
            <a:endParaRPr lang="zh-CN" altLang="en-US" sz="2000" kern="100">
              <a:solidFill>
                <a:srgbClr val="C00000"/>
              </a:solidFill>
              <a:latin typeface="微软雅黑" panose="020B0503020204020204" charset="-122"/>
              <a:ea typeface="微软雅黑" panose="020B0503020204020204" charset="-122"/>
              <a:cs typeface="微软雅黑" panose="020B0503020204020204" charset="-122"/>
            </a:endParaRPr>
          </a:p>
          <a:p>
            <a:endParaRPr lang="zh-CN" altLang="en-US" sz="2000" kern="10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1" name="文本框 10"/>
          <p:cNvSpPr txBox="1"/>
          <p:nvPr>
            <p:custDataLst>
              <p:tags r:id="rId8"/>
            </p:custDataLst>
          </p:nvPr>
        </p:nvSpPr>
        <p:spPr>
          <a:xfrm>
            <a:off x="374650" y="499745"/>
            <a:ext cx="11000740" cy="3415030"/>
          </a:xfrm>
          <a:prstGeom prst="rect">
            <a:avLst/>
          </a:prstGeom>
          <a:noFill/>
        </p:spPr>
        <p:txBody>
          <a:bodyPr wrap="square" rtlCol="0" anchor="t">
            <a:spAutoFit/>
          </a:bodyPr>
          <a:lstStyle/>
          <a:p>
            <a:pPr marL="0" marR="0" lvl="0" indent="609600" algn="l" defTabSz="914400" rtl="0" eaLnBrk="0" fontAlgn="base" latinLnBrk="0" hangingPunct="0">
              <a:lnSpc>
                <a:spcPct val="150000"/>
              </a:lnSpc>
              <a:spcBef>
                <a:spcPct val="0"/>
              </a:spcBef>
              <a:spcAft>
                <a:spcPct val="0"/>
              </a:spcAft>
              <a:buClrTx/>
              <a:buSzTx/>
              <a:buFontTx/>
              <a:buNone/>
              <a:defRPr/>
            </a:pPr>
            <a:r>
              <a:rPr lang="zh-CN" sz="2400">
                <a:ln>
                  <a:noFill/>
                </a:ln>
                <a:effectLst/>
                <a:uLnTx/>
                <a:uFillTx/>
                <a:latin typeface="微软雅黑" panose="020B0503020204020204" charset="-122"/>
                <a:ea typeface="微软雅黑" panose="020B0503020204020204" charset="-122"/>
                <a:sym typeface="+mn-ea"/>
              </a:rPr>
              <a:t>新妇谓府吏：“勿复重纷纭。往昔</a:t>
            </a:r>
            <a:r>
              <a:rPr lang="zh-CN" sz="2400">
                <a:ln>
                  <a:noFill/>
                </a:ln>
                <a:solidFill>
                  <a:srgbClr val="C00000"/>
                </a:solidFill>
                <a:effectLst/>
                <a:uLnTx/>
                <a:uFillTx/>
                <a:latin typeface="微软雅黑" panose="020B0503020204020204" charset="-122"/>
                <a:ea typeface="微软雅黑" panose="020B0503020204020204" charset="-122"/>
                <a:sym typeface="+mn-ea"/>
              </a:rPr>
              <a:t>初阳岁</a:t>
            </a:r>
            <a:r>
              <a:rPr lang="zh-CN" sz="2400">
                <a:ln>
                  <a:noFill/>
                </a:ln>
                <a:effectLst/>
                <a:uLnTx/>
                <a:uFillTx/>
                <a:latin typeface="微软雅黑" panose="020B0503020204020204" charset="-122"/>
                <a:ea typeface="微软雅黑" panose="020B0503020204020204" charset="-122"/>
                <a:sym typeface="+mn-ea"/>
              </a:rPr>
              <a:t>，</a:t>
            </a:r>
            <a:r>
              <a:rPr lang="zh-CN" sz="2400">
                <a:ln>
                  <a:noFill/>
                </a:ln>
                <a:solidFill>
                  <a:srgbClr val="C00000"/>
                </a:solidFill>
                <a:effectLst/>
                <a:uLnTx/>
                <a:uFillTx/>
                <a:latin typeface="微软雅黑" panose="020B0503020204020204" charset="-122"/>
                <a:ea typeface="微软雅黑" panose="020B0503020204020204" charset="-122"/>
                <a:sym typeface="+mn-ea"/>
              </a:rPr>
              <a:t>谢</a:t>
            </a:r>
            <a:r>
              <a:rPr lang="zh-CN" sz="2400">
                <a:ln>
                  <a:noFill/>
                </a:ln>
                <a:effectLst/>
                <a:uLnTx/>
                <a:uFillTx/>
                <a:latin typeface="微软雅黑" panose="020B0503020204020204" charset="-122"/>
                <a:ea typeface="微软雅黑" panose="020B0503020204020204" charset="-122"/>
                <a:sym typeface="+mn-ea"/>
              </a:rPr>
              <a:t>家来贵门。奉事循公姥，进止敢自专？昼夜勤</a:t>
            </a:r>
            <a:r>
              <a:rPr lang="zh-CN" sz="2400">
                <a:ln>
                  <a:noFill/>
                </a:ln>
                <a:solidFill>
                  <a:srgbClr val="C00000"/>
                </a:solidFill>
                <a:effectLst/>
                <a:uLnTx/>
                <a:uFillTx/>
                <a:latin typeface="微软雅黑" panose="020B0503020204020204" charset="-122"/>
                <a:ea typeface="微软雅黑" panose="020B0503020204020204" charset="-122"/>
                <a:sym typeface="+mn-ea"/>
              </a:rPr>
              <a:t>作息</a:t>
            </a:r>
            <a:r>
              <a:rPr lang="zh-CN" sz="2400">
                <a:ln>
                  <a:noFill/>
                </a:ln>
                <a:effectLst/>
                <a:uLnTx/>
                <a:uFillTx/>
                <a:latin typeface="微软雅黑" panose="020B0503020204020204" charset="-122"/>
                <a:ea typeface="微软雅黑" panose="020B0503020204020204" charset="-122"/>
                <a:sym typeface="+mn-ea"/>
              </a:rPr>
              <a:t>，</a:t>
            </a:r>
            <a:r>
              <a:rPr lang="zh-CN" sz="2400">
                <a:ln>
                  <a:noFill/>
                </a:ln>
                <a:solidFill>
                  <a:srgbClr val="C00000"/>
                </a:solidFill>
                <a:effectLst/>
                <a:uLnTx/>
                <a:uFillTx/>
                <a:latin typeface="微软雅黑" panose="020B0503020204020204" charset="-122"/>
                <a:ea typeface="微软雅黑" panose="020B0503020204020204" charset="-122"/>
                <a:sym typeface="+mn-ea"/>
              </a:rPr>
              <a:t>伶俜</a:t>
            </a:r>
            <a:r>
              <a:rPr lang="zh-CN" sz="2400">
                <a:ln>
                  <a:noFill/>
                </a:ln>
                <a:effectLst/>
                <a:uLnTx/>
                <a:uFillTx/>
                <a:latin typeface="微软雅黑" panose="020B0503020204020204" charset="-122"/>
                <a:ea typeface="微软雅黑" panose="020B0503020204020204" charset="-122"/>
                <a:sym typeface="+mn-ea"/>
              </a:rPr>
              <a:t>萦苦辛。谓言无罪过，供养卒大恩；仍更被驱遣，何言复来还！妾有绣腰襦，</a:t>
            </a:r>
            <a:r>
              <a:rPr lang="zh-CN" sz="2400">
                <a:ln>
                  <a:noFill/>
                </a:ln>
                <a:solidFill>
                  <a:srgbClr val="C00000"/>
                </a:solidFill>
                <a:effectLst/>
                <a:uLnTx/>
                <a:uFillTx/>
                <a:latin typeface="微软雅黑" panose="020B0503020204020204" charset="-122"/>
                <a:ea typeface="微软雅黑" panose="020B0503020204020204" charset="-122"/>
                <a:sym typeface="+mn-ea"/>
              </a:rPr>
              <a:t>葳蕤</a:t>
            </a:r>
            <a:r>
              <a:rPr lang="zh-CN" sz="2400">
                <a:ln>
                  <a:noFill/>
                </a:ln>
                <a:effectLst/>
                <a:uLnTx/>
                <a:uFillTx/>
                <a:latin typeface="微软雅黑" panose="020B0503020204020204" charset="-122"/>
                <a:ea typeface="微软雅黑" panose="020B0503020204020204" charset="-122"/>
                <a:sym typeface="+mn-ea"/>
              </a:rPr>
              <a:t>自生光；红罗复斗帐，四角垂香囊；箱帘六七十，绿碧青丝绳，物物各自异，种种在其中。人贱物亦鄙，不足迎后人，留待作</a:t>
            </a:r>
            <a:r>
              <a:rPr lang="zh-CN" sz="2400">
                <a:ln>
                  <a:noFill/>
                </a:ln>
                <a:solidFill>
                  <a:srgbClr val="C00000"/>
                </a:solidFill>
                <a:effectLst/>
                <a:uLnTx/>
                <a:uFillTx/>
                <a:latin typeface="微软雅黑" panose="020B0503020204020204" charset="-122"/>
                <a:ea typeface="微软雅黑" panose="020B0503020204020204" charset="-122"/>
                <a:sym typeface="+mn-ea"/>
              </a:rPr>
              <a:t>遗施</a:t>
            </a:r>
            <a:r>
              <a:rPr lang="zh-CN" sz="2400">
                <a:ln>
                  <a:noFill/>
                </a:ln>
                <a:effectLst/>
                <a:uLnTx/>
                <a:uFillTx/>
                <a:latin typeface="微软雅黑" panose="020B0503020204020204" charset="-122"/>
                <a:ea typeface="微软雅黑" panose="020B0503020204020204" charset="-122"/>
                <a:sym typeface="+mn-ea"/>
              </a:rPr>
              <a:t>，于今无</a:t>
            </a:r>
            <a:r>
              <a:rPr lang="zh-CN" sz="2400">
                <a:ln>
                  <a:noFill/>
                </a:ln>
                <a:solidFill>
                  <a:srgbClr val="C00000"/>
                </a:solidFill>
                <a:effectLst/>
                <a:uLnTx/>
                <a:uFillTx/>
                <a:latin typeface="微软雅黑" panose="020B0503020204020204" charset="-122"/>
                <a:ea typeface="微软雅黑" panose="020B0503020204020204" charset="-122"/>
                <a:sym typeface="+mn-ea"/>
              </a:rPr>
              <a:t>会因</a:t>
            </a:r>
            <a:r>
              <a:rPr lang="zh-CN" sz="2400">
                <a:ln>
                  <a:noFill/>
                </a:ln>
                <a:effectLst/>
                <a:uLnTx/>
                <a:uFillTx/>
                <a:latin typeface="微软雅黑" panose="020B0503020204020204" charset="-122"/>
                <a:ea typeface="微软雅黑" panose="020B0503020204020204" charset="-122"/>
                <a:sym typeface="+mn-ea"/>
              </a:rPr>
              <a:t>。时时为安慰，久久莫相忘！”</a:t>
            </a:r>
            <a:endParaRPr kumimoji="0" lang="zh-CN" sz="240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sym typeface="+mn-ea"/>
            </a:endParaRPr>
          </a:p>
          <a:p>
            <a:pPr marL="0" marR="0" lvl="0" indent="609600" algn="l" defTabSz="914400" rtl="0" eaLnBrk="0" fontAlgn="base" latinLnBrk="0" hangingPunct="0">
              <a:lnSpc>
                <a:spcPct val="150000"/>
              </a:lnSpc>
              <a:spcBef>
                <a:spcPct val="0"/>
              </a:spcBef>
              <a:spcAft>
                <a:spcPct val="0"/>
              </a:spcAft>
              <a:buClrTx/>
              <a:buSzTx/>
              <a:buFontTx/>
              <a:buNone/>
              <a:defRPr/>
            </a:pPr>
            <a:endParaRPr lang="zh-CN" altLang="en-US" sz="2400">
              <a:ln>
                <a:noFill/>
              </a:ln>
              <a:effectLst/>
              <a:uLnTx/>
              <a:uFillTx/>
              <a:latin typeface="微软雅黑" panose="020B0503020204020204" charset="-122"/>
              <a:ea typeface="微软雅黑" panose="020B0503020204020204" charset="-122"/>
              <a:sym typeface="+mn-ea"/>
            </a:endParaRPr>
          </a:p>
        </p:txBody>
      </p:sp>
    </p:spTree>
    <p:custDataLst>
      <p:tags r:id="rId9"/>
    </p:custData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矩形 2"/>
          <p:cNvSpPr/>
          <p:nvPr>
            <p:custDataLst>
              <p:tags r:id="rId2"/>
            </p:custDataLst>
          </p:nvPr>
        </p:nvSpPr>
        <p:spPr>
          <a:xfrm>
            <a:off x="1327785" y="1506220"/>
            <a:ext cx="3422015" cy="716915"/>
          </a:xfrm>
          <a:prstGeom prst="rect">
            <a:avLst/>
          </a:prstGeom>
        </p:spPr>
        <p:txBody>
          <a:bodyPr wrap="square">
            <a:noAutofit/>
          </a:bodyPr>
          <a:lstStyle/>
          <a:p>
            <a:pPr algn="just">
              <a:lnSpc>
                <a:spcPct val="200000"/>
              </a:lnSpc>
            </a:pPr>
            <a:endParaRPr lang="zh-CN" altLang="en-US" kern="100">
              <a:solidFill>
                <a:schemeClr val="bg1"/>
              </a:solidFill>
              <a:latin typeface="黑体" panose="02010609060101010101" pitchFamily="49" charset="-122"/>
              <a:ea typeface="黑体" panose="02010609060101010101" pitchFamily="49" charset="-122"/>
              <a:cs typeface="黑体" panose="02010609060101010101" pitchFamily="49" charset="-122"/>
              <a:sym typeface="字魂105号-简雅黑" panose="00000500000000000000" pitchFamily="2" charset="-122"/>
            </a:endParaRPr>
          </a:p>
        </p:txBody>
      </p:sp>
      <p:pic>
        <p:nvPicPr>
          <p:cNvPr id="6" name="图片 5"/>
          <p:cNvPicPr>
            <a:picLocks noChangeAspect="1"/>
          </p:cNvPicPr>
          <p:nvPr>
            <p:custDataLst>
              <p:tags r:id="rId3"/>
            </p:custDataLst>
          </p:nvPr>
        </p:nvPicPr>
        <p:blipFill>
          <a:blip r:embed="rId4">
            <a:alphaModFix amt="50000"/>
            <a:extLst>
              <a:ext uri="{28A0092B-C50C-407E-A947-70E740481C1C}">
                <a14:useLocalDpi xmlns:a14="http://schemas.microsoft.com/office/drawing/2010/main" val="0"/>
              </a:ext>
            </a:extLst>
          </a:blip>
          <a:stretch>
            <a:fillRect/>
          </a:stretch>
        </p:blipFill>
        <p:spPr>
          <a:xfrm>
            <a:off x="8352790" y="2616200"/>
            <a:ext cx="4102735" cy="4102735"/>
          </a:xfrm>
          <a:prstGeom prst="rect">
            <a:avLst/>
          </a:prstGeom>
        </p:spPr>
      </p:pic>
      <p:pic>
        <p:nvPicPr>
          <p:cNvPr id="9" name="图片 8"/>
          <p:cNvPicPr>
            <a:picLocks noChangeAspect="1"/>
          </p:cNvPicPr>
          <p:nvPr>
            <p:custDataLst>
              <p:tags r:id="rId5"/>
            </p:custDataLst>
          </p:nvPr>
        </p:nvPicPr>
        <p:blipFill>
          <a:blip r:embed="rId6"/>
          <a:stretch>
            <a:fillRect/>
          </a:stretch>
        </p:blipFill>
        <p:spPr>
          <a:xfrm>
            <a:off x="770255" y="1779270"/>
            <a:ext cx="7181215" cy="4578350"/>
          </a:xfrm>
          <a:prstGeom prst="rect">
            <a:avLst/>
          </a:prstGeom>
        </p:spPr>
      </p:pic>
      <p:sp>
        <p:nvSpPr>
          <p:cNvPr id="5" name="文本框 4"/>
          <p:cNvSpPr txBox="1"/>
          <p:nvPr>
            <p:custDataLst>
              <p:tags r:id="rId7"/>
            </p:custDataLst>
          </p:nvPr>
        </p:nvSpPr>
        <p:spPr>
          <a:xfrm>
            <a:off x="641350" y="4525645"/>
            <a:ext cx="9392285" cy="1220470"/>
          </a:xfrm>
          <a:prstGeom prst="rect">
            <a:avLst/>
          </a:prstGeom>
          <a:noFill/>
        </p:spPr>
        <p:txBody>
          <a:bodyPr wrap="square" rtlCol="0">
            <a:noAutofit/>
          </a:bodyPr>
          <a:lstStyle/>
          <a:p>
            <a:pPr>
              <a:lnSpc>
                <a:spcPct val="120000"/>
              </a:lnSpc>
              <a:spcBef>
                <a:spcPct val="0"/>
              </a:spcBef>
              <a:spcAft>
                <a:spcPct val="0"/>
              </a:spcAft>
            </a:pPr>
            <a:r>
              <a:rPr lang="zh-CN" sz="2400">
                <a:solidFill>
                  <a:srgbClr val="C00000"/>
                </a:solidFill>
                <a:latin typeface="微软雅黑" panose="020B0503020204020204" charset="-122"/>
                <a:ea typeface="微软雅黑" panose="020B0503020204020204" charset="-122"/>
                <a:sym typeface="+mn-ea"/>
              </a:rPr>
              <a:t>严妆：</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盛装，仔细地梳妆打扮。</a:t>
            </a:r>
            <a:r>
              <a:rPr lang="en-US"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通：</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遍。</a:t>
            </a:r>
            <a:r>
              <a:rPr lang="en-US"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蹑：</a:t>
            </a:r>
            <a:r>
              <a:rPr lang="zh-CN" altLang="zh-CN" sz="2400" kern="100">
                <a:solidFill>
                  <a:srgbClr val="C00000"/>
                </a:solidFill>
                <a:latin typeface="IPAPANNEW" panose="02000500070000020004" pitchFamily="2" charset="0"/>
                <a:ea typeface="微软雅黑" panose="020B0503020204020204" charset="-122"/>
                <a:cs typeface="Times New Roman" panose="02020603050405020304" pitchFamily="18" charset="0"/>
                <a:sym typeface="+mn-ea"/>
              </a:rPr>
              <a:t>踩，这里指穿</a:t>
            </a:r>
            <a:r>
              <a:rPr lang="en-US" altLang="zh-CN" sz="2400" kern="100">
                <a:solidFill>
                  <a:srgbClr val="C00000"/>
                </a:solidFill>
                <a:latin typeface="IPAPANNEW" panose="02000500070000020004" pitchFamily="2" charset="0"/>
                <a:ea typeface="微软雅黑" panose="020B0503020204020204" charset="-122"/>
                <a:cs typeface="Times New Roman" panose="02020603050405020304" pitchFamily="18" charset="0"/>
                <a:sym typeface="+mn-ea"/>
              </a:rPr>
              <a:t>(</a:t>
            </a:r>
            <a:r>
              <a:rPr lang="zh-CN" altLang="zh-CN" sz="2400" kern="100">
                <a:solidFill>
                  <a:srgbClr val="C00000"/>
                </a:solidFill>
                <a:latin typeface="IPAPANNEW" panose="02000500070000020004" pitchFamily="2" charset="0"/>
                <a:ea typeface="微软雅黑" panose="020B0503020204020204" charset="-122"/>
                <a:cs typeface="Times New Roman" panose="02020603050405020304" pitchFamily="18" charset="0"/>
                <a:sym typeface="+mn-ea"/>
              </a:rPr>
              <a:t>鞋</a:t>
            </a:r>
            <a:r>
              <a:rPr lang="en-US" altLang="zh-CN" sz="2400" kern="100">
                <a:solidFill>
                  <a:srgbClr val="C00000"/>
                </a:solidFill>
                <a:latin typeface="IPAPANNEW" panose="02000500070000020004" pitchFamily="2" charset="0"/>
                <a:ea typeface="微软雅黑" panose="020B0503020204020204" charset="-122"/>
                <a:cs typeface="Times New Roman" panose="02020603050405020304" pitchFamily="18" charset="0"/>
                <a:sym typeface="+mn-ea"/>
              </a:rPr>
              <a:t>)</a:t>
            </a:r>
            <a:r>
              <a:rPr lang="zh-CN" altLang="en-US" sz="2400" kern="100">
                <a:solidFill>
                  <a:srgbClr val="C00000"/>
                </a:solidFill>
                <a:latin typeface="IPAPANNEW" panose="02000500070000020004" pitchFamily="2" charset="0"/>
                <a:ea typeface="微软雅黑" panose="020B0503020204020204" charset="-122"/>
                <a:cs typeface="Times New Roman" panose="02020603050405020304" pitchFamily="18" charset="0"/>
                <a:sym typeface="+mn-ea"/>
              </a:rPr>
              <a:t>。</a:t>
            </a:r>
            <a:endParaRPr lang="zh-CN" altLang="en-US" sz="2400" kern="100">
              <a:solidFill>
                <a:srgbClr val="C00000"/>
              </a:solidFill>
              <a:latin typeface="IPAPANNEW" panose="02000500070000020004" pitchFamily="2" charset="0"/>
              <a:ea typeface="微软雅黑" panose="020B0503020204020204" charset="-122"/>
              <a:cs typeface="Times New Roman" panose="02020603050405020304" pitchFamily="18" charset="0"/>
              <a:sym typeface="+mn-ea"/>
            </a:endParaRPr>
          </a:p>
          <a:p>
            <a:pPr>
              <a:lnSpc>
                <a:spcPct val="120000"/>
              </a:lnSpc>
              <a:spcBef>
                <a:spcPct val="0"/>
              </a:spcBef>
              <a:spcAft>
                <a:spcPct val="0"/>
              </a:spcAft>
            </a:pPr>
            <a:r>
              <a:rPr lang="zh-CN" sz="2400">
                <a:ln>
                  <a:noFill/>
                </a:ln>
                <a:solidFill>
                  <a:srgbClr val="C00000"/>
                </a:solidFill>
                <a:effectLst/>
                <a:uLnTx/>
                <a:uFillTx/>
                <a:latin typeface="微软雅黑" panose="020B0503020204020204" charset="-122"/>
                <a:ea typeface="微软雅黑" panose="020B0503020204020204" charset="-122"/>
                <a:sym typeface="+mn-ea"/>
              </a:rPr>
              <a:t>珰：</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耳坠。</a:t>
            </a:r>
            <a:r>
              <a:rPr lang="en-US"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野里：</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乡间。</a:t>
            </a:r>
            <a:r>
              <a:rPr lang="en-US"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兼愧：</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对</a:t>
            </a:r>
            <a:r>
              <a:rPr lang="en-US" altLang="zh-CN" sz="2400" kern="100">
                <a:solidFill>
                  <a:srgbClr val="C00000"/>
                </a:solidFill>
                <a:latin typeface="宋体" panose="02010600030101010101" pitchFamily="2" charset="-122"/>
                <a:ea typeface="微软雅黑" panose="020B0503020204020204" charset="-122"/>
                <a:cs typeface="Times New Roman" panose="02020603050405020304" pitchFamily="18" charset="0"/>
                <a:sym typeface="+mn-ea"/>
              </a:rPr>
              <a:t>……</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更感到惭愧。</a:t>
            </a:r>
            <a:r>
              <a:rPr lang="en-US"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却：退出来。</a:t>
            </a:r>
            <a:endParaRPr lang="zh-CN" altLang="en-US"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p>
            <a:pPr>
              <a:lnSpc>
                <a:spcPct val="120000"/>
              </a:lnSpc>
              <a:spcBef>
                <a:spcPct val="0"/>
              </a:spcBef>
              <a:spcAft>
                <a:spcPct val="0"/>
              </a:spcAft>
            </a:pPr>
            <a:endParaRPr lang="zh-CN" altLang="zh-CN" sz="20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endParaRPr>
          </a:p>
          <a:p>
            <a:pPr>
              <a:lnSpc>
                <a:spcPct val="120000"/>
              </a:lnSpc>
              <a:spcBef>
                <a:spcPct val="0"/>
              </a:spcBef>
              <a:spcAft>
                <a:spcPct val="0"/>
              </a:spcAft>
            </a:pPr>
            <a:endParaRPr lang="zh-CN" altLang="en-US" sz="2000" kern="100">
              <a:solidFill>
                <a:srgbClr val="C00000"/>
              </a:solidFill>
              <a:latin typeface="微软雅黑" panose="020B0503020204020204" charset="-122"/>
              <a:ea typeface="微软雅黑" panose="020B0503020204020204" charset="-122"/>
              <a:cs typeface="微软雅黑" panose="020B0503020204020204" charset="-122"/>
            </a:endParaRPr>
          </a:p>
          <a:p>
            <a:endParaRPr lang="zh-CN" altLang="en-US" sz="2000" kern="10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1" name="文本框 10"/>
          <p:cNvSpPr txBox="1"/>
          <p:nvPr>
            <p:custDataLst>
              <p:tags r:id="rId8"/>
            </p:custDataLst>
          </p:nvPr>
        </p:nvSpPr>
        <p:spPr>
          <a:xfrm>
            <a:off x="171450" y="318770"/>
            <a:ext cx="11297920" cy="4523105"/>
          </a:xfrm>
          <a:prstGeom prst="rect">
            <a:avLst/>
          </a:prstGeom>
          <a:noFill/>
        </p:spPr>
        <p:txBody>
          <a:bodyPr wrap="square" rtlCol="0" anchor="t">
            <a:spAutoFit/>
          </a:bodyPr>
          <a:lstStyle/>
          <a:p>
            <a:pPr marL="0" marR="0" lvl="0" indent="609600" algn="l" defTabSz="914400" rtl="0" eaLnBrk="0" fontAlgn="base" latinLnBrk="0" hangingPunct="0">
              <a:lnSpc>
                <a:spcPct val="150000"/>
              </a:lnSpc>
              <a:spcBef>
                <a:spcPct val="0"/>
              </a:spcBef>
              <a:spcAft>
                <a:spcPct val="0"/>
              </a:spcAft>
              <a:buClrTx/>
              <a:buSzTx/>
              <a:buFontTx/>
              <a:buNone/>
              <a:defRPr/>
            </a:pPr>
            <a:r>
              <a:rPr lang="zh-CN" sz="2400">
                <a:ln>
                  <a:noFill/>
                </a:ln>
                <a:effectLst/>
                <a:uLnTx/>
                <a:uFillTx/>
                <a:latin typeface="微软雅黑" panose="020B0503020204020204" charset="-122"/>
                <a:ea typeface="微软雅黑" panose="020B0503020204020204" charset="-122"/>
                <a:sym typeface="+mn-ea"/>
              </a:rPr>
              <a:t>鸡鸣外欲曙，新妇起</a:t>
            </a:r>
            <a:r>
              <a:rPr lang="zh-CN" sz="2400">
                <a:ln>
                  <a:noFill/>
                </a:ln>
                <a:solidFill>
                  <a:srgbClr val="C00000"/>
                </a:solidFill>
                <a:effectLst/>
                <a:uLnTx/>
                <a:uFillTx/>
                <a:latin typeface="微软雅黑" panose="020B0503020204020204" charset="-122"/>
                <a:ea typeface="微软雅黑" panose="020B0503020204020204" charset="-122"/>
                <a:sym typeface="+mn-ea"/>
              </a:rPr>
              <a:t>严妆</a:t>
            </a:r>
            <a:r>
              <a:rPr lang="zh-CN" sz="2400">
                <a:ln>
                  <a:noFill/>
                </a:ln>
                <a:effectLst/>
                <a:uLnTx/>
                <a:uFillTx/>
                <a:latin typeface="微软雅黑" panose="020B0503020204020204" charset="-122"/>
                <a:ea typeface="微软雅黑" panose="020B0503020204020204" charset="-122"/>
                <a:sym typeface="+mn-ea"/>
              </a:rPr>
              <a:t>。著我绣夹裙，事事四五</a:t>
            </a:r>
            <a:r>
              <a:rPr lang="zh-CN" sz="2400">
                <a:ln>
                  <a:noFill/>
                </a:ln>
                <a:solidFill>
                  <a:srgbClr val="C00000"/>
                </a:solidFill>
                <a:effectLst/>
                <a:uLnTx/>
                <a:uFillTx/>
                <a:latin typeface="微软雅黑" panose="020B0503020204020204" charset="-122"/>
                <a:ea typeface="微软雅黑" panose="020B0503020204020204" charset="-122"/>
                <a:sym typeface="+mn-ea"/>
              </a:rPr>
              <a:t>通</a:t>
            </a:r>
            <a:r>
              <a:rPr lang="zh-CN" sz="2400">
                <a:ln>
                  <a:noFill/>
                </a:ln>
                <a:effectLst/>
                <a:uLnTx/>
                <a:uFillTx/>
                <a:latin typeface="微软雅黑" panose="020B0503020204020204" charset="-122"/>
                <a:ea typeface="微软雅黑" panose="020B0503020204020204" charset="-122"/>
                <a:sym typeface="+mn-ea"/>
              </a:rPr>
              <a:t>。足下</a:t>
            </a:r>
            <a:r>
              <a:rPr lang="zh-CN" sz="2400">
                <a:ln>
                  <a:noFill/>
                </a:ln>
                <a:solidFill>
                  <a:srgbClr val="C00000"/>
                </a:solidFill>
                <a:effectLst/>
                <a:uLnTx/>
                <a:uFillTx/>
                <a:latin typeface="微软雅黑" panose="020B0503020204020204" charset="-122"/>
                <a:ea typeface="微软雅黑" panose="020B0503020204020204" charset="-122"/>
                <a:sym typeface="+mn-ea"/>
              </a:rPr>
              <a:t>蹑</a:t>
            </a:r>
            <a:r>
              <a:rPr lang="zh-CN" sz="2400">
                <a:ln>
                  <a:noFill/>
                </a:ln>
                <a:effectLst/>
                <a:uLnTx/>
                <a:uFillTx/>
                <a:latin typeface="微软雅黑" panose="020B0503020204020204" charset="-122"/>
                <a:ea typeface="微软雅黑" panose="020B0503020204020204" charset="-122"/>
                <a:sym typeface="+mn-ea"/>
              </a:rPr>
              <a:t>丝履，头上玳瑁光。腰若流纨素，耳著明月</a:t>
            </a:r>
            <a:r>
              <a:rPr lang="zh-CN" sz="2400">
                <a:ln>
                  <a:noFill/>
                </a:ln>
                <a:solidFill>
                  <a:srgbClr val="C00000"/>
                </a:solidFill>
                <a:effectLst/>
                <a:uLnTx/>
                <a:uFillTx/>
                <a:latin typeface="微软雅黑" panose="020B0503020204020204" charset="-122"/>
                <a:ea typeface="微软雅黑" panose="020B0503020204020204" charset="-122"/>
                <a:sym typeface="+mn-ea"/>
              </a:rPr>
              <a:t>珰</a:t>
            </a:r>
            <a:r>
              <a:rPr lang="zh-CN" sz="2400">
                <a:ln>
                  <a:noFill/>
                </a:ln>
                <a:effectLst/>
                <a:uLnTx/>
                <a:uFillTx/>
                <a:latin typeface="微软雅黑" panose="020B0503020204020204" charset="-122"/>
                <a:ea typeface="微软雅黑" panose="020B0503020204020204" charset="-122"/>
                <a:sym typeface="+mn-ea"/>
              </a:rPr>
              <a:t>。指如削葱根，口如含朱丹。纤纤作细步，精妙世无双。</a:t>
            </a:r>
            <a:endParaRPr kumimoji="0" lang="zh-CN" sz="240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sym typeface="+mn-ea"/>
            </a:endParaRPr>
          </a:p>
          <a:p>
            <a:pPr marL="0" marR="0" lvl="0" indent="609600" algn="l" defTabSz="914400" rtl="0" eaLnBrk="0" fontAlgn="base" latinLnBrk="0" hangingPunct="0">
              <a:lnSpc>
                <a:spcPct val="150000"/>
              </a:lnSpc>
              <a:spcBef>
                <a:spcPct val="0"/>
              </a:spcBef>
              <a:spcAft>
                <a:spcPct val="0"/>
              </a:spcAft>
              <a:buClrTx/>
              <a:buSzTx/>
              <a:buFontTx/>
              <a:buNone/>
              <a:defRPr/>
            </a:pPr>
            <a:r>
              <a:rPr lang="zh-CN" sz="2400">
                <a:ln>
                  <a:noFill/>
                </a:ln>
                <a:effectLst/>
                <a:uLnTx/>
                <a:uFillTx/>
                <a:latin typeface="微软雅黑" panose="020B0503020204020204" charset="-122"/>
                <a:ea typeface="微软雅黑" panose="020B0503020204020204" charset="-122"/>
                <a:sym typeface="+mn-ea"/>
              </a:rPr>
              <a:t>上堂拜阿母，阿母怒不止。“昔作女儿时，生小出</a:t>
            </a:r>
            <a:r>
              <a:rPr lang="zh-CN" sz="2400">
                <a:ln>
                  <a:noFill/>
                </a:ln>
                <a:solidFill>
                  <a:srgbClr val="C00000"/>
                </a:solidFill>
                <a:effectLst/>
                <a:uLnTx/>
                <a:uFillTx/>
                <a:latin typeface="微软雅黑" panose="020B0503020204020204" charset="-122"/>
                <a:ea typeface="微软雅黑" panose="020B0503020204020204" charset="-122"/>
                <a:sym typeface="+mn-ea"/>
              </a:rPr>
              <a:t>野里</a:t>
            </a:r>
            <a:r>
              <a:rPr lang="zh-CN" sz="2400">
                <a:ln>
                  <a:noFill/>
                </a:ln>
                <a:effectLst/>
                <a:uLnTx/>
                <a:uFillTx/>
                <a:latin typeface="微软雅黑" panose="020B0503020204020204" charset="-122"/>
                <a:ea typeface="微软雅黑" panose="020B0503020204020204" charset="-122"/>
                <a:sym typeface="+mn-ea"/>
              </a:rPr>
              <a:t>,本自无教训，</a:t>
            </a:r>
            <a:r>
              <a:rPr lang="zh-CN" sz="2400">
                <a:ln>
                  <a:noFill/>
                </a:ln>
                <a:solidFill>
                  <a:srgbClr val="C00000"/>
                </a:solidFill>
                <a:effectLst/>
                <a:uLnTx/>
                <a:uFillTx/>
                <a:latin typeface="微软雅黑" panose="020B0503020204020204" charset="-122"/>
                <a:ea typeface="微软雅黑" panose="020B0503020204020204" charset="-122"/>
                <a:sym typeface="+mn-ea"/>
              </a:rPr>
              <a:t>兼愧</a:t>
            </a:r>
            <a:r>
              <a:rPr lang="zh-CN" sz="2400">
                <a:ln>
                  <a:noFill/>
                </a:ln>
                <a:effectLst/>
                <a:uLnTx/>
                <a:uFillTx/>
                <a:latin typeface="微软雅黑" panose="020B0503020204020204" charset="-122"/>
                <a:ea typeface="微软雅黑" panose="020B0503020204020204" charset="-122"/>
                <a:sym typeface="+mn-ea"/>
              </a:rPr>
              <a:t>贵家子。受母钱帛多，不堪母驱使。今日还家去，念母劳家里。”</a:t>
            </a:r>
            <a:r>
              <a:rPr lang="zh-CN" sz="2400">
                <a:ln>
                  <a:noFill/>
                </a:ln>
                <a:solidFill>
                  <a:srgbClr val="C00000"/>
                </a:solidFill>
                <a:effectLst/>
                <a:uLnTx/>
                <a:uFillTx/>
                <a:latin typeface="微软雅黑" panose="020B0503020204020204" charset="-122"/>
                <a:ea typeface="微软雅黑" panose="020B0503020204020204" charset="-122"/>
                <a:sym typeface="+mn-ea"/>
              </a:rPr>
              <a:t>却</a:t>
            </a:r>
            <a:r>
              <a:rPr lang="zh-CN" sz="2400">
                <a:ln>
                  <a:noFill/>
                </a:ln>
                <a:effectLst/>
                <a:uLnTx/>
                <a:uFillTx/>
                <a:latin typeface="微软雅黑" panose="020B0503020204020204" charset="-122"/>
                <a:ea typeface="微软雅黑" panose="020B0503020204020204" charset="-122"/>
                <a:sym typeface="+mn-ea"/>
              </a:rPr>
              <a:t>与小姑别，泪落连珠子。“新妇初来时，小姑始扶床；今日被驱遣，小姑如我长。勤心养公姥，好自相扶将。初七及下九，嬉戏莫相忘。”出门登车去，涕落百余行。</a:t>
            </a:r>
            <a:endParaRPr kumimoji="0" lang="zh-CN" sz="240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sym typeface="+mn-ea"/>
            </a:endParaRPr>
          </a:p>
          <a:p>
            <a:pPr marL="0" marR="0" lvl="0" indent="609600" algn="l" defTabSz="914400" rtl="0" eaLnBrk="0" fontAlgn="base" latinLnBrk="0" hangingPunct="0">
              <a:lnSpc>
                <a:spcPct val="150000"/>
              </a:lnSpc>
              <a:spcBef>
                <a:spcPct val="0"/>
              </a:spcBef>
              <a:spcAft>
                <a:spcPct val="0"/>
              </a:spcAft>
              <a:buClrTx/>
              <a:buSzTx/>
              <a:buFontTx/>
              <a:buNone/>
              <a:defRPr/>
            </a:pPr>
            <a:endParaRPr kumimoji="0" lang="zh-CN" altLang="en-US" sz="240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sym typeface="+mn-ea"/>
            </a:endParaRPr>
          </a:p>
        </p:txBody>
      </p:sp>
    </p:spTree>
    <p:custDataLst>
      <p:tags r:id="rId9"/>
    </p:custData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矩形 2"/>
          <p:cNvSpPr/>
          <p:nvPr>
            <p:custDataLst>
              <p:tags r:id="rId2"/>
            </p:custDataLst>
          </p:nvPr>
        </p:nvSpPr>
        <p:spPr>
          <a:xfrm>
            <a:off x="1327785" y="1506220"/>
            <a:ext cx="3422015" cy="716915"/>
          </a:xfrm>
          <a:prstGeom prst="rect">
            <a:avLst/>
          </a:prstGeom>
        </p:spPr>
        <p:txBody>
          <a:bodyPr wrap="square">
            <a:noAutofit/>
          </a:bodyPr>
          <a:lstStyle/>
          <a:p>
            <a:pPr algn="just">
              <a:lnSpc>
                <a:spcPct val="200000"/>
              </a:lnSpc>
            </a:pPr>
            <a:endParaRPr lang="zh-CN" altLang="en-US" kern="100">
              <a:solidFill>
                <a:schemeClr val="bg1"/>
              </a:solidFill>
              <a:latin typeface="黑体" panose="02010609060101010101" pitchFamily="49" charset="-122"/>
              <a:ea typeface="黑体" panose="02010609060101010101" pitchFamily="49" charset="-122"/>
              <a:cs typeface="黑体" panose="02010609060101010101" pitchFamily="49" charset="-122"/>
              <a:sym typeface="字魂105号-简雅黑" panose="00000500000000000000" pitchFamily="2" charset="-122"/>
            </a:endParaRPr>
          </a:p>
        </p:txBody>
      </p:sp>
      <p:pic>
        <p:nvPicPr>
          <p:cNvPr id="6" name="图片 5"/>
          <p:cNvPicPr>
            <a:picLocks noChangeAspect="1"/>
          </p:cNvPicPr>
          <p:nvPr>
            <p:custDataLst>
              <p:tags r:id="rId3"/>
            </p:custDataLst>
          </p:nvPr>
        </p:nvPicPr>
        <p:blipFill>
          <a:blip r:embed="rId4">
            <a:alphaModFix amt="50000"/>
            <a:extLst>
              <a:ext uri="{28A0092B-C50C-407E-A947-70E740481C1C}">
                <a14:useLocalDpi xmlns:a14="http://schemas.microsoft.com/office/drawing/2010/main" val="0"/>
              </a:ext>
            </a:extLst>
          </a:blip>
          <a:stretch>
            <a:fillRect/>
          </a:stretch>
        </p:blipFill>
        <p:spPr>
          <a:xfrm>
            <a:off x="8352790" y="2616200"/>
            <a:ext cx="4102735" cy="4102735"/>
          </a:xfrm>
          <a:prstGeom prst="rect">
            <a:avLst/>
          </a:prstGeom>
        </p:spPr>
      </p:pic>
      <p:pic>
        <p:nvPicPr>
          <p:cNvPr id="9" name="图片 8"/>
          <p:cNvPicPr>
            <a:picLocks noChangeAspect="1"/>
          </p:cNvPicPr>
          <p:nvPr>
            <p:custDataLst>
              <p:tags r:id="rId5"/>
            </p:custDataLst>
          </p:nvPr>
        </p:nvPicPr>
        <p:blipFill>
          <a:blip r:embed="rId6"/>
          <a:stretch>
            <a:fillRect/>
          </a:stretch>
        </p:blipFill>
        <p:spPr>
          <a:xfrm>
            <a:off x="770255" y="1779270"/>
            <a:ext cx="7181215" cy="4578350"/>
          </a:xfrm>
          <a:prstGeom prst="rect">
            <a:avLst/>
          </a:prstGeom>
        </p:spPr>
      </p:pic>
      <p:sp>
        <p:nvSpPr>
          <p:cNvPr id="5" name="文本框 4"/>
          <p:cNvSpPr txBox="1"/>
          <p:nvPr>
            <p:custDataLst>
              <p:tags r:id="rId7"/>
            </p:custDataLst>
          </p:nvPr>
        </p:nvSpPr>
        <p:spPr>
          <a:xfrm>
            <a:off x="1256030" y="4519930"/>
            <a:ext cx="9009380" cy="1549400"/>
          </a:xfrm>
          <a:prstGeom prst="rect">
            <a:avLst/>
          </a:prstGeom>
          <a:noFill/>
        </p:spPr>
        <p:txBody>
          <a:bodyPr wrap="square" rtlCol="0">
            <a:noAutofit/>
          </a:bodyPr>
          <a:lstStyle/>
          <a:p>
            <a:pPr>
              <a:lnSpc>
                <a:spcPct val="120000"/>
              </a:lnSpc>
              <a:spcBef>
                <a:spcPct val="0"/>
              </a:spcBef>
              <a:spcAft>
                <a:spcPct val="0"/>
              </a:spcAft>
            </a:pPr>
            <a:r>
              <a:rPr lang="zh-CN" sz="2400">
                <a:solidFill>
                  <a:srgbClr val="C00000"/>
                </a:solidFill>
                <a:latin typeface="微软雅黑" panose="020B0503020204020204" charset="-122"/>
                <a:ea typeface="微软雅黑" panose="020B0503020204020204" charset="-122"/>
                <a:sym typeface="+mn-ea"/>
              </a:rPr>
              <a:t>隐隐：</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模拟车声。</a:t>
            </a:r>
            <a:r>
              <a:rPr lang="en-US"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甸甸：模拟车声。</a:t>
            </a:r>
            <a:r>
              <a:rPr lang="en-US"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区区：</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情意真挚。</a:t>
            </a:r>
            <a:endPar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endParaRPr>
          </a:p>
          <a:p>
            <a:pPr>
              <a:lnSpc>
                <a:spcPct val="120000"/>
              </a:lnSpc>
              <a:spcBef>
                <a:spcPct val="0"/>
              </a:spcBef>
              <a:spcAft>
                <a:spcPct val="0"/>
              </a:spcAft>
            </a:pP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见录：记着我。</a:t>
            </a:r>
            <a:r>
              <a:rPr lang="en-US"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父兄：偏义复词，这里指哥哥。</a:t>
            </a:r>
            <a:endPar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endParaRPr>
          </a:p>
          <a:p>
            <a:pPr>
              <a:lnSpc>
                <a:spcPct val="120000"/>
              </a:lnSpc>
              <a:spcBef>
                <a:spcPct val="0"/>
              </a:spcBef>
              <a:spcAft>
                <a:spcPct val="0"/>
              </a:spcAft>
            </a:pP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逆：预料、想到将来。</a:t>
            </a:r>
            <a:r>
              <a:rPr lang="en-US"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劳劳：</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忧愁伤感的样子。</a:t>
            </a:r>
            <a:endParaRPr lang="zh-CN" altLang="en-US" sz="2400" kern="100">
              <a:solidFill>
                <a:srgbClr val="C00000"/>
              </a:solidFill>
              <a:latin typeface="微软雅黑" panose="020B0503020204020204" charset="-122"/>
              <a:ea typeface="微软雅黑" panose="020B0503020204020204" charset="-122"/>
              <a:cs typeface="微软雅黑" panose="020B0503020204020204" charset="-122"/>
            </a:endParaRPr>
          </a:p>
          <a:p>
            <a:endParaRPr lang="zh-CN" altLang="en-US" sz="2400" kern="10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1" name="文本框 10"/>
          <p:cNvSpPr txBox="1"/>
          <p:nvPr>
            <p:custDataLst>
              <p:tags r:id="rId8"/>
            </p:custDataLst>
          </p:nvPr>
        </p:nvSpPr>
        <p:spPr>
          <a:xfrm>
            <a:off x="222885" y="560070"/>
            <a:ext cx="11165205" cy="3415030"/>
          </a:xfrm>
          <a:prstGeom prst="rect">
            <a:avLst/>
          </a:prstGeom>
          <a:noFill/>
        </p:spPr>
        <p:txBody>
          <a:bodyPr wrap="square" rtlCol="0" anchor="t">
            <a:spAutoFit/>
          </a:bodyPr>
          <a:lstStyle/>
          <a:p>
            <a:pPr marL="0" marR="0" lvl="0" indent="609600" algn="l" defTabSz="914400" rtl="0" eaLnBrk="0" fontAlgn="base" latinLnBrk="0" hangingPunct="0">
              <a:lnSpc>
                <a:spcPct val="150000"/>
              </a:lnSpc>
              <a:spcBef>
                <a:spcPct val="0"/>
              </a:spcBef>
              <a:spcAft>
                <a:spcPct val="0"/>
              </a:spcAft>
              <a:buClrTx/>
              <a:buSzTx/>
              <a:buFontTx/>
              <a:buNone/>
              <a:defRPr/>
            </a:pPr>
            <a:r>
              <a:rPr lang="zh-CN" sz="2400">
                <a:ln>
                  <a:noFill/>
                </a:ln>
                <a:effectLst/>
                <a:uLnTx/>
                <a:uFillTx/>
                <a:latin typeface="微软雅黑" panose="020B0503020204020204" charset="-122"/>
                <a:ea typeface="微软雅黑" panose="020B0503020204020204" charset="-122"/>
                <a:sym typeface="+mn-ea"/>
              </a:rPr>
              <a:t>府吏马在前，新妇车在后,</a:t>
            </a:r>
            <a:r>
              <a:rPr lang="zh-CN" sz="2400">
                <a:ln>
                  <a:noFill/>
                </a:ln>
                <a:solidFill>
                  <a:srgbClr val="C00000"/>
                </a:solidFill>
                <a:effectLst/>
                <a:uLnTx/>
                <a:uFillTx/>
                <a:latin typeface="微软雅黑" panose="020B0503020204020204" charset="-122"/>
                <a:ea typeface="微软雅黑" panose="020B0503020204020204" charset="-122"/>
                <a:sym typeface="+mn-ea"/>
              </a:rPr>
              <a:t>隐隐</a:t>
            </a:r>
            <a:r>
              <a:rPr lang="zh-CN" sz="2400">
                <a:ln>
                  <a:noFill/>
                </a:ln>
                <a:effectLst/>
                <a:uLnTx/>
                <a:uFillTx/>
                <a:latin typeface="微软雅黑" panose="020B0503020204020204" charset="-122"/>
                <a:ea typeface="微软雅黑" panose="020B0503020204020204" charset="-122"/>
                <a:sym typeface="+mn-ea"/>
              </a:rPr>
              <a:t>何</a:t>
            </a:r>
            <a:r>
              <a:rPr lang="zh-CN" sz="2400">
                <a:ln>
                  <a:noFill/>
                </a:ln>
                <a:solidFill>
                  <a:srgbClr val="C00000"/>
                </a:solidFill>
                <a:effectLst/>
                <a:uLnTx/>
                <a:uFillTx/>
                <a:latin typeface="微软雅黑" panose="020B0503020204020204" charset="-122"/>
                <a:ea typeface="微软雅黑" panose="020B0503020204020204" charset="-122"/>
                <a:sym typeface="+mn-ea"/>
              </a:rPr>
              <a:t>甸甸</a:t>
            </a:r>
            <a:r>
              <a:rPr lang="zh-CN" sz="2400">
                <a:ln>
                  <a:noFill/>
                </a:ln>
                <a:effectLst/>
                <a:uLnTx/>
                <a:uFillTx/>
                <a:latin typeface="微软雅黑" panose="020B0503020204020204" charset="-122"/>
                <a:ea typeface="微软雅黑" panose="020B0503020204020204" charset="-122"/>
                <a:sym typeface="+mn-ea"/>
              </a:rPr>
              <a:t>，俱会大道口。下马入车中，低头共耳语：“誓不相隔卿，且暂还家去；吾今且赴府，不久当还归，誓天不相负！”</a:t>
            </a:r>
            <a:endParaRPr kumimoji="0" lang="zh-CN" sz="240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sym typeface="+mn-ea"/>
            </a:endParaRPr>
          </a:p>
          <a:p>
            <a:pPr marL="0" marR="0" lvl="0" indent="609600" algn="l" defTabSz="914400" rtl="0" eaLnBrk="0" fontAlgn="base" latinLnBrk="0" hangingPunct="0">
              <a:lnSpc>
                <a:spcPct val="150000"/>
              </a:lnSpc>
              <a:spcBef>
                <a:spcPct val="0"/>
              </a:spcBef>
              <a:spcAft>
                <a:spcPct val="0"/>
              </a:spcAft>
              <a:buClrTx/>
              <a:buSzTx/>
              <a:buFontTx/>
              <a:buNone/>
              <a:defRPr/>
            </a:pPr>
            <a:r>
              <a:rPr lang="zh-CN" sz="2400">
                <a:ln>
                  <a:noFill/>
                </a:ln>
                <a:effectLst/>
                <a:uLnTx/>
                <a:uFillTx/>
                <a:latin typeface="微软雅黑" panose="020B0503020204020204" charset="-122"/>
                <a:ea typeface="微软雅黑" panose="020B0503020204020204" charset="-122"/>
                <a:sym typeface="+mn-ea"/>
              </a:rPr>
              <a:t>新妇谓府吏：“感君</a:t>
            </a:r>
            <a:r>
              <a:rPr lang="zh-CN" sz="2400">
                <a:ln>
                  <a:noFill/>
                </a:ln>
                <a:solidFill>
                  <a:srgbClr val="C00000"/>
                </a:solidFill>
                <a:effectLst/>
                <a:uLnTx/>
                <a:uFillTx/>
                <a:latin typeface="微软雅黑" panose="020B0503020204020204" charset="-122"/>
                <a:ea typeface="微软雅黑" panose="020B0503020204020204" charset="-122"/>
                <a:sym typeface="+mn-ea"/>
              </a:rPr>
              <a:t>区区</a:t>
            </a:r>
            <a:r>
              <a:rPr lang="zh-CN" sz="2400">
                <a:ln>
                  <a:noFill/>
                </a:ln>
                <a:effectLst/>
                <a:uLnTx/>
                <a:uFillTx/>
                <a:latin typeface="微软雅黑" panose="020B0503020204020204" charset="-122"/>
                <a:ea typeface="微软雅黑" panose="020B0503020204020204" charset="-122"/>
                <a:sym typeface="+mn-ea"/>
              </a:rPr>
              <a:t>怀！君既若</a:t>
            </a:r>
            <a:r>
              <a:rPr lang="zh-CN" sz="2400">
                <a:ln>
                  <a:noFill/>
                </a:ln>
                <a:solidFill>
                  <a:srgbClr val="C00000"/>
                </a:solidFill>
                <a:effectLst/>
                <a:uLnTx/>
                <a:uFillTx/>
                <a:latin typeface="微软雅黑" panose="020B0503020204020204" charset="-122"/>
                <a:ea typeface="微软雅黑" panose="020B0503020204020204" charset="-122"/>
                <a:sym typeface="+mn-ea"/>
              </a:rPr>
              <a:t>见录</a:t>
            </a:r>
            <a:r>
              <a:rPr lang="zh-CN" sz="2400">
                <a:ln>
                  <a:noFill/>
                </a:ln>
                <a:effectLst/>
                <a:uLnTx/>
                <a:uFillTx/>
                <a:latin typeface="微软雅黑" panose="020B0503020204020204" charset="-122"/>
                <a:ea typeface="微软雅黑" panose="020B0503020204020204" charset="-122"/>
                <a:sym typeface="+mn-ea"/>
              </a:rPr>
              <a:t>，不久望君来。君当作磐石，妾当作蒲苇,蒲苇纫如丝，磐石无转移。我有亲</a:t>
            </a:r>
            <a:r>
              <a:rPr lang="zh-CN" sz="2400">
                <a:ln>
                  <a:noFill/>
                </a:ln>
                <a:solidFill>
                  <a:srgbClr val="C00000"/>
                </a:solidFill>
                <a:effectLst/>
                <a:uLnTx/>
                <a:uFillTx/>
                <a:latin typeface="微软雅黑" panose="020B0503020204020204" charset="-122"/>
                <a:ea typeface="微软雅黑" panose="020B0503020204020204" charset="-122"/>
                <a:sym typeface="+mn-ea"/>
              </a:rPr>
              <a:t>父兄</a:t>
            </a:r>
            <a:r>
              <a:rPr lang="zh-CN" sz="2400">
                <a:ln>
                  <a:noFill/>
                </a:ln>
                <a:effectLst/>
                <a:uLnTx/>
                <a:uFillTx/>
                <a:latin typeface="微软雅黑" panose="020B0503020204020204" charset="-122"/>
                <a:ea typeface="微软雅黑" panose="020B0503020204020204" charset="-122"/>
                <a:sym typeface="+mn-ea"/>
              </a:rPr>
              <a:t>，性行暴如雷，恐不任我意，</a:t>
            </a:r>
            <a:r>
              <a:rPr lang="zh-CN" sz="2400">
                <a:ln>
                  <a:noFill/>
                </a:ln>
                <a:solidFill>
                  <a:srgbClr val="C00000"/>
                </a:solidFill>
                <a:effectLst/>
                <a:uLnTx/>
                <a:uFillTx/>
                <a:latin typeface="微软雅黑" panose="020B0503020204020204" charset="-122"/>
                <a:ea typeface="微软雅黑" panose="020B0503020204020204" charset="-122"/>
                <a:sym typeface="+mn-ea"/>
              </a:rPr>
              <a:t>逆</a:t>
            </a:r>
            <a:r>
              <a:rPr lang="zh-CN" sz="2400">
                <a:ln>
                  <a:noFill/>
                </a:ln>
                <a:effectLst/>
                <a:uLnTx/>
                <a:uFillTx/>
                <a:latin typeface="微软雅黑" panose="020B0503020204020204" charset="-122"/>
                <a:ea typeface="微软雅黑" panose="020B0503020204020204" charset="-122"/>
                <a:sym typeface="+mn-ea"/>
              </a:rPr>
              <a:t>以煎我怀。”举手长</a:t>
            </a:r>
            <a:r>
              <a:rPr lang="zh-CN" sz="2400">
                <a:ln>
                  <a:noFill/>
                </a:ln>
                <a:solidFill>
                  <a:srgbClr val="C00000"/>
                </a:solidFill>
                <a:effectLst/>
                <a:uLnTx/>
                <a:uFillTx/>
                <a:latin typeface="微软雅黑" panose="020B0503020204020204" charset="-122"/>
                <a:ea typeface="微软雅黑" panose="020B0503020204020204" charset="-122"/>
                <a:sym typeface="+mn-ea"/>
              </a:rPr>
              <a:t>劳劳</a:t>
            </a:r>
            <a:r>
              <a:rPr lang="zh-CN" sz="2400">
                <a:ln>
                  <a:noFill/>
                </a:ln>
                <a:effectLst/>
                <a:uLnTx/>
                <a:uFillTx/>
                <a:latin typeface="微软雅黑" panose="020B0503020204020204" charset="-122"/>
                <a:ea typeface="微软雅黑" panose="020B0503020204020204" charset="-122"/>
                <a:sym typeface="+mn-ea"/>
              </a:rPr>
              <a:t>，二情同依依。</a:t>
            </a:r>
            <a:endParaRPr kumimoji="0" lang="zh-CN" sz="240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sym typeface="+mn-ea"/>
            </a:endParaRPr>
          </a:p>
          <a:p>
            <a:pPr marL="0" marR="0" lvl="0" indent="609600" algn="l" defTabSz="914400" rtl="0" eaLnBrk="0" fontAlgn="base" latinLnBrk="0" hangingPunct="0">
              <a:lnSpc>
                <a:spcPct val="150000"/>
              </a:lnSpc>
              <a:spcBef>
                <a:spcPct val="0"/>
              </a:spcBef>
              <a:spcAft>
                <a:spcPct val="0"/>
              </a:spcAft>
              <a:buClrTx/>
              <a:buSzTx/>
              <a:buFontTx/>
              <a:buNone/>
              <a:defRPr/>
            </a:pPr>
            <a:r>
              <a:rPr lang="en-US" altLang="zh-CN" sz="2400">
                <a:ln>
                  <a:noFill/>
                </a:ln>
                <a:effectLst/>
                <a:uLnTx/>
                <a:uFillTx/>
                <a:latin typeface="微软雅黑" panose="020B0503020204020204" charset="-122"/>
                <a:ea typeface="微软雅黑" panose="020B0503020204020204" charset="-122"/>
                <a:sym typeface="+mn-ea"/>
              </a:rPr>
              <a:t>  </a:t>
            </a:r>
            <a:endParaRPr lang="en-US" altLang="zh-CN" sz="2400">
              <a:ln>
                <a:noFill/>
              </a:ln>
              <a:effectLst/>
              <a:uLnTx/>
              <a:uFillTx/>
              <a:latin typeface="微软雅黑" panose="020B0503020204020204" charset="-122"/>
              <a:ea typeface="微软雅黑" panose="020B0503020204020204" charset="-122"/>
              <a:sym typeface="+mn-ea"/>
            </a:endParaRPr>
          </a:p>
        </p:txBody>
      </p:sp>
    </p:spTree>
    <p:custDataLst>
      <p:tags r:id="rId9"/>
    </p:custData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矩形 2"/>
          <p:cNvSpPr/>
          <p:nvPr>
            <p:custDataLst>
              <p:tags r:id="rId2"/>
            </p:custDataLst>
          </p:nvPr>
        </p:nvSpPr>
        <p:spPr>
          <a:xfrm>
            <a:off x="1327785" y="1506220"/>
            <a:ext cx="3422015" cy="716915"/>
          </a:xfrm>
          <a:prstGeom prst="rect">
            <a:avLst/>
          </a:prstGeom>
        </p:spPr>
        <p:txBody>
          <a:bodyPr wrap="square">
            <a:noAutofit/>
          </a:bodyPr>
          <a:lstStyle/>
          <a:p>
            <a:pPr algn="just">
              <a:lnSpc>
                <a:spcPct val="200000"/>
              </a:lnSpc>
            </a:pPr>
            <a:endParaRPr lang="zh-CN" altLang="en-US" kern="100">
              <a:solidFill>
                <a:schemeClr val="bg1"/>
              </a:solidFill>
              <a:latin typeface="黑体" panose="02010609060101010101" pitchFamily="49" charset="-122"/>
              <a:ea typeface="黑体" panose="02010609060101010101" pitchFamily="49" charset="-122"/>
              <a:cs typeface="黑体" panose="02010609060101010101" pitchFamily="49" charset="-122"/>
              <a:sym typeface="字魂105号-简雅黑" panose="00000500000000000000" pitchFamily="2" charset="-122"/>
            </a:endParaRPr>
          </a:p>
        </p:txBody>
      </p:sp>
      <p:sp>
        <p:nvSpPr>
          <p:cNvPr id="4" name="矩形 3"/>
          <p:cNvSpPr/>
          <p:nvPr>
            <p:custDataLst>
              <p:tags r:id="rId3"/>
            </p:custDataLst>
          </p:nvPr>
        </p:nvSpPr>
        <p:spPr>
          <a:xfrm>
            <a:off x="5147050" y="599790"/>
            <a:ext cx="1897899" cy="521970"/>
          </a:xfrm>
          <a:prstGeom prst="rect">
            <a:avLst/>
          </a:prstGeom>
        </p:spPr>
        <p:txBody>
          <a:bodyPr wrap="square" lIns="91440" tIns="45720" rIns="91440" bIns="45720">
            <a:spAutoFit/>
          </a:bodyPr>
          <a:lstStyle/>
          <a:p>
            <a:pPr lvl="0" algn="dist"/>
            <a:r>
              <a:rPr lang="zh-CN" altLang="en-US" sz="2800">
                <a:solidFill>
                  <a:prstClr val="black"/>
                </a:solidFill>
                <a:latin typeface="黑体" panose="02010609060101010101" pitchFamily="49" charset="-122"/>
                <a:ea typeface="黑体" panose="02010609060101010101" pitchFamily="49" charset="-122"/>
                <a:cs typeface="+mn-ea"/>
                <a:sym typeface="字魂105号-简雅黑" panose="00000500000000000000" pitchFamily="2" charset="-122"/>
              </a:rPr>
              <a:t>整体感知</a:t>
            </a:r>
            <a:endParaRPr lang="zh-CN" altLang="en-US" sz="2800">
              <a:solidFill>
                <a:prstClr val="black"/>
              </a:solidFill>
              <a:latin typeface="黑体" panose="02010609060101010101" pitchFamily="49" charset="-122"/>
              <a:ea typeface="黑体" panose="02010609060101010101" pitchFamily="49" charset="-122"/>
              <a:cs typeface="+mn-ea"/>
              <a:sym typeface="字魂105号-简雅黑" panose="00000500000000000000" pitchFamily="2" charset="-122"/>
            </a:endParaRPr>
          </a:p>
        </p:txBody>
      </p:sp>
      <p:pic>
        <p:nvPicPr>
          <p:cNvPr id="21" name="图片 20"/>
          <p:cNvPicPr>
            <a:picLocks noChangeAspect="1"/>
          </p:cNvPicPr>
          <p:nvPr>
            <p:custDataLst>
              <p:tags r:id="rId4"/>
            </p:custDataLst>
          </p:nvPr>
        </p:nvPicPr>
        <p:blipFill>
          <a:blip r:embed="rId5">
            <a:extLst>
              <a:ext uri="{28A0092B-C50C-407E-A947-70E740481C1C}">
                <a14:useLocalDpi xmlns:a14="http://schemas.microsoft.com/office/drawing/2010/main" val="0"/>
              </a:ext>
            </a:extLst>
          </a:blip>
          <a:srcRect t="40220"/>
          <a:stretch>
            <a:fillRect/>
          </a:stretch>
        </p:blipFill>
        <p:spPr>
          <a:xfrm>
            <a:off x="3427730" y="497840"/>
            <a:ext cx="4763770" cy="2033905"/>
          </a:xfrm>
          <a:prstGeom prst="rect">
            <a:avLst/>
          </a:prstGeom>
        </p:spPr>
      </p:pic>
      <p:pic>
        <p:nvPicPr>
          <p:cNvPr id="6" name="图片 5"/>
          <p:cNvPicPr>
            <a:picLocks noChangeAspect="1"/>
          </p:cNvPicPr>
          <p:nvPr>
            <p:custDataLst>
              <p:tags r:id="rId6"/>
            </p:custDataLst>
          </p:nvPr>
        </p:nvPicPr>
        <p:blipFill>
          <a:blip r:embed="rId7">
            <a:alphaModFix amt="50000"/>
            <a:extLst>
              <a:ext uri="{28A0092B-C50C-407E-A947-70E740481C1C}">
                <a14:useLocalDpi xmlns:a14="http://schemas.microsoft.com/office/drawing/2010/main" val="0"/>
              </a:ext>
            </a:extLst>
          </a:blip>
          <a:stretch>
            <a:fillRect/>
          </a:stretch>
        </p:blipFill>
        <p:spPr>
          <a:xfrm>
            <a:off x="8352790" y="2616200"/>
            <a:ext cx="4102735" cy="4102735"/>
          </a:xfrm>
          <a:prstGeom prst="rect">
            <a:avLst/>
          </a:prstGeom>
        </p:spPr>
      </p:pic>
      <p:pic>
        <p:nvPicPr>
          <p:cNvPr id="9" name="图片 8"/>
          <p:cNvPicPr>
            <a:picLocks noChangeAspect="1"/>
          </p:cNvPicPr>
          <p:nvPr>
            <p:custDataLst>
              <p:tags r:id="rId8"/>
            </p:custDataLst>
          </p:nvPr>
        </p:nvPicPr>
        <p:blipFill>
          <a:blip r:embed="rId9"/>
          <a:stretch>
            <a:fillRect/>
          </a:stretch>
        </p:blipFill>
        <p:spPr>
          <a:xfrm>
            <a:off x="770255" y="1779270"/>
            <a:ext cx="7181215" cy="4578350"/>
          </a:xfrm>
          <a:prstGeom prst="rect">
            <a:avLst/>
          </a:prstGeom>
        </p:spPr>
      </p:pic>
      <p:sp>
        <p:nvSpPr>
          <p:cNvPr id="5" name="文本框 4"/>
          <p:cNvSpPr txBox="1"/>
          <p:nvPr>
            <p:custDataLst>
              <p:tags r:id="rId10"/>
            </p:custDataLst>
          </p:nvPr>
        </p:nvSpPr>
        <p:spPr>
          <a:xfrm>
            <a:off x="855345" y="4210685"/>
            <a:ext cx="8124825" cy="1220470"/>
          </a:xfrm>
          <a:prstGeom prst="rect">
            <a:avLst/>
          </a:prstGeom>
          <a:noFill/>
        </p:spPr>
        <p:txBody>
          <a:bodyPr wrap="square" rtlCol="0">
            <a:noAutofit/>
          </a:bodyPr>
          <a:lstStyle/>
          <a:p>
            <a:pPr>
              <a:lnSpc>
                <a:spcPct val="120000"/>
              </a:lnSpc>
              <a:spcBef>
                <a:spcPct val="0"/>
              </a:spcBef>
              <a:spcAft>
                <a:spcPct val="0"/>
              </a:spcAft>
            </a:pPr>
            <a:r>
              <a:rPr lang="zh-CN" sz="2400">
                <a:solidFill>
                  <a:srgbClr val="C00000"/>
                </a:solidFill>
                <a:latin typeface="微软雅黑" panose="020B0503020204020204" charset="-122"/>
                <a:ea typeface="微软雅黑" panose="020B0503020204020204" charset="-122"/>
                <a:sym typeface="+mn-ea"/>
              </a:rPr>
              <a:t>颜仪：</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脸面。</a:t>
            </a:r>
            <a:r>
              <a:rPr lang="en-US"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sz="2400">
                <a:ln>
                  <a:noFill/>
                </a:ln>
                <a:solidFill>
                  <a:srgbClr val="C00000"/>
                </a:solidFill>
                <a:effectLst/>
                <a:uLnTx/>
                <a:uFillTx/>
                <a:latin typeface="微软雅黑" panose="020B0503020204020204" charset="-122"/>
                <a:ea typeface="微软雅黑" panose="020B0503020204020204" charset="-122"/>
                <a:sym typeface="+mn-ea"/>
              </a:rPr>
              <a:t>拊掌：</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拍手。这里表示惊异。</a:t>
            </a:r>
            <a:endPar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endParaRPr>
          </a:p>
          <a:p>
            <a:pPr>
              <a:lnSpc>
                <a:spcPct val="120000"/>
              </a:lnSpc>
              <a:spcBef>
                <a:spcPct val="0"/>
              </a:spcBef>
              <a:spcAft>
                <a:spcPct val="0"/>
              </a:spcAft>
            </a:pPr>
            <a:r>
              <a:rPr lang="zh-CN" sz="2400">
                <a:ln>
                  <a:noFill/>
                </a:ln>
                <a:solidFill>
                  <a:srgbClr val="C00000"/>
                </a:solidFill>
                <a:effectLst/>
                <a:uLnTx/>
                <a:uFillTx/>
                <a:latin typeface="微软雅黑" panose="020B0503020204020204" charset="-122"/>
                <a:ea typeface="微软雅黑" panose="020B0503020204020204" charset="-122"/>
                <a:sym typeface="+mn-ea"/>
              </a:rPr>
              <a:t>无誓违</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：不会有什么过失。</a:t>
            </a:r>
            <a:r>
              <a:rPr lang="en-US"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悲催：</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悲痛。摧，伤心、断肠。</a:t>
            </a:r>
            <a:endParaRPr lang="zh-CN" altLang="en-US"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p>
            <a:pPr>
              <a:lnSpc>
                <a:spcPct val="120000"/>
              </a:lnSpc>
              <a:spcBef>
                <a:spcPct val="0"/>
              </a:spcBef>
              <a:spcAft>
                <a:spcPct val="0"/>
              </a:spcAft>
            </a:pPr>
            <a:endParaRPr lang="zh-CN" altLang="en-US" sz="2000" kern="10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p>
            <a:pPr>
              <a:lnSpc>
                <a:spcPct val="120000"/>
              </a:lnSpc>
              <a:spcBef>
                <a:spcPct val="0"/>
              </a:spcBef>
              <a:spcAft>
                <a:spcPct val="0"/>
              </a:spcAft>
            </a:pPr>
            <a:r>
              <a:rPr lang="en-US" altLang="zh-CN" sz="20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endParaRPr lang="zh-CN" altLang="en-US" sz="2000" kern="10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p>
            <a:pPr>
              <a:lnSpc>
                <a:spcPct val="120000"/>
              </a:lnSpc>
              <a:spcBef>
                <a:spcPct val="0"/>
              </a:spcBef>
              <a:spcAft>
                <a:spcPct val="0"/>
              </a:spcAft>
            </a:pPr>
            <a:endParaRPr lang="zh-CN" altLang="en-US" sz="2000" kern="100">
              <a:solidFill>
                <a:srgbClr val="C00000"/>
              </a:solidFill>
              <a:latin typeface="微软雅黑" panose="020B0503020204020204" charset="-122"/>
              <a:ea typeface="微软雅黑" panose="020B0503020204020204" charset="-122"/>
              <a:cs typeface="微软雅黑" panose="020B0503020204020204" charset="-122"/>
            </a:endParaRPr>
          </a:p>
          <a:p>
            <a:endParaRPr lang="zh-CN" altLang="en-US" sz="2000" kern="10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1" name="文本框 10"/>
          <p:cNvSpPr txBox="1"/>
          <p:nvPr>
            <p:custDataLst>
              <p:tags r:id="rId11"/>
            </p:custDataLst>
          </p:nvPr>
        </p:nvSpPr>
        <p:spPr>
          <a:xfrm>
            <a:off x="603250" y="1177925"/>
            <a:ext cx="10300970" cy="3415030"/>
          </a:xfrm>
          <a:prstGeom prst="rect">
            <a:avLst/>
          </a:prstGeom>
          <a:noFill/>
        </p:spPr>
        <p:txBody>
          <a:bodyPr wrap="square" rtlCol="0" anchor="t">
            <a:spAutoFit/>
          </a:bodyPr>
          <a:lstStyle/>
          <a:p>
            <a:pPr marL="0" marR="0" lvl="0" indent="609600" algn="l" defTabSz="914400" rtl="0" eaLnBrk="0" fontAlgn="base" latinLnBrk="0" hangingPunct="0">
              <a:lnSpc>
                <a:spcPct val="150000"/>
              </a:lnSpc>
              <a:spcBef>
                <a:spcPct val="0"/>
              </a:spcBef>
              <a:spcAft>
                <a:spcPct val="0"/>
              </a:spcAft>
              <a:buClrTx/>
              <a:buSzTx/>
              <a:buFontTx/>
              <a:buNone/>
              <a:defRPr/>
            </a:pPr>
            <a:r>
              <a:rPr lang="zh-CN" sz="2400">
                <a:ln>
                  <a:noFill/>
                </a:ln>
                <a:effectLst/>
                <a:uLnTx/>
                <a:uFillTx/>
                <a:latin typeface="微软雅黑" panose="020B0503020204020204" charset="-122"/>
                <a:ea typeface="微软雅黑" panose="020B0503020204020204" charset="-122"/>
                <a:sym typeface="+mn-ea"/>
              </a:rPr>
              <a:t>入门上家堂，进退无</a:t>
            </a:r>
            <a:r>
              <a:rPr lang="zh-CN" sz="2400">
                <a:ln>
                  <a:noFill/>
                </a:ln>
                <a:solidFill>
                  <a:srgbClr val="C00000"/>
                </a:solidFill>
                <a:effectLst/>
                <a:uLnTx/>
                <a:uFillTx/>
                <a:latin typeface="微软雅黑" panose="020B0503020204020204" charset="-122"/>
                <a:ea typeface="微软雅黑" panose="020B0503020204020204" charset="-122"/>
                <a:sym typeface="+mn-ea"/>
              </a:rPr>
              <a:t>颜仪</a:t>
            </a:r>
            <a:r>
              <a:rPr lang="zh-CN" sz="2400">
                <a:ln>
                  <a:noFill/>
                </a:ln>
                <a:effectLst/>
                <a:uLnTx/>
                <a:uFillTx/>
                <a:latin typeface="微软雅黑" panose="020B0503020204020204" charset="-122"/>
                <a:ea typeface="微软雅黑" panose="020B0503020204020204" charset="-122"/>
                <a:sym typeface="+mn-ea"/>
              </a:rPr>
              <a:t>。阿母大</a:t>
            </a:r>
            <a:r>
              <a:rPr lang="zh-CN" sz="2400">
                <a:ln>
                  <a:noFill/>
                </a:ln>
                <a:solidFill>
                  <a:srgbClr val="C00000"/>
                </a:solidFill>
                <a:effectLst/>
                <a:uLnTx/>
                <a:uFillTx/>
                <a:latin typeface="微软雅黑" panose="020B0503020204020204" charset="-122"/>
                <a:ea typeface="微软雅黑" panose="020B0503020204020204" charset="-122"/>
                <a:sym typeface="+mn-ea"/>
              </a:rPr>
              <a:t>拊掌</a:t>
            </a:r>
            <a:r>
              <a:rPr lang="zh-CN" sz="2400">
                <a:ln>
                  <a:noFill/>
                </a:ln>
                <a:effectLst/>
                <a:uLnTx/>
                <a:uFillTx/>
                <a:latin typeface="微软雅黑" panose="020B0503020204020204" charset="-122"/>
                <a:ea typeface="微软雅黑" panose="020B0503020204020204" charset="-122"/>
                <a:sym typeface="+mn-ea"/>
              </a:rPr>
              <a:t>，不图子自归：“十三教汝织，十四能裁衣，十五弹箜篌，十六知礼仪，十七遣汝嫁，谓言</a:t>
            </a:r>
            <a:r>
              <a:rPr lang="zh-CN" sz="2400">
                <a:ln>
                  <a:noFill/>
                </a:ln>
                <a:solidFill>
                  <a:srgbClr val="C00000"/>
                </a:solidFill>
                <a:effectLst/>
                <a:uLnTx/>
                <a:uFillTx/>
                <a:latin typeface="微软雅黑" panose="020B0503020204020204" charset="-122"/>
                <a:ea typeface="微软雅黑" panose="020B0503020204020204" charset="-122"/>
                <a:sym typeface="+mn-ea"/>
              </a:rPr>
              <a:t>无誓违</a:t>
            </a:r>
            <a:r>
              <a:rPr lang="zh-CN" sz="2400">
                <a:ln>
                  <a:noFill/>
                </a:ln>
                <a:effectLst/>
                <a:uLnTx/>
                <a:uFillTx/>
                <a:latin typeface="微软雅黑" panose="020B0503020204020204" charset="-122"/>
                <a:ea typeface="微软雅黑" panose="020B0503020204020204" charset="-122"/>
                <a:sym typeface="+mn-ea"/>
              </a:rPr>
              <a:t>。汝今何罪过，不迎而自归？”兰芝惭阿母：“儿实无罪过。”阿母大</a:t>
            </a:r>
            <a:r>
              <a:rPr lang="zh-CN" sz="2400">
                <a:ln>
                  <a:noFill/>
                </a:ln>
                <a:solidFill>
                  <a:srgbClr val="C00000"/>
                </a:solidFill>
                <a:effectLst/>
                <a:uLnTx/>
                <a:uFillTx/>
                <a:latin typeface="微软雅黑" panose="020B0503020204020204" charset="-122"/>
                <a:ea typeface="微软雅黑" panose="020B0503020204020204" charset="-122"/>
                <a:sym typeface="+mn-ea"/>
              </a:rPr>
              <a:t>悲摧</a:t>
            </a:r>
            <a:r>
              <a:rPr lang="zh-CN" sz="2400">
                <a:ln>
                  <a:noFill/>
                </a:ln>
                <a:effectLst/>
                <a:uLnTx/>
                <a:uFillTx/>
                <a:latin typeface="微软雅黑" panose="020B0503020204020204" charset="-122"/>
                <a:ea typeface="微软雅黑" panose="020B0503020204020204" charset="-122"/>
                <a:sym typeface="+mn-ea"/>
              </a:rPr>
              <a:t>。</a:t>
            </a:r>
            <a:endParaRPr kumimoji="0" lang="zh-CN" sz="240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sym typeface="+mn-ea"/>
            </a:endParaRPr>
          </a:p>
          <a:p>
            <a:pPr marL="0" marR="0" lvl="0" indent="609600" algn="l" defTabSz="914400" rtl="0" eaLnBrk="0" fontAlgn="base" latinLnBrk="0" hangingPunct="0">
              <a:lnSpc>
                <a:spcPct val="150000"/>
              </a:lnSpc>
              <a:spcBef>
                <a:spcPct val="0"/>
              </a:spcBef>
              <a:spcAft>
                <a:spcPct val="0"/>
              </a:spcAft>
              <a:buClrTx/>
              <a:buSzTx/>
              <a:buFontTx/>
              <a:buNone/>
              <a:defRPr/>
            </a:pPr>
            <a:r>
              <a:rPr lang="zh-CN" sz="2400">
                <a:ln>
                  <a:noFill/>
                </a:ln>
                <a:effectLst/>
                <a:uLnTx/>
                <a:uFillTx/>
                <a:latin typeface="微软雅黑" panose="020B0503020204020204" charset="-122"/>
                <a:ea typeface="微软雅黑" panose="020B0503020204020204" charset="-122"/>
                <a:sym typeface="+mn-ea"/>
              </a:rPr>
              <a:t>还家十余日，县令遣媒来。云有第三郎，窈窕世无双，年始十八九，便言多令才。</a:t>
            </a:r>
            <a:endParaRPr kumimoji="0" lang="zh-CN" sz="240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sym typeface="+mn-ea"/>
            </a:endParaRPr>
          </a:p>
          <a:p>
            <a:pPr marL="0" marR="0" lvl="0" indent="609600" algn="l" defTabSz="914400" rtl="0" eaLnBrk="0" fontAlgn="base" latinLnBrk="0" hangingPunct="0">
              <a:lnSpc>
                <a:spcPct val="150000"/>
              </a:lnSpc>
              <a:spcBef>
                <a:spcPct val="0"/>
              </a:spcBef>
              <a:spcAft>
                <a:spcPct val="0"/>
              </a:spcAft>
              <a:buClrTx/>
              <a:buSzTx/>
              <a:buFontTx/>
              <a:buNone/>
              <a:defRPr/>
            </a:pPr>
            <a:endParaRPr lang="zh-CN" altLang="en-US" sz="2400">
              <a:ln>
                <a:noFill/>
              </a:ln>
              <a:effectLst/>
              <a:uLnTx/>
              <a:uFillTx/>
              <a:latin typeface="微软雅黑" panose="020B0503020204020204" charset="-122"/>
              <a:ea typeface="微软雅黑" panose="020B0503020204020204" charset="-122"/>
              <a:sym typeface="+mn-ea"/>
            </a:endParaRPr>
          </a:p>
        </p:txBody>
      </p:sp>
    </p:spTree>
    <p:custDataLst>
      <p:tags r:id="rId12"/>
    </p:custData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矩形 3"/>
          <p:cNvSpPr/>
          <p:nvPr>
            <p:custDataLst>
              <p:tags r:id="rId2"/>
            </p:custDataLst>
          </p:nvPr>
        </p:nvSpPr>
        <p:spPr>
          <a:xfrm>
            <a:off x="0" y="0"/>
            <a:ext cx="7545705" cy="6856730"/>
          </a:xfrm>
          <a:prstGeom prst="rect">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custDataLst>
              <p:tags r:id="rId3"/>
            </p:custDataLst>
          </p:nvPr>
        </p:nvSpPr>
        <p:spPr>
          <a:xfrm>
            <a:off x="866775" y="1101725"/>
            <a:ext cx="5812155" cy="4223385"/>
          </a:xfrm>
          <a:prstGeom prst="rect">
            <a:avLst/>
          </a:prstGeom>
          <a:noFill/>
        </p:spPr>
        <p:txBody>
          <a:bodyPr wrap="square" rtlCol="0">
            <a:spAutoFit/>
          </a:bodyPr>
          <a:lstStyle/>
          <a:p>
            <a:pPr fontAlgn="auto">
              <a:lnSpc>
                <a:spcPct val="150000"/>
              </a:lnSpc>
            </a:pPr>
            <a:r>
              <a:rPr lang="en-US" altLang="zh-CN" sz="3500" b="1">
                <a:gradFill>
                  <a:gsLst>
                    <a:gs pos="0">
                      <a:srgbClr val="7B32B2"/>
                    </a:gs>
                    <a:gs pos="100000">
                      <a:srgbClr val="401A5D"/>
                    </a:gs>
                  </a:gsLst>
                  <a:lin scaled="0"/>
                </a:gradFill>
                <a:latin typeface="华文彩云" panose="02010800040101010101" charset="-122"/>
                <a:ea typeface="华文彩云" panose="02010800040101010101" charset="-122"/>
              </a:rPr>
              <a:t>      </a:t>
            </a:r>
            <a:r>
              <a:rPr lang="en-US" altLang="zh-CN" sz="2800" b="1">
                <a:gradFill>
                  <a:gsLst>
                    <a:gs pos="0">
                      <a:srgbClr val="7B32B2"/>
                    </a:gs>
                    <a:gs pos="100000">
                      <a:srgbClr val="401A5D"/>
                    </a:gs>
                  </a:gsLst>
                  <a:lin scaled="0"/>
                </a:gradFill>
                <a:latin typeface="华文彩云" panose="02010800040101010101" charset="-122"/>
                <a:ea typeface="华文彩云" panose="02010800040101010101" charset="-122"/>
              </a:rPr>
              <a:t> </a:t>
            </a:r>
            <a:r>
              <a:rPr lang="en-US" altLang="zh-CN" sz="2400">
                <a:latin typeface="微软雅黑" panose="020B0503020204020204" charset="-122"/>
                <a:ea typeface="微软雅黑" panose="020B0503020204020204" charset="-122"/>
                <a:cs typeface="微软雅黑" panose="020B0503020204020204" charset="-122"/>
                <a:sym typeface="+mn-ea"/>
              </a:rPr>
              <a:t> </a:t>
            </a:r>
            <a:r>
              <a:rPr lang="zh-CN" sz="2400">
                <a:latin typeface="微软雅黑" panose="020B0503020204020204" charset="-122"/>
                <a:ea typeface="微软雅黑" panose="020B0503020204020204" charset="-122"/>
                <a:cs typeface="微软雅黑" panose="020B0503020204020204" charset="-122"/>
                <a:sym typeface="+mn-ea"/>
              </a:rPr>
              <a:t>爱情是人类亘古不变的话题，古往今来的爱情故事让我们如痴如醉。但是美好的事物永远都是那样脆弱，正如鲁迅先生所说的那样，</a:t>
            </a:r>
            <a:r>
              <a:rPr lang="zh-CN" altLang="en-US" sz="2400">
                <a:latin typeface="微软雅黑" panose="020B0503020204020204" charset="-122"/>
                <a:ea typeface="微软雅黑" panose="020B0503020204020204" charset="-122"/>
                <a:sym typeface="+mn-ea"/>
              </a:rPr>
              <a:t>悲剧就是把有价值的东西毁灭在你面前。今天，我们就一起走过历史的长河，去目睹一场千年前的爱情悲剧</a:t>
            </a:r>
            <a:r>
              <a:rPr lang="en-US" altLang="zh-CN" sz="2400">
                <a:latin typeface="微软雅黑" panose="020B0503020204020204" charset="-122"/>
                <a:ea typeface="微软雅黑" panose="020B0503020204020204" charset="-122"/>
                <a:sym typeface="+mn-ea"/>
              </a:rPr>
              <a:t>——</a:t>
            </a:r>
            <a:r>
              <a:rPr lang="zh-CN" altLang="en-US" sz="2400">
                <a:latin typeface="微软雅黑" panose="020B0503020204020204" charset="-122"/>
                <a:ea typeface="微软雅黑" panose="020B0503020204020204" charset="-122"/>
                <a:sym typeface="+mn-ea"/>
              </a:rPr>
              <a:t>《孔雀东南飞》。</a:t>
            </a:r>
            <a:endParaRPr lang="zh-CN" altLang="en-US" sz="2400" b="1">
              <a:gradFill>
                <a:gsLst>
                  <a:gs pos="0">
                    <a:srgbClr val="7B32B2"/>
                  </a:gs>
                  <a:gs pos="100000">
                    <a:srgbClr val="401A5D"/>
                  </a:gs>
                </a:gsLst>
                <a:lin scaled="0"/>
              </a:gradFill>
              <a:latin typeface="华文彩云" panose="02010800040101010101" charset="-122"/>
              <a:ea typeface="华文彩云" panose="02010800040101010101" charset="-122"/>
            </a:endParaRPr>
          </a:p>
        </p:txBody>
      </p:sp>
      <p:grpSp>
        <p:nvGrpSpPr>
          <p:cNvPr id="15364" name="组合 6"/>
          <p:cNvGrpSpPr/>
          <p:nvPr>
            <p:custDataLst>
              <p:tags r:id="rId4"/>
            </p:custDataLst>
          </p:nvPr>
        </p:nvGrpSpPr>
        <p:grpSpPr>
          <a:xfrm>
            <a:off x="179470" y="476626"/>
            <a:ext cx="2211221" cy="970912"/>
            <a:chOff x="638806" y="522695"/>
            <a:chExt cx="3149846" cy="1295480"/>
          </a:xfrm>
        </p:grpSpPr>
        <p:sp>
          <p:nvSpPr>
            <p:cNvPr id="8" name="平行四边形 7"/>
            <p:cNvSpPr/>
            <p:nvPr>
              <p:custDataLst>
                <p:tags r:id="rId5"/>
              </p:custDataLst>
            </p:nvPr>
          </p:nvSpPr>
          <p:spPr>
            <a:xfrm>
              <a:off x="1087982" y="598573"/>
              <a:ext cx="2700670" cy="699576"/>
            </a:xfrm>
            <a:prstGeom prst="parallelogram">
              <a:avLst/>
            </a:prstGeom>
            <a:solidFill>
              <a:srgbClr val="8D5219"/>
            </a:solidFill>
            <a:ln>
              <a:solidFill>
                <a:srgbClr val="9B59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700" strike="noStrike" noProof="1">
                <a:latin typeface="微软雅黑" panose="020B0503020204020204" charset="-122"/>
                <a:ea typeface="微软雅黑" panose="020B0503020204020204" charset="-122"/>
                <a:cs typeface="+mn-ea"/>
                <a:sym typeface="+mn-lt"/>
              </a:endParaRPr>
            </a:p>
          </p:txBody>
        </p:sp>
        <p:sp>
          <p:nvSpPr>
            <p:cNvPr id="15366" name="Rectangle 18"/>
            <p:cNvSpPr/>
            <p:nvPr>
              <p:custDataLst>
                <p:tags r:id="rId6"/>
              </p:custDataLst>
            </p:nvPr>
          </p:nvSpPr>
          <p:spPr>
            <a:xfrm>
              <a:off x="1720171" y="709939"/>
              <a:ext cx="1953821" cy="1108236"/>
            </a:xfrm>
            <a:prstGeom prst="rect">
              <a:avLst/>
            </a:prstGeom>
            <a:noFill/>
            <a:ln w="9525">
              <a:noFill/>
            </a:ln>
          </p:spPr>
          <p:txBody>
            <a:bodyPr wrap="none" lIns="0" tIns="0" rIns="0" bIns="0" anchor="t" anchorCtr="0">
              <a:spAutoFit/>
            </a:bodyPr>
            <a:lstStyle/>
            <a:p>
              <a:r>
                <a:rPr lang="zh-CN" altLang="en-US" sz="2700">
                  <a:solidFill>
                    <a:schemeClr val="bg1"/>
                  </a:solidFill>
                  <a:latin typeface="隶书" panose="02010509060101010101" pitchFamily="49" charset="-122"/>
                  <a:ea typeface="隶书" panose="02010509060101010101" pitchFamily="49" charset="-122"/>
                  <a:sym typeface="Arial" panose="020B0604020202020204" pitchFamily="34" charset="0"/>
                </a:rPr>
                <a:t>情境导入</a:t>
              </a:r>
              <a:endParaRPr lang="en-US" altLang="zh-CN" sz="2700">
                <a:solidFill>
                  <a:schemeClr val="bg1"/>
                </a:solidFill>
                <a:latin typeface="Arial" panose="020B0604020202020204" pitchFamily="34" charset="0"/>
                <a:ea typeface="方正姚体" panose="02010601030101010101" pitchFamily="2" charset="-122"/>
              </a:endParaRPr>
            </a:p>
            <a:p>
              <a:endParaRPr lang="en-US" altLang="zh-CN" sz="2700">
                <a:solidFill>
                  <a:schemeClr val="bg1"/>
                </a:solidFill>
                <a:latin typeface="Arial" panose="020B0604020202020204" pitchFamily="34" charset="0"/>
                <a:ea typeface="方正姚体" panose="02010601030101010101" pitchFamily="2" charset="-122"/>
                <a:sym typeface="Arial" panose="020B0604020202020204" pitchFamily="34" charset="0"/>
              </a:endParaRPr>
            </a:p>
          </p:txBody>
        </p:sp>
        <p:grpSp>
          <p:nvGrpSpPr>
            <p:cNvPr id="15367" name="组合 10"/>
            <p:cNvGrpSpPr/>
            <p:nvPr>
              <p:custDataLst>
                <p:tags r:id="rId7"/>
              </p:custDataLst>
            </p:nvPr>
          </p:nvGrpSpPr>
          <p:grpSpPr>
            <a:xfrm>
              <a:off x="638806" y="522695"/>
              <a:ext cx="898353" cy="827514"/>
              <a:chOff x="2068545" y="2690254"/>
              <a:chExt cx="2199969" cy="2026492"/>
            </a:xfrm>
          </p:grpSpPr>
          <p:sp>
            <p:nvSpPr>
              <p:cNvPr id="12" name="椭圆 11"/>
              <p:cNvSpPr/>
              <p:nvPr>
                <p:custDataLst>
                  <p:tags r:id="rId8"/>
                </p:custDataLst>
              </p:nvPr>
            </p:nvSpPr>
            <p:spPr>
              <a:xfrm>
                <a:off x="2068545" y="2690254"/>
                <a:ext cx="2199969" cy="20264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700" strike="noStrike" noProof="1">
                  <a:latin typeface="微软雅黑" panose="020B0503020204020204" charset="-122"/>
                  <a:ea typeface="微软雅黑" panose="020B0503020204020204" charset="-122"/>
                  <a:cs typeface="+mn-ea"/>
                  <a:sym typeface="+mn-lt"/>
                </a:endParaRPr>
              </a:p>
            </p:txBody>
          </p:sp>
          <p:sp>
            <p:nvSpPr>
              <p:cNvPr id="13" name="椭圆 12"/>
              <p:cNvSpPr/>
              <p:nvPr>
                <p:custDataLst>
                  <p:tags r:id="rId9"/>
                </p:custDataLst>
              </p:nvPr>
            </p:nvSpPr>
            <p:spPr bwMode="auto">
              <a:xfrm>
                <a:off x="2263068" y="2807290"/>
                <a:ext cx="1853018" cy="1853016"/>
              </a:xfrm>
              <a:prstGeom prst="ellipse">
                <a:avLst/>
              </a:prstGeom>
              <a:blipFill>
                <a:blip r:embed="rId10"/>
                <a:stretch>
                  <a:fillRect/>
                </a:stretch>
              </a:blip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3" tIns="45716" rIns="91433" bIns="45716" numCol="1" rtlCol="0" anchor="t" anchorCtr="0" compatLnSpc="1"/>
              <a:lstStyle/>
              <a:p>
                <a:pPr defTabSz="914400" fontAlgn="base"/>
                <a:endParaRPr lang="zh-CN" altLang="en-US" sz="2700" strike="noStrike" noProof="1">
                  <a:solidFill>
                    <a:schemeClr val="bg1"/>
                  </a:solidFill>
                  <a:latin typeface="微软雅黑" panose="020B0503020204020204" charset="-122"/>
                  <a:ea typeface="微软雅黑" panose="020B0503020204020204" charset="-122"/>
                  <a:cs typeface="+mn-ea"/>
                  <a:sym typeface="+mn-lt"/>
                </a:endParaRPr>
              </a:p>
            </p:txBody>
          </p:sp>
        </p:grpSp>
      </p:grpSp>
      <p:pic>
        <p:nvPicPr>
          <p:cNvPr id="2" name="图片 1"/>
          <p:cNvPicPr>
            <a:picLocks noChangeAspect="1"/>
          </p:cNvPicPr>
          <p:nvPr>
            <p:custDataLst>
              <p:tags r:id="rId11"/>
            </p:custDataLst>
          </p:nvPr>
        </p:nvPicPr>
        <p:blipFill>
          <a:blip r:embed="rId12"/>
          <a:stretch>
            <a:fillRect/>
          </a:stretch>
        </p:blipFill>
        <p:spPr>
          <a:xfrm>
            <a:off x="7445375" y="965200"/>
            <a:ext cx="3936365" cy="5487035"/>
          </a:xfrm>
          <a:prstGeom prst="rect">
            <a:avLst/>
          </a:prstGeom>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矩形 2"/>
          <p:cNvSpPr/>
          <p:nvPr>
            <p:custDataLst>
              <p:tags r:id="rId2"/>
            </p:custDataLst>
          </p:nvPr>
        </p:nvSpPr>
        <p:spPr>
          <a:xfrm>
            <a:off x="1327785" y="1506220"/>
            <a:ext cx="3422015" cy="716915"/>
          </a:xfrm>
          <a:prstGeom prst="rect">
            <a:avLst/>
          </a:prstGeom>
        </p:spPr>
        <p:txBody>
          <a:bodyPr wrap="square">
            <a:noAutofit/>
          </a:bodyPr>
          <a:lstStyle/>
          <a:p>
            <a:pPr algn="just">
              <a:lnSpc>
                <a:spcPct val="200000"/>
              </a:lnSpc>
            </a:pPr>
            <a:endParaRPr lang="zh-CN" altLang="en-US" kern="100">
              <a:solidFill>
                <a:schemeClr val="bg1"/>
              </a:solidFill>
              <a:latin typeface="黑体" panose="02010609060101010101" pitchFamily="49" charset="-122"/>
              <a:ea typeface="黑体" panose="02010609060101010101" pitchFamily="49" charset="-122"/>
              <a:cs typeface="黑体" panose="02010609060101010101" pitchFamily="49" charset="-122"/>
              <a:sym typeface="字魂105号-简雅黑" panose="00000500000000000000" pitchFamily="2" charset="-122"/>
            </a:endParaRPr>
          </a:p>
        </p:txBody>
      </p:sp>
      <p:sp>
        <p:nvSpPr>
          <p:cNvPr id="4" name="矩形 3"/>
          <p:cNvSpPr/>
          <p:nvPr>
            <p:custDataLst>
              <p:tags r:id="rId3"/>
            </p:custDataLst>
          </p:nvPr>
        </p:nvSpPr>
        <p:spPr>
          <a:xfrm>
            <a:off x="5147050" y="599790"/>
            <a:ext cx="1897899" cy="521970"/>
          </a:xfrm>
          <a:prstGeom prst="rect">
            <a:avLst/>
          </a:prstGeom>
        </p:spPr>
        <p:txBody>
          <a:bodyPr wrap="square" lIns="91440" tIns="45720" rIns="91440" bIns="45720">
            <a:spAutoFit/>
          </a:bodyPr>
          <a:lstStyle/>
          <a:p>
            <a:pPr lvl="0" algn="dist"/>
            <a:r>
              <a:rPr lang="zh-CN" altLang="en-US" sz="2800">
                <a:solidFill>
                  <a:prstClr val="black"/>
                </a:solidFill>
                <a:latin typeface="黑体" panose="02010609060101010101" pitchFamily="49" charset="-122"/>
                <a:ea typeface="黑体" panose="02010609060101010101" pitchFamily="49" charset="-122"/>
                <a:cs typeface="+mn-ea"/>
                <a:sym typeface="字魂105号-简雅黑" panose="00000500000000000000" pitchFamily="2" charset="-122"/>
              </a:rPr>
              <a:t>整体感知</a:t>
            </a:r>
            <a:endParaRPr lang="zh-CN" altLang="en-US" sz="2800">
              <a:solidFill>
                <a:prstClr val="black"/>
              </a:solidFill>
              <a:latin typeface="黑体" panose="02010609060101010101" pitchFamily="49" charset="-122"/>
              <a:ea typeface="黑体" panose="02010609060101010101" pitchFamily="49" charset="-122"/>
              <a:cs typeface="+mn-ea"/>
              <a:sym typeface="字魂105号-简雅黑" panose="00000500000000000000" pitchFamily="2" charset="-122"/>
            </a:endParaRPr>
          </a:p>
        </p:txBody>
      </p:sp>
      <p:pic>
        <p:nvPicPr>
          <p:cNvPr id="21" name="图片 20"/>
          <p:cNvPicPr>
            <a:picLocks noChangeAspect="1"/>
          </p:cNvPicPr>
          <p:nvPr>
            <p:custDataLst>
              <p:tags r:id="rId4"/>
            </p:custDataLst>
          </p:nvPr>
        </p:nvPicPr>
        <p:blipFill>
          <a:blip r:embed="rId5">
            <a:extLst>
              <a:ext uri="{28A0092B-C50C-407E-A947-70E740481C1C}">
                <a14:useLocalDpi xmlns:a14="http://schemas.microsoft.com/office/drawing/2010/main" val="0"/>
              </a:ext>
            </a:extLst>
          </a:blip>
          <a:srcRect t="40220"/>
          <a:stretch>
            <a:fillRect/>
          </a:stretch>
        </p:blipFill>
        <p:spPr>
          <a:xfrm>
            <a:off x="3427730" y="497840"/>
            <a:ext cx="4763770" cy="2033905"/>
          </a:xfrm>
          <a:prstGeom prst="rect">
            <a:avLst/>
          </a:prstGeom>
        </p:spPr>
      </p:pic>
      <p:pic>
        <p:nvPicPr>
          <p:cNvPr id="6" name="图片 5"/>
          <p:cNvPicPr>
            <a:picLocks noChangeAspect="1"/>
          </p:cNvPicPr>
          <p:nvPr>
            <p:custDataLst>
              <p:tags r:id="rId6"/>
            </p:custDataLst>
          </p:nvPr>
        </p:nvPicPr>
        <p:blipFill>
          <a:blip r:embed="rId7">
            <a:alphaModFix amt="50000"/>
            <a:extLst>
              <a:ext uri="{28A0092B-C50C-407E-A947-70E740481C1C}">
                <a14:useLocalDpi xmlns:a14="http://schemas.microsoft.com/office/drawing/2010/main" val="0"/>
              </a:ext>
            </a:extLst>
          </a:blip>
          <a:stretch>
            <a:fillRect/>
          </a:stretch>
        </p:blipFill>
        <p:spPr>
          <a:xfrm>
            <a:off x="8352790" y="2616200"/>
            <a:ext cx="4102735" cy="4102735"/>
          </a:xfrm>
          <a:prstGeom prst="rect">
            <a:avLst/>
          </a:prstGeom>
        </p:spPr>
      </p:pic>
      <p:pic>
        <p:nvPicPr>
          <p:cNvPr id="9" name="图片 8"/>
          <p:cNvPicPr>
            <a:picLocks noChangeAspect="1"/>
          </p:cNvPicPr>
          <p:nvPr>
            <p:custDataLst>
              <p:tags r:id="rId8"/>
            </p:custDataLst>
          </p:nvPr>
        </p:nvPicPr>
        <p:blipFill>
          <a:blip r:embed="rId9"/>
          <a:stretch>
            <a:fillRect/>
          </a:stretch>
        </p:blipFill>
        <p:spPr>
          <a:xfrm>
            <a:off x="770255" y="1779270"/>
            <a:ext cx="7181215" cy="4578350"/>
          </a:xfrm>
          <a:prstGeom prst="rect">
            <a:avLst/>
          </a:prstGeom>
        </p:spPr>
      </p:pic>
      <p:sp>
        <p:nvSpPr>
          <p:cNvPr id="5" name="文本框 4"/>
          <p:cNvSpPr txBox="1"/>
          <p:nvPr>
            <p:custDataLst>
              <p:tags r:id="rId10"/>
            </p:custDataLst>
          </p:nvPr>
        </p:nvSpPr>
        <p:spPr>
          <a:xfrm>
            <a:off x="1703705" y="5295900"/>
            <a:ext cx="8216900" cy="1220470"/>
          </a:xfrm>
          <a:prstGeom prst="rect">
            <a:avLst/>
          </a:prstGeom>
          <a:noFill/>
        </p:spPr>
        <p:txBody>
          <a:bodyPr wrap="square" rtlCol="0">
            <a:noAutofit/>
          </a:bodyPr>
          <a:lstStyle/>
          <a:p>
            <a:pPr>
              <a:lnSpc>
                <a:spcPct val="120000"/>
              </a:lnSpc>
              <a:spcBef>
                <a:spcPct val="0"/>
              </a:spcBef>
              <a:spcAft>
                <a:spcPct val="0"/>
              </a:spcAft>
            </a:pPr>
            <a:r>
              <a:rPr lang="zh-CN" altLang="en-US" sz="2400" kern="100">
                <a:solidFill>
                  <a:srgbClr val="C00000"/>
                </a:solidFill>
                <a:latin typeface="微软雅黑" panose="020B0503020204020204" charset="-122"/>
                <a:ea typeface="微软雅黑" panose="020B0503020204020204" charset="-122"/>
                <a:cs typeface="微软雅黑" panose="020B0503020204020204" charset="-122"/>
              </a:rPr>
              <a:t>非奇：</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不宜。</a:t>
            </a:r>
            <a:r>
              <a:rPr lang="en-US"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断：</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回绝。</a:t>
            </a:r>
            <a:r>
              <a:rPr lang="en-US"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适：出嫁。</a:t>
            </a:r>
            <a:r>
              <a:rPr lang="en-US"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endParaRPr lang="en-US"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endParaRPr>
          </a:p>
          <a:p>
            <a:pPr>
              <a:lnSpc>
                <a:spcPct val="120000"/>
              </a:lnSpc>
              <a:spcBef>
                <a:spcPct val="0"/>
              </a:spcBef>
              <a:spcAft>
                <a:spcPct val="0"/>
              </a:spcAft>
            </a:pPr>
            <a:r>
              <a:rPr lang="zh-CN" altLang="en-US"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不堪：不能做。</a:t>
            </a:r>
            <a:r>
              <a:rPr lang="en-US"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sz="2400">
                <a:ln>
                  <a:noFill/>
                </a:ln>
                <a:solidFill>
                  <a:srgbClr val="C00000"/>
                </a:solidFill>
                <a:effectLst/>
                <a:uLnTx/>
                <a:uFillTx/>
                <a:latin typeface="微软雅黑" panose="020B0503020204020204" charset="-122"/>
                <a:ea typeface="微软雅黑" panose="020B0503020204020204" charset="-122"/>
                <a:sym typeface="+mn-ea"/>
              </a:rPr>
              <a:t>娇逸：</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娇美文雅。</a:t>
            </a:r>
            <a:endParaRPr lang="zh-CN" altLang="en-US"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p>
            <a:pPr>
              <a:lnSpc>
                <a:spcPct val="120000"/>
              </a:lnSpc>
              <a:spcBef>
                <a:spcPct val="0"/>
              </a:spcBef>
              <a:spcAft>
                <a:spcPct val="0"/>
              </a:spcAft>
            </a:pPr>
            <a:endParaRPr lang="zh-CN" altLang="en-US" sz="2400" kern="100">
              <a:solidFill>
                <a:srgbClr val="C00000"/>
              </a:solidFill>
              <a:latin typeface="微软雅黑" panose="020B0503020204020204" charset="-122"/>
              <a:ea typeface="微软雅黑" panose="020B0503020204020204" charset="-122"/>
              <a:cs typeface="微软雅黑" panose="020B0503020204020204" charset="-122"/>
            </a:endParaRPr>
          </a:p>
          <a:p>
            <a:endParaRPr lang="zh-CN" altLang="en-US" sz="2400" kern="10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1" name="文本框 10"/>
          <p:cNvSpPr txBox="1"/>
          <p:nvPr>
            <p:custDataLst>
              <p:tags r:id="rId11"/>
            </p:custDataLst>
          </p:nvPr>
        </p:nvSpPr>
        <p:spPr>
          <a:xfrm>
            <a:off x="916305" y="1276985"/>
            <a:ext cx="9787255" cy="4154170"/>
          </a:xfrm>
          <a:prstGeom prst="rect">
            <a:avLst/>
          </a:prstGeom>
          <a:noFill/>
        </p:spPr>
        <p:txBody>
          <a:bodyPr wrap="square" rtlCol="0" anchor="t">
            <a:spAutoFit/>
          </a:bodyPr>
          <a:lstStyle/>
          <a:p>
            <a:pPr marL="0" marR="0" lvl="0" indent="609600" algn="l" defTabSz="914400" rtl="0" eaLnBrk="0" fontAlgn="base" latinLnBrk="0" hangingPunct="0">
              <a:lnSpc>
                <a:spcPct val="150000"/>
              </a:lnSpc>
              <a:spcBef>
                <a:spcPct val="0"/>
              </a:spcBef>
              <a:spcAft>
                <a:spcPct val="0"/>
              </a:spcAft>
              <a:buClrTx/>
              <a:buSzTx/>
              <a:buFontTx/>
              <a:buNone/>
              <a:defRPr/>
            </a:pPr>
            <a:r>
              <a:rPr lang="zh-CN" sz="2200">
                <a:ln>
                  <a:noFill/>
                </a:ln>
                <a:effectLst/>
                <a:uLnTx/>
                <a:uFillTx/>
                <a:latin typeface="微软雅黑" panose="020B0503020204020204" charset="-122"/>
                <a:ea typeface="微软雅黑" panose="020B0503020204020204" charset="-122"/>
                <a:sym typeface="+mn-ea"/>
              </a:rPr>
              <a:t>阿母谓阿女：“汝可去应之。”</a:t>
            </a:r>
            <a:endParaRPr kumimoji="0" lang="zh-CN" sz="220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sym typeface="+mn-ea"/>
            </a:endParaRPr>
          </a:p>
          <a:p>
            <a:pPr marL="0" marR="0" lvl="0" indent="609600" algn="l" defTabSz="914400" rtl="0" eaLnBrk="0" fontAlgn="base" latinLnBrk="0" hangingPunct="0">
              <a:lnSpc>
                <a:spcPct val="150000"/>
              </a:lnSpc>
              <a:spcBef>
                <a:spcPct val="0"/>
              </a:spcBef>
              <a:spcAft>
                <a:spcPct val="0"/>
              </a:spcAft>
              <a:buClrTx/>
              <a:buSzTx/>
              <a:buFontTx/>
              <a:buNone/>
              <a:defRPr/>
            </a:pPr>
            <a:r>
              <a:rPr lang="zh-CN" sz="2200">
                <a:ln>
                  <a:noFill/>
                </a:ln>
                <a:effectLst/>
                <a:uLnTx/>
                <a:uFillTx/>
                <a:latin typeface="微软雅黑" panose="020B0503020204020204" charset="-122"/>
                <a:ea typeface="微软雅黑" panose="020B0503020204020204" charset="-122"/>
                <a:sym typeface="+mn-ea"/>
              </a:rPr>
              <a:t>阿女含泪答：“兰芝初还时，府吏见丁宁，结誓不别离。今日违情义，恐此事</a:t>
            </a:r>
            <a:r>
              <a:rPr lang="zh-CN" sz="2200">
                <a:ln>
                  <a:noFill/>
                </a:ln>
                <a:solidFill>
                  <a:srgbClr val="C00000"/>
                </a:solidFill>
                <a:effectLst/>
                <a:uLnTx/>
                <a:uFillTx/>
                <a:latin typeface="微软雅黑" panose="020B0503020204020204" charset="-122"/>
                <a:ea typeface="微软雅黑" panose="020B0503020204020204" charset="-122"/>
                <a:sym typeface="+mn-ea"/>
              </a:rPr>
              <a:t>非奇</a:t>
            </a:r>
            <a:r>
              <a:rPr lang="zh-CN" sz="2200">
                <a:ln>
                  <a:noFill/>
                </a:ln>
                <a:effectLst/>
                <a:uLnTx/>
                <a:uFillTx/>
                <a:latin typeface="微软雅黑" panose="020B0503020204020204" charset="-122"/>
                <a:ea typeface="微软雅黑" panose="020B0503020204020204" charset="-122"/>
                <a:sym typeface="+mn-ea"/>
              </a:rPr>
              <a:t>。自可</a:t>
            </a:r>
            <a:r>
              <a:rPr lang="zh-CN" sz="2200">
                <a:ln>
                  <a:noFill/>
                </a:ln>
                <a:solidFill>
                  <a:srgbClr val="C00000"/>
                </a:solidFill>
                <a:effectLst/>
                <a:uLnTx/>
                <a:uFillTx/>
                <a:latin typeface="微软雅黑" panose="020B0503020204020204" charset="-122"/>
                <a:ea typeface="微软雅黑" panose="020B0503020204020204" charset="-122"/>
                <a:sym typeface="+mn-ea"/>
              </a:rPr>
              <a:t>断</a:t>
            </a:r>
            <a:r>
              <a:rPr lang="zh-CN" sz="2200">
                <a:ln>
                  <a:noFill/>
                </a:ln>
                <a:effectLst/>
                <a:uLnTx/>
                <a:uFillTx/>
                <a:latin typeface="微软雅黑" panose="020B0503020204020204" charset="-122"/>
                <a:ea typeface="微软雅黑" panose="020B0503020204020204" charset="-122"/>
                <a:sym typeface="+mn-ea"/>
              </a:rPr>
              <a:t>来信，徐徐更谓之。”</a:t>
            </a:r>
            <a:endParaRPr kumimoji="0" lang="zh-CN" sz="220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sym typeface="+mn-ea"/>
            </a:endParaRPr>
          </a:p>
          <a:p>
            <a:pPr marL="0" marR="0" lvl="0" indent="609600" algn="l" defTabSz="914400" rtl="0" eaLnBrk="0" fontAlgn="base" latinLnBrk="0" hangingPunct="0">
              <a:lnSpc>
                <a:spcPct val="150000"/>
              </a:lnSpc>
              <a:spcBef>
                <a:spcPct val="0"/>
              </a:spcBef>
              <a:spcAft>
                <a:spcPct val="0"/>
              </a:spcAft>
              <a:buClrTx/>
              <a:buSzTx/>
              <a:buFontTx/>
              <a:buNone/>
              <a:defRPr/>
            </a:pPr>
            <a:r>
              <a:rPr lang="zh-CN" sz="2200">
                <a:ln>
                  <a:noFill/>
                </a:ln>
                <a:effectLst/>
                <a:uLnTx/>
                <a:uFillTx/>
                <a:latin typeface="微软雅黑" panose="020B0503020204020204" charset="-122"/>
                <a:ea typeface="微软雅黑" panose="020B0503020204020204" charset="-122"/>
                <a:sym typeface="+mn-ea"/>
              </a:rPr>
              <a:t>阿母白媒人：“贫贱有此女，始</a:t>
            </a:r>
            <a:r>
              <a:rPr lang="zh-CN" sz="2200">
                <a:ln>
                  <a:noFill/>
                </a:ln>
                <a:solidFill>
                  <a:srgbClr val="C00000"/>
                </a:solidFill>
                <a:effectLst/>
                <a:uLnTx/>
                <a:uFillTx/>
                <a:latin typeface="微软雅黑" panose="020B0503020204020204" charset="-122"/>
                <a:ea typeface="微软雅黑" panose="020B0503020204020204" charset="-122"/>
                <a:sym typeface="+mn-ea"/>
              </a:rPr>
              <a:t>适</a:t>
            </a:r>
            <a:r>
              <a:rPr lang="zh-CN" sz="2200">
                <a:ln>
                  <a:noFill/>
                </a:ln>
                <a:effectLst/>
                <a:uLnTx/>
                <a:uFillTx/>
                <a:latin typeface="微软雅黑" panose="020B0503020204020204" charset="-122"/>
                <a:ea typeface="微软雅黑" panose="020B0503020204020204" charset="-122"/>
                <a:sym typeface="+mn-ea"/>
              </a:rPr>
              <a:t>还家门。</a:t>
            </a:r>
            <a:r>
              <a:rPr lang="zh-CN" sz="2200">
                <a:ln>
                  <a:noFill/>
                </a:ln>
                <a:solidFill>
                  <a:srgbClr val="C00000"/>
                </a:solidFill>
                <a:effectLst/>
                <a:uLnTx/>
                <a:uFillTx/>
                <a:latin typeface="微软雅黑" panose="020B0503020204020204" charset="-122"/>
                <a:ea typeface="微软雅黑" panose="020B0503020204020204" charset="-122"/>
                <a:sym typeface="+mn-ea"/>
              </a:rPr>
              <a:t>不堪</a:t>
            </a:r>
            <a:r>
              <a:rPr lang="zh-CN" sz="2200">
                <a:ln>
                  <a:noFill/>
                </a:ln>
                <a:effectLst/>
                <a:uLnTx/>
                <a:uFillTx/>
                <a:latin typeface="微软雅黑" panose="020B0503020204020204" charset="-122"/>
                <a:ea typeface="微软雅黑" panose="020B0503020204020204" charset="-122"/>
                <a:sym typeface="+mn-ea"/>
              </a:rPr>
              <a:t>吏人妇，岂合令郎君？幸可广问讯，不得便相许。”媒人去数日，寻遣丞请还，说有兰家女，承籍有宦官。云有第五郎，</a:t>
            </a:r>
            <a:r>
              <a:rPr lang="zh-CN" sz="2200">
                <a:ln>
                  <a:noFill/>
                </a:ln>
                <a:solidFill>
                  <a:srgbClr val="C00000"/>
                </a:solidFill>
                <a:effectLst/>
                <a:uLnTx/>
                <a:uFillTx/>
                <a:latin typeface="微软雅黑" panose="020B0503020204020204" charset="-122"/>
                <a:ea typeface="微软雅黑" panose="020B0503020204020204" charset="-122"/>
                <a:sym typeface="+mn-ea"/>
              </a:rPr>
              <a:t>娇逸</a:t>
            </a:r>
            <a:r>
              <a:rPr lang="zh-CN" sz="2200">
                <a:ln>
                  <a:noFill/>
                </a:ln>
                <a:effectLst/>
                <a:uLnTx/>
                <a:uFillTx/>
                <a:latin typeface="微软雅黑" panose="020B0503020204020204" charset="-122"/>
                <a:ea typeface="微软雅黑" panose="020B0503020204020204" charset="-122"/>
                <a:sym typeface="+mn-ea"/>
              </a:rPr>
              <a:t>未有婚。遣丞为媒人，主簿通语言。直说太守家，有此令郎君，既欲结大义，故遣来贵门。</a:t>
            </a:r>
            <a:endParaRPr kumimoji="0" lang="zh-CN" sz="220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sym typeface="+mn-ea"/>
            </a:endParaRPr>
          </a:p>
          <a:p>
            <a:pPr marL="0" marR="0" lvl="0" indent="609600" algn="l" defTabSz="914400" rtl="0" eaLnBrk="0" fontAlgn="base" latinLnBrk="0" hangingPunct="0">
              <a:lnSpc>
                <a:spcPct val="150000"/>
              </a:lnSpc>
              <a:spcBef>
                <a:spcPct val="0"/>
              </a:spcBef>
              <a:spcAft>
                <a:spcPct val="0"/>
              </a:spcAft>
              <a:buClrTx/>
              <a:buSzTx/>
              <a:buFontTx/>
              <a:buNone/>
              <a:defRPr/>
            </a:pPr>
            <a:r>
              <a:rPr kumimoji="0" lang="en-US" altLang="zh-CN" sz="220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sym typeface="+mn-ea"/>
              </a:rPr>
              <a:t> </a:t>
            </a:r>
            <a:endParaRPr kumimoji="0" lang="en-US" altLang="zh-CN" sz="220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sym typeface="+mn-ea"/>
            </a:endParaRPr>
          </a:p>
        </p:txBody>
      </p:sp>
    </p:spTree>
    <p:custDataLst>
      <p:tags r:id="rId12"/>
    </p:custData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矩形 2"/>
          <p:cNvSpPr/>
          <p:nvPr>
            <p:custDataLst>
              <p:tags r:id="rId2"/>
            </p:custDataLst>
          </p:nvPr>
        </p:nvSpPr>
        <p:spPr>
          <a:xfrm>
            <a:off x="1327785" y="1506220"/>
            <a:ext cx="3422015" cy="716915"/>
          </a:xfrm>
          <a:prstGeom prst="rect">
            <a:avLst/>
          </a:prstGeom>
        </p:spPr>
        <p:txBody>
          <a:bodyPr wrap="square">
            <a:noAutofit/>
          </a:bodyPr>
          <a:lstStyle/>
          <a:p>
            <a:pPr algn="just">
              <a:lnSpc>
                <a:spcPct val="200000"/>
              </a:lnSpc>
            </a:pPr>
            <a:endParaRPr lang="zh-CN" altLang="en-US" kern="100">
              <a:solidFill>
                <a:schemeClr val="bg1"/>
              </a:solidFill>
              <a:latin typeface="黑体" panose="02010609060101010101" pitchFamily="49" charset="-122"/>
              <a:ea typeface="黑体" panose="02010609060101010101" pitchFamily="49" charset="-122"/>
              <a:cs typeface="黑体" panose="02010609060101010101" pitchFamily="49" charset="-122"/>
              <a:sym typeface="字魂105号-简雅黑" panose="00000500000000000000" pitchFamily="2" charset="-122"/>
            </a:endParaRPr>
          </a:p>
        </p:txBody>
      </p:sp>
      <p:sp>
        <p:nvSpPr>
          <p:cNvPr id="4" name="矩形 3"/>
          <p:cNvSpPr/>
          <p:nvPr>
            <p:custDataLst>
              <p:tags r:id="rId3"/>
            </p:custDataLst>
          </p:nvPr>
        </p:nvSpPr>
        <p:spPr>
          <a:xfrm>
            <a:off x="5147050" y="599790"/>
            <a:ext cx="1897899" cy="521970"/>
          </a:xfrm>
          <a:prstGeom prst="rect">
            <a:avLst/>
          </a:prstGeom>
        </p:spPr>
        <p:txBody>
          <a:bodyPr wrap="square" lIns="91440" tIns="45720" rIns="91440" bIns="45720">
            <a:spAutoFit/>
          </a:bodyPr>
          <a:lstStyle/>
          <a:p>
            <a:pPr lvl="0" algn="dist"/>
            <a:r>
              <a:rPr lang="zh-CN" altLang="en-US" sz="2800">
                <a:solidFill>
                  <a:prstClr val="black"/>
                </a:solidFill>
                <a:latin typeface="黑体" panose="02010609060101010101" pitchFamily="49" charset="-122"/>
                <a:ea typeface="黑体" panose="02010609060101010101" pitchFamily="49" charset="-122"/>
                <a:cs typeface="+mn-ea"/>
                <a:sym typeface="字魂105号-简雅黑" panose="00000500000000000000" pitchFamily="2" charset="-122"/>
              </a:rPr>
              <a:t>整体感知</a:t>
            </a:r>
            <a:endParaRPr lang="zh-CN" altLang="en-US" sz="2800">
              <a:solidFill>
                <a:prstClr val="black"/>
              </a:solidFill>
              <a:latin typeface="黑体" panose="02010609060101010101" pitchFamily="49" charset="-122"/>
              <a:ea typeface="黑体" panose="02010609060101010101" pitchFamily="49" charset="-122"/>
              <a:cs typeface="+mn-ea"/>
              <a:sym typeface="字魂105号-简雅黑" panose="00000500000000000000" pitchFamily="2" charset="-122"/>
            </a:endParaRPr>
          </a:p>
        </p:txBody>
      </p:sp>
      <p:pic>
        <p:nvPicPr>
          <p:cNvPr id="21" name="图片 20"/>
          <p:cNvPicPr>
            <a:picLocks noChangeAspect="1"/>
          </p:cNvPicPr>
          <p:nvPr>
            <p:custDataLst>
              <p:tags r:id="rId4"/>
            </p:custDataLst>
          </p:nvPr>
        </p:nvPicPr>
        <p:blipFill>
          <a:blip r:embed="rId5">
            <a:extLst>
              <a:ext uri="{28A0092B-C50C-407E-A947-70E740481C1C}">
                <a14:useLocalDpi xmlns:a14="http://schemas.microsoft.com/office/drawing/2010/main" val="0"/>
              </a:ext>
            </a:extLst>
          </a:blip>
          <a:srcRect t="40220"/>
          <a:stretch>
            <a:fillRect/>
          </a:stretch>
        </p:blipFill>
        <p:spPr>
          <a:xfrm>
            <a:off x="3427730" y="497840"/>
            <a:ext cx="4763770" cy="2033905"/>
          </a:xfrm>
          <a:prstGeom prst="rect">
            <a:avLst/>
          </a:prstGeom>
        </p:spPr>
      </p:pic>
      <p:pic>
        <p:nvPicPr>
          <p:cNvPr id="6" name="图片 5"/>
          <p:cNvPicPr>
            <a:picLocks noChangeAspect="1"/>
          </p:cNvPicPr>
          <p:nvPr>
            <p:custDataLst>
              <p:tags r:id="rId6"/>
            </p:custDataLst>
          </p:nvPr>
        </p:nvPicPr>
        <p:blipFill>
          <a:blip r:embed="rId7">
            <a:alphaModFix amt="50000"/>
            <a:extLst>
              <a:ext uri="{28A0092B-C50C-407E-A947-70E740481C1C}">
                <a14:useLocalDpi xmlns:a14="http://schemas.microsoft.com/office/drawing/2010/main" val="0"/>
              </a:ext>
            </a:extLst>
          </a:blip>
          <a:stretch>
            <a:fillRect/>
          </a:stretch>
        </p:blipFill>
        <p:spPr>
          <a:xfrm>
            <a:off x="8352790" y="2616200"/>
            <a:ext cx="4102735" cy="4102735"/>
          </a:xfrm>
          <a:prstGeom prst="rect">
            <a:avLst/>
          </a:prstGeom>
        </p:spPr>
      </p:pic>
      <p:pic>
        <p:nvPicPr>
          <p:cNvPr id="9" name="图片 8"/>
          <p:cNvPicPr>
            <a:picLocks noChangeAspect="1"/>
          </p:cNvPicPr>
          <p:nvPr>
            <p:custDataLst>
              <p:tags r:id="rId8"/>
            </p:custDataLst>
          </p:nvPr>
        </p:nvPicPr>
        <p:blipFill>
          <a:blip r:embed="rId9"/>
          <a:stretch>
            <a:fillRect/>
          </a:stretch>
        </p:blipFill>
        <p:spPr>
          <a:xfrm>
            <a:off x="770255" y="1779270"/>
            <a:ext cx="7181215" cy="4578350"/>
          </a:xfrm>
          <a:prstGeom prst="rect">
            <a:avLst/>
          </a:prstGeom>
        </p:spPr>
      </p:pic>
      <p:sp>
        <p:nvSpPr>
          <p:cNvPr id="5" name="文本框 4"/>
          <p:cNvSpPr txBox="1"/>
          <p:nvPr>
            <p:custDataLst>
              <p:tags r:id="rId10"/>
            </p:custDataLst>
          </p:nvPr>
        </p:nvSpPr>
        <p:spPr>
          <a:xfrm>
            <a:off x="1186180" y="4199890"/>
            <a:ext cx="9247505" cy="1220470"/>
          </a:xfrm>
          <a:prstGeom prst="rect">
            <a:avLst/>
          </a:prstGeom>
          <a:noFill/>
        </p:spPr>
        <p:txBody>
          <a:bodyPr wrap="square" rtlCol="0">
            <a:noAutofit/>
          </a:bodyPr>
          <a:lstStyle/>
          <a:p>
            <a:pPr>
              <a:lnSpc>
                <a:spcPct val="120000"/>
              </a:lnSpc>
              <a:spcBef>
                <a:spcPct val="0"/>
              </a:spcBef>
              <a:spcAft>
                <a:spcPct val="0"/>
              </a:spcAft>
            </a:pPr>
            <a:r>
              <a:rPr lang="zh-CN" altLang="en-US" sz="2400" kern="100">
                <a:solidFill>
                  <a:srgbClr val="C00000"/>
                </a:solidFill>
                <a:latin typeface="微软雅黑" panose="020B0503020204020204" charset="-122"/>
                <a:ea typeface="微软雅黑" panose="020B0503020204020204" charset="-122"/>
                <a:cs typeface="微软雅黑" panose="020B0503020204020204" charset="-122"/>
              </a:rPr>
              <a:t>作计：</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谋划，打算。</a:t>
            </a:r>
            <a:r>
              <a:rPr lang="en-US"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量：</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思量，考虑。</a:t>
            </a:r>
            <a:r>
              <a:rPr lang="en-US"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zh-CN" sz="2400" kern="100">
                <a:solidFill>
                  <a:srgbClr val="C00000"/>
                </a:solidFill>
                <a:latin typeface="微软雅黑" panose="020B0503020204020204" charset="-122"/>
                <a:ea typeface="微软雅黑" panose="020B0503020204020204" charset="-122"/>
                <a:cs typeface="微软雅黑" panose="020B0503020204020204" charset="-122"/>
                <a:sym typeface="+mn-ea"/>
              </a:rPr>
              <a:t>否泰</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：运气的好坏。</a:t>
            </a:r>
            <a:r>
              <a:rPr lang="en-US"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endParaRPr lang="en-US"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endParaRPr>
          </a:p>
          <a:p>
            <a:pPr>
              <a:lnSpc>
                <a:spcPct val="120000"/>
              </a:lnSpc>
              <a:spcBef>
                <a:spcPct val="0"/>
              </a:spcBef>
              <a:spcAft>
                <a:spcPct val="0"/>
              </a:spcAft>
            </a:pPr>
            <a:r>
              <a:rPr lang="zh-CN" altLang="en-US"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荣：</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使</a:t>
            </a:r>
            <a:r>
              <a:rPr lang="en-US" altLang="zh-CN" sz="2400" kern="100">
                <a:solidFill>
                  <a:srgbClr val="C00000"/>
                </a:solidFill>
                <a:latin typeface="宋体" panose="02010600030101010101" pitchFamily="2" charset="-122"/>
                <a:ea typeface="微软雅黑" panose="020B0503020204020204" charset="-122"/>
                <a:cs typeface="Times New Roman" panose="02020603050405020304" pitchFamily="18" charset="0"/>
                <a:sym typeface="+mn-ea"/>
              </a:rPr>
              <a:t>……</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荣</a:t>
            </a:r>
            <a:r>
              <a:rPr lang="zh-CN" altLang="en-US"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a:t>
            </a:r>
            <a:r>
              <a:rPr lang="en-US"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sz="2400">
                <a:ln>
                  <a:noFill/>
                </a:ln>
                <a:solidFill>
                  <a:srgbClr val="C00000"/>
                </a:solidFill>
                <a:effectLst/>
                <a:uLnTx/>
                <a:uFillTx/>
                <a:latin typeface="微软雅黑" panose="020B0503020204020204" charset="-122"/>
                <a:ea typeface="微软雅黑" panose="020B0503020204020204" charset="-122"/>
                <a:sym typeface="+mn-ea"/>
              </a:rPr>
              <a:t>义：</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善，好。</a:t>
            </a:r>
            <a:r>
              <a:rPr lang="en-US"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适：</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适合，依照。</a:t>
            </a:r>
            <a:r>
              <a:rPr lang="en-US"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登即：</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立刻。</a:t>
            </a:r>
            <a:endParaRPr lang="zh-CN" altLang="en-US" sz="2000" kern="10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p>
            <a:pPr>
              <a:lnSpc>
                <a:spcPct val="120000"/>
              </a:lnSpc>
              <a:spcBef>
                <a:spcPct val="0"/>
              </a:spcBef>
              <a:spcAft>
                <a:spcPct val="0"/>
              </a:spcAft>
            </a:pPr>
            <a:endParaRPr lang="zh-CN" altLang="en-US" sz="2000" kern="100">
              <a:solidFill>
                <a:srgbClr val="C00000"/>
              </a:solidFill>
              <a:latin typeface="微软雅黑" panose="020B0503020204020204" charset="-122"/>
              <a:ea typeface="微软雅黑" panose="020B0503020204020204" charset="-122"/>
              <a:cs typeface="微软雅黑" panose="020B0503020204020204" charset="-122"/>
            </a:endParaRPr>
          </a:p>
          <a:p>
            <a:endParaRPr lang="zh-CN" altLang="en-US" sz="2000" kern="10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1" name="文本框 10"/>
          <p:cNvSpPr txBox="1"/>
          <p:nvPr>
            <p:custDataLst>
              <p:tags r:id="rId11"/>
            </p:custDataLst>
          </p:nvPr>
        </p:nvSpPr>
        <p:spPr>
          <a:xfrm>
            <a:off x="915670" y="1122045"/>
            <a:ext cx="9787255" cy="2818130"/>
          </a:xfrm>
          <a:prstGeom prst="rect">
            <a:avLst/>
          </a:prstGeom>
          <a:noFill/>
        </p:spPr>
        <p:txBody>
          <a:bodyPr wrap="square" rtlCol="0" anchor="t">
            <a:noAutofit/>
          </a:bodyPr>
          <a:lstStyle/>
          <a:p>
            <a:pPr indent="361950" algn="just">
              <a:lnSpc>
                <a:spcPct val="150000"/>
              </a:lnSpc>
            </a:pPr>
            <a:r>
              <a:rPr lang="zh-CN" altLang="zh-CN" sz="2400" kern="100">
                <a:latin typeface="微软雅黑" panose="020B0503020204020204" charset="-122"/>
                <a:ea typeface="微软雅黑" panose="020B0503020204020204" charset="-122"/>
                <a:cs typeface="微软雅黑" panose="020B0503020204020204" charset="-122"/>
                <a:sym typeface="+mn-ea"/>
              </a:rPr>
              <a:t>阿母谢媒人：</a:t>
            </a:r>
            <a:r>
              <a:rPr lang="en-US" altLang="zh-CN" sz="2400" kern="100">
                <a:latin typeface="微软雅黑" panose="020B0503020204020204" charset="-122"/>
                <a:ea typeface="微软雅黑" panose="020B0503020204020204" charset="-122"/>
                <a:cs typeface="微软雅黑" panose="020B0503020204020204" charset="-122"/>
                <a:sym typeface="+mn-ea"/>
              </a:rPr>
              <a:t>“</a:t>
            </a:r>
            <a:r>
              <a:rPr lang="zh-CN" altLang="en-US" sz="2400" kern="100">
                <a:latin typeface="微软雅黑" panose="020B0503020204020204" charset="-122"/>
                <a:ea typeface="微软雅黑" panose="020B0503020204020204" charset="-122"/>
                <a:cs typeface="微软雅黑" panose="020B0503020204020204" charset="-122"/>
                <a:sym typeface="+mn-ea"/>
              </a:rPr>
              <a:t>女子先有誓，老姥岂敢言！</a:t>
            </a:r>
            <a:r>
              <a:rPr lang="en-US" altLang="zh-CN" sz="2400" kern="100">
                <a:latin typeface="微软雅黑" panose="020B0503020204020204" charset="-122"/>
                <a:ea typeface="微软雅黑" panose="020B0503020204020204" charset="-122"/>
                <a:cs typeface="微软雅黑" panose="020B0503020204020204" charset="-122"/>
                <a:sym typeface="+mn-ea"/>
              </a:rPr>
              <a:t>”</a:t>
            </a:r>
            <a:endParaRPr lang="zh-CN" altLang="zh-CN" sz="2400" kern="100">
              <a:latin typeface="微软雅黑" panose="020B0503020204020204" charset="-122"/>
              <a:ea typeface="微软雅黑" panose="020B0503020204020204" charset="-122"/>
              <a:cs typeface="微软雅黑" panose="020B0503020204020204" charset="-122"/>
              <a:sym typeface="+mn-ea"/>
            </a:endParaRPr>
          </a:p>
          <a:p>
            <a:pPr indent="361950" algn="just">
              <a:lnSpc>
                <a:spcPct val="150000"/>
              </a:lnSpc>
            </a:pPr>
            <a:r>
              <a:rPr lang="zh-CN" altLang="zh-CN" sz="2400" kern="100">
                <a:latin typeface="微软雅黑" panose="020B0503020204020204" charset="-122"/>
                <a:ea typeface="微软雅黑" panose="020B0503020204020204" charset="-122"/>
                <a:cs typeface="微软雅黑" panose="020B0503020204020204" charset="-122"/>
                <a:sym typeface="+mn-ea"/>
              </a:rPr>
              <a:t>阿兄得闻之，怅然心中烦，举言谓阿妹：</a:t>
            </a:r>
            <a:r>
              <a:rPr lang="en-US" altLang="zh-CN" sz="2400" kern="100">
                <a:latin typeface="微软雅黑" panose="020B0503020204020204" charset="-122"/>
                <a:ea typeface="微软雅黑" panose="020B0503020204020204" charset="-122"/>
                <a:cs typeface="微软雅黑" panose="020B0503020204020204" charset="-122"/>
                <a:sym typeface="+mn-ea"/>
              </a:rPr>
              <a:t>“</a:t>
            </a:r>
            <a:r>
              <a:rPr lang="zh-CN" altLang="zh-CN" sz="2400" kern="100">
                <a:solidFill>
                  <a:srgbClr val="C00000"/>
                </a:solidFill>
                <a:latin typeface="微软雅黑" panose="020B0503020204020204" charset="-122"/>
                <a:ea typeface="微软雅黑" panose="020B0503020204020204" charset="-122"/>
                <a:cs typeface="微软雅黑" panose="020B0503020204020204" charset="-122"/>
                <a:sym typeface="+mn-ea"/>
              </a:rPr>
              <a:t>作计</a:t>
            </a:r>
            <a:r>
              <a:rPr lang="zh-CN" altLang="zh-CN" sz="2400" kern="100">
                <a:latin typeface="微软雅黑" panose="020B0503020204020204" charset="-122"/>
                <a:ea typeface="微软雅黑" panose="020B0503020204020204" charset="-122"/>
                <a:cs typeface="微软雅黑" panose="020B0503020204020204" charset="-122"/>
                <a:sym typeface="+mn-ea"/>
              </a:rPr>
              <a:t>何不</a:t>
            </a:r>
            <a:r>
              <a:rPr lang="zh-CN" altLang="zh-CN" sz="2400" kern="100">
                <a:solidFill>
                  <a:srgbClr val="C00000"/>
                </a:solidFill>
                <a:latin typeface="微软雅黑" panose="020B0503020204020204" charset="-122"/>
                <a:ea typeface="微软雅黑" panose="020B0503020204020204" charset="-122"/>
                <a:cs typeface="微软雅黑" panose="020B0503020204020204" charset="-122"/>
                <a:sym typeface="+mn-ea"/>
              </a:rPr>
              <a:t>量</a:t>
            </a:r>
            <a:r>
              <a:rPr lang="zh-CN" altLang="zh-CN" sz="2400" kern="100">
                <a:latin typeface="微软雅黑" panose="020B0503020204020204" charset="-122"/>
                <a:ea typeface="微软雅黑" panose="020B0503020204020204" charset="-122"/>
                <a:cs typeface="微软雅黑" panose="020B0503020204020204" charset="-122"/>
                <a:sym typeface="+mn-ea"/>
              </a:rPr>
              <a:t>！先嫁得府吏后嫁得郎君。</a:t>
            </a:r>
            <a:r>
              <a:rPr lang="zh-CN" altLang="zh-CN" sz="2400" kern="100">
                <a:solidFill>
                  <a:srgbClr val="C00000"/>
                </a:solidFill>
                <a:latin typeface="微软雅黑" panose="020B0503020204020204" charset="-122"/>
                <a:ea typeface="微软雅黑" panose="020B0503020204020204" charset="-122"/>
                <a:cs typeface="微软雅黑" panose="020B0503020204020204" charset="-122"/>
                <a:sym typeface="+mn-ea"/>
              </a:rPr>
              <a:t>否泰</a:t>
            </a:r>
            <a:r>
              <a:rPr lang="zh-CN" altLang="zh-CN" sz="2400" kern="100">
                <a:latin typeface="微软雅黑" panose="020B0503020204020204" charset="-122"/>
                <a:ea typeface="微软雅黑" panose="020B0503020204020204" charset="-122"/>
                <a:cs typeface="微软雅黑" panose="020B0503020204020204" charset="-122"/>
                <a:sym typeface="+mn-ea"/>
              </a:rPr>
              <a:t>如天地，足以</a:t>
            </a:r>
            <a:r>
              <a:rPr lang="zh-CN" altLang="zh-CN" sz="2400" kern="100">
                <a:solidFill>
                  <a:srgbClr val="C00000"/>
                </a:solidFill>
                <a:latin typeface="微软雅黑" panose="020B0503020204020204" charset="-122"/>
                <a:ea typeface="微软雅黑" panose="020B0503020204020204" charset="-122"/>
                <a:cs typeface="微软雅黑" panose="020B0503020204020204" charset="-122"/>
                <a:sym typeface="+mn-ea"/>
              </a:rPr>
              <a:t>荣</a:t>
            </a:r>
            <a:r>
              <a:rPr lang="zh-CN" altLang="zh-CN" sz="2400" kern="100">
                <a:latin typeface="微软雅黑" panose="020B0503020204020204" charset="-122"/>
                <a:ea typeface="微软雅黑" panose="020B0503020204020204" charset="-122"/>
                <a:cs typeface="微软雅黑" panose="020B0503020204020204" charset="-122"/>
                <a:sym typeface="+mn-ea"/>
              </a:rPr>
              <a:t>汝身。不嫁</a:t>
            </a:r>
            <a:r>
              <a:rPr lang="zh-CN" altLang="zh-CN" sz="2400" kern="100">
                <a:solidFill>
                  <a:srgbClr val="C00000"/>
                </a:solidFill>
                <a:latin typeface="微软雅黑" panose="020B0503020204020204" charset="-122"/>
                <a:ea typeface="微软雅黑" panose="020B0503020204020204" charset="-122"/>
                <a:cs typeface="微软雅黑" panose="020B0503020204020204" charset="-122"/>
                <a:sym typeface="+mn-ea"/>
              </a:rPr>
              <a:t>义</a:t>
            </a:r>
            <a:r>
              <a:rPr lang="zh-CN" altLang="zh-CN" sz="2400" kern="100">
                <a:latin typeface="微软雅黑" panose="020B0503020204020204" charset="-122"/>
                <a:ea typeface="微软雅黑" panose="020B0503020204020204" charset="-122"/>
                <a:cs typeface="微软雅黑" panose="020B0503020204020204" charset="-122"/>
                <a:sym typeface="+mn-ea"/>
              </a:rPr>
              <a:t>郎体，其往欲何云？</a:t>
            </a:r>
            <a:r>
              <a:rPr lang="en-US" altLang="zh-CN" sz="2400" kern="100">
                <a:latin typeface="微软雅黑" panose="020B0503020204020204" charset="-122"/>
                <a:ea typeface="微软雅黑" panose="020B0503020204020204" charset="-122"/>
                <a:cs typeface="微软雅黑" panose="020B0503020204020204" charset="-122"/>
                <a:sym typeface="+mn-ea"/>
              </a:rPr>
              <a:t>”</a:t>
            </a:r>
            <a:endParaRPr lang="en-US" altLang="zh-CN" sz="2400" kern="100">
              <a:latin typeface="微软雅黑" panose="020B0503020204020204" charset="-122"/>
              <a:ea typeface="微软雅黑" panose="020B0503020204020204" charset="-122"/>
              <a:cs typeface="微软雅黑" panose="020B0503020204020204" charset="-122"/>
              <a:sym typeface="+mn-ea"/>
            </a:endParaRPr>
          </a:p>
          <a:p>
            <a:pPr indent="361950" algn="just">
              <a:lnSpc>
                <a:spcPct val="150000"/>
              </a:lnSpc>
            </a:pPr>
            <a:r>
              <a:rPr lang="zh-CN" sz="2400">
                <a:ln>
                  <a:noFill/>
                </a:ln>
                <a:effectLst/>
                <a:uLnTx/>
                <a:uFillTx/>
                <a:latin typeface="微软雅黑" panose="020B0503020204020204" charset="-122"/>
                <a:ea typeface="微软雅黑" panose="020B0503020204020204" charset="-122"/>
                <a:cs typeface="微软雅黑" panose="020B0503020204020204" charset="-122"/>
                <a:sym typeface="+mn-ea"/>
              </a:rPr>
              <a:t>兰芝仰头答：“理实如兄言。谢家事夫婿，中道还兄门。处分</a:t>
            </a:r>
            <a:r>
              <a:rPr lang="zh-CN" sz="2400">
                <a:ln>
                  <a:noFill/>
                </a:ln>
                <a:solidFill>
                  <a:srgbClr val="C00000"/>
                </a:solidFill>
                <a:effectLst/>
                <a:uLnTx/>
                <a:uFillTx/>
                <a:latin typeface="微软雅黑" panose="020B0503020204020204" charset="-122"/>
                <a:ea typeface="微软雅黑" panose="020B0503020204020204" charset="-122"/>
                <a:cs typeface="微软雅黑" panose="020B0503020204020204" charset="-122"/>
                <a:sym typeface="+mn-ea"/>
              </a:rPr>
              <a:t>适</a:t>
            </a:r>
            <a:r>
              <a:rPr lang="zh-CN" sz="2400">
                <a:ln>
                  <a:noFill/>
                </a:ln>
                <a:effectLst/>
                <a:uLnTx/>
                <a:uFillTx/>
                <a:latin typeface="微软雅黑" panose="020B0503020204020204" charset="-122"/>
                <a:ea typeface="微软雅黑" panose="020B0503020204020204" charset="-122"/>
                <a:cs typeface="微软雅黑" panose="020B0503020204020204" charset="-122"/>
                <a:sym typeface="+mn-ea"/>
              </a:rPr>
              <a:t>兄意，那得自任专！虽与府吏要，渠会永无缘。</a:t>
            </a:r>
            <a:r>
              <a:rPr lang="zh-CN" sz="2400">
                <a:ln>
                  <a:noFill/>
                </a:ln>
                <a:solidFill>
                  <a:srgbClr val="C00000"/>
                </a:solidFill>
                <a:effectLst/>
                <a:uLnTx/>
                <a:uFillTx/>
                <a:latin typeface="微软雅黑" panose="020B0503020204020204" charset="-122"/>
                <a:ea typeface="微软雅黑" panose="020B0503020204020204" charset="-122"/>
                <a:cs typeface="微软雅黑" panose="020B0503020204020204" charset="-122"/>
                <a:sym typeface="+mn-ea"/>
              </a:rPr>
              <a:t>登即</a:t>
            </a:r>
            <a:r>
              <a:rPr lang="zh-CN" sz="2400">
                <a:ln>
                  <a:noFill/>
                </a:ln>
                <a:effectLst/>
                <a:uLnTx/>
                <a:uFillTx/>
                <a:latin typeface="微软雅黑" panose="020B0503020204020204" charset="-122"/>
                <a:ea typeface="微软雅黑" panose="020B0503020204020204" charset="-122"/>
                <a:cs typeface="微软雅黑" panose="020B0503020204020204" charset="-122"/>
                <a:sym typeface="+mn-ea"/>
              </a:rPr>
              <a:t>相许和，便可作婚姻。”</a:t>
            </a:r>
            <a:endParaRPr kumimoji="0" lang="zh-CN" sz="240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a:p>
            <a:pPr indent="361950" algn="just">
              <a:lnSpc>
                <a:spcPct val="150000"/>
              </a:lnSpc>
            </a:pPr>
            <a:endParaRPr lang="zh-CN" altLang="zh-CN" sz="2400" kern="100">
              <a:latin typeface="微软雅黑" panose="020B0503020204020204" charset="-122"/>
              <a:ea typeface="微软雅黑" panose="020B0503020204020204" charset="-122"/>
              <a:cs typeface="微软雅黑" panose="020B0503020204020204" charset="-122"/>
            </a:endParaRPr>
          </a:p>
          <a:p>
            <a:pPr marL="0" marR="0" lvl="0" indent="609600" algn="l" defTabSz="914400" rtl="0" eaLnBrk="0" fontAlgn="base" latinLnBrk="0" hangingPunct="0">
              <a:lnSpc>
                <a:spcPct val="150000"/>
              </a:lnSpc>
              <a:spcBef>
                <a:spcPct val="0"/>
              </a:spcBef>
              <a:spcAft>
                <a:spcPct val="0"/>
              </a:spcAft>
              <a:buClrTx/>
              <a:buSzTx/>
              <a:buFontTx/>
              <a:buNone/>
              <a:defRPr/>
            </a:pPr>
            <a:r>
              <a:rPr kumimoji="0" lang="en-US" altLang="zh-CN" sz="240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 </a:t>
            </a:r>
            <a:endParaRPr kumimoji="0" lang="en-US" altLang="zh-CN" sz="240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spTree>
    <p:custDataLst>
      <p:tags r:id="rId12"/>
    </p:custData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矩形 2"/>
          <p:cNvSpPr/>
          <p:nvPr>
            <p:custDataLst>
              <p:tags r:id="rId2"/>
            </p:custDataLst>
          </p:nvPr>
        </p:nvSpPr>
        <p:spPr>
          <a:xfrm>
            <a:off x="1327785" y="1506220"/>
            <a:ext cx="3422015" cy="716915"/>
          </a:xfrm>
          <a:prstGeom prst="rect">
            <a:avLst/>
          </a:prstGeom>
        </p:spPr>
        <p:txBody>
          <a:bodyPr wrap="square">
            <a:noAutofit/>
          </a:bodyPr>
          <a:lstStyle/>
          <a:p>
            <a:pPr algn="just">
              <a:lnSpc>
                <a:spcPct val="200000"/>
              </a:lnSpc>
            </a:pPr>
            <a:endParaRPr lang="zh-CN" altLang="en-US" kern="100">
              <a:solidFill>
                <a:schemeClr val="bg1"/>
              </a:solidFill>
              <a:latin typeface="黑体" panose="02010609060101010101" pitchFamily="49" charset="-122"/>
              <a:ea typeface="黑体" panose="02010609060101010101" pitchFamily="49" charset="-122"/>
              <a:cs typeface="黑体" panose="02010609060101010101" pitchFamily="49" charset="-122"/>
              <a:sym typeface="字魂105号-简雅黑" panose="00000500000000000000" pitchFamily="2" charset="-122"/>
            </a:endParaRPr>
          </a:p>
        </p:txBody>
      </p:sp>
      <p:sp>
        <p:nvSpPr>
          <p:cNvPr id="4" name="矩形 3"/>
          <p:cNvSpPr/>
          <p:nvPr>
            <p:custDataLst>
              <p:tags r:id="rId3"/>
            </p:custDataLst>
          </p:nvPr>
        </p:nvSpPr>
        <p:spPr>
          <a:xfrm>
            <a:off x="5147050" y="599790"/>
            <a:ext cx="1897899" cy="521970"/>
          </a:xfrm>
          <a:prstGeom prst="rect">
            <a:avLst/>
          </a:prstGeom>
        </p:spPr>
        <p:txBody>
          <a:bodyPr wrap="square" lIns="91440" tIns="45720" rIns="91440" bIns="45720">
            <a:spAutoFit/>
          </a:bodyPr>
          <a:lstStyle/>
          <a:p>
            <a:pPr lvl="0" algn="dist"/>
            <a:r>
              <a:rPr lang="zh-CN" altLang="en-US" sz="2800">
                <a:solidFill>
                  <a:prstClr val="black"/>
                </a:solidFill>
                <a:latin typeface="黑体" panose="02010609060101010101" pitchFamily="49" charset="-122"/>
                <a:ea typeface="黑体" panose="02010609060101010101" pitchFamily="49" charset="-122"/>
                <a:cs typeface="+mn-ea"/>
                <a:sym typeface="字魂105号-简雅黑" panose="00000500000000000000" pitchFamily="2" charset="-122"/>
              </a:rPr>
              <a:t>整体感知</a:t>
            </a:r>
            <a:endParaRPr lang="zh-CN" altLang="en-US" sz="2800">
              <a:solidFill>
                <a:prstClr val="black"/>
              </a:solidFill>
              <a:latin typeface="黑体" panose="02010609060101010101" pitchFamily="49" charset="-122"/>
              <a:ea typeface="黑体" panose="02010609060101010101" pitchFamily="49" charset="-122"/>
              <a:cs typeface="+mn-ea"/>
              <a:sym typeface="字魂105号-简雅黑" panose="00000500000000000000" pitchFamily="2" charset="-122"/>
            </a:endParaRPr>
          </a:p>
        </p:txBody>
      </p:sp>
      <p:pic>
        <p:nvPicPr>
          <p:cNvPr id="21" name="图片 20"/>
          <p:cNvPicPr>
            <a:picLocks noChangeAspect="1"/>
          </p:cNvPicPr>
          <p:nvPr>
            <p:custDataLst>
              <p:tags r:id="rId4"/>
            </p:custDataLst>
          </p:nvPr>
        </p:nvPicPr>
        <p:blipFill>
          <a:blip r:embed="rId5">
            <a:extLst>
              <a:ext uri="{28A0092B-C50C-407E-A947-70E740481C1C}">
                <a14:useLocalDpi xmlns:a14="http://schemas.microsoft.com/office/drawing/2010/main" val="0"/>
              </a:ext>
            </a:extLst>
          </a:blip>
          <a:srcRect t="40220"/>
          <a:stretch>
            <a:fillRect/>
          </a:stretch>
        </p:blipFill>
        <p:spPr>
          <a:xfrm>
            <a:off x="3427730" y="497840"/>
            <a:ext cx="4763770" cy="2033905"/>
          </a:xfrm>
          <a:prstGeom prst="rect">
            <a:avLst/>
          </a:prstGeom>
        </p:spPr>
      </p:pic>
      <p:pic>
        <p:nvPicPr>
          <p:cNvPr id="6" name="图片 5"/>
          <p:cNvPicPr>
            <a:picLocks noChangeAspect="1"/>
          </p:cNvPicPr>
          <p:nvPr>
            <p:custDataLst>
              <p:tags r:id="rId6"/>
            </p:custDataLst>
          </p:nvPr>
        </p:nvPicPr>
        <p:blipFill>
          <a:blip r:embed="rId7">
            <a:alphaModFix amt="50000"/>
            <a:extLst>
              <a:ext uri="{28A0092B-C50C-407E-A947-70E740481C1C}">
                <a14:useLocalDpi xmlns:a14="http://schemas.microsoft.com/office/drawing/2010/main" val="0"/>
              </a:ext>
            </a:extLst>
          </a:blip>
          <a:stretch>
            <a:fillRect/>
          </a:stretch>
        </p:blipFill>
        <p:spPr>
          <a:xfrm>
            <a:off x="8352790" y="2616200"/>
            <a:ext cx="4102735" cy="4102735"/>
          </a:xfrm>
          <a:prstGeom prst="rect">
            <a:avLst/>
          </a:prstGeom>
        </p:spPr>
      </p:pic>
      <p:pic>
        <p:nvPicPr>
          <p:cNvPr id="9" name="图片 8"/>
          <p:cNvPicPr>
            <a:picLocks noChangeAspect="1"/>
          </p:cNvPicPr>
          <p:nvPr>
            <p:custDataLst>
              <p:tags r:id="rId8"/>
            </p:custDataLst>
          </p:nvPr>
        </p:nvPicPr>
        <p:blipFill>
          <a:blip r:embed="rId9"/>
          <a:stretch>
            <a:fillRect/>
          </a:stretch>
        </p:blipFill>
        <p:spPr>
          <a:xfrm>
            <a:off x="770255" y="1779270"/>
            <a:ext cx="7181215" cy="4578350"/>
          </a:xfrm>
          <a:prstGeom prst="rect">
            <a:avLst/>
          </a:prstGeom>
        </p:spPr>
      </p:pic>
      <p:sp>
        <p:nvSpPr>
          <p:cNvPr id="5" name="文本框 4"/>
          <p:cNvSpPr txBox="1"/>
          <p:nvPr>
            <p:custDataLst>
              <p:tags r:id="rId10"/>
            </p:custDataLst>
          </p:nvPr>
        </p:nvSpPr>
        <p:spPr>
          <a:xfrm>
            <a:off x="870585" y="1278890"/>
            <a:ext cx="10130790" cy="3415030"/>
          </a:xfrm>
          <a:prstGeom prst="rect">
            <a:avLst/>
          </a:prstGeom>
          <a:noFill/>
        </p:spPr>
        <p:txBody>
          <a:bodyPr wrap="square" rtlCol="0" anchor="t">
            <a:spAutoFit/>
          </a:bodyPr>
          <a:lstStyle/>
          <a:p>
            <a:pPr marL="0" marR="0" lvl="0" indent="609600" algn="l" defTabSz="914400" rtl="0" eaLnBrk="0" fontAlgn="base" latinLnBrk="0" hangingPunct="0">
              <a:lnSpc>
                <a:spcPct val="150000"/>
              </a:lnSpc>
              <a:spcBef>
                <a:spcPct val="0"/>
              </a:spcBef>
              <a:spcAft>
                <a:spcPct val="0"/>
              </a:spcAft>
              <a:buClrTx/>
              <a:buSzTx/>
              <a:buFontTx/>
              <a:buNone/>
              <a:defRPr/>
            </a:pPr>
            <a:r>
              <a:rPr lang="zh-CN" sz="2400">
                <a:ln>
                  <a:noFill/>
                </a:ln>
                <a:effectLst/>
                <a:uLnTx/>
                <a:uFillTx/>
                <a:latin typeface="微软雅黑" panose="020B0503020204020204" charset="-122"/>
                <a:ea typeface="微软雅黑" panose="020B0503020204020204" charset="-122"/>
                <a:sym typeface="+mn-ea"/>
              </a:rPr>
              <a:t>媒人下床去。诺诺复</a:t>
            </a:r>
            <a:r>
              <a:rPr lang="zh-CN" sz="2400">
                <a:ln>
                  <a:noFill/>
                </a:ln>
                <a:solidFill>
                  <a:srgbClr val="C00000"/>
                </a:solidFill>
                <a:effectLst/>
                <a:uLnTx/>
                <a:uFillTx/>
                <a:latin typeface="微软雅黑" panose="020B0503020204020204" charset="-122"/>
                <a:ea typeface="微软雅黑" panose="020B0503020204020204" charset="-122"/>
                <a:sym typeface="+mn-ea"/>
              </a:rPr>
              <a:t>尔尔</a:t>
            </a:r>
            <a:r>
              <a:rPr lang="zh-CN" sz="2400">
                <a:ln>
                  <a:noFill/>
                </a:ln>
                <a:effectLst/>
                <a:uLnTx/>
                <a:uFillTx/>
                <a:latin typeface="微软雅黑" panose="020B0503020204020204" charset="-122"/>
                <a:ea typeface="微软雅黑" panose="020B0503020204020204" charset="-122"/>
                <a:sym typeface="+mn-ea"/>
              </a:rPr>
              <a:t>。还部白府君：“下官奉使命，言谈大有缘。”府君得闻之，心中大欢喜。</a:t>
            </a:r>
            <a:r>
              <a:rPr lang="zh-CN" sz="2400">
                <a:ln>
                  <a:noFill/>
                </a:ln>
                <a:solidFill>
                  <a:srgbClr val="C00000"/>
                </a:solidFill>
                <a:effectLst/>
                <a:uLnTx/>
                <a:uFillTx/>
                <a:latin typeface="微软雅黑" panose="020B0503020204020204" charset="-122"/>
                <a:ea typeface="微软雅黑" panose="020B0503020204020204" charset="-122"/>
                <a:sym typeface="+mn-ea"/>
              </a:rPr>
              <a:t>视历</a:t>
            </a:r>
            <a:r>
              <a:rPr lang="zh-CN" sz="2400">
                <a:ln>
                  <a:noFill/>
                </a:ln>
                <a:effectLst/>
                <a:uLnTx/>
                <a:uFillTx/>
                <a:latin typeface="微软雅黑" panose="020B0503020204020204" charset="-122"/>
                <a:ea typeface="微软雅黑" panose="020B0503020204020204" charset="-122"/>
                <a:sym typeface="+mn-ea"/>
              </a:rPr>
              <a:t>复开书，便利此月内，六合正相应。良吉三十日，今已二十七，卿可去成婚。交语速装束，络绎如浮云。青雀白鹄</a:t>
            </a:r>
            <a:r>
              <a:rPr lang="zh-CN" sz="2400">
                <a:ln>
                  <a:noFill/>
                </a:ln>
                <a:solidFill>
                  <a:srgbClr val="C00000"/>
                </a:solidFill>
                <a:effectLst/>
                <a:uLnTx/>
                <a:uFillTx/>
                <a:latin typeface="微软雅黑" panose="020B0503020204020204" charset="-122"/>
                <a:ea typeface="微软雅黑" panose="020B0503020204020204" charset="-122"/>
                <a:sym typeface="+mn-ea"/>
              </a:rPr>
              <a:t>舫</a:t>
            </a:r>
            <a:r>
              <a:rPr lang="zh-CN" sz="2400">
                <a:ln>
                  <a:noFill/>
                </a:ln>
                <a:effectLst/>
                <a:uLnTx/>
                <a:uFillTx/>
                <a:latin typeface="微软雅黑" panose="020B0503020204020204" charset="-122"/>
                <a:ea typeface="微软雅黑" panose="020B0503020204020204" charset="-122"/>
                <a:sym typeface="+mn-ea"/>
              </a:rPr>
              <a:t>，四角龙子幡。</a:t>
            </a:r>
            <a:r>
              <a:rPr lang="zh-CN" sz="2400">
                <a:ln>
                  <a:noFill/>
                </a:ln>
                <a:solidFill>
                  <a:srgbClr val="C00000"/>
                </a:solidFill>
                <a:effectLst/>
                <a:uLnTx/>
                <a:uFillTx/>
                <a:latin typeface="微软雅黑" panose="020B0503020204020204" charset="-122"/>
                <a:ea typeface="微软雅黑" panose="020B0503020204020204" charset="-122"/>
                <a:sym typeface="+mn-ea"/>
              </a:rPr>
              <a:t>婀娜</a:t>
            </a:r>
            <a:r>
              <a:rPr lang="zh-CN" sz="2400">
                <a:ln>
                  <a:noFill/>
                </a:ln>
                <a:effectLst/>
                <a:uLnTx/>
                <a:uFillTx/>
                <a:latin typeface="微软雅黑" panose="020B0503020204020204" charset="-122"/>
                <a:ea typeface="微软雅黑" panose="020B0503020204020204" charset="-122"/>
                <a:sym typeface="+mn-ea"/>
              </a:rPr>
              <a:t>随风转。金车玉作轮。</a:t>
            </a:r>
            <a:r>
              <a:rPr lang="zh-CN" sz="2400">
                <a:ln>
                  <a:noFill/>
                </a:ln>
                <a:solidFill>
                  <a:srgbClr val="C00000"/>
                </a:solidFill>
                <a:effectLst/>
                <a:uLnTx/>
                <a:uFillTx/>
                <a:latin typeface="微软雅黑" panose="020B0503020204020204" charset="-122"/>
                <a:ea typeface="微软雅黑" panose="020B0503020204020204" charset="-122"/>
                <a:sym typeface="+mn-ea"/>
              </a:rPr>
              <a:t>踯躅</a:t>
            </a:r>
            <a:r>
              <a:rPr lang="zh-CN" sz="2400">
                <a:ln>
                  <a:noFill/>
                </a:ln>
                <a:effectLst/>
                <a:uLnTx/>
                <a:uFillTx/>
                <a:latin typeface="微软雅黑" panose="020B0503020204020204" charset="-122"/>
                <a:ea typeface="微软雅黑" panose="020B0503020204020204" charset="-122"/>
                <a:sym typeface="+mn-ea"/>
              </a:rPr>
              <a:t>青骢马，流苏金镂鞍。</a:t>
            </a:r>
            <a:r>
              <a:rPr lang="zh-CN" sz="2400">
                <a:ln>
                  <a:noFill/>
                </a:ln>
                <a:solidFill>
                  <a:srgbClr val="C00000"/>
                </a:solidFill>
                <a:effectLst/>
                <a:uLnTx/>
                <a:uFillTx/>
                <a:latin typeface="微软雅黑" panose="020B0503020204020204" charset="-122"/>
                <a:ea typeface="微软雅黑" panose="020B0503020204020204" charset="-122"/>
                <a:sym typeface="+mn-ea"/>
              </a:rPr>
              <a:t>赍</a:t>
            </a:r>
            <a:r>
              <a:rPr lang="zh-CN" sz="2400">
                <a:ln>
                  <a:noFill/>
                </a:ln>
                <a:effectLst/>
                <a:uLnTx/>
                <a:uFillTx/>
                <a:latin typeface="微软雅黑" panose="020B0503020204020204" charset="-122"/>
                <a:ea typeface="微软雅黑" panose="020B0503020204020204" charset="-122"/>
                <a:sym typeface="+mn-ea"/>
              </a:rPr>
              <a:t>钱三百万，皆用青丝穿。</a:t>
            </a:r>
            <a:r>
              <a:rPr lang="zh-CN" sz="2400">
                <a:ln>
                  <a:noFill/>
                </a:ln>
                <a:solidFill>
                  <a:srgbClr val="C00000"/>
                </a:solidFill>
                <a:effectLst/>
                <a:uLnTx/>
                <a:uFillTx/>
                <a:latin typeface="微软雅黑" panose="020B0503020204020204" charset="-122"/>
                <a:ea typeface="微软雅黑" panose="020B0503020204020204" charset="-122"/>
                <a:sym typeface="+mn-ea"/>
              </a:rPr>
              <a:t>杂彩</a:t>
            </a:r>
            <a:r>
              <a:rPr lang="zh-CN" sz="2400">
                <a:ln>
                  <a:noFill/>
                </a:ln>
                <a:effectLst/>
                <a:uLnTx/>
                <a:uFillTx/>
                <a:latin typeface="微软雅黑" panose="020B0503020204020204" charset="-122"/>
                <a:ea typeface="微软雅黑" panose="020B0503020204020204" charset="-122"/>
                <a:sym typeface="+mn-ea"/>
              </a:rPr>
              <a:t>三百匹，交广市鲑珍。从人四五百，郁郁登郡门。</a:t>
            </a:r>
            <a:endParaRPr lang="zh-CN" altLang="en-US" sz="2400">
              <a:ln>
                <a:noFill/>
              </a:ln>
              <a:effectLst/>
              <a:uLnTx/>
              <a:uFillTx/>
              <a:latin typeface="微软雅黑" panose="020B0503020204020204" charset="-122"/>
              <a:ea typeface="微软雅黑" panose="020B0503020204020204" charset="-122"/>
              <a:sym typeface="+mn-ea"/>
            </a:endParaRPr>
          </a:p>
        </p:txBody>
      </p:sp>
      <p:sp>
        <p:nvSpPr>
          <p:cNvPr id="10" name="文本框 9"/>
          <p:cNvSpPr txBox="1"/>
          <p:nvPr>
            <p:custDataLst>
              <p:tags r:id="rId11"/>
            </p:custDataLst>
          </p:nvPr>
        </p:nvSpPr>
        <p:spPr>
          <a:xfrm>
            <a:off x="1247140" y="4978400"/>
            <a:ext cx="8535670" cy="1220470"/>
          </a:xfrm>
          <a:prstGeom prst="rect">
            <a:avLst/>
          </a:prstGeom>
          <a:noFill/>
        </p:spPr>
        <p:txBody>
          <a:bodyPr wrap="square" rtlCol="0">
            <a:noAutofit/>
          </a:bodyPr>
          <a:lstStyle/>
          <a:p>
            <a:pPr>
              <a:lnSpc>
                <a:spcPct val="120000"/>
              </a:lnSpc>
              <a:spcBef>
                <a:spcPct val="0"/>
              </a:spcBef>
              <a:spcAft>
                <a:spcPct val="0"/>
              </a:spcAft>
            </a:pPr>
            <a:r>
              <a:rPr lang="zh-CN" sz="2400">
                <a:solidFill>
                  <a:srgbClr val="C00000"/>
                </a:solidFill>
                <a:latin typeface="微软雅黑" panose="020B0503020204020204" charset="-122"/>
                <a:ea typeface="微软雅黑" panose="020B0503020204020204" charset="-122"/>
                <a:sym typeface="+mn-ea"/>
              </a:rPr>
              <a:t>尔尔：</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如此如此。</a:t>
            </a:r>
            <a:r>
              <a:rPr lang="en-US"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sz="2400">
                <a:ln>
                  <a:noFill/>
                </a:ln>
                <a:solidFill>
                  <a:srgbClr val="C00000"/>
                </a:solidFill>
                <a:effectLst/>
                <a:uLnTx/>
                <a:uFillTx/>
                <a:latin typeface="微软雅黑" panose="020B0503020204020204" charset="-122"/>
                <a:ea typeface="微软雅黑" panose="020B0503020204020204" charset="-122"/>
                <a:sym typeface="+mn-ea"/>
              </a:rPr>
              <a:t>视历：</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翻看历书。</a:t>
            </a:r>
            <a:r>
              <a:rPr lang="en-US"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舫：船。</a:t>
            </a:r>
            <a:endPar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endParaRPr>
          </a:p>
          <a:p>
            <a:pPr>
              <a:lnSpc>
                <a:spcPct val="120000"/>
              </a:lnSpc>
              <a:spcBef>
                <a:spcPct val="0"/>
              </a:spcBef>
              <a:spcAft>
                <a:spcPct val="0"/>
              </a:spcAft>
            </a:pPr>
            <a:r>
              <a:rPr lang="zh-CN" sz="2400">
                <a:ln>
                  <a:noFill/>
                </a:ln>
                <a:solidFill>
                  <a:srgbClr val="C00000"/>
                </a:solidFill>
                <a:effectLst/>
                <a:uLnTx/>
                <a:uFillTx/>
                <a:latin typeface="微软雅黑" panose="020B0503020204020204" charset="-122"/>
                <a:ea typeface="微软雅黑" panose="020B0503020204020204" charset="-122"/>
                <a:sym typeface="+mn-ea"/>
              </a:rPr>
              <a:t>婀娜</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：这里形容轻轻飘动的样子。</a:t>
            </a:r>
            <a:r>
              <a:rPr lang="en-US"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sz="2400">
                <a:ln>
                  <a:noFill/>
                </a:ln>
                <a:solidFill>
                  <a:srgbClr val="C00000"/>
                </a:solidFill>
                <a:effectLst/>
                <a:uLnTx/>
                <a:uFillTx/>
                <a:latin typeface="微软雅黑" panose="020B0503020204020204" charset="-122"/>
                <a:ea typeface="微软雅黑" panose="020B0503020204020204" charset="-122"/>
                <a:sym typeface="+mn-ea"/>
              </a:rPr>
              <a:t>踯躅</a:t>
            </a:r>
            <a:r>
              <a:rPr lang="zh-CN" altLang="en-US"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这里是缓慢地走的意思。</a:t>
            </a:r>
            <a:r>
              <a:rPr lang="zh-CN" sz="2400">
                <a:ln>
                  <a:noFill/>
                </a:ln>
                <a:solidFill>
                  <a:srgbClr val="C00000"/>
                </a:solidFill>
                <a:effectLst/>
                <a:uLnTx/>
                <a:uFillTx/>
                <a:latin typeface="微软雅黑" panose="020B0503020204020204" charset="-122"/>
                <a:ea typeface="微软雅黑" panose="020B0503020204020204" charset="-122"/>
                <a:sym typeface="+mn-ea"/>
              </a:rPr>
              <a:t>赍：</a:t>
            </a:r>
            <a:r>
              <a:rPr lang="en-US" altLang="zh-CN" sz="2400">
                <a:ln>
                  <a:noFill/>
                </a:ln>
                <a:solidFill>
                  <a:srgbClr val="C00000"/>
                </a:solidFill>
                <a:effectLst/>
                <a:uLnTx/>
                <a:uFillTx/>
                <a:latin typeface="微软雅黑" panose="020B0503020204020204" charset="-122"/>
                <a:ea typeface="微软雅黑" panose="020B0503020204020204" charset="-122"/>
                <a:sym typeface="+mn-ea"/>
              </a:rPr>
              <a:t> </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赠送。</a:t>
            </a:r>
            <a:r>
              <a:rPr lang="en-US" altLang="zh-CN" sz="2400">
                <a:ln>
                  <a:noFill/>
                </a:ln>
                <a:solidFill>
                  <a:srgbClr val="C00000"/>
                </a:solidFill>
                <a:effectLst/>
                <a:uLnTx/>
                <a:uFillTx/>
                <a:latin typeface="微软雅黑" panose="020B0503020204020204" charset="-122"/>
                <a:ea typeface="微软雅黑" panose="020B0503020204020204" charset="-122"/>
                <a:sym typeface="+mn-ea"/>
              </a:rPr>
              <a:t> </a:t>
            </a:r>
            <a:r>
              <a:rPr lang="zh-CN" altLang="en-US" sz="2400">
                <a:ln>
                  <a:noFill/>
                </a:ln>
                <a:solidFill>
                  <a:srgbClr val="C00000"/>
                </a:solidFill>
                <a:effectLst/>
                <a:uLnTx/>
                <a:uFillTx/>
                <a:latin typeface="微软雅黑" panose="020B0503020204020204" charset="-122"/>
                <a:ea typeface="微软雅黑" panose="020B0503020204020204" charset="-122"/>
                <a:sym typeface="+mn-ea"/>
              </a:rPr>
              <a:t>杂彩：</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各色绸子。</a:t>
            </a:r>
            <a:endParaRPr lang="zh-CN" altLang="en-US"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p>
            <a:pPr>
              <a:lnSpc>
                <a:spcPct val="120000"/>
              </a:lnSpc>
              <a:spcBef>
                <a:spcPct val="0"/>
              </a:spcBef>
              <a:spcAft>
                <a:spcPct val="0"/>
              </a:spcAft>
            </a:pPr>
            <a:endParaRPr lang="zh-CN" altLang="en-US" sz="2000" kern="10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p>
            <a:pPr>
              <a:lnSpc>
                <a:spcPct val="120000"/>
              </a:lnSpc>
              <a:spcBef>
                <a:spcPct val="0"/>
              </a:spcBef>
              <a:spcAft>
                <a:spcPct val="0"/>
              </a:spcAft>
            </a:pPr>
            <a:r>
              <a:rPr lang="en-US" altLang="zh-CN" sz="20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endParaRPr lang="zh-CN" altLang="en-US" sz="2000" kern="10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p>
            <a:pPr>
              <a:lnSpc>
                <a:spcPct val="120000"/>
              </a:lnSpc>
              <a:spcBef>
                <a:spcPct val="0"/>
              </a:spcBef>
              <a:spcAft>
                <a:spcPct val="0"/>
              </a:spcAft>
            </a:pPr>
            <a:endParaRPr lang="zh-CN" altLang="en-US" sz="2000" kern="100">
              <a:solidFill>
                <a:srgbClr val="C00000"/>
              </a:solidFill>
              <a:latin typeface="微软雅黑" panose="020B0503020204020204" charset="-122"/>
              <a:ea typeface="微软雅黑" panose="020B0503020204020204" charset="-122"/>
              <a:cs typeface="微软雅黑" panose="020B0503020204020204" charset="-122"/>
            </a:endParaRPr>
          </a:p>
          <a:p>
            <a:endParaRPr lang="zh-CN" altLang="en-US" sz="2000" kern="10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12"/>
    </p:custData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矩形 2"/>
          <p:cNvSpPr/>
          <p:nvPr>
            <p:custDataLst>
              <p:tags r:id="rId2"/>
            </p:custDataLst>
          </p:nvPr>
        </p:nvSpPr>
        <p:spPr>
          <a:xfrm>
            <a:off x="1327785" y="1506220"/>
            <a:ext cx="3422015" cy="716915"/>
          </a:xfrm>
          <a:prstGeom prst="rect">
            <a:avLst/>
          </a:prstGeom>
        </p:spPr>
        <p:txBody>
          <a:bodyPr wrap="square">
            <a:noAutofit/>
          </a:bodyPr>
          <a:lstStyle/>
          <a:p>
            <a:pPr algn="just">
              <a:lnSpc>
                <a:spcPct val="200000"/>
              </a:lnSpc>
            </a:pPr>
            <a:endParaRPr lang="zh-CN" altLang="en-US" kern="100">
              <a:solidFill>
                <a:schemeClr val="bg1"/>
              </a:solidFill>
              <a:latin typeface="黑体" panose="02010609060101010101" pitchFamily="49" charset="-122"/>
              <a:ea typeface="黑体" panose="02010609060101010101" pitchFamily="49" charset="-122"/>
              <a:cs typeface="黑体" panose="02010609060101010101" pitchFamily="49" charset="-122"/>
              <a:sym typeface="字魂105号-简雅黑" panose="00000500000000000000" pitchFamily="2" charset="-122"/>
            </a:endParaRPr>
          </a:p>
        </p:txBody>
      </p:sp>
      <p:sp>
        <p:nvSpPr>
          <p:cNvPr id="4" name="矩形 3"/>
          <p:cNvSpPr/>
          <p:nvPr>
            <p:custDataLst>
              <p:tags r:id="rId3"/>
            </p:custDataLst>
          </p:nvPr>
        </p:nvSpPr>
        <p:spPr>
          <a:xfrm>
            <a:off x="5147050" y="599790"/>
            <a:ext cx="1897899" cy="521970"/>
          </a:xfrm>
          <a:prstGeom prst="rect">
            <a:avLst/>
          </a:prstGeom>
        </p:spPr>
        <p:txBody>
          <a:bodyPr wrap="square" lIns="91440" tIns="45720" rIns="91440" bIns="45720">
            <a:spAutoFit/>
          </a:bodyPr>
          <a:lstStyle/>
          <a:p>
            <a:pPr lvl="0" algn="dist"/>
            <a:r>
              <a:rPr lang="zh-CN" altLang="en-US" sz="2800">
                <a:solidFill>
                  <a:prstClr val="black"/>
                </a:solidFill>
                <a:latin typeface="黑体" panose="02010609060101010101" pitchFamily="49" charset="-122"/>
                <a:ea typeface="黑体" panose="02010609060101010101" pitchFamily="49" charset="-122"/>
                <a:cs typeface="+mn-ea"/>
                <a:sym typeface="字魂105号-简雅黑" panose="00000500000000000000" pitchFamily="2" charset="-122"/>
              </a:rPr>
              <a:t>整体感知</a:t>
            </a:r>
            <a:endParaRPr lang="zh-CN" altLang="en-US" sz="2800">
              <a:solidFill>
                <a:prstClr val="black"/>
              </a:solidFill>
              <a:latin typeface="黑体" panose="02010609060101010101" pitchFamily="49" charset="-122"/>
              <a:ea typeface="黑体" panose="02010609060101010101" pitchFamily="49" charset="-122"/>
              <a:cs typeface="+mn-ea"/>
              <a:sym typeface="字魂105号-简雅黑" panose="00000500000000000000" pitchFamily="2" charset="-122"/>
            </a:endParaRPr>
          </a:p>
        </p:txBody>
      </p:sp>
      <p:pic>
        <p:nvPicPr>
          <p:cNvPr id="21" name="图片 20"/>
          <p:cNvPicPr>
            <a:picLocks noChangeAspect="1"/>
          </p:cNvPicPr>
          <p:nvPr>
            <p:custDataLst>
              <p:tags r:id="rId4"/>
            </p:custDataLst>
          </p:nvPr>
        </p:nvPicPr>
        <p:blipFill>
          <a:blip r:embed="rId5">
            <a:extLst>
              <a:ext uri="{28A0092B-C50C-407E-A947-70E740481C1C}">
                <a14:useLocalDpi xmlns:a14="http://schemas.microsoft.com/office/drawing/2010/main" val="0"/>
              </a:ext>
            </a:extLst>
          </a:blip>
          <a:srcRect t="40220"/>
          <a:stretch>
            <a:fillRect/>
          </a:stretch>
        </p:blipFill>
        <p:spPr>
          <a:xfrm>
            <a:off x="3427730" y="497840"/>
            <a:ext cx="4763770" cy="2033905"/>
          </a:xfrm>
          <a:prstGeom prst="rect">
            <a:avLst/>
          </a:prstGeom>
        </p:spPr>
      </p:pic>
      <p:pic>
        <p:nvPicPr>
          <p:cNvPr id="6" name="图片 5"/>
          <p:cNvPicPr>
            <a:picLocks noChangeAspect="1"/>
          </p:cNvPicPr>
          <p:nvPr>
            <p:custDataLst>
              <p:tags r:id="rId6"/>
            </p:custDataLst>
          </p:nvPr>
        </p:nvPicPr>
        <p:blipFill>
          <a:blip r:embed="rId7">
            <a:alphaModFix amt="50000"/>
            <a:extLst>
              <a:ext uri="{28A0092B-C50C-407E-A947-70E740481C1C}">
                <a14:useLocalDpi xmlns:a14="http://schemas.microsoft.com/office/drawing/2010/main" val="0"/>
              </a:ext>
            </a:extLst>
          </a:blip>
          <a:stretch>
            <a:fillRect/>
          </a:stretch>
        </p:blipFill>
        <p:spPr>
          <a:xfrm>
            <a:off x="8352790" y="2616200"/>
            <a:ext cx="4102735" cy="4102735"/>
          </a:xfrm>
          <a:prstGeom prst="rect">
            <a:avLst/>
          </a:prstGeom>
        </p:spPr>
      </p:pic>
      <p:pic>
        <p:nvPicPr>
          <p:cNvPr id="9" name="图片 8"/>
          <p:cNvPicPr>
            <a:picLocks noChangeAspect="1"/>
          </p:cNvPicPr>
          <p:nvPr>
            <p:custDataLst>
              <p:tags r:id="rId8"/>
            </p:custDataLst>
          </p:nvPr>
        </p:nvPicPr>
        <p:blipFill>
          <a:blip r:embed="rId9"/>
          <a:stretch>
            <a:fillRect/>
          </a:stretch>
        </p:blipFill>
        <p:spPr>
          <a:xfrm>
            <a:off x="770255" y="1779270"/>
            <a:ext cx="7181215" cy="4578350"/>
          </a:xfrm>
          <a:prstGeom prst="rect">
            <a:avLst/>
          </a:prstGeom>
        </p:spPr>
      </p:pic>
      <p:sp>
        <p:nvSpPr>
          <p:cNvPr id="5" name="文本框 4"/>
          <p:cNvSpPr txBox="1"/>
          <p:nvPr>
            <p:custDataLst>
              <p:tags r:id="rId10"/>
            </p:custDataLst>
          </p:nvPr>
        </p:nvSpPr>
        <p:spPr>
          <a:xfrm>
            <a:off x="770890" y="1336675"/>
            <a:ext cx="10624820" cy="2717800"/>
          </a:xfrm>
          <a:prstGeom prst="rect">
            <a:avLst/>
          </a:prstGeom>
          <a:noFill/>
        </p:spPr>
        <p:txBody>
          <a:bodyPr wrap="square" rtlCol="0" anchor="t">
            <a:noAutofit/>
          </a:bodyPr>
          <a:lstStyle/>
          <a:p>
            <a:pPr marL="0" marR="0" lvl="0" indent="609600" algn="l" defTabSz="914400" rtl="0" eaLnBrk="0" fontAlgn="base" latinLnBrk="0" hangingPunct="0">
              <a:lnSpc>
                <a:spcPct val="150000"/>
              </a:lnSpc>
              <a:spcBef>
                <a:spcPct val="0"/>
              </a:spcBef>
              <a:spcAft>
                <a:spcPct val="0"/>
              </a:spcAft>
              <a:buClrTx/>
              <a:buSzTx/>
              <a:buFontTx/>
              <a:buNone/>
              <a:defRPr/>
            </a:pPr>
            <a:r>
              <a:rPr lang="zh-CN" sz="2400">
                <a:ln>
                  <a:noFill/>
                </a:ln>
                <a:effectLst/>
                <a:uLnTx/>
                <a:uFillTx/>
                <a:latin typeface="微软雅黑" panose="020B0503020204020204" charset="-122"/>
                <a:ea typeface="微软雅黑" panose="020B0503020204020204" charset="-122"/>
                <a:sym typeface="+mn-ea"/>
              </a:rPr>
              <a:t>阿母谓阿女：“</a:t>
            </a:r>
            <a:r>
              <a:rPr lang="zh-CN" sz="2400">
                <a:ln>
                  <a:noFill/>
                </a:ln>
                <a:solidFill>
                  <a:srgbClr val="C00000"/>
                </a:solidFill>
                <a:effectLst/>
                <a:uLnTx/>
                <a:uFillTx/>
                <a:latin typeface="微软雅黑" panose="020B0503020204020204" charset="-122"/>
                <a:ea typeface="微软雅黑" panose="020B0503020204020204" charset="-122"/>
                <a:sym typeface="+mn-ea"/>
              </a:rPr>
              <a:t>适</a:t>
            </a:r>
            <a:r>
              <a:rPr lang="zh-CN" sz="2400">
                <a:ln>
                  <a:noFill/>
                </a:ln>
                <a:effectLst/>
                <a:uLnTx/>
                <a:uFillTx/>
                <a:latin typeface="微软雅黑" panose="020B0503020204020204" charset="-122"/>
                <a:ea typeface="微软雅黑" panose="020B0503020204020204" charset="-122"/>
                <a:sym typeface="+mn-ea"/>
              </a:rPr>
              <a:t>得府君书，明日来迎汝。何不作衣裳？莫令事</a:t>
            </a:r>
            <a:r>
              <a:rPr lang="zh-CN" sz="2400">
                <a:ln>
                  <a:noFill/>
                </a:ln>
                <a:solidFill>
                  <a:srgbClr val="C00000"/>
                </a:solidFill>
                <a:effectLst/>
                <a:uLnTx/>
                <a:uFillTx/>
                <a:latin typeface="微软雅黑" panose="020B0503020204020204" charset="-122"/>
                <a:ea typeface="微软雅黑" panose="020B0503020204020204" charset="-122"/>
                <a:sym typeface="+mn-ea"/>
              </a:rPr>
              <a:t>不举</a:t>
            </a:r>
            <a:r>
              <a:rPr lang="zh-CN" sz="2400">
                <a:ln>
                  <a:noFill/>
                </a:ln>
                <a:effectLst/>
                <a:uLnTx/>
                <a:uFillTx/>
                <a:latin typeface="微软雅黑" panose="020B0503020204020204" charset="-122"/>
                <a:ea typeface="微软雅黑" panose="020B0503020204020204" charset="-122"/>
                <a:sym typeface="+mn-ea"/>
              </a:rPr>
              <a:t>！”</a:t>
            </a:r>
            <a:endParaRPr kumimoji="0" lang="zh-CN" sz="240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sym typeface="+mn-ea"/>
            </a:endParaRPr>
          </a:p>
          <a:p>
            <a:pPr marL="0" marR="0" lvl="0" indent="609600" algn="l" defTabSz="914400" rtl="0" eaLnBrk="0" fontAlgn="base" latinLnBrk="0" hangingPunct="0">
              <a:lnSpc>
                <a:spcPct val="150000"/>
              </a:lnSpc>
              <a:spcBef>
                <a:spcPct val="0"/>
              </a:spcBef>
              <a:spcAft>
                <a:spcPct val="0"/>
              </a:spcAft>
              <a:buClrTx/>
              <a:buSzTx/>
              <a:buFontTx/>
              <a:buNone/>
              <a:defRPr/>
            </a:pPr>
            <a:r>
              <a:rPr lang="zh-CN" sz="2400">
                <a:ln>
                  <a:noFill/>
                </a:ln>
                <a:effectLst/>
                <a:uLnTx/>
                <a:uFillTx/>
                <a:latin typeface="微软雅黑" panose="020B0503020204020204" charset="-122"/>
                <a:ea typeface="微软雅黑" panose="020B0503020204020204" charset="-122"/>
                <a:sym typeface="+mn-ea"/>
              </a:rPr>
              <a:t>阿女默无声，手巾掩口啼，泪落便如泻。移我琉璃榻，出置前窗下。左手持刀尺，右手执绫罗。朝成绣夹裙，晚成单罗衫。晻</a:t>
            </a:r>
            <a:r>
              <a:rPr lang="zh-CN" sz="2400">
                <a:ln>
                  <a:noFill/>
                </a:ln>
                <a:solidFill>
                  <a:srgbClr val="C00000"/>
                </a:solidFill>
                <a:effectLst/>
                <a:uLnTx/>
                <a:uFillTx/>
                <a:latin typeface="微软雅黑" panose="020B0503020204020204" charset="-122"/>
                <a:ea typeface="微软雅黑" panose="020B0503020204020204" charset="-122"/>
                <a:sym typeface="+mn-ea"/>
              </a:rPr>
              <a:t>晻</a:t>
            </a:r>
            <a:r>
              <a:rPr lang="zh-CN" sz="2400">
                <a:ln>
                  <a:noFill/>
                </a:ln>
                <a:effectLst/>
                <a:uLnTx/>
                <a:uFillTx/>
                <a:latin typeface="微软雅黑" panose="020B0503020204020204" charset="-122"/>
                <a:ea typeface="微软雅黑" panose="020B0503020204020204" charset="-122"/>
                <a:sym typeface="+mn-ea"/>
              </a:rPr>
              <a:t>日欲</a:t>
            </a:r>
            <a:r>
              <a:rPr lang="zh-CN" sz="2400">
                <a:ln>
                  <a:noFill/>
                </a:ln>
                <a:solidFill>
                  <a:srgbClr val="C00000"/>
                </a:solidFill>
                <a:effectLst/>
                <a:uLnTx/>
                <a:uFillTx/>
                <a:latin typeface="微软雅黑" panose="020B0503020204020204" charset="-122"/>
                <a:ea typeface="微软雅黑" panose="020B0503020204020204" charset="-122"/>
                <a:sym typeface="+mn-ea"/>
              </a:rPr>
              <a:t>暝</a:t>
            </a:r>
            <a:r>
              <a:rPr lang="zh-CN" sz="2400">
                <a:ln>
                  <a:noFill/>
                </a:ln>
                <a:effectLst/>
                <a:uLnTx/>
                <a:uFillTx/>
                <a:latin typeface="微软雅黑" panose="020B0503020204020204" charset="-122"/>
                <a:ea typeface="微软雅黑" panose="020B0503020204020204" charset="-122"/>
                <a:sym typeface="+mn-ea"/>
              </a:rPr>
              <a:t>，愁思出门啼。</a:t>
            </a:r>
            <a:endParaRPr lang="zh-CN" altLang="en-US" sz="2400">
              <a:ln>
                <a:noFill/>
              </a:ln>
              <a:effectLst/>
              <a:uLnTx/>
              <a:uFillTx/>
              <a:latin typeface="微软雅黑" panose="020B0503020204020204" charset="-122"/>
              <a:ea typeface="微软雅黑" panose="020B0503020204020204" charset="-122"/>
              <a:sym typeface="+mn-ea"/>
            </a:endParaRPr>
          </a:p>
        </p:txBody>
      </p:sp>
      <p:sp>
        <p:nvSpPr>
          <p:cNvPr id="10" name="文本框 9"/>
          <p:cNvSpPr txBox="1"/>
          <p:nvPr>
            <p:custDataLst>
              <p:tags r:id="rId11"/>
            </p:custDataLst>
          </p:nvPr>
        </p:nvSpPr>
        <p:spPr>
          <a:xfrm>
            <a:off x="1637665" y="3966210"/>
            <a:ext cx="7798435" cy="1220470"/>
          </a:xfrm>
          <a:prstGeom prst="rect">
            <a:avLst/>
          </a:prstGeom>
          <a:noFill/>
        </p:spPr>
        <p:txBody>
          <a:bodyPr wrap="square" rtlCol="0">
            <a:noAutofit/>
          </a:bodyPr>
          <a:lstStyle/>
          <a:p>
            <a:pPr>
              <a:lnSpc>
                <a:spcPct val="120000"/>
              </a:lnSpc>
              <a:spcBef>
                <a:spcPct val="0"/>
              </a:spcBef>
              <a:spcAft>
                <a:spcPct val="0"/>
              </a:spcAft>
            </a:pPr>
            <a:r>
              <a:rPr lang="zh-CN" sz="2800">
                <a:ln>
                  <a:noFill/>
                </a:ln>
                <a:solidFill>
                  <a:srgbClr val="C00000"/>
                </a:solidFill>
                <a:effectLst/>
                <a:uLnTx/>
                <a:uFillTx/>
                <a:latin typeface="微软雅黑" panose="020B0503020204020204" charset="-122"/>
                <a:ea typeface="微软雅黑" panose="020B0503020204020204" charset="-122"/>
                <a:sym typeface="+mn-ea"/>
              </a:rPr>
              <a:t>适</a:t>
            </a:r>
            <a:r>
              <a:rPr lang="zh-CN" sz="2800">
                <a:solidFill>
                  <a:srgbClr val="C00000"/>
                </a:solidFill>
                <a:latin typeface="微软雅黑" panose="020B0503020204020204" charset="-122"/>
                <a:ea typeface="微软雅黑" panose="020B0503020204020204" charset="-122"/>
                <a:sym typeface="+mn-ea"/>
              </a:rPr>
              <a:t>：</a:t>
            </a:r>
            <a:r>
              <a:rPr lang="zh-CN" altLang="zh-CN" sz="28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刚才，刚刚。</a:t>
            </a:r>
            <a:r>
              <a:rPr lang="en-US" altLang="zh-CN" sz="28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sz="2800">
                <a:ln>
                  <a:noFill/>
                </a:ln>
                <a:solidFill>
                  <a:srgbClr val="C00000"/>
                </a:solidFill>
                <a:effectLst/>
                <a:uLnTx/>
                <a:uFillTx/>
                <a:latin typeface="微软雅黑" panose="020B0503020204020204" charset="-122"/>
                <a:ea typeface="微软雅黑" panose="020B0503020204020204" charset="-122"/>
                <a:sym typeface="+mn-ea"/>
              </a:rPr>
              <a:t>不举：</a:t>
            </a:r>
            <a:r>
              <a:rPr lang="zh-CN" altLang="zh-CN" sz="28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翻看历书。</a:t>
            </a:r>
            <a:r>
              <a:rPr lang="en-US" altLang="zh-CN" sz="28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endParaRPr lang="zh-CN" altLang="zh-CN" sz="28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endParaRPr>
          </a:p>
          <a:p>
            <a:pPr>
              <a:lnSpc>
                <a:spcPct val="120000"/>
              </a:lnSpc>
              <a:spcBef>
                <a:spcPct val="0"/>
              </a:spcBef>
              <a:spcAft>
                <a:spcPct val="0"/>
              </a:spcAft>
            </a:pPr>
            <a:r>
              <a:rPr lang="zh-CN" sz="2800">
                <a:ln>
                  <a:noFill/>
                </a:ln>
                <a:solidFill>
                  <a:srgbClr val="C00000"/>
                </a:solidFill>
                <a:effectLst/>
                <a:uLnTx/>
                <a:uFillTx/>
                <a:latin typeface="微软雅黑" panose="020B0503020204020204" charset="-122"/>
                <a:ea typeface="微软雅黑" panose="020B0503020204020204" charset="-122"/>
                <a:sym typeface="+mn-ea"/>
              </a:rPr>
              <a:t>晻：昏暗</a:t>
            </a:r>
            <a:r>
              <a:rPr lang="zh-CN" altLang="zh-CN" sz="28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a:t>
            </a:r>
            <a:r>
              <a:rPr lang="en-US" altLang="zh-CN" sz="28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sz="2800">
                <a:ln>
                  <a:noFill/>
                </a:ln>
                <a:solidFill>
                  <a:srgbClr val="C00000"/>
                </a:solidFill>
                <a:effectLst/>
                <a:uLnTx/>
                <a:uFillTx/>
                <a:latin typeface="微软雅黑" panose="020B0503020204020204" charset="-122"/>
                <a:ea typeface="微软雅黑" panose="020B0503020204020204" charset="-122"/>
                <a:sym typeface="+mn-ea"/>
              </a:rPr>
              <a:t>暝</a:t>
            </a:r>
            <a:r>
              <a:rPr lang="zh-CN" altLang="en-US" sz="28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a:t>
            </a:r>
            <a:r>
              <a:rPr lang="zh-CN" altLang="zh-CN" sz="28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日暮。</a:t>
            </a:r>
            <a:endParaRPr lang="zh-CN" altLang="en-US" sz="2800" kern="10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p>
            <a:pPr>
              <a:lnSpc>
                <a:spcPct val="120000"/>
              </a:lnSpc>
              <a:spcBef>
                <a:spcPct val="0"/>
              </a:spcBef>
              <a:spcAft>
                <a:spcPct val="0"/>
              </a:spcAft>
            </a:pPr>
            <a:r>
              <a:rPr lang="en-US" altLang="zh-CN" sz="28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endParaRPr lang="zh-CN" altLang="en-US" sz="2800" kern="10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p>
            <a:pPr>
              <a:lnSpc>
                <a:spcPct val="120000"/>
              </a:lnSpc>
              <a:spcBef>
                <a:spcPct val="0"/>
              </a:spcBef>
              <a:spcAft>
                <a:spcPct val="0"/>
              </a:spcAft>
            </a:pPr>
            <a:endParaRPr lang="zh-CN" altLang="en-US" sz="2000" kern="100">
              <a:solidFill>
                <a:srgbClr val="C00000"/>
              </a:solidFill>
              <a:latin typeface="微软雅黑" panose="020B0503020204020204" charset="-122"/>
              <a:ea typeface="微软雅黑" panose="020B0503020204020204" charset="-122"/>
              <a:cs typeface="微软雅黑" panose="020B0503020204020204" charset="-122"/>
            </a:endParaRPr>
          </a:p>
          <a:p>
            <a:endParaRPr lang="zh-CN" altLang="en-US" sz="2000" kern="10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12"/>
    </p:custData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矩形 2"/>
          <p:cNvSpPr/>
          <p:nvPr>
            <p:custDataLst>
              <p:tags r:id="rId2"/>
            </p:custDataLst>
          </p:nvPr>
        </p:nvSpPr>
        <p:spPr>
          <a:xfrm>
            <a:off x="1327785" y="1506220"/>
            <a:ext cx="3422015" cy="716915"/>
          </a:xfrm>
          <a:prstGeom prst="rect">
            <a:avLst/>
          </a:prstGeom>
        </p:spPr>
        <p:txBody>
          <a:bodyPr wrap="square">
            <a:noAutofit/>
          </a:bodyPr>
          <a:lstStyle/>
          <a:p>
            <a:pPr algn="just">
              <a:lnSpc>
                <a:spcPct val="200000"/>
              </a:lnSpc>
            </a:pPr>
            <a:endParaRPr lang="zh-CN" altLang="en-US" kern="100">
              <a:solidFill>
                <a:schemeClr val="bg1"/>
              </a:solidFill>
              <a:latin typeface="黑体" panose="02010609060101010101" pitchFamily="49" charset="-122"/>
              <a:ea typeface="黑体" panose="02010609060101010101" pitchFamily="49" charset="-122"/>
              <a:cs typeface="黑体" panose="02010609060101010101" pitchFamily="49" charset="-122"/>
              <a:sym typeface="字魂105号-简雅黑" panose="00000500000000000000" pitchFamily="2" charset="-122"/>
            </a:endParaRPr>
          </a:p>
        </p:txBody>
      </p:sp>
      <p:sp>
        <p:nvSpPr>
          <p:cNvPr id="4" name="矩形 3"/>
          <p:cNvSpPr/>
          <p:nvPr>
            <p:custDataLst>
              <p:tags r:id="rId3"/>
            </p:custDataLst>
          </p:nvPr>
        </p:nvSpPr>
        <p:spPr>
          <a:xfrm>
            <a:off x="5147050" y="599790"/>
            <a:ext cx="1897899" cy="521970"/>
          </a:xfrm>
          <a:prstGeom prst="rect">
            <a:avLst/>
          </a:prstGeom>
        </p:spPr>
        <p:txBody>
          <a:bodyPr wrap="square" lIns="91440" tIns="45720" rIns="91440" bIns="45720">
            <a:spAutoFit/>
          </a:bodyPr>
          <a:lstStyle/>
          <a:p>
            <a:pPr lvl="0" algn="dist"/>
            <a:r>
              <a:rPr lang="zh-CN" altLang="en-US" sz="2800">
                <a:solidFill>
                  <a:prstClr val="black"/>
                </a:solidFill>
                <a:latin typeface="黑体" panose="02010609060101010101" pitchFamily="49" charset="-122"/>
                <a:ea typeface="黑体" panose="02010609060101010101" pitchFamily="49" charset="-122"/>
                <a:cs typeface="+mn-ea"/>
                <a:sym typeface="字魂105号-简雅黑" panose="00000500000000000000" pitchFamily="2" charset="-122"/>
              </a:rPr>
              <a:t>整体感知</a:t>
            </a:r>
            <a:endParaRPr lang="zh-CN" altLang="en-US" sz="2800">
              <a:solidFill>
                <a:prstClr val="black"/>
              </a:solidFill>
              <a:latin typeface="黑体" panose="02010609060101010101" pitchFamily="49" charset="-122"/>
              <a:ea typeface="黑体" panose="02010609060101010101" pitchFamily="49" charset="-122"/>
              <a:cs typeface="+mn-ea"/>
              <a:sym typeface="字魂105号-简雅黑" panose="00000500000000000000" pitchFamily="2" charset="-122"/>
            </a:endParaRPr>
          </a:p>
        </p:txBody>
      </p:sp>
      <p:pic>
        <p:nvPicPr>
          <p:cNvPr id="21" name="图片 20"/>
          <p:cNvPicPr>
            <a:picLocks noChangeAspect="1"/>
          </p:cNvPicPr>
          <p:nvPr>
            <p:custDataLst>
              <p:tags r:id="rId4"/>
            </p:custDataLst>
          </p:nvPr>
        </p:nvPicPr>
        <p:blipFill>
          <a:blip r:embed="rId5">
            <a:extLst>
              <a:ext uri="{28A0092B-C50C-407E-A947-70E740481C1C}">
                <a14:useLocalDpi xmlns:a14="http://schemas.microsoft.com/office/drawing/2010/main" val="0"/>
              </a:ext>
            </a:extLst>
          </a:blip>
          <a:srcRect t="40220"/>
          <a:stretch>
            <a:fillRect/>
          </a:stretch>
        </p:blipFill>
        <p:spPr>
          <a:xfrm>
            <a:off x="3427730" y="497840"/>
            <a:ext cx="4763770" cy="2033905"/>
          </a:xfrm>
          <a:prstGeom prst="rect">
            <a:avLst/>
          </a:prstGeom>
        </p:spPr>
      </p:pic>
      <p:pic>
        <p:nvPicPr>
          <p:cNvPr id="6" name="图片 5"/>
          <p:cNvPicPr>
            <a:picLocks noChangeAspect="1"/>
          </p:cNvPicPr>
          <p:nvPr>
            <p:custDataLst>
              <p:tags r:id="rId6"/>
            </p:custDataLst>
          </p:nvPr>
        </p:nvPicPr>
        <p:blipFill>
          <a:blip r:embed="rId7">
            <a:alphaModFix amt="50000"/>
            <a:extLst>
              <a:ext uri="{28A0092B-C50C-407E-A947-70E740481C1C}">
                <a14:useLocalDpi xmlns:a14="http://schemas.microsoft.com/office/drawing/2010/main" val="0"/>
              </a:ext>
            </a:extLst>
          </a:blip>
          <a:stretch>
            <a:fillRect/>
          </a:stretch>
        </p:blipFill>
        <p:spPr>
          <a:xfrm>
            <a:off x="8352790" y="2616200"/>
            <a:ext cx="4102735" cy="4102735"/>
          </a:xfrm>
          <a:prstGeom prst="rect">
            <a:avLst/>
          </a:prstGeom>
        </p:spPr>
      </p:pic>
      <p:pic>
        <p:nvPicPr>
          <p:cNvPr id="9" name="图片 8"/>
          <p:cNvPicPr>
            <a:picLocks noChangeAspect="1"/>
          </p:cNvPicPr>
          <p:nvPr>
            <p:custDataLst>
              <p:tags r:id="rId8"/>
            </p:custDataLst>
          </p:nvPr>
        </p:nvPicPr>
        <p:blipFill>
          <a:blip r:embed="rId9"/>
          <a:stretch>
            <a:fillRect/>
          </a:stretch>
        </p:blipFill>
        <p:spPr>
          <a:xfrm>
            <a:off x="770255" y="1779270"/>
            <a:ext cx="7181215" cy="4578350"/>
          </a:xfrm>
          <a:prstGeom prst="rect">
            <a:avLst/>
          </a:prstGeom>
        </p:spPr>
      </p:pic>
      <p:sp>
        <p:nvSpPr>
          <p:cNvPr id="5" name="文本框 4"/>
          <p:cNvSpPr txBox="1"/>
          <p:nvPr>
            <p:custDataLst>
              <p:tags r:id="rId10"/>
            </p:custDataLst>
          </p:nvPr>
        </p:nvSpPr>
        <p:spPr>
          <a:xfrm>
            <a:off x="833755" y="1122045"/>
            <a:ext cx="9813925" cy="3969385"/>
          </a:xfrm>
          <a:prstGeom prst="rect">
            <a:avLst/>
          </a:prstGeom>
          <a:noFill/>
        </p:spPr>
        <p:txBody>
          <a:bodyPr wrap="square" rtlCol="0" anchor="t">
            <a:spAutoFit/>
          </a:bodyPr>
          <a:lstStyle/>
          <a:p>
            <a:pPr marL="0" marR="0" lvl="0" indent="609600" algn="l" defTabSz="914400" rtl="0" eaLnBrk="0" fontAlgn="base" latinLnBrk="0" hangingPunct="0">
              <a:lnSpc>
                <a:spcPct val="150000"/>
              </a:lnSpc>
              <a:spcBef>
                <a:spcPct val="0"/>
              </a:spcBef>
              <a:spcAft>
                <a:spcPct val="0"/>
              </a:spcAft>
              <a:buClrTx/>
              <a:buSzTx/>
              <a:buFontTx/>
              <a:buNone/>
              <a:defRPr/>
            </a:pPr>
            <a:r>
              <a:rPr lang="zh-CN" sz="2400">
                <a:ln>
                  <a:noFill/>
                </a:ln>
                <a:effectLst/>
                <a:uLnTx/>
                <a:uFillTx/>
                <a:latin typeface="微软雅黑" panose="020B0503020204020204" charset="-122"/>
                <a:ea typeface="微软雅黑" panose="020B0503020204020204" charset="-122"/>
                <a:sym typeface="+mn-ea"/>
              </a:rPr>
              <a:t>府吏闻此变，因求假暂归。未至二三里，</a:t>
            </a:r>
            <a:r>
              <a:rPr lang="zh-CN" sz="2400">
                <a:ln>
                  <a:noFill/>
                </a:ln>
                <a:solidFill>
                  <a:srgbClr val="C00000"/>
                </a:solidFill>
                <a:effectLst/>
                <a:uLnTx/>
                <a:uFillTx/>
                <a:latin typeface="微软雅黑" panose="020B0503020204020204" charset="-122"/>
                <a:ea typeface="微软雅黑" panose="020B0503020204020204" charset="-122"/>
                <a:sym typeface="+mn-ea"/>
              </a:rPr>
              <a:t>摧藏</a:t>
            </a:r>
            <a:r>
              <a:rPr lang="zh-CN" sz="2400">
                <a:ln>
                  <a:noFill/>
                </a:ln>
                <a:effectLst/>
                <a:uLnTx/>
                <a:uFillTx/>
                <a:latin typeface="微软雅黑" panose="020B0503020204020204" charset="-122"/>
                <a:ea typeface="微软雅黑" panose="020B0503020204020204" charset="-122"/>
                <a:sym typeface="+mn-ea"/>
              </a:rPr>
              <a:t>马悲哀。新妇识马声，蹑履相逢迎。怅然遥相望，知是故人来。举手拍马鞍，嗟叹使心伤：“自君别我后，人事不可量。果不如先愿，又非君所详。我有亲父母，逼迫兼弟兄，以我应他人，君还何所望！”</a:t>
            </a:r>
            <a:endParaRPr lang="zh-CN" sz="2400">
              <a:ln>
                <a:noFill/>
              </a:ln>
              <a:effectLst/>
              <a:uLnTx/>
              <a:uFillTx/>
              <a:latin typeface="微软雅黑" panose="020B0503020204020204" charset="-122"/>
              <a:ea typeface="微软雅黑" panose="020B0503020204020204" charset="-122"/>
              <a:sym typeface="+mn-ea"/>
            </a:endParaRPr>
          </a:p>
          <a:p>
            <a:pPr marL="0" marR="0" lvl="0" indent="609600" algn="l" defTabSz="914400" rtl="0" eaLnBrk="0" fontAlgn="base" latinLnBrk="0" hangingPunct="0">
              <a:lnSpc>
                <a:spcPct val="150000"/>
              </a:lnSpc>
              <a:spcBef>
                <a:spcPct val="0"/>
              </a:spcBef>
              <a:spcAft>
                <a:spcPct val="0"/>
              </a:spcAft>
              <a:buClrTx/>
              <a:buSzTx/>
              <a:buFontTx/>
              <a:buNone/>
              <a:defRPr/>
            </a:pPr>
            <a:r>
              <a:rPr lang="zh-CN" sz="2400">
                <a:ln>
                  <a:noFill/>
                </a:ln>
                <a:effectLst/>
                <a:uLnTx/>
                <a:uFillTx/>
                <a:latin typeface="微软雅黑" panose="020B0503020204020204" charset="-122"/>
                <a:ea typeface="微软雅黑" panose="020B0503020204020204" charset="-122"/>
                <a:sym typeface="+mn-ea"/>
              </a:rPr>
              <a:t>府吏谓新妇：“贺卿得高迁！磐石方且厚，可以卒千年；蒲苇一时纫，便作旦夕间。卿当</a:t>
            </a:r>
            <a:r>
              <a:rPr lang="zh-CN" sz="2400">
                <a:ln>
                  <a:noFill/>
                </a:ln>
                <a:solidFill>
                  <a:srgbClr val="C00000"/>
                </a:solidFill>
                <a:effectLst/>
                <a:uLnTx/>
                <a:uFillTx/>
                <a:latin typeface="微软雅黑" panose="020B0503020204020204" charset="-122"/>
                <a:ea typeface="微软雅黑" panose="020B0503020204020204" charset="-122"/>
                <a:sym typeface="+mn-ea"/>
              </a:rPr>
              <a:t>日胜贵</a:t>
            </a:r>
            <a:r>
              <a:rPr lang="zh-CN" sz="2400">
                <a:ln>
                  <a:noFill/>
                </a:ln>
                <a:effectLst/>
                <a:uLnTx/>
                <a:uFillTx/>
                <a:latin typeface="微软雅黑" panose="020B0503020204020204" charset="-122"/>
                <a:ea typeface="微软雅黑" panose="020B0503020204020204" charset="-122"/>
                <a:sym typeface="+mn-ea"/>
              </a:rPr>
              <a:t>，吾独向黄泉！”</a:t>
            </a:r>
            <a:endParaRPr kumimoji="0" lang="zh-CN" sz="240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sym typeface="+mn-ea"/>
            </a:endParaRPr>
          </a:p>
          <a:p>
            <a:pPr marL="0" marR="0" lvl="0" indent="609600" algn="l" defTabSz="914400" rtl="0" eaLnBrk="0" fontAlgn="base" latinLnBrk="0" hangingPunct="0">
              <a:lnSpc>
                <a:spcPct val="150000"/>
              </a:lnSpc>
              <a:spcBef>
                <a:spcPct val="0"/>
              </a:spcBef>
              <a:spcAft>
                <a:spcPct val="0"/>
              </a:spcAft>
              <a:buClrTx/>
              <a:buSzTx/>
              <a:buFontTx/>
              <a:buNone/>
              <a:defRPr/>
            </a:pPr>
            <a:endParaRPr lang="zh-CN" altLang="en-US" sz="2400">
              <a:ln>
                <a:noFill/>
              </a:ln>
              <a:effectLst/>
              <a:uLnTx/>
              <a:uFillTx/>
              <a:latin typeface="微软雅黑" panose="020B0503020204020204" charset="-122"/>
              <a:ea typeface="微软雅黑" panose="020B0503020204020204" charset="-122"/>
              <a:sym typeface="+mn-ea"/>
            </a:endParaRPr>
          </a:p>
        </p:txBody>
      </p:sp>
      <p:sp>
        <p:nvSpPr>
          <p:cNvPr id="10" name="文本框 9"/>
          <p:cNvSpPr txBox="1"/>
          <p:nvPr>
            <p:custDataLst>
              <p:tags r:id="rId11"/>
            </p:custDataLst>
          </p:nvPr>
        </p:nvSpPr>
        <p:spPr>
          <a:xfrm>
            <a:off x="1139825" y="5346065"/>
            <a:ext cx="8429625" cy="1220470"/>
          </a:xfrm>
          <a:prstGeom prst="rect">
            <a:avLst/>
          </a:prstGeom>
          <a:noFill/>
        </p:spPr>
        <p:txBody>
          <a:bodyPr wrap="square" rtlCol="0">
            <a:noAutofit/>
          </a:bodyPr>
          <a:lstStyle/>
          <a:p>
            <a:pPr>
              <a:lnSpc>
                <a:spcPct val="120000"/>
              </a:lnSpc>
              <a:spcBef>
                <a:spcPct val="0"/>
              </a:spcBef>
              <a:spcAft>
                <a:spcPct val="0"/>
              </a:spcAft>
            </a:pPr>
            <a:r>
              <a:rPr lang="zh-CN" sz="2800">
                <a:ln>
                  <a:noFill/>
                </a:ln>
                <a:solidFill>
                  <a:srgbClr val="C00000"/>
                </a:solidFill>
                <a:effectLst/>
                <a:uLnTx/>
                <a:uFillTx/>
                <a:latin typeface="微软雅黑" panose="020B0503020204020204" charset="-122"/>
                <a:ea typeface="微软雅黑" panose="020B0503020204020204" charset="-122"/>
                <a:sym typeface="+mn-ea"/>
              </a:rPr>
              <a:t>摧藏</a:t>
            </a:r>
            <a:r>
              <a:rPr lang="zh-CN" sz="2800">
                <a:solidFill>
                  <a:srgbClr val="C00000"/>
                </a:solidFill>
                <a:latin typeface="微软雅黑" panose="020B0503020204020204" charset="-122"/>
                <a:ea typeface="微软雅黑" panose="020B0503020204020204" charset="-122"/>
                <a:sym typeface="+mn-ea"/>
              </a:rPr>
              <a:t>：</a:t>
            </a:r>
            <a:r>
              <a:rPr lang="zh-CN" altLang="zh-CN" sz="28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摧折心肝，伤心。</a:t>
            </a:r>
            <a:r>
              <a:rPr lang="en-US" altLang="zh-CN" sz="28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sz="2800">
                <a:ln>
                  <a:noFill/>
                </a:ln>
                <a:solidFill>
                  <a:srgbClr val="C00000"/>
                </a:solidFill>
                <a:effectLst/>
                <a:uLnTx/>
                <a:uFillTx/>
                <a:latin typeface="微软雅黑" panose="020B0503020204020204" charset="-122"/>
                <a:ea typeface="微软雅黑" panose="020B0503020204020204" charset="-122"/>
                <a:sym typeface="+mn-ea"/>
              </a:rPr>
              <a:t>日胜贵：</a:t>
            </a:r>
            <a:r>
              <a:rPr lang="zh-CN" altLang="zh-CN" sz="28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一天比一天尊贵。</a:t>
            </a:r>
            <a:endParaRPr lang="zh-CN" altLang="en-US" sz="2800" kern="10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p>
            <a:pPr>
              <a:lnSpc>
                <a:spcPct val="120000"/>
              </a:lnSpc>
              <a:spcBef>
                <a:spcPct val="0"/>
              </a:spcBef>
              <a:spcAft>
                <a:spcPct val="0"/>
              </a:spcAft>
            </a:pPr>
            <a:r>
              <a:rPr lang="en-US" altLang="zh-CN" sz="28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endParaRPr lang="zh-CN" altLang="zh-CN" sz="28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endParaRPr>
          </a:p>
          <a:p>
            <a:pPr>
              <a:lnSpc>
                <a:spcPct val="120000"/>
              </a:lnSpc>
              <a:spcBef>
                <a:spcPct val="0"/>
              </a:spcBef>
              <a:spcAft>
                <a:spcPct val="0"/>
              </a:spcAft>
            </a:pPr>
            <a:endParaRPr lang="zh-CN" altLang="en-US" sz="2000" kern="100">
              <a:solidFill>
                <a:srgbClr val="C00000"/>
              </a:solidFill>
              <a:latin typeface="微软雅黑" panose="020B0503020204020204" charset="-122"/>
              <a:ea typeface="微软雅黑" panose="020B0503020204020204" charset="-122"/>
              <a:cs typeface="微软雅黑" panose="020B0503020204020204" charset="-122"/>
            </a:endParaRPr>
          </a:p>
          <a:p>
            <a:endParaRPr lang="zh-CN" altLang="en-US" sz="2000" kern="10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12"/>
    </p:custData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矩形 2"/>
          <p:cNvSpPr/>
          <p:nvPr>
            <p:custDataLst>
              <p:tags r:id="rId2"/>
            </p:custDataLst>
          </p:nvPr>
        </p:nvSpPr>
        <p:spPr>
          <a:xfrm>
            <a:off x="1327785" y="1506220"/>
            <a:ext cx="3422015" cy="716915"/>
          </a:xfrm>
          <a:prstGeom prst="rect">
            <a:avLst/>
          </a:prstGeom>
        </p:spPr>
        <p:txBody>
          <a:bodyPr wrap="square">
            <a:noAutofit/>
          </a:bodyPr>
          <a:lstStyle/>
          <a:p>
            <a:pPr algn="just">
              <a:lnSpc>
                <a:spcPct val="200000"/>
              </a:lnSpc>
            </a:pPr>
            <a:endParaRPr lang="zh-CN" altLang="en-US" kern="100">
              <a:solidFill>
                <a:schemeClr val="bg1"/>
              </a:solidFill>
              <a:latin typeface="黑体" panose="02010609060101010101" pitchFamily="49" charset="-122"/>
              <a:ea typeface="黑体" panose="02010609060101010101" pitchFamily="49" charset="-122"/>
              <a:cs typeface="黑体" panose="02010609060101010101" pitchFamily="49" charset="-122"/>
              <a:sym typeface="字魂105号-简雅黑" panose="00000500000000000000" pitchFamily="2" charset="-122"/>
            </a:endParaRPr>
          </a:p>
        </p:txBody>
      </p:sp>
      <p:sp>
        <p:nvSpPr>
          <p:cNvPr id="4" name="矩形 3"/>
          <p:cNvSpPr/>
          <p:nvPr>
            <p:custDataLst>
              <p:tags r:id="rId3"/>
            </p:custDataLst>
          </p:nvPr>
        </p:nvSpPr>
        <p:spPr>
          <a:xfrm>
            <a:off x="5147050" y="599790"/>
            <a:ext cx="1897899" cy="521970"/>
          </a:xfrm>
          <a:prstGeom prst="rect">
            <a:avLst/>
          </a:prstGeom>
        </p:spPr>
        <p:txBody>
          <a:bodyPr wrap="square" lIns="91440" tIns="45720" rIns="91440" bIns="45720">
            <a:spAutoFit/>
          </a:bodyPr>
          <a:lstStyle/>
          <a:p>
            <a:pPr lvl="0" algn="dist"/>
            <a:r>
              <a:rPr lang="zh-CN" altLang="en-US" sz="2800">
                <a:solidFill>
                  <a:prstClr val="black"/>
                </a:solidFill>
                <a:latin typeface="黑体" panose="02010609060101010101" pitchFamily="49" charset="-122"/>
                <a:ea typeface="黑体" panose="02010609060101010101" pitchFamily="49" charset="-122"/>
                <a:cs typeface="+mn-ea"/>
                <a:sym typeface="字魂105号-简雅黑" panose="00000500000000000000" pitchFamily="2" charset="-122"/>
              </a:rPr>
              <a:t>整体感知</a:t>
            </a:r>
            <a:endParaRPr lang="zh-CN" altLang="en-US" sz="2800">
              <a:solidFill>
                <a:prstClr val="black"/>
              </a:solidFill>
              <a:latin typeface="黑体" panose="02010609060101010101" pitchFamily="49" charset="-122"/>
              <a:ea typeface="黑体" panose="02010609060101010101" pitchFamily="49" charset="-122"/>
              <a:cs typeface="+mn-ea"/>
              <a:sym typeface="字魂105号-简雅黑" panose="00000500000000000000" pitchFamily="2" charset="-122"/>
            </a:endParaRPr>
          </a:p>
        </p:txBody>
      </p:sp>
      <p:pic>
        <p:nvPicPr>
          <p:cNvPr id="21" name="图片 20"/>
          <p:cNvPicPr>
            <a:picLocks noChangeAspect="1"/>
          </p:cNvPicPr>
          <p:nvPr>
            <p:custDataLst>
              <p:tags r:id="rId4"/>
            </p:custDataLst>
          </p:nvPr>
        </p:nvPicPr>
        <p:blipFill>
          <a:blip r:embed="rId5">
            <a:extLst>
              <a:ext uri="{28A0092B-C50C-407E-A947-70E740481C1C}">
                <a14:useLocalDpi xmlns:a14="http://schemas.microsoft.com/office/drawing/2010/main" val="0"/>
              </a:ext>
            </a:extLst>
          </a:blip>
          <a:srcRect t="40220"/>
          <a:stretch>
            <a:fillRect/>
          </a:stretch>
        </p:blipFill>
        <p:spPr>
          <a:xfrm>
            <a:off x="3427730" y="497840"/>
            <a:ext cx="4763770" cy="2033905"/>
          </a:xfrm>
          <a:prstGeom prst="rect">
            <a:avLst/>
          </a:prstGeom>
        </p:spPr>
      </p:pic>
      <p:pic>
        <p:nvPicPr>
          <p:cNvPr id="6" name="图片 5"/>
          <p:cNvPicPr>
            <a:picLocks noChangeAspect="1"/>
          </p:cNvPicPr>
          <p:nvPr>
            <p:custDataLst>
              <p:tags r:id="rId6"/>
            </p:custDataLst>
          </p:nvPr>
        </p:nvPicPr>
        <p:blipFill>
          <a:blip r:embed="rId7">
            <a:alphaModFix amt="50000"/>
            <a:extLst>
              <a:ext uri="{28A0092B-C50C-407E-A947-70E740481C1C}">
                <a14:useLocalDpi xmlns:a14="http://schemas.microsoft.com/office/drawing/2010/main" val="0"/>
              </a:ext>
            </a:extLst>
          </a:blip>
          <a:stretch>
            <a:fillRect/>
          </a:stretch>
        </p:blipFill>
        <p:spPr>
          <a:xfrm>
            <a:off x="8352790" y="2616200"/>
            <a:ext cx="4102735" cy="4102735"/>
          </a:xfrm>
          <a:prstGeom prst="rect">
            <a:avLst/>
          </a:prstGeom>
        </p:spPr>
      </p:pic>
      <p:pic>
        <p:nvPicPr>
          <p:cNvPr id="9" name="图片 8"/>
          <p:cNvPicPr>
            <a:picLocks noChangeAspect="1"/>
          </p:cNvPicPr>
          <p:nvPr>
            <p:custDataLst>
              <p:tags r:id="rId8"/>
            </p:custDataLst>
          </p:nvPr>
        </p:nvPicPr>
        <p:blipFill>
          <a:blip r:embed="rId9"/>
          <a:stretch>
            <a:fillRect/>
          </a:stretch>
        </p:blipFill>
        <p:spPr>
          <a:xfrm>
            <a:off x="770255" y="1779270"/>
            <a:ext cx="7181215" cy="4578350"/>
          </a:xfrm>
          <a:prstGeom prst="rect">
            <a:avLst/>
          </a:prstGeom>
        </p:spPr>
      </p:pic>
      <p:sp>
        <p:nvSpPr>
          <p:cNvPr id="5" name="文本框 4"/>
          <p:cNvSpPr txBox="1"/>
          <p:nvPr>
            <p:custDataLst>
              <p:tags r:id="rId10"/>
            </p:custDataLst>
          </p:nvPr>
        </p:nvSpPr>
        <p:spPr>
          <a:xfrm>
            <a:off x="1416050" y="4767580"/>
            <a:ext cx="8599170" cy="1220470"/>
          </a:xfrm>
          <a:prstGeom prst="rect">
            <a:avLst/>
          </a:prstGeom>
          <a:noFill/>
        </p:spPr>
        <p:txBody>
          <a:bodyPr wrap="square" rtlCol="0">
            <a:noAutofit/>
          </a:bodyPr>
          <a:lstStyle/>
          <a:p>
            <a:pPr>
              <a:lnSpc>
                <a:spcPct val="120000"/>
              </a:lnSpc>
              <a:spcBef>
                <a:spcPct val="0"/>
              </a:spcBef>
              <a:spcAft>
                <a:spcPct val="0"/>
              </a:spcAft>
            </a:pPr>
            <a:r>
              <a:rPr lang="zh-CN" sz="2400">
                <a:ln>
                  <a:noFill/>
                </a:ln>
                <a:solidFill>
                  <a:srgbClr val="C00000"/>
                </a:solidFill>
                <a:effectLst/>
                <a:uLnTx/>
                <a:uFillTx/>
                <a:latin typeface="微软雅黑" panose="020B0503020204020204" charset="-122"/>
                <a:ea typeface="微软雅黑" panose="020B0503020204020204" charset="-122"/>
                <a:sym typeface="+mn-ea"/>
              </a:rPr>
              <a:t>恨恨：</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愤恨到极点。</a:t>
            </a:r>
            <a:r>
              <a:rPr lang="en-US" altLang="zh-CN" sz="2400">
                <a:ln>
                  <a:noFill/>
                </a:ln>
                <a:solidFill>
                  <a:srgbClr val="C00000"/>
                </a:solidFill>
                <a:effectLst/>
                <a:uLnTx/>
                <a:uFillTx/>
                <a:latin typeface="微软雅黑" panose="020B0503020204020204" charset="-122"/>
                <a:ea typeface="微软雅黑" panose="020B0503020204020204" charset="-122"/>
                <a:sym typeface="+mn-ea"/>
              </a:rPr>
              <a:t>  </a:t>
            </a:r>
            <a:r>
              <a:rPr lang="zh-CN" altLang="en-US" sz="2400">
                <a:ln>
                  <a:noFill/>
                </a:ln>
                <a:solidFill>
                  <a:srgbClr val="C00000"/>
                </a:solidFill>
                <a:effectLst/>
                <a:uLnTx/>
                <a:uFillTx/>
                <a:latin typeface="微软雅黑" panose="020B0503020204020204" charset="-122"/>
                <a:ea typeface="微软雅黑" panose="020B0503020204020204" charset="-122"/>
                <a:sym typeface="+mn-ea"/>
              </a:rPr>
              <a:t>不良计：</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不好的打算，指自杀。</a:t>
            </a:r>
            <a:r>
              <a:rPr lang="en-US"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2400">
                <a:ln>
                  <a:noFill/>
                </a:ln>
                <a:solidFill>
                  <a:srgbClr val="C00000"/>
                </a:solidFill>
                <a:effectLst/>
                <a:uLnTx/>
                <a:uFillTx/>
                <a:latin typeface="微软雅黑" panose="020B0503020204020204" charset="-122"/>
                <a:ea typeface="微软雅黑" panose="020B0503020204020204" charset="-122"/>
                <a:sym typeface="+mn-ea"/>
              </a:rPr>
              <a:t>直：</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身子骨硬朗。</a:t>
            </a:r>
            <a:endParaRPr lang="zh-CN" altLang="en-US"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p>
            <a:pPr>
              <a:lnSpc>
                <a:spcPct val="120000"/>
              </a:lnSpc>
              <a:spcBef>
                <a:spcPct val="0"/>
              </a:spcBef>
              <a:spcAft>
                <a:spcPct val="0"/>
              </a:spcAft>
            </a:pPr>
            <a:endParaRPr lang="zh-CN" altLang="en-US"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p>
            <a:pPr>
              <a:lnSpc>
                <a:spcPct val="120000"/>
              </a:lnSpc>
              <a:spcBef>
                <a:spcPct val="0"/>
              </a:spcBef>
              <a:spcAft>
                <a:spcPct val="0"/>
              </a:spcAft>
            </a:pPr>
            <a:endParaRPr lang="zh-CN" altLang="en-US" sz="2000" kern="100">
              <a:solidFill>
                <a:srgbClr val="C00000"/>
              </a:solidFill>
              <a:latin typeface="微软雅黑" panose="020B0503020204020204" charset="-122"/>
              <a:ea typeface="微软雅黑" panose="020B0503020204020204" charset="-122"/>
              <a:cs typeface="微软雅黑" panose="020B0503020204020204" charset="-122"/>
            </a:endParaRPr>
          </a:p>
          <a:p>
            <a:endParaRPr lang="zh-CN" altLang="en-US" sz="2000" kern="10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1" name="文本框 10"/>
          <p:cNvSpPr txBox="1"/>
          <p:nvPr>
            <p:custDataLst>
              <p:tags r:id="rId11"/>
            </p:custDataLst>
          </p:nvPr>
        </p:nvSpPr>
        <p:spPr>
          <a:xfrm>
            <a:off x="988060" y="1282700"/>
            <a:ext cx="9787255" cy="3324225"/>
          </a:xfrm>
          <a:prstGeom prst="rect">
            <a:avLst/>
          </a:prstGeom>
          <a:noFill/>
        </p:spPr>
        <p:txBody>
          <a:bodyPr wrap="square" rtlCol="0" anchor="t">
            <a:noAutofit/>
          </a:bodyPr>
          <a:lstStyle/>
          <a:p>
            <a:pPr marL="0" marR="0" lvl="0" indent="609600" algn="l" defTabSz="914400" rtl="0" eaLnBrk="0" fontAlgn="base" latinLnBrk="0" hangingPunct="0">
              <a:lnSpc>
                <a:spcPct val="150000"/>
              </a:lnSpc>
              <a:spcBef>
                <a:spcPct val="0"/>
              </a:spcBef>
              <a:spcAft>
                <a:spcPct val="0"/>
              </a:spcAft>
              <a:buClrTx/>
              <a:buSzTx/>
              <a:buFontTx/>
              <a:buNone/>
              <a:defRPr/>
            </a:pPr>
            <a:r>
              <a:rPr lang="zh-CN" sz="2400">
                <a:ln>
                  <a:noFill/>
                </a:ln>
                <a:effectLst/>
                <a:uLnTx/>
                <a:uFillTx/>
                <a:latin typeface="微软雅黑" panose="020B0503020204020204" charset="-122"/>
                <a:ea typeface="微软雅黑" panose="020B0503020204020204" charset="-122"/>
                <a:sym typeface="+mn-ea"/>
              </a:rPr>
              <a:t>新妇谓府吏：“何意出此言！同是被逼迫，君尔妾亦然。黄泉下相见，勿违今日言！”执手分道去，各各还家门。生人作死别，</a:t>
            </a:r>
            <a:r>
              <a:rPr lang="zh-CN" sz="2400">
                <a:ln>
                  <a:noFill/>
                </a:ln>
                <a:solidFill>
                  <a:srgbClr val="C00000"/>
                </a:solidFill>
                <a:effectLst/>
                <a:uLnTx/>
                <a:uFillTx/>
                <a:latin typeface="微软雅黑" panose="020B0503020204020204" charset="-122"/>
                <a:ea typeface="微软雅黑" panose="020B0503020204020204" charset="-122"/>
                <a:sym typeface="+mn-ea"/>
              </a:rPr>
              <a:t>恨恨</a:t>
            </a:r>
            <a:r>
              <a:rPr lang="zh-CN" sz="2400">
                <a:ln>
                  <a:noFill/>
                </a:ln>
                <a:effectLst/>
                <a:uLnTx/>
                <a:uFillTx/>
                <a:latin typeface="微软雅黑" panose="020B0503020204020204" charset="-122"/>
                <a:ea typeface="微软雅黑" panose="020B0503020204020204" charset="-122"/>
                <a:sym typeface="+mn-ea"/>
              </a:rPr>
              <a:t>那可论？念与世间辞，千万不复全！</a:t>
            </a:r>
            <a:endParaRPr kumimoji="0" lang="zh-CN" sz="240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sym typeface="+mn-ea"/>
            </a:endParaRPr>
          </a:p>
          <a:p>
            <a:pPr marL="0" marR="0" lvl="0" indent="609600" algn="l" defTabSz="914400" rtl="0" eaLnBrk="0" fontAlgn="base" latinLnBrk="0" hangingPunct="0">
              <a:lnSpc>
                <a:spcPct val="150000"/>
              </a:lnSpc>
              <a:spcBef>
                <a:spcPct val="0"/>
              </a:spcBef>
              <a:spcAft>
                <a:spcPct val="0"/>
              </a:spcAft>
              <a:buClrTx/>
              <a:buSzTx/>
              <a:buFontTx/>
              <a:buNone/>
              <a:defRPr/>
            </a:pPr>
            <a:r>
              <a:rPr lang="zh-CN" sz="2400">
                <a:ln>
                  <a:noFill/>
                </a:ln>
                <a:effectLst/>
                <a:uLnTx/>
                <a:uFillTx/>
                <a:latin typeface="微软雅黑" panose="020B0503020204020204" charset="-122"/>
                <a:ea typeface="微软雅黑" panose="020B0503020204020204" charset="-122"/>
                <a:sym typeface="+mn-ea"/>
              </a:rPr>
              <a:t>府吏还家去，上堂拜阿母：“今日大风寒，寒风摧树木，严霜结庭兰。儿今日冥冥，令母在后单。故作</a:t>
            </a:r>
            <a:r>
              <a:rPr lang="zh-CN" sz="2400">
                <a:ln>
                  <a:noFill/>
                </a:ln>
                <a:solidFill>
                  <a:srgbClr val="C00000"/>
                </a:solidFill>
                <a:effectLst/>
                <a:uLnTx/>
                <a:uFillTx/>
                <a:latin typeface="微软雅黑" panose="020B0503020204020204" charset="-122"/>
                <a:ea typeface="微软雅黑" panose="020B0503020204020204" charset="-122"/>
                <a:sym typeface="+mn-ea"/>
              </a:rPr>
              <a:t>不良计</a:t>
            </a:r>
            <a:r>
              <a:rPr lang="zh-CN" sz="2400">
                <a:ln>
                  <a:noFill/>
                </a:ln>
                <a:effectLst/>
                <a:uLnTx/>
                <a:uFillTx/>
                <a:latin typeface="微软雅黑" panose="020B0503020204020204" charset="-122"/>
                <a:ea typeface="微软雅黑" panose="020B0503020204020204" charset="-122"/>
                <a:sym typeface="+mn-ea"/>
              </a:rPr>
              <a:t>，勿复怨鬼神！命如南山石，四体康且</a:t>
            </a:r>
            <a:r>
              <a:rPr lang="zh-CN" sz="2400">
                <a:ln>
                  <a:noFill/>
                </a:ln>
                <a:solidFill>
                  <a:srgbClr val="C00000"/>
                </a:solidFill>
                <a:effectLst/>
                <a:uLnTx/>
                <a:uFillTx/>
                <a:latin typeface="微软雅黑" panose="020B0503020204020204" charset="-122"/>
                <a:ea typeface="微软雅黑" panose="020B0503020204020204" charset="-122"/>
                <a:sym typeface="+mn-ea"/>
              </a:rPr>
              <a:t>直</a:t>
            </a:r>
            <a:r>
              <a:rPr lang="zh-CN" sz="2400">
                <a:ln>
                  <a:noFill/>
                </a:ln>
                <a:effectLst/>
                <a:uLnTx/>
                <a:uFillTx/>
                <a:latin typeface="微软雅黑" panose="020B0503020204020204" charset="-122"/>
                <a:ea typeface="微软雅黑" panose="020B0503020204020204" charset="-122"/>
                <a:sym typeface="+mn-ea"/>
              </a:rPr>
              <a:t>！”</a:t>
            </a:r>
            <a:endParaRPr kumimoji="0" lang="zh-CN" sz="240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sym typeface="+mn-ea"/>
            </a:endParaRPr>
          </a:p>
          <a:p>
            <a:pPr marL="0" marR="0" lvl="0" indent="609600" algn="l" defTabSz="914400" rtl="0" eaLnBrk="0" fontAlgn="base" latinLnBrk="0" hangingPunct="0">
              <a:lnSpc>
                <a:spcPct val="150000"/>
              </a:lnSpc>
              <a:spcBef>
                <a:spcPct val="0"/>
              </a:spcBef>
              <a:spcAft>
                <a:spcPct val="0"/>
              </a:spcAft>
              <a:buClrTx/>
              <a:buSzTx/>
              <a:buFontTx/>
              <a:buNone/>
              <a:defRPr/>
            </a:pPr>
            <a:endParaRPr kumimoji="0" lang="zh-CN" altLang="en-US" sz="240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sym typeface="+mn-ea"/>
            </a:endParaRPr>
          </a:p>
        </p:txBody>
      </p:sp>
    </p:spTree>
    <p:custDataLst>
      <p:tags r:id="rId12"/>
    </p:custData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矩形 2"/>
          <p:cNvSpPr/>
          <p:nvPr>
            <p:custDataLst>
              <p:tags r:id="rId2"/>
            </p:custDataLst>
          </p:nvPr>
        </p:nvSpPr>
        <p:spPr>
          <a:xfrm>
            <a:off x="1327785" y="1506220"/>
            <a:ext cx="3422015" cy="716915"/>
          </a:xfrm>
          <a:prstGeom prst="rect">
            <a:avLst/>
          </a:prstGeom>
        </p:spPr>
        <p:txBody>
          <a:bodyPr wrap="square">
            <a:noAutofit/>
          </a:bodyPr>
          <a:lstStyle/>
          <a:p>
            <a:pPr algn="just">
              <a:lnSpc>
                <a:spcPct val="200000"/>
              </a:lnSpc>
            </a:pPr>
            <a:endParaRPr lang="zh-CN" altLang="en-US" kern="100">
              <a:solidFill>
                <a:schemeClr val="bg1"/>
              </a:solidFill>
              <a:latin typeface="黑体" panose="02010609060101010101" pitchFamily="49" charset="-122"/>
              <a:ea typeface="黑体" panose="02010609060101010101" pitchFamily="49" charset="-122"/>
              <a:cs typeface="黑体" panose="02010609060101010101" pitchFamily="49" charset="-122"/>
              <a:sym typeface="字魂105号-简雅黑" panose="00000500000000000000" pitchFamily="2" charset="-122"/>
            </a:endParaRPr>
          </a:p>
        </p:txBody>
      </p:sp>
      <p:sp>
        <p:nvSpPr>
          <p:cNvPr id="4" name="矩形 3"/>
          <p:cNvSpPr/>
          <p:nvPr>
            <p:custDataLst>
              <p:tags r:id="rId3"/>
            </p:custDataLst>
          </p:nvPr>
        </p:nvSpPr>
        <p:spPr>
          <a:xfrm>
            <a:off x="5147050" y="599790"/>
            <a:ext cx="1897899" cy="521970"/>
          </a:xfrm>
          <a:prstGeom prst="rect">
            <a:avLst/>
          </a:prstGeom>
        </p:spPr>
        <p:txBody>
          <a:bodyPr wrap="square" lIns="91440" tIns="45720" rIns="91440" bIns="45720">
            <a:spAutoFit/>
          </a:bodyPr>
          <a:lstStyle/>
          <a:p>
            <a:pPr lvl="0" algn="dist"/>
            <a:r>
              <a:rPr lang="zh-CN" altLang="en-US" sz="2800">
                <a:solidFill>
                  <a:prstClr val="black"/>
                </a:solidFill>
                <a:latin typeface="黑体" panose="02010609060101010101" pitchFamily="49" charset="-122"/>
                <a:ea typeface="黑体" panose="02010609060101010101" pitchFamily="49" charset="-122"/>
                <a:cs typeface="+mn-ea"/>
                <a:sym typeface="字魂105号-简雅黑" panose="00000500000000000000" pitchFamily="2" charset="-122"/>
              </a:rPr>
              <a:t>整体感知</a:t>
            </a:r>
            <a:endParaRPr lang="zh-CN" altLang="en-US" sz="2800">
              <a:solidFill>
                <a:prstClr val="black"/>
              </a:solidFill>
              <a:latin typeface="黑体" panose="02010609060101010101" pitchFamily="49" charset="-122"/>
              <a:ea typeface="黑体" panose="02010609060101010101" pitchFamily="49" charset="-122"/>
              <a:cs typeface="+mn-ea"/>
              <a:sym typeface="字魂105号-简雅黑" panose="00000500000000000000" pitchFamily="2" charset="-122"/>
            </a:endParaRPr>
          </a:p>
        </p:txBody>
      </p:sp>
      <p:pic>
        <p:nvPicPr>
          <p:cNvPr id="21" name="图片 20"/>
          <p:cNvPicPr>
            <a:picLocks noChangeAspect="1"/>
          </p:cNvPicPr>
          <p:nvPr>
            <p:custDataLst>
              <p:tags r:id="rId4"/>
            </p:custDataLst>
          </p:nvPr>
        </p:nvPicPr>
        <p:blipFill>
          <a:blip r:embed="rId5">
            <a:extLst>
              <a:ext uri="{28A0092B-C50C-407E-A947-70E740481C1C}">
                <a14:useLocalDpi xmlns:a14="http://schemas.microsoft.com/office/drawing/2010/main" val="0"/>
              </a:ext>
            </a:extLst>
          </a:blip>
          <a:srcRect t="40220"/>
          <a:stretch>
            <a:fillRect/>
          </a:stretch>
        </p:blipFill>
        <p:spPr>
          <a:xfrm>
            <a:off x="3427730" y="497840"/>
            <a:ext cx="4763770" cy="2033905"/>
          </a:xfrm>
          <a:prstGeom prst="rect">
            <a:avLst/>
          </a:prstGeom>
        </p:spPr>
      </p:pic>
      <p:pic>
        <p:nvPicPr>
          <p:cNvPr id="6" name="图片 5"/>
          <p:cNvPicPr>
            <a:picLocks noChangeAspect="1"/>
          </p:cNvPicPr>
          <p:nvPr>
            <p:custDataLst>
              <p:tags r:id="rId6"/>
            </p:custDataLst>
          </p:nvPr>
        </p:nvPicPr>
        <p:blipFill>
          <a:blip r:embed="rId7">
            <a:alphaModFix amt="50000"/>
            <a:extLst>
              <a:ext uri="{28A0092B-C50C-407E-A947-70E740481C1C}">
                <a14:useLocalDpi xmlns:a14="http://schemas.microsoft.com/office/drawing/2010/main" val="0"/>
              </a:ext>
            </a:extLst>
          </a:blip>
          <a:stretch>
            <a:fillRect/>
          </a:stretch>
        </p:blipFill>
        <p:spPr>
          <a:xfrm>
            <a:off x="8352790" y="2616200"/>
            <a:ext cx="4102735" cy="4102735"/>
          </a:xfrm>
          <a:prstGeom prst="rect">
            <a:avLst/>
          </a:prstGeom>
        </p:spPr>
      </p:pic>
      <p:pic>
        <p:nvPicPr>
          <p:cNvPr id="9" name="图片 8"/>
          <p:cNvPicPr>
            <a:picLocks noChangeAspect="1"/>
          </p:cNvPicPr>
          <p:nvPr>
            <p:custDataLst>
              <p:tags r:id="rId8"/>
            </p:custDataLst>
          </p:nvPr>
        </p:nvPicPr>
        <p:blipFill>
          <a:blip r:embed="rId9"/>
          <a:stretch>
            <a:fillRect/>
          </a:stretch>
        </p:blipFill>
        <p:spPr>
          <a:xfrm>
            <a:off x="770255" y="1779270"/>
            <a:ext cx="7181215" cy="4578350"/>
          </a:xfrm>
          <a:prstGeom prst="rect">
            <a:avLst/>
          </a:prstGeom>
        </p:spPr>
      </p:pic>
      <p:sp>
        <p:nvSpPr>
          <p:cNvPr id="5" name="文本框 4"/>
          <p:cNvSpPr txBox="1"/>
          <p:nvPr>
            <p:custDataLst>
              <p:tags r:id="rId10"/>
            </p:custDataLst>
          </p:nvPr>
        </p:nvSpPr>
        <p:spPr>
          <a:xfrm>
            <a:off x="2388235" y="4235450"/>
            <a:ext cx="5563235" cy="598805"/>
          </a:xfrm>
          <a:prstGeom prst="rect">
            <a:avLst/>
          </a:prstGeom>
          <a:noFill/>
        </p:spPr>
        <p:txBody>
          <a:bodyPr wrap="square" rtlCol="0">
            <a:noAutofit/>
          </a:bodyPr>
          <a:lstStyle/>
          <a:p>
            <a:pPr>
              <a:lnSpc>
                <a:spcPct val="120000"/>
              </a:lnSpc>
              <a:spcBef>
                <a:spcPct val="0"/>
              </a:spcBef>
              <a:spcAft>
                <a:spcPct val="0"/>
              </a:spcAft>
            </a:pPr>
            <a:r>
              <a:rPr lang="zh-CN" sz="2400">
                <a:ln>
                  <a:noFill/>
                </a:ln>
                <a:solidFill>
                  <a:srgbClr val="C00000"/>
                </a:solidFill>
                <a:effectLst/>
                <a:uLnTx/>
                <a:uFillTx/>
                <a:latin typeface="微软雅黑" panose="020B0503020204020204" charset="-122"/>
                <a:ea typeface="微软雅黑" panose="020B0503020204020204" charset="-122"/>
                <a:sym typeface="+mn-ea"/>
              </a:rPr>
              <a:t>彷徨：心里很不安定。</a:t>
            </a:r>
            <a:r>
              <a:rPr lang="en-US" altLang="zh-CN" sz="2400">
                <a:ln>
                  <a:noFill/>
                </a:ln>
                <a:solidFill>
                  <a:srgbClr val="C00000"/>
                </a:solidFill>
                <a:effectLst/>
                <a:uLnTx/>
                <a:uFillTx/>
                <a:latin typeface="微软雅黑" panose="020B0503020204020204" charset="-122"/>
                <a:ea typeface="微软雅黑" panose="020B0503020204020204" charset="-122"/>
                <a:sym typeface="+mn-ea"/>
              </a:rPr>
              <a:t>       </a:t>
            </a:r>
            <a:r>
              <a:rPr lang="zh-CN" altLang="en-US" sz="2400">
                <a:ln>
                  <a:noFill/>
                </a:ln>
                <a:solidFill>
                  <a:srgbClr val="C00000"/>
                </a:solidFill>
                <a:effectLst/>
                <a:uLnTx/>
                <a:uFillTx/>
                <a:latin typeface="微软雅黑" panose="020B0503020204020204" charset="-122"/>
                <a:ea typeface="微软雅黑" panose="020B0503020204020204" charset="-122"/>
                <a:sym typeface="+mn-ea"/>
              </a:rPr>
              <a:t>谢：告诫。</a:t>
            </a:r>
            <a:endParaRPr lang="zh-CN" altLang="en-US" sz="2400" kern="100">
              <a:solidFill>
                <a:srgbClr val="C00000"/>
              </a:solidFill>
              <a:latin typeface="微软雅黑" panose="020B0503020204020204" charset="-122"/>
              <a:ea typeface="微软雅黑" panose="020B0503020204020204" charset="-122"/>
              <a:cs typeface="微软雅黑" panose="020B0503020204020204" charset="-122"/>
            </a:endParaRPr>
          </a:p>
          <a:p>
            <a:endParaRPr lang="zh-CN" altLang="en-US" sz="2400" kern="10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1" name="文本框 10"/>
          <p:cNvSpPr txBox="1"/>
          <p:nvPr>
            <p:custDataLst>
              <p:tags r:id="rId11"/>
            </p:custDataLst>
          </p:nvPr>
        </p:nvSpPr>
        <p:spPr>
          <a:xfrm>
            <a:off x="1103630" y="1506220"/>
            <a:ext cx="9984740" cy="2861310"/>
          </a:xfrm>
          <a:prstGeom prst="rect">
            <a:avLst/>
          </a:prstGeom>
          <a:noFill/>
        </p:spPr>
        <p:txBody>
          <a:bodyPr wrap="square" rtlCol="0" anchor="t">
            <a:spAutoFit/>
          </a:bodyPr>
          <a:lstStyle/>
          <a:p>
            <a:pPr marL="0" marR="0" lvl="0" indent="609600" algn="l" defTabSz="914400" rtl="0" eaLnBrk="0" fontAlgn="base" latinLnBrk="0" hangingPunct="0">
              <a:lnSpc>
                <a:spcPct val="150000"/>
              </a:lnSpc>
              <a:spcBef>
                <a:spcPct val="0"/>
              </a:spcBef>
              <a:spcAft>
                <a:spcPct val="0"/>
              </a:spcAft>
              <a:buClrTx/>
              <a:buSzTx/>
              <a:buFontTx/>
              <a:buNone/>
              <a:defRPr/>
            </a:pPr>
            <a:r>
              <a:rPr lang="zh-CN" sz="2400">
                <a:ln>
                  <a:noFill/>
                </a:ln>
                <a:effectLst/>
                <a:uLnTx/>
                <a:uFillTx/>
                <a:latin typeface="微软雅黑" panose="020B0503020204020204" charset="-122"/>
                <a:ea typeface="微软雅黑" panose="020B0503020204020204" charset="-122"/>
                <a:sym typeface="+mn-ea"/>
              </a:rPr>
              <a:t>府吏闻此事，心知长别离。徘徊庭树下，自挂东南枝。</a:t>
            </a:r>
            <a:endParaRPr kumimoji="0" lang="zh-CN" sz="240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sym typeface="+mn-ea"/>
            </a:endParaRPr>
          </a:p>
          <a:p>
            <a:pPr marL="0" marR="0" lvl="0" indent="609600" algn="l" defTabSz="914400" rtl="0" eaLnBrk="0" fontAlgn="base" latinLnBrk="0" hangingPunct="0">
              <a:lnSpc>
                <a:spcPct val="150000"/>
              </a:lnSpc>
              <a:spcBef>
                <a:spcPct val="0"/>
              </a:spcBef>
              <a:spcAft>
                <a:spcPct val="0"/>
              </a:spcAft>
              <a:buClrTx/>
              <a:buSzTx/>
              <a:buFontTx/>
              <a:buNone/>
              <a:defRPr/>
            </a:pPr>
            <a:r>
              <a:rPr lang="zh-CN" sz="2400">
                <a:ln>
                  <a:noFill/>
                </a:ln>
                <a:effectLst/>
                <a:uLnTx/>
                <a:uFillTx/>
                <a:latin typeface="微软雅黑" panose="020B0503020204020204" charset="-122"/>
                <a:ea typeface="微软雅黑" panose="020B0503020204020204" charset="-122"/>
                <a:sym typeface="+mn-ea"/>
              </a:rPr>
              <a:t>两家求合葬，合葬华山傍。东西植松柏，左右种梧桐。枝枝相覆盖，叶叶相交通。中有双飞鸟，自名为鸳鸯，仰头相向鸣，夜夜达五更。行人驻足听，寡妇起</a:t>
            </a:r>
            <a:r>
              <a:rPr lang="zh-CN" sz="2400">
                <a:ln>
                  <a:noFill/>
                </a:ln>
                <a:solidFill>
                  <a:srgbClr val="C00000"/>
                </a:solidFill>
                <a:effectLst/>
                <a:uLnTx/>
                <a:uFillTx/>
                <a:latin typeface="微软雅黑" panose="020B0503020204020204" charset="-122"/>
                <a:ea typeface="微软雅黑" panose="020B0503020204020204" charset="-122"/>
                <a:sym typeface="+mn-ea"/>
              </a:rPr>
              <a:t>彷徨</a:t>
            </a:r>
            <a:r>
              <a:rPr lang="zh-CN" sz="2400">
                <a:ln>
                  <a:noFill/>
                </a:ln>
                <a:effectLst/>
                <a:uLnTx/>
                <a:uFillTx/>
                <a:latin typeface="微软雅黑" panose="020B0503020204020204" charset="-122"/>
                <a:ea typeface="微软雅黑" panose="020B0503020204020204" charset="-122"/>
                <a:sym typeface="+mn-ea"/>
              </a:rPr>
              <a:t>。多</a:t>
            </a:r>
            <a:r>
              <a:rPr lang="zh-CN" sz="2400">
                <a:ln>
                  <a:noFill/>
                </a:ln>
                <a:solidFill>
                  <a:srgbClr val="C00000"/>
                </a:solidFill>
                <a:effectLst/>
                <a:uLnTx/>
                <a:uFillTx/>
                <a:latin typeface="微软雅黑" panose="020B0503020204020204" charset="-122"/>
                <a:ea typeface="微软雅黑" panose="020B0503020204020204" charset="-122"/>
                <a:sym typeface="+mn-ea"/>
              </a:rPr>
              <a:t>谢</a:t>
            </a:r>
            <a:r>
              <a:rPr lang="zh-CN" sz="2400">
                <a:ln>
                  <a:noFill/>
                </a:ln>
                <a:effectLst/>
                <a:uLnTx/>
                <a:uFillTx/>
                <a:latin typeface="微软雅黑" panose="020B0503020204020204" charset="-122"/>
                <a:ea typeface="微软雅黑" panose="020B0503020204020204" charset="-122"/>
                <a:sym typeface="+mn-ea"/>
              </a:rPr>
              <a:t>后世人，戒之慎勿忘！</a:t>
            </a:r>
            <a:endParaRPr kumimoji="0" lang="zh-CN" sz="240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sym typeface="+mn-ea"/>
            </a:endParaRPr>
          </a:p>
          <a:p>
            <a:pPr marL="0" marR="0" lvl="0" indent="609600" algn="l" defTabSz="914400" rtl="0" eaLnBrk="0" fontAlgn="base" latinLnBrk="0" hangingPunct="0">
              <a:lnSpc>
                <a:spcPct val="150000"/>
              </a:lnSpc>
              <a:spcBef>
                <a:spcPct val="0"/>
              </a:spcBef>
              <a:spcAft>
                <a:spcPct val="0"/>
              </a:spcAft>
              <a:buClrTx/>
              <a:buSzTx/>
              <a:buFontTx/>
              <a:buNone/>
              <a:defRPr/>
            </a:pPr>
            <a:endParaRPr kumimoji="0" lang="zh-CN" altLang="en-US" sz="240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sym typeface="+mn-ea"/>
            </a:endParaRPr>
          </a:p>
        </p:txBody>
      </p:sp>
    </p:spTree>
    <p:custDataLst>
      <p:tags r:id="rId12"/>
    </p:custData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矩形 2"/>
          <p:cNvSpPr/>
          <p:nvPr>
            <p:custDataLst>
              <p:tags r:id="rId2"/>
            </p:custDataLst>
          </p:nvPr>
        </p:nvSpPr>
        <p:spPr>
          <a:xfrm>
            <a:off x="1327785" y="1506220"/>
            <a:ext cx="3422015" cy="716915"/>
          </a:xfrm>
          <a:prstGeom prst="rect">
            <a:avLst/>
          </a:prstGeom>
        </p:spPr>
        <p:txBody>
          <a:bodyPr wrap="square">
            <a:noAutofit/>
          </a:bodyPr>
          <a:lstStyle/>
          <a:p>
            <a:pPr algn="just">
              <a:lnSpc>
                <a:spcPct val="200000"/>
              </a:lnSpc>
            </a:pPr>
            <a:endParaRPr lang="zh-CN" altLang="en-US" kern="100">
              <a:solidFill>
                <a:schemeClr val="bg1"/>
              </a:solidFill>
              <a:latin typeface="黑体" panose="02010609060101010101" pitchFamily="49" charset="-122"/>
              <a:ea typeface="黑体" panose="02010609060101010101" pitchFamily="49" charset="-122"/>
              <a:cs typeface="黑体" panose="02010609060101010101" pitchFamily="49" charset="-122"/>
              <a:sym typeface="字魂105号-简雅黑" panose="00000500000000000000" pitchFamily="2" charset="-122"/>
            </a:endParaRPr>
          </a:p>
        </p:txBody>
      </p:sp>
      <p:sp>
        <p:nvSpPr>
          <p:cNvPr id="4" name="矩形 3"/>
          <p:cNvSpPr/>
          <p:nvPr>
            <p:custDataLst>
              <p:tags r:id="rId3"/>
            </p:custDataLst>
          </p:nvPr>
        </p:nvSpPr>
        <p:spPr>
          <a:xfrm>
            <a:off x="5147050" y="599790"/>
            <a:ext cx="1897899" cy="521970"/>
          </a:xfrm>
          <a:prstGeom prst="rect">
            <a:avLst/>
          </a:prstGeom>
        </p:spPr>
        <p:txBody>
          <a:bodyPr wrap="square" lIns="91440" tIns="45720" rIns="91440" bIns="45720">
            <a:spAutoFit/>
          </a:bodyPr>
          <a:lstStyle/>
          <a:p>
            <a:pPr lvl="0" algn="dist"/>
            <a:r>
              <a:rPr lang="zh-CN" altLang="en-US" sz="2800">
                <a:solidFill>
                  <a:prstClr val="black"/>
                </a:solidFill>
                <a:latin typeface="黑体" panose="02010609060101010101" pitchFamily="49" charset="-122"/>
                <a:ea typeface="黑体" panose="02010609060101010101" pitchFamily="49" charset="-122"/>
                <a:cs typeface="+mn-ea"/>
                <a:sym typeface="字魂105号-简雅黑" panose="00000500000000000000" pitchFamily="2" charset="-122"/>
              </a:rPr>
              <a:t>整体感知</a:t>
            </a:r>
            <a:endParaRPr lang="zh-CN" altLang="en-US" sz="2800">
              <a:solidFill>
                <a:prstClr val="black"/>
              </a:solidFill>
              <a:latin typeface="黑体" panose="02010609060101010101" pitchFamily="49" charset="-122"/>
              <a:ea typeface="黑体" panose="02010609060101010101" pitchFamily="49" charset="-122"/>
              <a:cs typeface="+mn-ea"/>
              <a:sym typeface="字魂105号-简雅黑" panose="00000500000000000000" pitchFamily="2" charset="-122"/>
            </a:endParaRPr>
          </a:p>
        </p:txBody>
      </p:sp>
      <p:pic>
        <p:nvPicPr>
          <p:cNvPr id="21" name="图片 20"/>
          <p:cNvPicPr>
            <a:picLocks noChangeAspect="1"/>
          </p:cNvPicPr>
          <p:nvPr>
            <p:custDataLst>
              <p:tags r:id="rId4"/>
            </p:custDataLst>
          </p:nvPr>
        </p:nvPicPr>
        <p:blipFill>
          <a:blip r:embed="rId5">
            <a:extLst>
              <a:ext uri="{28A0092B-C50C-407E-A947-70E740481C1C}">
                <a14:useLocalDpi xmlns:a14="http://schemas.microsoft.com/office/drawing/2010/main" val="0"/>
              </a:ext>
            </a:extLst>
          </a:blip>
          <a:srcRect t="40220"/>
          <a:stretch>
            <a:fillRect/>
          </a:stretch>
        </p:blipFill>
        <p:spPr>
          <a:xfrm>
            <a:off x="3427730" y="497840"/>
            <a:ext cx="4763770" cy="2033905"/>
          </a:xfrm>
          <a:prstGeom prst="rect">
            <a:avLst/>
          </a:prstGeom>
        </p:spPr>
      </p:pic>
      <p:pic>
        <p:nvPicPr>
          <p:cNvPr id="6" name="图片 5"/>
          <p:cNvPicPr>
            <a:picLocks noChangeAspect="1"/>
          </p:cNvPicPr>
          <p:nvPr>
            <p:custDataLst>
              <p:tags r:id="rId6"/>
            </p:custDataLst>
          </p:nvPr>
        </p:nvPicPr>
        <p:blipFill>
          <a:blip r:embed="rId7">
            <a:alphaModFix amt="50000"/>
            <a:extLst>
              <a:ext uri="{28A0092B-C50C-407E-A947-70E740481C1C}">
                <a14:useLocalDpi xmlns:a14="http://schemas.microsoft.com/office/drawing/2010/main" val="0"/>
              </a:ext>
            </a:extLst>
          </a:blip>
          <a:stretch>
            <a:fillRect/>
          </a:stretch>
        </p:blipFill>
        <p:spPr>
          <a:xfrm>
            <a:off x="8352790" y="2616200"/>
            <a:ext cx="4102735" cy="4102735"/>
          </a:xfrm>
          <a:prstGeom prst="rect">
            <a:avLst/>
          </a:prstGeom>
        </p:spPr>
      </p:pic>
      <p:pic>
        <p:nvPicPr>
          <p:cNvPr id="9" name="图片 8"/>
          <p:cNvPicPr>
            <a:picLocks noChangeAspect="1"/>
          </p:cNvPicPr>
          <p:nvPr>
            <p:custDataLst>
              <p:tags r:id="rId8"/>
            </p:custDataLst>
          </p:nvPr>
        </p:nvPicPr>
        <p:blipFill>
          <a:blip r:embed="rId9"/>
          <a:stretch>
            <a:fillRect/>
          </a:stretch>
        </p:blipFill>
        <p:spPr>
          <a:xfrm>
            <a:off x="770255" y="1779270"/>
            <a:ext cx="7181215" cy="4578350"/>
          </a:xfrm>
          <a:prstGeom prst="rect">
            <a:avLst/>
          </a:prstGeom>
        </p:spPr>
      </p:pic>
      <p:sp>
        <p:nvSpPr>
          <p:cNvPr id="5" name="文本框 4"/>
          <p:cNvSpPr txBox="1"/>
          <p:nvPr>
            <p:custDataLst>
              <p:tags r:id="rId10"/>
            </p:custDataLst>
          </p:nvPr>
        </p:nvSpPr>
        <p:spPr>
          <a:xfrm>
            <a:off x="2283460" y="4885055"/>
            <a:ext cx="6409055" cy="1220470"/>
          </a:xfrm>
          <a:prstGeom prst="rect">
            <a:avLst/>
          </a:prstGeom>
          <a:noFill/>
        </p:spPr>
        <p:txBody>
          <a:bodyPr wrap="square" rtlCol="0">
            <a:noAutofit/>
          </a:bodyPr>
          <a:lstStyle/>
          <a:p>
            <a:pPr>
              <a:lnSpc>
                <a:spcPct val="120000"/>
              </a:lnSpc>
              <a:spcBef>
                <a:spcPct val="0"/>
              </a:spcBef>
              <a:spcAft>
                <a:spcPct val="0"/>
              </a:spcAft>
            </a:pPr>
            <a:r>
              <a:rPr lang="zh-CN" sz="2800">
                <a:solidFill>
                  <a:srgbClr val="C00000"/>
                </a:solidFill>
                <a:latin typeface="微软雅黑" panose="020B0503020204020204" charset="-122"/>
                <a:ea typeface="微软雅黑" panose="020B0503020204020204" charset="-122"/>
                <a:sym typeface="+mn-ea"/>
              </a:rPr>
              <a:t>乃尔立：就这样定下来。</a:t>
            </a:r>
            <a:r>
              <a:rPr lang="en-US" altLang="zh-CN" sz="2800">
                <a:solidFill>
                  <a:srgbClr val="C00000"/>
                </a:solidFill>
                <a:latin typeface="微软雅黑" panose="020B0503020204020204" charset="-122"/>
                <a:ea typeface="微软雅黑" panose="020B0503020204020204" charset="-122"/>
                <a:sym typeface="+mn-ea"/>
              </a:rPr>
              <a:t>  </a:t>
            </a:r>
            <a:r>
              <a:rPr lang="zh-CN" sz="2800">
                <a:ln>
                  <a:noFill/>
                </a:ln>
                <a:solidFill>
                  <a:srgbClr val="C00000"/>
                </a:solidFill>
                <a:effectLst/>
                <a:uLnTx/>
                <a:uFillTx/>
                <a:latin typeface="微软雅黑" panose="020B0503020204020204" charset="-122"/>
                <a:ea typeface="微软雅黑" panose="020B0503020204020204" charset="-122"/>
                <a:sym typeface="+mn-ea"/>
              </a:rPr>
              <a:t>奄奄：暗沉沉的。</a:t>
            </a:r>
            <a:endParaRPr lang="zh-CN" altLang="en-US" sz="2800" kern="100">
              <a:solidFill>
                <a:srgbClr val="C00000"/>
              </a:solidFill>
              <a:latin typeface="微软雅黑" panose="020B0503020204020204" charset="-122"/>
              <a:ea typeface="微软雅黑" panose="020B0503020204020204" charset="-122"/>
              <a:cs typeface="微软雅黑" panose="020B0503020204020204" charset="-122"/>
            </a:endParaRPr>
          </a:p>
          <a:p>
            <a:endParaRPr lang="zh-CN" altLang="en-US" sz="2800" kern="10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1" name="文本框 10"/>
          <p:cNvSpPr txBox="1"/>
          <p:nvPr>
            <p:custDataLst>
              <p:tags r:id="rId11"/>
            </p:custDataLst>
          </p:nvPr>
        </p:nvSpPr>
        <p:spPr>
          <a:xfrm>
            <a:off x="845185" y="1470025"/>
            <a:ext cx="9984740" cy="3415030"/>
          </a:xfrm>
          <a:prstGeom prst="rect">
            <a:avLst/>
          </a:prstGeom>
          <a:noFill/>
        </p:spPr>
        <p:txBody>
          <a:bodyPr wrap="square" rtlCol="0" anchor="t">
            <a:spAutoFit/>
          </a:bodyPr>
          <a:lstStyle/>
          <a:p>
            <a:pPr marL="0" marR="0" lvl="0" indent="609600" algn="l" defTabSz="914400" rtl="0" eaLnBrk="0" fontAlgn="base" latinLnBrk="0" hangingPunct="0">
              <a:lnSpc>
                <a:spcPct val="150000"/>
              </a:lnSpc>
              <a:spcBef>
                <a:spcPct val="0"/>
              </a:spcBef>
              <a:spcAft>
                <a:spcPct val="0"/>
              </a:spcAft>
              <a:buClrTx/>
              <a:buSzTx/>
              <a:buFontTx/>
              <a:buNone/>
              <a:defRPr/>
            </a:pPr>
            <a:r>
              <a:rPr lang="zh-CN" sz="2400">
                <a:ln>
                  <a:noFill/>
                </a:ln>
                <a:effectLst/>
                <a:uLnTx/>
                <a:uFillTx/>
                <a:latin typeface="微软雅黑" panose="020B0503020204020204" charset="-122"/>
                <a:ea typeface="微软雅黑" panose="020B0503020204020204" charset="-122"/>
                <a:sym typeface="+mn-ea"/>
              </a:rPr>
              <a:t>阿母得闻之，零泪应声落：“汝是大家子，仕宦于台阁，慎勿为妇死，贵贱情何薄！东家有贤女，窈窕艳城郭，阿母为汝求，便复在旦夕。”</a:t>
            </a:r>
            <a:endParaRPr kumimoji="0" lang="zh-CN" sz="240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sym typeface="+mn-ea"/>
            </a:endParaRPr>
          </a:p>
          <a:p>
            <a:pPr marL="0" marR="0" lvl="0" indent="609600" algn="l" defTabSz="914400" rtl="0" eaLnBrk="0" fontAlgn="base" latinLnBrk="0" hangingPunct="0">
              <a:lnSpc>
                <a:spcPct val="150000"/>
              </a:lnSpc>
              <a:spcBef>
                <a:spcPct val="0"/>
              </a:spcBef>
              <a:spcAft>
                <a:spcPct val="0"/>
              </a:spcAft>
              <a:buClrTx/>
              <a:buSzTx/>
              <a:buFontTx/>
              <a:buNone/>
              <a:defRPr/>
            </a:pPr>
            <a:r>
              <a:rPr lang="zh-CN" sz="2400">
                <a:ln>
                  <a:noFill/>
                </a:ln>
                <a:effectLst/>
                <a:uLnTx/>
                <a:uFillTx/>
                <a:latin typeface="微软雅黑" panose="020B0503020204020204" charset="-122"/>
                <a:ea typeface="微软雅黑" panose="020B0503020204020204" charset="-122"/>
                <a:sym typeface="+mn-ea"/>
              </a:rPr>
              <a:t>府吏再拜还，长叹空房中，作计</a:t>
            </a:r>
            <a:r>
              <a:rPr lang="zh-CN" sz="2400">
                <a:ln>
                  <a:noFill/>
                </a:ln>
                <a:solidFill>
                  <a:srgbClr val="C00000"/>
                </a:solidFill>
                <a:effectLst/>
                <a:uLnTx/>
                <a:uFillTx/>
                <a:latin typeface="微软雅黑" panose="020B0503020204020204" charset="-122"/>
                <a:ea typeface="微软雅黑" panose="020B0503020204020204" charset="-122"/>
                <a:sym typeface="+mn-ea"/>
              </a:rPr>
              <a:t>乃尔立</a:t>
            </a:r>
            <a:r>
              <a:rPr lang="zh-CN" sz="2400">
                <a:ln>
                  <a:noFill/>
                </a:ln>
                <a:effectLst/>
                <a:uLnTx/>
                <a:uFillTx/>
                <a:latin typeface="微软雅黑" panose="020B0503020204020204" charset="-122"/>
                <a:ea typeface="微软雅黑" panose="020B0503020204020204" charset="-122"/>
                <a:sym typeface="+mn-ea"/>
              </a:rPr>
              <a:t>。转头向户里，渐见愁煎迫。</a:t>
            </a:r>
            <a:endParaRPr kumimoji="0" lang="zh-CN" sz="240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sym typeface="+mn-ea"/>
            </a:endParaRPr>
          </a:p>
          <a:p>
            <a:pPr marL="0" marR="0" lvl="0" indent="609600" algn="l" defTabSz="914400" rtl="0" eaLnBrk="0" fontAlgn="base" latinLnBrk="0" hangingPunct="0">
              <a:lnSpc>
                <a:spcPct val="150000"/>
              </a:lnSpc>
              <a:spcBef>
                <a:spcPct val="0"/>
              </a:spcBef>
              <a:spcAft>
                <a:spcPct val="0"/>
              </a:spcAft>
              <a:buClrTx/>
              <a:buSzTx/>
              <a:buFontTx/>
              <a:buNone/>
              <a:defRPr/>
            </a:pPr>
            <a:r>
              <a:rPr lang="zh-CN" sz="2400">
                <a:ln>
                  <a:noFill/>
                </a:ln>
                <a:effectLst/>
                <a:uLnTx/>
                <a:uFillTx/>
                <a:latin typeface="微软雅黑" panose="020B0503020204020204" charset="-122"/>
                <a:ea typeface="微软雅黑" panose="020B0503020204020204" charset="-122"/>
                <a:sym typeface="+mn-ea"/>
              </a:rPr>
              <a:t>其日牛马嘶，新妇入青庐。</a:t>
            </a:r>
            <a:r>
              <a:rPr lang="zh-CN" sz="2400">
                <a:ln>
                  <a:noFill/>
                </a:ln>
                <a:solidFill>
                  <a:srgbClr val="C00000"/>
                </a:solidFill>
                <a:effectLst/>
                <a:uLnTx/>
                <a:uFillTx/>
                <a:latin typeface="微软雅黑" panose="020B0503020204020204" charset="-122"/>
                <a:ea typeface="微软雅黑" panose="020B0503020204020204" charset="-122"/>
                <a:sym typeface="+mn-ea"/>
              </a:rPr>
              <a:t>奄奄</a:t>
            </a:r>
            <a:r>
              <a:rPr lang="zh-CN" sz="2400">
                <a:ln>
                  <a:noFill/>
                </a:ln>
                <a:effectLst/>
                <a:uLnTx/>
                <a:uFillTx/>
                <a:latin typeface="微软雅黑" panose="020B0503020204020204" charset="-122"/>
                <a:ea typeface="微软雅黑" panose="020B0503020204020204" charset="-122"/>
                <a:sym typeface="+mn-ea"/>
              </a:rPr>
              <a:t>黄昏后，寂寂人定初。我命绝今日，魂去尸长留！揽裙脱丝履，举身赴清池。</a:t>
            </a:r>
            <a:endParaRPr kumimoji="0" lang="zh-CN" sz="240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sym typeface="+mn-ea"/>
            </a:endParaRPr>
          </a:p>
          <a:p>
            <a:pPr marL="0" marR="0" lvl="0" indent="609600" algn="l" defTabSz="914400" rtl="0" eaLnBrk="0" fontAlgn="base" latinLnBrk="0" hangingPunct="0">
              <a:lnSpc>
                <a:spcPct val="150000"/>
              </a:lnSpc>
              <a:spcBef>
                <a:spcPct val="0"/>
              </a:spcBef>
              <a:spcAft>
                <a:spcPct val="0"/>
              </a:spcAft>
              <a:buClrTx/>
              <a:buSzTx/>
              <a:buFontTx/>
              <a:buNone/>
              <a:defRPr/>
            </a:pPr>
            <a:endParaRPr kumimoji="0" lang="zh-CN" altLang="en-US" sz="240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sym typeface="+mn-ea"/>
            </a:endParaRPr>
          </a:p>
        </p:txBody>
      </p:sp>
    </p:spTree>
    <p:custDataLst>
      <p:tags r:id="rId12"/>
    </p:custData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31" name="图片 30"/>
          <p:cNvPicPr>
            <a:picLocks noChangeAspect="1"/>
          </p:cNvPicPr>
          <p:nvPr>
            <p:custDataLst>
              <p:tags r:id="rId2"/>
            </p:custDataLst>
          </p:nvPr>
        </p:nvPicPr>
        <p:blipFill>
          <a:blip r:embed="rId3">
            <a:alphaModFix amt="70000"/>
            <a:extLst>
              <a:ext uri="{28A0092B-C50C-407E-A947-70E740481C1C}">
                <a14:useLocalDpi xmlns:a14="http://schemas.microsoft.com/office/drawing/2010/main" val="0"/>
              </a:ext>
            </a:extLst>
          </a:blip>
          <a:stretch>
            <a:fillRect/>
          </a:stretch>
        </p:blipFill>
        <p:spPr>
          <a:xfrm>
            <a:off x="548005" y="4040505"/>
            <a:ext cx="2062480" cy="3750945"/>
          </a:xfrm>
          <a:prstGeom prst="rect">
            <a:avLst/>
          </a:prstGeom>
        </p:spPr>
      </p:pic>
      <p:sp>
        <p:nvSpPr>
          <p:cNvPr id="3" name="矩形 2"/>
          <p:cNvSpPr/>
          <p:nvPr>
            <p:custDataLst>
              <p:tags r:id="rId4"/>
            </p:custDataLst>
          </p:nvPr>
        </p:nvSpPr>
        <p:spPr>
          <a:xfrm>
            <a:off x="1327785" y="1506220"/>
            <a:ext cx="3422015" cy="716915"/>
          </a:xfrm>
          <a:prstGeom prst="rect">
            <a:avLst/>
          </a:prstGeom>
        </p:spPr>
        <p:txBody>
          <a:bodyPr wrap="square">
            <a:noAutofit/>
          </a:bodyPr>
          <a:lstStyle/>
          <a:p>
            <a:pPr algn="just">
              <a:lnSpc>
                <a:spcPct val="200000"/>
              </a:lnSpc>
            </a:pPr>
            <a:endParaRPr lang="zh-CN" altLang="en-US" kern="100">
              <a:solidFill>
                <a:schemeClr val="bg1"/>
              </a:solidFill>
              <a:latin typeface="黑体" panose="02010609060101010101" pitchFamily="49" charset="-122"/>
              <a:ea typeface="黑体" panose="02010609060101010101" pitchFamily="49" charset="-122"/>
              <a:cs typeface="黑体" panose="02010609060101010101" pitchFamily="49" charset="-122"/>
              <a:sym typeface="字魂105号-简雅黑" panose="00000500000000000000" pitchFamily="2" charset="-122"/>
            </a:endParaRPr>
          </a:p>
        </p:txBody>
      </p:sp>
      <p:sp>
        <p:nvSpPr>
          <p:cNvPr id="4" name="矩形 3"/>
          <p:cNvSpPr/>
          <p:nvPr>
            <p:custDataLst>
              <p:tags r:id="rId5"/>
            </p:custDataLst>
          </p:nvPr>
        </p:nvSpPr>
        <p:spPr>
          <a:xfrm>
            <a:off x="5147050" y="599790"/>
            <a:ext cx="1897899" cy="521970"/>
          </a:xfrm>
          <a:prstGeom prst="rect">
            <a:avLst/>
          </a:prstGeom>
        </p:spPr>
        <p:txBody>
          <a:bodyPr wrap="square" lIns="91440" tIns="45720" rIns="91440" bIns="45720">
            <a:spAutoFit/>
          </a:bodyPr>
          <a:lstStyle/>
          <a:p>
            <a:pPr lvl="0" algn="dist"/>
            <a:r>
              <a:rPr lang="zh-CN" altLang="en-US" sz="2800">
                <a:solidFill>
                  <a:prstClr val="black"/>
                </a:solidFill>
                <a:latin typeface="黑体" panose="02010609060101010101" pitchFamily="49" charset="-122"/>
                <a:ea typeface="黑体" panose="02010609060101010101" pitchFamily="49" charset="-122"/>
                <a:cs typeface="+mn-ea"/>
                <a:sym typeface="字魂105号-简雅黑" panose="00000500000000000000" pitchFamily="2" charset="-122"/>
              </a:rPr>
              <a:t>整体感知</a:t>
            </a:r>
            <a:endParaRPr lang="zh-CN" altLang="en-US" sz="2800">
              <a:solidFill>
                <a:prstClr val="black"/>
              </a:solidFill>
              <a:latin typeface="黑体" panose="02010609060101010101" pitchFamily="49" charset="-122"/>
              <a:ea typeface="黑体" panose="02010609060101010101" pitchFamily="49" charset="-122"/>
              <a:cs typeface="+mn-ea"/>
              <a:sym typeface="字魂105号-简雅黑" panose="00000500000000000000" pitchFamily="2" charset="-122"/>
            </a:endParaRPr>
          </a:p>
        </p:txBody>
      </p:sp>
      <p:pic>
        <p:nvPicPr>
          <p:cNvPr id="21" name="图片 20"/>
          <p:cNvPicPr>
            <a:picLocks noChangeAspect="1"/>
          </p:cNvPicPr>
          <p:nvPr>
            <p:custDataLst>
              <p:tags r:id="rId6"/>
            </p:custDataLst>
          </p:nvPr>
        </p:nvPicPr>
        <p:blipFill>
          <a:blip r:embed="rId7">
            <a:extLst>
              <a:ext uri="{28A0092B-C50C-407E-A947-70E740481C1C}">
                <a14:useLocalDpi xmlns:a14="http://schemas.microsoft.com/office/drawing/2010/main" val="0"/>
              </a:ext>
            </a:extLst>
          </a:blip>
          <a:srcRect t="40220"/>
          <a:stretch>
            <a:fillRect/>
          </a:stretch>
        </p:blipFill>
        <p:spPr>
          <a:xfrm>
            <a:off x="3427730" y="497840"/>
            <a:ext cx="4763770" cy="2033905"/>
          </a:xfrm>
          <a:prstGeom prst="rect">
            <a:avLst/>
          </a:prstGeom>
        </p:spPr>
      </p:pic>
      <p:pic>
        <p:nvPicPr>
          <p:cNvPr id="7" name="图片 6"/>
          <p:cNvPicPr>
            <a:picLocks noChangeAspect="1"/>
          </p:cNvPicPr>
          <p:nvPr>
            <p:custDataLst>
              <p:tags r:id="rId8"/>
            </p:custDataLst>
          </p:nvPr>
        </p:nvPicPr>
        <p:blipFill>
          <a:blip r:embed="rId9"/>
          <a:stretch>
            <a:fillRect/>
          </a:stretch>
        </p:blipFill>
        <p:spPr>
          <a:xfrm>
            <a:off x="770255" y="1506220"/>
            <a:ext cx="7181215" cy="4578350"/>
          </a:xfrm>
          <a:prstGeom prst="rect">
            <a:avLst/>
          </a:prstGeom>
        </p:spPr>
      </p:pic>
      <p:sp>
        <p:nvSpPr>
          <p:cNvPr id="5" name="圆角矩形 4"/>
          <p:cNvSpPr/>
          <p:nvPr>
            <p:custDataLst>
              <p:tags r:id="rId10"/>
            </p:custDataLst>
          </p:nvPr>
        </p:nvSpPr>
        <p:spPr>
          <a:xfrm>
            <a:off x="1741805" y="1346200"/>
            <a:ext cx="2292350" cy="46609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custDataLst>
              <p:tags r:id="rId11"/>
            </p:custDataLst>
          </p:nvPr>
        </p:nvSpPr>
        <p:spPr>
          <a:xfrm>
            <a:off x="1640840" y="1318895"/>
            <a:ext cx="2494280"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rPr>
              <a:t>（三）概括结构</a:t>
            </a:r>
            <a:endParaRPr lang="zh-CN" altLang="en-US" sz="2400" b="1">
              <a:solidFill>
                <a:schemeClr val="bg1"/>
              </a:solidFill>
              <a:latin typeface="微软雅黑" panose="020B0503020204020204" charset="-122"/>
              <a:ea typeface="微软雅黑" panose="020B0503020204020204" charset="-122"/>
            </a:endParaRPr>
          </a:p>
        </p:txBody>
      </p:sp>
      <p:sp>
        <p:nvSpPr>
          <p:cNvPr id="48130" name="Rectangle 3"/>
          <p:cNvSpPr>
            <a:spLocks noGrp="1"/>
          </p:cNvSpPr>
          <p:nvPr>
            <p:custDataLst>
              <p:tags r:id="rId12"/>
            </p:custDataLst>
          </p:nvPr>
        </p:nvSpPr>
        <p:spPr>
          <a:xfrm>
            <a:off x="1980565" y="2994025"/>
            <a:ext cx="9589135" cy="5029200"/>
          </a:xfrm>
          <a:prstGeom prst="rect">
            <a:avLst/>
          </a:prstGeom>
          <a:noFill/>
          <a:ln w="9525">
            <a:noFill/>
          </a:ln>
        </p:spPr>
        <p:txBody>
          <a:bodyPr anchor="t" anchorCtr="0"/>
          <a:lstStyle/>
          <a:p>
            <a:pPr lvl="0" indent="0" algn="l" fontAlgn="ctr">
              <a:lnSpc>
                <a:spcPct val="150000"/>
              </a:lnSpc>
              <a:spcBef>
                <a:spcPts val="1000"/>
              </a:spcBef>
              <a:spcAft>
                <a:spcPct val="0"/>
              </a:spcAft>
              <a:buClr>
                <a:schemeClr val="tx1">
                  <a:lumMod val="75000"/>
                  <a:lumOff val="25000"/>
                </a:schemeClr>
              </a:buClr>
              <a:buSzPct val="130000"/>
              <a:buFont typeface="+mj-lt"/>
              <a:buNone/>
            </a:pPr>
            <a:r>
              <a:rPr lang="en-US" altLang="x-none" sz="2400" err="1">
                <a:solidFill>
                  <a:schemeClr val="tx1"/>
                </a:solidFill>
                <a:latin typeface="Arial" panose="020B0604020202020204" pitchFamily="34" charset="0"/>
                <a:ea typeface="微软雅黑" panose="020B0503020204020204" charset="-122"/>
                <a:sym typeface="+mn-ea"/>
              </a:rPr>
              <a:t>开头两句：托物起兴，引出故事。——— </a:t>
            </a:r>
            <a:r>
              <a:rPr lang="en-US" altLang="x-none" sz="2400" err="1">
                <a:solidFill>
                  <a:srgbClr val="C00000"/>
                </a:solidFill>
                <a:latin typeface="Arial" panose="020B0604020202020204" pitchFamily="34" charset="0"/>
                <a:ea typeface="微软雅黑" panose="020B0503020204020204" charset="-122"/>
                <a:sym typeface="+mn-ea"/>
              </a:rPr>
              <a:t>引子</a:t>
            </a:r>
            <a:r>
              <a:rPr lang="en-US" altLang="x-none" sz="2400" err="1">
                <a:solidFill>
                  <a:schemeClr val="tx1"/>
                </a:solidFill>
                <a:latin typeface="Arial" panose="020B0604020202020204" pitchFamily="34" charset="0"/>
                <a:ea typeface="微软雅黑" panose="020B0503020204020204" charset="-122"/>
                <a:sym typeface="+mn-ea"/>
              </a:rPr>
              <a:t> </a:t>
            </a:r>
            <a:endParaRPr lang="en-US" altLang="x-none" sz="2400" err="1">
              <a:solidFill>
                <a:schemeClr val="tx1"/>
              </a:solidFill>
              <a:latin typeface="Arial" panose="020B0604020202020204" pitchFamily="34" charset="0"/>
              <a:ea typeface="微软雅黑" panose="020B0503020204020204" charset="-122"/>
            </a:endParaRPr>
          </a:p>
          <a:p>
            <a:pPr lvl="0" indent="0" algn="l" fontAlgn="ctr">
              <a:lnSpc>
                <a:spcPct val="150000"/>
              </a:lnSpc>
              <a:spcBef>
                <a:spcPts val="1000"/>
              </a:spcBef>
              <a:spcAft>
                <a:spcPct val="0"/>
              </a:spcAft>
              <a:buClr>
                <a:schemeClr val="tx1">
                  <a:lumMod val="75000"/>
                  <a:lumOff val="25000"/>
                </a:schemeClr>
              </a:buClr>
              <a:buSzPct val="130000"/>
              <a:buFont typeface="+mj-lt"/>
              <a:buNone/>
            </a:pPr>
            <a:r>
              <a:rPr lang="en-US" altLang="x-none" sz="2400" err="1">
                <a:solidFill>
                  <a:schemeClr val="tx1"/>
                </a:solidFill>
                <a:latin typeface="Arial" panose="020B0604020202020204" pitchFamily="34" charset="0"/>
                <a:ea typeface="微软雅黑" panose="020B0503020204020204" charset="-122"/>
                <a:sym typeface="+mn-ea"/>
              </a:rPr>
              <a:t>第一部分：兰芝自诉（2-6节）     ——— </a:t>
            </a:r>
            <a:r>
              <a:rPr lang="en-US" altLang="x-none" sz="2400" err="1">
                <a:solidFill>
                  <a:srgbClr val="C00000"/>
                </a:solidFill>
                <a:latin typeface="Arial" panose="020B0604020202020204" pitchFamily="34" charset="0"/>
                <a:ea typeface="微软雅黑" panose="020B0503020204020204" charset="-122"/>
                <a:sym typeface="+mn-ea"/>
              </a:rPr>
              <a:t>开端</a:t>
            </a:r>
            <a:r>
              <a:rPr lang="en-US" altLang="x-none" sz="2400" err="1">
                <a:solidFill>
                  <a:schemeClr val="tx1"/>
                </a:solidFill>
                <a:latin typeface="Arial" panose="020B0604020202020204" pitchFamily="34" charset="0"/>
                <a:ea typeface="微软雅黑" panose="020B0503020204020204" charset="-122"/>
                <a:sym typeface="+mn-ea"/>
              </a:rPr>
              <a:t> </a:t>
            </a:r>
            <a:endParaRPr lang="en-US" altLang="x-none" sz="2400" err="1">
              <a:solidFill>
                <a:schemeClr val="tx1"/>
              </a:solidFill>
              <a:latin typeface="Arial" panose="020B0604020202020204" pitchFamily="34" charset="0"/>
              <a:ea typeface="微软雅黑" panose="020B0503020204020204" charset="-122"/>
            </a:endParaRPr>
          </a:p>
          <a:p>
            <a:pPr lvl="0" indent="0" algn="l" fontAlgn="ctr">
              <a:lnSpc>
                <a:spcPct val="150000"/>
              </a:lnSpc>
              <a:spcBef>
                <a:spcPts val="1000"/>
              </a:spcBef>
              <a:spcAft>
                <a:spcPct val="0"/>
              </a:spcAft>
              <a:buClr>
                <a:schemeClr val="tx1">
                  <a:lumMod val="75000"/>
                  <a:lumOff val="25000"/>
                </a:schemeClr>
              </a:buClr>
              <a:buSzPct val="130000"/>
              <a:buFont typeface="+mj-lt"/>
              <a:buNone/>
            </a:pPr>
            <a:r>
              <a:rPr lang="en-US" altLang="x-none" sz="2400" err="1">
                <a:solidFill>
                  <a:schemeClr val="tx1"/>
                </a:solidFill>
                <a:latin typeface="Arial" panose="020B0604020202020204" pitchFamily="34" charset="0"/>
                <a:ea typeface="微软雅黑" panose="020B0503020204020204" charset="-122"/>
                <a:sym typeface="+mn-ea"/>
              </a:rPr>
              <a:t>第二部分：夫妻誓别（7-12节）   ——— </a:t>
            </a:r>
            <a:r>
              <a:rPr lang="en-US" altLang="x-none" sz="2400" err="1">
                <a:solidFill>
                  <a:srgbClr val="C00000"/>
                </a:solidFill>
                <a:latin typeface="Arial" panose="020B0604020202020204" pitchFamily="34" charset="0"/>
                <a:ea typeface="微软雅黑" panose="020B0503020204020204" charset="-122"/>
                <a:sym typeface="+mn-ea"/>
              </a:rPr>
              <a:t>发展</a:t>
            </a:r>
            <a:r>
              <a:rPr lang="en-US" altLang="x-none" sz="2400" err="1">
                <a:solidFill>
                  <a:schemeClr val="tx1"/>
                </a:solidFill>
                <a:latin typeface="Arial" panose="020B0604020202020204" pitchFamily="34" charset="0"/>
                <a:ea typeface="微软雅黑" panose="020B0503020204020204" charset="-122"/>
                <a:sym typeface="+mn-ea"/>
              </a:rPr>
              <a:t> </a:t>
            </a:r>
            <a:endParaRPr lang="en-US" altLang="x-none" sz="2400" err="1">
              <a:solidFill>
                <a:schemeClr val="tx1"/>
              </a:solidFill>
              <a:latin typeface="Arial" panose="020B0604020202020204" pitchFamily="34" charset="0"/>
              <a:ea typeface="微软雅黑" panose="020B0503020204020204" charset="-122"/>
            </a:endParaRPr>
          </a:p>
          <a:p>
            <a:pPr marL="812800" indent="-812800" eaLnBrk="0" hangingPunct="0">
              <a:spcBef>
                <a:spcPts val="1000"/>
              </a:spcBef>
              <a:buNone/>
            </a:pPr>
            <a:endParaRPr lang="zh-CN" altLang="en-US" sz="240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8" name="文本框 7"/>
          <p:cNvSpPr txBox="1"/>
          <p:nvPr>
            <p:custDataLst>
              <p:tags r:id="rId13"/>
            </p:custDataLst>
          </p:nvPr>
        </p:nvSpPr>
        <p:spPr>
          <a:xfrm>
            <a:off x="1950085" y="2452370"/>
            <a:ext cx="3841115" cy="460375"/>
          </a:xfrm>
          <a:prstGeom prst="rect">
            <a:avLst/>
          </a:prstGeom>
          <a:noFill/>
        </p:spPr>
        <p:txBody>
          <a:bodyPr wrap="square" rtlCol="0">
            <a:spAutoFit/>
          </a:bodyPr>
          <a:lstStyle/>
          <a:p>
            <a:r>
              <a:rPr lang="zh-CN" altLang="en-US" sz="2400">
                <a:solidFill>
                  <a:srgbClr val="C00000"/>
                </a:solidFill>
                <a:latin typeface="微软雅黑" panose="020B0503020204020204" charset="-122"/>
                <a:ea typeface="微软雅黑" panose="020B0503020204020204" charset="-122"/>
              </a:rPr>
              <a:t>全文共分为六个部分：</a:t>
            </a:r>
            <a:endParaRPr lang="zh-CN" altLang="en-US" sz="2400">
              <a:solidFill>
                <a:srgbClr val="C00000"/>
              </a:solidFill>
              <a:latin typeface="微软雅黑" panose="020B0503020204020204" charset="-122"/>
              <a:ea typeface="微软雅黑" panose="020B0503020204020204" charset="-122"/>
            </a:endParaRPr>
          </a:p>
        </p:txBody>
      </p:sp>
    </p:spTree>
    <p:custDataLst>
      <p:tags r:id="rId1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randombar(horizontal)">
                                      <p:cBhvr>
                                        <p:cTn id="7" dur="500"/>
                                        <p:tgtEl>
                                          <p:spTgt spid="48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31" name="图片 30"/>
          <p:cNvPicPr>
            <a:picLocks noChangeAspect="1"/>
          </p:cNvPicPr>
          <p:nvPr>
            <p:custDataLst>
              <p:tags r:id="rId2"/>
            </p:custDataLst>
          </p:nvPr>
        </p:nvPicPr>
        <p:blipFill>
          <a:blip r:embed="rId3">
            <a:alphaModFix amt="70000"/>
            <a:extLst>
              <a:ext uri="{28A0092B-C50C-407E-A947-70E740481C1C}">
                <a14:useLocalDpi xmlns:a14="http://schemas.microsoft.com/office/drawing/2010/main" val="0"/>
              </a:ext>
            </a:extLst>
          </a:blip>
          <a:stretch>
            <a:fillRect/>
          </a:stretch>
        </p:blipFill>
        <p:spPr>
          <a:xfrm>
            <a:off x="548005" y="4040505"/>
            <a:ext cx="2062480" cy="3750945"/>
          </a:xfrm>
          <a:prstGeom prst="rect">
            <a:avLst/>
          </a:prstGeom>
        </p:spPr>
      </p:pic>
      <p:sp>
        <p:nvSpPr>
          <p:cNvPr id="3" name="矩形 2"/>
          <p:cNvSpPr/>
          <p:nvPr>
            <p:custDataLst>
              <p:tags r:id="rId4"/>
            </p:custDataLst>
          </p:nvPr>
        </p:nvSpPr>
        <p:spPr>
          <a:xfrm>
            <a:off x="1327785" y="1506220"/>
            <a:ext cx="3422015" cy="716915"/>
          </a:xfrm>
          <a:prstGeom prst="rect">
            <a:avLst/>
          </a:prstGeom>
        </p:spPr>
        <p:txBody>
          <a:bodyPr wrap="square">
            <a:noAutofit/>
          </a:bodyPr>
          <a:lstStyle/>
          <a:p>
            <a:pPr algn="just">
              <a:lnSpc>
                <a:spcPct val="200000"/>
              </a:lnSpc>
            </a:pPr>
            <a:endParaRPr lang="zh-CN" altLang="en-US" kern="100">
              <a:solidFill>
                <a:schemeClr val="bg1"/>
              </a:solidFill>
              <a:latin typeface="黑体" panose="02010609060101010101" pitchFamily="49" charset="-122"/>
              <a:ea typeface="黑体" panose="02010609060101010101" pitchFamily="49" charset="-122"/>
              <a:cs typeface="黑体" panose="02010609060101010101" pitchFamily="49" charset="-122"/>
              <a:sym typeface="字魂105号-简雅黑" panose="00000500000000000000" pitchFamily="2" charset="-122"/>
            </a:endParaRPr>
          </a:p>
        </p:txBody>
      </p:sp>
      <p:sp>
        <p:nvSpPr>
          <p:cNvPr id="4" name="矩形 3"/>
          <p:cNvSpPr/>
          <p:nvPr>
            <p:custDataLst>
              <p:tags r:id="rId5"/>
            </p:custDataLst>
          </p:nvPr>
        </p:nvSpPr>
        <p:spPr>
          <a:xfrm>
            <a:off x="5147050" y="599790"/>
            <a:ext cx="1897899" cy="521970"/>
          </a:xfrm>
          <a:prstGeom prst="rect">
            <a:avLst/>
          </a:prstGeom>
        </p:spPr>
        <p:txBody>
          <a:bodyPr wrap="square" lIns="91440" tIns="45720" rIns="91440" bIns="45720">
            <a:spAutoFit/>
          </a:bodyPr>
          <a:lstStyle/>
          <a:p>
            <a:pPr lvl="0" algn="dist"/>
            <a:r>
              <a:rPr lang="zh-CN" altLang="en-US" sz="2800">
                <a:solidFill>
                  <a:prstClr val="black"/>
                </a:solidFill>
                <a:latin typeface="黑体" panose="02010609060101010101" pitchFamily="49" charset="-122"/>
                <a:ea typeface="黑体" panose="02010609060101010101" pitchFamily="49" charset="-122"/>
                <a:cs typeface="+mn-ea"/>
                <a:sym typeface="字魂105号-简雅黑" panose="00000500000000000000" pitchFamily="2" charset="-122"/>
              </a:rPr>
              <a:t>整体感知</a:t>
            </a:r>
            <a:endParaRPr lang="zh-CN" altLang="en-US" sz="2800">
              <a:solidFill>
                <a:prstClr val="black"/>
              </a:solidFill>
              <a:latin typeface="黑体" panose="02010609060101010101" pitchFamily="49" charset="-122"/>
              <a:ea typeface="黑体" panose="02010609060101010101" pitchFamily="49" charset="-122"/>
              <a:cs typeface="+mn-ea"/>
              <a:sym typeface="字魂105号-简雅黑" panose="00000500000000000000" pitchFamily="2" charset="-122"/>
            </a:endParaRPr>
          </a:p>
        </p:txBody>
      </p:sp>
      <p:pic>
        <p:nvPicPr>
          <p:cNvPr id="21" name="图片 20"/>
          <p:cNvPicPr>
            <a:picLocks noChangeAspect="1"/>
          </p:cNvPicPr>
          <p:nvPr>
            <p:custDataLst>
              <p:tags r:id="rId6"/>
            </p:custDataLst>
          </p:nvPr>
        </p:nvPicPr>
        <p:blipFill>
          <a:blip r:embed="rId7">
            <a:extLst>
              <a:ext uri="{28A0092B-C50C-407E-A947-70E740481C1C}">
                <a14:useLocalDpi xmlns:a14="http://schemas.microsoft.com/office/drawing/2010/main" val="0"/>
              </a:ext>
            </a:extLst>
          </a:blip>
          <a:srcRect t="40220"/>
          <a:stretch>
            <a:fillRect/>
          </a:stretch>
        </p:blipFill>
        <p:spPr>
          <a:xfrm>
            <a:off x="3427730" y="497840"/>
            <a:ext cx="4763770" cy="2033905"/>
          </a:xfrm>
          <a:prstGeom prst="rect">
            <a:avLst/>
          </a:prstGeom>
        </p:spPr>
      </p:pic>
      <p:pic>
        <p:nvPicPr>
          <p:cNvPr id="7" name="图片 6"/>
          <p:cNvPicPr>
            <a:picLocks noChangeAspect="1"/>
          </p:cNvPicPr>
          <p:nvPr>
            <p:custDataLst>
              <p:tags r:id="rId8"/>
            </p:custDataLst>
          </p:nvPr>
        </p:nvPicPr>
        <p:blipFill>
          <a:blip r:embed="rId9"/>
          <a:stretch>
            <a:fillRect/>
          </a:stretch>
        </p:blipFill>
        <p:spPr>
          <a:xfrm>
            <a:off x="770255" y="1506220"/>
            <a:ext cx="7181215" cy="4578350"/>
          </a:xfrm>
          <a:prstGeom prst="rect">
            <a:avLst/>
          </a:prstGeom>
        </p:spPr>
      </p:pic>
      <p:sp>
        <p:nvSpPr>
          <p:cNvPr id="5" name="圆角矩形 4"/>
          <p:cNvSpPr/>
          <p:nvPr>
            <p:custDataLst>
              <p:tags r:id="rId10"/>
            </p:custDataLst>
          </p:nvPr>
        </p:nvSpPr>
        <p:spPr>
          <a:xfrm>
            <a:off x="1741805" y="1346200"/>
            <a:ext cx="2292350" cy="46609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custDataLst>
              <p:tags r:id="rId11"/>
            </p:custDataLst>
          </p:nvPr>
        </p:nvSpPr>
        <p:spPr>
          <a:xfrm>
            <a:off x="1640840" y="1318895"/>
            <a:ext cx="2494280"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rPr>
              <a:t>（三）概括结构</a:t>
            </a:r>
            <a:endParaRPr lang="zh-CN" altLang="en-US" sz="2400" b="1">
              <a:solidFill>
                <a:schemeClr val="bg1"/>
              </a:solidFill>
              <a:latin typeface="微软雅黑" panose="020B0503020204020204" charset="-122"/>
              <a:ea typeface="微软雅黑" panose="020B0503020204020204" charset="-122"/>
            </a:endParaRPr>
          </a:p>
        </p:txBody>
      </p:sp>
      <p:sp>
        <p:nvSpPr>
          <p:cNvPr id="48130" name="Rectangle 3"/>
          <p:cNvSpPr>
            <a:spLocks noGrp="1"/>
          </p:cNvSpPr>
          <p:nvPr>
            <p:custDataLst>
              <p:tags r:id="rId12"/>
            </p:custDataLst>
          </p:nvPr>
        </p:nvSpPr>
        <p:spPr>
          <a:xfrm>
            <a:off x="2285365" y="2963545"/>
            <a:ext cx="9589135" cy="5029200"/>
          </a:xfrm>
          <a:prstGeom prst="rect">
            <a:avLst/>
          </a:prstGeom>
          <a:noFill/>
          <a:ln w="9525">
            <a:noFill/>
          </a:ln>
        </p:spPr>
        <p:txBody>
          <a:bodyPr anchor="t" anchorCtr="0"/>
          <a:lstStyle/>
          <a:p>
            <a:pPr lvl="0" indent="0" algn="l" fontAlgn="ctr">
              <a:lnSpc>
                <a:spcPct val="150000"/>
              </a:lnSpc>
              <a:spcBef>
                <a:spcPts val="1000"/>
              </a:spcBef>
              <a:spcAft>
                <a:spcPct val="0"/>
              </a:spcAft>
              <a:buClr>
                <a:schemeClr val="tx1">
                  <a:lumMod val="75000"/>
                  <a:lumOff val="25000"/>
                </a:schemeClr>
              </a:buClr>
              <a:buSzPct val="130000"/>
              <a:buFont typeface="+mj-lt"/>
              <a:buNone/>
            </a:pPr>
            <a:r>
              <a:rPr lang="en-US" altLang="x-none" sz="2400" err="1">
                <a:solidFill>
                  <a:schemeClr val="tx1"/>
                </a:solidFill>
                <a:latin typeface="Arial" panose="020B0604020202020204" pitchFamily="34" charset="0"/>
                <a:ea typeface="微软雅黑" panose="020B0503020204020204" charset="-122"/>
                <a:sym typeface="+mn-ea"/>
              </a:rPr>
              <a:t>第三部分：兰芝抗婚（13-21节） ——— </a:t>
            </a:r>
            <a:r>
              <a:rPr lang="en-US" altLang="x-none" sz="2400" err="1">
                <a:solidFill>
                  <a:srgbClr val="C00000"/>
                </a:solidFill>
                <a:latin typeface="Arial" panose="020B0604020202020204" pitchFamily="34" charset="0"/>
                <a:ea typeface="微软雅黑" panose="020B0503020204020204" charset="-122"/>
                <a:sym typeface="+mn-ea"/>
              </a:rPr>
              <a:t>再发展 </a:t>
            </a:r>
            <a:endParaRPr lang="en-US" altLang="x-none" sz="2400" err="1">
              <a:solidFill>
                <a:schemeClr val="tx1"/>
              </a:solidFill>
              <a:latin typeface="Arial" panose="020B0604020202020204" pitchFamily="34" charset="0"/>
              <a:ea typeface="微软雅黑" panose="020B0503020204020204" charset="-122"/>
            </a:endParaRPr>
          </a:p>
          <a:p>
            <a:pPr lvl="0" indent="0" algn="l" fontAlgn="ctr">
              <a:lnSpc>
                <a:spcPct val="150000"/>
              </a:lnSpc>
              <a:spcBef>
                <a:spcPts val="1000"/>
              </a:spcBef>
              <a:spcAft>
                <a:spcPct val="0"/>
              </a:spcAft>
              <a:buClr>
                <a:schemeClr val="tx1">
                  <a:lumMod val="75000"/>
                  <a:lumOff val="25000"/>
                </a:schemeClr>
              </a:buClr>
              <a:buSzPct val="130000"/>
              <a:buFont typeface="+mj-lt"/>
              <a:buNone/>
            </a:pPr>
            <a:r>
              <a:rPr lang="en-US" altLang="x-none" sz="2400" err="1">
                <a:solidFill>
                  <a:schemeClr val="tx1"/>
                </a:solidFill>
                <a:latin typeface="Arial" panose="020B0604020202020204" pitchFamily="34" charset="0"/>
                <a:ea typeface="微软雅黑" panose="020B0503020204020204" charset="-122"/>
                <a:sym typeface="+mn-ea"/>
              </a:rPr>
              <a:t>第四部分：双双殉情（22-31节） ——— </a:t>
            </a:r>
            <a:r>
              <a:rPr lang="en-US" altLang="x-none" sz="2400" err="1">
                <a:solidFill>
                  <a:srgbClr val="C00000"/>
                </a:solidFill>
                <a:latin typeface="Arial" panose="020B0604020202020204" pitchFamily="34" charset="0"/>
                <a:ea typeface="微软雅黑" panose="020B0503020204020204" charset="-122"/>
                <a:sym typeface="+mn-ea"/>
              </a:rPr>
              <a:t>高潮、结局</a:t>
            </a:r>
            <a:r>
              <a:rPr lang="en-US" altLang="x-none" sz="2400" err="1">
                <a:solidFill>
                  <a:schemeClr val="tx1"/>
                </a:solidFill>
                <a:latin typeface="Arial" panose="020B0604020202020204" pitchFamily="34" charset="0"/>
                <a:ea typeface="微软雅黑" panose="020B0503020204020204" charset="-122"/>
                <a:sym typeface="+mn-ea"/>
              </a:rPr>
              <a:t> </a:t>
            </a:r>
            <a:endParaRPr lang="en-US" altLang="x-none" sz="2400" err="1">
              <a:solidFill>
                <a:schemeClr val="tx1"/>
              </a:solidFill>
              <a:latin typeface="Arial" panose="020B0604020202020204" pitchFamily="34" charset="0"/>
              <a:ea typeface="微软雅黑" panose="020B0503020204020204" charset="-122"/>
            </a:endParaRPr>
          </a:p>
          <a:p>
            <a:pPr lvl="0" indent="0" algn="l" fontAlgn="ctr">
              <a:lnSpc>
                <a:spcPct val="150000"/>
              </a:lnSpc>
              <a:spcBef>
                <a:spcPts val="1000"/>
              </a:spcBef>
              <a:spcAft>
                <a:spcPct val="0"/>
              </a:spcAft>
              <a:buClr>
                <a:schemeClr val="tx1">
                  <a:lumMod val="75000"/>
                  <a:lumOff val="25000"/>
                </a:schemeClr>
              </a:buClr>
              <a:buSzPct val="130000"/>
              <a:buFont typeface="+mj-lt"/>
              <a:buNone/>
            </a:pPr>
            <a:r>
              <a:rPr lang="en-US" altLang="x-none" sz="2400" err="1">
                <a:solidFill>
                  <a:schemeClr val="tx1"/>
                </a:solidFill>
                <a:latin typeface="Arial" panose="020B0604020202020204" pitchFamily="34" charset="0"/>
                <a:ea typeface="微软雅黑" panose="020B0503020204020204" charset="-122"/>
                <a:sym typeface="+mn-ea"/>
              </a:rPr>
              <a:t>第五部分：合葬化鸟（32节）      ——— </a:t>
            </a:r>
            <a:r>
              <a:rPr lang="en-US" altLang="x-none" sz="2400" err="1">
                <a:solidFill>
                  <a:srgbClr val="C00000"/>
                </a:solidFill>
                <a:latin typeface="Arial" panose="020B0604020202020204" pitchFamily="34" charset="0"/>
                <a:ea typeface="微软雅黑" panose="020B0503020204020204" charset="-122"/>
                <a:sym typeface="+mn-ea"/>
              </a:rPr>
              <a:t>尾声</a:t>
            </a:r>
            <a:endParaRPr lang="en-US" altLang="x-none" sz="2400" err="1">
              <a:solidFill>
                <a:schemeClr val="tx1"/>
              </a:solidFill>
              <a:latin typeface="Arial" panose="020B0604020202020204" pitchFamily="34" charset="0"/>
              <a:ea typeface="微软雅黑" panose="020B0503020204020204" charset="-122"/>
            </a:endParaRPr>
          </a:p>
          <a:p>
            <a:pPr marL="812800" indent="-812800" eaLnBrk="0" hangingPunct="0">
              <a:spcBef>
                <a:spcPts val="1000"/>
              </a:spcBef>
              <a:buNone/>
            </a:pPr>
            <a:endParaRPr lang="zh-CN" altLang="en-US" sz="2400">
              <a:solidFill>
                <a:schemeClr val="tx1"/>
              </a:solidFill>
              <a:latin typeface="微软雅黑" panose="020B0503020204020204" charset="-122"/>
              <a:ea typeface="微软雅黑" panose="020B0503020204020204" charset="-122"/>
              <a:cs typeface="微软雅黑" panose="020B0503020204020204" charset="-122"/>
            </a:endParaRPr>
          </a:p>
          <a:p>
            <a:pPr marL="812800" indent="-812800" eaLnBrk="0" hangingPunct="0">
              <a:spcBef>
                <a:spcPts val="1000"/>
              </a:spcBef>
              <a:buNone/>
            </a:pPr>
            <a:endParaRPr lang="zh-CN" altLang="en-US" sz="240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8" name="文本框 7"/>
          <p:cNvSpPr txBox="1"/>
          <p:nvPr>
            <p:custDataLst>
              <p:tags r:id="rId13"/>
            </p:custDataLst>
          </p:nvPr>
        </p:nvSpPr>
        <p:spPr>
          <a:xfrm>
            <a:off x="2285365" y="2472690"/>
            <a:ext cx="3841115" cy="460375"/>
          </a:xfrm>
          <a:prstGeom prst="rect">
            <a:avLst/>
          </a:prstGeom>
          <a:noFill/>
        </p:spPr>
        <p:txBody>
          <a:bodyPr wrap="square" rtlCol="0">
            <a:spAutoFit/>
          </a:bodyPr>
          <a:lstStyle/>
          <a:p>
            <a:r>
              <a:rPr lang="zh-CN" altLang="en-US" sz="2400">
                <a:solidFill>
                  <a:srgbClr val="C00000"/>
                </a:solidFill>
                <a:latin typeface="微软雅黑" panose="020B0503020204020204" charset="-122"/>
                <a:ea typeface="微软雅黑" panose="020B0503020204020204" charset="-122"/>
              </a:rPr>
              <a:t>全文共分为六个部分：</a:t>
            </a:r>
            <a:endParaRPr lang="zh-CN" altLang="en-US" sz="2400">
              <a:solidFill>
                <a:srgbClr val="C00000"/>
              </a:solidFill>
              <a:latin typeface="微软雅黑" panose="020B0503020204020204" charset="-122"/>
              <a:ea typeface="微软雅黑" panose="020B0503020204020204" charset="-122"/>
            </a:endParaRPr>
          </a:p>
        </p:txBody>
      </p:sp>
    </p:spTree>
    <p:custDataLst>
      <p:tags r:id="rId1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randombar(horizontal)">
                                      <p:cBhvr>
                                        <p:cTn id="7" dur="500"/>
                                        <p:tgtEl>
                                          <p:spTgt spid="48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6" name="图片 15"/>
          <p:cNvPicPr>
            <a:picLocks noChangeAspect="1"/>
          </p:cNvPicPr>
          <p:nvPr>
            <p:custDataLst>
              <p:tags r:id="rId2"/>
            </p:custDataLst>
          </p:nvPr>
        </p:nvPicPr>
        <p:blipFill>
          <a:blip r:embed="rId3">
            <a:alphaModFix amt="60000"/>
          </a:blip>
          <a:stretch>
            <a:fillRect/>
          </a:stretch>
        </p:blipFill>
        <p:spPr>
          <a:xfrm rot="21360000">
            <a:off x="9178290" y="3654425"/>
            <a:ext cx="2364740" cy="3346450"/>
          </a:xfrm>
          <a:prstGeom prst="rect">
            <a:avLst/>
          </a:prstGeom>
          <a:noFill/>
          <a:ln>
            <a:noFill/>
          </a:ln>
        </p:spPr>
      </p:pic>
      <p:sp>
        <p:nvSpPr>
          <p:cNvPr id="4" name="矩形 3"/>
          <p:cNvSpPr/>
          <p:nvPr>
            <p:custDataLst>
              <p:tags r:id="rId4"/>
            </p:custDataLst>
          </p:nvPr>
        </p:nvSpPr>
        <p:spPr>
          <a:xfrm>
            <a:off x="5147050" y="599790"/>
            <a:ext cx="1897899" cy="521970"/>
          </a:xfrm>
          <a:prstGeom prst="rect">
            <a:avLst/>
          </a:prstGeom>
        </p:spPr>
        <p:txBody>
          <a:bodyPr wrap="square" lIns="91440" tIns="45720" rIns="91440" bIns="45720">
            <a:spAutoFit/>
          </a:bodyPr>
          <a:lstStyle/>
          <a:p>
            <a:pPr lvl="0" algn="dist"/>
            <a:r>
              <a:rPr lang="zh-CN" altLang="en-US" sz="2800">
                <a:solidFill>
                  <a:prstClr val="black"/>
                </a:solidFill>
                <a:latin typeface="黑体" panose="02010609060101010101" pitchFamily="49" charset="-122"/>
                <a:ea typeface="黑体" panose="02010609060101010101" pitchFamily="49" charset="-122"/>
                <a:cs typeface="+mn-ea"/>
                <a:sym typeface="字魂105号-简雅黑" panose="00000500000000000000" pitchFamily="2" charset="-122"/>
              </a:rPr>
              <a:t>学习目标</a:t>
            </a:r>
            <a:endParaRPr lang="zh-CN" altLang="en-US" sz="2800">
              <a:solidFill>
                <a:prstClr val="black"/>
              </a:solidFill>
              <a:latin typeface="黑体" panose="02010609060101010101" pitchFamily="49" charset="-122"/>
              <a:ea typeface="黑体" panose="02010609060101010101" pitchFamily="49" charset="-122"/>
              <a:cs typeface="+mn-ea"/>
              <a:sym typeface="字魂105号-简雅黑" panose="00000500000000000000" pitchFamily="2" charset="-122"/>
            </a:endParaRPr>
          </a:p>
        </p:txBody>
      </p:sp>
      <p:pic>
        <p:nvPicPr>
          <p:cNvPr id="14" name="图片 13"/>
          <p:cNvPicPr>
            <a:picLocks noChangeAspect="1"/>
          </p:cNvPicPr>
          <p:nvPr>
            <p:custDataLst>
              <p:tags r:id="rId5"/>
            </p:custDataLst>
          </p:nvPr>
        </p:nvPicPr>
        <p:blipFill>
          <a:blip r:embed="rId6">
            <a:extLst>
              <a:ext uri="{28A0092B-C50C-407E-A947-70E740481C1C}">
                <a14:useLocalDpi xmlns:a14="http://schemas.microsoft.com/office/drawing/2010/main" val="0"/>
              </a:ext>
            </a:extLst>
          </a:blip>
          <a:srcRect t="40220"/>
          <a:stretch>
            <a:fillRect/>
          </a:stretch>
        </p:blipFill>
        <p:spPr>
          <a:xfrm>
            <a:off x="3475990" y="484505"/>
            <a:ext cx="4763770" cy="2033905"/>
          </a:xfrm>
          <a:prstGeom prst="rect">
            <a:avLst/>
          </a:prstGeom>
        </p:spPr>
      </p:pic>
      <p:sp>
        <p:nvSpPr>
          <p:cNvPr id="2" name="文本框 1"/>
          <p:cNvSpPr txBox="1"/>
          <p:nvPr>
            <p:custDataLst>
              <p:tags r:id="rId7"/>
            </p:custDataLst>
          </p:nvPr>
        </p:nvSpPr>
        <p:spPr>
          <a:xfrm>
            <a:off x="1195705" y="1797685"/>
            <a:ext cx="9906000" cy="3027680"/>
          </a:xfrm>
          <a:prstGeom prst="rect">
            <a:avLst/>
          </a:prstGeom>
          <a:noFill/>
        </p:spPr>
        <p:txBody>
          <a:bodyPr wrap="square" rtlCol="0" anchor="t">
            <a:noAutofit/>
          </a:bodyPr>
          <a:lstStyle/>
          <a:p>
            <a:pPr>
              <a:lnSpc>
                <a:spcPct val="150000"/>
              </a:lnSpc>
            </a:pPr>
            <a:r>
              <a:rPr lang="en-US" altLang="zh-CN" sz="2800">
                <a:solidFill>
                  <a:schemeClr val="tx1"/>
                </a:solidFill>
                <a:latin typeface="微软雅黑" panose="020B0503020204020204" charset="-122"/>
                <a:ea typeface="微软雅黑" panose="020B0503020204020204" charset="-122"/>
                <a:sym typeface="+mn-ea"/>
              </a:rPr>
              <a:t>1.</a:t>
            </a:r>
            <a:r>
              <a:rPr lang="zh-CN" altLang="en-US" sz="2800">
                <a:solidFill>
                  <a:schemeClr val="tx1"/>
                </a:solidFill>
                <a:latin typeface="微软雅黑" panose="020B0503020204020204" charset="-122"/>
                <a:ea typeface="微软雅黑" panose="020B0503020204020204" charset="-122"/>
                <a:sym typeface="+mn-ea"/>
              </a:rPr>
              <a:t>了解</a:t>
            </a:r>
            <a:r>
              <a:rPr lang="en-US" altLang="zh-CN" sz="2800">
                <a:solidFill>
                  <a:schemeClr val="tx1"/>
                </a:solidFill>
                <a:latin typeface="微软雅黑" panose="020B0503020204020204" charset="-122"/>
                <a:ea typeface="微软雅黑" panose="020B0503020204020204" charset="-122"/>
                <a:sym typeface="+mn-ea"/>
              </a:rPr>
              <a:t>《</a:t>
            </a:r>
            <a:r>
              <a:rPr lang="zh-CN" altLang="en-US" sz="2800">
                <a:solidFill>
                  <a:schemeClr val="tx1"/>
                </a:solidFill>
                <a:latin typeface="微软雅黑" panose="020B0503020204020204" charset="-122"/>
                <a:ea typeface="微软雅黑" panose="020B0503020204020204" charset="-122"/>
                <a:sym typeface="+mn-ea"/>
              </a:rPr>
              <a:t>孔雀东南飞</a:t>
            </a:r>
            <a:r>
              <a:rPr lang="en-US" altLang="zh-CN" sz="2800">
                <a:solidFill>
                  <a:schemeClr val="tx1"/>
                </a:solidFill>
                <a:latin typeface="微软雅黑" panose="020B0503020204020204" charset="-122"/>
                <a:ea typeface="微软雅黑" panose="020B0503020204020204" charset="-122"/>
                <a:sym typeface="+mn-ea"/>
              </a:rPr>
              <a:t>》</a:t>
            </a:r>
            <a:r>
              <a:rPr lang="zh-CN" altLang="en-US" sz="2800">
                <a:solidFill>
                  <a:schemeClr val="tx1"/>
                </a:solidFill>
                <a:latin typeface="微软雅黑" panose="020B0503020204020204" charset="-122"/>
                <a:ea typeface="微软雅黑" panose="020B0503020204020204" charset="-122"/>
                <a:sym typeface="+mn-ea"/>
              </a:rPr>
              <a:t>及汉乐府诗，积累文言知识。</a:t>
            </a:r>
            <a:endParaRPr lang="zh-CN" altLang="en-US" sz="2800">
              <a:solidFill>
                <a:schemeClr val="tx1"/>
              </a:solidFill>
              <a:latin typeface="微软雅黑" panose="020B0503020204020204" charset="-122"/>
              <a:ea typeface="微软雅黑" panose="020B0503020204020204" charset="-122"/>
            </a:endParaRPr>
          </a:p>
          <a:p>
            <a:pPr>
              <a:lnSpc>
                <a:spcPct val="150000"/>
              </a:lnSpc>
            </a:pPr>
            <a:r>
              <a:rPr lang="en-US" altLang="zh-CN" sz="2800">
                <a:solidFill>
                  <a:schemeClr val="tx1"/>
                </a:solidFill>
                <a:latin typeface="微软雅黑" panose="020B0503020204020204" charset="-122"/>
                <a:ea typeface="微软雅黑" panose="020B0503020204020204" charset="-122"/>
                <a:sym typeface="+mn-ea"/>
              </a:rPr>
              <a:t>2.</a:t>
            </a:r>
            <a:r>
              <a:rPr lang="zh-CN" altLang="en-US" sz="2800">
                <a:solidFill>
                  <a:schemeClr val="tx1"/>
                </a:solidFill>
                <a:latin typeface="微软雅黑" panose="020B0503020204020204" charset="-122"/>
                <a:ea typeface="微软雅黑" panose="020B0503020204020204" charset="-122"/>
                <a:sym typeface="+mn-ea"/>
              </a:rPr>
              <a:t>理解文章内容，把握人物形象，鉴赏本文的写作手法。</a:t>
            </a:r>
            <a:endParaRPr lang="zh-CN" altLang="en-US" sz="2800">
              <a:solidFill>
                <a:schemeClr val="tx1"/>
              </a:solidFill>
              <a:latin typeface="微软雅黑" panose="020B0503020204020204" charset="-122"/>
              <a:ea typeface="微软雅黑" panose="020B0503020204020204" charset="-122"/>
            </a:endParaRPr>
          </a:p>
          <a:p>
            <a:pPr>
              <a:lnSpc>
                <a:spcPct val="150000"/>
              </a:lnSpc>
            </a:pPr>
            <a:r>
              <a:rPr lang="en-US" altLang="zh-CN" sz="2800">
                <a:solidFill>
                  <a:schemeClr val="tx1"/>
                </a:solidFill>
                <a:latin typeface="微软雅黑" panose="020B0503020204020204" charset="-122"/>
                <a:ea typeface="微软雅黑" panose="020B0503020204020204" charset="-122"/>
                <a:sym typeface="+mn-ea"/>
              </a:rPr>
              <a:t>3.</a:t>
            </a:r>
            <a:r>
              <a:rPr lang="zh-CN" altLang="en-US" sz="2800">
                <a:solidFill>
                  <a:schemeClr val="tx1"/>
                </a:solidFill>
                <a:latin typeface="微软雅黑" panose="020B0503020204020204" charset="-122"/>
                <a:ea typeface="微软雅黑" panose="020B0503020204020204" charset="-122"/>
                <a:sym typeface="+mn-ea"/>
              </a:rPr>
              <a:t>充分认识到封建家长制的罪恶，树立正确价值观。</a:t>
            </a:r>
            <a:endParaRPr lang="zh-CN" altLang="en-US" sz="2800">
              <a:solidFill>
                <a:schemeClr val="tx1"/>
              </a:solidFill>
              <a:latin typeface="微软雅黑" panose="020B0503020204020204" charset="-122"/>
              <a:ea typeface="微软雅黑" panose="020B0503020204020204" charset="-122"/>
            </a:endParaRPr>
          </a:p>
          <a:p>
            <a:pPr>
              <a:lnSpc>
                <a:spcPct val="150000"/>
              </a:lnSpc>
            </a:pPr>
            <a:endParaRPr lang="zh-CN" altLang="en-US" sz="28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8"/>
    </p:custData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00" name="文本框 99"/>
          <p:cNvSpPr txBox="1"/>
          <p:nvPr>
            <p:custDataLst>
              <p:tags r:id="rId2"/>
            </p:custDataLst>
          </p:nvPr>
        </p:nvSpPr>
        <p:spPr>
          <a:xfrm>
            <a:off x="334010" y="118745"/>
            <a:ext cx="11243945" cy="6739255"/>
          </a:xfrm>
          <a:prstGeom prst="rect">
            <a:avLst/>
          </a:prstGeom>
          <a:noFill/>
          <a:ln w="9525">
            <a:noFill/>
          </a:ln>
        </p:spPr>
        <p:txBody>
          <a:bodyPr wrap="square">
            <a:spAutoFit/>
          </a:bodyPr>
          <a:lstStyle/>
          <a:p>
            <a:pPr indent="304800" fontAlgn="auto">
              <a:lnSpc>
                <a:spcPct val="150000"/>
              </a:lnSpc>
            </a:pPr>
            <a:r>
              <a:rPr lang="zh-CN" sz="2400" b="0">
                <a:solidFill>
                  <a:srgbClr val="000000"/>
                </a:solidFill>
                <a:cs typeface="Times New Roman" panose="02020603050405020304" pitchFamily="18" charset="0"/>
              </a:rPr>
              <a:t>第一部分（第1段），托物起兴，引起下文。第二部分（第2~6段），故事的开端。揭示婆媳间的尖锐矛盾，兰芝离开焦家已成定局。第三部分（第7~12段），故事的发展。写兰芝被遣回家，仲卿与兰芝依依惜别，发誓再接兰芝回来。第四部分（第13~21段），故事的发展。写兰芝回到娘家后，县令、太守先后派人来提亲，兰芝被迫答应了太守家的婚事，太守隆重地做迎娶的准备。第五部分（第22~31段），故事的高潮和结局。写兰芝成亲前的一天仲卿赶来，兰芝、仲卿诀别，两人相约以死抗争。成亲那天夜里，兰芝投水而死，仲卿随后上吊自杀。第六部分（第32段），故事的尾声。写焦、刘两家将仲卿、兰芝合葬在一起，两人化为鸳鸯。
</a:t>
            </a:r>
            <a:endParaRPr lang="zh-CN" altLang="en-US" sz="2400" b="0">
              <a:solidFill>
                <a:srgbClr val="000000"/>
              </a:solidFill>
              <a:cs typeface="Times New Roman" panose="02020603050405020304" pitchFamily="18" charset="0"/>
            </a:endParaRPr>
          </a:p>
        </p:txBody>
      </p:sp>
      <p:sp>
        <p:nvSpPr>
          <p:cNvPr id="30723" name="Oval 4"/>
          <p:cNvSpPr/>
          <p:nvPr>
            <p:custDataLst>
              <p:tags r:id="rId3"/>
            </p:custDataLst>
          </p:nvPr>
        </p:nvSpPr>
        <p:spPr>
          <a:xfrm>
            <a:off x="2620645" y="1260475"/>
            <a:ext cx="1424940" cy="582930"/>
          </a:xfrm>
          <a:prstGeom prst="ellipse">
            <a:avLst/>
          </a:prstGeom>
          <a:solidFill>
            <a:schemeClr val="bg1"/>
          </a:solidFill>
          <a:ln w="9525" cap="flat" cmpd="sng">
            <a:solidFill>
              <a:schemeClr val="tx1"/>
            </a:solidFill>
            <a:prstDash val="solid"/>
            <a:round/>
            <a:headEnd type="none" w="med" len="med"/>
            <a:tailEnd type="none" w="med" len="med"/>
          </a:ln>
        </p:spPr>
        <p:txBody>
          <a:bodyPr wrap="none" anchor="ctr" anchorCtr="0"/>
          <a:lstStyle/>
          <a:p>
            <a:pPr algn="ctr"/>
            <a:r>
              <a:rPr lang="zh-CN" altLang="en-US" sz="4400" b="1">
                <a:solidFill>
                  <a:srgbClr val="0000CC"/>
                </a:solidFill>
                <a:latin typeface="微软雅黑" panose="020B0503020204020204" charset="-122"/>
                <a:ea typeface="微软雅黑" panose="020B0503020204020204" charset="-122"/>
              </a:rPr>
              <a:t>被遣</a:t>
            </a:r>
            <a:endParaRPr lang="zh-CN" altLang="en-US" sz="4400" b="1">
              <a:solidFill>
                <a:srgbClr val="0000CC"/>
              </a:solidFill>
              <a:latin typeface="微软雅黑" panose="020B0503020204020204" charset="-122"/>
              <a:ea typeface="微软雅黑" panose="020B0503020204020204" charset="-122"/>
            </a:endParaRPr>
          </a:p>
        </p:txBody>
      </p:sp>
      <p:sp>
        <p:nvSpPr>
          <p:cNvPr id="30724" name="Oval 5"/>
          <p:cNvSpPr/>
          <p:nvPr>
            <p:custDataLst>
              <p:tags r:id="rId4"/>
            </p:custDataLst>
          </p:nvPr>
        </p:nvSpPr>
        <p:spPr>
          <a:xfrm>
            <a:off x="3424555" y="2347595"/>
            <a:ext cx="1449070" cy="600075"/>
          </a:xfrm>
          <a:prstGeom prst="ellipse">
            <a:avLst/>
          </a:prstGeom>
          <a:solidFill>
            <a:schemeClr val="bg1"/>
          </a:solidFill>
          <a:ln w="9525" cap="flat" cmpd="sng">
            <a:solidFill>
              <a:schemeClr val="tx1"/>
            </a:solidFill>
            <a:prstDash val="solid"/>
            <a:round/>
            <a:headEnd type="none" w="med" len="med"/>
            <a:tailEnd type="none" w="med" len="med"/>
          </a:ln>
        </p:spPr>
        <p:txBody>
          <a:bodyPr wrap="none" anchor="ctr" anchorCtr="0"/>
          <a:lstStyle/>
          <a:p>
            <a:pPr algn="ctr"/>
            <a:r>
              <a:rPr lang="zh-CN" altLang="en-US" sz="4400" b="1">
                <a:solidFill>
                  <a:srgbClr val="0000CC"/>
                </a:solidFill>
                <a:latin typeface="微软雅黑" panose="020B0503020204020204" charset="-122"/>
                <a:ea typeface="微软雅黑" panose="020B0503020204020204" charset="-122"/>
              </a:rPr>
              <a:t>誓别</a:t>
            </a:r>
            <a:endParaRPr lang="zh-CN" altLang="en-US" sz="4400" b="1">
              <a:solidFill>
                <a:srgbClr val="0000CC"/>
              </a:solidFill>
              <a:latin typeface="微软雅黑" panose="020B0503020204020204" charset="-122"/>
              <a:ea typeface="微软雅黑" panose="020B0503020204020204" charset="-122"/>
            </a:endParaRPr>
          </a:p>
        </p:txBody>
      </p:sp>
      <p:sp>
        <p:nvSpPr>
          <p:cNvPr id="30725" name="Oval 6"/>
          <p:cNvSpPr/>
          <p:nvPr>
            <p:custDataLst>
              <p:tags r:id="rId5"/>
            </p:custDataLst>
          </p:nvPr>
        </p:nvSpPr>
        <p:spPr>
          <a:xfrm>
            <a:off x="9513570" y="3435985"/>
            <a:ext cx="1199515" cy="628650"/>
          </a:xfrm>
          <a:prstGeom prst="ellipse">
            <a:avLst/>
          </a:prstGeom>
          <a:solidFill>
            <a:schemeClr val="bg1"/>
          </a:solidFill>
          <a:ln w="9525" cap="flat" cmpd="sng">
            <a:solidFill>
              <a:schemeClr val="tx1"/>
            </a:solidFill>
            <a:prstDash val="solid"/>
            <a:round/>
            <a:headEnd type="none" w="med" len="med"/>
            <a:tailEnd type="none" w="med" len="med"/>
          </a:ln>
        </p:spPr>
        <p:txBody>
          <a:bodyPr wrap="none" anchor="ctr" anchorCtr="0"/>
          <a:lstStyle/>
          <a:p>
            <a:pPr algn="ctr"/>
            <a:r>
              <a:rPr lang="zh-CN" altLang="en-US" sz="4400" b="1">
                <a:solidFill>
                  <a:srgbClr val="0000CC"/>
                </a:solidFill>
                <a:latin typeface="微软雅黑" panose="020B0503020204020204" charset="-122"/>
                <a:ea typeface="微软雅黑" panose="020B0503020204020204" charset="-122"/>
              </a:rPr>
              <a:t>逼婚</a:t>
            </a:r>
            <a:endParaRPr lang="zh-CN" altLang="en-US" sz="4400" b="1">
              <a:solidFill>
                <a:srgbClr val="0000CC"/>
              </a:solidFill>
              <a:latin typeface="微软雅黑" panose="020B0503020204020204" charset="-122"/>
              <a:ea typeface="微软雅黑" panose="020B0503020204020204" charset="-122"/>
            </a:endParaRPr>
          </a:p>
        </p:txBody>
      </p:sp>
      <p:sp>
        <p:nvSpPr>
          <p:cNvPr id="30726" name="Oval 7"/>
          <p:cNvSpPr/>
          <p:nvPr>
            <p:custDataLst>
              <p:tags r:id="rId6"/>
            </p:custDataLst>
          </p:nvPr>
        </p:nvSpPr>
        <p:spPr>
          <a:xfrm>
            <a:off x="2912745" y="4901565"/>
            <a:ext cx="1416050" cy="628650"/>
          </a:xfrm>
          <a:prstGeom prst="ellipse">
            <a:avLst/>
          </a:prstGeom>
          <a:solidFill>
            <a:schemeClr val="bg1"/>
          </a:solidFill>
          <a:ln w="9525" cap="flat" cmpd="sng">
            <a:solidFill>
              <a:schemeClr val="tx1"/>
            </a:solidFill>
            <a:prstDash val="solid"/>
            <a:round/>
            <a:headEnd type="none" w="med" len="med"/>
            <a:tailEnd type="none" w="med" len="med"/>
          </a:ln>
        </p:spPr>
        <p:txBody>
          <a:bodyPr wrap="none" anchor="ctr" anchorCtr="0"/>
          <a:lstStyle/>
          <a:p>
            <a:pPr algn="ctr"/>
            <a:r>
              <a:rPr lang="zh-CN" altLang="en-US" sz="4400" b="1">
                <a:solidFill>
                  <a:srgbClr val="0000CC"/>
                </a:solidFill>
                <a:latin typeface="微软雅黑" panose="020B0503020204020204" charset="-122"/>
                <a:ea typeface="微软雅黑" panose="020B0503020204020204" charset="-122"/>
              </a:rPr>
              <a:t>殉情</a:t>
            </a:r>
            <a:endParaRPr lang="zh-CN" altLang="en-US" sz="4400" b="1">
              <a:solidFill>
                <a:srgbClr val="0000CC"/>
              </a:solidFill>
              <a:latin typeface="微软雅黑" panose="020B0503020204020204" charset="-122"/>
              <a:ea typeface="微软雅黑" panose="020B0503020204020204" charset="-122"/>
            </a:endParaRPr>
          </a:p>
        </p:txBody>
      </p:sp>
      <p:sp>
        <p:nvSpPr>
          <p:cNvPr id="30727" name="Oval 8"/>
          <p:cNvSpPr/>
          <p:nvPr>
            <p:custDataLst>
              <p:tags r:id="rId7"/>
            </p:custDataLst>
          </p:nvPr>
        </p:nvSpPr>
        <p:spPr>
          <a:xfrm>
            <a:off x="5569585" y="6182360"/>
            <a:ext cx="1216660" cy="578485"/>
          </a:xfrm>
          <a:prstGeom prst="ellipse">
            <a:avLst/>
          </a:prstGeom>
          <a:solidFill>
            <a:schemeClr val="bg1"/>
          </a:solidFill>
          <a:ln w="9525" cap="flat" cmpd="sng">
            <a:solidFill>
              <a:schemeClr val="tx1"/>
            </a:solidFill>
            <a:prstDash val="solid"/>
            <a:round/>
            <a:headEnd type="none" w="med" len="med"/>
            <a:tailEnd type="none" w="med" len="med"/>
          </a:ln>
        </p:spPr>
        <p:txBody>
          <a:bodyPr wrap="none" anchor="ctr" anchorCtr="0"/>
          <a:lstStyle/>
          <a:p>
            <a:pPr algn="ctr"/>
            <a:r>
              <a:rPr lang="zh-CN" altLang="en-US" sz="4400" b="1">
                <a:solidFill>
                  <a:srgbClr val="0000CC"/>
                </a:solidFill>
                <a:latin typeface="微软雅黑" panose="020B0503020204020204" charset="-122"/>
                <a:ea typeface="微软雅黑" panose="020B0503020204020204" charset="-122"/>
              </a:rPr>
              <a:t>化鸟</a:t>
            </a:r>
            <a:endParaRPr lang="zh-CN" altLang="en-US" sz="4400" b="1">
              <a:solidFill>
                <a:srgbClr val="0000CC"/>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23"/>
                                        </p:tgtEl>
                                        <p:attrNameLst>
                                          <p:attrName>style.visibility</p:attrName>
                                        </p:attrNameLst>
                                      </p:cBhvr>
                                      <p:to>
                                        <p:strVal val="visible"/>
                                      </p:to>
                                    </p:set>
                                    <p:anim calcmode="lin" valueType="num">
                                      <p:cBhvr>
                                        <p:cTn id="7" dur="500" fill="hold"/>
                                        <p:tgtEl>
                                          <p:spTgt spid="30723"/>
                                        </p:tgtEl>
                                        <p:attrNameLst>
                                          <p:attrName>ppt_x</p:attrName>
                                        </p:attrNameLst>
                                      </p:cBhvr>
                                      <p:tavLst>
                                        <p:tav tm="0">
                                          <p:val>
                                            <p:strVal val="#ppt_x"/>
                                          </p:val>
                                        </p:tav>
                                        <p:tav tm="100000">
                                          <p:val>
                                            <p:strVal val="#ppt_x"/>
                                          </p:val>
                                        </p:tav>
                                      </p:tavLst>
                                    </p:anim>
                                    <p:anim calcmode="lin" valueType="num">
                                      <p:cBhvr>
                                        <p:cTn id="8" dur="500" fill="hold"/>
                                        <p:tgtEl>
                                          <p:spTgt spid="307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24"/>
                                        </p:tgtEl>
                                        <p:attrNameLst>
                                          <p:attrName>style.visibility</p:attrName>
                                        </p:attrNameLst>
                                      </p:cBhvr>
                                      <p:to>
                                        <p:strVal val="visible"/>
                                      </p:to>
                                    </p:set>
                                    <p:anim calcmode="lin" valueType="num">
                                      <p:cBhvr>
                                        <p:cTn id="13" dur="500" fill="hold"/>
                                        <p:tgtEl>
                                          <p:spTgt spid="30724"/>
                                        </p:tgtEl>
                                        <p:attrNameLst>
                                          <p:attrName>ppt_x</p:attrName>
                                        </p:attrNameLst>
                                      </p:cBhvr>
                                      <p:tavLst>
                                        <p:tav tm="0">
                                          <p:val>
                                            <p:strVal val="#ppt_x"/>
                                          </p:val>
                                        </p:tav>
                                        <p:tav tm="100000">
                                          <p:val>
                                            <p:strVal val="#ppt_x"/>
                                          </p:val>
                                        </p:tav>
                                      </p:tavLst>
                                    </p:anim>
                                    <p:anim calcmode="lin" valueType="num">
                                      <p:cBhvr>
                                        <p:cTn id="14" dur="500" fill="hold"/>
                                        <p:tgtEl>
                                          <p:spTgt spid="307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25"/>
                                        </p:tgtEl>
                                        <p:attrNameLst>
                                          <p:attrName>style.visibility</p:attrName>
                                        </p:attrNameLst>
                                      </p:cBhvr>
                                      <p:to>
                                        <p:strVal val="visible"/>
                                      </p:to>
                                    </p:set>
                                    <p:anim calcmode="lin" valueType="num">
                                      <p:cBhvr>
                                        <p:cTn id="19" dur="500" fill="hold"/>
                                        <p:tgtEl>
                                          <p:spTgt spid="30725"/>
                                        </p:tgtEl>
                                        <p:attrNameLst>
                                          <p:attrName>ppt_x</p:attrName>
                                        </p:attrNameLst>
                                      </p:cBhvr>
                                      <p:tavLst>
                                        <p:tav tm="0">
                                          <p:val>
                                            <p:strVal val="#ppt_x"/>
                                          </p:val>
                                        </p:tav>
                                        <p:tav tm="100000">
                                          <p:val>
                                            <p:strVal val="#ppt_x"/>
                                          </p:val>
                                        </p:tav>
                                      </p:tavLst>
                                    </p:anim>
                                    <p:anim calcmode="lin" valueType="num">
                                      <p:cBhvr>
                                        <p:cTn id="20" dur="500" fill="hold"/>
                                        <p:tgtEl>
                                          <p:spTgt spid="307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26"/>
                                        </p:tgtEl>
                                        <p:attrNameLst>
                                          <p:attrName>style.visibility</p:attrName>
                                        </p:attrNameLst>
                                      </p:cBhvr>
                                      <p:to>
                                        <p:strVal val="visible"/>
                                      </p:to>
                                    </p:set>
                                    <p:anim calcmode="lin" valueType="num">
                                      <p:cBhvr>
                                        <p:cTn id="25" dur="500" fill="hold"/>
                                        <p:tgtEl>
                                          <p:spTgt spid="30726"/>
                                        </p:tgtEl>
                                        <p:attrNameLst>
                                          <p:attrName>ppt_x</p:attrName>
                                        </p:attrNameLst>
                                      </p:cBhvr>
                                      <p:tavLst>
                                        <p:tav tm="0">
                                          <p:val>
                                            <p:strVal val="#ppt_x"/>
                                          </p:val>
                                        </p:tav>
                                        <p:tav tm="100000">
                                          <p:val>
                                            <p:strVal val="#ppt_x"/>
                                          </p:val>
                                        </p:tav>
                                      </p:tavLst>
                                    </p:anim>
                                    <p:anim calcmode="lin" valueType="num">
                                      <p:cBhvr>
                                        <p:cTn id="26" dur="500" fill="hold"/>
                                        <p:tgtEl>
                                          <p:spTgt spid="307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27"/>
                                        </p:tgtEl>
                                        <p:attrNameLst>
                                          <p:attrName>style.visibility</p:attrName>
                                        </p:attrNameLst>
                                      </p:cBhvr>
                                      <p:to>
                                        <p:strVal val="visible"/>
                                      </p:to>
                                    </p:set>
                                    <p:anim calcmode="lin" valueType="num">
                                      <p:cBhvr>
                                        <p:cTn id="31" dur="500" fill="hold"/>
                                        <p:tgtEl>
                                          <p:spTgt spid="30727"/>
                                        </p:tgtEl>
                                        <p:attrNameLst>
                                          <p:attrName>ppt_x</p:attrName>
                                        </p:attrNameLst>
                                      </p:cBhvr>
                                      <p:tavLst>
                                        <p:tav tm="0">
                                          <p:val>
                                            <p:strVal val="#ppt_x"/>
                                          </p:val>
                                        </p:tav>
                                        <p:tav tm="100000">
                                          <p:val>
                                            <p:strVal val="#ppt_x"/>
                                          </p:val>
                                        </p:tav>
                                      </p:tavLst>
                                    </p:anim>
                                    <p:anim calcmode="lin" valueType="num">
                                      <p:cBhvr>
                                        <p:cTn id="32" dur="500" fill="hold"/>
                                        <p:tgtEl>
                                          <p:spTgt spid="307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animBg="1"/>
      <p:bldP spid="30724" grpId="0" animBg="1"/>
      <p:bldP spid="30725" grpId="0" animBg="1"/>
      <p:bldP spid="30726" grpId="0" animBg="1"/>
      <p:bldP spid="307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custDataLst>
              <p:tags r:id="rId2"/>
            </p:custDataLst>
          </p:nvPr>
        </p:nvPicPr>
        <p:blipFill>
          <a:blip r:embed="rId3">
            <a:alphaModFix amt="49000"/>
            <a:clrChange>
              <a:clrFrom>
                <a:srgbClr val="C9C9C9">
                  <a:alpha val="80000"/>
                </a:srgbClr>
              </a:clrFrom>
              <a:clrTo>
                <a:srgbClr val="C9C9C9">
                  <a:alpha val="80000"/>
                  <a:alpha val="0"/>
                </a:srgbClr>
              </a:clrTo>
            </a:clrChange>
          </a:blip>
          <a:stretch>
            <a:fillRect/>
          </a:stretch>
        </p:blipFill>
        <p:spPr>
          <a:xfrm>
            <a:off x="-90805" y="2480310"/>
            <a:ext cx="12444730" cy="4380230"/>
          </a:xfrm>
          <a:prstGeom prst="rect">
            <a:avLst/>
          </a:prstGeom>
        </p:spPr>
      </p:pic>
      <p:sp>
        <p:nvSpPr>
          <p:cNvPr id="5" name="流程图: 联系 14"/>
          <p:cNvSpPr/>
          <p:nvPr>
            <p:custDataLst>
              <p:tags r:id="rId4"/>
            </p:custDataLst>
          </p:nvPr>
        </p:nvSpPr>
        <p:spPr>
          <a:xfrm>
            <a:off x="7090410" y="3060700"/>
            <a:ext cx="349250" cy="349250"/>
          </a:xfrm>
          <a:prstGeom prst="flowChartConnector">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zh-CN" altLang="en-US" sz="2400">
              <a:ea typeface="楷体" panose="02010609060101010101" charset="-122"/>
              <a:cs typeface="楷体" panose="02010609060101010101" charset="-122"/>
              <a:sym typeface="+mn-lt"/>
            </a:endParaRPr>
          </a:p>
        </p:txBody>
      </p:sp>
      <p:grpSp>
        <p:nvGrpSpPr>
          <p:cNvPr id="6" name="组合 5"/>
          <p:cNvGrpSpPr/>
          <p:nvPr>
            <p:custDataLst>
              <p:tags r:id="rId5"/>
            </p:custDataLst>
          </p:nvPr>
        </p:nvGrpSpPr>
        <p:grpSpPr>
          <a:xfrm>
            <a:off x="5339715" y="2532380"/>
            <a:ext cx="1268730" cy="1268730"/>
            <a:chOff x="5544108" y="2340814"/>
            <a:chExt cx="633448" cy="633448"/>
          </a:xfrm>
        </p:grpSpPr>
        <p:sp>
          <p:nvSpPr>
            <p:cNvPr id="7" name="椭圆 6"/>
            <p:cNvSpPr/>
            <p:nvPr>
              <p:custDataLst>
                <p:tags r:id="rId6"/>
              </p:custDataLst>
            </p:nvPr>
          </p:nvSpPr>
          <p:spPr>
            <a:xfrm>
              <a:off x="5576663" y="2373369"/>
              <a:ext cx="568339" cy="568339"/>
            </a:xfrm>
            <a:prstGeom prst="ellipse">
              <a:avLst/>
            </a:prstGeom>
            <a:solidFill>
              <a:srgbClr val="99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a:ea typeface="楷体" panose="02010609060101010101" charset="-122"/>
                  <a:cs typeface="楷体" panose="02010609060101010101" charset="-122"/>
                  <a:sym typeface="+mn-lt"/>
                </a:rPr>
                <a:t>叁</a:t>
              </a:r>
              <a:endParaRPr lang="zh-CN" altLang="en-US" sz="4000">
                <a:ea typeface="楷体" panose="02010609060101010101" charset="-122"/>
                <a:cs typeface="楷体" panose="02010609060101010101" charset="-122"/>
                <a:sym typeface="+mn-lt"/>
              </a:endParaRPr>
            </a:p>
          </p:txBody>
        </p:sp>
        <p:sp>
          <p:nvSpPr>
            <p:cNvPr id="8" name="椭圆 7"/>
            <p:cNvSpPr>
              <a:spLocks noChangeAspect="1"/>
            </p:cNvSpPr>
            <p:nvPr>
              <p:custDataLst>
                <p:tags r:id="rId7"/>
              </p:custDataLst>
            </p:nvPr>
          </p:nvSpPr>
          <p:spPr>
            <a:xfrm>
              <a:off x="5544108" y="2340814"/>
              <a:ext cx="633448" cy="633448"/>
            </a:xfrm>
            <a:prstGeom prst="ellipse">
              <a:avLst/>
            </a:prstGeom>
            <a:noFill/>
            <a:ln w="3175">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noFill/>
                <a:ea typeface="楷体" panose="02010609060101010101" charset="-122"/>
                <a:cs typeface="楷体" panose="02010609060101010101" charset="-122"/>
                <a:sym typeface="+mn-lt"/>
              </a:endParaRPr>
            </a:p>
          </p:txBody>
        </p:sp>
      </p:grpSp>
      <p:sp>
        <p:nvSpPr>
          <p:cNvPr id="9" name="流程图: 联系 14"/>
          <p:cNvSpPr/>
          <p:nvPr>
            <p:custDataLst>
              <p:tags r:id="rId8"/>
            </p:custDataLst>
          </p:nvPr>
        </p:nvSpPr>
        <p:spPr>
          <a:xfrm>
            <a:off x="4508500" y="3060700"/>
            <a:ext cx="349250" cy="349250"/>
          </a:xfrm>
          <a:prstGeom prst="flowChartConnector">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zh-CN" altLang="en-US" sz="2400">
              <a:ea typeface="楷体" panose="02010609060101010101" charset="-122"/>
              <a:cs typeface="楷体" panose="02010609060101010101" charset="-122"/>
              <a:sym typeface="+mn-lt"/>
            </a:endParaRPr>
          </a:p>
        </p:txBody>
      </p:sp>
      <p:pic>
        <p:nvPicPr>
          <p:cNvPr id="41" name="图片 40"/>
          <p:cNvPicPr>
            <a:picLocks noChangeAspect="1"/>
          </p:cNvPicPr>
          <p:nvPr>
            <p:custDataLst>
              <p:tags r:id="rId9"/>
            </p:custDataLst>
          </p:nvPr>
        </p:nvPicPr>
        <p:blipFill>
          <a:blip r:embed="rId10">
            <a:extLst>
              <a:ext uri="{28A0092B-C50C-407E-A947-70E740481C1C}">
                <a14:useLocalDpi xmlns:a14="http://schemas.microsoft.com/office/drawing/2010/main" val="0"/>
              </a:ext>
            </a:extLst>
          </a:blip>
          <a:srcRect t="40775" b="12438"/>
          <a:stretch>
            <a:fillRect/>
          </a:stretch>
        </p:blipFill>
        <p:spPr>
          <a:xfrm flipH="1">
            <a:off x="8676979" y="342869"/>
            <a:ext cx="2776020" cy="2378158"/>
          </a:xfrm>
          <a:prstGeom prst="rect">
            <a:avLst/>
          </a:prstGeom>
        </p:spPr>
      </p:pic>
      <p:cxnSp>
        <p:nvCxnSpPr>
          <p:cNvPr id="11" name="直接连接符 10"/>
          <p:cNvCxnSpPr/>
          <p:nvPr>
            <p:custDataLst>
              <p:tags r:id="rId11"/>
            </p:custDataLst>
          </p:nvPr>
        </p:nvCxnSpPr>
        <p:spPr>
          <a:xfrm flipV="1">
            <a:off x="5051425" y="3516630"/>
            <a:ext cx="315595" cy="247650"/>
          </a:xfrm>
          <a:prstGeom prst="line">
            <a:avLst/>
          </a:prstGeom>
          <a:ln>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12"/>
            </p:custDataLst>
          </p:nvPr>
        </p:nvCxnSpPr>
        <p:spPr>
          <a:xfrm flipV="1">
            <a:off x="6646545" y="2585085"/>
            <a:ext cx="315595" cy="247650"/>
          </a:xfrm>
          <a:prstGeom prst="line">
            <a:avLst/>
          </a:prstGeom>
          <a:ln>
            <a:solidFill>
              <a:srgbClr val="990000"/>
            </a:solidFill>
          </a:ln>
        </p:spPr>
        <p:style>
          <a:lnRef idx="1">
            <a:schemeClr val="accent1"/>
          </a:lnRef>
          <a:fillRef idx="0">
            <a:schemeClr val="accent1"/>
          </a:fillRef>
          <a:effectRef idx="0">
            <a:schemeClr val="accent1"/>
          </a:effectRef>
          <a:fontRef idx="minor">
            <a:schemeClr val="tx1"/>
          </a:fontRef>
        </p:style>
      </p:cxnSp>
      <p:grpSp>
        <p:nvGrpSpPr>
          <p:cNvPr id="16390" name="组合 6"/>
          <p:cNvGrpSpPr/>
          <p:nvPr>
            <p:custDataLst>
              <p:tags r:id="rId13"/>
            </p:custDataLst>
          </p:nvPr>
        </p:nvGrpSpPr>
        <p:grpSpPr>
          <a:xfrm>
            <a:off x="178852" y="476649"/>
            <a:ext cx="2211221" cy="971081"/>
            <a:chOff x="638806" y="522695"/>
            <a:chExt cx="3149846" cy="1294149"/>
          </a:xfrm>
        </p:grpSpPr>
        <p:sp>
          <p:nvSpPr>
            <p:cNvPr id="4" name="平行四边形 3"/>
            <p:cNvSpPr/>
            <p:nvPr>
              <p:custDataLst>
                <p:tags r:id="rId14"/>
              </p:custDataLst>
            </p:nvPr>
          </p:nvSpPr>
          <p:spPr>
            <a:xfrm>
              <a:off x="1087982" y="598573"/>
              <a:ext cx="2700670" cy="699576"/>
            </a:xfrm>
            <a:prstGeom prst="parallelogram">
              <a:avLst/>
            </a:prstGeom>
            <a:solidFill>
              <a:srgbClr val="8D5219"/>
            </a:solidFill>
            <a:ln>
              <a:solidFill>
                <a:srgbClr val="9B59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700" strike="noStrike" noProof="1">
                <a:latin typeface="微软雅黑" panose="020B0503020204020204" charset="-122"/>
                <a:ea typeface="微软雅黑" panose="020B0503020204020204" charset="-122"/>
                <a:cs typeface="+mn-ea"/>
                <a:sym typeface="+mn-lt"/>
              </a:endParaRPr>
            </a:p>
          </p:txBody>
        </p:sp>
        <p:sp>
          <p:nvSpPr>
            <p:cNvPr id="16392" name="Rectangle 18"/>
            <p:cNvSpPr/>
            <p:nvPr>
              <p:custDataLst>
                <p:tags r:id="rId15"/>
              </p:custDataLst>
            </p:nvPr>
          </p:nvSpPr>
          <p:spPr>
            <a:xfrm>
              <a:off x="1720171" y="709939"/>
              <a:ext cx="1953820" cy="1106905"/>
            </a:xfrm>
            <a:prstGeom prst="rect">
              <a:avLst/>
            </a:prstGeom>
            <a:noFill/>
            <a:ln w="9525">
              <a:noFill/>
            </a:ln>
          </p:spPr>
          <p:txBody>
            <a:bodyPr wrap="none" lIns="0" tIns="0" rIns="0" bIns="0" anchor="t" anchorCtr="0">
              <a:spAutoFit/>
            </a:bodyPr>
            <a:lstStyle/>
            <a:p>
              <a:r>
                <a:rPr lang="zh-CN" altLang="en-US" sz="2700">
                  <a:solidFill>
                    <a:schemeClr val="bg1"/>
                  </a:solidFill>
                  <a:latin typeface="隶书" panose="02010509060101010101" pitchFamily="49" charset="-122"/>
                  <a:ea typeface="隶书" panose="02010509060101010101" pitchFamily="49" charset="-122"/>
                  <a:sym typeface="Arial" panose="020B0604020202020204" pitchFamily="34" charset="0"/>
                </a:rPr>
                <a:t>深入探究</a:t>
              </a:r>
              <a:endParaRPr lang="en-US" altLang="zh-CN" sz="2700">
                <a:solidFill>
                  <a:schemeClr val="bg1"/>
                </a:solidFill>
                <a:latin typeface="Arial" panose="020B0604020202020204" pitchFamily="34" charset="0"/>
                <a:ea typeface="方正姚体" panose="02010601030101010101" pitchFamily="2" charset="-122"/>
              </a:endParaRPr>
            </a:p>
            <a:p>
              <a:endParaRPr lang="en-US" altLang="zh-CN" sz="2700">
                <a:solidFill>
                  <a:schemeClr val="bg1"/>
                </a:solidFill>
                <a:latin typeface="Arial" panose="020B0604020202020204" pitchFamily="34" charset="0"/>
                <a:ea typeface="方正姚体" panose="02010601030101010101" pitchFamily="2" charset="-122"/>
                <a:sym typeface="Arial" panose="020B0604020202020204" pitchFamily="34" charset="0"/>
              </a:endParaRPr>
            </a:p>
          </p:txBody>
        </p:sp>
        <p:grpSp>
          <p:nvGrpSpPr>
            <p:cNvPr id="16393" name="组合 10"/>
            <p:cNvGrpSpPr/>
            <p:nvPr>
              <p:custDataLst>
                <p:tags r:id="rId16"/>
              </p:custDataLst>
            </p:nvPr>
          </p:nvGrpSpPr>
          <p:grpSpPr>
            <a:xfrm>
              <a:off x="638806" y="522695"/>
              <a:ext cx="898353" cy="827514"/>
              <a:chOff x="2068545" y="2690254"/>
              <a:chExt cx="2199969" cy="2026492"/>
            </a:xfrm>
          </p:grpSpPr>
          <p:sp>
            <p:nvSpPr>
              <p:cNvPr id="10" name="椭圆 9"/>
              <p:cNvSpPr/>
              <p:nvPr>
                <p:custDataLst>
                  <p:tags r:id="rId17"/>
                </p:custDataLst>
              </p:nvPr>
            </p:nvSpPr>
            <p:spPr>
              <a:xfrm>
                <a:off x="2068545" y="2690254"/>
                <a:ext cx="2199969" cy="20264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700" strike="noStrike" noProof="1">
                  <a:latin typeface="微软雅黑" panose="020B0503020204020204" charset="-122"/>
                  <a:ea typeface="微软雅黑" panose="020B0503020204020204" charset="-122"/>
                  <a:cs typeface="+mn-ea"/>
                  <a:sym typeface="+mn-lt"/>
                </a:endParaRPr>
              </a:p>
            </p:txBody>
          </p:sp>
          <p:sp>
            <p:nvSpPr>
              <p:cNvPr id="13" name="椭圆 12"/>
              <p:cNvSpPr/>
              <p:nvPr>
                <p:custDataLst>
                  <p:tags r:id="rId18"/>
                </p:custDataLst>
              </p:nvPr>
            </p:nvSpPr>
            <p:spPr bwMode="auto">
              <a:xfrm>
                <a:off x="2263068" y="2807290"/>
                <a:ext cx="1853018" cy="1853016"/>
              </a:xfrm>
              <a:prstGeom prst="ellipse">
                <a:avLst/>
              </a:prstGeom>
              <a:blipFill>
                <a:blip r:embed="rId19"/>
                <a:stretch>
                  <a:fillRect/>
                </a:stretch>
              </a:blip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3" tIns="45716" rIns="91433" bIns="45716" numCol="1" rtlCol="0" anchor="t" anchorCtr="0" compatLnSpc="1"/>
              <a:lstStyle/>
              <a:p>
                <a:pPr defTabSz="914400" fontAlgn="base"/>
                <a:endParaRPr lang="zh-CN" altLang="en-US" sz="2700" strike="noStrike" noProof="1">
                  <a:solidFill>
                    <a:schemeClr val="bg1"/>
                  </a:solidFill>
                  <a:latin typeface="微软雅黑" panose="020B0503020204020204" charset="-122"/>
                  <a:ea typeface="微软雅黑" panose="020B0503020204020204" charset="-122"/>
                  <a:cs typeface="+mn-ea"/>
                  <a:sym typeface="+mn-lt"/>
                </a:endParaRPr>
              </a:p>
            </p:txBody>
          </p:sp>
        </p:grpSp>
      </p:grpSp>
    </p:spTree>
    <p:custDataLst>
      <p:tags r:id="rId2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par>
                                <p:cTn id="21" presetID="1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ppt_y</p:attrName>
                                        </p:attrNameLst>
                                      </p:cBhvr>
                                      <p:tavLst>
                                        <p:tav tm="0">
                                          <p:val>
                                            <p:strVal val="#ppt_y+#ppt_h*1.125000"/>
                                          </p:val>
                                        </p:tav>
                                        <p:tav tm="100000">
                                          <p:val>
                                            <p:strVal val="#ppt_y"/>
                                          </p:val>
                                        </p:tav>
                                      </p:tavLst>
                                    </p:anim>
                                    <p:animEffect transition="in" filter="wipe(up)">
                                      <p:cBhvr>
                                        <p:cTn id="24" dur="500"/>
                                        <p:tgtEl>
                                          <p:spTgt spid="12"/>
                                        </p:tgtEl>
                                      </p:cBhvr>
                                    </p:animEffect>
                                  </p:childTnLst>
                                </p:cTn>
                              </p:par>
                              <p:par>
                                <p:cTn id="25" presetID="1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p:tgtEl>
                                          <p:spTgt spid="11"/>
                                        </p:tgtEl>
                                        <p:attrNameLst>
                                          <p:attrName>ppt_y</p:attrName>
                                        </p:attrNameLst>
                                      </p:cBhvr>
                                      <p:tavLst>
                                        <p:tav tm="0">
                                          <p:val>
                                            <p:strVal val="#ppt_y+#ppt_h*1.125000"/>
                                          </p:val>
                                        </p:tav>
                                        <p:tav tm="100000">
                                          <p:val>
                                            <p:strVal val="#ppt_y"/>
                                          </p:val>
                                        </p:tav>
                                      </p:tavLst>
                                    </p:anim>
                                    <p:animEffect transition="in" filter="wipe(up)">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09925" name="Picture 5"/>
          <p:cNvPicPr>
            <a:picLocks noChangeAspect="1"/>
          </p:cNvPicPr>
          <p:nvPr>
            <p:custDataLst>
              <p:tags r:id="rId2"/>
            </p:custDataLst>
          </p:nvPr>
        </p:nvPicPr>
        <p:blipFill>
          <a:blip r:embed="rId3"/>
          <a:stretch>
            <a:fillRect/>
          </a:stretch>
        </p:blipFill>
        <p:spPr>
          <a:xfrm>
            <a:off x="8010525" y="3205480"/>
            <a:ext cx="3403600" cy="3246120"/>
          </a:xfrm>
          <a:prstGeom prst="rect">
            <a:avLst/>
          </a:prstGeom>
          <a:noFill/>
          <a:ln w="9525">
            <a:noFill/>
          </a:ln>
        </p:spPr>
      </p:pic>
      <p:sp>
        <p:nvSpPr>
          <p:cNvPr id="49154" name="标题 22529"/>
          <p:cNvSpPr>
            <a:spLocks noGrp="1"/>
          </p:cNvSpPr>
          <p:nvPr>
            <p:custDataLst>
              <p:tags r:id="rId4"/>
            </p:custDataLst>
          </p:nvPr>
        </p:nvSpPr>
        <p:spPr>
          <a:xfrm>
            <a:off x="2495550" y="836295"/>
            <a:ext cx="7107238" cy="950913"/>
          </a:xfrm>
          <a:prstGeom prst="rect">
            <a:avLst/>
          </a:prstGeom>
          <a:gradFill rotWithShape="1">
            <a:gsLst>
              <a:gs pos="0">
                <a:srgbClr val="E30000"/>
              </a:gs>
              <a:gs pos="100000">
                <a:srgbClr val="760303"/>
              </a:gs>
            </a:gsLst>
            <a:lin ang="5400000"/>
          </a:gradFill>
          <a:ln w="9525">
            <a:noFill/>
          </a:ln>
        </p:spPr>
        <p:txBody>
          <a:bodyPr anchor="ctr" anchorCtr="0"/>
          <a:lstStyle/>
          <a:p>
            <a:pPr algn="ctr" eaLnBrk="0" hangingPunct="0"/>
            <a:r>
              <a:rPr lang="zh-CN" altLang="en-US" sz="4800" b="1">
                <a:solidFill>
                  <a:srgbClr val="FFFF00"/>
                </a:solidFill>
                <a:latin typeface="微软雅黑" panose="020B0503020204020204" charset="-122"/>
                <a:ea typeface="微软雅黑" panose="020B0503020204020204" charset="-122"/>
              </a:rPr>
              <a:t>走进诗歌，分析形象</a:t>
            </a:r>
            <a:endParaRPr lang="zh-CN" altLang="en-US" sz="4800" b="1">
              <a:solidFill>
                <a:srgbClr val="FFFF00"/>
              </a:solidFill>
              <a:latin typeface="微软雅黑" panose="020B0503020204020204" charset="-122"/>
              <a:ea typeface="微软雅黑" panose="020B0503020204020204" charset="-122"/>
            </a:endParaRPr>
          </a:p>
        </p:txBody>
      </p:sp>
      <p:sp>
        <p:nvSpPr>
          <p:cNvPr id="8" name="文本框 7"/>
          <p:cNvSpPr txBox="1"/>
          <p:nvPr>
            <p:custDataLst>
              <p:tags r:id="rId5"/>
            </p:custDataLst>
          </p:nvPr>
        </p:nvSpPr>
        <p:spPr>
          <a:xfrm>
            <a:off x="716280" y="2084705"/>
            <a:ext cx="9558655" cy="1076325"/>
          </a:xfrm>
          <a:prstGeom prst="rect">
            <a:avLst/>
          </a:prstGeom>
          <a:noFill/>
        </p:spPr>
        <p:txBody>
          <a:bodyPr wrap="square" rtlCol="0" anchor="t">
            <a:spAutoFit/>
          </a:bodyPr>
          <a:lstStyle/>
          <a:p>
            <a:r>
              <a:rPr lang="en-US" altLang="zh-CN" sz="3200" b="1">
                <a:solidFill>
                  <a:schemeClr val="tx1"/>
                </a:solidFill>
                <a:latin typeface="微软雅黑" panose="020B0503020204020204" charset="-122"/>
                <a:ea typeface="微软雅黑" panose="020B0503020204020204" charset="-122"/>
                <a:sym typeface="+mn-ea"/>
              </a:rPr>
              <a:t>1.</a:t>
            </a:r>
            <a:r>
              <a:rPr lang="zh-CN" altLang="en-US" sz="3200" b="1">
                <a:solidFill>
                  <a:schemeClr val="tx1"/>
                </a:solidFill>
                <a:latin typeface="微软雅黑" panose="020B0503020204020204" charset="-122"/>
                <a:ea typeface="微软雅黑" panose="020B0503020204020204" charset="-122"/>
                <a:sym typeface="+mn-ea"/>
              </a:rPr>
              <a:t>文中的刘兰芝是封建社会中的什么角色？请简要分析她的形象特点。</a:t>
            </a:r>
            <a:endParaRPr lang="zh-CN" altLang="en-US" sz="3200" b="1">
              <a:solidFill>
                <a:schemeClr val="tx1"/>
              </a:solidFill>
              <a:latin typeface="微软雅黑" panose="020B0503020204020204" charset="-122"/>
              <a:ea typeface="微软雅黑" panose="020B0503020204020204" charset="-122"/>
              <a:sym typeface="+mn-ea"/>
            </a:endParaRPr>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209925"/>
                                        </p:tgtEl>
                                        <p:attrNameLst>
                                          <p:attrName>style.visibility</p:attrName>
                                        </p:attrNameLst>
                                      </p:cBhvr>
                                      <p:to>
                                        <p:strVal val="visible"/>
                                      </p:to>
                                    </p:set>
                                    <p:animEffect transition="in" filter="wheel(4)">
                                      <p:cBhvr>
                                        <p:cTn id="7" dur="2000"/>
                                        <p:tgtEl>
                                          <p:spTgt spid="209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51201" name="Text Box 2"/>
          <p:cNvSpPr txBox="1"/>
          <p:nvPr>
            <p:custDataLst>
              <p:tags r:id="rId2"/>
            </p:custDataLst>
          </p:nvPr>
        </p:nvSpPr>
        <p:spPr>
          <a:xfrm>
            <a:off x="3072448" y="982345"/>
            <a:ext cx="3033712" cy="2971800"/>
          </a:xfrm>
          <a:prstGeom prst="rect">
            <a:avLst/>
          </a:prstGeom>
          <a:noFill/>
          <a:ln w="9525">
            <a:noFill/>
          </a:ln>
        </p:spPr>
        <p:txBody>
          <a:bodyPr anchor="t" anchorCtr="0">
            <a:spAutoFit/>
          </a:bodyPr>
          <a:lstStyle/>
          <a:p>
            <a:pPr>
              <a:lnSpc>
                <a:spcPct val="130000"/>
              </a:lnSpc>
            </a:pPr>
            <a:r>
              <a:rPr lang="zh-CN" altLang="en-US" sz="3600" b="1">
                <a:latin typeface="微软雅黑" panose="020B0503020204020204" charset="-122"/>
                <a:ea typeface="微软雅黑" panose="020B0503020204020204" charset="-122"/>
              </a:rPr>
              <a:t>十三能织素，十四学裁衣，十五弹箜篌，</a:t>
            </a:r>
            <a:endParaRPr lang="zh-CN" altLang="en-US" sz="3600" b="1">
              <a:latin typeface="微软雅黑" panose="020B0503020204020204" charset="-122"/>
              <a:ea typeface="微软雅黑" panose="020B0503020204020204" charset="-122"/>
            </a:endParaRPr>
          </a:p>
          <a:p>
            <a:pPr>
              <a:lnSpc>
                <a:spcPct val="130000"/>
              </a:lnSpc>
            </a:pPr>
            <a:r>
              <a:rPr lang="zh-CN" altLang="en-US" sz="3600" b="1">
                <a:latin typeface="微软雅黑" panose="020B0503020204020204" charset="-122"/>
                <a:ea typeface="微软雅黑" panose="020B0503020204020204" charset="-122"/>
              </a:rPr>
              <a:t>十六诵诗书。</a:t>
            </a:r>
            <a:endParaRPr lang="zh-CN" altLang="en-US" sz="3600" b="1">
              <a:latin typeface="微软雅黑" panose="020B0503020204020204" charset="-122"/>
              <a:ea typeface="微软雅黑" panose="020B0503020204020204" charset="-122"/>
            </a:endParaRPr>
          </a:p>
        </p:txBody>
      </p:sp>
      <p:pic>
        <p:nvPicPr>
          <p:cNvPr id="51202" name="Picture 3"/>
          <p:cNvPicPr>
            <a:picLocks noChangeAspect="1"/>
          </p:cNvPicPr>
          <p:nvPr>
            <p:custDataLst>
              <p:tags r:id="rId3"/>
            </p:custDataLst>
          </p:nvPr>
        </p:nvPicPr>
        <p:blipFill>
          <a:blip r:embed="rId4"/>
          <a:stretch>
            <a:fillRect/>
          </a:stretch>
        </p:blipFill>
        <p:spPr>
          <a:xfrm>
            <a:off x="6817360" y="982345"/>
            <a:ext cx="2762885" cy="3016250"/>
          </a:xfrm>
          <a:prstGeom prst="rect">
            <a:avLst/>
          </a:prstGeom>
          <a:noFill/>
          <a:ln w="9525">
            <a:noFill/>
          </a:ln>
        </p:spPr>
      </p:pic>
      <p:sp>
        <p:nvSpPr>
          <p:cNvPr id="3" name="矩形: 对角圆角 2"/>
          <p:cNvSpPr/>
          <p:nvPr>
            <p:custDataLst>
              <p:tags r:id="rId5"/>
            </p:custDataLst>
          </p:nvPr>
        </p:nvSpPr>
        <p:spPr>
          <a:xfrm>
            <a:off x="3216856" y="4510273"/>
            <a:ext cx="6241403" cy="804227"/>
          </a:xfrm>
          <a:prstGeom prst="round2DiagRect">
            <a:avLst/>
          </a:prstGeom>
          <a:gradFill>
            <a:gsLst>
              <a:gs pos="9000">
                <a:srgbClr val="F4D8CE"/>
              </a:gs>
              <a:gs pos="100000">
                <a:srgbClr val="E0805E"/>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nSpc>
                <a:spcPct val="120000"/>
              </a:lnSpc>
            </a:pPr>
            <a:r>
              <a:rPr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聪慧、能干、多才多艺、有教养</a:t>
            </a:r>
            <a:endParaRPr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2" name="左弧形箭头 1"/>
          <p:cNvSpPr/>
          <p:nvPr>
            <p:custDataLst>
              <p:tags r:id="rId6"/>
            </p:custDataLst>
          </p:nvPr>
        </p:nvSpPr>
        <p:spPr>
          <a:xfrm>
            <a:off x="1848485" y="2854325"/>
            <a:ext cx="1069975" cy="2325370"/>
          </a:xfrm>
          <a:prstGeom prst="curvedRightArrow">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ustDataLst>
      <p:tags r:id="rId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51201" name="Text Box 2"/>
          <p:cNvSpPr txBox="1"/>
          <p:nvPr>
            <p:custDataLst>
              <p:tags r:id="rId2"/>
            </p:custDataLst>
          </p:nvPr>
        </p:nvSpPr>
        <p:spPr>
          <a:xfrm>
            <a:off x="3431223" y="982345"/>
            <a:ext cx="3033712" cy="3138170"/>
          </a:xfrm>
          <a:prstGeom prst="rect">
            <a:avLst/>
          </a:prstGeom>
          <a:noFill/>
          <a:ln w="9525">
            <a:noFill/>
          </a:ln>
        </p:spPr>
        <p:txBody>
          <a:bodyPr anchor="t" anchorCtr="0">
            <a:spAutoFit/>
          </a:bodyPr>
          <a:lstStyle/>
          <a:p>
            <a:pPr>
              <a:spcBef>
                <a:spcPct val="50000"/>
              </a:spcBef>
            </a:pPr>
            <a:r>
              <a:rPr lang="zh-CN" altLang="en-US" sz="3600" b="1">
                <a:latin typeface="微软雅黑" panose="020B0503020204020204" charset="-122"/>
                <a:ea typeface="微软雅黑" panose="020B0503020204020204" charset="-122"/>
                <a:sym typeface="+mn-ea"/>
              </a:rPr>
              <a:t>鸡鸣入机织，</a:t>
            </a:r>
            <a:endParaRPr lang="zh-CN" altLang="en-US" sz="3600" b="1">
              <a:latin typeface="微软雅黑" panose="020B0503020204020204" charset="-122"/>
              <a:ea typeface="微软雅黑" panose="020B0503020204020204" charset="-122"/>
            </a:endParaRPr>
          </a:p>
          <a:p>
            <a:pPr>
              <a:spcBef>
                <a:spcPct val="50000"/>
              </a:spcBef>
            </a:pPr>
            <a:r>
              <a:rPr lang="zh-CN" altLang="en-US" sz="3600" b="1">
                <a:latin typeface="微软雅黑" panose="020B0503020204020204" charset="-122"/>
                <a:ea typeface="微软雅黑" panose="020B0503020204020204" charset="-122"/>
                <a:sym typeface="+mn-ea"/>
              </a:rPr>
              <a:t>夜夜不得息。</a:t>
            </a:r>
            <a:endParaRPr lang="zh-CN" altLang="en-US" sz="3600" b="1">
              <a:latin typeface="微软雅黑" panose="020B0503020204020204" charset="-122"/>
              <a:ea typeface="微软雅黑" panose="020B0503020204020204" charset="-122"/>
            </a:endParaRPr>
          </a:p>
          <a:p>
            <a:pPr>
              <a:spcBef>
                <a:spcPct val="50000"/>
              </a:spcBef>
            </a:pPr>
            <a:r>
              <a:rPr lang="zh-CN" altLang="en-US" sz="3600" b="1">
                <a:latin typeface="微软雅黑" panose="020B0503020204020204" charset="-122"/>
                <a:ea typeface="微软雅黑" panose="020B0503020204020204" charset="-122"/>
                <a:sym typeface="+mn-ea"/>
              </a:rPr>
              <a:t>三日断五匹，</a:t>
            </a:r>
            <a:endParaRPr lang="zh-CN" altLang="en-US" sz="3600" b="1">
              <a:latin typeface="微软雅黑" panose="020B0503020204020204" charset="-122"/>
              <a:ea typeface="微软雅黑" panose="020B0503020204020204" charset="-122"/>
            </a:endParaRPr>
          </a:p>
          <a:p>
            <a:pPr>
              <a:spcBef>
                <a:spcPct val="50000"/>
              </a:spcBef>
            </a:pPr>
            <a:r>
              <a:rPr lang="zh-CN" altLang="en-US" sz="3600" b="1">
                <a:latin typeface="微软雅黑" panose="020B0503020204020204" charset="-122"/>
                <a:ea typeface="微软雅黑" panose="020B0503020204020204" charset="-122"/>
                <a:sym typeface="+mn-ea"/>
              </a:rPr>
              <a:t>大人故嫌迟。</a:t>
            </a:r>
            <a:endParaRPr lang="zh-CN" altLang="en-US" sz="3600" b="1">
              <a:latin typeface="微软雅黑" panose="020B0503020204020204" charset="-122"/>
              <a:ea typeface="微软雅黑" panose="020B0503020204020204" charset="-122"/>
            </a:endParaRPr>
          </a:p>
        </p:txBody>
      </p:sp>
      <p:pic>
        <p:nvPicPr>
          <p:cNvPr id="52226" name="Picture 3"/>
          <p:cNvPicPr>
            <a:picLocks noChangeAspect="1"/>
          </p:cNvPicPr>
          <p:nvPr>
            <p:custDataLst>
              <p:tags r:id="rId3"/>
            </p:custDataLst>
          </p:nvPr>
        </p:nvPicPr>
        <p:blipFill>
          <a:blip r:embed="rId4"/>
          <a:stretch>
            <a:fillRect/>
          </a:stretch>
        </p:blipFill>
        <p:spPr>
          <a:xfrm>
            <a:off x="6845300" y="982345"/>
            <a:ext cx="2981325" cy="3208020"/>
          </a:xfrm>
          <a:prstGeom prst="rect">
            <a:avLst/>
          </a:prstGeom>
          <a:noFill/>
          <a:ln w="9525">
            <a:noFill/>
          </a:ln>
        </p:spPr>
      </p:pic>
      <p:sp>
        <p:nvSpPr>
          <p:cNvPr id="3" name="云形标注 2"/>
          <p:cNvSpPr/>
          <p:nvPr>
            <p:custDataLst>
              <p:tags r:id="rId5"/>
            </p:custDataLst>
          </p:nvPr>
        </p:nvSpPr>
        <p:spPr>
          <a:xfrm>
            <a:off x="2063750" y="4652645"/>
            <a:ext cx="3145790" cy="1747520"/>
          </a:xfrm>
          <a:prstGeom prst="cloudCallout">
            <a:avLst>
              <a:gd name="adj1" fmla="val 45851"/>
              <a:gd name="adj2" fmla="val -130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勤劳、能干</a:t>
            </a:r>
            <a:endParaRPr lang="zh-CN" altLang="en-US" sz="28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53250" name="Rectangle 3"/>
          <p:cNvSpPr/>
          <p:nvPr>
            <p:custDataLst>
              <p:tags r:id="rId2"/>
            </p:custDataLst>
          </p:nvPr>
        </p:nvSpPr>
        <p:spPr>
          <a:xfrm>
            <a:off x="2136140" y="1124585"/>
            <a:ext cx="5380355" cy="2084070"/>
          </a:xfrm>
          <a:prstGeom prst="rect">
            <a:avLst/>
          </a:prstGeom>
          <a:noFill/>
          <a:ln w="9525">
            <a:noFill/>
          </a:ln>
        </p:spPr>
        <p:txBody>
          <a:bodyPr wrap="square" anchor="t" anchorCtr="0">
            <a:spAutoFit/>
          </a:bodyPr>
          <a:lstStyle/>
          <a:p>
            <a:pPr>
              <a:lnSpc>
                <a:spcPct val="120000"/>
              </a:lnSpc>
            </a:pPr>
            <a:r>
              <a:rPr lang="zh-CN" altLang="en-US" sz="3600" b="1">
                <a:latin typeface="微软雅黑" panose="020B0503020204020204" charset="-122"/>
                <a:ea typeface="微软雅黑" panose="020B0503020204020204" charset="-122"/>
              </a:rPr>
              <a:t>非为织作迟，君家妇难为！</a:t>
            </a:r>
            <a:endParaRPr lang="zh-CN" altLang="en-US" sz="3600" b="1">
              <a:latin typeface="微软雅黑" panose="020B0503020204020204" charset="-122"/>
              <a:ea typeface="微软雅黑" panose="020B0503020204020204" charset="-122"/>
            </a:endParaRPr>
          </a:p>
          <a:p>
            <a:pPr>
              <a:lnSpc>
                <a:spcPct val="120000"/>
              </a:lnSpc>
            </a:pPr>
            <a:r>
              <a:rPr lang="zh-CN" altLang="en-US" sz="3600" b="1">
                <a:latin typeface="微软雅黑" panose="020B0503020204020204" charset="-122"/>
                <a:ea typeface="微软雅黑" panose="020B0503020204020204" charset="-122"/>
              </a:rPr>
              <a:t>妾不堪驱使，徒留无所施，</a:t>
            </a:r>
            <a:endParaRPr lang="zh-CN" altLang="en-US" sz="3600" b="1">
              <a:latin typeface="微软雅黑" panose="020B0503020204020204" charset="-122"/>
              <a:ea typeface="微软雅黑" panose="020B0503020204020204" charset="-122"/>
            </a:endParaRPr>
          </a:p>
          <a:p>
            <a:pPr>
              <a:lnSpc>
                <a:spcPct val="120000"/>
              </a:lnSpc>
            </a:pPr>
            <a:r>
              <a:rPr lang="zh-CN" altLang="en-US" sz="3600" b="1">
                <a:latin typeface="微软雅黑" panose="020B0503020204020204" charset="-122"/>
                <a:ea typeface="微软雅黑" panose="020B0503020204020204" charset="-122"/>
              </a:rPr>
              <a:t>便可白公姥，及时相遣归。</a:t>
            </a:r>
            <a:endParaRPr lang="zh-CN" altLang="en-US" sz="3600" b="1">
              <a:latin typeface="微软雅黑" panose="020B0503020204020204" charset="-122"/>
              <a:ea typeface="微软雅黑" panose="020B0503020204020204" charset="-122"/>
            </a:endParaRPr>
          </a:p>
        </p:txBody>
      </p:sp>
      <p:pic>
        <p:nvPicPr>
          <p:cNvPr id="53249" name="Picture 2"/>
          <p:cNvPicPr>
            <a:picLocks noChangeAspect="1"/>
          </p:cNvPicPr>
          <p:nvPr>
            <p:custDataLst>
              <p:tags r:id="rId3"/>
            </p:custDataLst>
          </p:nvPr>
        </p:nvPicPr>
        <p:blipFill>
          <a:blip r:embed="rId4"/>
          <a:srcRect l="5209" t="5647" r="10123" b="10036"/>
          <a:stretch>
            <a:fillRect/>
          </a:stretch>
        </p:blipFill>
        <p:spPr>
          <a:xfrm>
            <a:off x="7784465" y="692150"/>
            <a:ext cx="2554605" cy="3859530"/>
          </a:xfrm>
          <a:prstGeom prst="rect">
            <a:avLst/>
          </a:prstGeom>
          <a:noFill/>
          <a:ln w="9525">
            <a:noFill/>
          </a:ln>
        </p:spPr>
      </p:pic>
      <p:sp>
        <p:nvSpPr>
          <p:cNvPr id="3" name="矩形: 对角圆角 2"/>
          <p:cNvSpPr/>
          <p:nvPr>
            <p:custDataLst>
              <p:tags r:id="rId5"/>
            </p:custDataLst>
          </p:nvPr>
        </p:nvSpPr>
        <p:spPr>
          <a:xfrm>
            <a:off x="2856230" y="4725035"/>
            <a:ext cx="4247515" cy="143002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nSpc>
                <a:spcPct val="120000"/>
              </a:lnSpc>
            </a:pPr>
            <a:r>
              <a:rPr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头脑清醒、刚强倔强、自尊自爱、勇于反抗</a:t>
            </a:r>
            <a:endParaRPr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43013" name="AutoShape 5"/>
          <p:cNvSpPr/>
          <p:nvPr>
            <p:custDataLst>
              <p:tags r:id="rId6"/>
            </p:custDataLst>
          </p:nvPr>
        </p:nvSpPr>
        <p:spPr>
          <a:xfrm>
            <a:off x="4584065" y="3356610"/>
            <a:ext cx="578485" cy="975995"/>
          </a:xfrm>
          <a:prstGeom prst="downArrow">
            <a:avLst>
              <a:gd name="adj1" fmla="val 50000"/>
              <a:gd name="adj2" fmla="val 50152"/>
            </a:avLst>
          </a:prstGeom>
          <a:gradFill>
            <a:gsLst>
              <a:gs pos="0">
                <a:srgbClr val="FE4444"/>
              </a:gs>
              <a:gs pos="100000">
                <a:srgbClr val="832B2B"/>
              </a:gs>
            </a:gsLst>
            <a:lin ang="0" scaled="0"/>
          </a:gradFill>
          <a:ln w="19050" cap="flat" cmpd="sng">
            <a:solidFill>
              <a:schemeClr val="tx1"/>
            </a:solidFill>
            <a:prstDash val="solid"/>
            <a:miter/>
            <a:headEnd type="none" w="med" len="med"/>
            <a:tailEnd type="none" w="med" len="med"/>
          </a:ln>
        </p:spPr>
        <p:txBody>
          <a:bodyPr vert="eaVert" wrap="none" anchor="ctr" anchorCtr="0"/>
          <a:lstStyle/>
          <a:p>
            <a:endParaRPr lang="zh-CN" altLang="en-US">
              <a:latin typeface="Arial" panose="020B0604020202020204" pitchFamily="34" charset="0"/>
              <a:ea typeface="宋体" panose="02010600030101010101" pitchFamily="2" charset="-122"/>
            </a:endParaRPr>
          </a:p>
        </p:txBody>
      </p:sp>
    </p:spTree>
    <p:custDataLst>
      <p:tags r:id="rId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3013"/>
                                        </p:tgtEl>
                                        <p:attrNameLst>
                                          <p:attrName>style.visibility</p:attrName>
                                        </p:attrNameLst>
                                      </p:cBhvr>
                                      <p:to>
                                        <p:strVal val="visible"/>
                                      </p:to>
                                    </p:set>
                                    <p:animEffect transition="in" filter="fade">
                                      <p:cBhvr>
                                        <p:cTn id="7" dur="1000"/>
                                        <p:tgtEl>
                                          <p:spTgt spid="43013"/>
                                        </p:tgtEl>
                                      </p:cBhvr>
                                    </p:animEffect>
                                    <p:anim calcmode="lin" valueType="num">
                                      <p:cBhvr>
                                        <p:cTn id="8" dur="1000" fill="hold"/>
                                        <p:tgtEl>
                                          <p:spTgt spid="43013"/>
                                        </p:tgtEl>
                                        <p:attrNameLst>
                                          <p:attrName>ppt_x</p:attrName>
                                        </p:attrNameLst>
                                      </p:cBhvr>
                                      <p:tavLst>
                                        <p:tav tm="0">
                                          <p:val>
                                            <p:strVal val="#ppt_x"/>
                                          </p:val>
                                        </p:tav>
                                        <p:tav tm="100000">
                                          <p:val>
                                            <p:strVal val="#ppt_x"/>
                                          </p:val>
                                        </p:tav>
                                      </p:tavLst>
                                    </p:anim>
                                    <p:anim calcmode="lin" valueType="num">
                                      <p:cBhvr>
                                        <p:cTn id="9" dur="1000" fill="hold"/>
                                        <p:tgtEl>
                                          <p:spTgt spid="430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30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55297" name="Text Box 2"/>
          <p:cNvSpPr txBox="1"/>
          <p:nvPr>
            <p:custDataLst>
              <p:tags r:id="rId2"/>
            </p:custDataLst>
          </p:nvPr>
        </p:nvSpPr>
        <p:spPr>
          <a:xfrm>
            <a:off x="5015865" y="2028825"/>
            <a:ext cx="5393055" cy="3044190"/>
          </a:xfrm>
          <a:prstGeom prst="rect">
            <a:avLst/>
          </a:prstGeom>
          <a:noFill/>
          <a:ln w="9525">
            <a:noFill/>
          </a:ln>
        </p:spPr>
        <p:txBody>
          <a:bodyPr wrap="square" anchor="t" anchorCtr="0">
            <a:spAutoFit/>
          </a:bodyPr>
          <a:lstStyle/>
          <a:p>
            <a:pPr>
              <a:lnSpc>
                <a:spcPct val="120000"/>
              </a:lnSpc>
              <a:spcBef>
                <a:spcPct val="50000"/>
              </a:spcBef>
            </a:pPr>
            <a:r>
              <a:rPr lang="zh-CN" altLang="en-US" sz="3200" b="1">
                <a:solidFill>
                  <a:schemeClr val="tx1">
                    <a:lumMod val="95000"/>
                    <a:lumOff val="5000"/>
                  </a:schemeClr>
                </a:solidFill>
                <a:latin typeface="微软雅黑" panose="020B0503020204020204" charset="-122"/>
                <a:ea typeface="微软雅黑" panose="020B0503020204020204" charset="-122"/>
                <a:sym typeface="+mn-ea"/>
              </a:rPr>
              <a:t>上堂拜阿母，阿母怒不止。“昔作女儿时，生小出野里，本自无教训，兼愧贵家子。受母钱帛多，不堪母驱使。今日还家去，念母劳家里。”</a:t>
            </a:r>
            <a:endParaRPr lang="zh-CN" altLang="en-US" sz="3200" b="1">
              <a:solidFill>
                <a:schemeClr val="tx1">
                  <a:lumMod val="95000"/>
                  <a:lumOff val="5000"/>
                </a:schemeClr>
              </a:solidFill>
              <a:latin typeface="微软雅黑" panose="020B0503020204020204" charset="-122"/>
              <a:ea typeface="微软雅黑" panose="020B0503020204020204" charset="-122"/>
              <a:sym typeface="+mn-ea"/>
            </a:endParaRPr>
          </a:p>
        </p:txBody>
      </p:sp>
      <p:pic>
        <p:nvPicPr>
          <p:cNvPr id="15" name="Picture 6"/>
          <p:cNvPicPr>
            <a:picLocks noChangeAspect="1"/>
          </p:cNvPicPr>
          <p:nvPr>
            <p:custDataLst>
              <p:tags r:id="rId3"/>
            </p:custDataLst>
          </p:nvPr>
        </p:nvPicPr>
        <p:blipFill>
          <a:blip r:embed="rId4">
            <a:clrChange>
              <a:clrFrom>
                <a:srgbClr val="E0E0E0"/>
              </a:clrFrom>
              <a:clrTo>
                <a:srgbClr val="E0E0E0">
                  <a:alpha val="0"/>
                </a:srgbClr>
              </a:clrTo>
            </a:clrChange>
          </a:blip>
          <a:srcRect r="5946" b="5687"/>
          <a:stretch>
            <a:fillRect/>
          </a:stretch>
        </p:blipFill>
        <p:spPr>
          <a:xfrm>
            <a:off x="671195" y="1576070"/>
            <a:ext cx="3030855" cy="4178300"/>
          </a:xfrm>
          <a:prstGeom prst="rect">
            <a:avLst/>
          </a:prstGeom>
          <a:noFill/>
          <a:ln w="9525">
            <a:noFill/>
          </a:ln>
        </p:spPr>
      </p:pic>
      <p:sp>
        <p:nvSpPr>
          <p:cNvPr id="2" name="圆角矩形标注 1"/>
          <p:cNvSpPr/>
          <p:nvPr>
            <p:custDataLst>
              <p:tags r:id="rId5"/>
            </p:custDataLst>
          </p:nvPr>
        </p:nvSpPr>
        <p:spPr>
          <a:xfrm>
            <a:off x="6252210" y="513715"/>
            <a:ext cx="3858260" cy="1062355"/>
          </a:xfrm>
          <a:prstGeom prst="wedgeRoundRectCallout">
            <a:avLst>
              <a:gd name="adj1" fmla="val -52962"/>
              <a:gd name="adj2" fmla="val 97041"/>
              <a:gd name="adj3" fmla="val 16667"/>
            </a:avLst>
          </a:prstGeom>
          <a:gradFill>
            <a:gsLst>
              <a:gs pos="0">
                <a:srgbClr val="012D86"/>
              </a:gs>
              <a:gs pos="100000">
                <a:srgbClr val="0E2557"/>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l"/>
            <a:r>
              <a:rPr lang="zh-CN" altLang="en-US" sz="2800" b="1">
                <a:solidFill>
                  <a:schemeClr val="bg1"/>
                </a:solidFill>
                <a:latin typeface="微软雅黑" panose="020B0503020204020204" charset="-122"/>
                <a:ea typeface="微软雅黑" panose="020B0503020204020204" charset="-122"/>
                <a:sym typeface="+mn-ea"/>
              </a:rPr>
              <a:t>谦逊敬老</a:t>
            </a:r>
            <a:r>
              <a:rPr lang="en-US" altLang="zh-CN" sz="2800" b="1">
                <a:solidFill>
                  <a:schemeClr val="bg1"/>
                </a:solidFill>
                <a:latin typeface="微软雅黑" panose="020B0503020204020204" charset="-122"/>
                <a:ea typeface="微软雅黑" panose="020B0503020204020204" charset="-122"/>
                <a:sym typeface="+mn-ea"/>
              </a:rPr>
              <a:t>,</a:t>
            </a:r>
            <a:r>
              <a:rPr lang="zh-CN" altLang="en-US" sz="2800" b="1">
                <a:solidFill>
                  <a:schemeClr val="bg1"/>
                </a:solidFill>
                <a:latin typeface="微软雅黑" panose="020B0503020204020204" charset="-122"/>
                <a:ea typeface="微软雅黑" panose="020B0503020204020204" charset="-122"/>
                <a:sym typeface="+mn-ea"/>
              </a:rPr>
              <a:t>知书达礼</a:t>
            </a:r>
            <a:r>
              <a:rPr lang="en-US" altLang="zh-CN" sz="2800" b="1">
                <a:solidFill>
                  <a:schemeClr val="bg1"/>
                </a:solidFill>
                <a:latin typeface="微软雅黑" panose="020B0503020204020204" charset="-122"/>
                <a:ea typeface="微软雅黑" panose="020B0503020204020204" charset="-122"/>
                <a:sym typeface="+mn-ea"/>
              </a:rPr>
              <a:t>,</a:t>
            </a:r>
            <a:r>
              <a:rPr lang="zh-CN" altLang="en-US" sz="2800" b="1">
                <a:solidFill>
                  <a:schemeClr val="bg1"/>
                </a:solidFill>
                <a:latin typeface="微软雅黑" panose="020B0503020204020204" charset="-122"/>
                <a:ea typeface="微软雅黑" panose="020B0503020204020204" charset="-122"/>
                <a:sym typeface="+mn-ea"/>
              </a:rPr>
              <a:t>有修养，识大体</a:t>
            </a:r>
            <a:r>
              <a:rPr lang="zh-CN" altLang="en-US" sz="2800" b="1">
                <a:solidFill>
                  <a:schemeClr val="bg1"/>
                </a:solidFill>
                <a:latin typeface="微软雅黑" panose="020B0503020204020204" charset="-122"/>
                <a:ea typeface="微软雅黑" panose="020B0503020204020204" charset="-122"/>
                <a:sym typeface="宋体" panose="02010600030101010101" pitchFamily="2" charset="-122"/>
              </a:rPr>
              <a:t>，</a:t>
            </a:r>
            <a:r>
              <a:rPr lang="zh-CN" altLang="en-US" sz="2800" b="1">
                <a:solidFill>
                  <a:schemeClr val="bg1"/>
                </a:solidFill>
                <a:latin typeface="微软雅黑" panose="020B0503020204020204" charset="-122"/>
                <a:ea typeface="微软雅黑" panose="020B0503020204020204" charset="-122"/>
                <a:sym typeface="+mn-ea"/>
              </a:rPr>
              <a:t>善良</a:t>
            </a:r>
            <a:endParaRPr lang="zh-CN" altLang="en-US" sz="2800" b="1">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0961" name="矩形 41985"/>
          <p:cNvSpPr/>
          <p:nvPr>
            <p:custDataLst>
              <p:tags r:id="rId2"/>
            </p:custDataLst>
          </p:nvPr>
        </p:nvSpPr>
        <p:spPr>
          <a:xfrm>
            <a:off x="2279650" y="764540"/>
            <a:ext cx="4766945" cy="3930650"/>
          </a:xfrm>
          <a:prstGeom prst="rect">
            <a:avLst/>
          </a:prstGeom>
          <a:noFill/>
          <a:ln w="9525">
            <a:noFill/>
          </a:ln>
        </p:spPr>
        <p:txBody>
          <a:bodyPr wrap="square" anchor="t" anchorCtr="0">
            <a:spAutoFit/>
          </a:bodyPr>
          <a:lstStyle/>
          <a:p>
            <a:pPr>
              <a:lnSpc>
                <a:spcPct val="130000"/>
              </a:lnSpc>
            </a:pPr>
            <a:r>
              <a:rPr lang="zh-CN" altLang="en-US" sz="3200" b="1">
                <a:solidFill>
                  <a:schemeClr val="tx1">
                    <a:lumMod val="95000"/>
                    <a:lumOff val="5000"/>
                  </a:schemeClr>
                </a:solidFill>
                <a:latin typeface="微软雅黑" panose="020B0503020204020204" charset="-122"/>
                <a:ea typeface="微软雅黑" panose="020B0503020204020204" charset="-122"/>
              </a:rPr>
              <a:t>却与小姑别，泪落连珠子。“新妇初来时，小姑始扶床；今日被驱遣，小姑如我长。勤心养公姥，好自相扶将。初七及下九，嬉戏莫相忘。”</a:t>
            </a:r>
            <a:endParaRPr lang="zh-CN" altLang="en-US" sz="3200" b="1">
              <a:solidFill>
                <a:schemeClr val="tx1">
                  <a:lumMod val="95000"/>
                  <a:lumOff val="5000"/>
                </a:schemeClr>
              </a:solidFill>
              <a:latin typeface="微软雅黑" panose="020B0503020204020204" charset="-122"/>
              <a:ea typeface="微软雅黑" panose="020B0503020204020204" charset="-122"/>
            </a:endParaRPr>
          </a:p>
        </p:txBody>
      </p:sp>
      <p:pic>
        <p:nvPicPr>
          <p:cNvPr id="56322" name="Picture 3"/>
          <p:cNvPicPr>
            <a:picLocks noChangeAspect="1"/>
          </p:cNvPicPr>
          <p:nvPr>
            <p:custDataLst>
              <p:tags r:id="rId3"/>
            </p:custDataLst>
          </p:nvPr>
        </p:nvPicPr>
        <p:blipFill>
          <a:blip r:embed="rId4"/>
          <a:stretch>
            <a:fillRect/>
          </a:stretch>
        </p:blipFill>
        <p:spPr>
          <a:xfrm>
            <a:off x="7536180" y="908685"/>
            <a:ext cx="2759075" cy="3470275"/>
          </a:xfrm>
          <a:prstGeom prst="rect">
            <a:avLst/>
          </a:prstGeom>
          <a:noFill/>
          <a:ln w="9525">
            <a:noFill/>
          </a:ln>
        </p:spPr>
      </p:pic>
      <p:sp>
        <p:nvSpPr>
          <p:cNvPr id="45060" name="AutoShape 4"/>
          <p:cNvSpPr/>
          <p:nvPr>
            <p:custDataLst>
              <p:tags r:id="rId5"/>
            </p:custDataLst>
          </p:nvPr>
        </p:nvSpPr>
        <p:spPr>
          <a:xfrm>
            <a:off x="4727575" y="4643120"/>
            <a:ext cx="567690" cy="842010"/>
          </a:xfrm>
          <a:prstGeom prst="downArrow">
            <a:avLst>
              <a:gd name="adj1" fmla="val 50000"/>
              <a:gd name="adj2" fmla="val 50152"/>
            </a:avLst>
          </a:prstGeom>
          <a:solidFill>
            <a:schemeClr val="accent6">
              <a:lumMod val="20000"/>
              <a:lumOff val="80000"/>
            </a:schemeClr>
          </a:solidFill>
          <a:ln w="9525" cap="flat" cmpd="sng">
            <a:solidFill>
              <a:schemeClr val="tx1"/>
            </a:solidFill>
            <a:prstDash val="solid"/>
            <a:miter/>
            <a:headEnd type="none" w="med" len="med"/>
            <a:tailEnd type="none" w="med" len="med"/>
          </a:ln>
        </p:spPr>
        <p:txBody>
          <a:bodyPr vert="eaVert" wrap="none" anchor="ctr" anchorCtr="0"/>
          <a:lstStyle/>
          <a:p>
            <a:endParaRPr lang="zh-CN" altLang="en-US">
              <a:latin typeface="Arial" panose="020B0604020202020204" pitchFamily="34" charset="0"/>
              <a:ea typeface="宋体" panose="02010600030101010101" pitchFamily="2" charset="-122"/>
            </a:endParaRPr>
          </a:p>
        </p:txBody>
      </p:sp>
      <p:sp>
        <p:nvSpPr>
          <p:cNvPr id="45062" name="Text Box 6"/>
          <p:cNvSpPr txBox="1"/>
          <p:nvPr>
            <p:custDataLst>
              <p:tags r:id="rId6"/>
            </p:custDataLst>
          </p:nvPr>
        </p:nvSpPr>
        <p:spPr>
          <a:xfrm>
            <a:off x="2279015" y="5589270"/>
            <a:ext cx="5709285" cy="583565"/>
          </a:xfrm>
          <a:prstGeom prst="rect">
            <a:avLst/>
          </a:prstGeom>
          <a:noFill/>
          <a:ln w="9525">
            <a:noFill/>
          </a:ln>
        </p:spPr>
        <p:txBody>
          <a:bodyPr wrap="square" anchor="t" anchorCtr="0">
            <a:spAutoFit/>
          </a:bodyPr>
          <a:lstStyle/>
          <a:p>
            <a:r>
              <a:rPr lang="zh-CN" altLang="en-US" sz="3200" b="1">
                <a:solidFill>
                  <a:srgbClr val="FF0000"/>
                </a:solidFill>
                <a:latin typeface="微软雅黑" panose="020B0503020204020204" charset="-122"/>
                <a:ea typeface="微软雅黑" panose="020B0503020204020204" charset="-122"/>
              </a:rPr>
              <a:t>离别嘱咐，重情重义</a:t>
            </a:r>
            <a:r>
              <a:rPr lang="en-US" altLang="zh-CN" sz="3200" b="1">
                <a:solidFill>
                  <a:srgbClr val="FF0000"/>
                </a:solidFill>
                <a:latin typeface="微软雅黑" panose="020B0503020204020204" charset="-122"/>
                <a:ea typeface="微软雅黑" panose="020B0503020204020204" charset="-122"/>
              </a:rPr>
              <a:t>,</a:t>
            </a:r>
            <a:r>
              <a:rPr lang="zh-CN" altLang="en-US" sz="3200" b="1">
                <a:solidFill>
                  <a:srgbClr val="FF0000"/>
                </a:solidFill>
                <a:latin typeface="微软雅黑" panose="020B0503020204020204" charset="-122"/>
                <a:ea typeface="微软雅黑" panose="020B0503020204020204" charset="-122"/>
              </a:rPr>
              <a:t>心地善良</a:t>
            </a:r>
            <a:endParaRPr lang="zh-CN" altLang="en-US" sz="3200" b="1">
              <a:solidFill>
                <a:srgbClr val="FF0000"/>
              </a:solidFill>
              <a:latin typeface="微软雅黑" panose="020B0503020204020204" charset="-122"/>
              <a:ea typeface="微软雅黑" panose="020B0503020204020204" charset="-122"/>
            </a:endParaRPr>
          </a:p>
        </p:txBody>
      </p:sp>
    </p:spTree>
    <p:custDataLst>
      <p:tags r:id="rId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fade">
                                      <p:cBhvr>
                                        <p:cTn id="7" dur="1000"/>
                                        <p:tgtEl>
                                          <p:spTgt spid="45060"/>
                                        </p:tgtEl>
                                      </p:cBhvr>
                                    </p:animEffect>
                                    <p:anim calcmode="lin" valueType="num">
                                      <p:cBhvr>
                                        <p:cTn id="8" dur="1000" fill="hold"/>
                                        <p:tgtEl>
                                          <p:spTgt spid="45060"/>
                                        </p:tgtEl>
                                        <p:attrNameLst>
                                          <p:attrName>ppt_x</p:attrName>
                                        </p:attrNameLst>
                                      </p:cBhvr>
                                      <p:tavLst>
                                        <p:tav tm="0">
                                          <p:val>
                                            <p:strVal val="#ppt_x"/>
                                          </p:val>
                                        </p:tav>
                                        <p:tav tm="100000">
                                          <p:val>
                                            <p:strVal val="#ppt_x"/>
                                          </p:val>
                                        </p:tav>
                                      </p:tavLst>
                                    </p:anim>
                                    <p:anim calcmode="lin" valueType="num">
                                      <p:cBhvr>
                                        <p:cTn id="9" dur="1000" fill="hold"/>
                                        <p:tgtEl>
                                          <p:spTgt spid="450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5062"/>
                                        </p:tgtEl>
                                        <p:attrNameLst>
                                          <p:attrName>style.visibility</p:attrName>
                                        </p:attrNameLst>
                                      </p:cBhvr>
                                      <p:to>
                                        <p:strVal val="visible"/>
                                      </p:to>
                                    </p:set>
                                    <p:anim calcmode="lin" valueType="num">
                                      <p:cBhvr>
                                        <p:cTn id="14" dur="500" fill="hold"/>
                                        <p:tgtEl>
                                          <p:spTgt spid="45062"/>
                                        </p:tgtEl>
                                        <p:attrNameLst>
                                          <p:attrName>ppt_x</p:attrName>
                                        </p:attrNameLst>
                                      </p:cBhvr>
                                      <p:tavLst>
                                        <p:tav tm="0">
                                          <p:val>
                                            <p:strVal val="#ppt_x"/>
                                          </p:val>
                                        </p:tav>
                                        <p:tav tm="100000">
                                          <p:val>
                                            <p:strVal val="#ppt_x"/>
                                          </p:val>
                                        </p:tav>
                                      </p:tavLst>
                                    </p:anim>
                                    <p:anim calcmode="lin" valueType="num">
                                      <p:cBhvr>
                                        <p:cTn id="15" dur="500" fill="hold"/>
                                        <p:tgtEl>
                                          <p:spTgt spid="450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animBg="1"/>
      <p:bldP spid="4506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custDataLst>
              <p:tags r:id="rId2"/>
            </p:custDataLst>
          </p:nvPr>
        </p:nvPicPr>
        <p:blipFill>
          <a:blip r:embed="rId3"/>
          <a:stretch>
            <a:fillRect/>
          </a:stretch>
        </p:blipFill>
        <p:spPr>
          <a:xfrm>
            <a:off x="792480" y="1320165"/>
            <a:ext cx="9705975" cy="4826635"/>
          </a:xfrm>
          <a:prstGeom prst="rect">
            <a:avLst/>
          </a:prstGeom>
        </p:spPr>
      </p:pic>
      <p:sp>
        <p:nvSpPr>
          <p:cNvPr id="14" name="文本框 13"/>
          <p:cNvSpPr txBox="1"/>
          <p:nvPr>
            <p:custDataLst>
              <p:tags r:id="rId4"/>
            </p:custDataLst>
          </p:nvPr>
        </p:nvSpPr>
        <p:spPr>
          <a:xfrm>
            <a:off x="4561840" y="1539240"/>
            <a:ext cx="5936615" cy="3634740"/>
          </a:xfrm>
          <a:prstGeom prst="rect">
            <a:avLst/>
          </a:prstGeom>
          <a:noFill/>
        </p:spPr>
        <p:txBody>
          <a:bodyPr wrap="square">
            <a:spAutoFit/>
          </a:bodyPr>
          <a:lstStyle/>
          <a:p>
            <a:pPr>
              <a:lnSpc>
                <a:spcPct val="120000"/>
              </a:lnSpc>
            </a:pPr>
            <a:r>
              <a:rPr lang="zh-CN" altLang="en-US" sz="3200" b="1">
                <a:latin typeface="微软雅黑" panose="020B0503020204020204" charset="-122"/>
                <a:ea typeface="微软雅黑" panose="020B0503020204020204" charset="-122"/>
                <a:cs typeface="微软雅黑" panose="020B0503020204020204" charset="-122"/>
              </a:rPr>
              <a:t>   新妇谓府吏：“感君区区怀！君既若见录，不久望君来。</a:t>
            </a:r>
            <a:r>
              <a:rPr lang="zh-CN" altLang="en-US" sz="3200" b="1" u="sng">
                <a:solidFill>
                  <a:srgbClr val="FF0000"/>
                </a:solidFill>
                <a:latin typeface="微软雅黑" panose="020B0503020204020204" charset="-122"/>
                <a:ea typeface="微软雅黑" panose="020B0503020204020204" charset="-122"/>
                <a:cs typeface="微软雅黑" panose="020B0503020204020204" charset="-122"/>
              </a:rPr>
              <a:t>君当作磐石，妾当作蒲苇，蒲苇纫如丝，磐石无转移。</a:t>
            </a:r>
            <a:r>
              <a:rPr lang="zh-CN" altLang="en-US" sz="3200" b="1">
                <a:latin typeface="微软雅黑" panose="020B0503020204020204" charset="-122"/>
                <a:ea typeface="微软雅黑" panose="020B0503020204020204" charset="-122"/>
                <a:cs typeface="微软雅黑" panose="020B0503020204020204" charset="-122"/>
              </a:rPr>
              <a:t>我有亲父兄，性行暴如雷，恐不任我意，逆以煎我怀。”</a:t>
            </a:r>
            <a:endParaRPr lang="zh-CN" altLang="en-US" sz="3200" b="1">
              <a:latin typeface="微软雅黑" panose="020B0503020204020204" charset="-122"/>
              <a:ea typeface="微软雅黑" panose="020B0503020204020204" charset="-122"/>
              <a:cs typeface="微软雅黑" panose="020B0503020204020204" charset="-122"/>
            </a:endParaRPr>
          </a:p>
        </p:txBody>
      </p:sp>
      <p:pic>
        <p:nvPicPr>
          <p:cNvPr id="59395" name="Picture 3"/>
          <p:cNvPicPr>
            <a:picLocks noChangeAspect="1"/>
          </p:cNvPicPr>
          <p:nvPr>
            <p:custDataLst>
              <p:tags r:id="rId5"/>
            </p:custDataLst>
          </p:nvPr>
        </p:nvPicPr>
        <p:blipFill>
          <a:blip r:embed="rId6"/>
          <a:stretch>
            <a:fillRect/>
          </a:stretch>
        </p:blipFill>
        <p:spPr>
          <a:xfrm>
            <a:off x="1440815" y="2002790"/>
            <a:ext cx="2749550" cy="3859530"/>
          </a:xfrm>
          <a:prstGeom prst="rect">
            <a:avLst/>
          </a:prstGeom>
          <a:noFill/>
          <a:ln w="9525">
            <a:noFill/>
          </a:ln>
        </p:spPr>
      </p:pic>
      <p:sp>
        <p:nvSpPr>
          <p:cNvPr id="3" name="圆角矩形标注 2"/>
          <p:cNvSpPr/>
          <p:nvPr>
            <p:custDataLst>
              <p:tags r:id="rId7"/>
            </p:custDataLst>
          </p:nvPr>
        </p:nvSpPr>
        <p:spPr>
          <a:xfrm>
            <a:off x="6672580" y="186690"/>
            <a:ext cx="3585845" cy="1008380"/>
          </a:xfrm>
          <a:prstGeom prst="wedgeRoundRectCallout">
            <a:avLst>
              <a:gd name="adj1" fmla="val 23472"/>
              <a:gd name="adj2" fmla="val 19691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对爱情的忠贞不渝</a:t>
            </a:r>
            <a:endParaRPr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4" name="文本框 13"/>
          <p:cNvSpPr txBox="1"/>
          <p:nvPr>
            <p:custDataLst>
              <p:tags r:id="rId2"/>
            </p:custDataLst>
          </p:nvPr>
        </p:nvSpPr>
        <p:spPr>
          <a:xfrm>
            <a:off x="4728210" y="1268730"/>
            <a:ext cx="5119370" cy="3290570"/>
          </a:xfrm>
          <a:prstGeom prst="rect">
            <a:avLst/>
          </a:prstGeom>
          <a:noFill/>
        </p:spPr>
        <p:txBody>
          <a:bodyPr wrap="square">
            <a:spAutoFit/>
          </a:bodyPr>
          <a:lstStyle/>
          <a:p>
            <a:pPr>
              <a:lnSpc>
                <a:spcPct val="130000"/>
              </a:lnSpc>
            </a:pPr>
            <a:r>
              <a:rPr lang="zh-CN" altLang="en-US" sz="3200" b="1">
                <a:latin typeface="微软雅黑" panose="020B0503020204020204" charset="-122"/>
                <a:ea typeface="微软雅黑" panose="020B0503020204020204" charset="-122"/>
                <a:cs typeface="微软雅黑" panose="020B0503020204020204" charset="-122"/>
              </a:rPr>
              <a:t>      阿女含泪答：“兰芝初还时，府吏见丁宁，结誓不别离。今日违情义，恐此事非奇。自可断来信，徐徐更谓之。”</a:t>
            </a:r>
            <a:endParaRPr lang="zh-CN" altLang="en-US" sz="3200" b="1">
              <a:latin typeface="微软雅黑" panose="020B0503020204020204" charset="-122"/>
              <a:ea typeface="微软雅黑" panose="020B0503020204020204" charset="-122"/>
              <a:cs typeface="微软雅黑" panose="020B0503020204020204" charset="-122"/>
            </a:endParaRPr>
          </a:p>
        </p:txBody>
      </p:sp>
      <p:pic>
        <p:nvPicPr>
          <p:cNvPr id="17" name="Picture 2"/>
          <p:cNvPicPr>
            <a:picLocks noChangeAspect="1"/>
          </p:cNvPicPr>
          <p:nvPr>
            <p:custDataLst>
              <p:tags r:id="rId3"/>
            </p:custDataLst>
          </p:nvPr>
        </p:nvPicPr>
        <p:blipFill>
          <a:blip r:embed="rId4">
            <a:clrChange>
              <a:clrFrom>
                <a:srgbClr val="DFDFDF"/>
              </a:clrFrom>
              <a:clrTo>
                <a:srgbClr val="DFDFDF">
                  <a:alpha val="0"/>
                </a:srgbClr>
              </a:clrTo>
            </a:clrChange>
          </a:blip>
          <a:srcRect r="5150" b="5641"/>
          <a:stretch>
            <a:fillRect/>
          </a:stretch>
        </p:blipFill>
        <p:spPr>
          <a:xfrm>
            <a:off x="1703705" y="1125220"/>
            <a:ext cx="2705100" cy="3564255"/>
          </a:xfrm>
          <a:prstGeom prst="rect">
            <a:avLst/>
          </a:prstGeom>
          <a:noFill/>
          <a:ln>
            <a:noFill/>
            <a:miter lim="800000"/>
            <a:headEnd/>
            <a:tailEnd/>
          </a:ln>
        </p:spPr>
      </p:pic>
      <p:sp>
        <p:nvSpPr>
          <p:cNvPr id="3" name="圆角矩形标注 2"/>
          <p:cNvSpPr/>
          <p:nvPr>
            <p:custDataLst>
              <p:tags r:id="rId5"/>
            </p:custDataLst>
          </p:nvPr>
        </p:nvSpPr>
        <p:spPr>
          <a:xfrm>
            <a:off x="6600190" y="4689475"/>
            <a:ext cx="3585845" cy="1008380"/>
          </a:xfrm>
          <a:prstGeom prst="wedgeRoundRectCallout">
            <a:avLst>
              <a:gd name="adj1" fmla="val -46121"/>
              <a:gd name="adj2" fmla="val -13035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对爱情的忠贞不渝</a:t>
            </a:r>
            <a:endParaRPr lang="zh-CN" altLang="en-US" sz="3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1265" name="图片 10"/>
          <p:cNvPicPr>
            <a:picLocks noChangeAspect="1"/>
          </p:cNvPicPr>
          <p:nvPr>
            <p:custDataLst>
              <p:tags r:id="rId2"/>
            </p:custDataLst>
          </p:nvPr>
        </p:nvPicPr>
        <p:blipFill>
          <a:blip r:embed="rId3">
            <a:alphaModFix amt="70000"/>
          </a:blip>
          <a:srcRect l="35674" b="1773"/>
          <a:stretch>
            <a:fillRect/>
          </a:stretch>
        </p:blipFill>
        <p:spPr>
          <a:xfrm>
            <a:off x="2433955" y="1022350"/>
            <a:ext cx="6123305" cy="5259705"/>
          </a:xfrm>
          <a:prstGeom prst="rect">
            <a:avLst/>
          </a:prstGeom>
          <a:noFill/>
          <a:ln w="9525">
            <a:noFill/>
          </a:ln>
        </p:spPr>
      </p:pic>
      <p:pic>
        <p:nvPicPr>
          <p:cNvPr id="20482" name="图片 7"/>
          <p:cNvPicPr>
            <a:picLocks noChangeAspect="1"/>
          </p:cNvPicPr>
          <p:nvPr>
            <p:custDataLst>
              <p:tags r:id="rId4"/>
            </p:custDataLst>
          </p:nvPr>
        </p:nvPicPr>
        <p:blipFill>
          <a:blip r:embed="rId5">
            <a:alphaModFix amt="70000"/>
          </a:blip>
          <a:srcRect l="53346"/>
          <a:stretch>
            <a:fillRect/>
          </a:stretch>
        </p:blipFill>
        <p:spPr>
          <a:xfrm>
            <a:off x="752475" y="1729740"/>
            <a:ext cx="3176270" cy="3398520"/>
          </a:xfrm>
          <a:prstGeom prst="rect">
            <a:avLst/>
          </a:prstGeom>
          <a:noFill/>
          <a:ln w="9525">
            <a:noFill/>
          </a:ln>
        </p:spPr>
      </p:pic>
      <p:pic>
        <p:nvPicPr>
          <p:cNvPr id="3" name="图片 7"/>
          <p:cNvPicPr>
            <a:picLocks noChangeAspect="1"/>
          </p:cNvPicPr>
          <p:nvPr>
            <p:custDataLst>
              <p:tags r:id="rId6"/>
            </p:custDataLst>
          </p:nvPr>
        </p:nvPicPr>
        <p:blipFill>
          <a:blip r:embed="rId5">
            <a:alphaModFix amt="70000"/>
          </a:blip>
          <a:srcRect l="53346"/>
          <a:stretch>
            <a:fillRect/>
          </a:stretch>
        </p:blipFill>
        <p:spPr>
          <a:xfrm flipH="1">
            <a:off x="8014970" y="1729740"/>
            <a:ext cx="3176270" cy="3398520"/>
          </a:xfrm>
          <a:prstGeom prst="rect">
            <a:avLst/>
          </a:prstGeom>
          <a:noFill/>
          <a:ln w="9525">
            <a:noFill/>
          </a:ln>
        </p:spPr>
      </p:pic>
      <p:grpSp>
        <p:nvGrpSpPr>
          <p:cNvPr id="8" name="组合 10"/>
          <p:cNvGrpSpPr/>
          <p:nvPr>
            <p:custDataLst>
              <p:tags r:id="rId7"/>
            </p:custDataLst>
          </p:nvPr>
        </p:nvGrpSpPr>
        <p:grpSpPr>
          <a:xfrm>
            <a:off x="2684780" y="1844675"/>
            <a:ext cx="6404610" cy="3398520"/>
            <a:chOff x="2282" y="3176"/>
            <a:chExt cx="8935" cy="5196"/>
          </a:xfrm>
        </p:grpSpPr>
        <p:pic>
          <p:nvPicPr>
            <p:cNvPr id="9" name="图片 3" descr="333"/>
            <p:cNvPicPr>
              <a:picLocks noChangeAspect="1"/>
            </p:cNvPicPr>
            <p:nvPr>
              <p:custDataLst>
                <p:tags r:id="rId8"/>
              </p:custDataLst>
            </p:nvPr>
          </p:nvPicPr>
          <p:blipFill>
            <a:blip r:embed="rId9">
              <a:biLevel thresh="50000"/>
            </a:blip>
            <a:stretch>
              <a:fillRect/>
            </a:stretch>
          </p:blipFill>
          <p:spPr>
            <a:xfrm rot="5400000">
              <a:off x="7322" y="4477"/>
              <a:ext cx="5196" cy="2593"/>
            </a:xfrm>
            <a:prstGeom prst="rect">
              <a:avLst/>
            </a:prstGeom>
            <a:noFill/>
            <a:ln w="9525">
              <a:noFill/>
            </a:ln>
          </p:spPr>
        </p:pic>
        <p:pic>
          <p:nvPicPr>
            <p:cNvPr id="10" name="图片 4" descr="333"/>
            <p:cNvPicPr>
              <a:picLocks noChangeAspect="1"/>
            </p:cNvPicPr>
            <p:nvPr>
              <p:custDataLst>
                <p:tags r:id="rId10"/>
              </p:custDataLst>
            </p:nvPr>
          </p:nvPicPr>
          <p:blipFill>
            <a:blip r:embed="rId9">
              <a:biLevel thresh="50000"/>
            </a:blip>
            <a:stretch>
              <a:fillRect/>
            </a:stretch>
          </p:blipFill>
          <p:spPr>
            <a:xfrm rot="5400000">
              <a:off x="5061" y="4477"/>
              <a:ext cx="5196" cy="2593"/>
            </a:xfrm>
            <a:prstGeom prst="rect">
              <a:avLst/>
            </a:prstGeom>
            <a:noFill/>
            <a:ln w="9525">
              <a:noFill/>
            </a:ln>
          </p:spPr>
        </p:pic>
        <p:pic>
          <p:nvPicPr>
            <p:cNvPr id="11" name="图片 8" descr="333"/>
            <p:cNvPicPr>
              <a:picLocks noChangeAspect="1"/>
            </p:cNvPicPr>
            <p:nvPr>
              <p:custDataLst>
                <p:tags r:id="rId11"/>
              </p:custDataLst>
            </p:nvPr>
          </p:nvPicPr>
          <p:blipFill>
            <a:blip r:embed="rId9">
              <a:biLevel thresh="50000"/>
            </a:blip>
            <a:stretch>
              <a:fillRect/>
            </a:stretch>
          </p:blipFill>
          <p:spPr>
            <a:xfrm rot="5400000">
              <a:off x="2988" y="4477"/>
              <a:ext cx="5196" cy="2593"/>
            </a:xfrm>
            <a:prstGeom prst="rect">
              <a:avLst/>
            </a:prstGeom>
            <a:noFill/>
            <a:ln w="9525">
              <a:noFill/>
            </a:ln>
          </p:spPr>
        </p:pic>
        <p:pic>
          <p:nvPicPr>
            <p:cNvPr id="12" name="图片 9" descr="333"/>
            <p:cNvPicPr>
              <a:picLocks noChangeAspect="1"/>
            </p:cNvPicPr>
            <p:nvPr>
              <p:custDataLst>
                <p:tags r:id="rId12"/>
              </p:custDataLst>
            </p:nvPr>
          </p:nvPicPr>
          <p:blipFill>
            <a:blip r:embed="rId9">
              <a:biLevel thresh="50000"/>
            </a:blip>
            <a:stretch>
              <a:fillRect/>
            </a:stretch>
          </p:blipFill>
          <p:spPr>
            <a:xfrm rot="5400000">
              <a:off x="979" y="4477"/>
              <a:ext cx="5196" cy="2593"/>
            </a:xfrm>
            <a:prstGeom prst="rect">
              <a:avLst/>
            </a:prstGeom>
            <a:noFill/>
            <a:ln w="9525">
              <a:noFill/>
            </a:ln>
          </p:spPr>
        </p:pic>
      </p:grpSp>
      <p:sp>
        <p:nvSpPr>
          <p:cNvPr id="7181" name="文本框 14"/>
          <p:cNvSpPr txBox="1"/>
          <p:nvPr>
            <p:custDataLst>
              <p:tags r:id="rId13"/>
            </p:custDataLst>
          </p:nvPr>
        </p:nvSpPr>
        <p:spPr>
          <a:xfrm>
            <a:off x="3061970" y="1533525"/>
            <a:ext cx="1161415" cy="645160"/>
          </a:xfrm>
          <a:prstGeom prst="rect">
            <a:avLst/>
          </a:prstGeom>
          <a:noFill/>
          <a:ln w="9525">
            <a:noFill/>
          </a:ln>
        </p:spPr>
        <p:txBody>
          <a:bodyPr wrap="square" anchor="t">
            <a:spAutoFit/>
          </a:bodyPr>
          <a:lstStyle/>
          <a:p>
            <a:pPr algn="ctr"/>
            <a:r>
              <a:rPr lang="zh-CN" altLang="en-US" sz="3600" b="1">
                <a:solidFill>
                  <a:srgbClr val="2C405E"/>
                </a:solidFill>
                <a:latin typeface="ＤＦ明朝体W5" charset="-128"/>
                <a:ea typeface="ＤＦ明朝体W5" charset="-128"/>
              </a:rPr>
              <a:t>肆</a:t>
            </a:r>
            <a:endParaRPr lang="zh-CN" altLang="en-US" sz="3600" b="1">
              <a:solidFill>
                <a:srgbClr val="2C405E"/>
              </a:solidFill>
              <a:latin typeface="ＤＦ明朝体W5" charset="-128"/>
              <a:ea typeface="ＤＦ明朝体W5" charset="-128"/>
            </a:endParaRPr>
          </a:p>
        </p:txBody>
      </p:sp>
      <p:sp>
        <p:nvSpPr>
          <p:cNvPr id="13" name="文本框 12"/>
          <p:cNvSpPr txBox="1"/>
          <p:nvPr>
            <p:custDataLst>
              <p:tags r:id="rId14"/>
            </p:custDataLst>
          </p:nvPr>
        </p:nvSpPr>
        <p:spPr>
          <a:xfrm>
            <a:off x="7931150" y="3035300"/>
            <a:ext cx="490220" cy="2890520"/>
          </a:xfrm>
          <a:prstGeom prst="rect">
            <a:avLst/>
          </a:prstGeom>
          <a:noFill/>
        </p:spPr>
        <p:txBody>
          <a:bodyPr vert="eaVert" wrap="square" rtlCol="0">
            <a:spAutoFit/>
          </a:bodyPr>
          <a:lstStyle/>
          <a:p>
            <a:r>
              <a:rPr lang="zh-CN" altLang="en-US" sz="2000"/>
              <a:t>知人论世</a:t>
            </a:r>
            <a:endParaRPr lang="zh-CN" altLang="en-US" sz="2000"/>
          </a:p>
        </p:txBody>
      </p:sp>
      <p:sp>
        <p:nvSpPr>
          <p:cNvPr id="20" name="文本框 19"/>
          <p:cNvSpPr txBox="1"/>
          <p:nvPr>
            <p:custDataLst>
              <p:tags r:id="rId15"/>
            </p:custDataLst>
          </p:nvPr>
        </p:nvSpPr>
        <p:spPr>
          <a:xfrm>
            <a:off x="6319520" y="3025775"/>
            <a:ext cx="490220" cy="2890520"/>
          </a:xfrm>
          <a:prstGeom prst="rect">
            <a:avLst/>
          </a:prstGeom>
          <a:noFill/>
        </p:spPr>
        <p:txBody>
          <a:bodyPr vert="eaVert" wrap="square" rtlCol="0">
            <a:spAutoFit/>
          </a:bodyPr>
          <a:lstStyle/>
          <a:p>
            <a:r>
              <a:rPr lang="zh-CN" altLang="en-US" sz="2000"/>
              <a:t>整体感知</a:t>
            </a:r>
            <a:endParaRPr lang="zh-CN" altLang="en-US" sz="2000"/>
          </a:p>
        </p:txBody>
      </p:sp>
      <p:sp>
        <p:nvSpPr>
          <p:cNvPr id="21" name="文本框 20"/>
          <p:cNvSpPr txBox="1"/>
          <p:nvPr>
            <p:custDataLst>
              <p:tags r:id="rId16"/>
            </p:custDataLst>
          </p:nvPr>
        </p:nvSpPr>
        <p:spPr>
          <a:xfrm>
            <a:off x="4831080" y="2974975"/>
            <a:ext cx="490220" cy="2890520"/>
          </a:xfrm>
          <a:prstGeom prst="rect">
            <a:avLst/>
          </a:prstGeom>
          <a:noFill/>
        </p:spPr>
        <p:txBody>
          <a:bodyPr vert="eaVert" wrap="square" rtlCol="0">
            <a:spAutoFit/>
          </a:bodyPr>
          <a:lstStyle/>
          <a:p>
            <a:r>
              <a:rPr lang="zh-CN" altLang="en-US" sz="2000"/>
              <a:t>深入探究</a:t>
            </a:r>
            <a:endParaRPr lang="zh-CN" altLang="en-US" sz="2000"/>
          </a:p>
        </p:txBody>
      </p:sp>
      <p:sp>
        <p:nvSpPr>
          <p:cNvPr id="22" name="文本框 21"/>
          <p:cNvSpPr txBox="1"/>
          <p:nvPr>
            <p:custDataLst>
              <p:tags r:id="rId17"/>
            </p:custDataLst>
          </p:nvPr>
        </p:nvSpPr>
        <p:spPr>
          <a:xfrm>
            <a:off x="3390265" y="2959100"/>
            <a:ext cx="490220" cy="2890520"/>
          </a:xfrm>
          <a:prstGeom prst="rect">
            <a:avLst/>
          </a:prstGeom>
          <a:noFill/>
        </p:spPr>
        <p:txBody>
          <a:bodyPr vert="eaVert" wrap="square" rtlCol="0">
            <a:spAutoFit/>
          </a:bodyPr>
          <a:lstStyle/>
          <a:p>
            <a:r>
              <a:rPr lang="zh-CN" altLang="en-US" sz="2000"/>
              <a:t>艺术手法</a:t>
            </a:r>
            <a:endParaRPr lang="zh-CN" altLang="en-US" sz="2000"/>
          </a:p>
        </p:txBody>
      </p:sp>
      <p:sp>
        <p:nvSpPr>
          <p:cNvPr id="7178" name="文本框 11"/>
          <p:cNvSpPr txBox="1"/>
          <p:nvPr>
            <p:custDataLst>
              <p:tags r:id="rId18"/>
            </p:custDataLst>
          </p:nvPr>
        </p:nvSpPr>
        <p:spPr>
          <a:xfrm>
            <a:off x="7617460" y="1560830"/>
            <a:ext cx="1161415" cy="645160"/>
          </a:xfrm>
          <a:prstGeom prst="rect">
            <a:avLst/>
          </a:prstGeom>
          <a:noFill/>
          <a:ln w="9525">
            <a:noFill/>
          </a:ln>
        </p:spPr>
        <p:txBody>
          <a:bodyPr wrap="square" anchor="t">
            <a:spAutoFit/>
          </a:bodyPr>
          <a:lstStyle/>
          <a:p>
            <a:pPr algn="ctr"/>
            <a:r>
              <a:rPr lang="zh-CN" altLang="en-US" sz="3600" b="1">
                <a:solidFill>
                  <a:srgbClr val="2C405E"/>
                </a:solidFill>
                <a:latin typeface="ＤＦ明朝体W5" charset="-128"/>
                <a:ea typeface="ＤＦ明朝体W5" charset="-128"/>
              </a:rPr>
              <a:t>壹</a:t>
            </a:r>
            <a:endParaRPr lang="zh-CN" altLang="en-US" sz="3600" b="1">
              <a:solidFill>
                <a:srgbClr val="2C405E"/>
              </a:solidFill>
              <a:latin typeface="ＤＦ明朝体W5" charset="-128"/>
              <a:ea typeface="ＤＦ明朝体W5" charset="-128"/>
            </a:endParaRPr>
          </a:p>
        </p:txBody>
      </p:sp>
      <p:sp>
        <p:nvSpPr>
          <p:cNvPr id="7179" name="文本框 12"/>
          <p:cNvSpPr txBox="1"/>
          <p:nvPr>
            <p:custDataLst>
              <p:tags r:id="rId19"/>
            </p:custDataLst>
          </p:nvPr>
        </p:nvSpPr>
        <p:spPr>
          <a:xfrm>
            <a:off x="5996940" y="1560830"/>
            <a:ext cx="1161415" cy="645160"/>
          </a:xfrm>
          <a:prstGeom prst="rect">
            <a:avLst/>
          </a:prstGeom>
          <a:noFill/>
          <a:ln w="9525">
            <a:noFill/>
          </a:ln>
        </p:spPr>
        <p:txBody>
          <a:bodyPr wrap="square" anchor="t">
            <a:spAutoFit/>
          </a:bodyPr>
          <a:lstStyle/>
          <a:p>
            <a:pPr algn="ctr"/>
            <a:r>
              <a:rPr lang="zh-CN" altLang="en-US" sz="3600" b="1">
                <a:solidFill>
                  <a:srgbClr val="2C405E"/>
                </a:solidFill>
                <a:latin typeface="ＤＦ明朝体W5" charset="-128"/>
                <a:ea typeface="ＤＦ明朝体W5" charset="-128"/>
              </a:rPr>
              <a:t>贰</a:t>
            </a:r>
            <a:endParaRPr lang="zh-CN" altLang="en-US" sz="3600" b="1">
              <a:solidFill>
                <a:srgbClr val="2C405E"/>
              </a:solidFill>
              <a:latin typeface="ＤＦ明朝体W5" charset="-128"/>
              <a:ea typeface="ＤＦ明朝体W5" charset="-128"/>
            </a:endParaRPr>
          </a:p>
        </p:txBody>
      </p:sp>
      <p:sp>
        <p:nvSpPr>
          <p:cNvPr id="7180" name="文本框 13"/>
          <p:cNvSpPr txBox="1"/>
          <p:nvPr>
            <p:custDataLst>
              <p:tags r:id="rId20"/>
            </p:custDataLst>
          </p:nvPr>
        </p:nvSpPr>
        <p:spPr>
          <a:xfrm>
            <a:off x="4511675" y="1560830"/>
            <a:ext cx="1161415" cy="645160"/>
          </a:xfrm>
          <a:prstGeom prst="rect">
            <a:avLst/>
          </a:prstGeom>
          <a:noFill/>
          <a:ln w="9525">
            <a:noFill/>
          </a:ln>
        </p:spPr>
        <p:txBody>
          <a:bodyPr wrap="square" anchor="t">
            <a:spAutoFit/>
          </a:bodyPr>
          <a:lstStyle/>
          <a:p>
            <a:pPr algn="ctr"/>
            <a:r>
              <a:rPr lang="zh-CN" altLang="en-US" sz="3600" b="1">
                <a:solidFill>
                  <a:srgbClr val="2C405E"/>
                </a:solidFill>
                <a:latin typeface="ＤＦ明朝体W5" charset="-128"/>
                <a:ea typeface="ＤＦ明朝体W5" charset="-128"/>
              </a:rPr>
              <a:t>叁</a:t>
            </a:r>
            <a:endParaRPr lang="zh-CN" altLang="en-US" sz="3600" b="1">
              <a:solidFill>
                <a:srgbClr val="2C405E"/>
              </a:solidFill>
              <a:latin typeface="ＤＦ明朝体W5" charset="-128"/>
              <a:ea typeface="ＤＦ明朝体W5" charset="-128"/>
            </a:endParaRPr>
          </a:p>
        </p:txBody>
      </p:sp>
    </p:spTree>
    <p:custDataLst>
      <p:tags r:id="rId21"/>
    </p:custData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64513" name="Text Box 2"/>
          <p:cNvSpPr txBox="1"/>
          <p:nvPr>
            <p:custDataLst>
              <p:tags r:id="rId2"/>
            </p:custDataLst>
          </p:nvPr>
        </p:nvSpPr>
        <p:spPr>
          <a:xfrm>
            <a:off x="1922463" y="495300"/>
            <a:ext cx="3529012" cy="1476375"/>
          </a:xfrm>
          <a:prstGeom prst="rect">
            <a:avLst/>
          </a:prstGeom>
          <a:noFill/>
          <a:ln w="9525">
            <a:noFill/>
          </a:ln>
        </p:spPr>
        <p:txBody>
          <a:bodyPr anchor="t" anchorCtr="0">
            <a:spAutoFit/>
          </a:bodyPr>
          <a:lstStyle/>
          <a:p>
            <a:pPr>
              <a:spcBef>
                <a:spcPct val="50000"/>
              </a:spcBef>
            </a:pPr>
            <a:r>
              <a:rPr lang="zh-CN" altLang="en-US" sz="3600" b="1">
                <a:latin typeface="微软雅黑" panose="020B0503020204020204" charset="-122"/>
                <a:ea typeface="微软雅黑" panose="020B0503020204020204" charset="-122"/>
              </a:rPr>
              <a:t> 揽裙脱丝履，</a:t>
            </a:r>
            <a:endParaRPr lang="zh-CN" altLang="en-US" sz="3600" b="1">
              <a:latin typeface="微软雅黑" panose="020B0503020204020204" charset="-122"/>
              <a:ea typeface="微软雅黑" panose="020B0503020204020204" charset="-122"/>
            </a:endParaRPr>
          </a:p>
          <a:p>
            <a:pPr>
              <a:spcBef>
                <a:spcPct val="50000"/>
              </a:spcBef>
            </a:pPr>
            <a:r>
              <a:rPr lang="zh-CN" altLang="en-US" sz="3600" b="1">
                <a:latin typeface="微软雅黑" panose="020B0503020204020204" charset="-122"/>
                <a:ea typeface="微软雅黑" panose="020B0503020204020204" charset="-122"/>
              </a:rPr>
              <a:t> 举身赴清池。</a:t>
            </a:r>
            <a:endParaRPr lang="zh-CN" altLang="en-US" sz="3600" b="1">
              <a:latin typeface="微软雅黑" panose="020B0503020204020204" charset="-122"/>
              <a:ea typeface="微软雅黑" panose="020B0503020204020204" charset="-122"/>
            </a:endParaRPr>
          </a:p>
        </p:txBody>
      </p:sp>
      <p:pic>
        <p:nvPicPr>
          <p:cNvPr id="64514" name="Picture 3"/>
          <p:cNvPicPr>
            <a:picLocks noChangeAspect="1"/>
          </p:cNvPicPr>
          <p:nvPr>
            <p:custDataLst>
              <p:tags r:id="rId3"/>
            </p:custDataLst>
          </p:nvPr>
        </p:nvPicPr>
        <p:blipFill>
          <a:blip r:embed="rId4"/>
          <a:stretch>
            <a:fillRect/>
          </a:stretch>
        </p:blipFill>
        <p:spPr>
          <a:xfrm>
            <a:off x="7212965" y="361950"/>
            <a:ext cx="4478655" cy="6134100"/>
          </a:xfrm>
          <a:prstGeom prst="rect">
            <a:avLst/>
          </a:prstGeom>
          <a:noFill/>
          <a:ln w="9525">
            <a:noFill/>
          </a:ln>
        </p:spPr>
      </p:pic>
      <p:sp>
        <p:nvSpPr>
          <p:cNvPr id="48132" name="Text Box 4"/>
          <p:cNvSpPr txBox="1"/>
          <p:nvPr>
            <p:custDataLst>
              <p:tags r:id="rId5"/>
            </p:custDataLst>
          </p:nvPr>
        </p:nvSpPr>
        <p:spPr>
          <a:xfrm>
            <a:off x="1910715" y="3212148"/>
            <a:ext cx="3536950" cy="2306955"/>
          </a:xfrm>
          <a:prstGeom prst="rect">
            <a:avLst/>
          </a:prstGeom>
          <a:noFill/>
          <a:ln w="9525">
            <a:noFill/>
          </a:ln>
        </p:spPr>
        <p:txBody>
          <a:bodyPr anchor="t" anchorCtr="0">
            <a:spAutoFit/>
          </a:bodyPr>
          <a:lstStyle/>
          <a:p>
            <a:r>
              <a:rPr lang="zh-CN" altLang="en-US" sz="3600" b="1">
                <a:solidFill>
                  <a:srgbClr val="FF0000"/>
                </a:solidFill>
                <a:latin typeface="微软雅黑" panose="020B0503020204020204" charset="-122"/>
                <a:ea typeface="微软雅黑" panose="020B0503020204020204" charset="-122"/>
              </a:rPr>
              <a:t>忠于爱情</a:t>
            </a:r>
            <a:r>
              <a:rPr lang="en-US" altLang="zh-CN" sz="3600" b="1">
                <a:solidFill>
                  <a:srgbClr val="FF0000"/>
                </a:solidFill>
                <a:latin typeface="微软雅黑" panose="020B0503020204020204" charset="-122"/>
                <a:ea typeface="微软雅黑" panose="020B0503020204020204" charset="-122"/>
              </a:rPr>
              <a:t>——</a:t>
            </a:r>
            <a:r>
              <a:rPr lang="zh-CN" altLang="en-US" sz="3600" b="1">
                <a:solidFill>
                  <a:srgbClr val="FF0000"/>
                </a:solidFill>
                <a:latin typeface="微软雅黑" panose="020B0503020204020204" charset="-122"/>
                <a:ea typeface="微软雅黑" panose="020B0503020204020204" charset="-122"/>
              </a:rPr>
              <a:t>敢于与封建礼教和封建家长制作斗争</a:t>
            </a:r>
            <a:endParaRPr lang="zh-CN" altLang="en-US" sz="3600" b="1">
              <a:solidFill>
                <a:srgbClr val="FF0000"/>
              </a:solidFill>
              <a:latin typeface="微软雅黑" panose="020B0503020204020204" charset="-122"/>
              <a:ea typeface="微软雅黑" panose="020B0503020204020204" charset="-122"/>
            </a:endParaRPr>
          </a:p>
        </p:txBody>
      </p:sp>
      <p:sp>
        <p:nvSpPr>
          <p:cNvPr id="3" name="右弧形箭头 2"/>
          <p:cNvSpPr/>
          <p:nvPr>
            <p:custDataLst>
              <p:tags r:id="rId6"/>
            </p:custDataLst>
          </p:nvPr>
        </p:nvSpPr>
        <p:spPr>
          <a:xfrm>
            <a:off x="4655820" y="1124585"/>
            <a:ext cx="791845" cy="208788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ustDataLst>
      <p:tags r:id="rId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8132"/>
                                        </p:tgtEl>
                                        <p:attrNameLst>
                                          <p:attrName>style.visibility</p:attrName>
                                        </p:attrNameLst>
                                      </p:cBhvr>
                                      <p:to>
                                        <p:strVal val="visible"/>
                                      </p:to>
                                    </p:set>
                                    <p:anim calcmode="lin" valueType="num">
                                      <p:cBhvr>
                                        <p:cTn id="12" dur="500" fill="hold"/>
                                        <p:tgtEl>
                                          <p:spTgt spid="48132"/>
                                        </p:tgtEl>
                                        <p:attrNameLst>
                                          <p:attrName>ppt_x</p:attrName>
                                        </p:attrNameLst>
                                      </p:cBhvr>
                                      <p:tavLst>
                                        <p:tav tm="0">
                                          <p:val>
                                            <p:strVal val="#ppt_x"/>
                                          </p:val>
                                        </p:tav>
                                        <p:tav tm="100000">
                                          <p:val>
                                            <p:strVal val="#ppt_x"/>
                                          </p:val>
                                        </p:tav>
                                      </p:tavLst>
                                    </p:anim>
                                    <p:anim calcmode="lin" valueType="num">
                                      <p:cBhvr>
                                        <p:cTn id="13" dur="500" fill="hold"/>
                                        <p:tgtEl>
                                          <p:spTgt spid="481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菱形 1"/>
          <p:cNvSpPr/>
          <p:nvPr>
            <p:custDataLst>
              <p:tags r:id="rId2"/>
            </p:custDataLst>
          </p:nvPr>
        </p:nvSpPr>
        <p:spPr>
          <a:xfrm>
            <a:off x="7081157" y="1176331"/>
            <a:ext cx="65315" cy="65315"/>
          </a:xfrm>
          <a:prstGeom prst="diamond">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23" name="菱形 22"/>
          <p:cNvSpPr/>
          <p:nvPr>
            <p:custDataLst>
              <p:tags r:id="rId3"/>
            </p:custDataLst>
          </p:nvPr>
        </p:nvSpPr>
        <p:spPr>
          <a:xfrm>
            <a:off x="5045529" y="1176331"/>
            <a:ext cx="65315" cy="65315"/>
          </a:xfrm>
          <a:prstGeom prst="diamond">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grpSp>
        <p:nvGrpSpPr>
          <p:cNvPr id="8" name="组合 7"/>
          <p:cNvGrpSpPr/>
          <p:nvPr>
            <p:custDataLst>
              <p:tags r:id="rId4"/>
            </p:custDataLst>
          </p:nvPr>
        </p:nvGrpSpPr>
        <p:grpSpPr>
          <a:xfrm>
            <a:off x="1804035" y="260350"/>
            <a:ext cx="8520430" cy="583565"/>
            <a:chOff x="2576287" y="169654"/>
            <a:chExt cx="7039427" cy="778087"/>
          </a:xfrm>
        </p:grpSpPr>
        <p:sp>
          <p:nvSpPr>
            <p:cNvPr id="21" name="文本框 20"/>
            <p:cNvSpPr txBox="1"/>
            <p:nvPr>
              <p:custDataLst>
                <p:tags r:id="rId5"/>
              </p:custDataLst>
            </p:nvPr>
          </p:nvSpPr>
          <p:spPr>
            <a:xfrm>
              <a:off x="4228174" y="169654"/>
              <a:ext cx="3816932" cy="778087"/>
            </a:xfrm>
            <a:prstGeom prst="rect">
              <a:avLst/>
            </a:prstGeom>
            <a:noFill/>
          </p:spPr>
          <p:txBody>
            <a:bodyPr vert="horz" wrap="square" rtlCol="0">
              <a:spAutoFit/>
              <a:scene3d>
                <a:camera prst="orthographicFront"/>
                <a:lightRig rig="threePt" dir="t"/>
              </a:scene3d>
            </a:bodyPr>
            <a:lstStyle/>
            <a:p>
              <a:pPr algn="ctr"/>
              <a:r>
                <a:rPr kumimoji="1" lang="zh-CN" altLang="en-US" sz="3200" b="1" spc="300">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刘兰芝的形象</a:t>
              </a:r>
              <a:endParaRPr kumimoji="1" lang="zh-CN" altLang="en-US" sz="3200" b="1" spc="300">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cxnSp>
          <p:nvCxnSpPr>
            <p:cNvPr id="4" name="直接连接符 3"/>
            <p:cNvCxnSpPr/>
            <p:nvPr>
              <p:custDataLst>
                <p:tags r:id="rId6"/>
              </p:custDataLst>
            </p:nvPr>
          </p:nvCxnSpPr>
          <p:spPr>
            <a:xfrm>
              <a:off x="7496629" y="468984"/>
              <a:ext cx="211908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7"/>
              </p:custDataLst>
            </p:nvPr>
          </p:nvCxnSpPr>
          <p:spPr>
            <a:xfrm>
              <a:off x="2576287" y="476240"/>
              <a:ext cx="2119085"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 name="文本框 2"/>
          <p:cNvSpPr txBox="1"/>
          <p:nvPr>
            <p:custDataLst>
              <p:tags r:id="rId8"/>
            </p:custDataLst>
          </p:nvPr>
        </p:nvSpPr>
        <p:spPr>
          <a:xfrm>
            <a:off x="4710793" y="1696536"/>
            <a:ext cx="3568337" cy="3388360"/>
          </a:xfrm>
          <a:prstGeom prst="rect">
            <a:avLst/>
          </a:prstGeom>
          <a:noFill/>
        </p:spPr>
        <p:txBody>
          <a:bodyPr wrap="square" rtlCol="0">
            <a:spAutoFit/>
            <a:scene3d>
              <a:camera prst="orthographicFront"/>
              <a:lightRig rig="threePt" dir="t"/>
            </a:scene3d>
          </a:bodyPr>
          <a:lstStyle/>
          <a:p>
            <a:pPr marL="571500" indent="-571500">
              <a:lnSpc>
                <a:spcPct val="120000"/>
              </a:lnSpc>
              <a:spcAft>
                <a:spcPts val="1200"/>
              </a:spcAft>
              <a:buFont typeface="Arial" panose="020B0604020202020204" pitchFamily="34" charset="0"/>
              <a:buChar char="•"/>
            </a:pPr>
            <a:r>
              <a:rPr lang="zh-CN" altLang="en-US" sz="27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外表美</a:t>
            </a:r>
            <a:endParaRPr lang="en-US" altLang="zh-CN" sz="27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p>
            <a:pPr marL="571500" indent="-571500">
              <a:lnSpc>
                <a:spcPct val="120000"/>
              </a:lnSpc>
              <a:spcAft>
                <a:spcPts val="1200"/>
              </a:spcAft>
              <a:buFont typeface="Arial" panose="020B0604020202020204" pitchFamily="34" charset="0"/>
              <a:buChar char="•"/>
            </a:pPr>
            <a:r>
              <a:rPr lang="zh-CN" altLang="en-US" sz="27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品质美：勤劳能干、知书达理、善良忠贞、不慕荣利</a:t>
            </a:r>
            <a:endParaRPr lang="en-US" altLang="zh-CN" sz="27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p>
            <a:pPr marL="571500" indent="-571500">
              <a:lnSpc>
                <a:spcPct val="120000"/>
              </a:lnSpc>
              <a:spcAft>
                <a:spcPts val="1200"/>
              </a:spcAft>
              <a:buFont typeface="Arial" panose="020B0604020202020204" pitchFamily="34" charset="0"/>
              <a:buChar char="•"/>
            </a:pPr>
            <a:r>
              <a:rPr lang="zh-CN" altLang="en-US" sz="27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精神美：坚强果敢，有反抗精神</a:t>
            </a:r>
            <a:endParaRPr lang="zh-CN" altLang="en-US" sz="27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grpSp>
        <p:nvGrpSpPr>
          <p:cNvPr id="9" name="组合 8"/>
          <p:cNvGrpSpPr/>
          <p:nvPr>
            <p:custDataLst>
              <p:tags r:id="rId9"/>
            </p:custDataLst>
          </p:nvPr>
        </p:nvGrpSpPr>
        <p:grpSpPr>
          <a:xfrm rot="1002701">
            <a:off x="8393445" y="2821976"/>
            <a:ext cx="2323012" cy="2323012"/>
            <a:chOff x="9034693" y="3720011"/>
            <a:chExt cx="3097349" cy="3097349"/>
          </a:xfrm>
        </p:grpSpPr>
        <p:pic>
          <p:nvPicPr>
            <p:cNvPr id="6" name="图片 5"/>
            <p:cNvPicPr>
              <a:picLocks noChangeAspect="1"/>
            </p:cNvPicPr>
            <p:nvPr>
              <p:custDataLst>
                <p:tags r:id="rId10"/>
              </p:custDataLst>
            </p:nvPr>
          </p:nvPicPr>
          <p:blipFill>
            <a:blip r:embed="rId11">
              <a:extLst>
                <a:ext uri="{BEBA8EAE-BF5A-486C-A8C5-ECC9F3942E4B}">
                  <a14:imgProps xmlns:a14="http://schemas.microsoft.com/office/drawing/2010/main">
                    <a14:imgLayer r:embed="rId12">
                      <a14:imgEffect>
                        <a14:colorTemperature colorTemp="4700"/>
                      </a14:imgEffect>
                      <a14:imgEffect>
                        <a14:saturation sat="66000"/>
                      </a14:imgEffect>
                    </a14:imgLayer>
                  </a14:imgProps>
                </a:ext>
              </a:extLst>
            </a:blip>
            <a:stretch>
              <a:fillRect/>
            </a:stretch>
          </p:blipFill>
          <p:spPr>
            <a:xfrm>
              <a:off x="9034693" y="3720011"/>
              <a:ext cx="3097349" cy="3097349"/>
            </a:xfrm>
            <a:prstGeom prst="rect">
              <a:avLst/>
            </a:prstGeom>
          </p:spPr>
        </p:pic>
        <p:sp>
          <p:nvSpPr>
            <p:cNvPr id="7" name="文本框 6"/>
            <p:cNvSpPr txBox="1"/>
            <p:nvPr>
              <p:custDataLst>
                <p:tags r:id="rId13"/>
              </p:custDataLst>
            </p:nvPr>
          </p:nvSpPr>
          <p:spPr>
            <a:xfrm>
              <a:off x="10099740" y="4862274"/>
              <a:ext cx="1208340" cy="1229360"/>
            </a:xfrm>
            <a:prstGeom prst="rect">
              <a:avLst/>
            </a:prstGeom>
            <a:noFill/>
          </p:spPr>
          <p:txBody>
            <a:bodyPr wrap="square" rtlCol="0">
              <a:spAutoFit/>
            </a:bodyPr>
            <a:lstStyle/>
            <a:p>
              <a:r>
                <a:rPr lang="zh-CN" altLang="en-US" sz="2700" b="1">
                  <a:solidFill>
                    <a:schemeClr val="bg1"/>
                  </a:solidFill>
                  <a:latin typeface="义启书院体（非商用）" panose="02010601030101010101" pitchFamily="2" charset="-122"/>
                  <a:ea typeface="义启书院体（非商用）" panose="02010601030101010101" pitchFamily="2" charset="-122"/>
                </a:rPr>
                <a:t>完 美</a:t>
              </a:r>
              <a:endParaRPr lang="zh-CN" altLang="en-US" sz="2700" b="1">
                <a:solidFill>
                  <a:schemeClr val="bg1"/>
                </a:solidFill>
                <a:latin typeface="义启书院体（非商用）" panose="02010601030101010101" pitchFamily="2" charset="-122"/>
                <a:ea typeface="义启书院体（非商用）" panose="02010601030101010101" pitchFamily="2" charset="-122"/>
              </a:endParaRPr>
            </a:p>
          </p:txBody>
        </p:sp>
      </p:grpSp>
      <p:pic>
        <p:nvPicPr>
          <p:cNvPr id="63491" name="Picture 3"/>
          <p:cNvPicPr>
            <a:picLocks noChangeAspect="1"/>
          </p:cNvPicPr>
          <p:nvPr>
            <p:custDataLst>
              <p:tags r:id="rId14"/>
            </p:custDataLst>
          </p:nvPr>
        </p:nvPicPr>
        <p:blipFill>
          <a:blip r:embed="rId15"/>
          <a:stretch>
            <a:fillRect/>
          </a:stretch>
        </p:blipFill>
        <p:spPr>
          <a:xfrm>
            <a:off x="1804035" y="1484630"/>
            <a:ext cx="3103880" cy="4395470"/>
          </a:xfrm>
          <a:prstGeom prst="rect">
            <a:avLst/>
          </a:prstGeom>
          <a:noFill/>
          <a:ln w="9525">
            <a:noFill/>
          </a:ln>
        </p:spPr>
      </p:pic>
    </p:spTree>
    <p:custDataLst>
      <p:tags r:id="rId1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07523" name="Rectangle 3"/>
          <p:cNvSpPr>
            <a:spLocks noChangeArrowheads="1"/>
          </p:cNvSpPr>
          <p:nvPr>
            <p:custDataLst>
              <p:tags r:id="rId2"/>
            </p:custDataLst>
          </p:nvPr>
        </p:nvSpPr>
        <p:spPr bwMode="auto">
          <a:xfrm>
            <a:off x="850265" y="1750695"/>
            <a:ext cx="10153015" cy="3969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nSpc>
                <a:spcPct val="150000"/>
              </a:lnSpc>
            </a:pPr>
            <a:r>
              <a:rPr kumimoji="1" lang="zh-CN" altLang="en-US" sz="2800"/>
              <a:t>       </a:t>
            </a:r>
            <a:r>
              <a:rPr lang="zh-CN" sz="2800" kern="100">
                <a:solidFill>
                  <a:srgbClr val="C00000"/>
                </a:solidFill>
                <a:effectLst/>
                <a:latin typeface="微软雅黑" panose="020B0503020204020204" charset="-122"/>
                <a:ea typeface="微软雅黑" panose="020B0503020204020204" charset="-122"/>
                <a:sym typeface="+mn-ea"/>
              </a:rPr>
              <a:t>本文塑造了一个对爱情的忠贞不渝，对封建家长制充满抗争精神的形象。</a:t>
            </a:r>
            <a:r>
              <a:rPr kumimoji="1" lang="zh-CN" altLang="en-US" sz="2800"/>
              <a:t>刘兰芝：</a:t>
            </a:r>
            <a:r>
              <a:rPr lang="zh-CN" altLang="en-US" sz="2800"/>
              <a:t>坚强、持重、自尊，她明白婆婆要驱逐她，就主动“自请遣归”；不卑不亢、有教养，辞别归家时还牵挂婆婆和小姑；她勤劳能干，多才多艺；她外柔内刚，自有主意，不为威迫所屈，不为荣华所动；她对仲卿温柔体贴，深情专一；她果断忠贞，为爱情而牺牲。 </a:t>
            </a:r>
            <a:endParaRPr lang="zh-CN" altLang="en-US" sz="2800"/>
          </a:p>
        </p:txBody>
      </p:sp>
      <p:sp>
        <p:nvSpPr>
          <p:cNvPr id="107525" name="Rectangle 5"/>
          <p:cNvSpPr>
            <a:spLocks noChangeArrowheads="1"/>
          </p:cNvSpPr>
          <p:nvPr>
            <p:custDataLst>
              <p:tags r:id="rId3"/>
            </p:custDataLst>
          </p:nvPr>
        </p:nvSpPr>
        <p:spPr bwMode="auto">
          <a:xfrm>
            <a:off x="4224338" y="5523072"/>
            <a:ext cx="467995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zh-CN" altLang="en-US" sz="2800"/>
          </a:p>
        </p:txBody>
      </p:sp>
      <p:sp>
        <p:nvSpPr>
          <p:cNvPr id="8" name="文本框 7"/>
          <p:cNvSpPr txBox="1"/>
          <p:nvPr>
            <p:custDataLst>
              <p:tags r:id="rId4"/>
            </p:custDataLst>
          </p:nvPr>
        </p:nvSpPr>
        <p:spPr>
          <a:xfrm>
            <a:off x="746760" y="960755"/>
            <a:ext cx="9558655" cy="460375"/>
          </a:xfrm>
          <a:prstGeom prst="rect">
            <a:avLst/>
          </a:prstGeom>
          <a:noFill/>
        </p:spPr>
        <p:txBody>
          <a:bodyPr wrap="square" rtlCol="0" anchor="t">
            <a:spAutoFit/>
          </a:bodyPr>
          <a:lstStyle/>
          <a:p>
            <a:r>
              <a:rPr lang="en-US" altLang="zh-CN" sz="2400" b="1">
                <a:solidFill>
                  <a:schemeClr val="tx1"/>
                </a:solidFill>
                <a:latin typeface="微软雅黑" panose="020B0503020204020204" charset="-122"/>
                <a:ea typeface="微软雅黑" panose="020B0503020204020204" charset="-122"/>
                <a:sym typeface="+mn-ea"/>
              </a:rPr>
              <a:t>1.</a:t>
            </a:r>
            <a:r>
              <a:rPr lang="zh-CN" altLang="en-US" sz="2400" b="1">
                <a:solidFill>
                  <a:schemeClr val="tx1"/>
                </a:solidFill>
                <a:latin typeface="微软雅黑" panose="020B0503020204020204" charset="-122"/>
                <a:ea typeface="微软雅黑" panose="020B0503020204020204" charset="-122"/>
                <a:sym typeface="+mn-ea"/>
              </a:rPr>
              <a:t>文中的刘兰芝是封建社会中的什么角色？请简要分析她的形象特点。</a:t>
            </a:r>
            <a:endParaRPr lang="zh-CN" altLang="en-US" sz="2400" b="1">
              <a:solidFill>
                <a:schemeClr val="tx1"/>
              </a:solidFill>
              <a:latin typeface="微软雅黑" panose="020B0503020204020204" charset="-122"/>
              <a:ea typeface="微软雅黑" panose="020B0503020204020204" charset="-122"/>
              <a:sym typeface="+mn-ea"/>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7523"/>
                                        </p:tgtEl>
                                        <p:attrNameLst>
                                          <p:attrName>style.visibility</p:attrName>
                                        </p:attrNameLst>
                                      </p:cBhvr>
                                      <p:to>
                                        <p:strVal val="visible"/>
                                      </p:to>
                                    </p:set>
                                    <p:animEffect transition="in" filter="box(in)">
                                      <p:cBhvr>
                                        <p:cTn id="7" dur="500"/>
                                        <p:tgtEl>
                                          <p:spTgt spid="10752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107525"/>
                                        </p:tgtEl>
                                        <p:attrNameLst>
                                          <p:attrName>style.visibility</p:attrName>
                                        </p:attrNameLst>
                                      </p:cBhvr>
                                      <p:to>
                                        <p:strVal val="visible"/>
                                      </p:to>
                                    </p:set>
                                    <p:anim calcmode="lin" valueType="num">
                                      <p:cBhvr>
                                        <p:cTn id="12" dur="500" fill="hold"/>
                                        <p:tgtEl>
                                          <p:spTgt spid="107525"/>
                                        </p:tgtEl>
                                        <p:attrNameLst>
                                          <p:attrName>ppt_w</p:attrName>
                                        </p:attrNameLst>
                                      </p:cBhvr>
                                      <p:tavLst>
                                        <p:tav tm="0">
                                          <p:val>
                                            <p:fltVal val="0"/>
                                          </p:val>
                                        </p:tav>
                                        <p:tav tm="100000">
                                          <p:val>
                                            <p:strVal val="#ppt_w"/>
                                          </p:val>
                                        </p:tav>
                                      </p:tavLst>
                                    </p:anim>
                                    <p:anim calcmode="lin" valueType="num">
                                      <p:cBhvr>
                                        <p:cTn id="13" dur="500" fill="hold"/>
                                        <p:tgtEl>
                                          <p:spTgt spid="1075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animBg="1"/>
      <p:bldP spid="10752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矩形 2"/>
          <p:cNvSpPr/>
          <p:nvPr>
            <p:custDataLst>
              <p:tags r:id="rId2"/>
            </p:custDataLst>
          </p:nvPr>
        </p:nvSpPr>
        <p:spPr>
          <a:xfrm>
            <a:off x="1327785" y="1506220"/>
            <a:ext cx="3422015" cy="716915"/>
          </a:xfrm>
          <a:prstGeom prst="rect">
            <a:avLst/>
          </a:prstGeom>
        </p:spPr>
        <p:txBody>
          <a:bodyPr wrap="square">
            <a:noAutofit/>
          </a:bodyPr>
          <a:lstStyle/>
          <a:p>
            <a:pPr algn="just">
              <a:lnSpc>
                <a:spcPct val="200000"/>
              </a:lnSpc>
            </a:pPr>
            <a:endParaRPr lang="zh-CN" altLang="en-US" kern="100">
              <a:solidFill>
                <a:schemeClr val="bg1"/>
              </a:solidFill>
              <a:latin typeface="黑体" panose="02010609060101010101" pitchFamily="49" charset="-122"/>
              <a:ea typeface="黑体" panose="02010609060101010101" pitchFamily="49" charset="-122"/>
              <a:cs typeface="黑体" panose="02010609060101010101" pitchFamily="49" charset="-122"/>
              <a:sym typeface="字魂105号-简雅黑" panose="00000500000000000000" pitchFamily="2" charset="-122"/>
            </a:endParaRPr>
          </a:p>
        </p:txBody>
      </p:sp>
      <p:sp>
        <p:nvSpPr>
          <p:cNvPr id="7" name="矩形 6"/>
          <p:cNvSpPr/>
          <p:nvPr>
            <p:custDataLst>
              <p:tags r:id="rId3"/>
            </p:custDataLst>
          </p:nvPr>
        </p:nvSpPr>
        <p:spPr>
          <a:xfrm>
            <a:off x="1454785" y="1633220"/>
            <a:ext cx="3422015" cy="716915"/>
          </a:xfrm>
          <a:prstGeom prst="rect">
            <a:avLst/>
          </a:prstGeom>
        </p:spPr>
        <p:txBody>
          <a:bodyPr wrap="square">
            <a:noAutofit/>
          </a:bodyPr>
          <a:lstStyle/>
          <a:p>
            <a:pPr algn="just">
              <a:lnSpc>
                <a:spcPct val="200000"/>
              </a:lnSpc>
            </a:pPr>
            <a:endParaRPr lang="zh-CN" altLang="en-US" kern="100">
              <a:solidFill>
                <a:schemeClr val="bg1"/>
              </a:solidFill>
              <a:latin typeface="黑体" panose="02010609060101010101" pitchFamily="49" charset="-122"/>
              <a:ea typeface="黑体" panose="02010609060101010101" pitchFamily="49" charset="-122"/>
              <a:cs typeface="黑体" panose="02010609060101010101" pitchFamily="49" charset="-122"/>
              <a:sym typeface="字魂105号-简雅黑" panose="00000500000000000000" pitchFamily="2" charset="-122"/>
            </a:endParaRPr>
          </a:p>
        </p:txBody>
      </p:sp>
      <p:pic>
        <p:nvPicPr>
          <p:cNvPr id="6" name="图片 5"/>
          <p:cNvPicPr>
            <a:picLocks noChangeAspect="1"/>
          </p:cNvPicPr>
          <p:nvPr>
            <p:custDataLst>
              <p:tags r:id="rId4"/>
            </p:custDataLst>
          </p:nvPr>
        </p:nvPicPr>
        <p:blipFill>
          <a:blip r:embed="rId5">
            <a:alphaModFix amt="62000"/>
            <a:extLst>
              <a:ext uri="{28A0092B-C50C-407E-A947-70E740481C1C}">
                <a14:useLocalDpi xmlns:a14="http://schemas.microsoft.com/office/drawing/2010/main" val="0"/>
              </a:ext>
            </a:extLst>
          </a:blip>
          <a:stretch>
            <a:fillRect/>
          </a:stretch>
        </p:blipFill>
        <p:spPr>
          <a:xfrm>
            <a:off x="8790305" y="2730500"/>
            <a:ext cx="3602990" cy="3602990"/>
          </a:xfrm>
          <a:prstGeom prst="rect">
            <a:avLst/>
          </a:prstGeom>
        </p:spPr>
      </p:pic>
      <p:sp>
        <p:nvSpPr>
          <p:cNvPr id="4" name="圆角矩形 3"/>
          <p:cNvSpPr/>
          <p:nvPr>
            <p:custDataLst>
              <p:tags r:id="rId6"/>
            </p:custDataLst>
          </p:nvPr>
        </p:nvSpPr>
        <p:spPr>
          <a:xfrm>
            <a:off x="1286510" y="1548130"/>
            <a:ext cx="2513330" cy="46609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custDataLst>
              <p:tags r:id="rId7"/>
            </p:custDataLst>
          </p:nvPr>
        </p:nvSpPr>
        <p:spPr>
          <a:xfrm>
            <a:off x="5147050" y="599790"/>
            <a:ext cx="1897899" cy="521970"/>
          </a:xfrm>
          <a:prstGeom prst="rect">
            <a:avLst/>
          </a:prstGeom>
        </p:spPr>
        <p:txBody>
          <a:bodyPr wrap="square" lIns="91440" tIns="45720" rIns="91440" bIns="45720">
            <a:spAutoFit/>
          </a:bodyPr>
          <a:lstStyle/>
          <a:p>
            <a:pPr lvl="0" algn="dist"/>
            <a:r>
              <a:rPr lang="zh-CN" altLang="en-US" sz="2800">
                <a:solidFill>
                  <a:prstClr val="black"/>
                </a:solidFill>
                <a:latin typeface="黑体" panose="02010609060101010101" pitchFamily="49" charset="-122"/>
                <a:ea typeface="黑体" panose="02010609060101010101" pitchFamily="49" charset="-122"/>
                <a:cs typeface="+mn-ea"/>
                <a:sym typeface="字魂105号-简雅黑" panose="00000500000000000000" pitchFamily="2" charset="-122"/>
              </a:rPr>
              <a:t>深入探究</a:t>
            </a:r>
            <a:endParaRPr lang="zh-CN" altLang="en-US" sz="2800">
              <a:solidFill>
                <a:prstClr val="black"/>
              </a:solidFill>
              <a:latin typeface="黑体" panose="02010609060101010101" pitchFamily="49" charset="-122"/>
              <a:ea typeface="黑体" panose="02010609060101010101" pitchFamily="49" charset="-122"/>
              <a:cs typeface="+mn-ea"/>
              <a:sym typeface="字魂105号-简雅黑" panose="00000500000000000000" pitchFamily="2" charset="-122"/>
            </a:endParaRPr>
          </a:p>
        </p:txBody>
      </p:sp>
      <p:pic>
        <p:nvPicPr>
          <p:cNvPr id="12" name="图片 11"/>
          <p:cNvPicPr>
            <a:picLocks noChangeAspect="1"/>
          </p:cNvPicPr>
          <p:nvPr>
            <p:custDataLst>
              <p:tags r:id="rId8"/>
            </p:custDataLst>
          </p:nvPr>
        </p:nvPicPr>
        <p:blipFill>
          <a:blip r:embed="rId9">
            <a:extLst>
              <a:ext uri="{28A0092B-C50C-407E-A947-70E740481C1C}">
                <a14:useLocalDpi xmlns:a14="http://schemas.microsoft.com/office/drawing/2010/main" val="0"/>
              </a:ext>
            </a:extLst>
          </a:blip>
          <a:srcRect t="40220"/>
          <a:stretch>
            <a:fillRect/>
          </a:stretch>
        </p:blipFill>
        <p:spPr>
          <a:xfrm>
            <a:off x="3427730" y="497840"/>
            <a:ext cx="4763770" cy="2033905"/>
          </a:xfrm>
          <a:prstGeom prst="rect">
            <a:avLst/>
          </a:prstGeom>
        </p:spPr>
      </p:pic>
      <p:pic>
        <p:nvPicPr>
          <p:cNvPr id="13" name="图片 12"/>
          <p:cNvPicPr>
            <a:picLocks noChangeAspect="1"/>
          </p:cNvPicPr>
          <p:nvPr>
            <p:custDataLst>
              <p:tags r:id="rId10"/>
            </p:custDataLst>
          </p:nvPr>
        </p:nvPicPr>
        <p:blipFill>
          <a:blip r:embed="rId11"/>
          <a:stretch>
            <a:fillRect/>
          </a:stretch>
        </p:blipFill>
        <p:spPr>
          <a:xfrm>
            <a:off x="770255" y="1779270"/>
            <a:ext cx="7181215" cy="4578350"/>
          </a:xfrm>
          <a:prstGeom prst="rect">
            <a:avLst/>
          </a:prstGeom>
        </p:spPr>
      </p:pic>
      <p:sp>
        <p:nvSpPr>
          <p:cNvPr id="5" name="文本框 4"/>
          <p:cNvSpPr txBox="1"/>
          <p:nvPr>
            <p:custDataLst>
              <p:tags r:id="rId12"/>
            </p:custDataLst>
          </p:nvPr>
        </p:nvSpPr>
        <p:spPr>
          <a:xfrm>
            <a:off x="1359535" y="1553845"/>
            <a:ext cx="25558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rPr>
              <a:t>探究一：析形象</a:t>
            </a:r>
            <a:endParaRPr lang="zh-CN" altLang="en-US" sz="2400" b="1">
              <a:solidFill>
                <a:schemeClr val="bg1"/>
              </a:solidFill>
              <a:latin typeface="微软雅黑" panose="020B0503020204020204" charset="-122"/>
              <a:ea typeface="微软雅黑" panose="020B0503020204020204" charset="-122"/>
            </a:endParaRPr>
          </a:p>
        </p:txBody>
      </p:sp>
      <p:sp>
        <p:nvSpPr>
          <p:cNvPr id="8" name="文本框 7"/>
          <p:cNvSpPr txBox="1"/>
          <p:nvPr>
            <p:custDataLst>
              <p:tags r:id="rId13"/>
            </p:custDataLst>
          </p:nvPr>
        </p:nvSpPr>
        <p:spPr>
          <a:xfrm>
            <a:off x="1359535" y="2106930"/>
            <a:ext cx="9455150" cy="460375"/>
          </a:xfrm>
          <a:prstGeom prst="rect">
            <a:avLst/>
          </a:prstGeom>
          <a:noFill/>
        </p:spPr>
        <p:txBody>
          <a:bodyPr wrap="square" rtlCol="0" anchor="t">
            <a:spAutoFit/>
          </a:bodyPr>
          <a:lstStyle/>
          <a:p>
            <a:r>
              <a:rPr lang="en-US" altLang="zh-CN" sz="2400" b="1">
                <a:solidFill>
                  <a:schemeClr val="tx1"/>
                </a:solidFill>
                <a:latin typeface="微软雅黑" panose="020B0503020204020204" charset="-122"/>
                <a:ea typeface="微软雅黑" panose="020B0503020204020204" charset="-122"/>
                <a:sym typeface="+mn-ea"/>
              </a:rPr>
              <a:t>2.</a:t>
            </a:r>
            <a:r>
              <a:rPr lang="zh-CN" altLang="en-US" sz="2400" b="1">
                <a:solidFill>
                  <a:schemeClr val="tx1"/>
                </a:solidFill>
                <a:latin typeface="微软雅黑" panose="020B0503020204020204" charset="-122"/>
                <a:ea typeface="微软雅黑" panose="020B0503020204020204" charset="-122"/>
                <a:sym typeface="+mn-ea"/>
              </a:rPr>
              <a:t>文中男主人公焦仲卿是怎样的形象？</a:t>
            </a:r>
            <a:endParaRPr lang="zh-CN" altLang="en-US" sz="2400" b="1">
              <a:solidFill>
                <a:schemeClr val="tx1"/>
              </a:solidFill>
              <a:latin typeface="微软雅黑" panose="020B0503020204020204" charset="-122"/>
              <a:ea typeface="微软雅黑" panose="020B0503020204020204" charset="-122"/>
              <a:sym typeface="+mn-ea"/>
            </a:endParaRPr>
          </a:p>
        </p:txBody>
      </p:sp>
      <p:sp>
        <p:nvSpPr>
          <p:cNvPr id="10" name="文本框 9"/>
          <p:cNvSpPr txBox="1"/>
          <p:nvPr>
            <p:custDataLst>
              <p:tags r:id="rId14"/>
            </p:custDataLst>
          </p:nvPr>
        </p:nvSpPr>
        <p:spPr>
          <a:xfrm>
            <a:off x="1286510" y="2660015"/>
            <a:ext cx="8947150" cy="3138170"/>
          </a:xfrm>
          <a:prstGeom prst="rect">
            <a:avLst/>
          </a:prstGeom>
          <a:noFill/>
        </p:spPr>
        <p:txBody>
          <a:bodyPr wrap="square" rtlCol="0" anchor="t">
            <a:spAutoFit/>
          </a:bodyPr>
          <a:lstStyle/>
          <a:p>
            <a:pPr defTabSz="914400">
              <a:lnSpc>
                <a:spcPct val="150000"/>
              </a:lnSpc>
              <a:tabLst>
                <a:tab pos="2148840" algn="l"/>
              </a:tabLst>
            </a:pPr>
            <a:r>
              <a:rPr lang="en-US" altLang="zh-CN" sz="2200">
                <a:solidFill>
                  <a:schemeClr val="tx1"/>
                </a:solidFill>
                <a:latin typeface="微软雅黑" panose="020B0503020204020204" charset="-122"/>
                <a:ea typeface="微软雅黑" panose="020B0503020204020204" charset="-122"/>
                <a:sym typeface="+mn-ea"/>
              </a:rPr>
              <a:t> </a:t>
            </a:r>
            <a:r>
              <a:rPr lang="zh-CN" sz="2200">
                <a:solidFill>
                  <a:schemeClr val="tx1"/>
                </a:solidFill>
                <a:latin typeface="微软雅黑" panose="020B0503020204020204" charset="-122"/>
                <a:ea typeface="微软雅黑" panose="020B0503020204020204" charset="-122"/>
                <a:sym typeface="+mn-ea"/>
              </a:rPr>
              <a:t>本文写出了一个</a:t>
            </a:r>
            <a:r>
              <a:rPr lang="zh-CN" sz="2200">
                <a:solidFill>
                  <a:srgbClr val="C00000"/>
                </a:solidFill>
                <a:latin typeface="微软雅黑" panose="020B0503020204020204" charset="-122"/>
                <a:ea typeface="微软雅黑" panose="020B0503020204020204" charset="-122"/>
                <a:sym typeface="+mn-ea"/>
              </a:rPr>
              <a:t>守礼尽孝、充满幻想、从软弱到坚强不断变化</a:t>
            </a:r>
            <a:r>
              <a:rPr lang="zh-CN" sz="2200">
                <a:solidFill>
                  <a:schemeClr val="tx1"/>
                </a:solidFill>
                <a:latin typeface="微软雅黑" panose="020B0503020204020204" charset="-122"/>
                <a:ea typeface="微软雅黑" panose="020B0503020204020204" charset="-122"/>
                <a:sym typeface="+mn-ea"/>
              </a:rPr>
              <a:t>的一个男主人公形象。</a:t>
            </a:r>
            <a:endParaRPr lang="zh-CN" sz="2200">
              <a:solidFill>
                <a:schemeClr val="tx1"/>
              </a:solidFill>
              <a:latin typeface="微软雅黑" panose="020B0503020204020204" charset="-122"/>
              <a:ea typeface="微软雅黑" panose="020B0503020204020204" charset="-122"/>
              <a:sym typeface="+mn-ea"/>
            </a:endParaRPr>
          </a:p>
          <a:p>
            <a:pPr>
              <a:lnSpc>
                <a:spcPct val="150000"/>
              </a:lnSpc>
            </a:pPr>
            <a:r>
              <a:rPr lang="zh-CN" sz="2200">
                <a:solidFill>
                  <a:schemeClr val="tx1"/>
                </a:solidFill>
                <a:latin typeface="微软雅黑" panose="020B0503020204020204" charset="-122"/>
                <a:ea typeface="微软雅黑" panose="020B0503020204020204" charset="-122"/>
                <a:sym typeface="+mn-ea"/>
              </a:rPr>
              <a:t>文中的男主人公在面对母亲的逼迫时，能够按照当时的礼节严守孝道，与刘兰芝解除婚约。在他与女主人公做出承诺之后，并没有进行相应的作为，只是单纯地幻想，展现出他软弱的一面。与心爱的妻子见面相互苦诉之后，逐渐转变了心理状态，展现出他不断坚强的内心。</a:t>
            </a:r>
            <a:endParaRPr lang="zh-CN" sz="2200">
              <a:solidFill>
                <a:schemeClr val="tx1"/>
              </a:solidFill>
              <a:latin typeface="微软雅黑" panose="020B0503020204020204" charset="-122"/>
              <a:ea typeface="微软雅黑" panose="020B0503020204020204" charset="-122"/>
              <a:sym typeface="+mn-ea"/>
            </a:endParaRPr>
          </a:p>
        </p:txBody>
      </p:sp>
    </p:spTree>
    <p:custDataLst>
      <p:tags r:id="rId1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09570" name="Text Box 2"/>
          <p:cNvSpPr txBox="1">
            <a:spLocks noChangeArrowheads="1"/>
          </p:cNvSpPr>
          <p:nvPr>
            <p:custDataLst>
              <p:tags r:id="rId2"/>
            </p:custDataLst>
          </p:nvPr>
        </p:nvSpPr>
        <p:spPr bwMode="auto">
          <a:xfrm>
            <a:off x="4098925" y="3168650"/>
            <a:ext cx="30988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en-US" sz="2800">
              <a:latin typeface="Times New Roman" panose="02020603050405020304" pitchFamily="18" charset="0"/>
            </a:endParaRPr>
          </a:p>
        </p:txBody>
      </p:sp>
      <p:sp>
        <p:nvSpPr>
          <p:cNvPr id="109572" name="Rectangle 4"/>
          <p:cNvSpPr>
            <a:spLocks noChangeArrowheads="1"/>
          </p:cNvSpPr>
          <p:nvPr>
            <p:custDataLst>
              <p:tags r:id="rId3"/>
            </p:custDataLst>
          </p:nvPr>
        </p:nvSpPr>
        <p:spPr bwMode="auto">
          <a:xfrm>
            <a:off x="1828800" y="1447800"/>
            <a:ext cx="533400" cy="1905000"/>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2800">
              <a:latin typeface="Times New Roman" panose="02020603050405020304" pitchFamily="18" charset="0"/>
              <a:ea typeface="隶书" panose="02010509060101010101" pitchFamily="49" charset="-122"/>
            </a:endParaRPr>
          </a:p>
        </p:txBody>
      </p:sp>
      <p:sp>
        <p:nvSpPr>
          <p:cNvPr id="109573" name="Rectangle 5"/>
          <p:cNvSpPr>
            <a:spLocks noChangeArrowheads="1"/>
          </p:cNvSpPr>
          <p:nvPr>
            <p:custDataLst>
              <p:tags r:id="rId4"/>
            </p:custDataLst>
          </p:nvPr>
        </p:nvSpPr>
        <p:spPr bwMode="auto">
          <a:xfrm>
            <a:off x="9753600" y="1447800"/>
            <a:ext cx="533400" cy="1828800"/>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2800">
              <a:latin typeface="Times New Roman" panose="02020603050405020304" pitchFamily="18" charset="0"/>
              <a:ea typeface="隶书" panose="02010509060101010101" pitchFamily="49" charset="-122"/>
            </a:endParaRPr>
          </a:p>
        </p:txBody>
      </p:sp>
      <p:sp>
        <p:nvSpPr>
          <p:cNvPr id="109574" name="Text Box 6"/>
          <p:cNvSpPr txBox="1">
            <a:spLocks noChangeArrowheads="1"/>
          </p:cNvSpPr>
          <p:nvPr>
            <p:custDataLst>
              <p:tags r:id="rId5"/>
            </p:custDataLst>
          </p:nvPr>
        </p:nvSpPr>
        <p:spPr bwMode="auto">
          <a:xfrm>
            <a:off x="1682323" y="1596747"/>
            <a:ext cx="828675" cy="1158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pPr>
              <a:lnSpc>
                <a:spcPct val="150000"/>
              </a:lnSpc>
            </a:pPr>
            <a:r>
              <a:rPr lang="zh-CN" altLang="en-US" sz="2800">
                <a:latin typeface="+mn-ea"/>
                <a:ea typeface="+mn-ea"/>
              </a:rPr>
              <a:t>刘兰芝</a:t>
            </a:r>
            <a:endParaRPr lang="zh-CN" altLang="en-US" sz="2800">
              <a:latin typeface="+mn-ea"/>
              <a:ea typeface="+mn-ea"/>
            </a:endParaRPr>
          </a:p>
        </p:txBody>
      </p:sp>
      <p:sp>
        <p:nvSpPr>
          <p:cNvPr id="109575" name="Text Box 7"/>
          <p:cNvSpPr txBox="1">
            <a:spLocks noChangeArrowheads="1"/>
          </p:cNvSpPr>
          <p:nvPr>
            <p:custDataLst>
              <p:tags r:id="rId6"/>
            </p:custDataLst>
          </p:nvPr>
        </p:nvSpPr>
        <p:spPr bwMode="auto">
          <a:xfrm>
            <a:off x="9607123" y="1554163"/>
            <a:ext cx="828675" cy="1158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pPr>
              <a:lnSpc>
                <a:spcPct val="150000"/>
              </a:lnSpc>
            </a:pPr>
            <a:r>
              <a:rPr lang="zh-CN" altLang="en-US" sz="2800">
                <a:latin typeface="+mn-ea"/>
                <a:ea typeface="+mn-ea"/>
              </a:rPr>
              <a:t>焦仲卿</a:t>
            </a:r>
            <a:endParaRPr lang="zh-CN" altLang="en-US" sz="2800">
              <a:latin typeface="+mn-ea"/>
              <a:ea typeface="+mn-ea"/>
            </a:endParaRPr>
          </a:p>
        </p:txBody>
      </p:sp>
      <p:sp>
        <p:nvSpPr>
          <p:cNvPr id="109576" name="Rectangle 8"/>
          <p:cNvSpPr>
            <a:spLocks noChangeArrowheads="1"/>
          </p:cNvSpPr>
          <p:nvPr>
            <p:custDataLst>
              <p:tags r:id="rId7"/>
            </p:custDataLst>
          </p:nvPr>
        </p:nvSpPr>
        <p:spPr bwMode="auto">
          <a:xfrm>
            <a:off x="6456040" y="1447800"/>
            <a:ext cx="3073913" cy="138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pPr>
            <a:r>
              <a:rPr lang="zh-CN" altLang="en-US" sz="2800">
                <a:latin typeface="+mn-ea"/>
                <a:ea typeface="+mn-ea"/>
              </a:rPr>
              <a:t>    笼子里长大的金丝鸟。</a:t>
            </a:r>
            <a:endParaRPr lang="zh-CN" altLang="en-US" sz="2800">
              <a:latin typeface="+mn-ea"/>
              <a:ea typeface="+mn-ea"/>
            </a:endParaRPr>
          </a:p>
        </p:txBody>
      </p:sp>
      <p:sp>
        <p:nvSpPr>
          <p:cNvPr id="109577" name="Rectangle 9"/>
          <p:cNvSpPr>
            <a:spLocks noChangeArrowheads="1"/>
          </p:cNvSpPr>
          <p:nvPr>
            <p:custDataLst>
              <p:tags r:id="rId8"/>
            </p:custDataLst>
          </p:nvPr>
        </p:nvSpPr>
        <p:spPr bwMode="auto">
          <a:xfrm>
            <a:off x="2362200" y="1600200"/>
            <a:ext cx="3505200" cy="138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2800">
                <a:latin typeface="+mn-ea"/>
                <a:ea typeface="+mn-ea"/>
              </a:rPr>
              <a:t>    在小康人家生长起来的有主见的女子。</a:t>
            </a:r>
            <a:endParaRPr lang="zh-CN" altLang="en-US" sz="2800">
              <a:latin typeface="+mn-ea"/>
              <a:ea typeface="+mn-ea"/>
            </a:endParaRPr>
          </a:p>
        </p:txBody>
      </p:sp>
      <p:sp>
        <p:nvSpPr>
          <p:cNvPr id="109578" name="Text Box 10"/>
          <p:cNvSpPr txBox="1">
            <a:spLocks noChangeArrowheads="1"/>
          </p:cNvSpPr>
          <p:nvPr>
            <p:custDataLst>
              <p:tags r:id="rId9"/>
            </p:custDataLst>
          </p:nvPr>
        </p:nvSpPr>
        <p:spPr bwMode="auto">
          <a:xfrm>
            <a:off x="6672064" y="3290400"/>
            <a:ext cx="2743200" cy="737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2800">
                <a:latin typeface="+mn-ea"/>
                <a:ea typeface="+mn-ea"/>
              </a:rPr>
              <a:t>拘谨懦弱</a:t>
            </a:r>
            <a:endParaRPr lang="zh-CN" altLang="en-US" sz="2800">
              <a:latin typeface="+mn-ea"/>
              <a:ea typeface="+mn-ea"/>
            </a:endParaRPr>
          </a:p>
        </p:txBody>
      </p:sp>
      <p:sp>
        <p:nvSpPr>
          <p:cNvPr id="109579" name="Text Box 11"/>
          <p:cNvSpPr txBox="1">
            <a:spLocks noChangeArrowheads="1"/>
          </p:cNvSpPr>
          <p:nvPr>
            <p:custDataLst>
              <p:tags r:id="rId10"/>
            </p:custDataLst>
          </p:nvPr>
        </p:nvSpPr>
        <p:spPr bwMode="auto">
          <a:xfrm>
            <a:off x="6606698" y="3962089"/>
            <a:ext cx="3200400" cy="82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3200">
                <a:latin typeface="Times New Roman" panose="02020603050405020304" pitchFamily="18" charset="0"/>
                <a:ea typeface="隶书" panose="02010509060101010101" pitchFamily="49" charset="-122"/>
              </a:rPr>
              <a:t> </a:t>
            </a:r>
            <a:r>
              <a:rPr lang="zh-CN" altLang="en-US" sz="2800">
                <a:latin typeface="+mn-ea"/>
                <a:ea typeface="+mn-ea"/>
              </a:rPr>
              <a:t>忠于爱情</a:t>
            </a:r>
            <a:endParaRPr lang="zh-CN" altLang="en-US" sz="2800">
              <a:latin typeface="+mn-ea"/>
              <a:ea typeface="+mn-ea"/>
            </a:endParaRPr>
          </a:p>
        </p:txBody>
      </p:sp>
      <p:sp>
        <p:nvSpPr>
          <p:cNvPr id="109580" name="Text Box 12"/>
          <p:cNvSpPr txBox="1">
            <a:spLocks noChangeArrowheads="1"/>
          </p:cNvSpPr>
          <p:nvPr>
            <p:custDataLst>
              <p:tags r:id="rId11"/>
            </p:custDataLst>
          </p:nvPr>
        </p:nvSpPr>
        <p:spPr bwMode="auto">
          <a:xfrm>
            <a:off x="6456040" y="4757363"/>
            <a:ext cx="2873714" cy="138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pPr>
            <a:r>
              <a:rPr lang="zh-CN" altLang="en-US" sz="2800">
                <a:latin typeface="+mn-ea"/>
                <a:ea typeface="+mn-ea"/>
              </a:rPr>
              <a:t>是一个性格有所</a:t>
            </a:r>
            <a:endParaRPr lang="zh-CN" altLang="en-US" sz="2800">
              <a:latin typeface="+mn-ea"/>
              <a:ea typeface="+mn-ea"/>
            </a:endParaRPr>
          </a:p>
          <a:p>
            <a:pPr>
              <a:lnSpc>
                <a:spcPct val="150000"/>
              </a:lnSpc>
            </a:pPr>
            <a:r>
              <a:rPr lang="zh-CN" altLang="en-US" sz="2800">
                <a:latin typeface="+mn-ea"/>
                <a:ea typeface="+mn-ea"/>
              </a:rPr>
              <a:t>发展的人物形象。</a:t>
            </a:r>
            <a:endParaRPr lang="zh-CN" altLang="en-US" sz="2800">
              <a:latin typeface="+mn-ea"/>
              <a:ea typeface="+mn-ea"/>
            </a:endParaRPr>
          </a:p>
        </p:txBody>
      </p:sp>
      <p:sp>
        <p:nvSpPr>
          <p:cNvPr id="109581" name="Text Box 13"/>
          <p:cNvSpPr txBox="1">
            <a:spLocks noChangeArrowheads="1"/>
          </p:cNvSpPr>
          <p:nvPr>
            <p:custDataLst>
              <p:tags r:id="rId12"/>
            </p:custDataLst>
          </p:nvPr>
        </p:nvSpPr>
        <p:spPr bwMode="auto">
          <a:xfrm>
            <a:off x="2879725" y="3344863"/>
            <a:ext cx="2530475" cy="737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2800">
                <a:latin typeface="+mn-ea"/>
                <a:ea typeface="+mn-ea"/>
              </a:rPr>
              <a:t>外柔内刚</a:t>
            </a:r>
            <a:endParaRPr lang="zh-CN" altLang="en-US" sz="2800">
              <a:latin typeface="+mn-ea"/>
              <a:ea typeface="+mn-ea"/>
            </a:endParaRPr>
          </a:p>
        </p:txBody>
      </p:sp>
      <p:sp>
        <p:nvSpPr>
          <p:cNvPr id="109582" name="Text Box 14"/>
          <p:cNvSpPr txBox="1">
            <a:spLocks noChangeArrowheads="1"/>
          </p:cNvSpPr>
          <p:nvPr>
            <p:custDataLst>
              <p:tags r:id="rId13"/>
            </p:custDataLst>
          </p:nvPr>
        </p:nvSpPr>
        <p:spPr bwMode="auto">
          <a:xfrm>
            <a:off x="2879725" y="3954463"/>
            <a:ext cx="2530475" cy="737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zh-CN" altLang="en-US" sz="2800">
                <a:latin typeface="+mn-ea"/>
                <a:ea typeface="+mn-ea"/>
              </a:rPr>
              <a:t>忠于爱情</a:t>
            </a:r>
            <a:endParaRPr lang="zh-CN" altLang="en-US" sz="2800">
              <a:latin typeface="+mn-ea"/>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109574"/>
                                        </p:tgtEl>
                                        <p:attrNameLst>
                                          <p:attrName>style.visibility</p:attrName>
                                        </p:attrNameLst>
                                      </p:cBhvr>
                                      <p:to>
                                        <p:strVal val="visible"/>
                                      </p:to>
                                    </p:set>
                                    <p:animEffect transition="in" filter="strips(upRight)">
                                      <p:cBhvr>
                                        <p:cTn id="7" dur="500"/>
                                        <p:tgtEl>
                                          <p:spTgt spid="109574"/>
                                        </p:tgtEl>
                                      </p:cBhvr>
                                    </p:animEffect>
                                  </p:childTnLst>
                                </p:cTn>
                              </p:par>
                            </p:childTnLst>
                          </p:cTn>
                        </p:par>
                        <p:par>
                          <p:cTn id="8" fill="hold">
                            <p:stCondLst>
                              <p:cond delay="500"/>
                            </p:stCondLst>
                            <p:childTnLst>
                              <p:par>
                                <p:cTn id="9" presetID="18" presetClass="entr" presetSubtype="3" fill="hold" grpId="0" nodeType="afterEffect">
                                  <p:stCondLst>
                                    <p:cond delay="0"/>
                                  </p:stCondLst>
                                  <p:childTnLst>
                                    <p:set>
                                      <p:cBhvr>
                                        <p:cTn id="10" dur="1" fill="hold">
                                          <p:stCondLst>
                                            <p:cond delay="0"/>
                                          </p:stCondLst>
                                        </p:cTn>
                                        <p:tgtEl>
                                          <p:spTgt spid="109575"/>
                                        </p:tgtEl>
                                        <p:attrNameLst>
                                          <p:attrName>style.visibility</p:attrName>
                                        </p:attrNameLst>
                                      </p:cBhvr>
                                      <p:to>
                                        <p:strVal val="visible"/>
                                      </p:to>
                                    </p:set>
                                    <p:animEffect transition="in" filter="strips(upRight)">
                                      <p:cBhvr>
                                        <p:cTn id="11" dur="500"/>
                                        <p:tgtEl>
                                          <p:spTgt spid="109575"/>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09577"/>
                                        </p:tgtEl>
                                        <p:attrNameLst>
                                          <p:attrName>style.visibility</p:attrName>
                                        </p:attrNameLst>
                                      </p:cBhvr>
                                      <p:to>
                                        <p:strVal val="visible"/>
                                      </p:to>
                                    </p:set>
                                    <p:animEffect transition="in" filter="dissolve">
                                      <p:cBhvr>
                                        <p:cTn id="16" dur="500"/>
                                        <p:tgtEl>
                                          <p:spTgt spid="109577"/>
                                        </p:tgtEl>
                                      </p:cBhvr>
                                    </p:animEffect>
                                  </p:childTnLst>
                                </p:cTn>
                              </p:par>
                            </p:childTnLst>
                          </p:cTn>
                        </p:par>
                        <p:par>
                          <p:cTn id="17" fill="hold">
                            <p:stCondLst>
                              <p:cond delay="500"/>
                            </p:stCondLst>
                            <p:childTnLst>
                              <p:par>
                                <p:cTn id="18" presetID="3" presetClass="entr" presetSubtype="5" fill="hold" grpId="0" nodeType="afterEffect">
                                  <p:stCondLst>
                                    <p:cond delay="0"/>
                                  </p:stCondLst>
                                  <p:childTnLst>
                                    <p:set>
                                      <p:cBhvr>
                                        <p:cTn id="19" dur="1" fill="hold">
                                          <p:stCondLst>
                                            <p:cond delay="0"/>
                                          </p:stCondLst>
                                        </p:cTn>
                                        <p:tgtEl>
                                          <p:spTgt spid="109581"/>
                                        </p:tgtEl>
                                        <p:attrNameLst>
                                          <p:attrName>style.visibility</p:attrName>
                                        </p:attrNameLst>
                                      </p:cBhvr>
                                      <p:to>
                                        <p:strVal val="visible"/>
                                      </p:to>
                                    </p:set>
                                    <p:animEffect transition="in" filter="blinds(vertical)">
                                      <p:cBhvr>
                                        <p:cTn id="20" dur="500"/>
                                        <p:tgtEl>
                                          <p:spTgt spid="109581"/>
                                        </p:tgtEl>
                                      </p:cBhvr>
                                    </p:animEffect>
                                  </p:childTnLst>
                                </p:cTn>
                              </p:par>
                            </p:childTnLst>
                          </p:cTn>
                        </p:par>
                        <p:par>
                          <p:cTn id="21" fill="hold">
                            <p:stCondLst>
                              <p:cond delay="1000"/>
                            </p:stCondLst>
                            <p:childTnLst>
                              <p:par>
                                <p:cTn id="22" presetID="3" presetClass="entr" presetSubtype="5" fill="hold" grpId="0" nodeType="afterEffect">
                                  <p:stCondLst>
                                    <p:cond delay="0"/>
                                  </p:stCondLst>
                                  <p:childTnLst>
                                    <p:set>
                                      <p:cBhvr>
                                        <p:cTn id="23" dur="1" fill="hold">
                                          <p:stCondLst>
                                            <p:cond delay="0"/>
                                          </p:stCondLst>
                                        </p:cTn>
                                        <p:tgtEl>
                                          <p:spTgt spid="109582"/>
                                        </p:tgtEl>
                                        <p:attrNameLst>
                                          <p:attrName>style.visibility</p:attrName>
                                        </p:attrNameLst>
                                      </p:cBhvr>
                                      <p:to>
                                        <p:strVal val="visible"/>
                                      </p:to>
                                    </p:set>
                                    <p:animEffect transition="in" filter="blinds(vertical)">
                                      <p:cBhvr>
                                        <p:cTn id="24" dur="500"/>
                                        <p:tgtEl>
                                          <p:spTgt spid="109582"/>
                                        </p:tgtEl>
                                      </p:cBhvr>
                                    </p:animEffect>
                                  </p:childTnLst>
                                </p:cTn>
                              </p:par>
                            </p:childTnLst>
                          </p:cTn>
                        </p:par>
                        <p:par>
                          <p:cTn id="25" fill="hold">
                            <p:stCondLst>
                              <p:cond delay="1500"/>
                            </p:stCondLst>
                            <p:childTnLst>
                              <p:par>
                                <p:cTn id="26" presetID="9" presetClass="entr" presetSubtype="0" fill="hold" grpId="0" nodeType="afterEffect">
                                  <p:stCondLst>
                                    <p:cond delay="0"/>
                                  </p:stCondLst>
                                  <p:childTnLst>
                                    <p:set>
                                      <p:cBhvr>
                                        <p:cTn id="27" dur="1" fill="hold">
                                          <p:stCondLst>
                                            <p:cond delay="0"/>
                                          </p:stCondLst>
                                        </p:cTn>
                                        <p:tgtEl>
                                          <p:spTgt spid="109576"/>
                                        </p:tgtEl>
                                        <p:attrNameLst>
                                          <p:attrName>style.visibility</p:attrName>
                                        </p:attrNameLst>
                                      </p:cBhvr>
                                      <p:to>
                                        <p:strVal val="visible"/>
                                      </p:to>
                                    </p:set>
                                    <p:animEffect transition="in" filter="dissolve">
                                      <p:cBhvr>
                                        <p:cTn id="28" dur="500"/>
                                        <p:tgtEl>
                                          <p:spTgt spid="109576"/>
                                        </p:tgtEl>
                                      </p:cBhvr>
                                    </p:animEffect>
                                  </p:childTnLst>
                                </p:cTn>
                              </p:par>
                            </p:childTnLst>
                          </p:cTn>
                        </p:par>
                        <p:par>
                          <p:cTn id="29" fill="hold">
                            <p:stCondLst>
                              <p:cond delay="2000"/>
                            </p:stCondLst>
                            <p:childTnLst>
                              <p:par>
                                <p:cTn id="30" presetID="3" presetClass="entr" presetSubtype="5" fill="hold" grpId="0" nodeType="afterEffect">
                                  <p:stCondLst>
                                    <p:cond delay="0"/>
                                  </p:stCondLst>
                                  <p:childTnLst>
                                    <p:set>
                                      <p:cBhvr>
                                        <p:cTn id="31" dur="1" fill="hold">
                                          <p:stCondLst>
                                            <p:cond delay="0"/>
                                          </p:stCondLst>
                                        </p:cTn>
                                        <p:tgtEl>
                                          <p:spTgt spid="109578"/>
                                        </p:tgtEl>
                                        <p:attrNameLst>
                                          <p:attrName>style.visibility</p:attrName>
                                        </p:attrNameLst>
                                      </p:cBhvr>
                                      <p:to>
                                        <p:strVal val="visible"/>
                                      </p:to>
                                    </p:set>
                                    <p:animEffect transition="in" filter="blinds(vertical)">
                                      <p:cBhvr>
                                        <p:cTn id="32" dur="500"/>
                                        <p:tgtEl>
                                          <p:spTgt spid="109578"/>
                                        </p:tgtEl>
                                      </p:cBhvr>
                                    </p:animEffect>
                                  </p:childTnLst>
                                </p:cTn>
                              </p:par>
                            </p:childTnLst>
                          </p:cTn>
                        </p:par>
                        <p:par>
                          <p:cTn id="33" fill="hold">
                            <p:stCondLst>
                              <p:cond delay="2500"/>
                            </p:stCondLst>
                            <p:childTnLst>
                              <p:par>
                                <p:cTn id="34" presetID="3" presetClass="entr" presetSubtype="5" fill="hold" grpId="0" nodeType="afterEffect">
                                  <p:stCondLst>
                                    <p:cond delay="0"/>
                                  </p:stCondLst>
                                  <p:childTnLst>
                                    <p:set>
                                      <p:cBhvr>
                                        <p:cTn id="35" dur="1" fill="hold">
                                          <p:stCondLst>
                                            <p:cond delay="0"/>
                                          </p:stCondLst>
                                        </p:cTn>
                                        <p:tgtEl>
                                          <p:spTgt spid="109579"/>
                                        </p:tgtEl>
                                        <p:attrNameLst>
                                          <p:attrName>style.visibility</p:attrName>
                                        </p:attrNameLst>
                                      </p:cBhvr>
                                      <p:to>
                                        <p:strVal val="visible"/>
                                      </p:to>
                                    </p:set>
                                    <p:animEffect transition="in" filter="blinds(vertical)">
                                      <p:cBhvr>
                                        <p:cTn id="36" dur="500"/>
                                        <p:tgtEl>
                                          <p:spTgt spid="109579"/>
                                        </p:tgtEl>
                                      </p:cBhvr>
                                    </p:animEffect>
                                  </p:childTnLst>
                                </p:cTn>
                              </p:par>
                            </p:childTnLst>
                          </p:cTn>
                        </p:par>
                        <p:par>
                          <p:cTn id="37" fill="hold">
                            <p:stCondLst>
                              <p:cond delay="3000"/>
                            </p:stCondLst>
                            <p:childTnLst>
                              <p:par>
                                <p:cTn id="38" presetID="3" presetClass="entr" presetSubtype="10" fill="hold" grpId="0" nodeType="afterEffect">
                                  <p:stCondLst>
                                    <p:cond delay="0"/>
                                  </p:stCondLst>
                                  <p:childTnLst>
                                    <p:set>
                                      <p:cBhvr>
                                        <p:cTn id="39" dur="1" fill="hold">
                                          <p:stCondLst>
                                            <p:cond delay="0"/>
                                          </p:stCondLst>
                                        </p:cTn>
                                        <p:tgtEl>
                                          <p:spTgt spid="109580"/>
                                        </p:tgtEl>
                                        <p:attrNameLst>
                                          <p:attrName>style.visibility</p:attrName>
                                        </p:attrNameLst>
                                      </p:cBhvr>
                                      <p:to>
                                        <p:strVal val="visible"/>
                                      </p:to>
                                    </p:set>
                                    <p:animEffect transition="in" filter="blinds(horizontal)">
                                      <p:cBhvr>
                                        <p:cTn id="40" dur="500"/>
                                        <p:tgtEl>
                                          <p:spTgt spid="109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4" grpId="0" animBg="1"/>
      <p:bldP spid="109575" grpId="0" animBg="1"/>
      <p:bldP spid="109576" grpId="0" animBg="1"/>
      <p:bldP spid="109577" grpId="0" animBg="1"/>
      <p:bldP spid="109578" grpId="0" animBg="1"/>
      <p:bldP spid="109579" grpId="0" animBg="1"/>
      <p:bldP spid="109580" grpId="0" animBg="1"/>
      <p:bldP spid="109581" grpId="0" animBg="1"/>
      <p:bldP spid="10958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custDataLst>
              <p:tags r:id="rId2"/>
            </p:custDataLst>
          </p:nvPr>
        </p:nvPicPr>
        <p:blipFill>
          <a:blip r:embed="rId3">
            <a:alphaModFix amt="49000"/>
            <a:clrChange>
              <a:clrFrom>
                <a:srgbClr val="C9CACA">
                  <a:alpha val="80000"/>
                </a:srgbClr>
              </a:clrFrom>
              <a:clrTo>
                <a:srgbClr val="C9CACA">
                  <a:alpha val="80000"/>
                  <a:alpha val="0"/>
                </a:srgbClr>
              </a:clrTo>
            </a:clrChange>
          </a:blip>
          <a:stretch>
            <a:fillRect/>
          </a:stretch>
        </p:blipFill>
        <p:spPr>
          <a:xfrm>
            <a:off x="-90805" y="2480310"/>
            <a:ext cx="12444730" cy="4380230"/>
          </a:xfrm>
          <a:prstGeom prst="rect">
            <a:avLst/>
          </a:prstGeom>
        </p:spPr>
      </p:pic>
      <p:sp>
        <p:nvSpPr>
          <p:cNvPr id="5" name="流程图: 联系 14"/>
          <p:cNvSpPr/>
          <p:nvPr>
            <p:custDataLst>
              <p:tags r:id="rId4"/>
            </p:custDataLst>
          </p:nvPr>
        </p:nvSpPr>
        <p:spPr>
          <a:xfrm>
            <a:off x="7090410" y="3060700"/>
            <a:ext cx="349250" cy="349250"/>
          </a:xfrm>
          <a:prstGeom prst="flowChartConnector">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zh-CN" altLang="en-US" sz="2400">
              <a:ea typeface="楷体" panose="02010609060101010101" charset="-122"/>
              <a:cs typeface="楷体" panose="02010609060101010101" charset="-122"/>
              <a:sym typeface="+mn-lt"/>
            </a:endParaRPr>
          </a:p>
        </p:txBody>
      </p:sp>
      <p:grpSp>
        <p:nvGrpSpPr>
          <p:cNvPr id="6" name="组合 5"/>
          <p:cNvGrpSpPr/>
          <p:nvPr>
            <p:custDataLst>
              <p:tags r:id="rId5"/>
            </p:custDataLst>
          </p:nvPr>
        </p:nvGrpSpPr>
        <p:grpSpPr>
          <a:xfrm>
            <a:off x="5339715" y="2532380"/>
            <a:ext cx="1268730" cy="1268730"/>
            <a:chOff x="5544108" y="2340814"/>
            <a:chExt cx="633448" cy="633448"/>
          </a:xfrm>
        </p:grpSpPr>
        <p:sp>
          <p:nvSpPr>
            <p:cNvPr id="7" name="椭圆 6"/>
            <p:cNvSpPr/>
            <p:nvPr>
              <p:custDataLst>
                <p:tags r:id="rId6"/>
              </p:custDataLst>
            </p:nvPr>
          </p:nvSpPr>
          <p:spPr>
            <a:xfrm>
              <a:off x="5576663" y="2373369"/>
              <a:ext cx="568339" cy="568339"/>
            </a:xfrm>
            <a:prstGeom prst="ellipse">
              <a:avLst/>
            </a:prstGeom>
            <a:solidFill>
              <a:srgbClr val="99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a:ea typeface="楷体" panose="02010609060101010101" charset="-122"/>
                  <a:cs typeface="楷体" panose="02010609060101010101" charset="-122"/>
                  <a:sym typeface="+mn-lt"/>
                </a:rPr>
                <a:t>肆</a:t>
              </a:r>
              <a:endParaRPr lang="zh-CN" altLang="en-US" sz="4000">
                <a:ea typeface="楷体" panose="02010609060101010101" charset="-122"/>
                <a:cs typeface="楷体" panose="02010609060101010101" charset="-122"/>
                <a:sym typeface="+mn-lt"/>
              </a:endParaRPr>
            </a:p>
          </p:txBody>
        </p:sp>
        <p:sp>
          <p:nvSpPr>
            <p:cNvPr id="8" name="椭圆 7"/>
            <p:cNvSpPr>
              <a:spLocks noChangeAspect="1"/>
            </p:cNvSpPr>
            <p:nvPr>
              <p:custDataLst>
                <p:tags r:id="rId7"/>
              </p:custDataLst>
            </p:nvPr>
          </p:nvSpPr>
          <p:spPr>
            <a:xfrm>
              <a:off x="5544108" y="2340814"/>
              <a:ext cx="633448" cy="633448"/>
            </a:xfrm>
            <a:prstGeom prst="ellipse">
              <a:avLst/>
            </a:prstGeom>
            <a:noFill/>
            <a:ln w="3175">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noFill/>
                <a:ea typeface="楷体" panose="02010609060101010101" charset="-122"/>
                <a:cs typeface="楷体" panose="02010609060101010101" charset="-122"/>
                <a:sym typeface="+mn-lt"/>
              </a:endParaRPr>
            </a:p>
          </p:txBody>
        </p:sp>
      </p:grpSp>
      <p:sp>
        <p:nvSpPr>
          <p:cNvPr id="9" name="流程图: 联系 14"/>
          <p:cNvSpPr/>
          <p:nvPr>
            <p:custDataLst>
              <p:tags r:id="rId8"/>
            </p:custDataLst>
          </p:nvPr>
        </p:nvSpPr>
        <p:spPr>
          <a:xfrm>
            <a:off x="4508500" y="3060700"/>
            <a:ext cx="349250" cy="349250"/>
          </a:xfrm>
          <a:prstGeom prst="flowChartConnector">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zh-CN" altLang="en-US" sz="2400">
              <a:ea typeface="楷体" panose="02010609060101010101" charset="-122"/>
              <a:cs typeface="楷体" panose="02010609060101010101" charset="-122"/>
              <a:sym typeface="+mn-lt"/>
            </a:endParaRPr>
          </a:p>
        </p:txBody>
      </p:sp>
      <p:pic>
        <p:nvPicPr>
          <p:cNvPr id="41" name="图片 40"/>
          <p:cNvPicPr>
            <a:picLocks noChangeAspect="1"/>
          </p:cNvPicPr>
          <p:nvPr>
            <p:custDataLst>
              <p:tags r:id="rId9"/>
            </p:custDataLst>
          </p:nvPr>
        </p:nvPicPr>
        <p:blipFill>
          <a:blip r:embed="rId10">
            <a:extLst>
              <a:ext uri="{28A0092B-C50C-407E-A947-70E740481C1C}">
                <a14:useLocalDpi xmlns:a14="http://schemas.microsoft.com/office/drawing/2010/main" val="0"/>
              </a:ext>
            </a:extLst>
          </a:blip>
          <a:srcRect t="40775" b="12438"/>
          <a:stretch>
            <a:fillRect/>
          </a:stretch>
        </p:blipFill>
        <p:spPr>
          <a:xfrm flipH="1">
            <a:off x="8925899" y="533369"/>
            <a:ext cx="2776020" cy="2378158"/>
          </a:xfrm>
          <a:prstGeom prst="rect">
            <a:avLst/>
          </a:prstGeom>
        </p:spPr>
      </p:pic>
      <p:cxnSp>
        <p:nvCxnSpPr>
          <p:cNvPr id="11" name="直接连接符 10"/>
          <p:cNvCxnSpPr/>
          <p:nvPr>
            <p:custDataLst>
              <p:tags r:id="rId11"/>
            </p:custDataLst>
          </p:nvPr>
        </p:nvCxnSpPr>
        <p:spPr>
          <a:xfrm flipV="1">
            <a:off x="5051425" y="3516630"/>
            <a:ext cx="315595" cy="247650"/>
          </a:xfrm>
          <a:prstGeom prst="line">
            <a:avLst/>
          </a:prstGeom>
          <a:ln>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12"/>
            </p:custDataLst>
          </p:nvPr>
        </p:nvCxnSpPr>
        <p:spPr>
          <a:xfrm flipV="1">
            <a:off x="6646545" y="2585085"/>
            <a:ext cx="315595" cy="247650"/>
          </a:xfrm>
          <a:prstGeom prst="line">
            <a:avLst/>
          </a:prstGeom>
          <a:ln>
            <a:solidFill>
              <a:srgbClr val="990000"/>
            </a:solidFill>
          </a:ln>
        </p:spPr>
        <p:style>
          <a:lnRef idx="1">
            <a:schemeClr val="accent1"/>
          </a:lnRef>
          <a:fillRef idx="0">
            <a:schemeClr val="accent1"/>
          </a:fillRef>
          <a:effectRef idx="0">
            <a:schemeClr val="accent1"/>
          </a:effectRef>
          <a:fontRef idx="minor">
            <a:schemeClr val="tx1"/>
          </a:fontRef>
        </p:style>
      </p:cxnSp>
      <p:grpSp>
        <p:nvGrpSpPr>
          <p:cNvPr id="16390" name="组合 6"/>
          <p:cNvGrpSpPr/>
          <p:nvPr>
            <p:custDataLst>
              <p:tags r:id="rId13"/>
            </p:custDataLst>
          </p:nvPr>
        </p:nvGrpSpPr>
        <p:grpSpPr>
          <a:xfrm>
            <a:off x="178852" y="476649"/>
            <a:ext cx="2211221" cy="971081"/>
            <a:chOff x="638806" y="522695"/>
            <a:chExt cx="3149846" cy="1294149"/>
          </a:xfrm>
        </p:grpSpPr>
        <p:sp>
          <p:nvSpPr>
            <p:cNvPr id="4" name="平行四边形 3"/>
            <p:cNvSpPr/>
            <p:nvPr>
              <p:custDataLst>
                <p:tags r:id="rId14"/>
              </p:custDataLst>
            </p:nvPr>
          </p:nvSpPr>
          <p:spPr>
            <a:xfrm>
              <a:off x="1087982" y="598573"/>
              <a:ext cx="2700670" cy="699576"/>
            </a:xfrm>
            <a:prstGeom prst="parallelogram">
              <a:avLst/>
            </a:prstGeom>
            <a:solidFill>
              <a:srgbClr val="8D5219"/>
            </a:solidFill>
            <a:ln>
              <a:solidFill>
                <a:srgbClr val="9B59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700" strike="noStrike" noProof="1">
                <a:latin typeface="微软雅黑" panose="020B0503020204020204" charset="-122"/>
                <a:ea typeface="微软雅黑" panose="020B0503020204020204" charset="-122"/>
                <a:cs typeface="+mn-ea"/>
                <a:sym typeface="+mn-lt"/>
              </a:endParaRPr>
            </a:p>
          </p:txBody>
        </p:sp>
        <p:sp>
          <p:nvSpPr>
            <p:cNvPr id="16392" name="Rectangle 18"/>
            <p:cNvSpPr/>
            <p:nvPr>
              <p:custDataLst>
                <p:tags r:id="rId15"/>
              </p:custDataLst>
            </p:nvPr>
          </p:nvSpPr>
          <p:spPr>
            <a:xfrm>
              <a:off x="1720171" y="709939"/>
              <a:ext cx="1953820" cy="1106905"/>
            </a:xfrm>
            <a:prstGeom prst="rect">
              <a:avLst/>
            </a:prstGeom>
            <a:noFill/>
            <a:ln w="9525">
              <a:noFill/>
            </a:ln>
          </p:spPr>
          <p:txBody>
            <a:bodyPr wrap="none" lIns="0" tIns="0" rIns="0" bIns="0" anchor="t" anchorCtr="0">
              <a:spAutoFit/>
            </a:bodyPr>
            <a:lstStyle/>
            <a:p>
              <a:r>
                <a:rPr lang="zh-CN" altLang="en-US" sz="2700">
                  <a:solidFill>
                    <a:schemeClr val="bg1"/>
                  </a:solidFill>
                  <a:latin typeface="隶书" panose="02010509060101010101" pitchFamily="49" charset="-122"/>
                  <a:ea typeface="隶书" panose="02010509060101010101" pitchFamily="49" charset="-122"/>
                  <a:sym typeface="Arial" panose="020B0604020202020204" pitchFamily="34" charset="0"/>
                </a:rPr>
                <a:t>品味手法</a:t>
              </a:r>
              <a:endParaRPr lang="en-US" altLang="zh-CN" sz="2700">
                <a:solidFill>
                  <a:schemeClr val="bg1"/>
                </a:solidFill>
                <a:latin typeface="Arial" panose="020B0604020202020204" pitchFamily="34" charset="0"/>
                <a:ea typeface="方正姚体" panose="02010601030101010101" pitchFamily="2" charset="-122"/>
              </a:endParaRPr>
            </a:p>
            <a:p>
              <a:endParaRPr lang="en-US" altLang="zh-CN" sz="2700">
                <a:solidFill>
                  <a:schemeClr val="bg1"/>
                </a:solidFill>
                <a:latin typeface="Arial" panose="020B0604020202020204" pitchFamily="34" charset="0"/>
                <a:ea typeface="方正姚体" panose="02010601030101010101" pitchFamily="2" charset="-122"/>
                <a:sym typeface="Arial" panose="020B0604020202020204" pitchFamily="34" charset="0"/>
              </a:endParaRPr>
            </a:p>
          </p:txBody>
        </p:sp>
        <p:grpSp>
          <p:nvGrpSpPr>
            <p:cNvPr id="16393" name="组合 10"/>
            <p:cNvGrpSpPr/>
            <p:nvPr>
              <p:custDataLst>
                <p:tags r:id="rId16"/>
              </p:custDataLst>
            </p:nvPr>
          </p:nvGrpSpPr>
          <p:grpSpPr>
            <a:xfrm>
              <a:off x="638806" y="522695"/>
              <a:ext cx="898353" cy="827514"/>
              <a:chOff x="2068545" y="2690254"/>
              <a:chExt cx="2199969" cy="2026492"/>
            </a:xfrm>
          </p:grpSpPr>
          <p:sp>
            <p:nvSpPr>
              <p:cNvPr id="10" name="椭圆 9"/>
              <p:cNvSpPr/>
              <p:nvPr>
                <p:custDataLst>
                  <p:tags r:id="rId17"/>
                </p:custDataLst>
              </p:nvPr>
            </p:nvSpPr>
            <p:spPr>
              <a:xfrm>
                <a:off x="2068545" y="2690254"/>
                <a:ext cx="2199969" cy="20264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700" strike="noStrike" noProof="1">
                  <a:latin typeface="微软雅黑" panose="020B0503020204020204" charset="-122"/>
                  <a:ea typeface="微软雅黑" panose="020B0503020204020204" charset="-122"/>
                  <a:cs typeface="+mn-ea"/>
                  <a:sym typeface="+mn-lt"/>
                </a:endParaRPr>
              </a:p>
            </p:txBody>
          </p:sp>
          <p:sp>
            <p:nvSpPr>
              <p:cNvPr id="13" name="椭圆 12"/>
              <p:cNvSpPr/>
              <p:nvPr>
                <p:custDataLst>
                  <p:tags r:id="rId18"/>
                </p:custDataLst>
              </p:nvPr>
            </p:nvSpPr>
            <p:spPr bwMode="auto">
              <a:xfrm>
                <a:off x="2263068" y="2807290"/>
                <a:ext cx="1853018" cy="1853016"/>
              </a:xfrm>
              <a:prstGeom prst="ellipse">
                <a:avLst/>
              </a:prstGeom>
              <a:blipFill>
                <a:blip r:embed="rId19"/>
                <a:stretch>
                  <a:fillRect/>
                </a:stretch>
              </a:blip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3" tIns="45716" rIns="91433" bIns="45716" numCol="1" rtlCol="0" anchor="t" anchorCtr="0" compatLnSpc="1"/>
              <a:lstStyle/>
              <a:p>
                <a:pPr defTabSz="914400" fontAlgn="base"/>
                <a:endParaRPr lang="zh-CN" altLang="en-US" sz="2700" strike="noStrike" noProof="1">
                  <a:solidFill>
                    <a:schemeClr val="bg1"/>
                  </a:solidFill>
                  <a:latin typeface="微软雅黑" panose="020B0503020204020204" charset="-122"/>
                  <a:ea typeface="微软雅黑" panose="020B0503020204020204" charset="-122"/>
                  <a:cs typeface="+mn-ea"/>
                  <a:sym typeface="+mn-lt"/>
                </a:endParaRPr>
              </a:p>
            </p:txBody>
          </p:sp>
        </p:grpSp>
      </p:grpSp>
    </p:spTree>
    <p:custDataLst>
      <p:tags r:id="rId2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par>
                                <p:cTn id="21" presetID="1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ppt_y</p:attrName>
                                        </p:attrNameLst>
                                      </p:cBhvr>
                                      <p:tavLst>
                                        <p:tav tm="0">
                                          <p:val>
                                            <p:strVal val="#ppt_y+#ppt_h*1.125000"/>
                                          </p:val>
                                        </p:tav>
                                        <p:tav tm="100000">
                                          <p:val>
                                            <p:strVal val="#ppt_y"/>
                                          </p:val>
                                        </p:tav>
                                      </p:tavLst>
                                    </p:anim>
                                    <p:animEffect transition="in" filter="wipe(up)">
                                      <p:cBhvr>
                                        <p:cTn id="24" dur="500"/>
                                        <p:tgtEl>
                                          <p:spTgt spid="12"/>
                                        </p:tgtEl>
                                      </p:cBhvr>
                                    </p:animEffect>
                                  </p:childTnLst>
                                </p:cTn>
                              </p:par>
                              <p:par>
                                <p:cTn id="25" presetID="1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p:tgtEl>
                                          <p:spTgt spid="11"/>
                                        </p:tgtEl>
                                        <p:attrNameLst>
                                          <p:attrName>ppt_y</p:attrName>
                                        </p:attrNameLst>
                                      </p:cBhvr>
                                      <p:tavLst>
                                        <p:tav tm="0">
                                          <p:val>
                                            <p:strVal val="#ppt_y+#ppt_h*1.125000"/>
                                          </p:val>
                                        </p:tav>
                                        <p:tav tm="100000">
                                          <p:val>
                                            <p:strVal val="#ppt_y"/>
                                          </p:val>
                                        </p:tav>
                                      </p:tavLst>
                                    </p:anim>
                                    <p:animEffect transition="in" filter="wipe(up)">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71681" name="Text Box 2"/>
          <p:cNvSpPr txBox="1"/>
          <p:nvPr>
            <p:custDataLst>
              <p:tags r:id="rId2"/>
            </p:custDataLst>
          </p:nvPr>
        </p:nvSpPr>
        <p:spPr>
          <a:xfrm>
            <a:off x="1189673" y="770573"/>
            <a:ext cx="2887662" cy="645160"/>
          </a:xfrm>
          <a:prstGeom prst="rect">
            <a:avLst/>
          </a:prstGeom>
          <a:noFill/>
          <a:ln w="9525">
            <a:noFill/>
          </a:ln>
        </p:spPr>
        <p:txBody>
          <a:bodyPr anchor="t" anchorCtr="0">
            <a:spAutoFit/>
          </a:bodyPr>
          <a:lstStyle/>
          <a:p>
            <a:pPr>
              <a:spcBef>
                <a:spcPct val="50000"/>
              </a:spcBef>
            </a:pPr>
            <a:r>
              <a:rPr lang="en-US" altLang="zh-CN" sz="3600" b="1">
                <a:solidFill>
                  <a:srgbClr val="FF0000"/>
                </a:solidFill>
                <a:latin typeface="微软雅黑" panose="020B0503020204020204" charset="-122"/>
                <a:ea typeface="微软雅黑" panose="020B0503020204020204" charset="-122"/>
              </a:rPr>
              <a:t>1</a:t>
            </a:r>
            <a:r>
              <a:rPr lang="zh-CN" altLang="en-US" sz="3600" b="1">
                <a:solidFill>
                  <a:srgbClr val="FF0000"/>
                </a:solidFill>
                <a:latin typeface="微软雅黑" panose="020B0503020204020204" charset="-122"/>
                <a:ea typeface="微软雅黑" panose="020B0503020204020204" charset="-122"/>
              </a:rPr>
              <a:t>、比兴手法</a:t>
            </a:r>
            <a:endParaRPr lang="zh-CN" altLang="en-US" sz="3600" b="1">
              <a:solidFill>
                <a:srgbClr val="FF0000"/>
              </a:solidFill>
              <a:latin typeface="微软雅黑" panose="020B0503020204020204" charset="-122"/>
              <a:ea typeface="微软雅黑" panose="020B0503020204020204" charset="-122"/>
            </a:endParaRPr>
          </a:p>
        </p:txBody>
      </p:sp>
      <p:sp>
        <p:nvSpPr>
          <p:cNvPr id="71682" name="文本框 1"/>
          <p:cNvSpPr txBox="1"/>
          <p:nvPr>
            <p:custDataLst>
              <p:tags r:id="rId3"/>
            </p:custDataLst>
          </p:nvPr>
        </p:nvSpPr>
        <p:spPr>
          <a:xfrm>
            <a:off x="2063750" y="1717675"/>
            <a:ext cx="4627880" cy="2251710"/>
          </a:xfrm>
          <a:prstGeom prst="rect">
            <a:avLst/>
          </a:prstGeom>
          <a:noFill/>
          <a:ln w="12700" cmpd="sng">
            <a:solidFill>
              <a:schemeClr val="accent1">
                <a:shade val="50000"/>
              </a:schemeClr>
            </a:solidFill>
            <a:prstDash val="dashDot"/>
          </a:ln>
        </p:spPr>
        <p:txBody>
          <a:bodyPr wrap="square" anchor="t" anchorCtr="0">
            <a:spAutoFit/>
          </a:bodyPr>
          <a:lstStyle/>
          <a:p>
            <a:pPr indent="255905" defTabSz="914400">
              <a:lnSpc>
                <a:spcPct val="130000"/>
              </a:lnSpc>
              <a:tabLst>
                <a:tab pos="1028700" algn="l"/>
                <a:tab pos="1851025" algn="l"/>
                <a:tab pos="2538730" algn="l"/>
                <a:tab pos="3222625" algn="l"/>
              </a:tabLst>
            </a:pPr>
            <a:r>
              <a:rPr lang="zh-CN" altLang="zh-CN" sz="3600" b="1">
                <a:solidFill>
                  <a:srgbClr val="000000"/>
                </a:solidFill>
                <a:latin typeface="微软雅黑" panose="020B0503020204020204" charset="-122"/>
                <a:ea typeface="微软雅黑" panose="020B0503020204020204" charset="-122"/>
              </a:rPr>
              <a:t>文章开篇</a:t>
            </a:r>
            <a:r>
              <a:rPr lang="en-US" altLang="zh-CN" sz="3600" b="1">
                <a:solidFill>
                  <a:srgbClr val="000000"/>
                </a:solidFill>
                <a:latin typeface="微软雅黑" panose="020B0503020204020204" charset="-122"/>
                <a:ea typeface="微软雅黑" panose="020B0503020204020204" charset="-122"/>
              </a:rPr>
              <a:t>“</a:t>
            </a:r>
            <a:r>
              <a:rPr lang="zh-CN" altLang="zh-CN" sz="3600" b="1">
                <a:solidFill>
                  <a:srgbClr val="000000"/>
                </a:solidFill>
                <a:latin typeface="微软雅黑" panose="020B0503020204020204" charset="-122"/>
                <a:ea typeface="微软雅黑" panose="020B0503020204020204" charset="-122"/>
              </a:rPr>
              <a:t>孔雀东南飞</a:t>
            </a:r>
            <a:r>
              <a:rPr lang="en-US" altLang="zh-CN" sz="3600" b="1">
                <a:solidFill>
                  <a:srgbClr val="000000"/>
                </a:solidFill>
                <a:latin typeface="微软雅黑" panose="020B0503020204020204" charset="-122"/>
                <a:ea typeface="微软雅黑" panose="020B0503020204020204" charset="-122"/>
              </a:rPr>
              <a:t>,</a:t>
            </a:r>
            <a:r>
              <a:rPr lang="zh-CN" altLang="zh-CN" sz="3600" b="1">
                <a:solidFill>
                  <a:srgbClr val="000000"/>
                </a:solidFill>
                <a:latin typeface="微软雅黑" panose="020B0503020204020204" charset="-122"/>
                <a:ea typeface="微软雅黑" panose="020B0503020204020204" charset="-122"/>
              </a:rPr>
              <a:t>五里一徘徊</a:t>
            </a:r>
            <a:r>
              <a:rPr lang="en-US" altLang="zh-CN" sz="3600" b="1">
                <a:solidFill>
                  <a:srgbClr val="000000"/>
                </a:solidFill>
                <a:latin typeface="微软雅黑" panose="020B0503020204020204" charset="-122"/>
                <a:ea typeface="微软雅黑" panose="020B0503020204020204" charset="-122"/>
              </a:rPr>
              <a:t>”</a:t>
            </a:r>
            <a:r>
              <a:rPr lang="zh-CN" altLang="en-US" sz="3600" b="1">
                <a:solidFill>
                  <a:srgbClr val="000000"/>
                </a:solidFill>
                <a:latin typeface="微软雅黑" panose="020B0503020204020204" charset="-122"/>
                <a:ea typeface="微软雅黑" panose="020B0503020204020204" charset="-122"/>
              </a:rPr>
              <a:t>有什么作用</a:t>
            </a:r>
            <a:r>
              <a:rPr lang="en-US" altLang="zh-CN" sz="3600" b="1">
                <a:solidFill>
                  <a:srgbClr val="000000"/>
                </a:solidFill>
                <a:latin typeface="微软雅黑" panose="020B0503020204020204" charset="-122"/>
                <a:ea typeface="微软雅黑" panose="020B0503020204020204" charset="-122"/>
              </a:rPr>
              <a:t>?</a:t>
            </a:r>
            <a:endParaRPr lang="en-US" altLang="zh-CN" sz="3600" b="1">
              <a:solidFill>
                <a:srgbClr val="000000"/>
              </a:solidFill>
              <a:latin typeface="微软雅黑" panose="020B0503020204020204" charset="-122"/>
              <a:ea typeface="微软雅黑" panose="020B0503020204020204" charset="-122"/>
            </a:endParaRPr>
          </a:p>
        </p:txBody>
      </p:sp>
      <p:pic>
        <p:nvPicPr>
          <p:cNvPr id="4" name="图片 3"/>
          <p:cNvPicPr>
            <a:picLocks noChangeAspect="1"/>
          </p:cNvPicPr>
          <p:nvPr>
            <p:custDataLst>
              <p:tags r:id="rId4"/>
            </p:custDataLst>
          </p:nvPr>
        </p:nvPicPr>
        <p:blipFill>
          <a:blip r:embed="rId5"/>
          <a:stretch>
            <a:fillRect/>
          </a:stretch>
        </p:blipFill>
        <p:spPr>
          <a:xfrm>
            <a:off x="6908800" y="1717675"/>
            <a:ext cx="3625850" cy="2251710"/>
          </a:xfrm>
          <a:prstGeom prst="rect">
            <a:avLst/>
          </a:prstGeom>
        </p:spPr>
      </p:pic>
    </p:spTree>
    <p:custDataLst>
      <p:tags r:id="rId6"/>
    </p:custData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1509" name="矩形 21508"/>
          <p:cNvSpPr/>
          <p:nvPr>
            <p:custDataLst>
              <p:tags r:id="rId2"/>
            </p:custDataLst>
          </p:nvPr>
        </p:nvSpPr>
        <p:spPr>
          <a:xfrm>
            <a:off x="2279015" y="1242060"/>
            <a:ext cx="7841615" cy="3879215"/>
          </a:xfrm>
          <a:prstGeom prst="rect">
            <a:avLst/>
          </a:prstGeom>
          <a:noFill/>
          <a:ln w="12700" cmpd="sng">
            <a:solidFill>
              <a:schemeClr val="accent1">
                <a:shade val="50000"/>
              </a:schemeClr>
            </a:solidFill>
            <a:prstDash val="lgDashDot"/>
          </a:ln>
        </p:spPr>
        <p:txBody>
          <a:bodyPr wrap="square" anchor="ctr" anchorCtr="0">
            <a:spAutoFit/>
            <a:scene3d>
              <a:camera prst="orthographicFront"/>
              <a:lightRig rig="threePt" dir="t"/>
            </a:scene3d>
          </a:bodyPr>
          <a:lstStyle/>
          <a:p>
            <a:pPr defTabSz="914400">
              <a:lnSpc>
                <a:spcPct val="110000"/>
              </a:lnSpc>
              <a:tabLst>
                <a:tab pos="1028700" algn="l"/>
                <a:tab pos="1851025" algn="l"/>
                <a:tab pos="2538730" algn="l"/>
                <a:tab pos="3222625" algn="l"/>
              </a:tabLst>
            </a:pPr>
            <a:r>
              <a:rPr lang="zh-CN" altLang="zh-CN" sz="3200" b="1">
                <a:solidFill>
                  <a:schemeClr val="tx1"/>
                </a:solidFill>
                <a:effectLst/>
                <a:latin typeface="微软雅黑" panose="020B0503020204020204" charset="-122"/>
                <a:ea typeface="微软雅黑" panose="020B0503020204020204" charset="-122"/>
                <a:cs typeface="微软雅黑" panose="020B0503020204020204" charset="-122"/>
                <a:sym typeface="宋体" panose="02010600030101010101" pitchFamily="2" charset="-122"/>
              </a:rPr>
              <a:t>明确：托物起兴</a:t>
            </a:r>
            <a:r>
              <a:rPr lang="en-US" altLang="zh-CN" sz="3200" b="1">
                <a:solidFill>
                  <a:schemeClr val="tx1"/>
                </a:solidFill>
                <a:effectLst/>
                <a:latin typeface="微软雅黑" panose="020B0503020204020204" charset="-122"/>
                <a:ea typeface="微软雅黑" panose="020B0503020204020204" charset="-122"/>
                <a:cs typeface="微软雅黑" panose="020B0503020204020204" charset="-122"/>
                <a:sym typeface="宋体" panose="02010600030101010101" pitchFamily="2" charset="-122"/>
              </a:rPr>
              <a:t>,</a:t>
            </a:r>
            <a:r>
              <a:rPr lang="zh-CN" altLang="zh-CN" sz="3200" b="1">
                <a:solidFill>
                  <a:schemeClr val="tx1"/>
                </a:solidFill>
                <a:effectLst/>
                <a:latin typeface="微软雅黑" panose="020B0503020204020204" charset="-122"/>
                <a:ea typeface="微软雅黑" panose="020B0503020204020204" charset="-122"/>
                <a:cs typeface="微软雅黑" panose="020B0503020204020204" charset="-122"/>
                <a:sym typeface="宋体" panose="02010600030101010101" pitchFamily="2" charset="-122"/>
              </a:rPr>
              <a:t>引起下文。一则以孔雀徘徊眷恋引出故事</a:t>
            </a:r>
            <a:r>
              <a:rPr lang="en-US" altLang="zh-CN" sz="3200" b="1">
                <a:solidFill>
                  <a:schemeClr val="tx1"/>
                </a:solidFill>
                <a:effectLst/>
                <a:latin typeface="微软雅黑" panose="020B0503020204020204" charset="-122"/>
                <a:ea typeface="微软雅黑" panose="020B0503020204020204" charset="-122"/>
                <a:cs typeface="微软雅黑" panose="020B0503020204020204" charset="-122"/>
                <a:sym typeface="宋体" panose="02010600030101010101" pitchFamily="2" charset="-122"/>
              </a:rPr>
              <a:t>;</a:t>
            </a:r>
            <a:r>
              <a:rPr lang="zh-CN" altLang="zh-CN" sz="3200" b="1">
                <a:solidFill>
                  <a:schemeClr val="tx1"/>
                </a:solidFill>
                <a:effectLst/>
                <a:latin typeface="微软雅黑" panose="020B0503020204020204" charset="-122"/>
                <a:ea typeface="微软雅黑" panose="020B0503020204020204" charset="-122"/>
                <a:cs typeface="微软雅黑" panose="020B0503020204020204" charset="-122"/>
                <a:sym typeface="宋体" panose="02010600030101010101" pitchFamily="2" charset="-122"/>
              </a:rPr>
              <a:t>二则以孔雀失偶喻夫妻离散</a:t>
            </a:r>
            <a:r>
              <a:rPr lang="en-US" altLang="zh-CN" sz="3200" b="1">
                <a:solidFill>
                  <a:schemeClr val="tx1"/>
                </a:solidFill>
                <a:effectLst/>
                <a:latin typeface="微软雅黑" panose="020B0503020204020204" charset="-122"/>
                <a:ea typeface="微软雅黑" panose="020B0503020204020204" charset="-122"/>
                <a:cs typeface="微软雅黑" panose="020B0503020204020204" charset="-122"/>
                <a:sym typeface="宋体" panose="02010600030101010101" pitchFamily="2" charset="-122"/>
              </a:rPr>
              <a:t>,</a:t>
            </a:r>
            <a:r>
              <a:rPr lang="zh-CN" altLang="zh-CN" sz="3200" b="1">
                <a:solidFill>
                  <a:schemeClr val="tx1"/>
                </a:solidFill>
                <a:effectLst/>
                <a:latin typeface="微软雅黑" panose="020B0503020204020204" charset="-122"/>
                <a:ea typeface="微软雅黑" panose="020B0503020204020204" charset="-122"/>
                <a:cs typeface="微软雅黑" panose="020B0503020204020204" charset="-122"/>
                <a:sym typeface="宋体" panose="02010600030101010101" pitchFamily="2" charset="-122"/>
              </a:rPr>
              <a:t>并用以兴起刘兰芝、焦仲卿彼此顾恋之情</a:t>
            </a:r>
            <a:r>
              <a:rPr lang="en-US" altLang="zh-CN" sz="3200" b="1">
                <a:solidFill>
                  <a:schemeClr val="tx1"/>
                </a:solidFill>
                <a:effectLst/>
                <a:latin typeface="微软雅黑" panose="020B0503020204020204" charset="-122"/>
                <a:ea typeface="微软雅黑" panose="020B0503020204020204" charset="-122"/>
                <a:cs typeface="微软雅黑" panose="020B0503020204020204" charset="-122"/>
                <a:sym typeface="宋体" panose="02010600030101010101" pitchFamily="2" charset="-122"/>
              </a:rPr>
              <a:t>,</a:t>
            </a:r>
            <a:r>
              <a:rPr lang="zh-CN" altLang="zh-CN" sz="3200" b="1">
                <a:solidFill>
                  <a:schemeClr val="tx1"/>
                </a:solidFill>
                <a:effectLst/>
                <a:latin typeface="微软雅黑" panose="020B0503020204020204" charset="-122"/>
                <a:ea typeface="微软雅黑" panose="020B0503020204020204" charset="-122"/>
                <a:cs typeface="微软雅黑" panose="020B0503020204020204" charset="-122"/>
                <a:sym typeface="宋体" panose="02010600030101010101" pitchFamily="2" charset="-122"/>
              </a:rPr>
              <a:t>营造出哀怨缠绵的气氛</a:t>
            </a:r>
            <a:r>
              <a:rPr lang="en-US" altLang="zh-CN" sz="3200" b="1">
                <a:solidFill>
                  <a:schemeClr val="tx1"/>
                </a:solidFill>
                <a:effectLst/>
                <a:latin typeface="微软雅黑" panose="020B0503020204020204" charset="-122"/>
                <a:ea typeface="微软雅黑" panose="020B0503020204020204" charset="-122"/>
                <a:cs typeface="微软雅黑" panose="020B0503020204020204" charset="-122"/>
                <a:sym typeface="宋体" panose="02010600030101010101" pitchFamily="2" charset="-122"/>
              </a:rPr>
              <a:t>,</a:t>
            </a:r>
            <a:r>
              <a:rPr lang="zh-CN" altLang="zh-CN" sz="3200" b="1">
                <a:solidFill>
                  <a:schemeClr val="tx1"/>
                </a:solidFill>
                <a:effectLst/>
                <a:latin typeface="微软雅黑" panose="020B0503020204020204" charset="-122"/>
                <a:ea typeface="微软雅黑" panose="020B0503020204020204" charset="-122"/>
                <a:cs typeface="微软雅黑" panose="020B0503020204020204" charset="-122"/>
                <a:sym typeface="宋体" panose="02010600030101010101" pitchFamily="2" charset="-122"/>
              </a:rPr>
              <a:t>为全诗定下了悲伤的基调。在结构上</a:t>
            </a:r>
            <a:r>
              <a:rPr lang="en-US" altLang="zh-CN" sz="3200" b="1">
                <a:solidFill>
                  <a:schemeClr val="tx1"/>
                </a:solidFill>
                <a:effectLst/>
                <a:latin typeface="微软雅黑" panose="020B0503020204020204" charset="-122"/>
                <a:ea typeface="微软雅黑" panose="020B0503020204020204" charset="-122"/>
                <a:cs typeface="微软雅黑" panose="020B0503020204020204" charset="-122"/>
                <a:sym typeface="宋体" panose="02010600030101010101" pitchFamily="2" charset="-122"/>
              </a:rPr>
              <a:t>,</a:t>
            </a:r>
            <a:r>
              <a:rPr lang="zh-CN" altLang="zh-CN" sz="3200" b="1">
                <a:solidFill>
                  <a:schemeClr val="tx1"/>
                </a:solidFill>
                <a:effectLst/>
                <a:latin typeface="微软雅黑" panose="020B0503020204020204" charset="-122"/>
                <a:ea typeface="微软雅黑" panose="020B0503020204020204" charset="-122"/>
                <a:cs typeface="微软雅黑" panose="020B0503020204020204" charset="-122"/>
                <a:sym typeface="宋体" panose="02010600030101010101" pitchFamily="2" charset="-122"/>
              </a:rPr>
              <a:t>结尾的鸳鸯双飞与其构成照应关系。所以</a:t>
            </a:r>
            <a:r>
              <a:rPr lang="en-US" altLang="zh-CN" sz="3200" b="1">
                <a:solidFill>
                  <a:schemeClr val="tx1"/>
                </a:solidFill>
                <a:effectLst/>
                <a:latin typeface="微软雅黑" panose="020B0503020204020204" charset="-122"/>
                <a:ea typeface="微软雅黑" panose="020B0503020204020204" charset="-122"/>
                <a:cs typeface="微软雅黑" panose="020B0503020204020204" charset="-122"/>
                <a:sym typeface="宋体" panose="02010600030101010101" pitchFamily="2" charset="-122"/>
              </a:rPr>
              <a:t>,</a:t>
            </a:r>
            <a:r>
              <a:rPr lang="zh-CN" altLang="zh-CN" sz="3200" b="1">
                <a:solidFill>
                  <a:schemeClr val="tx1"/>
                </a:solidFill>
                <a:effectLst/>
                <a:latin typeface="微软雅黑" panose="020B0503020204020204" charset="-122"/>
                <a:ea typeface="微软雅黑" panose="020B0503020204020204" charset="-122"/>
                <a:cs typeface="微软雅黑" panose="020B0503020204020204" charset="-122"/>
                <a:sym typeface="宋体" panose="02010600030101010101" pitchFamily="2" charset="-122"/>
              </a:rPr>
              <a:t>这两句有统摄全篇、暗示下文的作用。</a:t>
            </a:r>
            <a:endParaRPr lang="zh-CN" altLang="zh-CN" sz="3200" b="1">
              <a:solidFill>
                <a:schemeClr val="tx1"/>
              </a:solidFill>
              <a:effectLst/>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spTree>
    <p:custDataLst>
      <p:tags r:id="rId3"/>
    </p:custData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72705" name="Text Box 2"/>
          <p:cNvSpPr txBox="1"/>
          <p:nvPr>
            <p:custDataLst>
              <p:tags r:id="rId2"/>
            </p:custDataLst>
          </p:nvPr>
        </p:nvSpPr>
        <p:spPr>
          <a:xfrm>
            <a:off x="1290003" y="540703"/>
            <a:ext cx="2887662" cy="645160"/>
          </a:xfrm>
          <a:prstGeom prst="rect">
            <a:avLst/>
          </a:prstGeom>
          <a:noFill/>
          <a:ln w="9525">
            <a:noFill/>
          </a:ln>
        </p:spPr>
        <p:txBody>
          <a:bodyPr anchor="t" anchorCtr="0">
            <a:spAutoFit/>
          </a:bodyPr>
          <a:lstStyle/>
          <a:p>
            <a:pPr>
              <a:spcBef>
                <a:spcPct val="50000"/>
              </a:spcBef>
            </a:pPr>
            <a:r>
              <a:rPr lang="en-US" altLang="zh-CN" sz="3600" b="1">
                <a:solidFill>
                  <a:srgbClr val="FF0000"/>
                </a:solidFill>
                <a:latin typeface="微软雅黑" panose="020B0503020204020204" charset="-122"/>
                <a:ea typeface="微软雅黑" panose="020B0503020204020204" charset="-122"/>
              </a:rPr>
              <a:t>2</a:t>
            </a:r>
            <a:r>
              <a:rPr lang="zh-CN" altLang="en-US" sz="3600" b="1">
                <a:solidFill>
                  <a:srgbClr val="FF0000"/>
                </a:solidFill>
                <a:latin typeface="微软雅黑" panose="020B0503020204020204" charset="-122"/>
                <a:ea typeface="微软雅黑" panose="020B0503020204020204" charset="-122"/>
              </a:rPr>
              <a:t>、</a:t>
            </a:r>
            <a:r>
              <a:rPr lang="zh-CN" altLang="en-US" sz="3600" b="1">
                <a:solidFill>
                  <a:srgbClr val="FF0000"/>
                </a:solidFill>
                <a:latin typeface="微软雅黑" panose="020B0503020204020204" charset="-122"/>
                <a:ea typeface="微软雅黑" panose="020B0503020204020204" charset="-122"/>
                <a:sym typeface="宋体" panose="02010600030101010101" pitchFamily="2" charset="-122"/>
              </a:rPr>
              <a:t>铺陈排比</a:t>
            </a:r>
            <a:endParaRPr lang="zh-CN" altLang="en-US" sz="3600" b="1">
              <a:solidFill>
                <a:srgbClr val="FF0000"/>
              </a:solidFill>
              <a:latin typeface="微软雅黑" panose="020B0503020204020204" charset="-122"/>
              <a:ea typeface="微软雅黑" panose="020B0503020204020204" charset="-122"/>
              <a:sym typeface="宋体" panose="02010600030101010101" pitchFamily="2" charset="-122"/>
            </a:endParaRPr>
          </a:p>
        </p:txBody>
      </p:sp>
      <p:sp>
        <p:nvSpPr>
          <p:cNvPr id="131075" name="文本框 131074"/>
          <p:cNvSpPr txBox="1"/>
          <p:nvPr>
            <p:custDataLst>
              <p:tags r:id="rId3"/>
            </p:custDataLst>
          </p:nvPr>
        </p:nvSpPr>
        <p:spPr>
          <a:xfrm>
            <a:off x="1847850" y="1185863"/>
            <a:ext cx="3963988" cy="2061210"/>
          </a:xfrm>
          <a:prstGeom prst="rect">
            <a:avLst/>
          </a:prstGeom>
          <a:noFill/>
          <a:ln w="9525">
            <a:noFill/>
          </a:ln>
        </p:spPr>
        <p:txBody>
          <a:bodyPr anchor="t" anchorCtr="0">
            <a:spAutoFit/>
          </a:bodyPr>
          <a:lstStyle/>
          <a:p>
            <a:pPr>
              <a:spcBef>
                <a:spcPct val="50000"/>
              </a:spcBef>
            </a:pPr>
            <a:r>
              <a:rPr lang="zh-CN" altLang="en-US" sz="3200" b="1">
                <a:solidFill>
                  <a:srgbClr val="0000CC"/>
                </a:solidFill>
                <a:latin typeface="微软雅黑" panose="020B0503020204020204" charset="-122"/>
                <a:ea typeface="微软雅黑" panose="020B0503020204020204" charset="-122"/>
                <a:cs typeface="微软雅黑" panose="020B0503020204020204" charset="-122"/>
              </a:rPr>
              <a:t>①纵的铺排：开头</a:t>
            </a:r>
            <a:r>
              <a:rPr lang="en-US" altLang="zh-CN" sz="3200" b="1">
                <a:solidFill>
                  <a:srgbClr val="0000CC"/>
                </a:solidFill>
                <a:latin typeface="微软雅黑" panose="020B0503020204020204" charset="-122"/>
                <a:ea typeface="微软雅黑" panose="020B0503020204020204" charset="-122"/>
                <a:cs typeface="微软雅黑" panose="020B0503020204020204" charset="-122"/>
              </a:rPr>
              <a:t>—</a:t>
            </a:r>
            <a:endParaRPr lang="en-US" altLang="zh-CN" sz="3200" b="1">
              <a:solidFill>
                <a:srgbClr val="0000CC"/>
              </a:solidFill>
              <a:latin typeface="微软雅黑" panose="020B0503020204020204" charset="-122"/>
              <a:ea typeface="微软雅黑" panose="020B0503020204020204" charset="-122"/>
              <a:cs typeface="微软雅黑" panose="020B0503020204020204" charset="-122"/>
            </a:endParaRPr>
          </a:p>
          <a:p>
            <a:pPr>
              <a:spcBef>
                <a:spcPct val="50000"/>
              </a:spcBef>
            </a:pPr>
            <a:r>
              <a:rPr lang="en-US" altLang="zh-CN" sz="3200" b="1">
                <a:solidFill>
                  <a:srgbClr val="0000CC"/>
                </a:solidFill>
                <a:latin typeface="微软雅黑" panose="020B0503020204020204" charset="-122"/>
                <a:ea typeface="微软雅黑" panose="020B0503020204020204" charset="-122"/>
                <a:cs typeface="微软雅黑" panose="020B0503020204020204" charset="-122"/>
              </a:rPr>
              <a:t>②</a:t>
            </a:r>
            <a:r>
              <a:rPr lang="zh-CN" altLang="en-US" sz="3200" b="1">
                <a:solidFill>
                  <a:srgbClr val="0000CC"/>
                </a:solidFill>
                <a:latin typeface="微软雅黑" panose="020B0503020204020204" charset="-122"/>
                <a:ea typeface="微软雅黑" panose="020B0503020204020204" charset="-122"/>
                <a:cs typeface="微软雅黑" panose="020B0503020204020204" charset="-122"/>
              </a:rPr>
              <a:t>横的铺排：打扮</a:t>
            </a:r>
            <a:r>
              <a:rPr lang="en-US" altLang="zh-CN" sz="3200" b="1">
                <a:solidFill>
                  <a:srgbClr val="0000CC"/>
                </a:solidFill>
                <a:latin typeface="微软雅黑" panose="020B0503020204020204" charset="-122"/>
                <a:ea typeface="微软雅黑" panose="020B0503020204020204" charset="-122"/>
                <a:cs typeface="微软雅黑" panose="020B0503020204020204" charset="-122"/>
              </a:rPr>
              <a:t>—</a:t>
            </a:r>
            <a:endParaRPr lang="en-US" altLang="zh-CN" sz="3200" b="1">
              <a:solidFill>
                <a:srgbClr val="0000CC"/>
              </a:solidFill>
              <a:latin typeface="微软雅黑" panose="020B0503020204020204" charset="-122"/>
              <a:ea typeface="微软雅黑" panose="020B0503020204020204" charset="-122"/>
              <a:cs typeface="微软雅黑" panose="020B0503020204020204" charset="-122"/>
            </a:endParaRPr>
          </a:p>
          <a:p>
            <a:pPr>
              <a:spcBef>
                <a:spcPct val="50000"/>
              </a:spcBef>
            </a:pPr>
            <a:r>
              <a:rPr lang="en-US" altLang="zh-CN" sz="3200" b="1">
                <a:solidFill>
                  <a:srgbClr val="0000CC"/>
                </a:solidFill>
                <a:latin typeface="微软雅黑" panose="020B0503020204020204" charset="-122"/>
                <a:ea typeface="微软雅黑" panose="020B0503020204020204" charset="-122"/>
                <a:cs typeface="微软雅黑" panose="020B0503020204020204" charset="-122"/>
              </a:rPr>
              <a:t>③</a:t>
            </a:r>
            <a:r>
              <a:rPr lang="zh-CN" altLang="en-US" sz="3200" b="1">
                <a:solidFill>
                  <a:srgbClr val="0000CC"/>
                </a:solidFill>
                <a:latin typeface="微软雅黑" panose="020B0503020204020204" charset="-122"/>
                <a:ea typeface="微软雅黑" panose="020B0503020204020204" charset="-122"/>
                <a:cs typeface="微软雅黑" panose="020B0503020204020204" charset="-122"/>
              </a:rPr>
              <a:t>太守迎娶排场：</a:t>
            </a:r>
            <a:r>
              <a:rPr lang="en-US" altLang="zh-CN" sz="3200" b="1">
                <a:solidFill>
                  <a:srgbClr val="0000CC"/>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a:t>
            </a:r>
            <a:endParaRPr lang="en-US" altLang="zh-CN" sz="3200" b="1">
              <a:solidFill>
                <a:srgbClr val="0000CC"/>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sp>
        <p:nvSpPr>
          <p:cNvPr id="131083" name="矩形 131082"/>
          <p:cNvSpPr/>
          <p:nvPr>
            <p:custDataLst>
              <p:tags r:id="rId4"/>
            </p:custDataLst>
          </p:nvPr>
        </p:nvSpPr>
        <p:spPr>
          <a:xfrm>
            <a:off x="5811838" y="1185863"/>
            <a:ext cx="2672080" cy="521970"/>
          </a:xfrm>
          <a:prstGeom prst="rect">
            <a:avLst/>
          </a:prstGeom>
          <a:noFill/>
          <a:ln w="9525">
            <a:noFill/>
          </a:ln>
        </p:spPr>
        <p:txBody>
          <a:bodyPr wrap="none" anchor="t" anchorCtr="0">
            <a:spAutoFit/>
          </a:bodyPr>
          <a:lstStyle/>
          <a:p>
            <a:pPr>
              <a:spcBef>
                <a:spcPct val="50000"/>
              </a:spcBef>
            </a:pPr>
            <a:r>
              <a:rPr lang="zh-CN" altLang="en-US" sz="2800" b="1">
                <a:solidFill>
                  <a:srgbClr val="660066"/>
                </a:solidFill>
                <a:latin typeface="微软雅黑" panose="020B0503020204020204" charset="-122"/>
                <a:ea typeface="微软雅黑" panose="020B0503020204020204" charset="-122"/>
              </a:rPr>
              <a:t>多才多艺有教养</a:t>
            </a:r>
            <a:endParaRPr lang="zh-CN" altLang="en-US" sz="2800" b="1">
              <a:solidFill>
                <a:srgbClr val="660066"/>
              </a:solidFill>
              <a:latin typeface="微软雅黑" panose="020B0503020204020204" charset="-122"/>
              <a:ea typeface="微软雅黑" panose="020B0503020204020204" charset="-122"/>
            </a:endParaRPr>
          </a:p>
        </p:txBody>
      </p:sp>
      <p:sp>
        <p:nvSpPr>
          <p:cNvPr id="131084" name="矩形 131083"/>
          <p:cNvSpPr/>
          <p:nvPr>
            <p:custDataLst>
              <p:tags r:id="rId5"/>
            </p:custDataLst>
          </p:nvPr>
        </p:nvSpPr>
        <p:spPr>
          <a:xfrm>
            <a:off x="5811838" y="1915795"/>
            <a:ext cx="4450080" cy="521970"/>
          </a:xfrm>
          <a:prstGeom prst="rect">
            <a:avLst/>
          </a:prstGeom>
          <a:noFill/>
          <a:ln w="9525">
            <a:noFill/>
          </a:ln>
        </p:spPr>
        <p:txBody>
          <a:bodyPr wrap="none" anchor="t" anchorCtr="0">
            <a:spAutoFit/>
          </a:bodyPr>
          <a:lstStyle/>
          <a:p>
            <a:pPr>
              <a:spcBef>
                <a:spcPct val="50000"/>
              </a:spcBef>
            </a:pPr>
            <a:r>
              <a:rPr lang="zh-CN" altLang="en-US" sz="2800" b="1">
                <a:solidFill>
                  <a:srgbClr val="660066"/>
                </a:solidFill>
                <a:latin typeface="微软雅黑" panose="020B0503020204020204" charset="-122"/>
                <a:ea typeface="微软雅黑" panose="020B0503020204020204" charset="-122"/>
              </a:rPr>
              <a:t>貌美，从容镇定，内质优良</a:t>
            </a:r>
            <a:endParaRPr lang="zh-CN" altLang="en-US" sz="2800" b="1">
              <a:solidFill>
                <a:srgbClr val="660066"/>
              </a:solidFill>
              <a:latin typeface="微软雅黑" panose="020B0503020204020204" charset="-122"/>
              <a:ea typeface="微软雅黑" panose="020B0503020204020204" charset="-122"/>
            </a:endParaRPr>
          </a:p>
        </p:txBody>
      </p:sp>
      <p:sp>
        <p:nvSpPr>
          <p:cNvPr id="131085" name="矩形 131084"/>
          <p:cNvSpPr/>
          <p:nvPr>
            <p:custDataLst>
              <p:tags r:id="rId6"/>
            </p:custDataLst>
          </p:nvPr>
        </p:nvSpPr>
        <p:spPr>
          <a:xfrm>
            <a:off x="5832475" y="2650808"/>
            <a:ext cx="4502150" cy="1038860"/>
          </a:xfrm>
          <a:prstGeom prst="rect">
            <a:avLst/>
          </a:prstGeom>
          <a:noFill/>
          <a:ln w="9525">
            <a:noFill/>
          </a:ln>
        </p:spPr>
        <p:txBody>
          <a:bodyPr anchor="t" anchorCtr="0">
            <a:spAutoFit/>
          </a:bodyPr>
          <a:lstStyle/>
          <a:p>
            <a:pPr>
              <a:lnSpc>
                <a:spcPct val="110000"/>
              </a:lnSpc>
            </a:pPr>
            <a:r>
              <a:rPr lang="zh-CN" altLang="en-US" sz="2800" b="1">
                <a:solidFill>
                  <a:srgbClr val="660066"/>
                </a:solidFill>
                <a:latin typeface="微软雅黑" panose="020B0503020204020204" charset="-122"/>
                <a:ea typeface="微软雅黑" panose="020B0503020204020204" charset="-122"/>
              </a:rPr>
              <a:t>反衬。轻物重情，突出身价，强化悲剧。</a:t>
            </a:r>
            <a:endParaRPr lang="zh-CN" altLang="en-US" sz="2800" b="1">
              <a:solidFill>
                <a:srgbClr val="660066"/>
              </a:solidFill>
              <a:latin typeface="微软雅黑" panose="020B0503020204020204" charset="-122"/>
              <a:ea typeface="微软雅黑" panose="020B0503020204020204" charset="-122"/>
            </a:endParaRPr>
          </a:p>
        </p:txBody>
      </p:sp>
      <p:sp>
        <p:nvSpPr>
          <p:cNvPr id="67587" name="矩形 67586"/>
          <p:cNvSpPr>
            <a:spLocks noRot="1"/>
          </p:cNvSpPr>
          <p:nvPr>
            <p:custDataLst>
              <p:tags r:id="rId7"/>
            </p:custDataLst>
          </p:nvPr>
        </p:nvSpPr>
        <p:spPr>
          <a:xfrm>
            <a:off x="2084388" y="4195763"/>
            <a:ext cx="8021637" cy="1731962"/>
          </a:xfrm>
          <a:prstGeom prst="rect">
            <a:avLst/>
          </a:prstGeom>
          <a:noFill/>
          <a:ln w="9525">
            <a:noFill/>
          </a:ln>
        </p:spPr>
        <p:txBody>
          <a:bodyPr anchor="t" anchorCtr="0"/>
          <a:lstStyle/>
          <a:p>
            <a:pPr>
              <a:lnSpc>
                <a:spcPct val="110000"/>
              </a:lnSpc>
            </a:pPr>
            <a:r>
              <a:rPr lang="en-US" altLang="zh-CN" sz="3200" b="1">
                <a:latin typeface="微软雅黑" panose="020B0503020204020204" charset="-122"/>
                <a:ea typeface="微软雅黑" panose="020B0503020204020204" charset="-122"/>
              </a:rPr>
              <a:t>     </a:t>
            </a:r>
            <a:r>
              <a:rPr lang="zh-CN" altLang="en-US" sz="3200" b="1">
                <a:latin typeface="微软雅黑" panose="020B0503020204020204" charset="-122"/>
                <a:ea typeface="微软雅黑" panose="020B0503020204020204" charset="-122"/>
              </a:rPr>
              <a:t>铺陈、排比手法，夸张、渲染地写尽人或事的各方面情态。它实际上也就是赋，即“敷陈其事而直言之”。</a:t>
            </a:r>
            <a:endParaRPr lang="zh-CN" altLang="en-US" sz="3200" b="1">
              <a:latin typeface="微软雅黑" panose="020B0503020204020204" charset="-122"/>
              <a:ea typeface="微软雅黑" panose="020B0503020204020204" charset="-122"/>
            </a:endParaRPr>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1075"/>
                                        </p:tgtEl>
                                        <p:attrNameLst>
                                          <p:attrName>style.visibility</p:attrName>
                                        </p:attrNameLst>
                                      </p:cBhvr>
                                      <p:to>
                                        <p:strVal val="visible"/>
                                      </p:to>
                                    </p:set>
                                    <p:anim calcmode="lin" valueType="num">
                                      <p:cBhvr additive="base">
                                        <p:cTn id="7" dur="500" fill="hold"/>
                                        <p:tgtEl>
                                          <p:spTgt spid="131075"/>
                                        </p:tgtEl>
                                        <p:attrNameLst>
                                          <p:attrName>ppt_x</p:attrName>
                                        </p:attrNameLst>
                                      </p:cBhvr>
                                      <p:tavLst>
                                        <p:tav tm="0">
                                          <p:val>
                                            <p:strVal val="#ppt_x"/>
                                          </p:val>
                                        </p:tav>
                                        <p:tav tm="100000">
                                          <p:val>
                                            <p:strVal val="#ppt_x"/>
                                          </p:val>
                                        </p:tav>
                                      </p:tavLst>
                                    </p:anim>
                                    <p:anim calcmode="lin" valueType="num">
                                      <p:cBhvr additive="base">
                                        <p:cTn id="8" dur="500" fill="hold"/>
                                        <p:tgtEl>
                                          <p:spTgt spid="13107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1083">
                                            <p:txEl>
                                              <p:pRg st="0" end="0"/>
                                            </p:txEl>
                                          </p:spTgt>
                                        </p:tgtEl>
                                        <p:attrNameLst>
                                          <p:attrName>style.visibility</p:attrName>
                                        </p:attrNameLst>
                                      </p:cBhvr>
                                      <p:to>
                                        <p:strVal val="visible"/>
                                      </p:to>
                                    </p:set>
                                    <p:anim calcmode="lin" valueType="num">
                                      <p:cBhvr>
                                        <p:cTn id="13" dur="500" fill="hold"/>
                                        <p:tgtEl>
                                          <p:spTgt spid="131083">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310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1084"/>
                                        </p:tgtEl>
                                        <p:attrNameLst>
                                          <p:attrName>style.visibility</p:attrName>
                                        </p:attrNameLst>
                                      </p:cBhvr>
                                      <p:to>
                                        <p:strVal val="visible"/>
                                      </p:to>
                                    </p:set>
                                    <p:anim calcmode="lin" valueType="num">
                                      <p:cBhvr>
                                        <p:cTn id="19" dur="500" fill="hold"/>
                                        <p:tgtEl>
                                          <p:spTgt spid="131084"/>
                                        </p:tgtEl>
                                        <p:attrNameLst>
                                          <p:attrName>ppt_x</p:attrName>
                                        </p:attrNameLst>
                                      </p:cBhvr>
                                      <p:tavLst>
                                        <p:tav tm="0">
                                          <p:val>
                                            <p:strVal val="#ppt_x"/>
                                          </p:val>
                                        </p:tav>
                                        <p:tav tm="100000">
                                          <p:val>
                                            <p:strVal val="#ppt_x"/>
                                          </p:val>
                                        </p:tav>
                                      </p:tavLst>
                                    </p:anim>
                                    <p:anim calcmode="lin" valueType="num">
                                      <p:cBhvr>
                                        <p:cTn id="20" dur="500" fill="hold"/>
                                        <p:tgtEl>
                                          <p:spTgt spid="13108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1085"/>
                                        </p:tgtEl>
                                        <p:attrNameLst>
                                          <p:attrName>style.visibility</p:attrName>
                                        </p:attrNameLst>
                                      </p:cBhvr>
                                      <p:to>
                                        <p:strVal val="visible"/>
                                      </p:to>
                                    </p:set>
                                    <p:anim calcmode="lin" valueType="num">
                                      <p:cBhvr>
                                        <p:cTn id="25" dur="500" fill="hold"/>
                                        <p:tgtEl>
                                          <p:spTgt spid="131085"/>
                                        </p:tgtEl>
                                        <p:attrNameLst>
                                          <p:attrName>ppt_x</p:attrName>
                                        </p:attrNameLst>
                                      </p:cBhvr>
                                      <p:tavLst>
                                        <p:tav tm="0">
                                          <p:val>
                                            <p:strVal val="#ppt_x"/>
                                          </p:val>
                                        </p:tav>
                                        <p:tav tm="100000">
                                          <p:val>
                                            <p:strVal val="#ppt_x"/>
                                          </p:val>
                                        </p:tav>
                                      </p:tavLst>
                                    </p:anim>
                                    <p:anim calcmode="lin" valueType="num">
                                      <p:cBhvr>
                                        <p:cTn id="26" dur="500" fill="hold"/>
                                        <p:tgtEl>
                                          <p:spTgt spid="13108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7587"/>
                                        </p:tgtEl>
                                        <p:attrNameLst>
                                          <p:attrName>style.visibility</p:attrName>
                                        </p:attrNameLst>
                                      </p:cBhvr>
                                      <p:to>
                                        <p:strVal val="visible"/>
                                      </p:to>
                                    </p:set>
                                    <p:animEffect transition="in" filter="fade">
                                      <p:cBhvr>
                                        <p:cTn id="31" dur="2000"/>
                                        <p:tgtEl>
                                          <p:spTgt spid="67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p:bldP spid="131084" grpId="0"/>
      <p:bldP spid="131085" grpId="0"/>
      <p:bldP spid="6758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14690" name="Rectangle 2"/>
          <p:cNvSpPr>
            <a:spLocks noChangeArrowheads="1"/>
          </p:cNvSpPr>
          <p:nvPr>
            <p:custDataLst>
              <p:tags r:id="rId2"/>
            </p:custDataLst>
          </p:nvPr>
        </p:nvSpPr>
        <p:spPr bwMode="auto">
          <a:xfrm>
            <a:off x="4295800" y="268899"/>
            <a:ext cx="3497580" cy="645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CN" altLang="en-US" sz="3600">
                <a:solidFill>
                  <a:srgbClr val="FF0000"/>
                </a:solidFill>
                <a:latin typeface="黑体" panose="02010609060101010101" pitchFamily="49" charset="-122"/>
                <a:ea typeface="黑体" panose="02010609060101010101" pitchFamily="49" charset="-122"/>
              </a:rPr>
              <a:t>铺陈排比的手法</a:t>
            </a:r>
            <a:r>
              <a:rPr lang="zh-CN" altLang="en-US">
                <a:latin typeface="黑体" panose="02010609060101010101" pitchFamily="49" charset="-122"/>
                <a:ea typeface="黑体" panose="02010609060101010101" pitchFamily="49" charset="-122"/>
              </a:rPr>
              <a:t> </a:t>
            </a:r>
            <a:endParaRPr lang="zh-CN" altLang="en-US">
              <a:latin typeface="黑体" panose="02010609060101010101" pitchFamily="49" charset="-122"/>
              <a:ea typeface="黑体" panose="02010609060101010101" pitchFamily="49" charset="-122"/>
            </a:endParaRPr>
          </a:p>
        </p:txBody>
      </p:sp>
      <p:sp>
        <p:nvSpPr>
          <p:cNvPr id="114691" name="Rectangle 3"/>
          <p:cNvSpPr>
            <a:spLocks noChangeArrowheads="1"/>
          </p:cNvSpPr>
          <p:nvPr>
            <p:custDataLst>
              <p:tags r:id="rId3"/>
            </p:custDataLst>
          </p:nvPr>
        </p:nvSpPr>
        <p:spPr bwMode="auto">
          <a:xfrm>
            <a:off x="1870707" y="1290691"/>
            <a:ext cx="8442647" cy="4615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nSpc>
                <a:spcPct val="150000"/>
              </a:lnSpc>
            </a:pPr>
            <a:r>
              <a:rPr lang="zh-CN" altLang="en-US" sz="2800">
                <a:latin typeface="+mn-ea"/>
                <a:ea typeface="+mn-ea"/>
              </a:rPr>
              <a:t>    诗的开头</a:t>
            </a:r>
            <a:r>
              <a:rPr lang="en-US" altLang="zh-CN" sz="2800">
                <a:latin typeface="+mn-ea"/>
                <a:ea typeface="+mn-ea"/>
              </a:rPr>
              <a:t>:“</a:t>
            </a:r>
            <a:r>
              <a:rPr lang="zh-CN" altLang="en-US" sz="2800">
                <a:latin typeface="+mn-ea"/>
                <a:ea typeface="+mn-ea"/>
              </a:rPr>
              <a:t>十三能织素，十四学裁衣，十五弹箜篌，十六诵诗书。十七为君妇，心中常苦悲”，这是纵的铺陈，按时间顺序，突出多才多艺、有教养的特点。罗列数字，应作为互文看，交叉表述。详写兰芝离家的打扮，“</a:t>
            </a:r>
            <a:r>
              <a:rPr lang="en-US" altLang="zh-CN" sz="2800">
                <a:latin typeface="+mn-ea"/>
                <a:ea typeface="+mn-ea"/>
              </a:rPr>
              <a:t>……</a:t>
            </a:r>
            <a:r>
              <a:rPr lang="zh-CN" altLang="en-US" sz="2800">
                <a:latin typeface="+mn-ea"/>
                <a:ea typeface="+mn-ea"/>
              </a:rPr>
              <a:t>纤纤作细步，精妙世无双。”由足至头、至腰、至耳、至指、至口、至步，一连串夸张性的铺陈，旨在描写她的美，更表现她的从容镇定。</a:t>
            </a:r>
            <a:endParaRPr lang="zh-CN" altLang="en-US" sz="2800">
              <a:latin typeface="+mn-ea"/>
              <a:ea typeface="+mn-ea"/>
            </a:endParaRPr>
          </a:p>
        </p:txBody>
      </p:sp>
    </p:spTree>
  </p:cSld>
  <p:clrMapOvr>
    <a:masterClrMapping/>
  </p:clrMapOvr>
  <p:transition spd="slow">
    <p:checker/>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custDataLst>
              <p:tags r:id="rId2"/>
            </p:custDataLst>
          </p:nvPr>
        </p:nvPicPr>
        <p:blipFill>
          <a:blip r:embed="rId3">
            <a:alphaModFix amt="49000"/>
            <a:clrChange>
              <a:clrFrom>
                <a:srgbClr val="C9C9C9">
                  <a:alpha val="80000"/>
                </a:srgbClr>
              </a:clrFrom>
              <a:clrTo>
                <a:srgbClr val="C9C9C9">
                  <a:alpha val="80000"/>
                  <a:alpha val="0"/>
                </a:srgbClr>
              </a:clrTo>
            </a:clrChange>
          </a:blip>
          <a:stretch>
            <a:fillRect/>
          </a:stretch>
        </p:blipFill>
        <p:spPr>
          <a:xfrm>
            <a:off x="-90805" y="2480310"/>
            <a:ext cx="12444730" cy="4380230"/>
          </a:xfrm>
          <a:prstGeom prst="rect">
            <a:avLst/>
          </a:prstGeom>
        </p:spPr>
      </p:pic>
      <p:sp>
        <p:nvSpPr>
          <p:cNvPr id="5" name="流程图: 联系 14"/>
          <p:cNvSpPr/>
          <p:nvPr>
            <p:custDataLst>
              <p:tags r:id="rId4"/>
            </p:custDataLst>
          </p:nvPr>
        </p:nvSpPr>
        <p:spPr>
          <a:xfrm>
            <a:off x="7090410" y="3060700"/>
            <a:ext cx="349250" cy="349250"/>
          </a:xfrm>
          <a:prstGeom prst="flowChartConnector">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zh-CN" altLang="en-US" sz="2400">
              <a:ea typeface="楷体" panose="02010609060101010101" charset="-122"/>
              <a:cs typeface="楷体" panose="02010609060101010101" charset="-122"/>
              <a:sym typeface="+mn-lt"/>
            </a:endParaRPr>
          </a:p>
        </p:txBody>
      </p:sp>
      <p:grpSp>
        <p:nvGrpSpPr>
          <p:cNvPr id="6" name="组合 5"/>
          <p:cNvGrpSpPr/>
          <p:nvPr>
            <p:custDataLst>
              <p:tags r:id="rId5"/>
            </p:custDataLst>
          </p:nvPr>
        </p:nvGrpSpPr>
        <p:grpSpPr>
          <a:xfrm>
            <a:off x="5339715" y="2532380"/>
            <a:ext cx="1268730" cy="1268730"/>
            <a:chOff x="5544108" y="2340814"/>
            <a:chExt cx="633448" cy="633448"/>
          </a:xfrm>
        </p:grpSpPr>
        <p:sp>
          <p:nvSpPr>
            <p:cNvPr id="7" name="椭圆 6"/>
            <p:cNvSpPr/>
            <p:nvPr>
              <p:custDataLst>
                <p:tags r:id="rId6"/>
              </p:custDataLst>
            </p:nvPr>
          </p:nvSpPr>
          <p:spPr>
            <a:xfrm>
              <a:off x="5576663" y="2373369"/>
              <a:ext cx="568339" cy="568339"/>
            </a:xfrm>
            <a:prstGeom prst="ellipse">
              <a:avLst/>
            </a:prstGeom>
            <a:solidFill>
              <a:srgbClr val="99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a:ea typeface="楷体" panose="02010609060101010101" charset="-122"/>
                  <a:cs typeface="楷体" panose="02010609060101010101" charset="-122"/>
                  <a:sym typeface="+mn-lt"/>
                </a:rPr>
                <a:t>壹</a:t>
              </a:r>
              <a:endParaRPr lang="zh-CN" altLang="en-US" sz="4000">
                <a:ea typeface="楷体" panose="02010609060101010101" charset="-122"/>
                <a:cs typeface="楷体" panose="02010609060101010101" charset="-122"/>
                <a:sym typeface="+mn-lt"/>
              </a:endParaRPr>
            </a:p>
          </p:txBody>
        </p:sp>
        <p:sp>
          <p:nvSpPr>
            <p:cNvPr id="8" name="椭圆 7"/>
            <p:cNvSpPr>
              <a:spLocks noChangeAspect="1"/>
            </p:cNvSpPr>
            <p:nvPr>
              <p:custDataLst>
                <p:tags r:id="rId7"/>
              </p:custDataLst>
            </p:nvPr>
          </p:nvSpPr>
          <p:spPr>
            <a:xfrm>
              <a:off x="5544108" y="2340814"/>
              <a:ext cx="633448" cy="633448"/>
            </a:xfrm>
            <a:prstGeom prst="ellipse">
              <a:avLst/>
            </a:prstGeom>
            <a:noFill/>
            <a:ln w="3175">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noFill/>
                <a:ea typeface="楷体" panose="02010609060101010101" charset="-122"/>
                <a:cs typeface="楷体" panose="02010609060101010101" charset="-122"/>
                <a:sym typeface="+mn-lt"/>
              </a:endParaRPr>
            </a:p>
          </p:txBody>
        </p:sp>
      </p:grpSp>
      <p:sp>
        <p:nvSpPr>
          <p:cNvPr id="9" name="流程图: 联系 14"/>
          <p:cNvSpPr/>
          <p:nvPr>
            <p:custDataLst>
              <p:tags r:id="rId8"/>
            </p:custDataLst>
          </p:nvPr>
        </p:nvSpPr>
        <p:spPr>
          <a:xfrm>
            <a:off x="4508500" y="3060700"/>
            <a:ext cx="349250" cy="349250"/>
          </a:xfrm>
          <a:prstGeom prst="flowChartConnector">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zh-CN" altLang="en-US" sz="2400">
              <a:ea typeface="楷体" panose="02010609060101010101" charset="-122"/>
              <a:cs typeface="楷体" panose="02010609060101010101" charset="-122"/>
              <a:sym typeface="+mn-lt"/>
            </a:endParaRPr>
          </a:p>
        </p:txBody>
      </p:sp>
      <p:pic>
        <p:nvPicPr>
          <p:cNvPr id="41" name="图片 40"/>
          <p:cNvPicPr>
            <a:picLocks noChangeAspect="1"/>
          </p:cNvPicPr>
          <p:nvPr>
            <p:custDataLst>
              <p:tags r:id="rId9"/>
            </p:custDataLst>
          </p:nvPr>
        </p:nvPicPr>
        <p:blipFill>
          <a:blip r:embed="rId10">
            <a:extLst>
              <a:ext uri="{28A0092B-C50C-407E-A947-70E740481C1C}">
                <a14:useLocalDpi xmlns:a14="http://schemas.microsoft.com/office/drawing/2010/main" val="0"/>
              </a:ext>
            </a:extLst>
          </a:blip>
          <a:srcRect t="40775" b="12438"/>
          <a:stretch>
            <a:fillRect/>
          </a:stretch>
        </p:blipFill>
        <p:spPr>
          <a:xfrm flipH="1">
            <a:off x="477224" y="699739"/>
            <a:ext cx="2776020" cy="2378158"/>
          </a:xfrm>
          <a:prstGeom prst="rect">
            <a:avLst/>
          </a:prstGeom>
        </p:spPr>
      </p:pic>
      <p:cxnSp>
        <p:nvCxnSpPr>
          <p:cNvPr id="11" name="直接连接符 10"/>
          <p:cNvCxnSpPr/>
          <p:nvPr>
            <p:custDataLst>
              <p:tags r:id="rId11"/>
            </p:custDataLst>
          </p:nvPr>
        </p:nvCxnSpPr>
        <p:spPr>
          <a:xfrm flipV="1">
            <a:off x="5051425" y="3516630"/>
            <a:ext cx="315595" cy="247650"/>
          </a:xfrm>
          <a:prstGeom prst="line">
            <a:avLst/>
          </a:prstGeom>
          <a:ln>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12"/>
            </p:custDataLst>
          </p:nvPr>
        </p:nvCxnSpPr>
        <p:spPr>
          <a:xfrm flipV="1">
            <a:off x="6646545" y="2585085"/>
            <a:ext cx="315595" cy="247650"/>
          </a:xfrm>
          <a:prstGeom prst="line">
            <a:avLst/>
          </a:prstGeom>
          <a:ln>
            <a:solidFill>
              <a:srgbClr val="990000"/>
            </a:solidFill>
          </a:ln>
        </p:spPr>
        <p:style>
          <a:lnRef idx="1">
            <a:schemeClr val="accent1"/>
          </a:lnRef>
          <a:fillRef idx="0">
            <a:schemeClr val="accent1"/>
          </a:fillRef>
          <a:effectRef idx="0">
            <a:schemeClr val="accent1"/>
          </a:effectRef>
          <a:fontRef idx="minor">
            <a:schemeClr val="tx1"/>
          </a:fontRef>
        </p:style>
      </p:cxnSp>
      <p:grpSp>
        <p:nvGrpSpPr>
          <p:cNvPr id="16390" name="组合 6"/>
          <p:cNvGrpSpPr/>
          <p:nvPr>
            <p:custDataLst>
              <p:tags r:id="rId13"/>
            </p:custDataLst>
          </p:nvPr>
        </p:nvGrpSpPr>
        <p:grpSpPr>
          <a:xfrm>
            <a:off x="178852" y="476649"/>
            <a:ext cx="2211221" cy="971081"/>
            <a:chOff x="638806" y="522695"/>
            <a:chExt cx="3149846" cy="1294149"/>
          </a:xfrm>
        </p:grpSpPr>
        <p:sp>
          <p:nvSpPr>
            <p:cNvPr id="4" name="平行四边形 3"/>
            <p:cNvSpPr/>
            <p:nvPr>
              <p:custDataLst>
                <p:tags r:id="rId14"/>
              </p:custDataLst>
            </p:nvPr>
          </p:nvSpPr>
          <p:spPr>
            <a:xfrm>
              <a:off x="1087982" y="598573"/>
              <a:ext cx="2700670" cy="699576"/>
            </a:xfrm>
            <a:prstGeom prst="parallelogram">
              <a:avLst/>
            </a:prstGeom>
            <a:solidFill>
              <a:srgbClr val="8D5219"/>
            </a:solidFill>
            <a:ln>
              <a:solidFill>
                <a:srgbClr val="9B59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700" strike="noStrike" noProof="1">
                <a:latin typeface="微软雅黑" panose="020B0503020204020204" charset="-122"/>
                <a:ea typeface="微软雅黑" panose="020B0503020204020204" charset="-122"/>
                <a:cs typeface="+mn-ea"/>
                <a:sym typeface="+mn-lt"/>
              </a:endParaRPr>
            </a:p>
          </p:txBody>
        </p:sp>
        <p:sp>
          <p:nvSpPr>
            <p:cNvPr id="16392" name="Rectangle 18"/>
            <p:cNvSpPr/>
            <p:nvPr>
              <p:custDataLst>
                <p:tags r:id="rId15"/>
              </p:custDataLst>
            </p:nvPr>
          </p:nvSpPr>
          <p:spPr>
            <a:xfrm>
              <a:off x="1720171" y="709939"/>
              <a:ext cx="1953820" cy="1106905"/>
            </a:xfrm>
            <a:prstGeom prst="rect">
              <a:avLst/>
            </a:prstGeom>
            <a:noFill/>
            <a:ln w="9525">
              <a:noFill/>
            </a:ln>
          </p:spPr>
          <p:txBody>
            <a:bodyPr wrap="none" lIns="0" tIns="0" rIns="0" bIns="0" anchor="t" anchorCtr="0">
              <a:spAutoFit/>
            </a:bodyPr>
            <a:lstStyle/>
            <a:p>
              <a:r>
                <a:rPr lang="zh-CN" altLang="en-US" sz="2700">
                  <a:solidFill>
                    <a:schemeClr val="bg1"/>
                  </a:solidFill>
                  <a:latin typeface="隶书" panose="02010509060101010101" pitchFamily="49" charset="-122"/>
                  <a:ea typeface="隶书" panose="02010509060101010101" pitchFamily="49" charset="-122"/>
                  <a:sym typeface="Arial" panose="020B0604020202020204" pitchFamily="34" charset="0"/>
                </a:rPr>
                <a:t>了解作品</a:t>
              </a:r>
              <a:endParaRPr lang="en-US" altLang="zh-CN" sz="2700">
                <a:solidFill>
                  <a:schemeClr val="bg1"/>
                </a:solidFill>
                <a:latin typeface="Arial" panose="020B0604020202020204" pitchFamily="34" charset="0"/>
                <a:ea typeface="方正姚体" panose="02010601030101010101" pitchFamily="2" charset="-122"/>
              </a:endParaRPr>
            </a:p>
            <a:p>
              <a:endParaRPr lang="en-US" altLang="zh-CN" sz="2700">
                <a:solidFill>
                  <a:schemeClr val="bg1"/>
                </a:solidFill>
                <a:latin typeface="Arial" panose="020B0604020202020204" pitchFamily="34" charset="0"/>
                <a:ea typeface="方正姚体" panose="02010601030101010101" pitchFamily="2" charset="-122"/>
                <a:sym typeface="Arial" panose="020B0604020202020204" pitchFamily="34" charset="0"/>
              </a:endParaRPr>
            </a:p>
          </p:txBody>
        </p:sp>
        <p:grpSp>
          <p:nvGrpSpPr>
            <p:cNvPr id="16393" name="组合 10"/>
            <p:cNvGrpSpPr/>
            <p:nvPr>
              <p:custDataLst>
                <p:tags r:id="rId16"/>
              </p:custDataLst>
            </p:nvPr>
          </p:nvGrpSpPr>
          <p:grpSpPr>
            <a:xfrm>
              <a:off x="638806" y="522695"/>
              <a:ext cx="898353" cy="827514"/>
              <a:chOff x="2068545" y="2690254"/>
              <a:chExt cx="2199969" cy="2026492"/>
            </a:xfrm>
          </p:grpSpPr>
          <p:sp>
            <p:nvSpPr>
              <p:cNvPr id="10" name="椭圆 9"/>
              <p:cNvSpPr/>
              <p:nvPr>
                <p:custDataLst>
                  <p:tags r:id="rId17"/>
                </p:custDataLst>
              </p:nvPr>
            </p:nvSpPr>
            <p:spPr>
              <a:xfrm>
                <a:off x="2068545" y="2690254"/>
                <a:ext cx="2199969" cy="20264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700" strike="noStrike" noProof="1">
                  <a:latin typeface="微软雅黑" panose="020B0503020204020204" charset="-122"/>
                  <a:ea typeface="微软雅黑" panose="020B0503020204020204" charset="-122"/>
                  <a:cs typeface="+mn-ea"/>
                  <a:sym typeface="+mn-lt"/>
                </a:endParaRPr>
              </a:p>
            </p:txBody>
          </p:sp>
          <p:sp>
            <p:nvSpPr>
              <p:cNvPr id="13" name="椭圆 12"/>
              <p:cNvSpPr/>
              <p:nvPr>
                <p:custDataLst>
                  <p:tags r:id="rId18"/>
                </p:custDataLst>
              </p:nvPr>
            </p:nvSpPr>
            <p:spPr bwMode="auto">
              <a:xfrm>
                <a:off x="2263068" y="2807290"/>
                <a:ext cx="1853018" cy="1853016"/>
              </a:xfrm>
              <a:prstGeom prst="ellipse">
                <a:avLst/>
              </a:prstGeom>
              <a:blipFill>
                <a:blip r:embed="rId19"/>
                <a:stretch>
                  <a:fillRect/>
                </a:stretch>
              </a:blip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3" tIns="45716" rIns="91433" bIns="45716" numCol="1" rtlCol="0" anchor="t" anchorCtr="0" compatLnSpc="1"/>
              <a:lstStyle/>
              <a:p>
                <a:pPr defTabSz="914400" fontAlgn="base"/>
                <a:endParaRPr lang="zh-CN" altLang="en-US" sz="2700" strike="noStrike" noProof="1">
                  <a:solidFill>
                    <a:schemeClr val="bg1"/>
                  </a:solidFill>
                  <a:latin typeface="微软雅黑" panose="020B0503020204020204" charset="-122"/>
                  <a:ea typeface="微软雅黑" panose="020B0503020204020204" charset="-122"/>
                  <a:cs typeface="+mn-ea"/>
                  <a:sym typeface="+mn-lt"/>
                </a:endParaRPr>
              </a:p>
            </p:txBody>
          </p:sp>
        </p:grpSp>
      </p:grpSp>
    </p:spTree>
    <p:custDataLst>
      <p:tags r:id="rId2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par>
                                <p:cTn id="21" presetID="1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ppt_y</p:attrName>
                                        </p:attrNameLst>
                                      </p:cBhvr>
                                      <p:tavLst>
                                        <p:tav tm="0">
                                          <p:val>
                                            <p:strVal val="#ppt_y+#ppt_h*1.125000"/>
                                          </p:val>
                                        </p:tav>
                                        <p:tav tm="100000">
                                          <p:val>
                                            <p:strVal val="#ppt_y"/>
                                          </p:val>
                                        </p:tav>
                                      </p:tavLst>
                                    </p:anim>
                                    <p:animEffect transition="in" filter="wipe(up)">
                                      <p:cBhvr>
                                        <p:cTn id="24" dur="500"/>
                                        <p:tgtEl>
                                          <p:spTgt spid="12"/>
                                        </p:tgtEl>
                                      </p:cBhvr>
                                    </p:animEffect>
                                  </p:childTnLst>
                                </p:cTn>
                              </p:par>
                              <p:par>
                                <p:cTn id="25" presetID="1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p:tgtEl>
                                          <p:spTgt spid="11"/>
                                        </p:tgtEl>
                                        <p:attrNameLst>
                                          <p:attrName>ppt_y</p:attrName>
                                        </p:attrNameLst>
                                      </p:cBhvr>
                                      <p:tavLst>
                                        <p:tav tm="0">
                                          <p:val>
                                            <p:strVal val="#ppt_y+#ppt_h*1.125000"/>
                                          </p:val>
                                        </p:tav>
                                        <p:tav tm="100000">
                                          <p:val>
                                            <p:strVal val="#ppt_y"/>
                                          </p:val>
                                        </p:tav>
                                      </p:tavLst>
                                    </p:anim>
                                    <p:animEffect transition="in" filter="wipe(up)">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Text Box 4"/>
          <p:cNvSpPr txBox="1">
            <a:spLocks noChangeArrowheads="1"/>
          </p:cNvSpPr>
          <p:nvPr>
            <p:custDataLst>
              <p:tags r:id="rId2"/>
            </p:custDataLst>
          </p:nvPr>
        </p:nvSpPr>
        <p:spPr bwMode="auto">
          <a:xfrm>
            <a:off x="2279576" y="3822211"/>
            <a:ext cx="7308850" cy="737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spcBef>
                <a:spcPct val="50000"/>
              </a:spcBef>
            </a:pPr>
            <a:r>
              <a:rPr lang="zh-CN" altLang="en-US" sz="2800">
                <a:solidFill>
                  <a:srgbClr val="0000FF"/>
                </a:solidFill>
              </a:rPr>
              <a:t>铺排（夸张）    汉“赋”特色</a:t>
            </a:r>
            <a:endParaRPr lang="zh-CN" altLang="en-US" sz="2800">
              <a:solidFill>
                <a:srgbClr val="0000FF"/>
              </a:solidFill>
            </a:endParaRPr>
          </a:p>
        </p:txBody>
      </p:sp>
      <p:sp>
        <p:nvSpPr>
          <p:cNvPr id="3" name="矩形 2"/>
          <p:cNvSpPr/>
          <p:nvPr>
            <p:custDataLst>
              <p:tags r:id="rId3"/>
            </p:custDataLst>
          </p:nvPr>
        </p:nvSpPr>
        <p:spPr>
          <a:xfrm>
            <a:off x="2135560" y="620688"/>
            <a:ext cx="7848872" cy="2676525"/>
          </a:xfrm>
          <a:prstGeom prst="rect">
            <a:avLst/>
          </a:prstGeom>
        </p:spPr>
        <p:txBody>
          <a:bodyPr wrap="square">
            <a:spAutoFit/>
          </a:bodyPr>
          <a:lstStyle/>
          <a:p>
            <a:pPr>
              <a:lnSpc>
                <a:spcPct val="150000"/>
              </a:lnSpc>
            </a:pPr>
            <a:r>
              <a:rPr lang="zh-CN" altLang="en-US" sz="2800">
                <a:latin typeface="+mn-ea"/>
              </a:rPr>
              <a:t>写太守办喜事豪华排场，显示兰芝不为富贵所动的节操，也形成太守家的喜和兰芝、仲卿的悲之对照，强化了悲剧性。本诗的铺陈排比有利于塑造人物形象，也为诗歌带来了声律和色彩之美。</a:t>
            </a:r>
            <a:endParaRPr lang="zh-CN" altLang="en-US" sz="2800">
              <a:latin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73729" name="文本框 76801"/>
          <p:cNvSpPr txBox="1"/>
          <p:nvPr>
            <p:custDataLst>
              <p:tags r:id="rId2"/>
            </p:custDataLst>
          </p:nvPr>
        </p:nvSpPr>
        <p:spPr>
          <a:xfrm>
            <a:off x="2172335" y="1311275"/>
            <a:ext cx="7770495" cy="3290570"/>
          </a:xfrm>
          <a:prstGeom prst="rect">
            <a:avLst/>
          </a:prstGeom>
          <a:noFill/>
          <a:ln w="9525">
            <a:noFill/>
          </a:ln>
        </p:spPr>
        <p:txBody>
          <a:bodyPr wrap="square" anchor="t" anchorCtr="0">
            <a:spAutoFit/>
          </a:bodyPr>
          <a:lstStyle/>
          <a:p>
            <a:pPr algn="just">
              <a:lnSpc>
                <a:spcPct val="130000"/>
              </a:lnSpc>
            </a:pPr>
            <a:r>
              <a:rPr lang="zh-CN" altLang="en-US" sz="3200" b="1">
                <a:latin typeface="微软雅黑" panose="020B0503020204020204" charset="-122"/>
                <a:ea typeface="微软雅黑" panose="020B0503020204020204" charset="-122"/>
              </a:rPr>
              <a:t>   </a:t>
            </a:r>
            <a:r>
              <a:rPr lang="zh-CN" altLang="en-US" sz="3200" b="1">
                <a:latin typeface="微软雅黑" panose="020B0503020204020204" charset="-122"/>
                <a:ea typeface="微软雅黑" panose="020B0503020204020204" charset="-122"/>
                <a:sym typeface="宋体" panose="02010600030101010101" pitchFamily="2" charset="-122"/>
              </a:rPr>
              <a:t>互文，也叫互辞，由上下文意互相交错，互相渗透，互相补充来表达一个完整句子意思的修辞方法。</a:t>
            </a:r>
            <a:endParaRPr lang="zh-CN" altLang="en-US" sz="3200" b="1">
              <a:latin typeface="微软雅黑" panose="020B0503020204020204" charset="-122"/>
              <a:ea typeface="微软雅黑" panose="020B0503020204020204" charset="-122"/>
              <a:sym typeface="宋体" panose="02010600030101010101" pitchFamily="2" charset="-122"/>
            </a:endParaRPr>
          </a:p>
          <a:p>
            <a:pPr algn="just">
              <a:lnSpc>
                <a:spcPct val="130000"/>
              </a:lnSpc>
            </a:pPr>
            <a:r>
              <a:rPr lang="zh-CN" altLang="en-US" sz="3200" b="1">
                <a:latin typeface="微软雅黑" panose="020B0503020204020204" charset="-122"/>
                <a:ea typeface="微软雅黑" panose="020B0503020204020204" charset="-122"/>
              </a:rPr>
              <a:t>   作用：增强了诗歌语言的明快，声韵的和谐和节奏的优美。</a:t>
            </a:r>
            <a:endParaRPr lang="zh-CN" altLang="en-US" sz="3200" b="1">
              <a:latin typeface="微软雅黑" panose="020B0503020204020204" charset="-122"/>
              <a:ea typeface="微软雅黑" panose="020B0503020204020204" charset="-122"/>
            </a:endParaRPr>
          </a:p>
        </p:txBody>
      </p:sp>
      <p:pic>
        <p:nvPicPr>
          <p:cNvPr id="73730" name="图片 76808"/>
          <p:cNvPicPr>
            <a:picLocks noChangeAspect="1"/>
          </p:cNvPicPr>
          <p:nvPr>
            <p:custDataLst>
              <p:tags r:id="rId3"/>
            </p:custDataLst>
          </p:nvPr>
        </p:nvPicPr>
        <p:blipFill>
          <a:blip r:embed="rId4"/>
          <a:stretch>
            <a:fillRect/>
          </a:stretch>
        </p:blipFill>
        <p:spPr>
          <a:xfrm>
            <a:off x="9293225" y="5691188"/>
            <a:ext cx="1296988" cy="892175"/>
          </a:xfrm>
          <a:prstGeom prst="rect">
            <a:avLst/>
          </a:prstGeom>
          <a:noFill/>
          <a:ln w="9525">
            <a:noFill/>
          </a:ln>
        </p:spPr>
      </p:pic>
      <p:sp>
        <p:nvSpPr>
          <p:cNvPr id="73731" name="Text Box 2"/>
          <p:cNvSpPr txBox="1"/>
          <p:nvPr>
            <p:custDataLst>
              <p:tags r:id="rId5"/>
            </p:custDataLst>
          </p:nvPr>
        </p:nvSpPr>
        <p:spPr>
          <a:xfrm>
            <a:off x="1801813" y="125413"/>
            <a:ext cx="2887662" cy="645160"/>
          </a:xfrm>
          <a:prstGeom prst="rect">
            <a:avLst/>
          </a:prstGeom>
          <a:noFill/>
          <a:ln w="9525">
            <a:noFill/>
          </a:ln>
        </p:spPr>
        <p:txBody>
          <a:bodyPr anchor="t" anchorCtr="0">
            <a:spAutoFit/>
          </a:bodyPr>
          <a:lstStyle/>
          <a:p>
            <a:pPr>
              <a:spcBef>
                <a:spcPct val="50000"/>
              </a:spcBef>
            </a:pPr>
            <a:r>
              <a:rPr lang="en-US" altLang="zh-CN" sz="3600" b="1">
                <a:solidFill>
                  <a:srgbClr val="FF0000"/>
                </a:solidFill>
                <a:latin typeface="微软雅黑" panose="020B0503020204020204" charset="-122"/>
                <a:ea typeface="微软雅黑" panose="020B0503020204020204" charset="-122"/>
              </a:rPr>
              <a:t>3</a:t>
            </a:r>
            <a:r>
              <a:rPr lang="zh-CN" altLang="en-US" sz="3600" b="1">
                <a:solidFill>
                  <a:srgbClr val="FF0000"/>
                </a:solidFill>
                <a:latin typeface="微软雅黑" panose="020B0503020204020204" charset="-122"/>
                <a:ea typeface="微软雅黑" panose="020B0503020204020204" charset="-122"/>
              </a:rPr>
              <a:t>、互文</a:t>
            </a:r>
            <a:endParaRPr lang="zh-CN" altLang="en-US" sz="3600" b="1">
              <a:solidFill>
                <a:srgbClr val="FF0000"/>
              </a:solidFill>
              <a:latin typeface="微软雅黑" panose="020B0503020204020204" charset="-122"/>
              <a:ea typeface="微软雅黑" panose="020B0503020204020204" charset="-122"/>
            </a:endParaRPr>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29"/>
                                        </p:tgtEl>
                                        <p:attrNameLst>
                                          <p:attrName>style.visibility</p:attrName>
                                        </p:attrNameLst>
                                      </p:cBhvr>
                                      <p:to>
                                        <p:strVal val="visible"/>
                                      </p:to>
                                    </p:set>
                                    <p:anim calcmode="lin" valueType="num">
                                      <p:cBhvr additive="base">
                                        <p:cTn id="7" dur="500" fill="hold"/>
                                        <p:tgtEl>
                                          <p:spTgt spid="73729"/>
                                        </p:tgtEl>
                                        <p:attrNameLst>
                                          <p:attrName>ppt_x</p:attrName>
                                        </p:attrNameLst>
                                      </p:cBhvr>
                                      <p:tavLst>
                                        <p:tav tm="0">
                                          <p:val>
                                            <p:strVal val="#ppt_x"/>
                                          </p:val>
                                        </p:tav>
                                        <p:tav tm="100000">
                                          <p:val>
                                            <p:strVal val="#ppt_x"/>
                                          </p:val>
                                        </p:tav>
                                      </p:tavLst>
                                    </p:anim>
                                    <p:anim calcmode="lin" valueType="num">
                                      <p:cBhvr additive="base">
                                        <p:cTn id="8" dur="500" fill="hold"/>
                                        <p:tgtEl>
                                          <p:spTgt spid="737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29"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76803" name="文本框 76802"/>
          <p:cNvSpPr txBox="1"/>
          <p:nvPr>
            <p:custDataLst>
              <p:tags r:id="rId2"/>
            </p:custDataLst>
          </p:nvPr>
        </p:nvSpPr>
        <p:spPr>
          <a:xfrm>
            <a:off x="5964238" y="1711325"/>
            <a:ext cx="4343400" cy="1076325"/>
          </a:xfrm>
          <a:prstGeom prst="rect">
            <a:avLst/>
          </a:prstGeom>
          <a:solidFill>
            <a:schemeClr val="bg1"/>
          </a:solidFill>
          <a:ln w="9525">
            <a:noFill/>
          </a:ln>
        </p:spPr>
        <p:txBody>
          <a:bodyPr anchor="t" anchorCtr="0">
            <a:spAutoFit/>
          </a:bodyPr>
          <a:lstStyle/>
          <a:p>
            <a:pPr>
              <a:spcBef>
                <a:spcPct val="50000"/>
              </a:spcBef>
            </a:pPr>
            <a:r>
              <a:rPr lang="zh-CN" altLang="en-US" sz="3200" b="1">
                <a:latin typeface="Times New Roman" panose="02020603050405020304" pitchFamily="18" charset="0"/>
                <a:ea typeface="微软雅黑" panose="020B0503020204020204" charset="-122"/>
              </a:rPr>
              <a:t>坟墓四周种植上松柏、梧桐树。</a:t>
            </a:r>
            <a:endParaRPr lang="zh-CN" altLang="en-US" sz="3200" b="1">
              <a:latin typeface="Times New Roman" panose="02020603050405020304" pitchFamily="18" charset="0"/>
              <a:ea typeface="微软雅黑" panose="020B0503020204020204" charset="-122"/>
            </a:endParaRPr>
          </a:p>
        </p:txBody>
      </p:sp>
      <p:sp>
        <p:nvSpPr>
          <p:cNvPr id="76804" name="文本框 76803"/>
          <p:cNvSpPr txBox="1"/>
          <p:nvPr>
            <p:custDataLst>
              <p:tags r:id="rId3"/>
            </p:custDataLst>
          </p:nvPr>
        </p:nvSpPr>
        <p:spPr>
          <a:xfrm>
            <a:off x="6035675" y="3582988"/>
            <a:ext cx="4343400" cy="1076325"/>
          </a:xfrm>
          <a:prstGeom prst="rect">
            <a:avLst/>
          </a:prstGeom>
          <a:solidFill>
            <a:schemeClr val="bg1"/>
          </a:solidFill>
          <a:ln w="9525">
            <a:noFill/>
          </a:ln>
        </p:spPr>
        <p:txBody>
          <a:bodyPr anchor="t" anchorCtr="0">
            <a:spAutoFit/>
          </a:bodyPr>
          <a:lstStyle/>
          <a:p>
            <a:pPr>
              <a:spcBef>
                <a:spcPct val="50000"/>
              </a:spcBef>
            </a:pPr>
            <a:r>
              <a:rPr lang="zh-CN" altLang="en-US" sz="3200" b="1">
                <a:latin typeface="Times New Roman" panose="02020603050405020304" pitchFamily="18" charset="0"/>
                <a:ea typeface="微软雅黑" panose="020B0503020204020204" charset="-122"/>
              </a:rPr>
              <a:t>树枝枝叶互相覆盖，互相沟通。</a:t>
            </a:r>
            <a:endParaRPr lang="zh-CN" altLang="en-US" sz="3200" b="1">
              <a:latin typeface="Times New Roman" panose="02020603050405020304" pitchFamily="18" charset="0"/>
              <a:ea typeface="微软雅黑" panose="020B0503020204020204" charset="-122"/>
            </a:endParaRPr>
          </a:p>
        </p:txBody>
      </p:sp>
      <p:sp>
        <p:nvSpPr>
          <p:cNvPr id="74755" name="文本框 76804"/>
          <p:cNvSpPr txBox="1"/>
          <p:nvPr>
            <p:custDataLst>
              <p:tags r:id="rId4"/>
            </p:custDataLst>
          </p:nvPr>
        </p:nvSpPr>
        <p:spPr>
          <a:xfrm>
            <a:off x="1860550" y="1422400"/>
            <a:ext cx="4176713" cy="3476625"/>
          </a:xfrm>
          <a:prstGeom prst="rect">
            <a:avLst/>
          </a:prstGeom>
          <a:noFill/>
          <a:ln w="9525">
            <a:noFill/>
          </a:ln>
        </p:spPr>
        <p:txBody>
          <a:bodyPr anchor="t" anchorCtr="0">
            <a:spAutoFit/>
          </a:bodyPr>
          <a:lstStyle/>
          <a:p>
            <a:pPr>
              <a:spcBef>
                <a:spcPct val="50000"/>
              </a:spcBef>
            </a:pPr>
            <a:r>
              <a:rPr lang="en-US" altLang="zh-CN" sz="4000" b="1">
                <a:latin typeface="微软雅黑" panose="020B0503020204020204" charset="-122"/>
                <a:ea typeface="微软雅黑" panose="020B0503020204020204" charset="-122"/>
              </a:rPr>
              <a:t> </a:t>
            </a:r>
            <a:r>
              <a:rPr lang="zh-CN" altLang="en-US" sz="4000" b="1">
                <a:latin typeface="微软雅黑" panose="020B0503020204020204" charset="-122"/>
                <a:ea typeface="微软雅黑" panose="020B0503020204020204" charset="-122"/>
              </a:rPr>
              <a:t>东西植松柏，</a:t>
            </a:r>
            <a:endParaRPr lang="zh-CN" altLang="en-US" sz="4000" b="1">
              <a:latin typeface="微软雅黑" panose="020B0503020204020204" charset="-122"/>
              <a:ea typeface="微软雅黑" panose="020B0503020204020204" charset="-122"/>
            </a:endParaRPr>
          </a:p>
          <a:p>
            <a:pPr>
              <a:spcBef>
                <a:spcPct val="50000"/>
              </a:spcBef>
            </a:pPr>
            <a:r>
              <a:rPr lang="zh-CN" altLang="en-US" sz="4000" b="1">
                <a:latin typeface="微软雅黑" panose="020B0503020204020204" charset="-122"/>
                <a:ea typeface="微软雅黑" panose="020B0503020204020204" charset="-122"/>
              </a:rPr>
              <a:t> 左右种梧桐。</a:t>
            </a:r>
            <a:endParaRPr lang="zh-CN" altLang="en-US" sz="4000" b="1">
              <a:latin typeface="微软雅黑" panose="020B0503020204020204" charset="-122"/>
              <a:ea typeface="微软雅黑" panose="020B0503020204020204" charset="-122"/>
            </a:endParaRPr>
          </a:p>
          <a:p>
            <a:pPr>
              <a:spcBef>
                <a:spcPct val="50000"/>
              </a:spcBef>
            </a:pPr>
            <a:r>
              <a:rPr lang="zh-CN" altLang="en-US" sz="4000" b="1">
                <a:latin typeface="微软雅黑" panose="020B0503020204020204" charset="-122"/>
                <a:ea typeface="微软雅黑" panose="020B0503020204020204" charset="-122"/>
              </a:rPr>
              <a:t> 枝枝相覆盖，</a:t>
            </a:r>
            <a:endParaRPr lang="zh-CN" altLang="en-US" sz="4000" b="1">
              <a:latin typeface="微软雅黑" panose="020B0503020204020204" charset="-122"/>
              <a:ea typeface="微软雅黑" panose="020B0503020204020204" charset="-122"/>
            </a:endParaRPr>
          </a:p>
          <a:p>
            <a:pPr>
              <a:spcBef>
                <a:spcPct val="50000"/>
              </a:spcBef>
            </a:pPr>
            <a:r>
              <a:rPr lang="zh-CN" altLang="en-US" sz="4000" b="1">
                <a:latin typeface="微软雅黑" panose="020B0503020204020204" charset="-122"/>
                <a:ea typeface="微软雅黑" panose="020B0503020204020204" charset="-122"/>
              </a:rPr>
              <a:t> 叶叶相交通。</a:t>
            </a:r>
            <a:endParaRPr lang="zh-CN" altLang="en-US" sz="4000" b="1">
              <a:latin typeface="微软雅黑" panose="020B0503020204020204" charset="-122"/>
              <a:ea typeface="微软雅黑" panose="020B0503020204020204" charset="-122"/>
            </a:endParaRPr>
          </a:p>
        </p:txBody>
      </p:sp>
      <p:sp>
        <p:nvSpPr>
          <p:cNvPr id="74756" name="右箭头 76805"/>
          <p:cNvSpPr/>
          <p:nvPr>
            <p:custDataLst>
              <p:tags r:id="rId5"/>
            </p:custDataLst>
          </p:nvPr>
        </p:nvSpPr>
        <p:spPr>
          <a:xfrm>
            <a:off x="4884738" y="1998663"/>
            <a:ext cx="976312" cy="485775"/>
          </a:xfrm>
          <a:prstGeom prst="rightArrow">
            <a:avLst>
              <a:gd name="adj1" fmla="val 50000"/>
              <a:gd name="adj2" fmla="val 50096"/>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zh-CN" altLang="en-US">
              <a:latin typeface="Arial" panose="020B0604020202020204" pitchFamily="34" charset="0"/>
              <a:ea typeface="宋体" panose="02010600030101010101" pitchFamily="2" charset="-122"/>
            </a:endParaRPr>
          </a:p>
        </p:txBody>
      </p:sp>
      <p:sp>
        <p:nvSpPr>
          <p:cNvPr id="74757" name="右箭头 76806"/>
          <p:cNvSpPr/>
          <p:nvPr>
            <p:custDataLst>
              <p:tags r:id="rId6"/>
            </p:custDataLst>
          </p:nvPr>
        </p:nvSpPr>
        <p:spPr>
          <a:xfrm>
            <a:off x="4884738" y="3870325"/>
            <a:ext cx="976312" cy="485775"/>
          </a:xfrm>
          <a:prstGeom prst="rightArrow">
            <a:avLst>
              <a:gd name="adj1" fmla="val 50000"/>
              <a:gd name="adj2" fmla="val 50096"/>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zh-CN" altLang="en-US">
              <a:latin typeface="Arial" panose="020B0604020202020204" pitchFamily="34" charset="0"/>
              <a:ea typeface="宋体" panose="02010600030101010101" pitchFamily="2" charset="-122"/>
            </a:endParaRPr>
          </a:p>
        </p:txBody>
      </p:sp>
      <p:sp>
        <p:nvSpPr>
          <p:cNvPr id="74758" name="矩形 196612"/>
          <p:cNvSpPr/>
          <p:nvPr>
            <p:custDataLst>
              <p:tags r:id="rId7"/>
            </p:custDataLst>
          </p:nvPr>
        </p:nvSpPr>
        <p:spPr>
          <a:xfrm>
            <a:off x="1860550" y="260350"/>
            <a:ext cx="3870325" cy="706755"/>
          </a:xfrm>
          <a:prstGeom prst="rect">
            <a:avLst/>
          </a:prstGeom>
          <a:noFill/>
          <a:ln w="9525">
            <a:noFill/>
          </a:ln>
        </p:spPr>
        <p:txBody>
          <a:bodyPr anchor="t" anchorCtr="0">
            <a:spAutoFit/>
          </a:bodyPr>
          <a:lstStyle/>
          <a:p>
            <a:pPr>
              <a:spcBef>
                <a:spcPct val="50000"/>
              </a:spcBef>
            </a:pPr>
            <a:r>
              <a:rPr lang="zh-CN" altLang="en-US" sz="4000" b="1">
                <a:solidFill>
                  <a:srgbClr val="C00000"/>
                </a:solidFill>
                <a:latin typeface="微软雅黑" panose="020B0503020204020204" charset="-122"/>
                <a:ea typeface="微软雅黑" panose="020B0503020204020204" charset="-122"/>
              </a:rPr>
              <a:t>理解下列互文句</a:t>
            </a:r>
            <a:endParaRPr lang="zh-CN" altLang="en-US" sz="4000" b="1">
              <a:solidFill>
                <a:srgbClr val="C00000"/>
              </a:solidFill>
              <a:latin typeface="微软雅黑" panose="020B0503020204020204" charset="-122"/>
              <a:ea typeface="微软雅黑" panose="020B0503020204020204" charset="-122"/>
            </a:endParaRPr>
          </a:p>
        </p:txBody>
      </p:sp>
      <p:pic>
        <p:nvPicPr>
          <p:cNvPr id="74759" name="图片 196613"/>
          <p:cNvPicPr>
            <a:picLocks noChangeAspect="1"/>
          </p:cNvPicPr>
          <p:nvPr>
            <p:custDataLst>
              <p:tags r:id="rId8"/>
            </p:custDataLst>
          </p:nvPr>
        </p:nvPicPr>
        <p:blipFill>
          <a:blip r:embed="rId9"/>
          <a:stretch>
            <a:fillRect/>
          </a:stretch>
        </p:blipFill>
        <p:spPr>
          <a:xfrm>
            <a:off x="6759575" y="4867275"/>
            <a:ext cx="3711575" cy="1993900"/>
          </a:xfrm>
          <a:prstGeom prst="rect">
            <a:avLst/>
          </a:prstGeom>
          <a:noFill/>
          <a:ln w="9525">
            <a:noFill/>
          </a:ln>
        </p:spPr>
      </p:pic>
    </p:spTree>
    <p:custDataLst>
      <p:tags r:id="rId1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iterate type="lt">
                                    <p:tmPct val="100000"/>
                                  </p:iterate>
                                  <p:childTnLst>
                                    <p:set>
                                      <p:cBhvr>
                                        <p:cTn id="6" dur="1" fill="hold">
                                          <p:stCondLst>
                                            <p:cond delay="0"/>
                                          </p:stCondLst>
                                        </p:cTn>
                                        <p:tgtEl>
                                          <p:spTgt spid="76803"/>
                                        </p:tgtEl>
                                        <p:attrNameLst>
                                          <p:attrName>style.visibility</p:attrName>
                                        </p:attrNameLst>
                                      </p:cBhvr>
                                      <p:to>
                                        <p:strVal val="visible"/>
                                      </p:to>
                                    </p:set>
                                    <p:animEffect transition="in" filter="checkerboard(across)">
                                      <p:cBhvr>
                                        <p:cTn id="7" dur="75"/>
                                        <p:tgtEl>
                                          <p:spTgt spid="7680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iterate type="lt">
                                    <p:tmPct val="100000"/>
                                  </p:iterate>
                                  <p:childTnLst>
                                    <p:set>
                                      <p:cBhvr>
                                        <p:cTn id="11" dur="1" fill="hold">
                                          <p:stCondLst>
                                            <p:cond delay="0"/>
                                          </p:stCondLst>
                                        </p:cTn>
                                        <p:tgtEl>
                                          <p:spTgt spid="76804"/>
                                        </p:tgtEl>
                                        <p:attrNameLst>
                                          <p:attrName>style.visibility</p:attrName>
                                        </p:attrNameLst>
                                      </p:cBhvr>
                                      <p:to>
                                        <p:strVal val="visible"/>
                                      </p:to>
                                    </p:set>
                                    <p:animEffect transition="in" filter="checkerboard(across)">
                                      <p:cBhvr>
                                        <p:cTn id="12" dur="80"/>
                                        <p:tgtEl>
                                          <p:spTgt spid="768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animBg="1"/>
      <p:bldP spid="7680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74753" name="文本占位符 78849"/>
          <p:cNvSpPr/>
          <p:nvPr>
            <p:ph type="body" sz="half" idx="1"/>
            <p:custDataLst>
              <p:tags r:id="rId2"/>
            </p:custDataLst>
          </p:nvPr>
        </p:nvSpPr>
        <p:spPr>
          <a:xfrm>
            <a:off x="1847850" y="1484630"/>
            <a:ext cx="5103495" cy="3477895"/>
          </a:xfrm>
          <a:prstGeom prst="rect">
            <a:avLst/>
          </a:prstGeom>
          <a:noFill/>
          <a:ln>
            <a:noFill/>
          </a:ln>
        </p:spPr>
        <p:txBody>
          <a:bodyPr anchor="t" anchorCtr="0">
            <a:normAutofit lnSpcReduction="10000"/>
          </a:bodyPr>
          <a:lstStyle/>
          <a:p>
            <a:pPr marL="0" indent="0" eaLnBrk="1" latinLnBrk="0" hangingPunct="1">
              <a:lnSpc>
                <a:spcPct val="110000"/>
              </a:lnSpc>
              <a:spcBef>
                <a:spcPct val="0"/>
              </a:spcBef>
              <a:buClrTx/>
              <a:buSzTx/>
              <a:buFontTx/>
              <a:buNone/>
            </a:pPr>
            <a:r>
              <a:rPr lang="zh-CN" altLang="en-US" sz="2800" b="1">
                <a:latin typeface="微软雅黑" panose="020B0503020204020204" charset="-122"/>
                <a:ea typeface="微软雅黑" panose="020B0503020204020204" charset="-122"/>
              </a:rPr>
              <a:t>   诗歌的结尾处写兰芝、仲卿魂化为鸟、富有浪漫主义色彩，象这样的结尾，在我国的古典文学作品中很常见，如《梁祝》中的“化蝶”。同学们可讨论一下，这样写表达了人们什么样的愿望？</a:t>
            </a:r>
            <a:r>
              <a:rPr lang="zh-CN" altLang="en-US" sz="2800" b="1">
                <a:solidFill>
                  <a:srgbClr val="800000"/>
                </a:solidFill>
                <a:latin typeface="微软雅黑" panose="020B0503020204020204" charset="-122"/>
                <a:ea typeface="微软雅黑" panose="020B0503020204020204" charset="-122"/>
              </a:rPr>
              <a:t>结构上有何作用？</a:t>
            </a:r>
            <a:endParaRPr lang="zh-CN" altLang="en-US" sz="2800" b="1">
              <a:solidFill>
                <a:srgbClr val="800000"/>
              </a:solidFill>
              <a:latin typeface="微软雅黑" panose="020B0503020204020204" charset="-122"/>
              <a:ea typeface="微软雅黑" panose="020B0503020204020204" charset="-122"/>
            </a:endParaRPr>
          </a:p>
          <a:p>
            <a:pPr eaLnBrk="1" hangingPunct="1">
              <a:lnSpc>
                <a:spcPct val="110000"/>
              </a:lnSpc>
              <a:buClrTx/>
              <a:buSzTx/>
              <a:buFontTx/>
              <a:buNone/>
            </a:pPr>
            <a:endParaRPr lang="zh-CN" altLang="en-US" sz="2800" b="1">
              <a:solidFill>
                <a:srgbClr val="800000"/>
              </a:solidFill>
              <a:latin typeface="微软雅黑" panose="020B0503020204020204" charset="-122"/>
              <a:ea typeface="微软雅黑" panose="020B0503020204020204" charset="-122"/>
            </a:endParaRPr>
          </a:p>
        </p:txBody>
      </p:sp>
      <p:sp>
        <p:nvSpPr>
          <p:cNvPr id="75779" name="Text Box 2"/>
          <p:cNvSpPr txBox="1"/>
          <p:nvPr>
            <p:custDataLst>
              <p:tags r:id="rId3"/>
            </p:custDataLst>
          </p:nvPr>
        </p:nvSpPr>
        <p:spPr>
          <a:xfrm>
            <a:off x="1239838" y="910908"/>
            <a:ext cx="2887662" cy="645160"/>
          </a:xfrm>
          <a:prstGeom prst="rect">
            <a:avLst/>
          </a:prstGeom>
          <a:noFill/>
          <a:ln w="9525">
            <a:noFill/>
          </a:ln>
        </p:spPr>
        <p:txBody>
          <a:bodyPr anchor="t" anchorCtr="0">
            <a:spAutoFit/>
          </a:bodyPr>
          <a:lstStyle/>
          <a:p>
            <a:pPr>
              <a:spcBef>
                <a:spcPct val="50000"/>
              </a:spcBef>
            </a:pPr>
            <a:r>
              <a:rPr lang="en-US" altLang="zh-CN" sz="3600" b="1">
                <a:solidFill>
                  <a:srgbClr val="FF0000"/>
                </a:solidFill>
                <a:latin typeface="微软雅黑" panose="020B0503020204020204" charset="-122"/>
                <a:ea typeface="微软雅黑" panose="020B0503020204020204" charset="-122"/>
              </a:rPr>
              <a:t>4</a:t>
            </a:r>
            <a:r>
              <a:rPr lang="zh-CN" altLang="en-US" sz="3600" b="1">
                <a:solidFill>
                  <a:srgbClr val="FF0000"/>
                </a:solidFill>
                <a:latin typeface="微软雅黑" panose="020B0503020204020204" charset="-122"/>
                <a:ea typeface="微软雅黑" panose="020B0503020204020204" charset="-122"/>
              </a:rPr>
              <a:t>、</a:t>
            </a:r>
            <a:r>
              <a:rPr lang="zh-CN" altLang="en-US" sz="3600" b="1">
                <a:solidFill>
                  <a:srgbClr val="FF0000"/>
                </a:solidFill>
                <a:latin typeface="微软雅黑" panose="020B0503020204020204" charset="-122"/>
                <a:ea typeface="微软雅黑" panose="020B0503020204020204" charset="-122"/>
                <a:sym typeface="宋体" panose="02010600030101010101" pitchFamily="2" charset="-122"/>
              </a:rPr>
              <a:t>浪漫主义</a:t>
            </a:r>
            <a:endParaRPr lang="zh-CN" altLang="en-US" sz="3600" b="1">
              <a:solidFill>
                <a:srgbClr val="FF0000"/>
              </a:solidFill>
              <a:latin typeface="微软雅黑" panose="020B0503020204020204" charset="-122"/>
              <a:ea typeface="微软雅黑" panose="020B0503020204020204" charset="-122"/>
              <a:sym typeface="宋体" panose="02010600030101010101" pitchFamily="2" charset="-122"/>
            </a:endParaRPr>
          </a:p>
        </p:txBody>
      </p:sp>
      <p:pic>
        <p:nvPicPr>
          <p:cNvPr id="26629" name="Picture 11"/>
          <p:cNvPicPr>
            <a:picLocks noChangeAspect="1"/>
          </p:cNvPicPr>
          <p:nvPr>
            <p:custDataLst>
              <p:tags r:id="rId4"/>
            </p:custDataLst>
          </p:nvPr>
        </p:nvPicPr>
        <p:blipFill>
          <a:blip r:embed="rId5"/>
          <a:stretch>
            <a:fillRect/>
          </a:stretch>
        </p:blipFill>
        <p:spPr>
          <a:xfrm>
            <a:off x="6887845" y="1556385"/>
            <a:ext cx="3660140" cy="3214370"/>
          </a:xfrm>
          <a:prstGeom prst="rect">
            <a:avLst/>
          </a:prstGeom>
          <a:noFill/>
          <a:ln w="9525">
            <a:noFill/>
          </a:ln>
        </p:spPr>
      </p:pic>
      <p:pic>
        <p:nvPicPr>
          <p:cNvPr id="2" name="Picture 2"/>
          <p:cNvPicPr>
            <a:picLocks noChangeAspect="1"/>
          </p:cNvPicPr>
          <p:nvPr>
            <p:custDataLst>
              <p:tags r:id="rId6"/>
            </p:custDataLst>
          </p:nvPr>
        </p:nvPicPr>
        <p:blipFill>
          <a:blip r:embed="rId7"/>
          <a:stretch>
            <a:fillRect/>
          </a:stretch>
        </p:blipFill>
        <p:spPr>
          <a:xfrm flipH="1">
            <a:off x="10198100" y="12598400"/>
            <a:ext cx="0" cy="0"/>
          </a:xfrm>
          <a:prstGeom prst="rect">
            <a:avLst/>
          </a:prstGeom>
          <a:ln>
            <a:noFill/>
          </a:ln>
        </p:spPr>
      </p:pic>
    </p:spTree>
    <p:custDataLst>
      <p:tags r:id="rId8"/>
    </p:custData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76801" name="Rectangle 3"/>
          <p:cNvSpPr/>
          <p:nvPr>
            <p:custDataLst>
              <p:tags r:id="rId2"/>
            </p:custDataLst>
          </p:nvPr>
        </p:nvSpPr>
        <p:spPr>
          <a:xfrm>
            <a:off x="1839913" y="573088"/>
            <a:ext cx="8393112" cy="5507990"/>
          </a:xfrm>
          <a:prstGeom prst="rect">
            <a:avLst/>
          </a:prstGeom>
          <a:noFill/>
          <a:ln w="12700" cap="flat" cmpd="sng">
            <a:solidFill>
              <a:srgbClr val="89A4A7"/>
            </a:solidFill>
            <a:prstDash val="solid"/>
            <a:round/>
            <a:headEnd type="none" w="med" len="med"/>
            <a:tailEnd type="none" w="med" len="med"/>
          </a:ln>
        </p:spPr>
        <p:txBody>
          <a:bodyPr anchor="t" anchorCtr="0">
            <a:spAutoFit/>
          </a:bodyPr>
          <a:lstStyle/>
          <a:p>
            <a:pPr>
              <a:spcBef>
                <a:spcPct val="20000"/>
              </a:spcBef>
            </a:pPr>
            <a:r>
              <a:rPr lang="en-US" altLang="zh-CN" sz="3200" b="1">
                <a:solidFill>
                  <a:srgbClr val="0000FF"/>
                </a:solidFill>
                <a:latin typeface="微软雅黑" panose="020B0503020204020204" charset="-122"/>
                <a:ea typeface="微软雅黑" panose="020B0503020204020204" charset="-122"/>
                <a:cs typeface="微软雅黑" panose="020B0503020204020204" charset="-122"/>
              </a:rPr>
              <a:t>    </a:t>
            </a:r>
            <a:r>
              <a:rPr lang="zh-CN" altLang="en-US" sz="3200" b="1">
                <a:solidFill>
                  <a:srgbClr val="0000FF"/>
                </a:solidFill>
                <a:latin typeface="微软雅黑" panose="020B0503020204020204" charset="-122"/>
                <a:ea typeface="微软雅黑" panose="020B0503020204020204" charset="-122"/>
                <a:cs typeface="微软雅黑" panose="020B0503020204020204" charset="-122"/>
              </a:rPr>
              <a:t>明确：</a:t>
            </a:r>
            <a:r>
              <a:rPr lang="zh-CN" altLang="en-US" sz="3200" b="1">
                <a:latin typeface="微软雅黑" panose="020B0503020204020204" charset="-122"/>
                <a:ea typeface="微软雅黑" panose="020B0503020204020204" charset="-122"/>
                <a:cs typeface="微软雅黑" panose="020B0503020204020204" charset="-122"/>
              </a:rPr>
              <a:t>最后这一段，在刘、焦合葬的墓地，松柏、梧桐枝枝叶叶覆盖相交，鸳鸯在其中双双日夕和鸣，通宵达旦。这既象征了刘焦夫妇爱情的不朽，又象征了他们永恒的悲愤与控告。由现实的双双合葬的形象，到象征永恒的爱情与幸福的松柏、鸳鸯的形象，</a:t>
            </a:r>
            <a:r>
              <a:rPr lang="zh-CN" altLang="zh-CN" sz="3200" b="1">
                <a:solidFill>
                  <a:srgbClr val="000000"/>
                </a:solidFill>
                <a:latin typeface="微软雅黑" panose="020B0503020204020204" charset="-122"/>
                <a:ea typeface="微软雅黑" panose="020B0503020204020204" charset="-122"/>
                <a:cs typeface="微软雅黑" panose="020B0503020204020204" charset="-122"/>
              </a:rPr>
              <a:t>寄托人们追求自由恋爱、幸福生活的强烈愿望。</a:t>
            </a:r>
            <a:r>
              <a:rPr lang="zh-CN" altLang="en-US" sz="3200" b="1">
                <a:latin typeface="微软雅黑" panose="020B0503020204020204" charset="-122"/>
                <a:ea typeface="微软雅黑" panose="020B0503020204020204" charset="-122"/>
                <a:cs typeface="微软雅黑" panose="020B0503020204020204" charset="-122"/>
              </a:rPr>
              <a:t>这是刘焦形象的</a:t>
            </a:r>
            <a:r>
              <a:rPr lang="zh-CN" altLang="en-US" sz="3200" b="1">
                <a:solidFill>
                  <a:srgbClr val="FF0000"/>
                </a:solidFill>
                <a:latin typeface="微软雅黑" panose="020B0503020204020204" charset="-122"/>
                <a:ea typeface="微软雅黑" panose="020B0503020204020204" charset="-122"/>
                <a:cs typeface="微软雅黑" panose="020B0503020204020204" charset="-122"/>
              </a:rPr>
              <a:t>浪漫主义</a:t>
            </a:r>
            <a:r>
              <a:rPr lang="zh-CN" altLang="en-US" sz="3200" b="1">
                <a:latin typeface="微软雅黑" panose="020B0503020204020204" charset="-122"/>
                <a:ea typeface="微软雅黑" panose="020B0503020204020204" charset="-122"/>
                <a:cs typeface="微软雅黑" panose="020B0503020204020204" charset="-122"/>
              </a:rPr>
              <a:t>发展，闪现无比灿烂的理想光辉，使全诗起了质的飞跃。</a:t>
            </a:r>
            <a:r>
              <a:rPr lang="zh-CN" altLang="en-US" sz="3200" b="1">
                <a:latin typeface="微软雅黑" panose="020B0503020204020204" charset="-122"/>
                <a:ea typeface="微软雅黑" panose="020B0503020204020204" charset="-122"/>
                <a:cs typeface="微软雅黑" panose="020B0503020204020204" charset="-122"/>
                <a:sym typeface="楷体_GB2312" pitchFamily="49" charset="-122"/>
              </a:rPr>
              <a:t>在结构上，结尾的鸳鸯双飞和开头孔雀失偶遥相呼应，体现了构思之巧妙、用心之良苦。 </a:t>
            </a:r>
            <a:endParaRPr lang="zh-CN" altLang="en-US" sz="3200" b="1">
              <a:latin typeface="微软雅黑" panose="020B0503020204020204" charset="-122"/>
              <a:ea typeface="微软雅黑" panose="020B0503020204020204" charset="-122"/>
              <a:cs typeface="微软雅黑" panose="020B0503020204020204" charset="-122"/>
            </a:endParaRPr>
          </a:p>
        </p:txBody>
      </p:sp>
    </p:spTree>
    <p:custDataLst>
      <p:tags r:id="rId3"/>
    </p:custData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11619" name="Rectangle 3"/>
          <p:cNvSpPr>
            <a:spLocks noChangeArrowheads="1"/>
          </p:cNvSpPr>
          <p:nvPr>
            <p:custDataLst>
              <p:tags r:id="rId2"/>
            </p:custDataLst>
          </p:nvPr>
        </p:nvSpPr>
        <p:spPr bwMode="auto">
          <a:xfrm>
            <a:off x="2135560" y="2120109"/>
            <a:ext cx="8064822" cy="3322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nSpc>
                <a:spcPct val="150000"/>
              </a:lnSpc>
            </a:pPr>
            <a:r>
              <a:rPr lang="zh-CN" altLang="en-US" sz="2800"/>
              <a:t>       诗歌通过焦仲卿与刘兰芝的爱情悲剧，有力地揭露了封建礼教，特别是封建家长制的罪恶，同时热情地讴歌了焦仲卿和刘兰芝为了忠贞不渝的爱情，争取婚姻自主，宁死不屈地反抗封建恶势力的斗争精神 。</a:t>
            </a:r>
            <a:endParaRPr lang="zh-CN" altLang="en-US" sz="2800"/>
          </a:p>
        </p:txBody>
      </p:sp>
      <p:sp>
        <p:nvSpPr>
          <p:cNvPr id="7" name="Text Box 3"/>
          <p:cNvSpPr txBox="1">
            <a:spLocks noChangeArrowheads="1"/>
          </p:cNvSpPr>
          <p:nvPr>
            <p:custDataLst>
              <p:tags r:id="rId3"/>
            </p:custDataLst>
          </p:nvPr>
        </p:nvSpPr>
        <p:spPr bwMode="auto">
          <a:xfrm>
            <a:off x="5231904" y="548680"/>
            <a:ext cx="2011680" cy="645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3600">
                <a:solidFill>
                  <a:srgbClr val="FF0000"/>
                </a:solidFill>
                <a:latin typeface="黑体" panose="02010609060101010101" pitchFamily="49" charset="-122"/>
                <a:ea typeface="黑体" panose="02010609060101010101" pitchFamily="49" charset="-122"/>
              </a:rPr>
              <a:t>主题思想</a:t>
            </a:r>
            <a:endParaRPr lang="zh-CN" altLang="en-US" sz="3600">
              <a:solidFill>
                <a:srgbClr val="FF0000"/>
              </a:solidFill>
              <a:latin typeface="黑体" panose="02010609060101010101" pitchFamily="49" charset="-122"/>
              <a:ea typeface="黑体" panose="02010609060101010101" pitchFamily="49" charset="-122"/>
            </a:endParaRPr>
          </a:p>
        </p:txBody>
      </p:sp>
    </p:spTree>
  </p:cSld>
  <p:clrMapOvr>
    <a:masterClrMapping/>
  </p:clrMapOvr>
  <p:transition spd="slow">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11619">
                                            <p:txEl>
                                              <p:pRg st="0" end="0"/>
                                            </p:txEl>
                                          </p:spTgt>
                                        </p:tgtEl>
                                        <p:attrNameLst>
                                          <p:attrName>style.visibility</p:attrName>
                                        </p:attrNameLst>
                                      </p:cBhvr>
                                      <p:to>
                                        <p:strVal val="visible"/>
                                      </p:to>
                                    </p:set>
                                    <p:anim calcmode="discrete" valueType="clr">
                                      <p:cBhvr override="childStyle">
                                        <p:cTn id="7" dur="80"/>
                                        <p:tgtEl>
                                          <p:spTgt spid="11161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1619">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11619">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to="" calcmode="lin" valueType="num">
                                      <p:cBhvr>
                                        <p:cTn id="14" dur="1" fill="hold"/>
                                        <p:tgtEl>
                                          <p:spTgt spid="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custDataLst>
              <p:tags r:id="rId2"/>
            </p:custDataLst>
          </p:nvPr>
        </p:nvPicPr>
        <p:blipFill>
          <a:blip r:embed="rId3">
            <a:alphaModFix amt="49000"/>
            <a:clrChange>
              <a:clrFrom>
                <a:srgbClr val="C9CACA">
                  <a:alpha val="80000"/>
                </a:srgbClr>
              </a:clrFrom>
              <a:clrTo>
                <a:srgbClr val="C9CACA">
                  <a:alpha val="80000"/>
                  <a:alpha val="0"/>
                </a:srgbClr>
              </a:clrTo>
            </a:clrChange>
          </a:blip>
          <a:stretch>
            <a:fillRect/>
          </a:stretch>
        </p:blipFill>
        <p:spPr>
          <a:xfrm>
            <a:off x="-90805" y="2480310"/>
            <a:ext cx="12444730" cy="4380230"/>
          </a:xfrm>
          <a:prstGeom prst="rect">
            <a:avLst/>
          </a:prstGeom>
        </p:spPr>
      </p:pic>
      <p:sp>
        <p:nvSpPr>
          <p:cNvPr id="5" name="流程图: 联系 14"/>
          <p:cNvSpPr/>
          <p:nvPr>
            <p:custDataLst>
              <p:tags r:id="rId4"/>
            </p:custDataLst>
          </p:nvPr>
        </p:nvSpPr>
        <p:spPr>
          <a:xfrm>
            <a:off x="7090410" y="3060700"/>
            <a:ext cx="349250" cy="349250"/>
          </a:xfrm>
          <a:prstGeom prst="flowChartConnector">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zh-CN" altLang="en-US" sz="2400">
              <a:ea typeface="楷体" panose="02010609060101010101" charset="-122"/>
              <a:cs typeface="楷体" panose="02010609060101010101" charset="-122"/>
              <a:sym typeface="+mn-lt"/>
            </a:endParaRPr>
          </a:p>
        </p:txBody>
      </p:sp>
      <p:grpSp>
        <p:nvGrpSpPr>
          <p:cNvPr id="6" name="组合 5"/>
          <p:cNvGrpSpPr/>
          <p:nvPr>
            <p:custDataLst>
              <p:tags r:id="rId5"/>
            </p:custDataLst>
          </p:nvPr>
        </p:nvGrpSpPr>
        <p:grpSpPr>
          <a:xfrm>
            <a:off x="5339715" y="2532380"/>
            <a:ext cx="1268730" cy="1268730"/>
            <a:chOff x="5544108" y="2340814"/>
            <a:chExt cx="633448" cy="633448"/>
          </a:xfrm>
        </p:grpSpPr>
        <p:sp>
          <p:nvSpPr>
            <p:cNvPr id="7" name="椭圆 6"/>
            <p:cNvSpPr/>
            <p:nvPr>
              <p:custDataLst>
                <p:tags r:id="rId6"/>
              </p:custDataLst>
            </p:nvPr>
          </p:nvSpPr>
          <p:spPr>
            <a:xfrm>
              <a:off x="5576663" y="2373369"/>
              <a:ext cx="568339" cy="568339"/>
            </a:xfrm>
            <a:prstGeom prst="ellipse">
              <a:avLst/>
            </a:prstGeom>
            <a:solidFill>
              <a:srgbClr val="99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a:ea typeface="楷体" panose="02010609060101010101" charset="-122"/>
                  <a:cs typeface="楷体" panose="02010609060101010101" charset="-122"/>
                  <a:sym typeface="+mn-lt"/>
                </a:rPr>
                <a:t>伍</a:t>
              </a:r>
              <a:endParaRPr lang="zh-CN" altLang="en-US" sz="4000">
                <a:ea typeface="楷体" panose="02010609060101010101" charset="-122"/>
                <a:cs typeface="楷体" panose="02010609060101010101" charset="-122"/>
                <a:sym typeface="+mn-lt"/>
              </a:endParaRPr>
            </a:p>
          </p:txBody>
        </p:sp>
        <p:sp>
          <p:nvSpPr>
            <p:cNvPr id="8" name="椭圆 7"/>
            <p:cNvSpPr>
              <a:spLocks noChangeAspect="1"/>
            </p:cNvSpPr>
            <p:nvPr>
              <p:custDataLst>
                <p:tags r:id="rId7"/>
              </p:custDataLst>
            </p:nvPr>
          </p:nvSpPr>
          <p:spPr>
            <a:xfrm>
              <a:off x="5544108" y="2340814"/>
              <a:ext cx="633448" cy="633448"/>
            </a:xfrm>
            <a:prstGeom prst="ellipse">
              <a:avLst/>
            </a:prstGeom>
            <a:noFill/>
            <a:ln w="3175">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noFill/>
                <a:ea typeface="楷体" panose="02010609060101010101" charset="-122"/>
                <a:cs typeface="楷体" panose="02010609060101010101" charset="-122"/>
                <a:sym typeface="+mn-lt"/>
              </a:endParaRPr>
            </a:p>
          </p:txBody>
        </p:sp>
      </p:grpSp>
      <p:sp>
        <p:nvSpPr>
          <p:cNvPr id="9" name="流程图: 联系 14"/>
          <p:cNvSpPr/>
          <p:nvPr>
            <p:custDataLst>
              <p:tags r:id="rId8"/>
            </p:custDataLst>
          </p:nvPr>
        </p:nvSpPr>
        <p:spPr>
          <a:xfrm>
            <a:off x="4508500" y="3060700"/>
            <a:ext cx="349250" cy="349250"/>
          </a:xfrm>
          <a:prstGeom prst="flowChartConnector">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zh-CN" altLang="en-US" sz="2400">
              <a:ea typeface="楷体" panose="02010609060101010101" charset="-122"/>
              <a:cs typeface="楷体" panose="02010609060101010101" charset="-122"/>
              <a:sym typeface="+mn-lt"/>
            </a:endParaRPr>
          </a:p>
        </p:txBody>
      </p:sp>
      <p:pic>
        <p:nvPicPr>
          <p:cNvPr id="41" name="图片 40"/>
          <p:cNvPicPr>
            <a:picLocks noChangeAspect="1"/>
          </p:cNvPicPr>
          <p:nvPr>
            <p:custDataLst>
              <p:tags r:id="rId9"/>
            </p:custDataLst>
          </p:nvPr>
        </p:nvPicPr>
        <p:blipFill>
          <a:blip r:embed="rId10">
            <a:extLst>
              <a:ext uri="{28A0092B-C50C-407E-A947-70E740481C1C}">
                <a14:useLocalDpi xmlns:a14="http://schemas.microsoft.com/office/drawing/2010/main" val="0"/>
              </a:ext>
            </a:extLst>
          </a:blip>
          <a:srcRect t="40775" b="12438"/>
          <a:stretch>
            <a:fillRect/>
          </a:stretch>
        </p:blipFill>
        <p:spPr>
          <a:xfrm flipH="1">
            <a:off x="8925899" y="533369"/>
            <a:ext cx="2776020" cy="2378158"/>
          </a:xfrm>
          <a:prstGeom prst="rect">
            <a:avLst/>
          </a:prstGeom>
        </p:spPr>
      </p:pic>
      <p:cxnSp>
        <p:nvCxnSpPr>
          <p:cNvPr id="11" name="直接连接符 10"/>
          <p:cNvCxnSpPr/>
          <p:nvPr>
            <p:custDataLst>
              <p:tags r:id="rId11"/>
            </p:custDataLst>
          </p:nvPr>
        </p:nvCxnSpPr>
        <p:spPr>
          <a:xfrm flipV="1">
            <a:off x="5051425" y="3516630"/>
            <a:ext cx="315595" cy="247650"/>
          </a:xfrm>
          <a:prstGeom prst="line">
            <a:avLst/>
          </a:prstGeom>
          <a:ln>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12"/>
            </p:custDataLst>
          </p:nvPr>
        </p:nvCxnSpPr>
        <p:spPr>
          <a:xfrm flipV="1">
            <a:off x="6646545" y="2585085"/>
            <a:ext cx="315595" cy="247650"/>
          </a:xfrm>
          <a:prstGeom prst="line">
            <a:avLst/>
          </a:prstGeom>
          <a:ln>
            <a:solidFill>
              <a:srgbClr val="990000"/>
            </a:solidFill>
          </a:ln>
        </p:spPr>
        <p:style>
          <a:lnRef idx="1">
            <a:schemeClr val="accent1"/>
          </a:lnRef>
          <a:fillRef idx="0">
            <a:schemeClr val="accent1"/>
          </a:fillRef>
          <a:effectRef idx="0">
            <a:schemeClr val="accent1"/>
          </a:effectRef>
          <a:fontRef idx="minor">
            <a:schemeClr val="tx1"/>
          </a:fontRef>
        </p:style>
      </p:cxnSp>
      <p:grpSp>
        <p:nvGrpSpPr>
          <p:cNvPr id="16390" name="组合 6"/>
          <p:cNvGrpSpPr/>
          <p:nvPr>
            <p:custDataLst>
              <p:tags r:id="rId13"/>
            </p:custDataLst>
          </p:nvPr>
        </p:nvGrpSpPr>
        <p:grpSpPr>
          <a:xfrm>
            <a:off x="178852" y="476649"/>
            <a:ext cx="2211221" cy="971081"/>
            <a:chOff x="638806" y="522695"/>
            <a:chExt cx="3149846" cy="1294149"/>
          </a:xfrm>
        </p:grpSpPr>
        <p:sp>
          <p:nvSpPr>
            <p:cNvPr id="4" name="平行四边形 3"/>
            <p:cNvSpPr/>
            <p:nvPr>
              <p:custDataLst>
                <p:tags r:id="rId14"/>
              </p:custDataLst>
            </p:nvPr>
          </p:nvSpPr>
          <p:spPr>
            <a:xfrm>
              <a:off x="1087982" y="598573"/>
              <a:ext cx="2700670" cy="699576"/>
            </a:xfrm>
            <a:prstGeom prst="parallelogram">
              <a:avLst/>
            </a:prstGeom>
            <a:solidFill>
              <a:srgbClr val="8D5219"/>
            </a:solidFill>
            <a:ln>
              <a:solidFill>
                <a:srgbClr val="9B59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700" strike="noStrike" noProof="1">
                <a:latin typeface="微软雅黑" panose="020B0503020204020204" charset="-122"/>
                <a:ea typeface="微软雅黑" panose="020B0503020204020204" charset="-122"/>
                <a:cs typeface="+mn-ea"/>
                <a:sym typeface="+mn-lt"/>
              </a:endParaRPr>
            </a:p>
          </p:txBody>
        </p:sp>
        <p:sp>
          <p:nvSpPr>
            <p:cNvPr id="16392" name="Rectangle 18"/>
            <p:cNvSpPr/>
            <p:nvPr>
              <p:custDataLst>
                <p:tags r:id="rId15"/>
              </p:custDataLst>
            </p:nvPr>
          </p:nvSpPr>
          <p:spPr>
            <a:xfrm>
              <a:off x="1720171" y="709939"/>
              <a:ext cx="1953820" cy="1106905"/>
            </a:xfrm>
            <a:prstGeom prst="rect">
              <a:avLst/>
            </a:prstGeom>
            <a:noFill/>
            <a:ln w="9525">
              <a:noFill/>
            </a:ln>
          </p:spPr>
          <p:txBody>
            <a:bodyPr wrap="none" lIns="0" tIns="0" rIns="0" bIns="0" anchor="t" anchorCtr="0">
              <a:spAutoFit/>
            </a:bodyPr>
            <a:lstStyle/>
            <a:p>
              <a:r>
                <a:rPr lang="zh-CN" altLang="en-US" sz="2700">
                  <a:solidFill>
                    <a:schemeClr val="bg1"/>
                  </a:solidFill>
                  <a:latin typeface="隶书" panose="02010509060101010101" pitchFamily="49" charset="-122"/>
                  <a:ea typeface="隶书" panose="02010509060101010101" pitchFamily="49" charset="-122"/>
                  <a:sym typeface="Arial" panose="020B0604020202020204" pitchFamily="34" charset="0"/>
                </a:rPr>
                <a:t>课堂练习</a:t>
              </a:r>
              <a:endParaRPr lang="en-US" altLang="zh-CN" sz="2700">
                <a:solidFill>
                  <a:schemeClr val="bg1"/>
                </a:solidFill>
                <a:latin typeface="Arial" panose="020B0604020202020204" pitchFamily="34" charset="0"/>
                <a:ea typeface="方正姚体" panose="02010601030101010101" pitchFamily="2" charset="-122"/>
              </a:endParaRPr>
            </a:p>
            <a:p>
              <a:endParaRPr lang="en-US" altLang="zh-CN" sz="2700">
                <a:solidFill>
                  <a:schemeClr val="bg1"/>
                </a:solidFill>
                <a:latin typeface="Arial" panose="020B0604020202020204" pitchFamily="34" charset="0"/>
                <a:ea typeface="方正姚体" panose="02010601030101010101" pitchFamily="2" charset="-122"/>
                <a:sym typeface="Arial" panose="020B0604020202020204" pitchFamily="34" charset="0"/>
              </a:endParaRPr>
            </a:p>
          </p:txBody>
        </p:sp>
        <p:grpSp>
          <p:nvGrpSpPr>
            <p:cNvPr id="16393" name="组合 10"/>
            <p:cNvGrpSpPr/>
            <p:nvPr>
              <p:custDataLst>
                <p:tags r:id="rId16"/>
              </p:custDataLst>
            </p:nvPr>
          </p:nvGrpSpPr>
          <p:grpSpPr>
            <a:xfrm>
              <a:off x="638806" y="522695"/>
              <a:ext cx="898353" cy="827514"/>
              <a:chOff x="2068545" y="2690254"/>
              <a:chExt cx="2199969" cy="2026492"/>
            </a:xfrm>
          </p:grpSpPr>
          <p:sp>
            <p:nvSpPr>
              <p:cNvPr id="10" name="椭圆 9"/>
              <p:cNvSpPr/>
              <p:nvPr>
                <p:custDataLst>
                  <p:tags r:id="rId17"/>
                </p:custDataLst>
              </p:nvPr>
            </p:nvSpPr>
            <p:spPr>
              <a:xfrm>
                <a:off x="2068545" y="2690254"/>
                <a:ext cx="2199969" cy="20264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700" strike="noStrike" noProof="1">
                  <a:latin typeface="微软雅黑" panose="020B0503020204020204" charset="-122"/>
                  <a:ea typeface="微软雅黑" panose="020B0503020204020204" charset="-122"/>
                  <a:cs typeface="+mn-ea"/>
                  <a:sym typeface="+mn-lt"/>
                </a:endParaRPr>
              </a:p>
            </p:txBody>
          </p:sp>
          <p:sp>
            <p:nvSpPr>
              <p:cNvPr id="13" name="椭圆 12"/>
              <p:cNvSpPr/>
              <p:nvPr>
                <p:custDataLst>
                  <p:tags r:id="rId18"/>
                </p:custDataLst>
              </p:nvPr>
            </p:nvSpPr>
            <p:spPr bwMode="auto">
              <a:xfrm>
                <a:off x="2263068" y="2807290"/>
                <a:ext cx="1853018" cy="1853016"/>
              </a:xfrm>
              <a:prstGeom prst="ellipse">
                <a:avLst/>
              </a:prstGeom>
              <a:blipFill>
                <a:blip r:embed="rId19"/>
                <a:stretch>
                  <a:fillRect/>
                </a:stretch>
              </a:blip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3" tIns="45716" rIns="91433" bIns="45716" numCol="1" rtlCol="0" anchor="t" anchorCtr="0" compatLnSpc="1"/>
              <a:lstStyle/>
              <a:p>
                <a:pPr defTabSz="914400" fontAlgn="base"/>
                <a:endParaRPr lang="zh-CN" altLang="en-US" sz="2700" strike="noStrike" noProof="1">
                  <a:solidFill>
                    <a:schemeClr val="bg1"/>
                  </a:solidFill>
                  <a:latin typeface="微软雅黑" panose="020B0503020204020204" charset="-122"/>
                  <a:ea typeface="微软雅黑" panose="020B0503020204020204" charset="-122"/>
                  <a:cs typeface="+mn-ea"/>
                  <a:sym typeface="+mn-lt"/>
                </a:endParaRPr>
              </a:p>
            </p:txBody>
          </p:sp>
        </p:grpSp>
      </p:grpSp>
    </p:spTree>
    <p:custDataLst>
      <p:tags r:id="rId2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par>
                                <p:cTn id="21" presetID="1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ppt_y</p:attrName>
                                        </p:attrNameLst>
                                      </p:cBhvr>
                                      <p:tavLst>
                                        <p:tav tm="0">
                                          <p:val>
                                            <p:strVal val="#ppt_y+#ppt_h*1.125000"/>
                                          </p:val>
                                        </p:tav>
                                        <p:tav tm="100000">
                                          <p:val>
                                            <p:strVal val="#ppt_y"/>
                                          </p:val>
                                        </p:tav>
                                      </p:tavLst>
                                    </p:anim>
                                    <p:animEffect transition="in" filter="wipe(up)">
                                      <p:cBhvr>
                                        <p:cTn id="24" dur="500"/>
                                        <p:tgtEl>
                                          <p:spTgt spid="12"/>
                                        </p:tgtEl>
                                      </p:cBhvr>
                                    </p:animEffect>
                                  </p:childTnLst>
                                </p:cTn>
                              </p:par>
                              <p:par>
                                <p:cTn id="25" presetID="1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p:tgtEl>
                                          <p:spTgt spid="11"/>
                                        </p:tgtEl>
                                        <p:attrNameLst>
                                          <p:attrName>ppt_y</p:attrName>
                                        </p:attrNameLst>
                                      </p:cBhvr>
                                      <p:tavLst>
                                        <p:tav tm="0">
                                          <p:val>
                                            <p:strVal val="#ppt_y+#ppt_h*1.125000"/>
                                          </p:val>
                                        </p:tav>
                                        <p:tav tm="100000">
                                          <p:val>
                                            <p:strVal val="#ppt_y"/>
                                          </p:val>
                                        </p:tav>
                                      </p:tavLst>
                                    </p:anim>
                                    <p:animEffect transition="in" filter="wipe(up)">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文本框 1"/>
          <p:cNvSpPr txBox="1"/>
          <p:nvPr>
            <p:custDataLst>
              <p:tags r:id="rId2"/>
            </p:custDataLst>
          </p:nvPr>
        </p:nvSpPr>
        <p:spPr>
          <a:xfrm>
            <a:off x="485775" y="631825"/>
            <a:ext cx="10659110" cy="5023485"/>
          </a:xfrm>
          <a:prstGeom prst="rect">
            <a:avLst/>
          </a:prstGeom>
        </p:spPr>
        <p:txBody>
          <a:bodyPr>
            <a:noAutofit/>
          </a:bodyPr>
          <a:lstStyle/>
          <a:p>
            <a:pPr marL="0" indent="0" algn="l" defTabSz="266700">
              <a:lnSpc>
                <a:spcPct val="150000"/>
              </a:lnSpc>
              <a:spcBef>
                <a:spcPct val="0"/>
              </a:spcBef>
              <a:spcAft>
                <a:spcPct val="0"/>
              </a:spcAft>
            </a:pPr>
            <a:r>
              <a:rPr lang="en-US" altLang="zh-CN" sz="2000">
                <a:latin typeface="Calibri" panose="020F0502020204030204"/>
                <a:ea typeface="Calibri" panose="020F0502020204030204"/>
              </a:rPr>
              <a:t>1</a:t>
            </a:r>
            <a:r>
              <a:rPr lang="zh-CN" altLang="en-US" sz="2000">
                <a:latin typeface="宋体" panose="02010600030101010101" pitchFamily="2" charset="-122"/>
                <a:ea typeface="宋体" panose="02010600030101010101" pitchFamily="2" charset="-122"/>
              </a:rPr>
              <a:t>．下列关于</a:t>
            </a:r>
            <a:r>
              <a:rPr lang="en-US" altLang="zh-CN" sz="2000">
                <a:latin typeface="宋体" panose="02010600030101010101" pitchFamily="2" charset="-122"/>
                <a:ea typeface="宋体" panose="02010600030101010101" pitchFamily="2" charset="-122"/>
              </a:rPr>
              <a:t>《</a:t>
            </a:r>
            <a:r>
              <a:rPr lang="zh-CN" altLang="en-US" sz="2000">
                <a:latin typeface="宋体" panose="02010600030101010101" pitchFamily="2" charset="-122"/>
                <a:ea typeface="宋体" panose="02010600030101010101" pitchFamily="2" charset="-122"/>
              </a:rPr>
              <a:t>孔雀东南飞</a:t>
            </a:r>
            <a:r>
              <a:rPr lang="en-US" altLang="zh-CN" sz="2000">
                <a:latin typeface="宋体" panose="02010600030101010101" pitchFamily="2" charset="-122"/>
                <a:ea typeface="宋体" panose="02010600030101010101" pitchFamily="2" charset="-122"/>
              </a:rPr>
              <a:t>》</a:t>
            </a:r>
            <a:r>
              <a:rPr lang="zh-CN" altLang="en-US" sz="2000">
                <a:latin typeface="宋体" panose="02010600030101010101" pitchFamily="2" charset="-122"/>
                <a:ea typeface="宋体" panose="02010600030101010101" pitchFamily="2" charset="-122"/>
              </a:rPr>
              <a:t>的鉴赏说法不正确的一项是（</a:t>
            </a:r>
            <a:r>
              <a:rPr lang="en-US" altLang="zh-CN" sz="2000">
                <a:latin typeface="Times New Roman" panose="02020603050405020304"/>
                <a:ea typeface="Times New Roman" panose="02020603050405020304"/>
              </a:rPr>
              <a:t>   </a:t>
            </a:r>
            <a:r>
              <a:rPr lang="zh-CN" altLang="en-US" sz="2000">
                <a:latin typeface="宋体" panose="02010600030101010101" pitchFamily="2" charset="-122"/>
                <a:ea typeface="宋体" panose="02010600030101010101" pitchFamily="2" charset="-122"/>
              </a:rPr>
              <a:t>）</a:t>
            </a:r>
            <a:endParaRPr lang="zh-CN" altLang="en-US" sz="2000">
              <a:latin typeface="宋体" panose="02010600030101010101" pitchFamily="2" charset="-122"/>
              <a:ea typeface="宋体" panose="02010600030101010101" pitchFamily="2" charset="-122"/>
            </a:endParaRPr>
          </a:p>
          <a:p>
            <a:pPr marL="0" indent="0" algn="l" defTabSz="266700">
              <a:lnSpc>
                <a:spcPct val="150000"/>
              </a:lnSpc>
              <a:spcBef>
                <a:spcPct val="0"/>
              </a:spcBef>
              <a:spcAft>
                <a:spcPct val="0"/>
              </a:spcAft>
            </a:pPr>
            <a:r>
              <a:rPr lang="en-US" altLang="zh-CN" sz="2000">
                <a:latin typeface="Calibri" panose="020F0502020204030204"/>
                <a:ea typeface="宋体" panose="02010600030101010101" pitchFamily="2" charset="-122"/>
              </a:rPr>
              <a:t>A</a:t>
            </a:r>
            <a:r>
              <a:rPr lang="zh-CN" altLang="en-US" sz="2000">
                <a:latin typeface="宋体" panose="02010600030101010101" pitchFamily="2" charset="-122"/>
                <a:ea typeface="宋体" panose="02010600030101010101" pitchFamily="2" charset="-122"/>
              </a:rPr>
              <a:t>．</a:t>
            </a:r>
            <a:r>
              <a:rPr lang="en-US" altLang="zh-CN" sz="2000">
                <a:latin typeface="宋体" panose="02010600030101010101" pitchFamily="2" charset="-122"/>
                <a:ea typeface="宋体" panose="02010600030101010101" pitchFamily="2" charset="-122"/>
              </a:rPr>
              <a:t>《</a:t>
            </a:r>
            <a:r>
              <a:rPr lang="zh-CN" altLang="en-US" sz="2000">
                <a:latin typeface="宋体" panose="02010600030101010101" pitchFamily="2" charset="-122"/>
                <a:ea typeface="宋体" panose="02010600030101010101" pitchFamily="2" charset="-122"/>
              </a:rPr>
              <a:t>孔雀东南飞</a:t>
            </a:r>
            <a:r>
              <a:rPr lang="en-US" altLang="zh-CN" sz="2000">
                <a:latin typeface="宋体" panose="02010600030101010101" pitchFamily="2" charset="-122"/>
                <a:ea typeface="宋体" panose="02010600030101010101" pitchFamily="2" charset="-122"/>
              </a:rPr>
              <a:t>》</a:t>
            </a:r>
            <a:r>
              <a:rPr lang="zh-CN" altLang="en-US" sz="2000">
                <a:latin typeface="宋体" panose="02010600030101010101" pitchFamily="2" charset="-122"/>
                <a:ea typeface="宋体" panose="02010600030101010101" pitchFamily="2" charset="-122"/>
              </a:rPr>
              <a:t>是乐府民歌的代表作，它与北朝民歌</a:t>
            </a:r>
            <a:r>
              <a:rPr lang="en-US" altLang="zh-CN" sz="2000">
                <a:latin typeface="宋体" panose="02010600030101010101" pitchFamily="2" charset="-122"/>
                <a:ea typeface="宋体" panose="02010600030101010101" pitchFamily="2" charset="-122"/>
              </a:rPr>
              <a:t>《</a:t>
            </a:r>
            <a:r>
              <a:rPr lang="zh-CN" altLang="en-US" sz="2000">
                <a:latin typeface="宋体" panose="02010600030101010101" pitchFamily="2" charset="-122"/>
                <a:ea typeface="宋体" panose="02010600030101010101" pitchFamily="2" charset="-122"/>
              </a:rPr>
              <a:t>木兰诗</a:t>
            </a:r>
            <a:r>
              <a:rPr lang="en-US" altLang="zh-CN" sz="2000">
                <a:latin typeface="宋体" panose="02010600030101010101" pitchFamily="2" charset="-122"/>
                <a:ea typeface="宋体" panose="02010600030101010101" pitchFamily="2" charset="-122"/>
              </a:rPr>
              <a:t>》</a:t>
            </a:r>
            <a:r>
              <a:rPr lang="zh-CN" altLang="en-US" sz="2000">
                <a:latin typeface="宋体" panose="02010600030101010101" pitchFamily="2" charset="-122"/>
                <a:ea typeface="宋体" panose="02010600030101010101" pitchFamily="2" charset="-122"/>
              </a:rPr>
              <a:t>在文学史上因其文学价值而被合称为</a:t>
            </a:r>
            <a:r>
              <a:rPr lang="zh-CN" altLang="en-US" sz="2000">
                <a:latin typeface="Calibri" panose="020F0502020204030204"/>
                <a:ea typeface="宋体" panose="02010600030101010101" pitchFamily="2" charset="-122"/>
              </a:rPr>
              <a:t>“</a:t>
            </a:r>
            <a:r>
              <a:rPr lang="zh-CN" altLang="en-US" sz="2000">
                <a:latin typeface="宋体" panose="02010600030101010101" pitchFamily="2" charset="-122"/>
                <a:ea typeface="宋体" panose="02010600030101010101" pitchFamily="2" charset="-122"/>
              </a:rPr>
              <a:t>乐府双璧</a:t>
            </a:r>
            <a:r>
              <a:rPr lang="zh-CN" altLang="en-US" sz="2000">
                <a:latin typeface="Calibri" panose="020F0502020204030204"/>
                <a:ea typeface="宋体" panose="02010600030101010101" pitchFamily="2" charset="-122"/>
              </a:rPr>
              <a:t>”</a:t>
            </a:r>
            <a:r>
              <a:rPr lang="zh-CN" altLang="en-US" sz="2000">
                <a:latin typeface="宋体" panose="02010600030101010101" pitchFamily="2" charset="-122"/>
                <a:ea typeface="宋体" panose="02010600030101010101" pitchFamily="2" charset="-122"/>
              </a:rPr>
              <a:t>。</a:t>
            </a:r>
            <a:endParaRPr lang="zh-CN" altLang="en-US" sz="2000">
              <a:latin typeface="宋体" panose="02010600030101010101" pitchFamily="2" charset="-122"/>
              <a:ea typeface="宋体" panose="02010600030101010101" pitchFamily="2" charset="-122"/>
            </a:endParaRPr>
          </a:p>
          <a:p>
            <a:pPr marL="0" indent="0" algn="l" defTabSz="266700">
              <a:lnSpc>
                <a:spcPct val="150000"/>
              </a:lnSpc>
              <a:spcBef>
                <a:spcPct val="0"/>
              </a:spcBef>
              <a:spcAft>
                <a:spcPct val="0"/>
              </a:spcAft>
            </a:pPr>
            <a:r>
              <a:rPr lang="en-US" altLang="zh-CN" sz="2000">
                <a:latin typeface="Calibri" panose="020F0502020204030204"/>
                <a:ea typeface="宋体" panose="02010600030101010101" pitchFamily="2" charset="-122"/>
              </a:rPr>
              <a:t>B</a:t>
            </a:r>
            <a:r>
              <a:rPr lang="zh-CN" altLang="en-US" sz="2000">
                <a:latin typeface="宋体" panose="02010600030101010101" pitchFamily="2" charset="-122"/>
                <a:ea typeface="宋体" panose="02010600030101010101" pitchFamily="2" charset="-122"/>
              </a:rPr>
              <a:t>．</a:t>
            </a:r>
            <a:r>
              <a:rPr lang="en-US" altLang="zh-CN" sz="2000">
                <a:latin typeface="宋体" panose="02010600030101010101" pitchFamily="2" charset="-122"/>
                <a:ea typeface="宋体" panose="02010600030101010101" pitchFamily="2" charset="-122"/>
              </a:rPr>
              <a:t>《</a:t>
            </a:r>
            <a:r>
              <a:rPr lang="zh-CN" altLang="en-US" sz="2000">
                <a:latin typeface="宋体" panose="02010600030101010101" pitchFamily="2" charset="-122"/>
                <a:ea typeface="宋体" panose="02010600030101010101" pitchFamily="2" charset="-122"/>
              </a:rPr>
              <a:t>孔雀东南飞</a:t>
            </a:r>
            <a:r>
              <a:rPr lang="en-US" altLang="zh-CN" sz="2000">
                <a:latin typeface="宋体" panose="02010600030101010101" pitchFamily="2" charset="-122"/>
                <a:ea typeface="宋体" panose="02010600030101010101" pitchFamily="2" charset="-122"/>
              </a:rPr>
              <a:t>》</a:t>
            </a:r>
            <a:r>
              <a:rPr lang="zh-CN" altLang="en-US" sz="2000">
                <a:latin typeface="宋体" panose="02010600030101010101" pitchFamily="2" charset="-122"/>
                <a:ea typeface="宋体" panose="02010600030101010101" pitchFamily="2" charset="-122"/>
              </a:rPr>
              <a:t>是乐府诗，也是我国最早的一篇长篇叙事诗，选自南朝宋人徐陵编的</a:t>
            </a:r>
            <a:r>
              <a:rPr lang="en-US" altLang="zh-CN" sz="2000">
                <a:latin typeface="宋体" panose="02010600030101010101" pitchFamily="2" charset="-122"/>
                <a:ea typeface="宋体" panose="02010600030101010101" pitchFamily="2" charset="-122"/>
              </a:rPr>
              <a:t>《</a:t>
            </a:r>
            <a:r>
              <a:rPr lang="zh-CN" altLang="en-US" sz="2000">
                <a:latin typeface="宋体" panose="02010600030101010101" pitchFamily="2" charset="-122"/>
                <a:ea typeface="宋体" panose="02010600030101010101" pitchFamily="2" charset="-122"/>
              </a:rPr>
              <a:t>玉台新咏</a:t>
            </a:r>
            <a:r>
              <a:rPr lang="en-US" altLang="zh-CN" sz="2000">
                <a:latin typeface="宋体" panose="02010600030101010101" pitchFamily="2" charset="-122"/>
                <a:ea typeface="宋体" panose="02010600030101010101" pitchFamily="2" charset="-122"/>
              </a:rPr>
              <a:t>》</a:t>
            </a:r>
            <a:r>
              <a:rPr lang="zh-CN" altLang="en-US" sz="2000">
                <a:latin typeface="宋体" panose="02010600030101010101" pitchFamily="2" charset="-122"/>
                <a:ea typeface="宋体" panose="02010600030101010101" pitchFamily="2" charset="-122"/>
              </a:rPr>
              <a:t>。</a:t>
            </a:r>
            <a:endParaRPr lang="zh-CN" altLang="en-US" sz="2000">
              <a:latin typeface="宋体" panose="02010600030101010101" pitchFamily="2" charset="-122"/>
              <a:ea typeface="宋体" panose="02010600030101010101" pitchFamily="2" charset="-122"/>
            </a:endParaRPr>
          </a:p>
          <a:p>
            <a:pPr marL="0" indent="0" algn="l" defTabSz="266700">
              <a:lnSpc>
                <a:spcPct val="150000"/>
              </a:lnSpc>
              <a:spcBef>
                <a:spcPct val="0"/>
              </a:spcBef>
              <a:spcAft>
                <a:spcPct val="0"/>
              </a:spcAft>
            </a:pPr>
            <a:r>
              <a:rPr lang="en-US" altLang="zh-CN" sz="2000">
                <a:latin typeface="Calibri" panose="020F0502020204030204"/>
                <a:ea typeface="宋体" panose="02010600030101010101" pitchFamily="2" charset="-122"/>
              </a:rPr>
              <a:t>C</a:t>
            </a:r>
            <a:r>
              <a:rPr lang="zh-CN" altLang="en-US" sz="2000">
                <a:latin typeface="宋体" panose="02010600030101010101" pitchFamily="2" charset="-122"/>
                <a:ea typeface="宋体" panose="02010600030101010101" pitchFamily="2" charset="-122"/>
              </a:rPr>
              <a:t>．</a:t>
            </a:r>
            <a:r>
              <a:rPr lang="en-US" altLang="zh-CN" sz="2000">
                <a:latin typeface="宋体" panose="02010600030101010101" pitchFamily="2" charset="-122"/>
                <a:ea typeface="宋体" panose="02010600030101010101" pitchFamily="2" charset="-122"/>
              </a:rPr>
              <a:t>《</a:t>
            </a:r>
            <a:r>
              <a:rPr lang="zh-CN" altLang="en-US" sz="2000">
                <a:latin typeface="宋体" panose="02010600030101010101" pitchFamily="2" charset="-122"/>
                <a:ea typeface="宋体" panose="02010600030101010101" pitchFamily="2" charset="-122"/>
              </a:rPr>
              <a:t>孔雀东南飞</a:t>
            </a:r>
            <a:r>
              <a:rPr lang="en-US" altLang="zh-CN" sz="2000">
                <a:latin typeface="宋体" panose="02010600030101010101" pitchFamily="2" charset="-122"/>
                <a:ea typeface="宋体" panose="02010600030101010101" pitchFamily="2" charset="-122"/>
              </a:rPr>
              <a:t>》</a:t>
            </a:r>
            <a:r>
              <a:rPr lang="zh-CN" altLang="en-US" sz="2000">
                <a:latin typeface="宋体" panose="02010600030101010101" pitchFamily="2" charset="-122"/>
                <a:ea typeface="宋体" panose="02010600030101010101" pitchFamily="2" charset="-122"/>
              </a:rPr>
              <a:t>以现实主义的手法叙述故事，而以浪漫主义的手法结尾，使全诗产生了质的变化，成为浪漫主义的代表作。</a:t>
            </a:r>
            <a:endParaRPr lang="zh-CN" altLang="en-US" sz="2000">
              <a:latin typeface="宋体" panose="02010600030101010101" pitchFamily="2" charset="-122"/>
              <a:ea typeface="宋体" panose="02010600030101010101" pitchFamily="2" charset="-122"/>
            </a:endParaRPr>
          </a:p>
          <a:p>
            <a:pPr marL="0" indent="0" algn="l" defTabSz="266700">
              <a:lnSpc>
                <a:spcPct val="150000"/>
              </a:lnSpc>
              <a:spcBef>
                <a:spcPct val="0"/>
              </a:spcBef>
              <a:spcAft>
                <a:spcPct val="0"/>
              </a:spcAft>
            </a:pPr>
            <a:r>
              <a:rPr lang="en-US" altLang="zh-CN" sz="2000">
                <a:latin typeface="Calibri" panose="020F0502020204030204"/>
                <a:ea typeface="宋体" panose="02010600030101010101" pitchFamily="2" charset="-122"/>
              </a:rPr>
              <a:t>D</a:t>
            </a:r>
            <a:r>
              <a:rPr lang="zh-CN" altLang="en-US" sz="2000">
                <a:latin typeface="宋体" panose="02010600030101010101" pitchFamily="2" charset="-122"/>
                <a:ea typeface="宋体" panose="02010600030101010101" pitchFamily="2" charset="-122"/>
              </a:rPr>
              <a:t>．</a:t>
            </a:r>
            <a:r>
              <a:rPr lang="en-US" altLang="zh-CN" sz="2000">
                <a:latin typeface="宋体" panose="02010600030101010101" pitchFamily="2" charset="-122"/>
                <a:ea typeface="宋体" panose="02010600030101010101" pitchFamily="2" charset="-122"/>
              </a:rPr>
              <a:t>《</a:t>
            </a:r>
            <a:r>
              <a:rPr lang="zh-CN" altLang="en-US" sz="2000">
                <a:latin typeface="宋体" panose="02010600030101010101" pitchFamily="2" charset="-122"/>
                <a:ea typeface="宋体" panose="02010600030101010101" pitchFamily="2" charset="-122"/>
              </a:rPr>
              <a:t>孔雀东南飞</a:t>
            </a:r>
            <a:r>
              <a:rPr lang="en-US" altLang="zh-CN" sz="2000">
                <a:latin typeface="宋体" panose="02010600030101010101" pitchFamily="2" charset="-122"/>
                <a:ea typeface="宋体" panose="02010600030101010101" pitchFamily="2" charset="-122"/>
              </a:rPr>
              <a:t>》</a:t>
            </a:r>
            <a:r>
              <a:rPr lang="zh-CN" altLang="en-US" sz="2000">
                <a:latin typeface="宋体" panose="02010600030101010101" pitchFamily="2" charset="-122"/>
                <a:ea typeface="宋体" panose="02010600030101010101" pitchFamily="2" charset="-122"/>
              </a:rPr>
              <a:t>采用了托物起兴的手法，借飞禽的离散相依，暗示了焦、刘两人婚姻的破裂，给全诗奠定了缠绵悱恻的抒情基调。</a:t>
            </a:r>
            <a:endParaRPr lang="zh-CN" altLang="en-US" sz="2000">
              <a:latin typeface="宋体" panose="02010600030101010101" pitchFamily="2" charset="-122"/>
              <a:ea typeface="宋体" panose="02010600030101010101" pitchFamily="2" charset="-122"/>
            </a:endParaRPr>
          </a:p>
        </p:txBody>
      </p:sp>
      <p:sp>
        <p:nvSpPr>
          <p:cNvPr id="3" name="线形标注 1 2"/>
          <p:cNvSpPr/>
          <p:nvPr>
            <p:custDataLst>
              <p:tags r:id="rId3"/>
            </p:custDataLst>
          </p:nvPr>
        </p:nvSpPr>
        <p:spPr>
          <a:xfrm>
            <a:off x="592455" y="4149090"/>
            <a:ext cx="8938895" cy="1822450"/>
          </a:xfrm>
          <a:prstGeom prst="borderCallout1">
            <a:avLst>
              <a:gd name="adj1" fmla="val 54263"/>
              <a:gd name="adj2" fmla="val 4701"/>
              <a:gd name="adj3" fmla="val 49416"/>
              <a:gd name="adj4" fmla="val 472"/>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0" algn="l"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sym typeface="+mn-ea"/>
              </a:rPr>
              <a:t>答案】</a:t>
            </a:r>
            <a:r>
              <a:rPr lang="en-US" altLang="zh-CN" sz="2000">
                <a:latin typeface="微软雅黑" panose="020B0503020204020204" charset="-122"/>
                <a:ea typeface="微软雅黑" panose="020B0503020204020204" charset="-122"/>
                <a:cs typeface="微软雅黑" panose="020B0503020204020204" charset="-122"/>
                <a:sym typeface="+mn-ea"/>
              </a:rPr>
              <a:t>C</a:t>
            </a:r>
            <a:endParaRPr lang="en-US" altLang="zh-CN" sz="2000">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pPr>
            <a:r>
              <a:rPr lang="en-US" altLang="zh-CN" sz="2000">
                <a:latin typeface="微软雅黑" panose="020B0503020204020204" charset="-122"/>
                <a:ea typeface="微软雅黑" panose="020B0503020204020204" charset="-122"/>
                <a:cs typeface="微软雅黑" panose="020B0503020204020204" charset="-122"/>
                <a:sym typeface="+mn-ea"/>
              </a:rPr>
              <a:t>C.</a:t>
            </a:r>
            <a:r>
              <a:rPr lang="zh-CN" altLang="en-US" sz="2000">
                <a:latin typeface="微软雅黑" panose="020B0503020204020204" charset="-122"/>
                <a:ea typeface="微软雅黑" panose="020B0503020204020204" charset="-122"/>
                <a:cs typeface="微软雅黑" panose="020B0503020204020204" charset="-122"/>
                <a:sym typeface="+mn-ea"/>
              </a:rPr>
              <a:t>乐府诗歌是现实主义的，《孔雀东南飞》浪漫主义的结尾并没有改变全诗的现实主义风格。</a:t>
            </a:r>
            <a:endParaRPr lang="zh-CN" altLang="en-US" sz="200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文本框 1"/>
          <p:cNvSpPr txBox="1"/>
          <p:nvPr>
            <p:custDataLst>
              <p:tags r:id="rId2"/>
            </p:custDataLst>
          </p:nvPr>
        </p:nvSpPr>
        <p:spPr>
          <a:xfrm>
            <a:off x="525145" y="613410"/>
            <a:ext cx="10929620" cy="4707890"/>
          </a:xfrm>
          <a:prstGeom prst="rect">
            <a:avLst/>
          </a:prstGeom>
        </p:spPr>
        <p:txBody>
          <a:bodyPr wrap="square">
            <a:spAutoFit/>
          </a:bodyPr>
          <a:lstStyle/>
          <a:p>
            <a:pPr marL="0" indent="0" algn="l" defTabSz="266700">
              <a:lnSpc>
                <a:spcPct val="150000"/>
              </a:lnSpc>
              <a:spcBef>
                <a:spcPct val="0"/>
              </a:spcBef>
              <a:spcAft>
                <a:spcPct val="0"/>
              </a:spcAft>
            </a:pPr>
            <a:r>
              <a:rPr lang="en-US" altLang="zh-CN" sz="2000">
                <a:latin typeface="Calibri" panose="020F0502020204030204"/>
                <a:ea typeface="Calibri" panose="020F0502020204030204"/>
              </a:rPr>
              <a:t>2</a:t>
            </a:r>
            <a:r>
              <a:rPr lang="zh-CN" altLang="en-US" sz="2000">
                <a:latin typeface="宋体" panose="02010600030101010101" pitchFamily="2" charset="-122"/>
                <a:ea typeface="宋体" panose="02010600030101010101" pitchFamily="2" charset="-122"/>
              </a:rPr>
              <a:t>．下列对课文内容的分析和理解，不正确的一项是（</a:t>
            </a:r>
            <a:r>
              <a:rPr lang="en-US" altLang="zh-CN" sz="2000">
                <a:latin typeface="Times New Roman" panose="02020603050405020304"/>
                <a:ea typeface="Times New Roman" panose="02020603050405020304"/>
              </a:rPr>
              <a:t>   </a:t>
            </a:r>
            <a:r>
              <a:rPr lang="zh-CN" altLang="en-US" sz="2000">
                <a:latin typeface="宋体" panose="02010600030101010101" pitchFamily="2" charset="-122"/>
                <a:ea typeface="宋体" panose="02010600030101010101" pitchFamily="2" charset="-122"/>
              </a:rPr>
              <a:t>）</a:t>
            </a:r>
            <a:endParaRPr lang="zh-CN" altLang="en-US" sz="2000">
              <a:latin typeface="宋体" panose="02010600030101010101" pitchFamily="2" charset="-122"/>
              <a:ea typeface="宋体" panose="02010600030101010101" pitchFamily="2" charset="-122"/>
            </a:endParaRPr>
          </a:p>
          <a:p>
            <a:pPr marL="0" indent="0" algn="l" defTabSz="266700">
              <a:lnSpc>
                <a:spcPct val="150000"/>
              </a:lnSpc>
              <a:spcBef>
                <a:spcPct val="0"/>
              </a:spcBef>
              <a:spcAft>
                <a:spcPct val="0"/>
              </a:spcAft>
            </a:pPr>
            <a:r>
              <a:rPr lang="en-US" altLang="zh-CN" sz="2000">
                <a:latin typeface="Calibri" panose="020F0502020204030204"/>
                <a:ea typeface="宋体" panose="02010600030101010101" pitchFamily="2" charset="-122"/>
              </a:rPr>
              <a:t>A</a:t>
            </a:r>
            <a:r>
              <a:rPr lang="zh-CN" altLang="en-US" sz="2000">
                <a:latin typeface="宋体" panose="02010600030101010101" pitchFamily="2" charset="-122"/>
                <a:ea typeface="宋体" panose="02010600030101010101" pitchFamily="2" charset="-122"/>
              </a:rPr>
              <a:t>．诗篇开头，</a:t>
            </a:r>
            <a:r>
              <a:rPr lang="zh-CN" altLang="en-US" sz="2000">
                <a:latin typeface="Calibri" panose="020F0502020204030204"/>
                <a:ea typeface="宋体" panose="02010600030101010101" pitchFamily="2" charset="-122"/>
              </a:rPr>
              <a:t>“</a:t>
            </a:r>
            <a:r>
              <a:rPr lang="zh-CN" altLang="en-US" sz="2000">
                <a:latin typeface="宋体" panose="02010600030101010101" pitchFamily="2" charset="-122"/>
                <a:ea typeface="宋体" panose="02010600030101010101" pitchFamily="2" charset="-122"/>
              </a:rPr>
              <a:t>孔雀东南飞，五里一徘徊</a:t>
            </a:r>
            <a:r>
              <a:rPr lang="zh-CN" altLang="en-US" sz="2000">
                <a:latin typeface="Calibri" panose="020F0502020204030204"/>
                <a:ea typeface="宋体" panose="02010600030101010101" pitchFamily="2" charset="-122"/>
              </a:rPr>
              <a:t>”</a:t>
            </a:r>
            <a:r>
              <a:rPr lang="zh-CN" altLang="en-US" sz="2000">
                <a:latin typeface="宋体" panose="02010600030101010101" pitchFamily="2" charset="-122"/>
                <a:ea typeface="宋体" panose="02010600030101010101" pitchFamily="2" charset="-122"/>
              </a:rPr>
              <a:t>是</a:t>
            </a:r>
            <a:r>
              <a:rPr lang="zh-CN" altLang="en-US" sz="2000">
                <a:latin typeface="Calibri" panose="020F0502020204030204"/>
                <a:ea typeface="宋体" panose="02010600030101010101" pitchFamily="2" charset="-122"/>
              </a:rPr>
              <a:t>“</a:t>
            </a:r>
            <a:r>
              <a:rPr lang="zh-CN" altLang="en-US" sz="2000">
                <a:latin typeface="宋体" panose="02010600030101010101" pitchFamily="2" charset="-122"/>
                <a:ea typeface="宋体" panose="02010600030101010101" pitchFamily="2" charset="-122"/>
              </a:rPr>
              <a:t>兴</a:t>
            </a:r>
            <a:r>
              <a:rPr lang="zh-CN" altLang="en-US" sz="2000">
                <a:latin typeface="Calibri" panose="020F0502020204030204"/>
                <a:ea typeface="宋体" panose="02010600030101010101" pitchFamily="2" charset="-122"/>
              </a:rPr>
              <a:t>”</a:t>
            </a:r>
            <a:r>
              <a:rPr lang="zh-CN" altLang="en-US" sz="2000">
                <a:latin typeface="宋体" panose="02010600030101010101" pitchFamily="2" charset="-122"/>
                <a:ea typeface="宋体" panose="02010600030101010101" pitchFamily="2" charset="-122"/>
              </a:rPr>
              <a:t>的手法，用以兴起刘兰芝、焦仲卿彼此顾恋之情，烘托了全篇的气氛。</a:t>
            </a:r>
            <a:endParaRPr lang="zh-CN" altLang="en-US" sz="2000">
              <a:latin typeface="宋体" panose="02010600030101010101" pitchFamily="2" charset="-122"/>
              <a:ea typeface="宋体" panose="02010600030101010101" pitchFamily="2" charset="-122"/>
            </a:endParaRPr>
          </a:p>
          <a:p>
            <a:pPr marL="0" indent="0" algn="l" defTabSz="266700">
              <a:lnSpc>
                <a:spcPct val="150000"/>
              </a:lnSpc>
              <a:spcBef>
                <a:spcPct val="0"/>
              </a:spcBef>
              <a:spcAft>
                <a:spcPct val="0"/>
              </a:spcAft>
            </a:pPr>
            <a:r>
              <a:rPr lang="en-US" altLang="zh-CN" sz="2000">
                <a:latin typeface="Calibri" panose="020F0502020204030204"/>
                <a:ea typeface="宋体" panose="02010600030101010101" pitchFamily="2" charset="-122"/>
              </a:rPr>
              <a:t>B</a:t>
            </a:r>
            <a:r>
              <a:rPr lang="zh-CN" altLang="en-US" sz="2000">
                <a:latin typeface="宋体" panose="02010600030101010101" pitchFamily="2" charset="-122"/>
                <a:ea typeface="宋体" panose="02010600030101010101" pitchFamily="2" charset="-122"/>
              </a:rPr>
              <a:t>．这首诗以现实主义的手法叙述故事，最后一段中，松柏、梧桐覆盖相交，鸳鸯双双和鸣，是运用了浪漫主义的手法，既象征了刘、焦爱情的不朽，又象征了他们的悲愤和控诉。所以，这首诗是浪漫主义的诗歌。</a:t>
            </a:r>
            <a:endParaRPr lang="zh-CN" altLang="en-US" sz="2000">
              <a:latin typeface="宋体" panose="02010600030101010101" pitchFamily="2" charset="-122"/>
              <a:ea typeface="宋体" panose="02010600030101010101" pitchFamily="2" charset="-122"/>
            </a:endParaRPr>
          </a:p>
          <a:p>
            <a:pPr marL="0" indent="0" algn="l" defTabSz="266700">
              <a:lnSpc>
                <a:spcPct val="150000"/>
              </a:lnSpc>
              <a:spcBef>
                <a:spcPct val="0"/>
              </a:spcBef>
              <a:spcAft>
                <a:spcPct val="0"/>
              </a:spcAft>
            </a:pPr>
            <a:r>
              <a:rPr lang="en-US" altLang="zh-CN" sz="2000">
                <a:latin typeface="Calibri" panose="020F0502020204030204"/>
                <a:ea typeface="宋体" panose="02010600030101010101" pitchFamily="2" charset="-122"/>
              </a:rPr>
              <a:t>C</a:t>
            </a:r>
            <a:r>
              <a:rPr lang="zh-CN" altLang="en-US" sz="2000">
                <a:latin typeface="宋体" panose="02010600030101010101" pitchFamily="2" charset="-122"/>
                <a:ea typeface="宋体" panose="02010600030101010101" pitchFamily="2" charset="-122"/>
              </a:rPr>
              <a:t>．这首诗既写了刘兰芝、焦仲卿两人的感情纠葛，也写了刘、焦夫妇同焦母、刘兄之间的矛盾冲突，前者的感情纠葛是在后者的基础上展开的。</a:t>
            </a:r>
            <a:endParaRPr lang="zh-CN" altLang="en-US" sz="2000">
              <a:latin typeface="宋体" panose="02010600030101010101" pitchFamily="2" charset="-122"/>
              <a:ea typeface="宋体" panose="02010600030101010101" pitchFamily="2" charset="-122"/>
            </a:endParaRPr>
          </a:p>
          <a:p>
            <a:pPr marL="0" indent="0" algn="l" defTabSz="266700">
              <a:lnSpc>
                <a:spcPct val="150000"/>
              </a:lnSpc>
              <a:spcBef>
                <a:spcPct val="0"/>
              </a:spcBef>
              <a:spcAft>
                <a:spcPct val="0"/>
              </a:spcAft>
            </a:pPr>
            <a:r>
              <a:rPr lang="en-US" altLang="zh-CN" sz="2000">
                <a:latin typeface="Calibri" panose="020F0502020204030204"/>
                <a:ea typeface="宋体" panose="02010600030101010101" pitchFamily="2" charset="-122"/>
              </a:rPr>
              <a:t>D</a:t>
            </a:r>
            <a:r>
              <a:rPr lang="zh-CN" altLang="en-US" sz="2000">
                <a:latin typeface="宋体" panose="02010600030101010101" pitchFamily="2" charset="-122"/>
                <a:ea typeface="宋体" panose="02010600030101010101" pitchFamily="2" charset="-122"/>
              </a:rPr>
              <a:t>．这首诗最大的艺术特色是通过大量人物个性化的语言刻画了人物的性格，一些段落浓墨重彩，如刘、焦话别，兰芝辞母等，使人物形象更鲜明。</a:t>
            </a:r>
            <a:endParaRPr lang="zh-CN" altLang="en-US" sz="2000">
              <a:latin typeface="宋体" panose="02010600030101010101" pitchFamily="2" charset="-122"/>
              <a:ea typeface="宋体" panose="02010600030101010101" pitchFamily="2" charset="-122"/>
            </a:endParaRPr>
          </a:p>
        </p:txBody>
      </p:sp>
      <p:sp>
        <p:nvSpPr>
          <p:cNvPr id="3" name="文本框 2"/>
          <p:cNvSpPr txBox="1"/>
          <p:nvPr>
            <p:custDataLst>
              <p:tags r:id="rId3"/>
            </p:custDataLst>
          </p:nvPr>
        </p:nvSpPr>
        <p:spPr>
          <a:xfrm>
            <a:off x="3048000" y="3175635"/>
            <a:ext cx="6096000" cy="506730"/>
          </a:xfrm>
          <a:prstGeom prst="rect">
            <a:avLst/>
          </a:prstGeom>
          <a:noFill/>
        </p:spPr>
        <p:txBody>
          <a:bodyPr wrap="square" rtlCol="0" anchor="t">
            <a:spAutoFit/>
          </a:bodyPr>
          <a:lstStyle/>
          <a:p>
            <a:pPr indent="0" algn="l" fontAlgn="auto">
              <a:lnSpc>
                <a:spcPct val="150000"/>
              </a:lnSpc>
            </a:pPr>
            <a:endParaRPr lang="zh-CN" altLang="en-US"/>
          </a:p>
        </p:txBody>
      </p:sp>
      <p:sp>
        <p:nvSpPr>
          <p:cNvPr id="4" name="线形标注 1 3"/>
          <p:cNvSpPr/>
          <p:nvPr>
            <p:custDataLst>
              <p:tags r:id="rId4"/>
            </p:custDataLst>
          </p:nvPr>
        </p:nvSpPr>
        <p:spPr>
          <a:xfrm>
            <a:off x="592455" y="4149090"/>
            <a:ext cx="8938895" cy="1822450"/>
          </a:xfrm>
          <a:prstGeom prst="borderCallout1">
            <a:avLst>
              <a:gd name="adj1" fmla="val 54263"/>
              <a:gd name="adj2" fmla="val 4701"/>
              <a:gd name="adj3" fmla="val 49416"/>
              <a:gd name="adj4" fmla="val 472"/>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0" algn="l"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sym typeface="+mn-ea"/>
              </a:rPr>
              <a:t>【答案】</a:t>
            </a:r>
            <a:r>
              <a:rPr lang="en-US" altLang="zh-CN" sz="2000">
                <a:latin typeface="微软雅黑" panose="020B0503020204020204" charset="-122"/>
                <a:ea typeface="微软雅黑" panose="020B0503020204020204" charset="-122"/>
                <a:cs typeface="微软雅黑" panose="020B0503020204020204" charset="-122"/>
                <a:sym typeface="+mn-ea"/>
              </a:rPr>
              <a:t>B</a:t>
            </a:r>
            <a:endParaRPr lang="en-US" altLang="zh-CN" sz="2000">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sym typeface="+mn-ea"/>
              </a:rPr>
              <a:t>虽然结尾运用了浪漫主义的手法，但整首诗是现实主义作品。</a:t>
            </a:r>
            <a:endParaRPr lang="zh-CN" altLang="en-US" sz="200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文本框 1"/>
          <p:cNvSpPr txBox="1"/>
          <p:nvPr>
            <p:custDataLst>
              <p:tags r:id="rId2"/>
            </p:custDataLst>
          </p:nvPr>
        </p:nvSpPr>
        <p:spPr>
          <a:xfrm>
            <a:off x="676910" y="318135"/>
            <a:ext cx="10046335" cy="4705985"/>
          </a:xfrm>
          <a:prstGeom prst="rect">
            <a:avLst/>
          </a:prstGeom>
        </p:spPr>
        <p:txBody>
          <a:bodyPr>
            <a:noAutofit/>
          </a:bodyPr>
          <a:lstStyle/>
          <a:p>
            <a:pPr marL="0" indent="0" algn="just" defTabSz="266700">
              <a:lnSpc>
                <a:spcPct val="150000"/>
              </a:lnSpc>
              <a:spcBef>
                <a:spcPct val="0"/>
              </a:spcBef>
              <a:spcAft>
                <a:spcPct val="0"/>
              </a:spcAft>
            </a:pPr>
            <a:r>
              <a:rPr lang="en-US" altLang="zh-CN" sz="2400">
                <a:latin typeface="宋体" panose="02010600030101010101" pitchFamily="2" charset="-122"/>
                <a:ea typeface="宋体" panose="02010600030101010101" pitchFamily="2" charset="-122"/>
              </a:rPr>
              <a:t>3.</a:t>
            </a:r>
            <a:r>
              <a:rPr lang="zh-CN" altLang="en-US" sz="2400">
                <a:latin typeface="宋体" panose="02010600030101010101" pitchFamily="2" charset="-122"/>
                <a:ea typeface="宋体" panose="02010600030101010101" pitchFamily="2" charset="-122"/>
              </a:rPr>
              <a:t>下列几句中最能概括焦仲卿忠于爱情敢于反抗的一项是</a:t>
            </a:r>
            <a:r>
              <a:rPr lang="en-US" altLang="zh-CN" sz="2400">
                <a:latin typeface="宋体" panose="02010600030101010101" pitchFamily="2" charset="-122"/>
                <a:ea typeface="宋体" panose="02010600030101010101" pitchFamily="2" charset="-122"/>
              </a:rPr>
              <a:t>(</a:t>
            </a:r>
            <a:r>
              <a:rPr lang="zh-CN" altLang="en-US" sz="2400">
                <a:latin typeface="宋体" panose="02010600030101010101" pitchFamily="2" charset="-122"/>
                <a:ea typeface="宋体" panose="02010600030101010101" pitchFamily="2" charset="-122"/>
              </a:rPr>
              <a:t>　　</a:t>
            </a:r>
            <a:r>
              <a:rPr lang="en-US" altLang="zh-CN" sz="2400">
                <a:latin typeface="宋体" panose="02010600030101010101" pitchFamily="2" charset="-122"/>
                <a:ea typeface="宋体" panose="02010600030101010101" pitchFamily="2" charset="-122"/>
              </a:rPr>
              <a:t>)</a:t>
            </a:r>
            <a:endParaRPr lang="en-US" altLang="zh-CN" sz="2400">
              <a:latin typeface="宋体" panose="02010600030101010101" pitchFamily="2" charset="-122"/>
              <a:ea typeface="宋体" panose="02010600030101010101" pitchFamily="2" charset="-122"/>
            </a:endParaRPr>
          </a:p>
          <a:p>
            <a:pPr marL="0" indent="0" algn="just" defTabSz="266700">
              <a:lnSpc>
                <a:spcPct val="150000"/>
              </a:lnSpc>
              <a:spcBef>
                <a:spcPct val="0"/>
              </a:spcBef>
              <a:spcAft>
                <a:spcPct val="0"/>
              </a:spcAft>
            </a:pPr>
            <a:r>
              <a:rPr lang="en-US" altLang="zh-CN" sz="2400">
                <a:latin typeface="宋体" panose="02010600030101010101" pitchFamily="2" charset="-122"/>
                <a:ea typeface="宋体" panose="02010600030101010101" pitchFamily="2" charset="-122"/>
              </a:rPr>
              <a:t>①</a:t>
            </a:r>
            <a:r>
              <a:rPr lang="zh-CN" altLang="en-US" sz="2400">
                <a:latin typeface="宋体" panose="02010600030101010101" pitchFamily="2" charset="-122"/>
                <a:ea typeface="宋体" panose="02010600030101010101" pitchFamily="2" charset="-122"/>
              </a:rPr>
              <a:t>府吏闻此变</a:t>
            </a:r>
            <a:r>
              <a:rPr lang="en-US" altLang="zh-CN" sz="2400">
                <a:latin typeface="宋体" panose="02010600030101010101" pitchFamily="2" charset="-122"/>
                <a:ea typeface="宋体" panose="02010600030101010101" pitchFamily="2" charset="-122"/>
              </a:rPr>
              <a:t>,</a:t>
            </a:r>
            <a:r>
              <a:rPr lang="zh-CN" altLang="en-US" sz="2400">
                <a:latin typeface="宋体" panose="02010600030101010101" pitchFamily="2" charset="-122"/>
                <a:ea typeface="宋体" panose="02010600030101010101" pitchFamily="2" charset="-122"/>
              </a:rPr>
              <a:t>因求假暂归　</a:t>
            </a:r>
            <a:r>
              <a:rPr lang="en-US" altLang="zh-CN" sz="2400">
                <a:latin typeface="宋体" panose="02010600030101010101" pitchFamily="2" charset="-122"/>
                <a:ea typeface="宋体" panose="02010600030101010101" pitchFamily="2" charset="-122"/>
              </a:rPr>
              <a:t>②</a:t>
            </a:r>
            <a:r>
              <a:rPr lang="zh-CN" altLang="en-US" sz="2400">
                <a:latin typeface="宋体" panose="02010600030101010101" pitchFamily="2" charset="-122"/>
                <a:ea typeface="宋体" panose="02010600030101010101" pitchFamily="2" charset="-122"/>
              </a:rPr>
              <a:t>今若遣此妇</a:t>
            </a:r>
            <a:r>
              <a:rPr lang="en-US" altLang="zh-CN" sz="2400">
                <a:latin typeface="宋体" panose="02010600030101010101" pitchFamily="2" charset="-122"/>
                <a:ea typeface="宋体" panose="02010600030101010101" pitchFamily="2" charset="-122"/>
              </a:rPr>
              <a:t>,</a:t>
            </a:r>
            <a:r>
              <a:rPr lang="zh-CN" altLang="en-US" sz="2400">
                <a:latin typeface="宋体" panose="02010600030101010101" pitchFamily="2" charset="-122"/>
                <a:ea typeface="宋体" panose="02010600030101010101" pitchFamily="2" charset="-122"/>
              </a:rPr>
              <a:t>终老不复取　</a:t>
            </a:r>
            <a:r>
              <a:rPr lang="en-US" altLang="zh-CN" sz="2400">
                <a:latin typeface="宋体" panose="02010600030101010101" pitchFamily="2" charset="-122"/>
                <a:ea typeface="宋体" panose="02010600030101010101" pitchFamily="2" charset="-122"/>
              </a:rPr>
              <a:t>③</a:t>
            </a:r>
            <a:r>
              <a:rPr lang="zh-CN" altLang="en-US" sz="2400">
                <a:latin typeface="宋体" panose="02010600030101010101" pitchFamily="2" charset="-122"/>
                <a:ea typeface="宋体" panose="02010600030101010101" pitchFamily="2" charset="-122"/>
              </a:rPr>
              <a:t>故作不良计</a:t>
            </a:r>
            <a:r>
              <a:rPr lang="en-US" altLang="zh-CN" sz="2400">
                <a:latin typeface="宋体" panose="02010600030101010101" pitchFamily="2" charset="-122"/>
                <a:ea typeface="宋体" panose="02010600030101010101" pitchFamily="2" charset="-122"/>
              </a:rPr>
              <a:t>,</a:t>
            </a:r>
            <a:r>
              <a:rPr lang="zh-CN" altLang="en-US" sz="2400">
                <a:latin typeface="宋体" panose="02010600030101010101" pitchFamily="2" charset="-122"/>
                <a:ea typeface="宋体" panose="02010600030101010101" pitchFamily="2" charset="-122"/>
              </a:rPr>
              <a:t>勿复怨鬼神　</a:t>
            </a:r>
            <a:r>
              <a:rPr lang="en-US" altLang="zh-CN" sz="2400">
                <a:latin typeface="宋体" panose="02010600030101010101" pitchFamily="2" charset="-122"/>
                <a:ea typeface="宋体" panose="02010600030101010101" pitchFamily="2" charset="-122"/>
              </a:rPr>
              <a:t>④</a:t>
            </a:r>
            <a:r>
              <a:rPr lang="zh-CN" altLang="en-US" sz="2400">
                <a:latin typeface="宋体" panose="02010600030101010101" pitchFamily="2" charset="-122"/>
                <a:ea typeface="宋体" panose="02010600030101010101" pitchFamily="2" charset="-122"/>
              </a:rPr>
              <a:t>府吏再拜还</a:t>
            </a:r>
            <a:r>
              <a:rPr lang="en-US" altLang="zh-CN" sz="2400">
                <a:latin typeface="宋体" panose="02010600030101010101" pitchFamily="2" charset="-122"/>
                <a:ea typeface="宋体" panose="02010600030101010101" pitchFamily="2" charset="-122"/>
              </a:rPr>
              <a:t>,</a:t>
            </a:r>
            <a:r>
              <a:rPr lang="zh-CN" altLang="en-US" sz="2400">
                <a:latin typeface="宋体" panose="02010600030101010101" pitchFamily="2" charset="-122"/>
                <a:ea typeface="宋体" panose="02010600030101010101" pitchFamily="2" charset="-122"/>
              </a:rPr>
              <a:t>长叹空房中　</a:t>
            </a:r>
            <a:r>
              <a:rPr lang="en-US" altLang="zh-CN" sz="2400">
                <a:latin typeface="宋体" panose="02010600030101010101" pitchFamily="2" charset="-122"/>
                <a:ea typeface="宋体" panose="02010600030101010101" pitchFamily="2" charset="-122"/>
              </a:rPr>
              <a:t>⑤</a:t>
            </a:r>
            <a:r>
              <a:rPr lang="zh-CN" altLang="en-US" sz="2400">
                <a:latin typeface="宋体" panose="02010600030101010101" pitchFamily="2" charset="-122"/>
                <a:ea typeface="宋体" panose="02010600030101010101" pitchFamily="2" charset="-122"/>
              </a:rPr>
              <a:t>奄奄黄昏后</a:t>
            </a:r>
            <a:r>
              <a:rPr lang="en-US" altLang="zh-CN" sz="2400">
                <a:latin typeface="宋体" panose="02010600030101010101" pitchFamily="2" charset="-122"/>
                <a:ea typeface="宋体" panose="02010600030101010101" pitchFamily="2" charset="-122"/>
              </a:rPr>
              <a:t>,</a:t>
            </a:r>
            <a:r>
              <a:rPr lang="zh-CN" altLang="en-US" sz="2400">
                <a:latin typeface="宋体" panose="02010600030101010101" pitchFamily="2" charset="-122"/>
                <a:ea typeface="宋体" panose="02010600030101010101" pitchFamily="2" charset="-122"/>
              </a:rPr>
              <a:t>寂寂人定初　</a:t>
            </a:r>
            <a:r>
              <a:rPr lang="en-US" altLang="zh-CN" sz="2400">
                <a:latin typeface="宋体" panose="02010600030101010101" pitchFamily="2" charset="-122"/>
                <a:ea typeface="宋体" panose="02010600030101010101" pitchFamily="2" charset="-122"/>
              </a:rPr>
              <a:t>⑥</a:t>
            </a:r>
            <a:r>
              <a:rPr lang="zh-CN" altLang="en-US" sz="2400">
                <a:latin typeface="宋体" panose="02010600030101010101" pitchFamily="2" charset="-122"/>
                <a:ea typeface="宋体" panose="02010600030101010101" pitchFamily="2" charset="-122"/>
              </a:rPr>
              <a:t>徘徊庭树下</a:t>
            </a:r>
            <a:r>
              <a:rPr lang="en-US" altLang="zh-CN" sz="2400">
                <a:latin typeface="宋体" panose="02010600030101010101" pitchFamily="2" charset="-122"/>
                <a:ea typeface="宋体" panose="02010600030101010101" pitchFamily="2" charset="-122"/>
              </a:rPr>
              <a:t>,</a:t>
            </a:r>
            <a:r>
              <a:rPr lang="zh-CN" altLang="en-US" sz="2400">
                <a:latin typeface="宋体" panose="02010600030101010101" pitchFamily="2" charset="-122"/>
                <a:ea typeface="宋体" panose="02010600030101010101" pitchFamily="2" charset="-122"/>
              </a:rPr>
              <a:t>自挂东南枝</a:t>
            </a:r>
            <a:endParaRPr lang="zh-CN" altLang="en-US" sz="2400">
              <a:latin typeface="宋体" panose="02010600030101010101" pitchFamily="2" charset="-122"/>
              <a:ea typeface="宋体" panose="02010600030101010101" pitchFamily="2" charset="-122"/>
            </a:endParaRPr>
          </a:p>
          <a:p>
            <a:pPr marL="0" indent="0" algn="just" defTabSz="266700">
              <a:lnSpc>
                <a:spcPct val="150000"/>
              </a:lnSpc>
              <a:spcBef>
                <a:spcPct val="0"/>
              </a:spcBef>
              <a:spcAft>
                <a:spcPct val="0"/>
              </a:spcAft>
            </a:pPr>
            <a:r>
              <a:rPr lang="en-US" altLang="zh-CN" sz="2400">
                <a:latin typeface="宋体" panose="02010600030101010101" pitchFamily="2" charset="-122"/>
                <a:ea typeface="宋体" panose="02010600030101010101" pitchFamily="2" charset="-122"/>
              </a:rPr>
              <a:t>A.①④⑤	B.②③⑥</a:t>
            </a:r>
            <a:endParaRPr lang="en-US" altLang="zh-CN" sz="2400">
              <a:latin typeface="宋体" panose="02010600030101010101" pitchFamily="2" charset="-122"/>
              <a:ea typeface="宋体" panose="02010600030101010101" pitchFamily="2" charset="-122"/>
            </a:endParaRPr>
          </a:p>
          <a:p>
            <a:pPr marL="0" indent="0" algn="just" defTabSz="266700">
              <a:lnSpc>
                <a:spcPct val="150000"/>
              </a:lnSpc>
              <a:spcBef>
                <a:spcPct val="0"/>
              </a:spcBef>
              <a:spcAft>
                <a:spcPct val="0"/>
              </a:spcAft>
            </a:pPr>
            <a:r>
              <a:rPr lang="en-US" altLang="zh-CN" sz="2400">
                <a:latin typeface="宋体" panose="02010600030101010101" pitchFamily="2" charset="-122"/>
                <a:ea typeface="宋体" panose="02010600030101010101" pitchFamily="2" charset="-122"/>
              </a:rPr>
              <a:t>C.①②⑤	D.③④⑥</a:t>
            </a:r>
            <a:endParaRPr lang="en-US" altLang="zh-CN" sz="2400">
              <a:latin typeface="宋体" panose="02010600030101010101" pitchFamily="2" charset="-122"/>
              <a:ea typeface="宋体" panose="02010600030101010101" pitchFamily="2" charset="-122"/>
            </a:endParaRPr>
          </a:p>
          <a:p>
            <a:pPr marL="0" indent="0" algn="just" defTabSz="266700">
              <a:lnSpc>
                <a:spcPct val="150000"/>
              </a:lnSpc>
              <a:spcBef>
                <a:spcPct val="0"/>
              </a:spcBef>
              <a:spcAft>
                <a:spcPct val="0"/>
              </a:spcAft>
            </a:pPr>
            <a:endParaRPr lang="en-US" altLang="zh-CN" sz="2400">
              <a:solidFill>
                <a:srgbClr val="FF0000"/>
              </a:solidFill>
              <a:latin typeface="宋体" panose="02010600030101010101" pitchFamily="2" charset="-122"/>
              <a:ea typeface="宋体" panose="02010600030101010101" pitchFamily="2" charset="-122"/>
            </a:endParaRPr>
          </a:p>
        </p:txBody>
      </p:sp>
      <p:sp>
        <p:nvSpPr>
          <p:cNvPr id="4" name="线形标注 1 3"/>
          <p:cNvSpPr/>
          <p:nvPr>
            <p:custDataLst>
              <p:tags r:id="rId3"/>
            </p:custDataLst>
          </p:nvPr>
        </p:nvSpPr>
        <p:spPr>
          <a:xfrm>
            <a:off x="592455" y="4149090"/>
            <a:ext cx="8938895" cy="1822450"/>
          </a:xfrm>
          <a:prstGeom prst="borderCallout1">
            <a:avLst>
              <a:gd name="adj1" fmla="val 54263"/>
              <a:gd name="adj2" fmla="val 4701"/>
              <a:gd name="adj3" fmla="val 49416"/>
              <a:gd name="adj4" fmla="val 472"/>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indent="0" algn="just" defTabSz="266700">
              <a:lnSpc>
                <a:spcPct val="150000"/>
              </a:lnSpc>
              <a:spcBef>
                <a:spcPct val="0"/>
              </a:spcBef>
              <a:spcAft>
                <a:spcPct val="0"/>
              </a:spcAft>
            </a:pPr>
            <a:r>
              <a:rPr lang="zh-CN" altLang="en-US" sz="2400">
                <a:solidFill>
                  <a:schemeClr val="bg1"/>
                </a:solidFill>
                <a:latin typeface="宋体" panose="02010600030101010101" pitchFamily="2" charset="-122"/>
                <a:ea typeface="宋体" panose="02010600030101010101" pitchFamily="2" charset="-122"/>
                <a:sym typeface="+mn-ea"/>
              </a:rPr>
              <a:t>答案</a:t>
            </a:r>
            <a:r>
              <a:rPr lang="en-US" altLang="zh-CN" sz="2400">
                <a:solidFill>
                  <a:schemeClr val="bg1"/>
                </a:solidFill>
                <a:latin typeface="宋体" panose="02010600030101010101" pitchFamily="2" charset="-122"/>
                <a:ea typeface="宋体" panose="02010600030101010101" pitchFamily="2" charset="-122"/>
                <a:sym typeface="+mn-ea"/>
              </a:rPr>
              <a:t>B </a:t>
            </a:r>
            <a:endParaRPr lang="en-US" altLang="zh-CN" sz="2400">
              <a:solidFill>
                <a:schemeClr val="bg1"/>
              </a:solidFill>
              <a:latin typeface="宋体" panose="02010600030101010101" pitchFamily="2" charset="-122"/>
              <a:ea typeface="宋体" panose="02010600030101010101" pitchFamily="2" charset="-122"/>
            </a:endParaRPr>
          </a:p>
          <a:p>
            <a:pPr marL="0" indent="0" algn="just" defTabSz="266700">
              <a:lnSpc>
                <a:spcPct val="150000"/>
              </a:lnSpc>
              <a:spcBef>
                <a:spcPct val="0"/>
              </a:spcBef>
              <a:spcAft>
                <a:spcPct val="0"/>
              </a:spcAft>
            </a:pPr>
            <a:r>
              <a:rPr lang="zh-CN" altLang="en-US" sz="2400">
                <a:solidFill>
                  <a:schemeClr val="bg1"/>
                </a:solidFill>
                <a:latin typeface="宋体" panose="02010600030101010101" pitchFamily="2" charset="-122"/>
                <a:ea typeface="宋体" panose="02010600030101010101" pitchFamily="2" charset="-122"/>
                <a:sym typeface="+mn-ea"/>
              </a:rPr>
              <a:t>解析</a:t>
            </a:r>
            <a:r>
              <a:rPr lang="en-US" altLang="zh-CN" sz="2400">
                <a:solidFill>
                  <a:schemeClr val="bg1"/>
                </a:solidFill>
                <a:latin typeface="宋体" panose="02010600030101010101" pitchFamily="2" charset="-122"/>
                <a:ea typeface="宋体" panose="02010600030101010101" pitchFamily="2" charset="-122"/>
                <a:sym typeface="+mn-ea"/>
              </a:rPr>
              <a:t>:B</a:t>
            </a:r>
            <a:r>
              <a:rPr lang="zh-CN" altLang="en-US" sz="2400">
                <a:solidFill>
                  <a:schemeClr val="bg1"/>
                </a:solidFill>
                <a:latin typeface="宋体" panose="02010600030101010101" pitchFamily="2" charset="-122"/>
                <a:ea typeface="宋体" panose="02010600030101010101" pitchFamily="2" charset="-122"/>
                <a:sym typeface="+mn-ea"/>
              </a:rPr>
              <a:t>　</a:t>
            </a:r>
            <a:r>
              <a:rPr lang="en-US" altLang="zh-CN" sz="2400">
                <a:solidFill>
                  <a:schemeClr val="bg1"/>
                </a:solidFill>
                <a:latin typeface="宋体" panose="02010600030101010101" pitchFamily="2" charset="-122"/>
                <a:ea typeface="宋体" panose="02010600030101010101" pitchFamily="2" charset="-122"/>
                <a:sym typeface="+mn-ea"/>
              </a:rPr>
              <a:t>①</a:t>
            </a:r>
            <a:r>
              <a:rPr lang="zh-CN" altLang="en-US" sz="2400">
                <a:solidFill>
                  <a:schemeClr val="bg1"/>
                </a:solidFill>
                <a:latin typeface="宋体" panose="02010600030101010101" pitchFamily="2" charset="-122"/>
                <a:ea typeface="宋体" panose="02010600030101010101" pitchFamily="2" charset="-122"/>
                <a:sym typeface="+mn-ea"/>
              </a:rPr>
              <a:t>这句话是焦仲卿听到变故后的表现。</a:t>
            </a:r>
            <a:r>
              <a:rPr lang="en-US" altLang="zh-CN" sz="2400">
                <a:solidFill>
                  <a:schemeClr val="bg1"/>
                </a:solidFill>
                <a:latin typeface="宋体" panose="02010600030101010101" pitchFamily="2" charset="-122"/>
                <a:ea typeface="宋体" panose="02010600030101010101" pitchFamily="2" charset="-122"/>
                <a:sym typeface="+mn-ea"/>
              </a:rPr>
              <a:t>④“</a:t>
            </a:r>
            <a:r>
              <a:rPr lang="zh-CN" altLang="en-US" sz="2400">
                <a:solidFill>
                  <a:schemeClr val="bg1"/>
                </a:solidFill>
                <a:latin typeface="宋体" panose="02010600030101010101" pitchFamily="2" charset="-122"/>
                <a:ea typeface="宋体" panose="02010600030101010101" pitchFamily="2" charset="-122"/>
                <a:sym typeface="+mn-ea"/>
              </a:rPr>
              <a:t>叹”字不能体现“敢于反抗”。</a:t>
            </a:r>
            <a:r>
              <a:rPr lang="en-US" altLang="zh-CN" sz="2400">
                <a:solidFill>
                  <a:schemeClr val="bg1"/>
                </a:solidFill>
                <a:latin typeface="宋体" panose="02010600030101010101" pitchFamily="2" charset="-122"/>
                <a:ea typeface="宋体" panose="02010600030101010101" pitchFamily="2" charset="-122"/>
                <a:sym typeface="+mn-ea"/>
              </a:rPr>
              <a:t>⑤</a:t>
            </a:r>
            <a:r>
              <a:rPr lang="zh-CN" altLang="en-US" sz="2400">
                <a:solidFill>
                  <a:schemeClr val="bg1"/>
                </a:solidFill>
                <a:latin typeface="宋体" panose="02010600030101010101" pitchFamily="2" charset="-122"/>
                <a:ea typeface="宋体" panose="02010600030101010101" pitchFamily="2" charset="-122"/>
                <a:sym typeface="+mn-ea"/>
              </a:rPr>
              <a:t>这句话主要说的是时间</a:t>
            </a:r>
            <a:r>
              <a:rPr lang="en-US" altLang="zh-CN" sz="2400">
                <a:solidFill>
                  <a:schemeClr val="bg1"/>
                </a:solidFill>
                <a:latin typeface="宋体" panose="02010600030101010101" pitchFamily="2" charset="-122"/>
                <a:ea typeface="宋体" panose="02010600030101010101" pitchFamily="2" charset="-122"/>
                <a:sym typeface="+mn-ea"/>
              </a:rPr>
              <a:t>,</a:t>
            </a:r>
            <a:r>
              <a:rPr lang="zh-CN" altLang="en-US" sz="2400">
                <a:solidFill>
                  <a:schemeClr val="bg1"/>
                </a:solidFill>
                <a:latin typeface="宋体" panose="02010600030101010101" pitchFamily="2" charset="-122"/>
                <a:ea typeface="宋体" panose="02010600030101010101" pitchFamily="2" charset="-122"/>
                <a:sym typeface="+mn-ea"/>
              </a:rPr>
              <a:t>和反抗精神无关。</a:t>
            </a:r>
            <a:endParaRPr lang="zh-CN" altLang="en-US" sz="2400">
              <a:solidFill>
                <a:schemeClr val="bg1"/>
              </a:solidFill>
              <a:latin typeface="宋体" panose="02010600030101010101" pitchFamily="2" charset="-122"/>
              <a:ea typeface="宋体" panose="02010600030101010101" pitchFamily="2"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9218" name="Rectangle 2"/>
          <p:cNvSpPr>
            <a:spLocks noChangeArrowheads="1"/>
          </p:cNvSpPr>
          <p:nvPr>
            <p:custDataLst>
              <p:tags r:id="rId2"/>
            </p:custDataLst>
          </p:nvPr>
        </p:nvSpPr>
        <p:spPr bwMode="auto">
          <a:xfrm>
            <a:off x="788670" y="1487170"/>
            <a:ext cx="5560695" cy="4615815"/>
          </a:xfrm>
          <a:prstGeom prst="rect">
            <a:avLst/>
          </a:prstGeom>
          <a:noFill/>
          <a:ln>
            <a:noFill/>
          </a:ln>
          <a:effectLst/>
        </p:spPr>
        <p:txBody>
          <a:bodyPr wrap="square">
            <a:spAutoFit/>
          </a:bodyPr>
          <a:lstStyle/>
          <a:p>
            <a:pPr>
              <a:lnSpc>
                <a:spcPct val="150000"/>
              </a:lnSpc>
            </a:pPr>
            <a:r>
              <a:rPr lang="zh-CN" altLang="en-US" sz="2800">
                <a:latin typeface="+mn-ea"/>
                <a:ea typeface="+mn-ea"/>
              </a:rPr>
              <a:t>   </a:t>
            </a:r>
            <a:r>
              <a:rPr lang="en-US" altLang="zh-CN" sz="2800" b="1">
                <a:latin typeface="宋体" panose="02010600030101010101" pitchFamily="2" charset="-122"/>
                <a:sym typeface="+mn-ea"/>
              </a:rPr>
              <a:t>《</a:t>
            </a:r>
            <a:r>
              <a:rPr lang="en-US" sz="2800" b="1">
                <a:latin typeface="宋体" panose="02010600030101010101" pitchFamily="2" charset="-122"/>
                <a:sym typeface="+mn-ea"/>
              </a:rPr>
              <a:t>孔雀东南飞</a:t>
            </a:r>
            <a:r>
              <a:rPr lang="en-US" altLang="zh-CN" sz="2800" b="1">
                <a:latin typeface="宋体" panose="02010600030101010101" pitchFamily="2" charset="-122"/>
                <a:sym typeface="+mn-ea"/>
              </a:rPr>
              <a:t>·</a:t>
            </a:r>
            <a:r>
              <a:rPr lang="en-US" sz="2800" b="1">
                <a:latin typeface="宋体" panose="02010600030101010101" pitchFamily="2" charset="-122"/>
                <a:sym typeface="+mn-ea"/>
              </a:rPr>
              <a:t>并序</a:t>
            </a:r>
            <a:r>
              <a:rPr lang="en-US" altLang="zh-CN" sz="2800" b="1">
                <a:latin typeface="宋体" panose="02010600030101010101" pitchFamily="2" charset="-122"/>
                <a:sym typeface="+mn-ea"/>
              </a:rPr>
              <a:t>》</a:t>
            </a:r>
            <a:r>
              <a:rPr lang="zh-CN" altLang="en-US" sz="2800">
                <a:latin typeface="+mn-ea"/>
                <a:ea typeface="+mn-ea"/>
              </a:rPr>
              <a:t> 选自南朝陈徐陵编的</a:t>
            </a:r>
            <a:r>
              <a:rPr lang="en-US" sz="2800">
                <a:latin typeface="+mn-ea"/>
                <a:ea typeface="+mn-ea"/>
              </a:rPr>
              <a:t>《</a:t>
            </a:r>
            <a:r>
              <a:rPr lang="zh-CN" altLang="en-US" sz="2800">
                <a:latin typeface="+mn-ea"/>
                <a:ea typeface="+mn-ea"/>
              </a:rPr>
              <a:t>玉台新咏</a:t>
            </a:r>
            <a:r>
              <a:rPr lang="en-US" sz="2800">
                <a:latin typeface="+mn-ea"/>
                <a:ea typeface="+mn-ea"/>
              </a:rPr>
              <a:t>》</a:t>
            </a:r>
            <a:r>
              <a:rPr lang="zh-CN" altLang="en-US" sz="2800">
                <a:latin typeface="+mn-ea"/>
                <a:ea typeface="+mn-ea"/>
              </a:rPr>
              <a:t>卷一，原题为</a:t>
            </a:r>
            <a:r>
              <a:rPr lang="en-US" sz="2800">
                <a:latin typeface="+mn-ea"/>
                <a:ea typeface="+mn-ea"/>
              </a:rPr>
              <a:t>《</a:t>
            </a:r>
            <a:r>
              <a:rPr lang="zh-CN" altLang="en-US" sz="2800">
                <a:latin typeface="+mn-ea"/>
                <a:ea typeface="+mn-ea"/>
              </a:rPr>
              <a:t>古诗为焦仲卿妻作</a:t>
            </a:r>
            <a:r>
              <a:rPr lang="en-US" sz="2800">
                <a:latin typeface="+mn-ea"/>
                <a:ea typeface="+mn-ea"/>
              </a:rPr>
              <a:t>》</a:t>
            </a:r>
            <a:r>
              <a:rPr lang="zh-CN" altLang="en-US" sz="2800">
                <a:latin typeface="+mn-ea"/>
                <a:ea typeface="+mn-ea"/>
              </a:rPr>
              <a:t>。</a:t>
            </a:r>
            <a:endParaRPr lang="zh-CN" altLang="en-US" sz="2800">
              <a:latin typeface="+mn-ea"/>
              <a:ea typeface="+mn-ea"/>
            </a:endParaRPr>
          </a:p>
          <a:p>
            <a:pPr>
              <a:lnSpc>
                <a:spcPct val="150000"/>
              </a:lnSpc>
            </a:pPr>
            <a:r>
              <a:rPr lang="en-US" sz="2800">
                <a:latin typeface="+mn-ea"/>
                <a:ea typeface="+mn-ea"/>
              </a:rPr>
              <a:t>   《</a:t>
            </a:r>
            <a:r>
              <a:rPr lang="zh-CN" altLang="en-US" sz="2800">
                <a:latin typeface="+mn-ea"/>
                <a:ea typeface="+mn-ea"/>
              </a:rPr>
              <a:t>孔雀东南飞</a:t>
            </a:r>
            <a:r>
              <a:rPr lang="en-US" sz="2800">
                <a:latin typeface="+mn-ea"/>
                <a:ea typeface="+mn-ea"/>
              </a:rPr>
              <a:t>》</a:t>
            </a:r>
            <a:r>
              <a:rPr lang="zh-CN" altLang="en-US" sz="2800">
                <a:latin typeface="+mn-ea"/>
                <a:ea typeface="+mn-ea"/>
              </a:rPr>
              <a:t>是保存下来的我国古代最早的一首长篇叙事诗，也是古乐府民歌的代表作之一，与北朝的</a:t>
            </a:r>
            <a:r>
              <a:rPr lang="en-US" sz="2800">
                <a:latin typeface="+mn-ea"/>
                <a:ea typeface="+mn-ea"/>
              </a:rPr>
              <a:t>《</a:t>
            </a:r>
            <a:r>
              <a:rPr lang="zh-CN" altLang="en-US" sz="2800">
                <a:latin typeface="+mn-ea"/>
                <a:ea typeface="+mn-ea"/>
              </a:rPr>
              <a:t>木兰诗</a:t>
            </a:r>
            <a:r>
              <a:rPr lang="en-US" sz="2800">
                <a:latin typeface="+mn-ea"/>
                <a:ea typeface="+mn-ea"/>
              </a:rPr>
              <a:t>》</a:t>
            </a:r>
            <a:r>
              <a:rPr lang="zh-CN" altLang="en-US" sz="2800">
                <a:latin typeface="+mn-ea"/>
                <a:ea typeface="+mn-ea"/>
              </a:rPr>
              <a:t>并称“乐府双璧”。</a:t>
            </a:r>
            <a:endParaRPr lang="zh-CN" altLang="en-US" sz="2800">
              <a:latin typeface="+mn-ea"/>
              <a:ea typeface="+mn-ea"/>
            </a:endParaRPr>
          </a:p>
        </p:txBody>
      </p:sp>
      <p:pic>
        <p:nvPicPr>
          <p:cNvPr id="8196" name="图片 6"/>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bwMode="auto">
          <a:xfrm>
            <a:off x="7615555" y="1642110"/>
            <a:ext cx="3876675"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90" name="组合 6"/>
          <p:cNvGrpSpPr/>
          <p:nvPr>
            <p:custDataLst>
              <p:tags r:id="rId5"/>
            </p:custDataLst>
          </p:nvPr>
        </p:nvGrpSpPr>
        <p:grpSpPr>
          <a:xfrm>
            <a:off x="178852" y="476649"/>
            <a:ext cx="2211221" cy="620936"/>
            <a:chOff x="638806" y="522695"/>
            <a:chExt cx="3149846" cy="827514"/>
          </a:xfrm>
        </p:grpSpPr>
        <p:sp>
          <p:nvSpPr>
            <p:cNvPr id="4" name="平行四边形 3"/>
            <p:cNvSpPr/>
            <p:nvPr>
              <p:custDataLst>
                <p:tags r:id="rId6"/>
              </p:custDataLst>
            </p:nvPr>
          </p:nvSpPr>
          <p:spPr>
            <a:xfrm>
              <a:off x="1087982" y="598573"/>
              <a:ext cx="2700670" cy="699576"/>
            </a:xfrm>
            <a:prstGeom prst="parallelogram">
              <a:avLst/>
            </a:prstGeom>
            <a:solidFill>
              <a:srgbClr val="8D5219"/>
            </a:solidFill>
            <a:ln>
              <a:solidFill>
                <a:srgbClr val="9B59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700" strike="noStrike" noProof="1">
                <a:latin typeface="微软雅黑" panose="020B0503020204020204" charset="-122"/>
                <a:ea typeface="微软雅黑" panose="020B0503020204020204" charset="-122"/>
                <a:cs typeface="+mn-ea"/>
                <a:sym typeface="+mn-lt"/>
              </a:endParaRPr>
            </a:p>
          </p:txBody>
        </p:sp>
        <p:sp>
          <p:nvSpPr>
            <p:cNvPr id="16392" name="Rectangle 18"/>
            <p:cNvSpPr/>
            <p:nvPr>
              <p:custDataLst>
                <p:tags r:id="rId7"/>
              </p:custDataLst>
            </p:nvPr>
          </p:nvSpPr>
          <p:spPr>
            <a:xfrm>
              <a:off x="1720171" y="709939"/>
              <a:ext cx="1953820" cy="553452"/>
            </a:xfrm>
            <a:prstGeom prst="rect">
              <a:avLst/>
            </a:prstGeom>
            <a:noFill/>
            <a:ln w="9525">
              <a:noFill/>
            </a:ln>
          </p:spPr>
          <p:txBody>
            <a:bodyPr wrap="none" lIns="0" tIns="0" rIns="0" bIns="0" anchor="t" anchorCtr="0">
              <a:spAutoFit/>
            </a:bodyPr>
            <a:lstStyle/>
            <a:p>
              <a:r>
                <a:rPr lang="zh-CN" sz="2700">
                  <a:solidFill>
                    <a:schemeClr val="bg1"/>
                  </a:solidFill>
                  <a:latin typeface="隶书" panose="02010509060101010101" pitchFamily="49" charset="-122"/>
                  <a:ea typeface="隶书" panose="02010509060101010101" pitchFamily="49" charset="-122"/>
                  <a:sym typeface="Arial" panose="020B0604020202020204" pitchFamily="34" charset="0"/>
                </a:rPr>
                <a:t>了解作品</a:t>
              </a:r>
              <a:endParaRPr lang="zh-CN" sz="2700">
                <a:solidFill>
                  <a:schemeClr val="bg1"/>
                </a:solidFill>
                <a:latin typeface="Arial" panose="020B0604020202020204" pitchFamily="34" charset="0"/>
                <a:ea typeface="方正姚体" panose="02010601030101010101" pitchFamily="2" charset="-122"/>
                <a:sym typeface="Arial" panose="020B0604020202020204" pitchFamily="34" charset="0"/>
              </a:endParaRPr>
            </a:p>
          </p:txBody>
        </p:sp>
        <p:grpSp>
          <p:nvGrpSpPr>
            <p:cNvPr id="16393" name="组合 10"/>
            <p:cNvGrpSpPr/>
            <p:nvPr>
              <p:custDataLst>
                <p:tags r:id="rId8"/>
              </p:custDataLst>
            </p:nvPr>
          </p:nvGrpSpPr>
          <p:grpSpPr>
            <a:xfrm>
              <a:off x="638806" y="522695"/>
              <a:ext cx="898353" cy="827514"/>
              <a:chOff x="2068545" y="2690254"/>
              <a:chExt cx="2199969" cy="2026492"/>
            </a:xfrm>
          </p:grpSpPr>
          <p:sp>
            <p:nvSpPr>
              <p:cNvPr id="10" name="椭圆 9"/>
              <p:cNvSpPr/>
              <p:nvPr>
                <p:custDataLst>
                  <p:tags r:id="rId9"/>
                </p:custDataLst>
              </p:nvPr>
            </p:nvSpPr>
            <p:spPr>
              <a:xfrm>
                <a:off x="2068545" y="2690254"/>
                <a:ext cx="2199969" cy="20264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700" strike="noStrike" noProof="1">
                  <a:latin typeface="微软雅黑" panose="020B0503020204020204" charset="-122"/>
                  <a:ea typeface="微软雅黑" panose="020B0503020204020204" charset="-122"/>
                  <a:cs typeface="+mn-ea"/>
                  <a:sym typeface="+mn-lt"/>
                </a:endParaRPr>
              </a:p>
            </p:txBody>
          </p:sp>
          <p:sp>
            <p:nvSpPr>
              <p:cNvPr id="13" name="椭圆 12"/>
              <p:cNvSpPr/>
              <p:nvPr>
                <p:custDataLst>
                  <p:tags r:id="rId10"/>
                </p:custDataLst>
              </p:nvPr>
            </p:nvSpPr>
            <p:spPr bwMode="auto">
              <a:xfrm>
                <a:off x="2263068" y="2807290"/>
                <a:ext cx="1853018" cy="1853016"/>
              </a:xfrm>
              <a:prstGeom prst="ellipse">
                <a:avLst/>
              </a:prstGeom>
              <a:blipFill>
                <a:blip r:embed="rId11"/>
                <a:stretch>
                  <a:fillRect/>
                </a:stretch>
              </a:blip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3" tIns="45716" rIns="91433" bIns="45716" numCol="1" rtlCol="0" anchor="t" anchorCtr="0" compatLnSpc="1"/>
              <a:lstStyle/>
              <a:p>
                <a:pPr defTabSz="914400" fontAlgn="base"/>
                <a:endParaRPr lang="zh-CN" altLang="en-US" sz="2700" strike="noStrike" noProof="1">
                  <a:solidFill>
                    <a:schemeClr val="bg1"/>
                  </a:solidFill>
                  <a:latin typeface="微软雅黑" panose="020B0503020204020204" charset="-122"/>
                  <a:ea typeface="微软雅黑" panose="020B0503020204020204" charset="-122"/>
                  <a:cs typeface="+mn-ea"/>
                  <a:sym typeface="+mn-lt"/>
                </a:endParaRP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9218"/>
                                        </p:tgtEl>
                                        <p:attrNameLst>
                                          <p:attrName>style.visibility</p:attrName>
                                        </p:attrNameLst>
                                      </p:cBhvr>
                                      <p:to>
                                        <p:strVal val="visible"/>
                                      </p:to>
                                    </p:set>
                                    <p:anim calcmode="lin" valueType="num">
                                      <p:cBhvr>
                                        <p:cTn id="7" dur="1000" fill="hold"/>
                                        <p:tgtEl>
                                          <p:spTgt spid="9218"/>
                                        </p:tgtEl>
                                        <p:attrNameLst>
                                          <p:attrName>ppt_w</p:attrName>
                                        </p:attrNameLst>
                                      </p:cBhvr>
                                      <p:tavLst>
                                        <p:tav tm="0">
                                          <p:val>
                                            <p:fltVal val="0"/>
                                          </p:val>
                                        </p:tav>
                                        <p:tav tm="100000">
                                          <p:val>
                                            <p:strVal val="#ppt_w"/>
                                          </p:val>
                                        </p:tav>
                                      </p:tavLst>
                                    </p:anim>
                                    <p:anim calcmode="lin" valueType="num">
                                      <p:cBhvr>
                                        <p:cTn id="8" dur="1000" fill="hold"/>
                                        <p:tgtEl>
                                          <p:spTgt spid="9218"/>
                                        </p:tgtEl>
                                        <p:attrNameLst>
                                          <p:attrName>ppt_h</p:attrName>
                                        </p:attrNameLst>
                                      </p:cBhvr>
                                      <p:tavLst>
                                        <p:tav tm="0">
                                          <p:val>
                                            <p:fltVal val="0"/>
                                          </p:val>
                                        </p:tav>
                                        <p:tav tm="100000">
                                          <p:val>
                                            <p:strVal val="#ppt_h"/>
                                          </p:val>
                                        </p:tav>
                                      </p:tavLst>
                                    </p:anim>
                                    <p:anim calcmode="lin" valueType="num">
                                      <p:cBhvr>
                                        <p:cTn id="9" dur="1000" fill="hold"/>
                                        <p:tgtEl>
                                          <p:spTgt spid="9218"/>
                                        </p:tgtEl>
                                        <p:attrNameLst>
                                          <p:attrName>style.rotation</p:attrName>
                                        </p:attrNameLst>
                                      </p:cBhvr>
                                      <p:tavLst>
                                        <p:tav tm="0">
                                          <p:val>
                                            <p:fltVal val="90"/>
                                          </p:val>
                                        </p:tav>
                                        <p:tav tm="100000">
                                          <p:val>
                                            <p:fltVal val="0"/>
                                          </p:val>
                                        </p:tav>
                                      </p:tavLst>
                                    </p:anim>
                                    <p:animEffect transition="in" filter="fade">
                                      <p:cBhvr>
                                        <p:cTn id="10" dur="1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文本框 1"/>
          <p:cNvSpPr txBox="1"/>
          <p:nvPr>
            <p:custDataLst>
              <p:tags r:id="rId2"/>
            </p:custDataLst>
          </p:nvPr>
        </p:nvSpPr>
        <p:spPr>
          <a:xfrm>
            <a:off x="495300" y="354965"/>
            <a:ext cx="10238105" cy="3415030"/>
          </a:xfrm>
          <a:prstGeom prst="rect">
            <a:avLst/>
          </a:prstGeom>
        </p:spPr>
        <p:txBody>
          <a:bodyPr wrap="square">
            <a:spAutoFit/>
          </a:bodyPr>
          <a:lstStyle/>
          <a:p>
            <a:pPr marL="0" indent="0" algn="just" defTabSz="266700">
              <a:lnSpc>
                <a:spcPct val="150000"/>
              </a:lnSpc>
              <a:spcBef>
                <a:spcPct val="0"/>
              </a:spcBef>
              <a:spcAft>
                <a:spcPct val="0"/>
              </a:spcAft>
            </a:pPr>
            <a:r>
              <a:rPr lang="en-US" altLang="zh-CN" sz="2400">
                <a:latin typeface="宋体" panose="02010600030101010101" pitchFamily="2" charset="-122"/>
                <a:ea typeface="宋体" panose="02010600030101010101" pitchFamily="2" charset="-122"/>
              </a:rPr>
              <a:t>4.</a:t>
            </a:r>
            <a:r>
              <a:rPr lang="zh-CN" altLang="en-US" sz="2400">
                <a:latin typeface="宋体" panose="02010600030101010101" pitchFamily="2" charset="-122"/>
                <a:ea typeface="宋体" panose="02010600030101010101" pitchFamily="2" charset="-122"/>
              </a:rPr>
              <a:t>对下面几句诗的理解</a:t>
            </a:r>
            <a:r>
              <a:rPr lang="en-US" altLang="zh-CN" sz="2400">
                <a:latin typeface="宋体" panose="02010600030101010101" pitchFamily="2" charset="-122"/>
                <a:ea typeface="宋体" panose="02010600030101010101" pitchFamily="2" charset="-122"/>
              </a:rPr>
              <a:t>,</a:t>
            </a:r>
            <a:r>
              <a:rPr lang="zh-CN" altLang="en-US" sz="2400">
                <a:latin typeface="宋体" panose="02010600030101010101" pitchFamily="2" charset="-122"/>
                <a:ea typeface="宋体" panose="02010600030101010101" pitchFamily="2" charset="-122"/>
              </a:rPr>
              <a:t>不正确的一项是</a:t>
            </a:r>
            <a:r>
              <a:rPr lang="en-US" altLang="zh-CN" sz="2400">
                <a:latin typeface="宋体" panose="02010600030101010101" pitchFamily="2" charset="-122"/>
                <a:ea typeface="宋体" panose="02010600030101010101" pitchFamily="2" charset="-122"/>
              </a:rPr>
              <a:t>(</a:t>
            </a:r>
            <a:r>
              <a:rPr lang="zh-CN" altLang="en-US" sz="2400">
                <a:latin typeface="宋体" panose="02010600030101010101" pitchFamily="2" charset="-122"/>
                <a:ea typeface="宋体" panose="02010600030101010101" pitchFamily="2" charset="-122"/>
              </a:rPr>
              <a:t>　　</a:t>
            </a:r>
            <a:r>
              <a:rPr lang="en-US" altLang="zh-CN" sz="2400">
                <a:latin typeface="宋体" panose="02010600030101010101" pitchFamily="2" charset="-122"/>
                <a:ea typeface="宋体" panose="02010600030101010101" pitchFamily="2" charset="-122"/>
              </a:rPr>
              <a:t>)</a:t>
            </a:r>
            <a:endParaRPr lang="en-US" altLang="zh-CN" sz="2400">
              <a:latin typeface="宋体" panose="02010600030101010101" pitchFamily="2" charset="-122"/>
              <a:ea typeface="宋体" panose="02010600030101010101" pitchFamily="2" charset="-122"/>
            </a:endParaRPr>
          </a:p>
          <a:p>
            <a:pPr marL="0" indent="0" algn="just" defTabSz="266700">
              <a:lnSpc>
                <a:spcPct val="150000"/>
              </a:lnSpc>
              <a:spcBef>
                <a:spcPct val="0"/>
              </a:spcBef>
              <a:spcAft>
                <a:spcPct val="0"/>
              </a:spcAft>
            </a:pPr>
            <a:r>
              <a:rPr lang="en-US" altLang="zh-CN" sz="2400">
                <a:latin typeface="宋体" panose="02010600030101010101" pitchFamily="2" charset="-122"/>
                <a:ea typeface="宋体" panose="02010600030101010101" pitchFamily="2" charset="-122"/>
              </a:rPr>
              <a:t>A.“</a:t>
            </a:r>
            <a:r>
              <a:rPr lang="zh-CN" altLang="en-US" sz="2400">
                <a:latin typeface="宋体" panose="02010600030101010101" pitchFamily="2" charset="-122"/>
                <a:ea typeface="宋体" panose="02010600030101010101" pitchFamily="2" charset="-122"/>
              </a:rPr>
              <a:t>贺卿得高迁</a:t>
            </a:r>
            <a:r>
              <a:rPr lang="en-US" altLang="zh-CN" sz="2400">
                <a:latin typeface="宋体" panose="02010600030101010101" pitchFamily="2" charset="-122"/>
                <a:ea typeface="宋体" panose="02010600030101010101" pitchFamily="2" charset="-122"/>
              </a:rPr>
              <a:t>!</a:t>
            </a:r>
            <a:r>
              <a:rPr lang="zh-CN" altLang="en-US" sz="2400">
                <a:latin typeface="宋体" panose="02010600030101010101" pitchFamily="2" charset="-122"/>
                <a:ea typeface="宋体" panose="02010600030101010101" pitchFamily="2" charset="-122"/>
              </a:rPr>
              <a:t>磐石方且厚”体现了起初焦仲卿对刘兰芝的误会。</a:t>
            </a:r>
            <a:endParaRPr lang="zh-CN" altLang="en-US" sz="2400">
              <a:latin typeface="宋体" panose="02010600030101010101" pitchFamily="2" charset="-122"/>
              <a:ea typeface="宋体" panose="02010600030101010101" pitchFamily="2" charset="-122"/>
            </a:endParaRPr>
          </a:p>
          <a:p>
            <a:pPr marL="0" indent="0" algn="just" defTabSz="266700">
              <a:lnSpc>
                <a:spcPct val="150000"/>
              </a:lnSpc>
              <a:spcBef>
                <a:spcPct val="0"/>
              </a:spcBef>
              <a:spcAft>
                <a:spcPct val="0"/>
              </a:spcAft>
            </a:pPr>
            <a:r>
              <a:rPr lang="en-US" altLang="zh-CN" sz="2400">
                <a:latin typeface="宋体" panose="02010600030101010101" pitchFamily="2" charset="-122"/>
                <a:ea typeface="宋体" panose="02010600030101010101" pitchFamily="2" charset="-122"/>
              </a:rPr>
              <a:t>B.“</a:t>
            </a:r>
            <a:r>
              <a:rPr lang="zh-CN" altLang="en-US" sz="2400">
                <a:latin typeface="宋体" panose="02010600030101010101" pitchFamily="2" charset="-122"/>
                <a:ea typeface="宋体" panose="02010600030101010101" pitchFamily="2" charset="-122"/>
              </a:rPr>
              <a:t>著我绣夹裙</a:t>
            </a:r>
            <a:r>
              <a:rPr lang="en-US" altLang="zh-CN" sz="2400">
                <a:latin typeface="宋体" panose="02010600030101010101" pitchFamily="2" charset="-122"/>
                <a:ea typeface="宋体" panose="02010600030101010101" pitchFamily="2" charset="-122"/>
              </a:rPr>
              <a:t>,</a:t>
            </a:r>
            <a:r>
              <a:rPr lang="zh-CN" altLang="en-US" sz="2400">
                <a:latin typeface="宋体" panose="02010600030101010101" pitchFamily="2" charset="-122"/>
                <a:ea typeface="宋体" panose="02010600030101010101" pitchFamily="2" charset="-122"/>
              </a:rPr>
              <a:t>事事四五通”是刘兰芝对封建家长制的无言挑战。</a:t>
            </a:r>
            <a:endParaRPr lang="zh-CN" altLang="en-US" sz="2400">
              <a:latin typeface="宋体" panose="02010600030101010101" pitchFamily="2" charset="-122"/>
              <a:ea typeface="宋体" panose="02010600030101010101" pitchFamily="2" charset="-122"/>
            </a:endParaRPr>
          </a:p>
          <a:p>
            <a:pPr marL="0" indent="0" algn="just" defTabSz="266700">
              <a:lnSpc>
                <a:spcPct val="150000"/>
              </a:lnSpc>
              <a:spcBef>
                <a:spcPct val="0"/>
              </a:spcBef>
              <a:spcAft>
                <a:spcPct val="0"/>
              </a:spcAft>
            </a:pPr>
            <a:r>
              <a:rPr lang="en-US" altLang="zh-CN" sz="2400">
                <a:latin typeface="宋体" panose="02010600030101010101" pitchFamily="2" charset="-122"/>
                <a:ea typeface="宋体" panose="02010600030101010101" pitchFamily="2" charset="-122"/>
              </a:rPr>
              <a:t>C.“</a:t>
            </a:r>
            <a:r>
              <a:rPr lang="zh-CN" altLang="en-US" sz="2400">
                <a:latin typeface="宋体" panose="02010600030101010101" pitchFamily="2" charset="-122"/>
                <a:ea typeface="宋体" panose="02010600030101010101" pitchFamily="2" charset="-122"/>
              </a:rPr>
              <a:t>命如南山石</a:t>
            </a:r>
            <a:r>
              <a:rPr lang="en-US" altLang="zh-CN" sz="2400">
                <a:latin typeface="宋体" panose="02010600030101010101" pitchFamily="2" charset="-122"/>
                <a:ea typeface="宋体" panose="02010600030101010101" pitchFamily="2" charset="-122"/>
              </a:rPr>
              <a:t>,</a:t>
            </a:r>
            <a:r>
              <a:rPr lang="zh-CN" altLang="en-US" sz="2400">
                <a:latin typeface="宋体" panose="02010600030101010101" pitchFamily="2" charset="-122"/>
                <a:ea typeface="宋体" panose="02010600030101010101" pitchFamily="2" charset="-122"/>
              </a:rPr>
              <a:t>四体康且直”这句诗暴露了焦仲卿的软弱性。</a:t>
            </a:r>
            <a:endParaRPr lang="zh-CN" altLang="en-US" sz="2400">
              <a:latin typeface="宋体" panose="02010600030101010101" pitchFamily="2" charset="-122"/>
              <a:ea typeface="宋体" panose="02010600030101010101" pitchFamily="2" charset="-122"/>
            </a:endParaRPr>
          </a:p>
          <a:p>
            <a:pPr marL="0" indent="0" algn="just" defTabSz="266700">
              <a:lnSpc>
                <a:spcPct val="150000"/>
              </a:lnSpc>
              <a:spcBef>
                <a:spcPct val="0"/>
              </a:spcBef>
              <a:spcAft>
                <a:spcPct val="0"/>
              </a:spcAft>
            </a:pPr>
            <a:r>
              <a:rPr lang="en-US" altLang="zh-CN" sz="2400">
                <a:latin typeface="宋体" panose="02010600030101010101" pitchFamily="2" charset="-122"/>
                <a:ea typeface="宋体" panose="02010600030101010101" pitchFamily="2" charset="-122"/>
              </a:rPr>
              <a:t>D.“</a:t>
            </a:r>
            <a:r>
              <a:rPr lang="zh-CN" altLang="en-US" sz="2400">
                <a:latin typeface="宋体" panose="02010600030101010101" pitchFamily="2" charset="-122"/>
                <a:ea typeface="宋体" panose="02010600030101010101" pitchFamily="2" charset="-122"/>
              </a:rPr>
              <a:t>我命绝今日</a:t>
            </a:r>
            <a:r>
              <a:rPr lang="en-US" altLang="zh-CN" sz="2400">
                <a:latin typeface="宋体" panose="02010600030101010101" pitchFamily="2" charset="-122"/>
                <a:ea typeface="宋体" panose="02010600030101010101" pitchFamily="2" charset="-122"/>
              </a:rPr>
              <a:t>,</a:t>
            </a:r>
            <a:r>
              <a:rPr lang="zh-CN" altLang="en-US" sz="2400">
                <a:latin typeface="宋体" panose="02010600030101010101" pitchFamily="2" charset="-122"/>
                <a:ea typeface="宋体" panose="02010600030101010101" pitchFamily="2" charset="-122"/>
              </a:rPr>
              <a:t>魂去尸长留”表明刘兰芝忠于爱情</a:t>
            </a:r>
            <a:r>
              <a:rPr lang="en-US" altLang="zh-CN" sz="2400">
                <a:latin typeface="宋体" panose="02010600030101010101" pitchFamily="2" charset="-122"/>
                <a:ea typeface="宋体" panose="02010600030101010101" pitchFamily="2" charset="-122"/>
              </a:rPr>
              <a:t>,</a:t>
            </a:r>
            <a:r>
              <a:rPr lang="zh-CN" altLang="en-US" sz="2400">
                <a:latin typeface="宋体" panose="02010600030101010101" pitchFamily="2" charset="-122"/>
                <a:ea typeface="宋体" panose="02010600030101010101" pitchFamily="2" charset="-122"/>
              </a:rPr>
              <a:t>义无反顾。</a:t>
            </a:r>
            <a:endParaRPr lang="zh-CN" altLang="en-US" sz="2400">
              <a:latin typeface="宋体" panose="02010600030101010101" pitchFamily="2" charset="-122"/>
              <a:ea typeface="宋体" panose="02010600030101010101" pitchFamily="2" charset="-122"/>
            </a:endParaRPr>
          </a:p>
          <a:p>
            <a:pPr marL="0" indent="0" algn="just" defTabSz="266700">
              <a:lnSpc>
                <a:spcPct val="150000"/>
              </a:lnSpc>
              <a:spcBef>
                <a:spcPct val="0"/>
              </a:spcBef>
              <a:spcAft>
                <a:spcPct val="0"/>
              </a:spcAft>
            </a:pPr>
            <a:endParaRPr lang="zh-CN" altLang="en-US" sz="2400">
              <a:solidFill>
                <a:srgbClr val="FF0000"/>
              </a:solidFill>
              <a:latin typeface="宋体" panose="02010600030101010101" pitchFamily="2" charset="-122"/>
              <a:ea typeface="宋体" panose="02010600030101010101" pitchFamily="2" charset="-122"/>
            </a:endParaRPr>
          </a:p>
        </p:txBody>
      </p:sp>
      <p:sp>
        <p:nvSpPr>
          <p:cNvPr id="3" name="线形标注 1 2"/>
          <p:cNvSpPr/>
          <p:nvPr>
            <p:custDataLst>
              <p:tags r:id="rId3"/>
            </p:custDataLst>
          </p:nvPr>
        </p:nvSpPr>
        <p:spPr>
          <a:xfrm>
            <a:off x="592455" y="4149090"/>
            <a:ext cx="9932670" cy="1822450"/>
          </a:xfrm>
          <a:prstGeom prst="borderCallout1">
            <a:avLst>
              <a:gd name="adj1" fmla="val 54263"/>
              <a:gd name="adj2" fmla="val 4701"/>
              <a:gd name="adj3" fmla="val 49416"/>
              <a:gd name="adj4" fmla="val 472"/>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indent="0" algn="just" defTabSz="266700">
              <a:lnSpc>
                <a:spcPct val="150000"/>
              </a:lnSpc>
              <a:spcBef>
                <a:spcPct val="0"/>
              </a:spcBef>
              <a:spcAft>
                <a:spcPct val="0"/>
              </a:spcAft>
            </a:pPr>
            <a:r>
              <a:rPr lang="zh-CN" altLang="en-US" sz="2400">
                <a:solidFill>
                  <a:schemeClr val="bg1"/>
                </a:solidFill>
                <a:latin typeface="宋体" panose="02010600030101010101" pitchFamily="2" charset="-122"/>
                <a:ea typeface="宋体" panose="02010600030101010101" pitchFamily="2" charset="-122"/>
                <a:sym typeface="+mn-ea"/>
              </a:rPr>
              <a:t>答案</a:t>
            </a:r>
            <a:r>
              <a:rPr lang="en-US" altLang="zh-CN" sz="2400">
                <a:solidFill>
                  <a:schemeClr val="bg1"/>
                </a:solidFill>
                <a:latin typeface="宋体" panose="02010600030101010101" pitchFamily="2" charset="-122"/>
                <a:ea typeface="宋体" panose="02010600030101010101" pitchFamily="2" charset="-122"/>
                <a:sym typeface="+mn-ea"/>
              </a:rPr>
              <a:t>C</a:t>
            </a:r>
            <a:endParaRPr lang="en-US" altLang="zh-CN" sz="2400">
              <a:solidFill>
                <a:schemeClr val="bg1"/>
              </a:solidFill>
              <a:latin typeface="宋体" panose="02010600030101010101" pitchFamily="2" charset="-122"/>
              <a:ea typeface="宋体" panose="02010600030101010101" pitchFamily="2" charset="-122"/>
            </a:endParaRPr>
          </a:p>
          <a:p>
            <a:pPr marL="0" indent="0" algn="just" defTabSz="266700">
              <a:lnSpc>
                <a:spcPct val="150000"/>
              </a:lnSpc>
              <a:spcBef>
                <a:spcPct val="0"/>
              </a:spcBef>
              <a:spcAft>
                <a:spcPct val="0"/>
              </a:spcAft>
            </a:pPr>
            <a:r>
              <a:rPr lang="zh-CN" altLang="en-US" sz="2400">
                <a:solidFill>
                  <a:schemeClr val="bg1"/>
                </a:solidFill>
                <a:latin typeface="宋体" panose="02010600030101010101" pitchFamily="2" charset="-122"/>
                <a:ea typeface="宋体" panose="02010600030101010101" pitchFamily="2" charset="-122"/>
                <a:sym typeface="+mn-ea"/>
              </a:rPr>
              <a:t>解析</a:t>
            </a:r>
            <a:r>
              <a:rPr lang="en-US" altLang="zh-CN" sz="2400">
                <a:solidFill>
                  <a:schemeClr val="bg1"/>
                </a:solidFill>
                <a:latin typeface="宋体" panose="02010600030101010101" pitchFamily="2" charset="-122"/>
                <a:ea typeface="宋体" panose="02010600030101010101" pitchFamily="2" charset="-122"/>
                <a:sym typeface="+mn-ea"/>
              </a:rPr>
              <a:t>:C</a:t>
            </a:r>
            <a:r>
              <a:rPr lang="zh-CN" altLang="en-US" sz="2400">
                <a:solidFill>
                  <a:schemeClr val="bg1"/>
                </a:solidFill>
                <a:latin typeface="宋体" panose="02010600030101010101" pitchFamily="2" charset="-122"/>
                <a:ea typeface="宋体" panose="02010600030101010101" pitchFamily="2" charset="-122"/>
                <a:sym typeface="+mn-ea"/>
              </a:rPr>
              <a:t>　“暴露了焦仲卿的软弱性”错</a:t>
            </a:r>
            <a:r>
              <a:rPr lang="en-US" altLang="zh-CN" sz="2400">
                <a:solidFill>
                  <a:schemeClr val="bg1"/>
                </a:solidFill>
                <a:latin typeface="宋体" panose="02010600030101010101" pitchFamily="2" charset="-122"/>
                <a:ea typeface="宋体" panose="02010600030101010101" pitchFamily="2" charset="-122"/>
                <a:sym typeface="+mn-ea"/>
              </a:rPr>
              <a:t>,</a:t>
            </a:r>
            <a:r>
              <a:rPr lang="zh-CN" altLang="en-US" sz="2400">
                <a:solidFill>
                  <a:schemeClr val="bg1"/>
                </a:solidFill>
                <a:latin typeface="宋体" panose="02010600030101010101" pitchFamily="2" charset="-122"/>
                <a:ea typeface="宋体" panose="02010600030101010101" pitchFamily="2" charset="-122"/>
                <a:sym typeface="+mn-ea"/>
              </a:rPr>
              <a:t>应是体现了焦仲卿的善良、孝顺。</a:t>
            </a:r>
            <a:endParaRPr lang="zh-CN" altLang="en-US" sz="2400">
              <a:solidFill>
                <a:schemeClr val="bg1"/>
              </a:solidFill>
              <a:latin typeface="宋体" panose="02010600030101010101" pitchFamily="2" charset="-122"/>
              <a:ea typeface="宋体" panose="02010600030101010101" pitchFamily="2" charset="-122"/>
            </a:endParaRPr>
          </a:p>
          <a:p>
            <a:pPr marL="0" indent="0" algn="just" defTabSz="266700">
              <a:lnSpc>
                <a:spcPct val="150000"/>
              </a:lnSpc>
              <a:spcBef>
                <a:spcPct val="0"/>
              </a:spcBef>
              <a:spcAft>
                <a:spcPct val="0"/>
              </a:spcAft>
            </a:pPr>
            <a:endParaRPr lang="zh-CN" altLang="en-US" sz="2400">
              <a:solidFill>
                <a:schemeClr val="bg1"/>
              </a:solidFill>
              <a:latin typeface="宋体" panose="02010600030101010101" pitchFamily="2" charset="-122"/>
              <a:ea typeface="宋体" panose="02010600030101010101" pitchFamily="2"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矩形 3"/>
          <p:cNvSpPr/>
          <p:nvPr>
            <p:custDataLst>
              <p:tags r:id="rId2"/>
            </p:custDataLst>
          </p:nvPr>
        </p:nvSpPr>
        <p:spPr>
          <a:xfrm>
            <a:off x="2135441" y="1628800"/>
            <a:ext cx="8010473" cy="3969385"/>
          </a:xfrm>
          <a:prstGeom prst="rect">
            <a:avLst/>
          </a:prstGeom>
        </p:spPr>
        <p:txBody>
          <a:bodyPr wrap="square">
            <a:spAutoFit/>
          </a:bodyPr>
          <a:lstStyle/>
          <a:p>
            <a:pPr>
              <a:lnSpc>
                <a:spcPct val="150000"/>
              </a:lnSpc>
              <a:buFontTx/>
              <a:buNone/>
            </a:pPr>
            <a:r>
              <a:rPr lang="zh-CN" sz="2800">
                <a:latin typeface="+mn-ea"/>
                <a:ea typeface="+mn-ea"/>
              </a:rPr>
              <a:t>课后作业：</a:t>
            </a:r>
            <a:endParaRPr lang="zh-CN" sz="2800">
              <a:latin typeface="+mn-ea"/>
              <a:ea typeface="+mn-ea"/>
            </a:endParaRPr>
          </a:p>
          <a:p>
            <a:pPr>
              <a:lnSpc>
                <a:spcPct val="150000"/>
              </a:lnSpc>
              <a:buFontTx/>
              <a:buNone/>
            </a:pPr>
            <a:r>
              <a:rPr lang="zh-CN" sz="2800">
                <a:latin typeface="+mn-ea"/>
                <a:ea typeface="+mn-ea"/>
              </a:rPr>
              <a:t>1.有人认为焦仲卿性格软弱，你同意吗？请谈谈你的看法。</a:t>
            </a:r>
            <a:endParaRPr lang="zh-CN" sz="2800">
              <a:latin typeface="+mn-ea"/>
              <a:ea typeface="+mn-ea"/>
            </a:endParaRPr>
          </a:p>
          <a:p>
            <a:pPr>
              <a:lnSpc>
                <a:spcPct val="150000"/>
              </a:lnSpc>
              <a:buFontTx/>
              <a:buNone/>
            </a:pPr>
            <a:r>
              <a:rPr lang="zh-CN" sz="2800">
                <a:latin typeface="+mn-ea"/>
                <a:ea typeface="+mn-ea"/>
              </a:rPr>
              <a:t>2.归类整理本文的文言知识。</a:t>
            </a:r>
            <a:endParaRPr lang="zh-CN" sz="2800">
              <a:latin typeface="+mn-ea"/>
              <a:ea typeface="+mn-ea"/>
            </a:endParaRPr>
          </a:p>
          <a:p>
            <a:pPr>
              <a:lnSpc>
                <a:spcPct val="150000"/>
              </a:lnSpc>
              <a:buFontTx/>
              <a:buNone/>
            </a:pPr>
            <a:r>
              <a:rPr lang="zh-CN" sz="2800">
                <a:latin typeface="+mn-ea"/>
                <a:ea typeface="+mn-ea"/>
              </a:rPr>
              <a:t>3.完成同步训练各题。</a:t>
            </a:r>
            <a:endParaRPr lang="zh-CN" sz="2800">
              <a:latin typeface="+mn-ea"/>
              <a:ea typeface="+mn-ea"/>
            </a:endParaRPr>
          </a:p>
          <a:p>
            <a:pPr>
              <a:lnSpc>
                <a:spcPct val="150000"/>
              </a:lnSpc>
              <a:buFontTx/>
              <a:buNone/>
            </a:pPr>
            <a:endParaRPr lang="zh-CN" sz="2800">
              <a:latin typeface="+mn-ea"/>
              <a:ea typeface="+mn-ea"/>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0243" name="Rectangle 3"/>
          <p:cNvSpPr>
            <a:spLocks noGrp="1" noChangeArrowheads="1"/>
          </p:cNvSpPr>
          <p:nvPr>
            <p:ph idx="1"/>
            <p:custDataLst>
              <p:tags r:id="rId2"/>
            </p:custDataLst>
          </p:nvPr>
        </p:nvSpPr>
        <p:spPr>
          <a:xfrm>
            <a:off x="1991544" y="692696"/>
            <a:ext cx="8280920" cy="5118100"/>
          </a:xfrm>
        </p:spPr>
        <p:txBody>
          <a:bodyPr/>
          <a:lstStyle/>
          <a:p>
            <a:pPr marL="0" indent="0">
              <a:lnSpc>
                <a:spcPct val="150000"/>
              </a:lnSpc>
              <a:buNone/>
            </a:pPr>
            <a:r>
              <a:rPr lang="zh-CN" altLang="en-US" sz="2800" b="1"/>
              <a:t>      “汉乐府”原来是指汉武帝刘彻设立的“乐府”，就是掌管音乐的官府。它的任务是制定乐谱、采集歌词和训练乐工。这个官署相当庞大，成帝时“女乐近千人”。</a:t>
            </a:r>
            <a:endParaRPr lang="zh-CN" altLang="en-US" sz="2800" b="1"/>
          </a:p>
          <a:p>
            <a:pPr marL="0" indent="0">
              <a:lnSpc>
                <a:spcPct val="150000"/>
              </a:lnSpc>
              <a:buNone/>
            </a:pPr>
            <a:r>
              <a:rPr lang="zh-CN" altLang="en-US" sz="2800" b="1"/>
              <a:t>      后来把乐府官署所采集、创作的歌词也称“乐府”或“乐府诗”，就成了一种音乐性的诗体名称了。</a:t>
            </a:r>
            <a:endParaRPr lang="zh-CN" altLang="en-US" sz="2800" b="1"/>
          </a:p>
          <a:p>
            <a:pPr>
              <a:buFontTx/>
              <a:buNone/>
            </a:pPr>
            <a:endParaRPr lang="zh-CN" altLang="en-US" sz="3600" b="1"/>
          </a:p>
        </p:txBody>
      </p:sp>
    </p:spTree>
  </p:cSld>
  <p:clrMapOvr>
    <a:masterClrMapping/>
  </p:clrMapOvr>
  <p:transition>
    <p:comb dir="vert"/>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4339" name="Text Box 3"/>
          <p:cNvSpPr txBox="1">
            <a:spLocks noChangeArrowheads="1"/>
          </p:cNvSpPr>
          <p:nvPr>
            <p:custDataLst>
              <p:tags r:id="rId2"/>
            </p:custDataLst>
          </p:nvPr>
        </p:nvSpPr>
        <p:spPr bwMode="auto">
          <a:xfrm>
            <a:off x="4871864" y="114911"/>
            <a:ext cx="1808480" cy="583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3200">
                <a:solidFill>
                  <a:srgbClr val="FF0000"/>
                </a:solidFill>
                <a:latin typeface="黑体" panose="02010609060101010101" pitchFamily="49" charset="-122"/>
                <a:ea typeface="黑体" panose="02010609060101010101" pitchFamily="49" charset="-122"/>
              </a:rPr>
              <a:t>相关链接</a:t>
            </a:r>
            <a:endParaRPr lang="zh-CN" altLang="en-US" sz="3200">
              <a:solidFill>
                <a:srgbClr val="FF0000"/>
              </a:solidFill>
              <a:latin typeface="黑体" panose="02010609060101010101" pitchFamily="49" charset="-122"/>
              <a:ea typeface="黑体" panose="02010609060101010101" pitchFamily="49" charset="-122"/>
            </a:endParaRPr>
          </a:p>
        </p:txBody>
      </p:sp>
      <p:sp>
        <p:nvSpPr>
          <p:cNvPr id="14342" name="Text Box 6"/>
          <p:cNvSpPr txBox="1">
            <a:spLocks noChangeArrowheads="1"/>
          </p:cNvSpPr>
          <p:nvPr>
            <p:custDataLst>
              <p:tags r:id="rId3"/>
            </p:custDataLst>
          </p:nvPr>
        </p:nvSpPr>
        <p:spPr bwMode="auto">
          <a:xfrm>
            <a:off x="116840" y="483235"/>
            <a:ext cx="11590655" cy="6277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spcBef>
                <a:spcPct val="50000"/>
              </a:spcBef>
            </a:pPr>
            <a:r>
              <a:rPr lang="zh-CN" altLang="en-US" sz="2800">
                <a:latin typeface="+mn-ea"/>
                <a:ea typeface="+mn-ea"/>
              </a:rPr>
              <a:t>   </a:t>
            </a:r>
            <a:r>
              <a:rPr lang="zh-CN" altLang="en-US" sz="2000">
                <a:latin typeface="+mn-ea"/>
                <a:ea typeface="+mn-ea"/>
              </a:rPr>
              <a:t>《孔雀东南飞》是一曲基于事实而形于吟咏的悲歌。</a:t>
            </a:r>
            <a:endParaRPr lang="zh-CN" altLang="en-US" sz="2000">
              <a:latin typeface="+mn-ea"/>
              <a:ea typeface="+mn-ea"/>
            </a:endParaRPr>
          </a:p>
          <a:p>
            <a:pPr>
              <a:lnSpc>
                <a:spcPct val="150000"/>
              </a:lnSpc>
              <a:spcBef>
                <a:spcPct val="50000"/>
              </a:spcBef>
            </a:pPr>
            <a:r>
              <a:rPr lang="en-US" altLang="zh-CN" sz="2000">
                <a:latin typeface="+mn-ea"/>
                <a:ea typeface="+mn-ea"/>
              </a:rPr>
              <a:t>      </a:t>
            </a:r>
            <a:r>
              <a:rPr lang="zh-CN" altLang="en-US" sz="2000">
                <a:latin typeface="+mn-ea"/>
                <a:ea typeface="+mn-ea"/>
              </a:rPr>
              <a:t>故事发生在“汉末建安中”。当时的背景是：汉武帝时，“罢黜百家，独尊儒术”，儒家的那套伦理纲常，逐渐占据了统治地位，并发展到了相当完备严密的程度。在婚姻制度方面就规定有“七出”“天下无不是之父母”等清规戒律。“天下无不是之父母”，这正是焦刘悲剧的主要原因。在这一时代氛围里，在焦母的淫威下，焦仲卿敢于站在刘兰芝边，表现出与兰芝“结发同枕席，黄泉共为友”的坚决态度，这是难能可贵的。</a:t>
            </a:r>
            <a:endParaRPr lang="zh-CN" altLang="en-US" sz="2000">
              <a:latin typeface="+mn-ea"/>
              <a:ea typeface="+mn-ea"/>
            </a:endParaRPr>
          </a:p>
          <a:p>
            <a:pPr>
              <a:lnSpc>
                <a:spcPct val="150000"/>
              </a:lnSpc>
              <a:spcBef>
                <a:spcPct val="50000"/>
              </a:spcBef>
            </a:pPr>
            <a:r>
              <a:rPr lang="en-US" altLang="zh-CN" sz="2000">
                <a:latin typeface="+mn-ea"/>
                <a:ea typeface="+mn-ea"/>
              </a:rPr>
              <a:t>       </a:t>
            </a:r>
            <a:r>
              <a:rPr lang="zh-CN" altLang="en-US" sz="2000">
                <a:latin typeface="+mn-ea"/>
                <a:ea typeface="+mn-ea"/>
              </a:rPr>
              <a:t>主人公刘兰芝、焦仲卿之死，表面上看来，是由于凶悍的焦母和势利的刘兄逼迫的结果。事实上，焦母、刘兄同样是封建礼教的受害者。因为焦母、刘兄的本意，并不想害死自己的儿子、自己的妹妹。这从刘、焦死后，“两家求合葬”这样后悔不及的举动可以看出。</a:t>
            </a:r>
            <a:endParaRPr lang="zh-CN" altLang="en-US" sz="2000">
              <a:latin typeface="+mn-ea"/>
              <a:ea typeface="+mn-ea"/>
            </a:endParaRPr>
          </a:p>
          <a:p>
            <a:pPr>
              <a:lnSpc>
                <a:spcPct val="150000"/>
              </a:lnSpc>
              <a:spcBef>
                <a:spcPct val="50000"/>
              </a:spcBef>
            </a:pPr>
            <a:r>
              <a:rPr lang="en-US" altLang="zh-CN" sz="2000">
                <a:latin typeface="+mn-ea"/>
                <a:ea typeface="+mn-ea"/>
              </a:rPr>
              <a:t>        </a:t>
            </a:r>
            <a:r>
              <a:rPr lang="zh-CN" altLang="en-US" sz="2000">
                <a:latin typeface="+mn-ea"/>
                <a:ea typeface="+mn-ea"/>
              </a:rPr>
              <a:t>在漫漫长夜里，刘兰芝以自身的美丽、坚强与宿命相抗衡，那清池中层层的涟漪是坚贞爱情迸发出的火花，是怨男恨女血泪的控诉，是对人类文明最强烈的呼唤。“举身赴清池”这种凤凰涅槃式的悲壮，在那一瞬间穿越生与死，绽放爱与恨！</a:t>
            </a:r>
            <a:endParaRPr lang="zh-CN" altLang="en-US" sz="2000">
              <a:latin typeface="+mn-ea"/>
              <a:ea typeface="+mn-ea"/>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custDataLst>
              <p:tags r:id="rId2"/>
            </p:custDataLst>
          </p:nvPr>
        </p:nvPicPr>
        <p:blipFill>
          <a:blip r:embed="rId3">
            <a:alphaModFix amt="49000"/>
            <a:clrChange>
              <a:clrFrom>
                <a:srgbClr val="C8C8C8">
                  <a:alpha val="80000"/>
                </a:srgbClr>
              </a:clrFrom>
              <a:clrTo>
                <a:srgbClr val="C8C8C8">
                  <a:alpha val="80000"/>
                  <a:alpha val="0"/>
                </a:srgbClr>
              </a:clrTo>
            </a:clrChange>
          </a:blip>
          <a:stretch>
            <a:fillRect/>
          </a:stretch>
        </p:blipFill>
        <p:spPr>
          <a:xfrm>
            <a:off x="-90805" y="2480310"/>
            <a:ext cx="12444730" cy="4380230"/>
          </a:xfrm>
          <a:prstGeom prst="rect">
            <a:avLst/>
          </a:prstGeom>
        </p:spPr>
      </p:pic>
      <p:sp>
        <p:nvSpPr>
          <p:cNvPr id="5" name="流程图: 联系 14"/>
          <p:cNvSpPr/>
          <p:nvPr>
            <p:custDataLst>
              <p:tags r:id="rId4"/>
            </p:custDataLst>
          </p:nvPr>
        </p:nvSpPr>
        <p:spPr>
          <a:xfrm>
            <a:off x="7090410" y="3060700"/>
            <a:ext cx="349250" cy="349250"/>
          </a:xfrm>
          <a:prstGeom prst="flowChartConnector">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zh-CN" altLang="en-US" sz="2400">
              <a:ea typeface="楷体" panose="02010609060101010101" charset="-122"/>
              <a:cs typeface="楷体" panose="02010609060101010101" charset="-122"/>
              <a:sym typeface="+mn-lt"/>
            </a:endParaRPr>
          </a:p>
        </p:txBody>
      </p:sp>
      <p:grpSp>
        <p:nvGrpSpPr>
          <p:cNvPr id="6" name="组合 5"/>
          <p:cNvGrpSpPr/>
          <p:nvPr>
            <p:custDataLst>
              <p:tags r:id="rId5"/>
            </p:custDataLst>
          </p:nvPr>
        </p:nvGrpSpPr>
        <p:grpSpPr>
          <a:xfrm>
            <a:off x="5339715" y="2532380"/>
            <a:ext cx="1268730" cy="1268730"/>
            <a:chOff x="5544108" y="2340814"/>
            <a:chExt cx="633448" cy="633448"/>
          </a:xfrm>
        </p:grpSpPr>
        <p:sp>
          <p:nvSpPr>
            <p:cNvPr id="7" name="椭圆 6"/>
            <p:cNvSpPr/>
            <p:nvPr>
              <p:custDataLst>
                <p:tags r:id="rId6"/>
              </p:custDataLst>
            </p:nvPr>
          </p:nvSpPr>
          <p:spPr>
            <a:xfrm>
              <a:off x="5576663" y="2373369"/>
              <a:ext cx="568339" cy="568339"/>
            </a:xfrm>
            <a:prstGeom prst="ellipse">
              <a:avLst/>
            </a:prstGeom>
            <a:solidFill>
              <a:srgbClr val="99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a:ea typeface="楷体" panose="02010609060101010101" charset="-122"/>
                  <a:cs typeface="楷体" panose="02010609060101010101" charset="-122"/>
                  <a:sym typeface="+mn-lt"/>
                </a:rPr>
                <a:t>贰</a:t>
              </a:r>
              <a:endParaRPr lang="zh-CN" altLang="en-US" sz="4000">
                <a:ea typeface="楷体" panose="02010609060101010101" charset="-122"/>
                <a:cs typeface="楷体" panose="02010609060101010101" charset="-122"/>
                <a:sym typeface="+mn-lt"/>
              </a:endParaRPr>
            </a:p>
          </p:txBody>
        </p:sp>
        <p:sp>
          <p:nvSpPr>
            <p:cNvPr id="8" name="椭圆 7"/>
            <p:cNvSpPr>
              <a:spLocks noChangeAspect="1"/>
            </p:cNvSpPr>
            <p:nvPr>
              <p:custDataLst>
                <p:tags r:id="rId7"/>
              </p:custDataLst>
            </p:nvPr>
          </p:nvSpPr>
          <p:spPr>
            <a:xfrm>
              <a:off x="5544108" y="2340814"/>
              <a:ext cx="633448" cy="633448"/>
            </a:xfrm>
            <a:prstGeom prst="ellipse">
              <a:avLst/>
            </a:prstGeom>
            <a:noFill/>
            <a:ln w="3175">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noFill/>
                <a:ea typeface="楷体" panose="02010609060101010101" charset="-122"/>
                <a:cs typeface="楷体" panose="02010609060101010101" charset="-122"/>
                <a:sym typeface="+mn-lt"/>
              </a:endParaRPr>
            </a:p>
          </p:txBody>
        </p:sp>
      </p:grpSp>
      <p:sp>
        <p:nvSpPr>
          <p:cNvPr id="9" name="流程图: 联系 14"/>
          <p:cNvSpPr/>
          <p:nvPr>
            <p:custDataLst>
              <p:tags r:id="rId8"/>
            </p:custDataLst>
          </p:nvPr>
        </p:nvSpPr>
        <p:spPr>
          <a:xfrm>
            <a:off x="4508500" y="3060700"/>
            <a:ext cx="349250" cy="349250"/>
          </a:xfrm>
          <a:prstGeom prst="flowChartConnector">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zh-CN" altLang="en-US" sz="2400">
              <a:ea typeface="楷体" panose="02010609060101010101" charset="-122"/>
              <a:cs typeface="楷体" panose="02010609060101010101" charset="-122"/>
              <a:sym typeface="+mn-lt"/>
            </a:endParaRPr>
          </a:p>
        </p:txBody>
      </p:sp>
      <p:pic>
        <p:nvPicPr>
          <p:cNvPr id="41" name="图片 40"/>
          <p:cNvPicPr>
            <a:picLocks noChangeAspect="1"/>
          </p:cNvPicPr>
          <p:nvPr>
            <p:custDataLst>
              <p:tags r:id="rId9"/>
            </p:custDataLst>
          </p:nvPr>
        </p:nvPicPr>
        <p:blipFill>
          <a:blip r:embed="rId10">
            <a:extLst>
              <a:ext uri="{28A0092B-C50C-407E-A947-70E740481C1C}">
                <a14:useLocalDpi xmlns:a14="http://schemas.microsoft.com/office/drawing/2010/main" val="0"/>
              </a:ext>
            </a:extLst>
          </a:blip>
          <a:srcRect t="40775" b="12438"/>
          <a:stretch>
            <a:fillRect/>
          </a:stretch>
        </p:blipFill>
        <p:spPr>
          <a:xfrm flipH="1">
            <a:off x="9027499" y="380334"/>
            <a:ext cx="2776020" cy="2378158"/>
          </a:xfrm>
          <a:prstGeom prst="rect">
            <a:avLst/>
          </a:prstGeom>
        </p:spPr>
      </p:pic>
      <p:cxnSp>
        <p:nvCxnSpPr>
          <p:cNvPr id="11" name="直接连接符 10"/>
          <p:cNvCxnSpPr/>
          <p:nvPr>
            <p:custDataLst>
              <p:tags r:id="rId11"/>
            </p:custDataLst>
          </p:nvPr>
        </p:nvCxnSpPr>
        <p:spPr>
          <a:xfrm flipV="1">
            <a:off x="5051425" y="3516630"/>
            <a:ext cx="315595" cy="247650"/>
          </a:xfrm>
          <a:prstGeom prst="line">
            <a:avLst/>
          </a:prstGeom>
          <a:ln>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12"/>
            </p:custDataLst>
          </p:nvPr>
        </p:nvCxnSpPr>
        <p:spPr>
          <a:xfrm flipV="1">
            <a:off x="6646545" y="2585085"/>
            <a:ext cx="315595" cy="247650"/>
          </a:xfrm>
          <a:prstGeom prst="line">
            <a:avLst/>
          </a:prstGeom>
          <a:ln>
            <a:solidFill>
              <a:srgbClr val="990000"/>
            </a:solidFill>
          </a:ln>
        </p:spPr>
        <p:style>
          <a:lnRef idx="1">
            <a:schemeClr val="accent1"/>
          </a:lnRef>
          <a:fillRef idx="0">
            <a:schemeClr val="accent1"/>
          </a:fillRef>
          <a:effectRef idx="0">
            <a:schemeClr val="accent1"/>
          </a:effectRef>
          <a:fontRef idx="minor">
            <a:schemeClr val="tx1"/>
          </a:fontRef>
        </p:style>
      </p:cxnSp>
      <p:grpSp>
        <p:nvGrpSpPr>
          <p:cNvPr id="16390" name="组合 6"/>
          <p:cNvGrpSpPr/>
          <p:nvPr>
            <p:custDataLst>
              <p:tags r:id="rId13"/>
            </p:custDataLst>
          </p:nvPr>
        </p:nvGrpSpPr>
        <p:grpSpPr>
          <a:xfrm>
            <a:off x="178852" y="476649"/>
            <a:ext cx="2211221" cy="971081"/>
            <a:chOff x="638806" y="522695"/>
            <a:chExt cx="3149846" cy="1294149"/>
          </a:xfrm>
        </p:grpSpPr>
        <p:sp>
          <p:nvSpPr>
            <p:cNvPr id="4" name="平行四边形 3"/>
            <p:cNvSpPr/>
            <p:nvPr>
              <p:custDataLst>
                <p:tags r:id="rId14"/>
              </p:custDataLst>
            </p:nvPr>
          </p:nvSpPr>
          <p:spPr>
            <a:xfrm>
              <a:off x="1087982" y="598573"/>
              <a:ext cx="2700670" cy="699576"/>
            </a:xfrm>
            <a:prstGeom prst="parallelogram">
              <a:avLst/>
            </a:prstGeom>
            <a:solidFill>
              <a:srgbClr val="8D5219"/>
            </a:solidFill>
            <a:ln>
              <a:solidFill>
                <a:srgbClr val="9B59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700" strike="noStrike" noProof="1">
                <a:latin typeface="微软雅黑" panose="020B0503020204020204" charset="-122"/>
                <a:ea typeface="微软雅黑" panose="020B0503020204020204" charset="-122"/>
                <a:cs typeface="+mn-ea"/>
                <a:sym typeface="+mn-lt"/>
              </a:endParaRPr>
            </a:p>
          </p:txBody>
        </p:sp>
        <p:sp>
          <p:nvSpPr>
            <p:cNvPr id="16392" name="Rectangle 18"/>
            <p:cNvSpPr/>
            <p:nvPr>
              <p:custDataLst>
                <p:tags r:id="rId15"/>
              </p:custDataLst>
            </p:nvPr>
          </p:nvSpPr>
          <p:spPr>
            <a:xfrm>
              <a:off x="1720171" y="709939"/>
              <a:ext cx="1953820" cy="1106905"/>
            </a:xfrm>
            <a:prstGeom prst="rect">
              <a:avLst/>
            </a:prstGeom>
            <a:noFill/>
            <a:ln w="9525">
              <a:noFill/>
            </a:ln>
          </p:spPr>
          <p:txBody>
            <a:bodyPr wrap="none" lIns="0" tIns="0" rIns="0" bIns="0" anchor="t" anchorCtr="0">
              <a:spAutoFit/>
            </a:bodyPr>
            <a:lstStyle/>
            <a:p>
              <a:r>
                <a:rPr lang="zh-CN" altLang="en-US" sz="2700">
                  <a:solidFill>
                    <a:schemeClr val="bg1"/>
                  </a:solidFill>
                  <a:latin typeface="隶书" panose="02010509060101010101" pitchFamily="49" charset="-122"/>
                  <a:ea typeface="隶书" panose="02010509060101010101" pitchFamily="49" charset="-122"/>
                  <a:sym typeface="Arial" panose="020B0604020202020204" pitchFamily="34" charset="0"/>
                </a:rPr>
                <a:t>诵读全诗</a:t>
              </a:r>
              <a:endParaRPr lang="en-US" altLang="zh-CN" sz="2700">
                <a:solidFill>
                  <a:schemeClr val="bg1"/>
                </a:solidFill>
                <a:latin typeface="Arial" panose="020B0604020202020204" pitchFamily="34" charset="0"/>
                <a:ea typeface="方正姚体" panose="02010601030101010101" pitchFamily="2" charset="-122"/>
              </a:endParaRPr>
            </a:p>
            <a:p>
              <a:endParaRPr lang="en-US" altLang="zh-CN" sz="2700">
                <a:solidFill>
                  <a:schemeClr val="bg1"/>
                </a:solidFill>
                <a:latin typeface="Arial" panose="020B0604020202020204" pitchFamily="34" charset="0"/>
                <a:ea typeface="方正姚体" panose="02010601030101010101" pitchFamily="2" charset="-122"/>
                <a:sym typeface="Arial" panose="020B0604020202020204" pitchFamily="34" charset="0"/>
              </a:endParaRPr>
            </a:p>
          </p:txBody>
        </p:sp>
        <p:grpSp>
          <p:nvGrpSpPr>
            <p:cNvPr id="16393" name="组合 10"/>
            <p:cNvGrpSpPr/>
            <p:nvPr>
              <p:custDataLst>
                <p:tags r:id="rId16"/>
              </p:custDataLst>
            </p:nvPr>
          </p:nvGrpSpPr>
          <p:grpSpPr>
            <a:xfrm>
              <a:off x="638806" y="522695"/>
              <a:ext cx="898353" cy="827514"/>
              <a:chOff x="2068545" y="2690254"/>
              <a:chExt cx="2199969" cy="2026492"/>
            </a:xfrm>
          </p:grpSpPr>
          <p:sp>
            <p:nvSpPr>
              <p:cNvPr id="10" name="椭圆 9"/>
              <p:cNvSpPr/>
              <p:nvPr>
                <p:custDataLst>
                  <p:tags r:id="rId17"/>
                </p:custDataLst>
              </p:nvPr>
            </p:nvSpPr>
            <p:spPr>
              <a:xfrm>
                <a:off x="2068545" y="2690254"/>
                <a:ext cx="2199969" cy="20264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700" strike="noStrike" noProof="1">
                  <a:latin typeface="微软雅黑" panose="020B0503020204020204" charset="-122"/>
                  <a:ea typeface="微软雅黑" panose="020B0503020204020204" charset="-122"/>
                  <a:cs typeface="+mn-ea"/>
                  <a:sym typeface="+mn-lt"/>
                </a:endParaRPr>
              </a:p>
            </p:txBody>
          </p:sp>
          <p:sp>
            <p:nvSpPr>
              <p:cNvPr id="13" name="椭圆 12"/>
              <p:cNvSpPr/>
              <p:nvPr>
                <p:custDataLst>
                  <p:tags r:id="rId18"/>
                </p:custDataLst>
              </p:nvPr>
            </p:nvSpPr>
            <p:spPr bwMode="auto">
              <a:xfrm>
                <a:off x="2263068" y="2807290"/>
                <a:ext cx="1853018" cy="1853016"/>
              </a:xfrm>
              <a:prstGeom prst="ellipse">
                <a:avLst/>
              </a:prstGeom>
              <a:blipFill>
                <a:blip r:embed="rId19"/>
                <a:stretch>
                  <a:fillRect/>
                </a:stretch>
              </a:blip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3" tIns="45716" rIns="91433" bIns="45716" numCol="1" rtlCol="0" anchor="t" anchorCtr="0" compatLnSpc="1"/>
              <a:lstStyle/>
              <a:p>
                <a:pPr defTabSz="914400" fontAlgn="base"/>
                <a:endParaRPr lang="zh-CN" altLang="en-US" sz="2700" strike="noStrike" noProof="1">
                  <a:solidFill>
                    <a:schemeClr val="bg1"/>
                  </a:solidFill>
                  <a:latin typeface="微软雅黑" panose="020B0503020204020204" charset="-122"/>
                  <a:ea typeface="微软雅黑" panose="020B0503020204020204" charset="-122"/>
                  <a:cs typeface="+mn-ea"/>
                  <a:sym typeface="+mn-lt"/>
                </a:endParaRPr>
              </a:p>
            </p:txBody>
          </p:sp>
        </p:grpSp>
      </p:grpSp>
    </p:spTree>
    <p:custDataLst>
      <p:tags r:id="rId2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par>
                                <p:cTn id="21" presetID="1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ppt_y</p:attrName>
                                        </p:attrNameLst>
                                      </p:cBhvr>
                                      <p:tavLst>
                                        <p:tav tm="0">
                                          <p:val>
                                            <p:strVal val="#ppt_y+#ppt_h*1.125000"/>
                                          </p:val>
                                        </p:tav>
                                        <p:tav tm="100000">
                                          <p:val>
                                            <p:strVal val="#ppt_y"/>
                                          </p:val>
                                        </p:tav>
                                      </p:tavLst>
                                    </p:anim>
                                    <p:animEffect transition="in" filter="wipe(up)">
                                      <p:cBhvr>
                                        <p:cTn id="24" dur="500"/>
                                        <p:tgtEl>
                                          <p:spTgt spid="12"/>
                                        </p:tgtEl>
                                      </p:cBhvr>
                                    </p:animEffect>
                                  </p:childTnLst>
                                </p:cTn>
                              </p:par>
                              <p:par>
                                <p:cTn id="25" presetID="1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p:tgtEl>
                                          <p:spTgt spid="11"/>
                                        </p:tgtEl>
                                        <p:attrNameLst>
                                          <p:attrName>ppt_y</p:attrName>
                                        </p:attrNameLst>
                                      </p:cBhvr>
                                      <p:tavLst>
                                        <p:tav tm="0">
                                          <p:val>
                                            <p:strVal val="#ppt_y+#ppt_h*1.125000"/>
                                          </p:val>
                                        </p:tav>
                                        <p:tav tm="100000">
                                          <p:val>
                                            <p:strVal val="#ppt_y"/>
                                          </p:val>
                                        </p:tav>
                                      </p:tavLst>
                                    </p:anim>
                                    <p:animEffect transition="in" filter="wipe(up)">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tags/tag1.xml><?xml version="1.0" encoding="utf-8"?>
<p:tagLst xmlns:p="http://schemas.openxmlformats.org/presentationml/2006/main">
  <p:tag name="AS_UNIQUEID" val="1692"/>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AS_UNIQUEID" val="1702"/>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00.xml><?xml version="1.0" encoding="utf-8"?>
<p:tagLst xmlns:p="http://schemas.openxmlformats.org/presentationml/2006/main">
  <p:tag name="AS_UNIQUEID" val="164"/>
  <p:tag name="KSO_WM_DIAGRAM_VIRTUALLY_FRAME" val="{&quot;height&quot;:414.15,&quot;left&quot;:191.65,&quot;top&quot;:80.5,&quot;width&quot;:524.05}"/>
</p:tagLst>
</file>

<file path=ppt/tags/tag101.xml><?xml version="1.0" encoding="utf-8"?>
<p:tagLst xmlns:p="http://schemas.openxmlformats.org/presentationml/2006/main">
  <p:tag name="AS_UNIQUEID" val="165"/>
  <p:tag name="KSO_WM_DIAGRAM_VIRTUALLY_FRAME" val="{&quot;height&quot;:414.15,&quot;left&quot;:191.65,&quot;top&quot;:80.5,&quot;width&quot;:524.05}"/>
</p:tagLst>
</file>

<file path=ppt/tags/tag102.xml><?xml version="1.0" encoding="utf-8"?>
<p:tagLst xmlns:p="http://schemas.openxmlformats.org/presentationml/2006/main">
  <p:tag name="AS_UNIQUEID" val="166"/>
  <p:tag name="KSO_WM_DIAGRAM_VIRTUALLY_FRAME" val="{&quot;height&quot;:414.15,&quot;left&quot;:191.65,&quot;top&quot;:80.5,&quot;width&quot;:524.05}"/>
</p:tagLst>
</file>

<file path=ppt/tags/tag103.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104.xml><?xml version="1.0" encoding="utf-8"?>
<p:tagLst xmlns:p="http://schemas.openxmlformats.org/presentationml/2006/main">
  <p:tag name="AS_UNIQUEID" val="169"/>
</p:tagLst>
</file>

<file path=ppt/tags/tag105.xml><?xml version="1.0" encoding="utf-8"?>
<p:tagLst xmlns:p="http://schemas.openxmlformats.org/presentationml/2006/main">
  <p:tag name="AS_UNIQUEID" val="170"/>
</p:tagLst>
</file>

<file path=ppt/tags/tag106.xml><?xml version="1.0" encoding="utf-8"?>
<p:tagLst xmlns:p="http://schemas.openxmlformats.org/presentationml/2006/main">
  <p:tag name="AS_UNIQUEID" val="171"/>
</p:tagLst>
</file>

<file path=ppt/tags/tag107.xml><?xml version="1.0" encoding="utf-8"?>
<p:tagLst xmlns:p="http://schemas.openxmlformats.org/presentationml/2006/main">
  <p:tag name="AS_UNIQUEID" val="172"/>
</p:tagLst>
</file>

<file path=ppt/tags/tag108.xml><?xml version="1.0" encoding="utf-8"?>
<p:tagLst xmlns:p="http://schemas.openxmlformats.org/presentationml/2006/main">
  <p:tag name="AS_UNIQUEID" val="173"/>
</p:tagLst>
</file>

<file path=ppt/tags/tag109.xml><?xml version="1.0" encoding="utf-8"?>
<p:tagLst xmlns:p="http://schemas.openxmlformats.org/presentationml/2006/main">
  <p:tag name="AS_UNIQUEID" val="174"/>
</p:tagLst>
</file>

<file path=ppt/tags/tag11.xml><?xml version="1.0" encoding="utf-8"?>
<p:tagLst xmlns:p="http://schemas.openxmlformats.org/presentationml/2006/main">
  <p:tag name="AS_UNIQUEID" val="1704"/>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10.xml><?xml version="1.0" encoding="utf-8"?>
<p:tagLst xmlns:p="http://schemas.openxmlformats.org/presentationml/2006/main">
  <p:tag name="AS_UNIQUEID" val="175"/>
</p:tagLst>
</file>

<file path=ppt/tags/tag111.xml><?xml version="1.0" encoding="utf-8"?>
<p:tagLst xmlns:p="http://schemas.openxmlformats.org/presentationml/2006/main">
  <p:tag name="AS_UNIQUEID" val="176"/>
</p:tagLst>
</file>

<file path=ppt/tags/tag112.xml><?xml version="1.0" encoding="utf-8"?>
<p:tagLst xmlns:p="http://schemas.openxmlformats.org/presentationml/2006/main">
  <p:tag name="AS_UNIQUEID" val="177"/>
</p:tagLst>
</file>

<file path=ppt/tags/tag113.xml><?xml version="1.0" encoding="utf-8"?>
<p:tagLst xmlns:p="http://schemas.openxmlformats.org/presentationml/2006/main">
  <p:tag name="AS_UNIQUEID" val="1790"/>
</p:tagLst>
</file>

<file path=ppt/tags/tag114.xml><?xml version="1.0" encoding="utf-8"?>
<p:tagLst xmlns:p="http://schemas.openxmlformats.org/presentationml/2006/main">
  <p:tag name="AS_UNIQUEID" val="1791"/>
</p:tagLst>
</file>

<file path=ppt/tags/tag115.xml><?xml version="1.0" encoding="utf-8"?>
<p:tagLst xmlns:p="http://schemas.openxmlformats.org/presentationml/2006/main">
  <p:tag name="AS_UNIQUEID" val="1792"/>
</p:tagLst>
</file>

<file path=ppt/tags/tag116.xml><?xml version="1.0" encoding="utf-8"?>
<p:tagLst xmlns:p="http://schemas.openxmlformats.org/presentationml/2006/main">
  <p:tag name="AS_UNIQUEID" val="1793"/>
</p:tagLst>
</file>

<file path=ppt/tags/tag117.xml><?xml version="1.0" encoding="utf-8"?>
<p:tagLst xmlns:p="http://schemas.openxmlformats.org/presentationml/2006/main">
  <p:tag name="AS_UNIQUEID" val="1794"/>
</p:tagLst>
</file>

<file path=ppt/tags/tag118.xml><?xml version="1.0" encoding="utf-8"?>
<p:tagLst xmlns:p="http://schemas.openxmlformats.org/presentationml/2006/main">
  <p:tag name="AS_UNIQUEID" val="1795"/>
</p:tagLst>
</file>

<file path=ppt/tags/tag119.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12.xml><?xml version="1.0" encoding="utf-8"?>
<p:tagLst xmlns:p="http://schemas.openxmlformats.org/presentationml/2006/main">
  <p:tag name="AS_UNIQUEID" val="1705"/>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20.xml><?xml version="1.0" encoding="utf-8"?>
<p:tagLst xmlns:p="http://schemas.openxmlformats.org/presentationml/2006/main">
  <p:tag name="AS_UNIQUEID" val="1797"/>
</p:tagLst>
</file>

<file path=ppt/tags/tag121.xml><?xml version="1.0" encoding="utf-8"?>
<p:tagLst xmlns:p="http://schemas.openxmlformats.org/presentationml/2006/main">
  <p:tag name="AS_UNIQUEID" val="1798"/>
</p:tagLst>
</file>

<file path=ppt/tags/tag122.xml><?xml version="1.0" encoding="utf-8"?>
<p:tagLst xmlns:p="http://schemas.openxmlformats.org/presentationml/2006/main">
  <p:tag name="AS_UNIQUEID" val="1799"/>
</p:tagLst>
</file>

<file path=ppt/tags/tag123.xml><?xml version="1.0" encoding="utf-8"?>
<p:tagLst xmlns:p="http://schemas.openxmlformats.org/presentationml/2006/main">
  <p:tag name="AS_UNIQUEID" val="1800"/>
</p:tagLst>
</file>

<file path=ppt/tags/tag124.xml><?xml version="1.0" encoding="utf-8"?>
<p:tagLst xmlns:p="http://schemas.openxmlformats.org/presentationml/2006/main">
  <p:tag name="AS_UNIQUEID" val="1801"/>
</p:tagLst>
</file>

<file path=ppt/tags/tag125.xml><?xml version="1.0" encoding="utf-8"?>
<p:tagLst xmlns:p="http://schemas.openxmlformats.org/presentationml/2006/main">
  <p:tag name="AS_UNIQUEID" val="1802"/>
</p:tagLst>
</file>

<file path=ppt/tags/tag126.xml><?xml version="1.0" encoding="utf-8"?>
<p:tagLst xmlns:p="http://schemas.openxmlformats.org/presentationml/2006/main">
  <p:tag name="AS_UNIQUEID" val="1803"/>
</p:tagLst>
</file>

<file path=ppt/tags/tag127.xml><?xml version="1.0" encoding="utf-8"?>
<p:tagLst xmlns:p="http://schemas.openxmlformats.org/presentationml/2006/main">
  <p:tag name="AS_UNIQUEID" val="1804"/>
</p:tagLst>
</file>

<file path=ppt/tags/tag128.xml><?xml version="1.0" encoding="utf-8"?>
<p:tagLst xmlns:p="http://schemas.openxmlformats.org/presentationml/2006/main">
  <p:tag name="AS_UNIQUEID" val="1806"/>
</p:tagLst>
</file>

<file path=ppt/tags/tag129.xml><?xml version="1.0" encoding="utf-8"?>
<p:tagLst xmlns:p="http://schemas.openxmlformats.org/presentationml/2006/main">
  <p:tag name="AS_UNIQUEID" val="1808"/>
</p:tagLst>
</file>

<file path=ppt/tags/tag13.xml><?xml version="1.0" encoding="utf-8"?>
<p:tagLst xmlns:p="http://schemas.openxmlformats.org/presentationml/2006/main">
  <p:tag name="AS_UNIQUEID" val="1706"/>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0.xml><?xml version="1.0" encoding="utf-8"?>
<p:tagLst xmlns:p="http://schemas.openxmlformats.org/presentationml/2006/main">
  <p:tag name="AS_UNIQUEID" val="1809"/>
</p:tagLst>
</file>

<file path=ppt/tags/tag131.xml><?xml version="1.0" encoding="utf-8"?>
<p:tagLst xmlns:p="http://schemas.openxmlformats.org/presentationml/2006/main">
  <p:tag name="AS_UNIQUEID" val="221"/>
</p:tagLst>
</file>

<file path=ppt/tags/tag132.xml><?xml version="1.0" encoding="utf-8"?>
<p:tagLst xmlns:p="http://schemas.openxmlformats.org/presentationml/2006/main">
  <p:tag name="AS_UNIQUEID" val="222"/>
</p:tagLst>
</file>

<file path=ppt/tags/tag133.xml><?xml version="1.0" encoding="utf-8"?>
<p:tagLst xmlns:p="http://schemas.openxmlformats.org/presentationml/2006/main">
  <p:tag name="AS_UNIQUEID" val="223"/>
</p:tagLst>
</file>

<file path=ppt/tags/tag134.xml><?xml version="1.0" encoding="utf-8"?>
<p:tagLst xmlns:p="http://schemas.openxmlformats.org/presentationml/2006/main">
  <p:tag name="AS_UNIQUEID" val="224"/>
</p:tagLst>
</file>

<file path=ppt/tags/tag135.xml><?xml version="1.0" encoding="utf-8"?>
<p:tagLst xmlns:p="http://schemas.openxmlformats.org/presentationml/2006/main">
  <p:tag name="AS_UNIQUEID" val="225"/>
</p:tagLst>
</file>

<file path=ppt/tags/tag136.xml><?xml version="1.0" encoding="utf-8"?>
<p:tagLst xmlns:p="http://schemas.openxmlformats.org/presentationml/2006/main">
  <p:tag name="AS_UNIQUEID" val="226"/>
</p:tagLst>
</file>

<file path=ppt/tags/tag137.xml><?xml version="1.0" encoding="utf-8"?>
<p:tagLst xmlns:p="http://schemas.openxmlformats.org/presentationml/2006/main">
  <p:tag name="AS_UNIQUEID" val="227"/>
</p:tagLst>
</file>

<file path=ppt/tags/tag138.xml><?xml version="1.0" encoding="utf-8"?>
<p:tagLst xmlns:p="http://schemas.openxmlformats.org/presentationml/2006/main">
  <p:tag name="AS_UNIQUEID" val="228"/>
</p:tagLst>
</file>

<file path=ppt/tags/tag139.xml><?xml version="1.0" encoding="utf-8"?>
<p:tagLst xmlns:p="http://schemas.openxmlformats.org/presentationml/2006/main">
  <p:tag name="AS_UNIQUEID" val="229"/>
</p:tagLst>
</file>

<file path=ppt/tags/tag14.xml><?xml version="1.0" encoding="utf-8"?>
<p:tagLst xmlns:p="http://schemas.openxmlformats.org/presentationml/2006/main">
  <p:tag name="AS_UNIQUEID" val="1707"/>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0.xml><?xml version="1.0" encoding="utf-8"?>
<p:tagLst xmlns:p="http://schemas.openxmlformats.org/presentationml/2006/main">
  <p:tag name="AS_UNIQUEID" val="1811"/>
</p:tagLst>
</file>

<file path=ppt/tags/tag141.xml><?xml version="1.0" encoding="utf-8"?>
<p:tagLst xmlns:p="http://schemas.openxmlformats.org/presentationml/2006/main">
  <p:tag name="AS_UNIQUEID" val="1812"/>
</p:tagLst>
</file>

<file path=ppt/tags/tag142.xml><?xml version="1.0" encoding="utf-8"?>
<p:tagLst xmlns:p="http://schemas.openxmlformats.org/presentationml/2006/main">
  <p:tag name="AS_UNIQUEID" val="1813"/>
</p:tagLst>
</file>

<file path=ppt/tags/tag143.xml><?xml version="1.0" encoding="utf-8"?>
<p:tagLst xmlns:p="http://schemas.openxmlformats.org/presentationml/2006/main">
  <p:tag name="AS_UNIQUEID" val="1814"/>
</p:tagLst>
</file>

<file path=ppt/tags/tag144.xml><?xml version="1.0" encoding="utf-8"?>
<p:tagLst xmlns:p="http://schemas.openxmlformats.org/presentationml/2006/main">
  <p:tag name="AS_UNIQUEID" val="1815"/>
</p:tagLst>
</file>

<file path=ppt/tags/tag145.xml><?xml version="1.0" encoding="utf-8"?>
<p:tagLst xmlns:p="http://schemas.openxmlformats.org/presentationml/2006/main">
  <p:tag name="AS_UNIQUEID" val="1816"/>
</p:tagLst>
</file>

<file path=ppt/tags/tag146.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147.xml><?xml version="1.0" encoding="utf-8"?>
<p:tagLst xmlns:p="http://schemas.openxmlformats.org/presentationml/2006/main">
  <p:tag name="AS_UNIQUEID" val="253"/>
</p:tagLst>
</file>

<file path=ppt/tags/tag148.xml><?xml version="1.0" encoding="utf-8"?>
<p:tagLst xmlns:p="http://schemas.openxmlformats.org/presentationml/2006/main">
  <p:tag name="AS_UNIQUEID" val="256"/>
  <p:tag name="KSO_WM_UNIT_PLACING_PICTURE_USER_VIEWPORT" val="{&quot;height&quot;:5432.725984251969,&quot;width&quot;:10865.453543307087}"/>
</p:tagLst>
</file>

<file path=ppt/tags/tag149.xml><?xml version="1.0" encoding="utf-8"?>
<p:tagLst xmlns:p="http://schemas.openxmlformats.org/presentationml/2006/main">
  <p:tag name="AS_UNIQUEID" val="257"/>
</p:tagLst>
</file>

<file path=ppt/tags/tag15.xml><?xml version="1.0" encoding="utf-8"?>
<p:tagLst xmlns:p="http://schemas.openxmlformats.org/presentationml/2006/main">
  <p:tag name="AS_UNIQUEID" val="1708"/>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0.xml><?xml version="1.0" encoding="utf-8"?>
<p:tagLst xmlns:p="http://schemas.openxmlformats.org/presentationml/2006/main">
  <p:tag name="AS_UNIQUEID" val="258"/>
</p:tagLst>
</file>

<file path=ppt/tags/tag151.xml><?xml version="1.0" encoding="utf-8"?>
<p:tagLst xmlns:p="http://schemas.openxmlformats.org/presentationml/2006/main">
  <p:tag name="AS_UNIQUEID" val="259"/>
</p:tagLst>
</file>

<file path=ppt/tags/tag152.xml><?xml version="1.0" encoding="utf-8"?>
<p:tagLst xmlns:p="http://schemas.openxmlformats.org/presentationml/2006/main">
  <p:tag name="AS_UNIQUEID" val="260"/>
</p:tagLst>
</file>

<file path=ppt/tags/tag153.xml><?xml version="1.0" encoding="utf-8"?>
<p:tagLst xmlns:p="http://schemas.openxmlformats.org/presentationml/2006/main">
  <p:tag name="AS_UNIQUEID" val="1819"/>
</p:tagLst>
</file>

<file path=ppt/tags/tag154.xml><?xml version="1.0" encoding="utf-8"?>
<p:tagLst xmlns:p="http://schemas.openxmlformats.org/presentationml/2006/main">
  <p:tag name="AS_UNIQUEID" val="1820"/>
</p:tagLst>
</file>

<file path=ppt/tags/tag155.xml><?xml version="1.0" encoding="utf-8"?>
<p:tagLst xmlns:p="http://schemas.openxmlformats.org/presentationml/2006/main">
  <p:tag name="AS_UNIQUEID" val="1821"/>
</p:tagLst>
</file>

<file path=ppt/tags/tag156.xml><?xml version="1.0" encoding="utf-8"?>
<p:tagLst xmlns:p="http://schemas.openxmlformats.org/presentationml/2006/main">
  <p:tag name="AS_UNIQUEID" val="1822"/>
</p:tagLst>
</file>

<file path=ppt/tags/tag157.xml><?xml version="1.0" encoding="utf-8"?>
<p:tagLst xmlns:p="http://schemas.openxmlformats.org/presentationml/2006/main">
  <p:tag name="AS_UNIQUEID" val="1823"/>
</p:tagLst>
</file>

<file path=ppt/tags/tag158.xml><?xml version="1.0" encoding="utf-8"?>
<p:tagLst xmlns:p="http://schemas.openxmlformats.org/presentationml/2006/main">
  <p:tag name="AS_UNIQUEID" val="1824"/>
</p:tagLst>
</file>

<file path=ppt/tags/tag159.xml><?xml version="1.0" encoding="utf-8"?>
<p:tagLst xmlns:p="http://schemas.openxmlformats.org/presentationml/2006/main">
  <p:tag name="AS_UNIQUEID" val="1825"/>
</p:tagLst>
</file>

<file path=ppt/tags/tag16.xml><?xml version="1.0" encoding="utf-8"?>
<p:tagLst xmlns:p="http://schemas.openxmlformats.org/presentationml/2006/main">
  <p:tag name="AS_UNIQUEID" val="1710"/>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60.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161.xml><?xml version="1.0" encoding="utf-8"?>
<p:tagLst xmlns:p="http://schemas.openxmlformats.org/presentationml/2006/main">
  <p:tag name="AS_UNIQUEID" val="249"/>
</p:tagLst>
</file>

<file path=ppt/tags/tag162.xml><?xml version="1.0" encoding="utf-8"?>
<p:tagLst xmlns:p="http://schemas.openxmlformats.org/presentationml/2006/main">
  <p:tag name="AS_UNIQUEID" val="250"/>
</p:tagLst>
</file>

<file path=ppt/tags/tag163.xml><?xml version="1.0" encoding="utf-8"?>
<p:tagLst xmlns:p="http://schemas.openxmlformats.org/presentationml/2006/main">
  <p:tag name="AS_UNIQUEID" val="266"/>
</p:tagLst>
</file>

<file path=ppt/tags/tag164.xml><?xml version="1.0" encoding="utf-8"?>
<p:tagLst xmlns:p="http://schemas.openxmlformats.org/presentationml/2006/main">
  <p:tag name="AS_UNIQUEID" val="269"/>
</p:tagLst>
</file>

<file path=ppt/tags/tag165.xml><?xml version="1.0" encoding="utf-8"?>
<p:tagLst xmlns:p="http://schemas.openxmlformats.org/presentationml/2006/main">
  <p:tag name="AS_UNIQUEID" val="273"/>
</p:tagLst>
</file>

<file path=ppt/tags/tag166.xml><?xml version="1.0" encoding="utf-8"?>
<p:tagLst xmlns:p="http://schemas.openxmlformats.org/presentationml/2006/main">
  <p:tag name="AS_UNIQUEID" val="48"/>
  <p:tag name="KSO_WM_BEAUTIFY_FLAG" val=""/>
</p:tagLst>
</file>

<file path=ppt/tags/tag167.xml><?xml version="1.0" encoding="utf-8"?>
<p:tagLst xmlns:p="http://schemas.openxmlformats.org/presentationml/2006/main">
  <p:tag name="AS_UNIQUEID" val="1828"/>
</p:tagLst>
</file>

<file path=ppt/tags/tag168.xml><?xml version="1.0" encoding="utf-8"?>
<p:tagLst xmlns:p="http://schemas.openxmlformats.org/presentationml/2006/main">
  <p:tag name="AS_UNIQUEID" val="1829"/>
</p:tagLst>
</file>

<file path=ppt/tags/tag169.xml><?xml version="1.0" encoding="utf-8"?>
<p:tagLst xmlns:p="http://schemas.openxmlformats.org/presentationml/2006/main">
  <p:tag name="AS_UNIQUEID" val="1830"/>
</p:tagLst>
</file>

<file path=ppt/tags/tag17.xml><?xml version="1.0" encoding="utf-8"?>
<p:tagLst xmlns:p="http://schemas.openxmlformats.org/presentationml/2006/main">
  <p:tag name="AS_UNIQUEID" val="1711"/>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70.xml><?xml version="1.0" encoding="utf-8"?>
<p:tagLst xmlns:p="http://schemas.openxmlformats.org/presentationml/2006/main">
  <p:tag name="AS_UNIQUEID" val="1831"/>
</p:tagLst>
</file>

<file path=ppt/tags/tag171.xml><?xml version="1.0" encoding="utf-8"?>
<p:tagLst xmlns:p="http://schemas.openxmlformats.org/presentationml/2006/main">
  <p:tag name="AS_UNIQUEID" val="1832"/>
</p:tagLst>
</file>

<file path=ppt/tags/tag172.xml><?xml version="1.0" encoding="utf-8"?>
<p:tagLst xmlns:p="http://schemas.openxmlformats.org/presentationml/2006/main">
  <p:tag name="AS_UNIQUEID" val="1833"/>
</p:tagLst>
</file>

<file path=ppt/tags/tag173.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174.xml><?xml version="1.0" encoding="utf-8"?>
<p:tagLst xmlns:p="http://schemas.openxmlformats.org/presentationml/2006/main">
  <p:tag name="AS_UNIQUEID" val="262"/>
</p:tagLst>
</file>

<file path=ppt/tags/tag175.xml><?xml version="1.0" encoding="utf-8"?>
<p:tagLst xmlns:p="http://schemas.openxmlformats.org/presentationml/2006/main">
  <p:tag name="AS_UNIQUEID" val="263"/>
</p:tagLst>
</file>

<file path=ppt/tags/tag176.xml><?xml version="1.0" encoding="utf-8"?>
<p:tagLst xmlns:p="http://schemas.openxmlformats.org/presentationml/2006/main">
  <p:tag name="AS_UNIQUEID" val="279"/>
</p:tagLst>
</file>

<file path=ppt/tags/tag177.xml><?xml version="1.0" encoding="utf-8"?>
<p:tagLst xmlns:p="http://schemas.openxmlformats.org/presentationml/2006/main">
  <p:tag name="AS_UNIQUEID" val="280"/>
</p:tagLst>
</file>

<file path=ppt/tags/tag178.xml><?xml version="1.0" encoding="utf-8"?>
<p:tagLst xmlns:p="http://schemas.openxmlformats.org/presentationml/2006/main">
  <p:tag name="AS_UNIQUEID" val="281"/>
</p:tagLst>
</file>

<file path=ppt/tags/tag179.xml><?xml version="1.0" encoding="utf-8"?>
<p:tagLst xmlns:p="http://schemas.openxmlformats.org/presentationml/2006/main">
  <p:tag name="AS_UNIQUEID" val="282"/>
</p:tagLst>
</file>

<file path=ppt/tags/tag18.xml><?xml version="1.0" encoding="utf-8"?>
<p:tagLst xmlns:p="http://schemas.openxmlformats.org/presentationml/2006/main">
  <p:tag name="AS_UNIQUEID" val="1712"/>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0.xml><?xml version="1.0" encoding="utf-8"?>
<p:tagLst xmlns:p="http://schemas.openxmlformats.org/presentationml/2006/main">
  <p:tag name="AS_UNIQUEID" val="283"/>
</p:tagLst>
</file>

<file path=ppt/tags/tag181.xml><?xml version="1.0" encoding="utf-8"?>
<p:tagLst xmlns:p="http://schemas.openxmlformats.org/presentationml/2006/main">
  <p:tag name="AS_UNIQUEID" val="284"/>
</p:tagLst>
</file>

<file path=ppt/tags/tag182.xml><?xml version="1.0" encoding="utf-8"?>
<p:tagLst xmlns:p="http://schemas.openxmlformats.org/presentationml/2006/main">
  <p:tag name="AS_UNIQUEID" val="285"/>
</p:tagLst>
</file>

<file path=ppt/tags/tag183.xml><?xml version="1.0" encoding="utf-8"?>
<p:tagLst xmlns:p="http://schemas.openxmlformats.org/presentationml/2006/main">
  <p:tag name="AS_UNIQUEID" val="286"/>
</p:tagLst>
</file>

<file path=ppt/tags/tag184.xml><?xml version="1.0" encoding="utf-8"?>
<p:tagLst xmlns:p="http://schemas.openxmlformats.org/presentationml/2006/main">
  <p:tag name="AS_UNIQUEID" val="287"/>
</p:tagLst>
</file>

<file path=ppt/tags/tag185.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186.xml><?xml version="1.0" encoding="utf-8"?>
<p:tagLst xmlns:p="http://schemas.openxmlformats.org/presentationml/2006/main">
  <p:tag name="AS_UNIQUEID" val="275"/>
</p:tagLst>
</file>

<file path=ppt/tags/tag187.xml><?xml version="1.0" encoding="utf-8"?>
<p:tagLst xmlns:p="http://schemas.openxmlformats.org/presentationml/2006/main">
  <p:tag name="AS_UNIQUEID" val="276"/>
</p:tagLst>
</file>

<file path=ppt/tags/tag188.xml><?xml version="1.0" encoding="utf-8"?>
<p:tagLst xmlns:p="http://schemas.openxmlformats.org/presentationml/2006/main">
  <p:tag name="AS_UNIQUEID" val="293"/>
</p:tagLst>
</file>

<file path=ppt/tags/tag189.xml><?xml version="1.0" encoding="utf-8"?>
<p:tagLst xmlns:p="http://schemas.openxmlformats.org/presentationml/2006/main">
  <p:tag name="AS_UNIQUEID" val="296"/>
</p:tagLst>
</file>

<file path=ppt/tags/tag19.xml><?xml version="1.0" encoding="utf-8"?>
<p:tagLst xmlns:p="http://schemas.openxmlformats.org/presentationml/2006/main">
  <p:tag name="AS_UNIQUEID" val="1713"/>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90.xml><?xml version="1.0" encoding="utf-8"?>
<p:tagLst xmlns:p="http://schemas.openxmlformats.org/presentationml/2006/main">
  <p:tag name="AS_UNIQUEID" val="298"/>
</p:tagLst>
</file>

<file path=ppt/tags/tag191.xml><?xml version="1.0" encoding="utf-8"?>
<p:tagLst xmlns:p="http://schemas.openxmlformats.org/presentationml/2006/main">
  <p:tag name="AS_UNIQUEID" val="301"/>
</p:tagLst>
</file>

<file path=ppt/tags/tag192.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193.xml><?xml version="1.0" encoding="utf-8"?>
<p:tagLst xmlns:p="http://schemas.openxmlformats.org/presentationml/2006/main">
  <p:tag name="AS_UNIQUEID" val="289"/>
</p:tagLst>
</file>

<file path=ppt/tags/tag194.xml><?xml version="1.0" encoding="utf-8"?>
<p:tagLst xmlns:p="http://schemas.openxmlformats.org/presentationml/2006/main">
  <p:tag name="AS_UNIQUEID" val="290"/>
</p:tagLst>
</file>

<file path=ppt/tags/tag195.xml><?xml version="1.0" encoding="utf-8"?>
<p:tagLst xmlns:p="http://schemas.openxmlformats.org/presentationml/2006/main">
  <p:tag name="AS_UNIQUEID" val="307"/>
</p:tagLst>
</file>

<file path=ppt/tags/tag196.xml><?xml version="1.0" encoding="utf-8"?>
<p:tagLst xmlns:p="http://schemas.openxmlformats.org/presentationml/2006/main">
  <p:tag name="AS_UNIQUEID" val="310"/>
</p:tagLst>
</file>

<file path=ppt/tags/tag197.xml><?xml version="1.0" encoding="utf-8"?>
<p:tagLst xmlns:p="http://schemas.openxmlformats.org/presentationml/2006/main">
  <p:tag name="AS_UNIQUEID" val="311"/>
</p:tagLst>
</file>

<file path=ppt/tags/tag198.xml><?xml version="1.0" encoding="utf-8"?>
<p:tagLst xmlns:p="http://schemas.openxmlformats.org/presentationml/2006/main">
  <p:tag name="AS_UNIQUEID" val="312"/>
</p:tagLst>
</file>

<file path=ppt/tags/tag199.xml><?xml version="1.0" encoding="utf-8"?>
<p:tagLst xmlns:p="http://schemas.openxmlformats.org/presentationml/2006/main">
  <p:tag name="AS_UNIQUEID" val="315"/>
</p:tagLst>
</file>

<file path=ppt/tags/tag2.xml><?xml version="1.0" encoding="utf-8"?>
<p:tagLst xmlns:p="http://schemas.openxmlformats.org/presentationml/2006/main">
  <p:tag name="AS_UNIQUEID" val="1693"/>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AS_UNIQUEID" val="1714"/>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00.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01.xml><?xml version="1.0" encoding="utf-8"?>
<p:tagLst xmlns:p="http://schemas.openxmlformats.org/presentationml/2006/main">
  <p:tag name="AS_UNIQUEID" val="303"/>
</p:tagLst>
</file>

<file path=ppt/tags/tag202.xml><?xml version="1.0" encoding="utf-8"?>
<p:tagLst xmlns:p="http://schemas.openxmlformats.org/presentationml/2006/main">
  <p:tag name="AS_UNIQUEID" val="304"/>
</p:tagLst>
</file>

<file path=ppt/tags/tag203.xml><?xml version="1.0" encoding="utf-8"?>
<p:tagLst xmlns:p="http://schemas.openxmlformats.org/presentationml/2006/main">
  <p:tag name="AS_UNIQUEID" val="321"/>
</p:tagLst>
</file>

<file path=ppt/tags/tag204.xml><?xml version="1.0" encoding="utf-8"?>
<p:tagLst xmlns:p="http://schemas.openxmlformats.org/presentationml/2006/main">
  <p:tag name="AS_UNIQUEID" val="324"/>
</p:tagLst>
</file>

<file path=ppt/tags/tag205.xml><?xml version="1.0" encoding="utf-8"?>
<p:tagLst xmlns:p="http://schemas.openxmlformats.org/presentationml/2006/main">
  <p:tag name="AS_UNIQUEID" val="325"/>
</p:tagLst>
</file>

<file path=ppt/tags/tag206.xml><?xml version="1.0" encoding="utf-8"?>
<p:tagLst xmlns:p="http://schemas.openxmlformats.org/presentationml/2006/main">
  <p:tag name="AS_UNIQUEID" val="326"/>
</p:tagLst>
</file>

<file path=ppt/tags/tag207.xml><?xml version="1.0" encoding="utf-8"?>
<p:tagLst xmlns:p="http://schemas.openxmlformats.org/presentationml/2006/main">
  <p:tag name="AS_UNIQUEID" val="329"/>
</p:tagLst>
</file>

<file path=ppt/tags/tag208.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09.xml><?xml version="1.0" encoding="utf-8"?>
<p:tagLst xmlns:p="http://schemas.openxmlformats.org/presentationml/2006/main">
  <p:tag name="AS_UNIQUEID" val="317"/>
</p:tagLst>
</file>

<file path=ppt/tags/tag21.xml><?xml version="1.0" encoding="utf-8"?>
<p:tagLst xmlns:p="http://schemas.openxmlformats.org/presentationml/2006/main">
  <p:tag name="AS_UNIQUEID" val="1715"/>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0.xml><?xml version="1.0" encoding="utf-8"?>
<p:tagLst xmlns:p="http://schemas.openxmlformats.org/presentationml/2006/main">
  <p:tag name="AS_UNIQUEID" val="318"/>
</p:tagLst>
</file>

<file path=ppt/tags/tag211.xml><?xml version="1.0" encoding="utf-8"?>
<p:tagLst xmlns:p="http://schemas.openxmlformats.org/presentationml/2006/main">
  <p:tag name="AS_UNIQUEID" val="335"/>
</p:tagLst>
</file>

<file path=ppt/tags/tag212.xml><?xml version="1.0" encoding="utf-8"?>
<p:tagLst xmlns:p="http://schemas.openxmlformats.org/presentationml/2006/main">
  <p:tag name="AS_UNIQUEID" val="338"/>
</p:tagLst>
</file>

<file path=ppt/tags/tag213.xml><?xml version="1.0" encoding="utf-8"?>
<p:tagLst xmlns:p="http://schemas.openxmlformats.org/presentationml/2006/main">
  <p:tag name="AS_UNIQUEID" val="339"/>
</p:tagLst>
</file>

<file path=ppt/tags/tag214.xml><?xml version="1.0" encoding="utf-8"?>
<p:tagLst xmlns:p="http://schemas.openxmlformats.org/presentationml/2006/main">
  <p:tag name="AS_UNIQUEID" val="340"/>
</p:tagLst>
</file>

<file path=ppt/tags/tag215.xml><?xml version="1.0" encoding="utf-8"?>
<p:tagLst xmlns:p="http://schemas.openxmlformats.org/presentationml/2006/main">
  <p:tag name="AS_UNIQUEID" val="343"/>
</p:tagLst>
</file>

<file path=ppt/tags/tag216.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17.xml><?xml version="1.0" encoding="utf-8"?>
<p:tagLst xmlns:p="http://schemas.openxmlformats.org/presentationml/2006/main">
  <p:tag name="AS_UNIQUEID" val="331"/>
</p:tagLst>
</file>

<file path=ppt/tags/tag218.xml><?xml version="1.0" encoding="utf-8"?>
<p:tagLst xmlns:p="http://schemas.openxmlformats.org/presentationml/2006/main">
  <p:tag name="AS_UNIQUEID" val="332"/>
</p:tagLst>
</file>

<file path=ppt/tags/tag219.xml><?xml version="1.0" encoding="utf-8"?>
<p:tagLst xmlns:p="http://schemas.openxmlformats.org/presentationml/2006/main">
  <p:tag name="AS_UNIQUEID" val="349"/>
</p:tagLst>
</file>

<file path=ppt/tags/tag22.xml><?xml version="1.0" encoding="utf-8"?>
<p:tagLst xmlns:p="http://schemas.openxmlformats.org/presentationml/2006/main">
  <p:tag name="AS_UNIQUEID" val="171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20.xml><?xml version="1.0" encoding="utf-8"?>
<p:tagLst xmlns:p="http://schemas.openxmlformats.org/presentationml/2006/main">
  <p:tag name="AS_UNIQUEID" val="352"/>
</p:tagLst>
</file>

<file path=ppt/tags/tag221.xml><?xml version="1.0" encoding="utf-8"?>
<p:tagLst xmlns:p="http://schemas.openxmlformats.org/presentationml/2006/main">
  <p:tag name="AS_UNIQUEID" val="353"/>
</p:tagLst>
</file>

<file path=ppt/tags/tag222.xml><?xml version="1.0" encoding="utf-8"?>
<p:tagLst xmlns:p="http://schemas.openxmlformats.org/presentationml/2006/main">
  <p:tag name="AS_UNIQUEID" val="354"/>
</p:tagLst>
</file>

<file path=ppt/tags/tag223.xml><?xml version="1.0" encoding="utf-8"?>
<p:tagLst xmlns:p="http://schemas.openxmlformats.org/presentationml/2006/main">
  <p:tag name="AS_UNIQUEID" val="357"/>
</p:tagLst>
</file>

<file path=ppt/tags/tag224.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25.xml><?xml version="1.0" encoding="utf-8"?>
<p:tagLst xmlns:p="http://schemas.openxmlformats.org/presentationml/2006/main">
  <p:tag name="AS_UNIQUEID" val="345"/>
</p:tagLst>
</file>

<file path=ppt/tags/tag226.xml><?xml version="1.0" encoding="utf-8"?>
<p:tagLst xmlns:p="http://schemas.openxmlformats.org/presentationml/2006/main">
  <p:tag name="AS_UNIQUEID" val="346"/>
</p:tagLst>
</file>

<file path=ppt/tags/tag227.xml><?xml version="1.0" encoding="utf-8"?>
<p:tagLst xmlns:p="http://schemas.openxmlformats.org/presentationml/2006/main">
  <p:tag name="AS_UNIQUEID" val="363"/>
</p:tagLst>
</file>

<file path=ppt/tags/tag228.xml><?xml version="1.0" encoding="utf-8"?>
<p:tagLst xmlns:p="http://schemas.openxmlformats.org/presentationml/2006/main">
  <p:tag name="AS_UNIQUEID" val="366"/>
</p:tagLst>
</file>

<file path=ppt/tags/tag229.xml><?xml version="1.0" encoding="utf-8"?>
<p:tagLst xmlns:p="http://schemas.openxmlformats.org/presentationml/2006/main">
  <p:tag name="AS_UNIQUEID" val="367"/>
</p:tagLst>
</file>

<file path=ppt/tags/tag23.xml><?xml version="1.0" encoding="utf-8"?>
<p:tagLst xmlns:p="http://schemas.openxmlformats.org/presentationml/2006/main">
  <p:tag name="AS_UNIQUEID" val="171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30.xml><?xml version="1.0" encoding="utf-8"?>
<p:tagLst xmlns:p="http://schemas.openxmlformats.org/presentationml/2006/main">
  <p:tag name="AS_UNIQUEID" val="368"/>
</p:tagLst>
</file>

<file path=ppt/tags/tag231.xml><?xml version="1.0" encoding="utf-8"?>
<p:tagLst xmlns:p="http://schemas.openxmlformats.org/presentationml/2006/main">
  <p:tag name="AS_UNIQUEID" val="371"/>
</p:tagLst>
</file>

<file path=ppt/tags/tag232.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33.xml><?xml version="1.0" encoding="utf-8"?>
<p:tagLst xmlns:p="http://schemas.openxmlformats.org/presentationml/2006/main">
  <p:tag name="AS_UNIQUEID" val="359"/>
</p:tagLst>
</file>

<file path=ppt/tags/tag234.xml><?xml version="1.0" encoding="utf-8"?>
<p:tagLst xmlns:p="http://schemas.openxmlformats.org/presentationml/2006/main">
  <p:tag name="AS_UNIQUEID" val="360"/>
</p:tagLst>
</file>

<file path=ppt/tags/tag235.xml><?xml version="1.0" encoding="utf-8"?>
<p:tagLst xmlns:p="http://schemas.openxmlformats.org/presentationml/2006/main">
  <p:tag name="AS_UNIQUEID" val="377"/>
</p:tagLst>
</file>

<file path=ppt/tags/tag236.xml><?xml version="1.0" encoding="utf-8"?>
<p:tagLst xmlns:p="http://schemas.openxmlformats.org/presentationml/2006/main">
  <p:tag name="AS_UNIQUEID" val="378"/>
</p:tagLst>
</file>

<file path=ppt/tags/tag237.xml><?xml version="1.0" encoding="utf-8"?>
<p:tagLst xmlns:p="http://schemas.openxmlformats.org/presentationml/2006/main">
  <p:tag name="AS_UNIQUEID" val="379"/>
</p:tagLst>
</file>

<file path=ppt/tags/tag238.xml><?xml version="1.0" encoding="utf-8"?>
<p:tagLst xmlns:p="http://schemas.openxmlformats.org/presentationml/2006/main">
  <p:tag name="AS_UNIQUEID" val="380"/>
</p:tagLst>
</file>

<file path=ppt/tags/tag239.xml><?xml version="1.0" encoding="utf-8"?>
<p:tagLst xmlns:p="http://schemas.openxmlformats.org/presentationml/2006/main">
  <p:tag name="AS_UNIQUEID" val="381"/>
</p:tagLst>
</file>

<file path=ppt/tags/tag24.xml><?xml version="1.0" encoding="utf-8"?>
<p:tagLst xmlns:p="http://schemas.openxmlformats.org/presentationml/2006/main">
  <p:tag name="AS_UNIQUEID" val="1719"/>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0.xml><?xml version="1.0" encoding="utf-8"?>
<p:tagLst xmlns:p="http://schemas.openxmlformats.org/presentationml/2006/main">
  <p:tag name="AS_UNIQUEID" val="382"/>
</p:tagLst>
</file>

<file path=ppt/tags/tag241.xml><?xml version="1.0" encoding="utf-8"?>
<p:tagLst xmlns:p="http://schemas.openxmlformats.org/presentationml/2006/main">
  <p:tag name="AS_UNIQUEID" val="385"/>
</p:tagLst>
</file>

<file path=ppt/tags/tag242.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43.xml><?xml version="1.0" encoding="utf-8"?>
<p:tagLst xmlns:p="http://schemas.openxmlformats.org/presentationml/2006/main">
  <p:tag name="AS_UNIQUEID" val="373"/>
</p:tagLst>
</file>

<file path=ppt/tags/tag244.xml><?xml version="1.0" encoding="utf-8"?>
<p:tagLst xmlns:p="http://schemas.openxmlformats.org/presentationml/2006/main">
  <p:tag name="AS_UNIQUEID" val="374"/>
</p:tagLst>
</file>

<file path=ppt/tags/tag245.xml><?xml version="1.0" encoding="utf-8"?>
<p:tagLst xmlns:p="http://schemas.openxmlformats.org/presentationml/2006/main">
  <p:tag name="AS_UNIQUEID" val="391"/>
</p:tagLst>
</file>

<file path=ppt/tags/tag246.xml><?xml version="1.0" encoding="utf-8"?>
<p:tagLst xmlns:p="http://schemas.openxmlformats.org/presentationml/2006/main">
  <p:tag name="AS_UNIQUEID" val="392"/>
</p:tagLst>
</file>

<file path=ppt/tags/tag247.xml><?xml version="1.0" encoding="utf-8"?>
<p:tagLst xmlns:p="http://schemas.openxmlformats.org/presentationml/2006/main">
  <p:tag name="AS_UNIQUEID" val="393"/>
</p:tagLst>
</file>

<file path=ppt/tags/tag248.xml><?xml version="1.0" encoding="utf-8"?>
<p:tagLst xmlns:p="http://schemas.openxmlformats.org/presentationml/2006/main">
  <p:tag name="AS_UNIQUEID" val="394"/>
</p:tagLst>
</file>

<file path=ppt/tags/tag249.xml><?xml version="1.0" encoding="utf-8"?>
<p:tagLst xmlns:p="http://schemas.openxmlformats.org/presentationml/2006/main">
  <p:tag name="AS_UNIQUEID" val="395"/>
</p:tagLst>
</file>

<file path=ppt/tags/tag25.xml><?xml version="1.0" encoding="utf-8"?>
<p:tagLst xmlns:p="http://schemas.openxmlformats.org/presentationml/2006/main">
  <p:tag name="AS_UNIQUEID" val="172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0.xml><?xml version="1.0" encoding="utf-8"?>
<p:tagLst xmlns:p="http://schemas.openxmlformats.org/presentationml/2006/main">
  <p:tag name="AS_UNIQUEID" val="396"/>
</p:tagLst>
</file>

<file path=ppt/tags/tag251.xml><?xml version="1.0" encoding="utf-8"?>
<p:tagLst xmlns:p="http://schemas.openxmlformats.org/presentationml/2006/main">
  <p:tag name="AS_UNIQUEID" val="399"/>
</p:tagLst>
</file>

<file path=ppt/tags/tag252.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53.xml><?xml version="1.0" encoding="utf-8"?>
<p:tagLst xmlns:p="http://schemas.openxmlformats.org/presentationml/2006/main">
  <p:tag name="AS_UNIQUEID" val="387"/>
</p:tagLst>
</file>

<file path=ppt/tags/tag254.xml><?xml version="1.0" encoding="utf-8"?>
<p:tagLst xmlns:p="http://schemas.openxmlformats.org/presentationml/2006/main">
  <p:tag name="AS_UNIQUEID" val="388"/>
</p:tagLst>
</file>

<file path=ppt/tags/tag255.xml><?xml version="1.0" encoding="utf-8"?>
<p:tagLst xmlns:p="http://schemas.openxmlformats.org/presentationml/2006/main">
  <p:tag name="AS_UNIQUEID" val="405"/>
</p:tagLst>
</file>

<file path=ppt/tags/tag256.xml><?xml version="1.0" encoding="utf-8"?>
<p:tagLst xmlns:p="http://schemas.openxmlformats.org/presentationml/2006/main">
  <p:tag name="AS_UNIQUEID" val="406"/>
</p:tagLst>
</file>

<file path=ppt/tags/tag257.xml><?xml version="1.0" encoding="utf-8"?>
<p:tagLst xmlns:p="http://schemas.openxmlformats.org/presentationml/2006/main">
  <p:tag name="AS_UNIQUEID" val="407"/>
</p:tagLst>
</file>

<file path=ppt/tags/tag258.xml><?xml version="1.0" encoding="utf-8"?>
<p:tagLst xmlns:p="http://schemas.openxmlformats.org/presentationml/2006/main">
  <p:tag name="AS_UNIQUEID" val="408"/>
</p:tagLst>
</file>

<file path=ppt/tags/tag259.xml><?xml version="1.0" encoding="utf-8"?>
<p:tagLst xmlns:p="http://schemas.openxmlformats.org/presentationml/2006/main">
  <p:tag name="AS_UNIQUEID" val="409"/>
</p:tagLst>
</file>

<file path=ppt/tags/tag26.xml><?xml version="1.0" encoding="utf-8"?>
<p:tagLst xmlns:p="http://schemas.openxmlformats.org/presentationml/2006/main">
  <p:tag name="AS_UNIQUEID" val="172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60.xml><?xml version="1.0" encoding="utf-8"?>
<p:tagLst xmlns:p="http://schemas.openxmlformats.org/presentationml/2006/main">
  <p:tag name="AS_UNIQUEID" val="410"/>
</p:tagLst>
</file>

<file path=ppt/tags/tag261.xml><?xml version="1.0" encoding="utf-8"?>
<p:tagLst xmlns:p="http://schemas.openxmlformats.org/presentationml/2006/main">
  <p:tag name="AS_UNIQUEID" val="413"/>
</p:tagLst>
</file>

<file path=ppt/tags/tag262.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63.xml><?xml version="1.0" encoding="utf-8"?>
<p:tagLst xmlns:p="http://schemas.openxmlformats.org/presentationml/2006/main">
  <p:tag name="AS_UNIQUEID" val="401"/>
</p:tagLst>
</file>

<file path=ppt/tags/tag264.xml><?xml version="1.0" encoding="utf-8"?>
<p:tagLst xmlns:p="http://schemas.openxmlformats.org/presentationml/2006/main">
  <p:tag name="AS_UNIQUEID" val="402"/>
</p:tagLst>
</file>

<file path=ppt/tags/tag265.xml><?xml version="1.0" encoding="utf-8"?>
<p:tagLst xmlns:p="http://schemas.openxmlformats.org/presentationml/2006/main">
  <p:tag name="AS_UNIQUEID" val="419"/>
</p:tagLst>
</file>

<file path=ppt/tags/tag266.xml><?xml version="1.0" encoding="utf-8"?>
<p:tagLst xmlns:p="http://schemas.openxmlformats.org/presentationml/2006/main">
  <p:tag name="AS_UNIQUEID" val="420"/>
</p:tagLst>
</file>

<file path=ppt/tags/tag267.xml><?xml version="1.0" encoding="utf-8"?>
<p:tagLst xmlns:p="http://schemas.openxmlformats.org/presentationml/2006/main">
  <p:tag name="AS_UNIQUEID" val="421"/>
</p:tagLst>
</file>

<file path=ppt/tags/tag268.xml><?xml version="1.0" encoding="utf-8"?>
<p:tagLst xmlns:p="http://schemas.openxmlformats.org/presentationml/2006/main">
  <p:tag name="AS_UNIQUEID" val="422"/>
</p:tagLst>
</file>

<file path=ppt/tags/tag269.xml><?xml version="1.0" encoding="utf-8"?>
<p:tagLst xmlns:p="http://schemas.openxmlformats.org/presentationml/2006/main">
  <p:tag name="AS_UNIQUEID" val="423"/>
</p:tagLst>
</file>

<file path=ppt/tags/tag27.xml><?xml version="1.0" encoding="utf-8"?>
<p:tagLst xmlns:p="http://schemas.openxmlformats.org/presentationml/2006/main">
  <p:tag name="AS_UNIQUEID" val="172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70.xml><?xml version="1.0" encoding="utf-8"?>
<p:tagLst xmlns:p="http://schemas.openxmlformats.org/presentationml/2006/main">
  <p:tag name="AS_UNIQUEID" val="426"/>
</p:tagLst>
</file>

<file path=ppt/tags/tag271.xml><?xml version="1.0" encoding="utf-8"?>
<p:tagLst xmlns:p="http://schemas.openxmlformats.org/presentationml/2006/main">
  <p:tag name="AS_UNIQUEID" val="427"/>
  <p:tag name="KSO_WM_BEAUTIFY_FLAG" val=""/>
</p:tagLst>
</file>

<file path=ppt/tags/tag272.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73.xml><?xml version="1.0" encoding="utf-8"?>
<p:tagLst xmlns:p="http://schemas.openxmlformats.org/presentationml/2006/main">
  <p:tag name="AS_UNIQUEID" val="415"/>
</p:tagLst>
</file>

<file path=ppt/tags/tag274.xml><?xml version="1.0" encoding="utf-8"?>
<p:tagLst xmlns:p="http://schemas.openxmlformats.org/presentationml/2006/main">
  <p:tag name="AS_UNIQUEID" val="416"/>
</p:tagLst>
</file>

<file path=ppt/tags/tag275.xml><?xml version="1.0" encoding="utf-8"?>
<p:tagLst xmlns:p="http://schemas.openxmlformats.org/presentationml/2006/main">
  <p:tag name="AS_UNIQUEID" val="433"/>
</p:tagLst>
</file>

<file path=ppt/tags/tag276.xml><?xml version="1.0" encoding="utf-8"?>
<p:tagLst xmlns:p="http://schemas.openxmlformats.org/presentationml/2006/main">
  <p:tag name="AS_UNIQUEID" val="434"/>
</p:tagLst>
</file>

<file path=ppt/tags/tag277.xml><?xml version="1.0" encoding="utf-8"?>
<p:tagLst xmlns:p="http://schemas.openxmlformats.org/presentationml/2006/main">
  <p:tag name="AS_UNIQUEID" val="435"/>
</p:tagLst>
</file>

<file path=ppt/tags/tag278.xml><?xml version="1.0" encoding="utf-8"?>
<p:tagLst xmlns:p="http://schemas.openxmlformats.org/presentationml/2006/main">
  <p:tag name="AS_UNIQUEID" val="436"/>
</p:tagLst>
</file>

<file path=ppt/tags/tag279.xml><?xml version="1.0" encoding="utf-8"?>
<p:tagLst xmlns:p="http://schemas.openxmlformats.org/presentationml/2006/main">
  <p:tag name="AS_UNIQUEID" val="437"/>
</p:tagLst>
</file>

<file path=ppt/tags/tag28.xml><?xml version="1.0" encoding="utf-8"?>
<p:tagLst xmlns:p="http://schemas.openxmlformats.org/presentationml/2006/main">
  <p:tag name="AS_UNIQUEID" val="172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0.xml><?xml version="1.0" encoding="utf-8"?>
<p:tagLst xmlns:p="http://schemas.openxmlformats.org/presentationml/2006/main">
  <p:tag name="AS_UNIQUEID" val="440"/>
</p:tagLst>
</file>

<file path=ppt/tags/tag281.xml><?xml version="1.0" encoding="utf-8"?>
<p:tagLst xmlns:p="http://schemas.openxmlformats.org/presentationml/2006/main">
  <p:tag name="AS_UNIQUEID" val="441"/>
  <p:tag name="KSO_WM_BEAUTIFY_FLAG" val=""/>
</p:tagLst>
</file>

<file path=ppt/tags/tag282.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83.xml><?xml version="1.0" encoding="utf-8"?>
<p:tagLst xmlns:p="http://schemas.openxmlformats.org/presentationml/2006/main">
  <p:tag name="AS_UNIQUEID" val="429"/>
</p:tagLst>
</file>

<file path=ppt/tags/tag284.xml><?xml version="1.0" encoding="utf-8"?>
<p:tagLst xmlns:p="http://schemas.openxmlformats.org/presentationml/2006/main">
  <p:tag name="AS_UNIQUEID" val="430"/>
</p:tagLst>
</file>

<file path=ppt/tags/tag285.xml><?xml version="1.0" encoding="utf-8"?>
<p:tagLst xmlns:p="http://schemas.openxmlformats.org/presentationml/2006/main">
  <p:tag name="AS_UNIQUEID" val="447"/>
</p:tagLst>
</file>

<file path=ppt/tags/tag286.xml><?xml version="1.0" encoding="utf-8"?>
<p:tagLst xmlns:p="http://schemas.openxmlformats.org/presentationml/2006/main">
  <p:tag name="AS_UNIQUEID" val="448"/>
</p:tagLst>
</file>

<file path=ppt/tags/tag287.xml><?xml version="1.0" encoding="utf-8"?>
<p:tagLst xmlns:p="http://schemas.openxmlformats.org/presentationml/2006/main">
  <p:tag name="AS_UNIQUEID" val="449"/>
</p:tagLst>
</file>

<file path=ppt/tags/tag288.xml><?xml version="1.0" encoding="utf-8"?>
<p:tagLst xmlns:p="http://schemas.openxmlformats.org/presentationml/2006/main">
  <p:tag name="AS_UNIQUEID" val="450"/>
</p:tagLst>
</file>

<file path=ppt/tags/tag289.xml><?xml version="1.0" encoding="utf-8"?>
<p:tagLst xmlns:p="http://schemas.openxmlformats.org/presentationml/2006/main">
  <p:tag name="AS_UNIQUEID" val="451"/>
</p:tagLst>
</file>

<file path=ppt/tags/tag29.xml><?xml version="1.0" encoding="utf-8"?>
<p:tagLst xmlns:p="http://schemas.openxmlformats.org/presentationml/2006/main">
  <p:tag name="AS_UNIQUEID" val="172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0.xml><?xml version="1.0" encoding="utf-8"?>
<p:tagLst xmlns:p="http://schemas.openxmlformats.org/presentationml/2006/main">
  <p:tag name="AS_UNIQUEID" val="454"/>
</p:tagLst>
</file>

<file path=ppt/tags/tag291.xml><?xml version="1.0" encoding="utf-8"?>
<p:tagLst xmlns:p="http://schemas.openxmlformats.org/presentationml/2006/main">
  <p:tag name="AS_UNIQUEID" val="455"/>
  <p:tag name="KSO_WM_BEAUTIFY_FLAG" val=""/>
</p:tagLst>
</file>

<file path=ppt/tags/tag292.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93.xml><?xml version="1.0" encoding="utf-8"?>
<p:tagLst xmlns:p="http://schemas.openxmlformats.org/presentationml/2006/main">
  <p:tag name="AS_UNIQUEID" val="443"/>
</p:tagLst>
</file>

<file path=ppt/tags/tag294.xml><?xml version="1.0" encoding="utf-8"?>
<p:tagLst xmlns:p="http://schemas.openxmlformats.org/presentationml/2006/main">
  <p:tag name="AS_UNIQUEID" val="444"/>
</p:tagLst>
</file>

<file path=ppt/tags/tag295.xml><?xml version="1.0" encoding="utf-8"?>
<p:tagLst xmlns:p="http://schemas.openxmlformats.org/presentationml/2006/main">
  <p:tag name="AS_UNIQUEID" val="461"/>
</p:tagLst>
</file>

<file path=ppt/tags/tag296.xml><?xml version="1.0" encoding="utf-8"?>
<p:tagLst xmlns:p="http://schemas.openxmlformats.org/presentationml/2006/main">
  <p:tag name="AS_UNIQUEID" val="462"/>
</p:tagLst>
</file>

<file path=ppt/tags/tag297.xml><?xml version="1.0" encoding="utf-8"?>
<p:tagLst xmlns:p="http://schemas.openxmlformats.org/presentationml/2006/main">
  <p:tag name="AS_UNIQUEID" val="463"/>
</p:tagLst>
</file>

<file path=ppt/tags/tag298.xml><?xml version="1.0" encoding="utf-8"?>
<p:tagLst xmlns:p="http://schemas.openxmlformats.org/presentationml/2006/main">
  <p:tag name="AS_UNIQUEID" val="464"/>
</p:tagLst>
</file>

<file path=ppt/tags/tag299.xml><?xml version="1.0" encoding="utf-8"?>
<p:tagLst xmlns:p="http://schemas.openxmlformats.org/presentationml/2006/main">
  <p:tag name="AS_UNIQUEID" val="465"/>
</p:tagLst>
</file>

<file path=ppt/tags/tag3.xml><?xml version="1.0" encoding="utf-8"?>
<p:tagLst xmlns:p="http://schemas.openxmlformats.org/presentationml/2006/main">
  <p:tag name="AS_UNIQUEID" val="1694"/>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AS_UNIQUEID" val="1726"/>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00.xml><?xml version="1.0" encoding="utf-8"?>
<p:tagLst xmlns:p="http://schemas.openxmlformats.org/presentationml/2006/main">
  <p:tag name="AS_UNIQUEID" val="466"/>
</p:tagLst>
</file>

<file path=ppt/tags/tag301.xml><?xml version="1.0" encoding="utf-8"?>
<p:tagLst xmlns:p="http://schemas.openxmlformats.org/presentationml/2006/main">
  <p:tag name="AS_UNIQUEID" val="469"/>
</p:tagLst>
</file>

<file path=ppt/tags/tag302.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303.xml><?xml version="1.0" encoding="utf-8"?>
<p:tagLst xmlns:p="http://schemas.openxmlformats.org/presentationml/2006/main">
  <p:tag name="AS_UNIQUEID" val="457"/>
</p:tagLst>
</file>

<file path=ppt/tags/tag304.xml><?xml version="1.0" encoding="utf-8"?>
<p:tagLst xmlns:p="http://schemas.openxmlformats.org/presentationml/2006/main">
  <p:tag name="AS_UNIQUEID" val="458"/>
</p:tagLst>
</file>

<file path=ppt/tags/tag305.xml><?xml version="1.0" encoding="utf-8"?>
<p:tagLst xmlns:p="http://schemas.openxmlformats.org/presentationml/2006/main">
  <p:tag name="AS_UNIQUEID" val="489"/>
</p:tagLst>
</file>

<file path=ppt/tags/tag306.xml><?xml version="1.0" encoding="utf-8"?>
<p:tagLst xmlns:p="http://schemas.openxmlformats.org/presentationml/2006/main">
  <p:tag name="AS_UNIQUEID" val="490"/>
</p:tagLst>
</file>

<file path=ppt/tags/tag307.xml><?xml version="1.0" encoding="utf-8"?>
<p:tagLst xmlns:p="http://schemas.openxmlformats.org/presentationml/2006/main">
  <p:tag name="AS_UNIQUEID" val="491"/>
</p:tagLst>
</file>

<file path=ppt/tags/tag308.xml><?xml version="1.0" encoding="utf-8"?>
<p:tagLst xmlns:p="http://schemas.openxmlformats.org/presentationml/2006/main">
  <p:tag name="AS_UNIQUEID" val="492"/>
</p:tagLst>
</file>

<file path=ppt/tags/tag309.xml><?xml version="1.0" encoding="utf-8"?>
<p:tagLst xmlns:p="http://schemas.openxmlformats.org/presentationml/2006/main">
  <p:tag name="AS_UNIQUEID" val="493"/>
</p:tagLst>
</file>

<file path=ppt/tags/tag31.xml><?xml version="1.0" encoding="utf-8"?>
<p:tagLst xmlns:p="http://schemas.openxmlformats.org/presentationml/2006/main">
  <p:tag name="AS_UNIQUEID" val="1727"/>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10.xml><?xml version="1.0" encoding="utf-8"?>
<p:tagLst xmlns:p="http://schemas.openxmlformats.org/presentationml/2006/main">
  <p:tag name="AS_UNIQUEID" val="494"/>
</p:tagLst>
</file>

<file path=ppt/tags/tag311.xml><?xml version="1.0" encoding="utf-8"?>
<p:tagLst xmlns:p="http://schemas.openxmlformats.org/presentationml/2006/main">
  <p:tag name="AS_UNIQUEID" val="497"/>
</p:tagLst>
</file>

<file path=ppt/tags/tag312.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313.xml><?xml version="1.0" encoding="utf-8"?>
<p:tagLst xmlns:p="http://schemas.openxmlformats.org/presentationml/2006/main">
  <p:tag name="AS_UNIQUEID" val="485"/>
</p:tagLst>
</file>

<file path=ppt/tags/tag314.xml><?xml version="1.0" encoding="utf-8"?>
<p:tagLst xmlns:p="http://schemas.openxmlformats.org/presentationml/2006/main">
  <p:tag name="AS_UNIQUEID" val="486"/>
</p:tagLst>
</file>

<file path=ppt/tags/tag315.xml><?xml version="1.0" encoding="utf-8"?>
<p:tagLst xmlns:p="http://schemas.openxmlformats.org/presentationml/2006/main">
  <p:tag name="AS_UNIQUEID" val="475"/>
</p:tagLst>
</file>

<file path=ppt/tags/tag316.xml><?xml version="1.0" encoding="utf-8"?>
<p:tagLst xmlns:p="http://schemas.openxmlformats.org/presentationml/2006/main">
  <p:tag name="AS_UNIQUEID" val="476"/>
</p:tagLst>
</file>

<file path=ppt/tags/tag317.xml><?xml version="1.0" encoding="utf-8"?>
<p:tagLst xmlns:p="http://schemas.openxmlformats.org/presentationml/2006/main">
  <p:tag name="AS_UNIQUEID" val="477"/>
</p:tagLst>
</file>

<file path=ppt/tags/tag318.xml><?xml version="1.0" encoding="utf-8"?>
<p:tagLst xmlns:p="http://schemas.openxmlformats.org/presentationml/2006/main">
  <p:tag name="AS_UNIQUEID" val="478"/>
</p:tagLst>
</file>

<file path=ppt/tags/tag319.xml><?xml version="1.0" encoding="utf-8"?>
<p:tagLst xmlns:p="http://schemas.openxmlformats.org/presentationml/2006/main">
  <p:tag name="AS_UNIQUEID" val="479"/>
</p:tagLst>
</file>

<file path=ppt/tags/tag32.xml><?xml version="1.0" encoding="utf-8"?>
<p:tagLst xmlns:p="http://schemas.openxmlformats.org/presentationml/2006/main">
  <p:tag name="AS_UNIQUEID" val="1728"/>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20.xml><?xml version="1.0" encoding="utf-8"?>
<p:tagLst xmlns:p="http://schemas.openxmlformats.org/presentationml/2006/main">
  <p:tag name="AS_UNIQUEID" val="480"/>
</p:tagLst>
</file>

<file path=ppt/tags/tag321.xml><?xml version="1.0" encoding="utf-8"?>
<p:tagLst xmlns:p="http://schemas.openxmlformats.org/presentationml/2006/main">
  <p:tag name="AS_UNIQUEID" val="483"/>
</p:tagLst>
</file>

<file path=ppt/tags/tag322.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323.xml><?xml version="1.0" encoding="utf-8"?>
<p:tagLst xmlns:p="http://schemas.openxmlformats.org/presentationml/2006/main">
  <p:tag name="AS_UNIQUEID" val="471"/>
</p:tagLst>
</file>

<file path=ppt/tags/tag324.xml><?xml version="1.0" encoding="utf-8"?>
<p:tagLst xmlns:p="http://schemas.openxmlformats.org/presentationml/2006/main">
  <p:tag name="AS_UNIQUEID" val="472"/>
</p:tagLst>
</file>

<file path=ppt/tags/tag325.xml><?xml version="1.0" encoding="utf-8"?>
<p:tagLst xmlns:p="http://schemas.openxmlformats.org/presentationml/2006/main">
  <p:tag name="AS_UNIQUEID" val="503"/>
</p:tagLst>
</file>

<file path=ppt/tags/tag326.xml><?xml version="1.0" encoding="utf-8"?>
<p:tagLst xmlns:p="http://schemas.openxmlformats.org/presentationml/2006/main">
  <p:tag name="AS_UNIQUEID" val="504"/>
</p:tagLst>
</file>

<file path=ppt/tags/tag327.xml><?xml version="1.0" encoding="utf-8"?>
<p:tagLst xmlns:p="http://schemas.openxmlformats.org/presentationml/2006/main">
  <p:tag name="AS_UNIQUEID" val="505"/>
</p:tagLst>
</file>

<file path=ppt/tags/tag328.xml><?xml version="1.0" encoding="utf-8"?>
<p:tagLst xmlns:p="http://schemas.openxmlformats.org/presentationml/2006/main">
  <p:tag name="AS_UNIQUEID" val="506"/>
</p:tagLst>
</file>

<file path=ppt/tags/tag329.xml><?xml version="1.0" encoding="utf-8"?>
<p:tagLst xmlns:p="http://schemas.openxmlformats.org/presentationml/2006/main">
  <p:tag name="AS_UNIQUEID" val="507"/>
</p:tagLst>
</file>

<file path=ppt/tags/tag33.xml><?xml version="1.0" encoding="utf-8"?>
<p:tagLst xmlns:p="http://schemas.openxmlformats.org/presentationml/2006/main">
  <p:tag name="AS_UNIQUEID" val="1729"/>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30.xml><?xml version="1.0" encoding="utf-8"?>
<p:tagLst xmlns:p="http://schemas.openxmlformats.org/presentationml/2006/main">
  <p:tag name="AS_UNIQUEID" val="508"/>
</p:tagLst>
</file>

<file path=ppt/tags/tag331.xml><?xml version="1.0" encoding="utf-8"?>
<p:tagLst xmlns:p="http://schemas.openxmlformats.org/presentationml/2006/main">
  <p:tag name="AS_UNIQUEID" val="509"/>
</p:tagLst>
</file>

<file path=ppt/tags/tag332.xml><?xml version="1.0" encoding="utf-8"?>
<p:tagLst xmlns:p="http://schemas.openxmlformats.org/presentationml/2006/main">
  <p:tag name="AS_UNIQUEID" val="510"/>
</p:tagLst>
</file>

<file path=ppt/tags/tag333.xml><?xml version="1.0" encoding="utf-8"?>
<p:tagLst xmlns:p="http://schemas.openxmlformats.org/presentationml/2006/main">
  <p:tag name="AS_UNIQUEID" val="511"/>
</p:tagLst>
</file>

<file path=ppt/tags/tag334.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335.xml><?xml version="1.0" encoding="utf-8"?>
<p:tagLst xmlns:p="http://schemas.openxmlformats.org/presentationml/2006/main">
  <p:tag name="AS_UNIQUEID" val="499"/>
</p:tagLst>
</file>

<file path=ppt/tags/tag336.xml><?xml version="1.0" encoding="utf-8"?>
<p:tagLst xmlns:p="http://schemas.openxmlformats.org/presentationml/2006/main">
  <p:tag name="AS_UNIQUEID" val="500"/>
</p:tagLst>
</file>

<file path=ppt/tags/tag337.xml><?xml version="1.0" encoding="utf-8"?>
<p:tagLst xmlns:p="http://schemas.openxmlformats.org/presentationml/2006/main">
  <p:tag name="AS_UNIQUEID" val="517"/>
</p:tagLst>
</file>

<file path=ppt/tags/tag338.xml><?xml version="1.0" encoding="utf-8"?>
<p:tagLst xmlns:p="http://schemas.openxmlformats.org/presentationml/2006/main">
  <p:tag name="AS_UNIQUEID" val="518"/>
</p:tagLst>
</file>

<file path=ppt/tags/tag339.xml><?xml version="1.0" encoding="utf-8"?>
<p:tagLst xmlns:p="http://schemas.openxmlformats.org/presentationml/2006/main">
  <p:tag name="AS_UNIQUEID" val="519"/>
</p:tagLst>
</file>

<file path=ppt/tags/tag34.xml><?xml version="1.0" encoding="utf-8"?>
<p:tagLst xmlns:p="http://schemas.openxmlformats.org/presentationml/2006/main">
  <p:tag name="AS_UNIQUEID" val="1731"/>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40.xml><?xml version="1.0" encoding="utf-8"?>
<p:tagLst xmlns:p="http://schemas.openxmlformats.org/presentationml/2006/main">
  <p:tag name="AS_UNIQUEID" val="520"/>
</p:tagLst>
</file>

<file path=ppt/tags/tag341.xml><?xml version="1.0" encoding="utf-8"?>
<p:tagLst xmlns:p="http://schemas.openxmlformats.org/presentationml/2006/main">
  <p:tag name="AS_UNIQUEID" val="521"/>
</p:tagLst>
</file>

<file path=ppt/tags/tag342.xml><?xml version="1.0" encoding="utf-8"?>
<p:tagLst xmlns:p="http://schemas.openxmlformats.org/presentationml/2006/main">
  <p:tag name="AS_UNIQUEID" val="522"/>
</p:tagLst>
</file>

<file path=ppt/tags/tag343.xml><?xml version="1.0" encoding="utf-8"?>
<p:tagLst xmlns:p="http://schemas.openxmlformats.org/presentationml/2006/main">
  <p:tag name="AS_UNIQUEID" val="523"/>
</p:tagLst>
</file>

<file path=ppt/tags/tag344.xml><?xml version="1.0" encoding="utf-8"?>
<p:tagLst xmlns:p="http://schemas.openxmlformats.org/presentationml/2006/main">
  <p:tag name="AS_UNIQUEID" val="524"/>
</p:tagLst>
</file>

<file path=ppt/tags/tag345.xml><?xml version="1.0" encoding="utf-8"?>
<p:tagLst xmlns:p="http://schemas.openxmlformats.org/presentationml/2006/main">
  <p:tag name="AS_UNIQUEID" val="525"/>
</p:tagLst>
</file>

<file path=ppt/tags/tag346.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347.xml><?xml version="1.0" encoding="utf-8"?>
<p:tagLst xmlns:p="http://schemas.openxmlformats.org/presentationml/2006/main">
  <p:tag name="AS_UNIQUEID" val="513"/>
</p:tagLst>
</file>

<file path=ppt/tags/tag348.xml><?xml version="1.0" encoding="utf-8"?>
<p:tagLst xmlns:p="http://schemas.openxmlformats.org/presentationml/2006/main">
  <p:tag name="AS_UNIQUEID" val="514"/>
</p:tagLst>
</file>

<file path=ppt/tags/tag349.xml><?xml version="1.0" encoding="utf-8"?>
<p:tagLst xmlns:p="http://schemas.openxmlformats.org/presentationml/2006/main">
  <p:tag name="AS_UNIQUEID" val="1871"/>
</p:tagLst>
</file>

<file path=ppt/tags/tag35.xml><?xml version="1.0" encoding="utf-8"?>
<p:tagLst xmlns:p="http://schemas.openxmlformats.org/presentationml/2006/main">
  <p:tag name="AS_UNIQUEID" val="1732"/>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50.xml><?xml version="1.0" encoding="utf-8"?>
<p:tagLst xmlns:p="http://schemas.openxmlformats.org/presentationml/2006/main">
  <p:tag name="AS_UNIQUEID" val="346"/>
</p:tagLst>
</file>

<file path=ppt/tags/tag351.xml><?xml version="1.0" encoding="utf-8"?>
<p:tagLst xmlns:p="http://schemas.openxmlformats.org/presentationml/2006/main">
  <p:tag name="AS_UNIQUEID" val="347"/>
</p:tagLst>
</file>

<file path=ppt/tags/tag352.xml><?xml version="1.0" encoding="utf-8"?>
<p:tagLst xmlns:p="http://schemas.openxmlformats.org/presentationml/2006/main">
  <p:tag name="AS_UNIQUEID" val="348"/>
</p:tagLst>
</file>

<file path=ppt/tags/tag353.xml><?xml version="1.0" encoding="utf-8"?>
<p:tagLst xmlns:p="http://schemas.openxmlformats.org/presentationml/2006/main">
  <p:tag name="AS_UNIQUEID" val="349"/>
</p:tagLst>
</file>

<file path=ppt/tags/tag354.xml><?xml version="1.0" encoding="utf-8"?>
<p:tagLst xmlns:p="http://schemas.openxmlformats.org/presentationml/2006/main">
  <p:tag name="AS_UNIQUEID" val="350"/>
</p:tagLst>
</file>

<file path=ppt/tags/tag355.xml><?xml version="1.0" encoding="utf-8"?>
<p:tagLst xmlns:p="http://schemas.openxmlformats.org/presentationml/2006/main">
  <p:tag name="AS_UNIQUEID" val="661"/>
</p:tagLst>
</file>

<file path=ppt/tags/tag356.xml><?xml version="1.0" encoding="utf-8"?>
<p:tagLst xmlns:p="http://schemas.openxmlformats.org/presentationml/2006/main">
  <p:tag name="AS_UNIQUEID" val="662"/>
</p:tagLst>
</file>

<file path=ppt/tags/tag357.xml><?xml version="1.0" encoding="utf-8"?>
<p:tagLst xmlns:p="http://schemas.openxmlformats.org/presentationml/2006/main">
  <p:tag name="AS_UNIQUEID" val="663"/>
</p:tagLst>
</file>

<file path=ppt/tags/tag358.xml><?xml version="1.0" encoding="utf-8"?>
<p:tagLst xmlns:p="http://schemas.openxmlformats.org/presentationml/2006/main">
  <p:tag name="AS_UNIQUEID" val="664"/>
</p:tagLst>
</file>

<file path=ppt/tags/tag359.xml><?xml version="1.0" encoding="utf-8"?>
<p:tagLst xmlns:p="http://schemas.openxmlformats.org/presentationml/2006/main">
  <p:tag name="AS_UNIQUEID" val="665"/>
</p:tagLst>
</file>

<file path=ppt/tags/tag36.xml><?xml version="1.0" encoding="utf-8"?>
<p:tagLst xmlns:p="http://schemas.openxmlformats.org/presentationml/2006/main">
  <p:tag name="AS_UNIQUEID" val="1733"/>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60.xml><?xml version="1.0" encoding="utf-8"?>
<p:tagLst xmlns:p="http://schemas.openxmlformats.org/presentationml/2006/main">
  <p:tag name="AS_UNIQUEID" val="666"/>
</p:tagLst>
</file>

<file path=ppt/tags/tag361.xml><?xml version="1.0" encoding="utf-8"?>
<p:tagLst xmlns:p="http://schemas.openxmlformats.org/presentationml/2006/main">
  <p:tag name="AS_UNIQUEID" val="667"/>
</p:tagLst>
</file>

<file path=ppt/tags/tag362.xml><?xml version="1.0" encoding="utf-8"?>
<p:tagLst xmlns:p="http://schemas.openxmlformats.org/presentationml/2006/main">
  <p:tag name="AS_UNIQUEID" val="668"/>
</p:tagLst>
</file>

<file path=ppt/tags/tag363.xml><?xml version="1.0" encoding="utf-8"?>
<p:tagLst xmlns:p="http://schemas.openxmlformats.org/presentationml/2006/main">
  <p:tag name="AS_UNIQUEID" val="669"/>
</p:tagLst>
</file>

<file path=ppt/tags/tag364.xml><?xml version="1.0" encoding="utf-8"?>
<p:tagLst xmlns:p="http://schemas.openxmlformats.org/presentationml/2006/main">
  <p:tag name="AS_UNIQUEID" val="1873"/>
</p:tagLst>
</file>

<file path=ppt/tags/tag365.xml><?xml version="1.0" encoding="utf-8"?>
<p:tagLst xmlns:p="http://schemas.openxmlformats.org/presentationml/2006/main">
  <p:tag name="AS_UNIQUEID" val="1874"/>
</p:tagLst>
</file>

<file path=ppt/tags/tag366.xml><?xml version="1.0" encoding="utf-8"?>
<p:tagLst xmlns:p="http://schemas.openxmlformats.org/presentationml/2006/main">
  <p:tag name="AS_UNIQUEID" val="1875"/>
</p:tagLst>
</file>

<file path=ppt/tags/tag367.xml><?xml version="1.0" encoding="utf-8"?>
<p:tagLst xmlns:p="http://schemas.openxmlformats.org/presentationml/2006/main">
  <p:tag name="AS_UNIQUEID" val="1876"/>
</p:tagLst>
</file>

<file path=ppt/tags/tag368.xml><?xml version="1.0" encoding="utf-8"?>
<p:tagLst xmlns:p="http://schemas.openxmlformats.org/presentationml/2006/main">
  <p:tag name="AS_UNIQUEID" val="1877"/>
</p:tagLst>
</file>

<file path=ppt/tags/tag369.xml><?xml version="1.0" encoding="utf-8"?>
<p:tagLst xmlns:p="http://schemas.openxmlformats.org/presentationml/2006/main">
  <p:tag name="AS_UNIQUEID" val="1878"/>
</p:tagLst>
</file>

<file path=ppt/tags/tag37.xml><?xml version="1.0" encoding="utf-8"?>
<p:tagLst xmlns:p="http://schemas.openxmlformats.org/presentationml/2006/main">
  <p:tag name="AS_UNIQUEID" val="1735"/>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70.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371.xml><?xml version="1.0" encoding="utf-8"?>
<p:tagLst xmlns:p="http://schemas.openxmlformats.org/presentationml/2006/main">
  <p:tag name="AS_UNIQUEID" val="386"/>
</p:tagLst>
</file>

<file path=ppt/tags/tag372.xml><?xml version="1.0" encoding="utf-8"?>
<p:tagLst xmlns:p="http://schemas.openxmlformats.org/presentationml/2006/main">
  <p:tag name="AS_UNIQUEID" val="387"/>
</p:tagLst>
</file>

<file path=ppt/tags/tag373.xml><?xml version="1.0" encoding="utf-8"?>
<p:tagLst xmlns:p="http://schemas.openxmlformats.org/presentationml/2006/main">
  <p:tag name="AS_UNIQUEID" val="683"/>
</p:tagLst>
</file>

<file path=ppt/tags/tag374.xml><?xml version="1.0" encoding="utf-8"?>
<p:tagLst xmlns:p="http://schemas.openxmlformats.org/presentationml/2006/main">
  <p:tag name="KSO_WM_SPECIAL_SOURCE" val="bdnull"/>
</p:tagLst>
</file>

<file path=ppt/tags/tag375.xml><?xml version="1.0" encoding="utf-8"?>
<p:tagLst xmlns:p="http://schemas.openxmlformats.org/presentationml/2006/main">
  <p:tag name="AS_UNIQUEID" val="398"/>
</p:tagLst>
</file>

<file path=ppt/tags/tag376.xml><?xml version="1.0" encoding="utf-8"?>
<p:tagLst xmlns:p="http://schemas.openxmlformats.org/presentationml/2006/main">
  <p:tag name="AS_UNIQUEID" val="399"/>
</p:tagLst>
</file>

<file path=ppt/tags/tag377.xml><?xml version="1.0" encoding="utf-8"?>
<p:tagLst xmlns:p="http://schemas.openxmlformats.org/presentationml/2006/main">
  <p:tag name="AS_UNIQUEID" val="400"/>
</p:tagLst>
</file>

<file path=ppt/tags/tag378.xml><?xml version="1.0" encoding="utf-8"?>
<p:tagLst xmlns:p="http://schemas.openxmlformats.org/presentationml/2006/main">
  <p:tag name="AS_UNIQUEID" val="401"/>
</p:tagLst>
</file>

<file path=ppt/tags/tag379.xml><?xml version="1.0" encoding="utf-8"?>
<p:tagLst xmlns:p="http://schemas.openxmlformats.org/presentationml/2006/main">
  <p:tag name="KSO_WM_SPECIAL_SOURCE" val="bdnull"/>
</p:tagLst>
</file>

<file path=ppt/tags/tag38.xml><?xml version="1.0" encoding="utf-8"?>
<p:tagLst xmlns:p="http://schemas.openxmlformats.org/presentationml/2006/main">
  <p:tag name="AS_UNIQUEID" val="1736"/>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80.xml><?xml version="1.0" encoding="utf-8"?>
<p:tagLst xmlns:p="http://schemas.openxmlformats.org/presentationml/2006/main">
  <p:tag name="AS_UNIQUEID" val="404"/>
</p:tagLst>
</file>

<file path=ppt/tags/tag381.xml><?xml version="1.0" encoding="utf-8"?>
<p:tagLst xmlns:p="http://schemas.openxmlformats.org/presentationml/2006/main">
  <p:tag name="AS_UNIQUEID" val="405"/>
</p:tagLst>
</file>

<file path=ppt/tags/tag382.xml><?xml version="1.0" encoding="utf-8"?>
<p:tagLst xmlns:p="http://schemas.openxmlformats.org/presentationml/2006/main">
  <p:tag name="AS_UNIQUEID" val="406"/>
</p:tagLst>
</file>

<file path=ppt/tags/tag383.xml><?xml version="1.0" encoding="utf-8"?>
<p:tagLst xmlns:p="http://schemas.openxmlformats.org/presentationml/2006/main">
  <p:tag name="KSO_WM_SPECIAL_SOURCE" val="bdnull"/>
</p:tagLst>
</file>

<file path=ppt/tags/tag384.xml><?xml version="1.0" encoding="utf-8"?>
<p:tagLst xmlns:p="http://schemas.openxmlformats.org/presentationml/2006/main">
  <p:tag name="AS_UNIQUEID" val="412"/>
</p:tagLst>
</file>

<file path=ppt/tags/tag385.xml><?xml version="1.0" encoding="utf-8"?>
<p:tagLst xmlns:p="http://schemas.openxmlformats.org/presentationml/2006/main">
  <p:tag name="AS_UNIQUEID" val="413"/>
</p:tagLst>
</file>

<file path=ppt/tags/tag386.xml><?xml version="1.0" encoding="utf-8"?>
<p:tagLst xmlns:p="http://schemas.openxmlformats.org/presentationml/2006/main">
  <p:tag name="AS_UNIQUEID" val="414"/>
</p:tagLst>
</file>

<file path=ppt/tags/tag387.xml><?xml version="1.0" encoding="utf-8"?>
<p:tagLst xmlns:p="http://schemas.openxmlformats.org/presentationml/2006/main">
  <p:tag name="AS_UNIQUEID" val="415"/>
</p:tagLst>
</file>

<file path=ppt/tags/tag388.xml><?xml version="1.0" encoding="utf-8"?>
<p:tagLst xmlns:p="http://schemas.openxmlformats.org/presentationml/2006/main">
  <p:tag name="KSO_WM_SPECIAL_SOURCE" val="bdnull"/>
</p:tagLst>
</file>

<file path=ppt/tags/tag389.xml><?xml version="1.0" encoding="utf-8"?>
<p:tagLst xmlns:p="http://schemas.openxmlformats.org/presentationml/2006/main">
  <p:tag name="AS_UNIQUEID" val="408"/>
</p:tagLst>
</file>

<file path=ppt/tags/tag39.xml><?xml version="1.0" encoding="utf-8"?>
<p:tagLst xmlns:p="http://schemas.openxmlformats.org/presentationml/2006/main">
  <p:tag name="AS_UNIQUEID" val="1737"/>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90.xml><?xml version="1.0" encoding="utf-8"?>
<p:tagLst xmlns:p="http://schemas.openxmlformats.org/presentationml/2006/main">
  <p:tag name="AS_UNIQUEID" val="409"/>
</p:tagLst>
</file>

<file path=ppt/tags/tag391.xml><?xml version="1.0" encoding="utf-8"?>
<p:tagLst xmlns:p="http://schemas.openxmlformats.org/presentationml/2006/main">
  <p:tag name="AS_UNIQUEID" val="439"/>
</p:tagLst>
</file>

<file path=ppt/tags/tag392.xml><?xml version="1.0" encoding="utf-8"?>
<p:tagLst xmlns:p="http://schemas.openxmlformats.org/presentationml/2006/main">
  <p:tag name="AS_UNIQUEID" val="440"/>
</p:tagLst>
</file>

<file path=ppt/tags/tag393.xml><?xml version="1.0" encoding="utf-8"?>
<p:tagLst xmlns:p="http://schemas.openxmlformats.org/presentationml/2006/main">
  <p:tag name="AS_UNIQUEID" val="441"/>
</p:tagLst>
</file>

<file path=ppt/tags/tag394.xml><?xml version="1.0" encoding="utf-8"?>
<p:tagLst xmlns:p="http://schemas.openxmlformats.org/presentationml/2006/main">
  <p:tag name="KSO_WM_SPECIAL_SOURCE" val="bdnull"/>
</p:tagLst>
</file>

<file path=ppt/tags/tag395.xml><?xml version="1.0" encoding="utf-8"?>
<p:tagLst xmlns:p="http://schemas.openxmlformats.org/presentationml/2006/main">
  <p:tag name="AS_UNIQUEID" val="435"/>
</p:tagLst>
</file>

<file path=ppt/tags/tag396.xml><?xml version="1.0" encoding="utf-8"?>
<p:tagLst xmlns:p="http://schemas.openxmlformats.org/presentationml/2006/main">
  <p:tag name="AS_UNIQUEID" val="436"/>
</p:tagLst>
</file>

<file path=ppt/tags/tag397.xml><?xml version="1.0" encoding="utf-8"?>
<p:tagLst xmlns:p="http://schemas.openxmlformats.org/presentationml/2006/main">
  <p:tag name="AS_UNIQUEID" val="444"/>
</p:tagLst>
</file>

<file path=ppt/tags/tag398.xml><?xml version="1.0" encoding="utf-8"?>
<p:tagLst xmlns:p="http://schemas.openxmlformats.org/presentationml/2006/main">
  <p:tag name="AS_UNIQUEID" val="445"/>
</p:tagLst>
</file>

<file path=ppt/tags/tag399.xml><?xml version="1.0" encoding="utf-8"?>
<p:tagLst xmlns:p="http://schemas.openxmlformats.org/presentationml/2006/main">
  <p:tag name="AS_UNIQUEID" val="446"/>
</p:tagLst>
</file>

<file path=ppt/tags/tag4.xml><?xml version="1.0" encoding="utf-8"?>
<p:tagLst xmlns:p="http://schemas.openxmlformats.org/presentationml/2006/main">
  <p:tag name="AS_UNIQUEID" val="1695"/>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AS_UNIQUEID" val="1738"/>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00.xml><?xml version="1.0" encoding="utf-8"?>
<p:tagLst xmlns:p="http://schemas.openxmlformats.org/presentationml/2006/main">
  <p:tag name="AS_UNIQUEID" val="447"/>
</p:tagLst>
</file>

<file path=ppt/tags/tag401.xml><?xml version="1.0" encoding="utf-8"?>
<p:tagLst xmlns:p="http://schemas.openxmlformats.org/presentationml/2006/main">
  <p:tag name="KSO_WM_SPECIAL_SOURCE" val="bdnull"/>
</p:tagLst>
</file>

<file path=ppt/tags/tag402.xml><?xml version="1.0" encoding="utf-8"?>
<p:tagLst xmlns:p="http://schemas.openxmlformats.org/presentationml/2006/main">
  <p:tag name="AS_UNIQUEID" val="449"/>
</p:tagLst>
</file>

<file path=ppt/tags/tag403.xml><?xml version="1.0" encoding="utf-8"?>
<p:tagLst xmlns:p="http://schemas.openxmlformats.org/presentationml/2006/main">
  <p:tag name="AS_UNIQUEID" val="450"/>
</p:tagLst>
</file>

<file path=ppt/tags/tag404.xml><?xml version="1.0" encoding="utf-8"?>
<p:tagLst xmlns:p="http://schemas.openxmlformats.org/presentationml/2006/main">
  <p:tag name="AS_UNIQUEID" val="451"/>
</p:tagLst>
</file>

<file path=ppt/tags/tag405.xml><?xml version="1.0" encoding="utf-8"?>
<p:tagLst xmlns:p="http://schemas.openxmlformats.org/presentationml/2006/main">
  <p:tag name="AS_UNIQUEID" val="452"/>
</p:tagLst>
</file>

<file path=ppt/tags/tag406.xml><?xml version="1.0" encoding="utf-8"?>
<p:tagLst xmlns:p="http://schemas.openxmlformats.org/presentationml/2006/main">
  <p:tag name="KSO_WM_SPECIAL_SOURCE" val="bdnull"/>
</p:tagLst>
</file>

<file path=ppt/tags/tag407.xml><?xml version="1.0" encoding="utf-8"?>
<p:tagLst xmlns:p="http://schemas.openxmlformats.org/presentationml/2006/main">
  <p:tag name="AS_UNIQUEID" val="471"/>
</p:tagLst>
</file>

<file path=ppt/tags/tag408.xml><?xml version="1.0" encoding="utf-8"?>
<p:tagLst xmlns:p="http://schemas.openxmlformats.org/presentationml/2006/main">
  <p:tag name="AS_UNIQUEID" val="472"/>
</p:tagLst>
</file>

<file path=ppt/tags/tag409.xml><?xml version="1.0" encoding="utf-8"?>
<p:tagLst xmlns:p="http://schemas.openxmlformats.org/presentationml/2006/main">
  <p:tag name="AS_UNIQUEID" val="473"/>
</p:tagLst>
</file>

<file path=ppt/tags/tag41.xml><?xml version="1.0" encoding="utf-8"?>
<p:tagLst xmlns:p="http://schemas.openxmlformats.org/presentationml/2006/main">
  <p:tag name="AS_UNIQUEID" val="173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10.xml><?xml version="1.0" encoding="utf-8"?>
<p:tagLst xmlns:p="http://schemas.openxmlformats.org/presentationml/2006/main">
  <p:tag name="KSO_WM_SPECIAL_SOURCE" val="bdnull"/>
</p:tagLst>
</file>

<file path=ppt/tags/tag411.xml><?xml version="1.0" encoding="utf-8"?>
<p:tagLst xmlns:p="http://schemas.openxmlformats.org/presentationml/2006/main">
  <p:tag name="AS_UNIQUEID" val="511"/>
</p:tagLst>
</file>

<file path=ppt/tags/tag412.xml><?xml version="1.0" encoding="utf-8"?>
<p:tagLst xmlns:p="http://schemas.openxmlformats.org/presentationml/2006/main">
  <p:tag name="AS_UNIQUEID" val="512"/>
</p:tagLst>
</file>

<file path=ppt/tags/tag413.xml><?xml version="1.0" encoding="utf-8"?>
<p:tagLst xmlns:p="http://schemas.openxmlformats.org/presentationml/2006/main">
  <p:tag name="AS_UNIQUEID" val="513"/>
</p:tagLst>
</file>

<file path=ppt/tags/tag414.xml><?xml version="1.0" encoding="utf-8"?>
<p:tagLst xmlns:p="http://schemas.openxmlformats.org/presentationml/2006/main">
  <p:tag name="AS_UNIQUEID" val="514"/>
</p:tagLst>
</file>

<file path=ppt/tags/tag415.xml><?xml version="1.0" encoding="utf-8"?>
<p:tagLst xmlns:p="http://schemas.openxmlformats.org/presentationml/2006/main">
  <p:tag name="KSO_WM_SPECIAL_SOURCE" val="bdnull"/>
</p:tagLst>
</file>

<file path=ppt/tags/tag416.xml><?xml version="1.0" encoding="utf-8"?>
<p:tagLst xmlns:p="http://schemas.openxmlformats.org/presentationml/2006/main">
  <p:tag name="AS_UNIQUEID" val="521"/>
</p:tagLst>
</file>

<file path=ppt/tags/tag417.xml><?xml version="1.0" encoding="utf-8"?>
<p:tagLst xmlns:p="http://schemas.openxmlformats.org/presentationml/2006/main">
  <p:tag name="AS_UNIQUEID" val="522"/>
</p:tagLst>
</file>

<file path=ppt/tags/tag418.xml><?xml version="1.0" encoding="utf-8"?>
<p:tagLst xmlns:p="http://schemas.openxmlformats.org/presentationml/2006/main">
  <p:tag name="AS_UNIQUEID" val="523"/>
</p:tagLst>
</file>

<file path=ppt/tags/tag419.xml><?xml version="1.0" encoding="utf-8"?>
<p:tagLst xmlns:p="http://schemas.openxmlformats.org/presentationml/2006/main">
  <p:tag name="AS_UNIQUEID" val="524"/>
</p:tagLst>
</file>

<file path=ppt/tags/tag42.xml><?xml version="1.0" encoding="utf-8"?>
<p:tagLst xmlns:p="http://schemas.openxmlformats.org/presentationml/2006/main">
  <p:tag name="AS_UNIQUEID" val="174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20.xml><?xml version="1.0" encoding="utf-8"?>
<p:tagLst xmlns:p="http://schemas.openxmlformats.org/presentationml/2006/main">
  <p:tag name="AS_UNIQUEID" val="525"/>
</p:tagLst>
</file>

<file path=ppt/tags/tag421.xml><?xml version="1.0" encoding="utf-8"?>
<p:tagLst xmlns:p="http://schemas.openxmlformats.org/presentationml/2006/main">
  <p:tag name="AS_UNIQUEID" val="526"/>
</p:tagLst>
</file>

<file path=ppt/tags/tag422.xml><?xml version="1.0" encoding="utf-8"?>
<p:tagLst xmlns:p="http://schemas.openxmlformats.org/presentationml/2006/main">
  <p:tag name="AS_UNIQUEID" val="527"/>
</p:tagLst>
</file>

<file path=ppt/tags/tag423.xml><?xml version="1.0" encoding="utf-8"?>
<p:tagLst xmlns:p="http://schemas.openxmlformats.org/presentationml/2006/main">
  <p:tag name="AS_UNIQUEID" val="528"/>
</p:tagLst>
</file>

<file path=ppt/tags/tag424.xml><?xml version="1.0" encoding="utf-8"?>
<p:tagLst xmlns:p="http://schemas.openxmlformats.org/presentationml/2006/main">
  <p:tag name="AS_UNIQUEID" val="529"/>
</p:tagLst>
</file>

<file path=ppt/tags/tag425.xml><?xml version="1.0" encoding="utf-8"?>
<p:tagLst xmlns:p="http://schemas.openxmlformats.org/presentationml/2006/main">
  <p:tag name="AS_UNIQUEID" val="530"/>
</p:tagLst>
</file>

<file path=ppt/tags/tag426.xml><?xml version="1.0" encoding="utf-8"?>
<p:tagLst xmlns:p="http://schemas.openxmlformats.org/presentationml/2006/main">
  <p:tag name="AS_UNIQUEID" val="531"/>
</p:tagLst>
</file>

<file path=ppt/tags/tag427.xml><?xml version="1.0" encoding="utf-8"?>
<p:tagLst xmlns:p="http://schemas.openxmlformats.org/presentationml/2006/main">
  <p:tag name="KSO_WM_SPECIAL_SOURCE" val="bdnull"/>
</p:tagLst>
</file>

<file path=ppt/tags/tag428.xml><?xml version="1.0" encoding="utf-8"?>
<p:tagLst xmlns:p="http://schemas.openxmlformats.org/presentationml/2006/main">
  <p:tag name="AS_UNIQUEID" val="516"/>
</p:tagLst>
</file>

<file path=ppt/tags/tag429.xml><?xml version="1.0" encoding="utf-8"?>
<p:tagLst xmlns:p="http://schemas.openxmlformats.org/presentationml/2006/main">
  <p:tag name="AS_UNIQUEID" val="517"/>
</p:tagLst>
</file>

<file path=ppt/tags/tag43.xml><?xml version="1.0" encoding="utf-8"?>
<p:tagLst xmlns:p="http://schemas.openxmlformats.org/presentationml/2006/main">
  <p:tag name="AS_UNIQUEID" val="1742"/>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30.xml><?xml version="1.0" encoding="utf-8"?>
<p:tagLst xmlns:p="http://schemas.openxmlformats.org/presentationml/2006/main">
  <p:tag name="AS_UNIQUEID" val="518"/>
</p:tagLst>
</file>

<file path=ppt/tags/tag431.xml><?xml version="1.0" encoding="utf-8"?>
<p:tagLst xmlns:p="http://schemas.openxmlformats.org/presentationml/2006/main">
  <p:tag name="AS_UNIQUEID" val="1893"/>
</p:tagLst>
</file>

<file path=ppt/tags/tag432.xml><?xml version="1.0" encoding="utf-8"?>
<p:tagLst xmlns:p="http://schemas.openxmlformats.org/presentationml/2006/main">
  <p:tag name="AS_UNIQUEID" val="1894"/>
</p:tagLst>
</file>

<file path=ppt/tags/tag433.xml><?xml version="1.0" encoding="utf-8"?>
<p:tagLst xmlns:p="http://schemas.openxmlformats.org/presentationml/2006/main">
  <p:tag name="AS_UNIQUEID" val="683"/>
</p:tagLst>
</file>

<file path=ppt/tags/tag434.xml><?xml version="1.0" encoding="utf-8"?>
<p:tagLst xmlns:p="http://schemas.openxmlformats.org/presentationml/2006/main">
  <p:tag name="AS_UNIQUEID" val="690"/>
</p:tagLst>
</file>

<file path=ppt/tags/tag435.xml><?xml version="1.0" encoding="utf-8"?>
<p:tagLst xmlns:p="http://schemas.openxmlformats.org/presentationml/2006/main">
  <p:tag name="AS_UNIQUEID" val="691"/>
</p:tagLst>
</file>

<file path=ppt/tags/tag436.xml><?xml version="1.0" encoding="utf-8"?>
<p:tagLst xmlns:p="http://schemas.openxmlformats.org/presentationml/2006/main">
  <p:tag name="AS_UNIQUEID" val="692"/>
</p:tagLst>
</file>

<file path=ppt/tags/tag437.xml><?xml version="1.0" encoding="utf-8"?>
<p:tagLst xmlns:p="http://schemas.openxmlformats.org/presentationml/2006/main">
  <p:tag name="AS_UNIQUEID" val="693"/>
</p:tagLst>
</file>

<file path=ppt/tags/tag438.xml><?xml version="1.0" encoding="utf-8"?>
<p:tagLst xmlns:p="http://schemas.openxmlformats.org/presentationml/2006/main">
  <p:tag name="AS_UNIQUEID" val="694"/>
</p:tagLst>
</file>

<file path=ppt/tags/tag439.xml><?xml version="1.0" encoding="utf-8"?>
<p:tagLst xmlns:p="http://schemas.openxmlformats.org/presentationml/2006/main">
  <p:tag name="AS_UNIQUEID" val="695"/>
</p:tagLst>
</file>

<file path=ppt/tags/tag44.xml><?xml version="1.0" encoding="utf-8"?>
<p:tagLst xmlns:p="http://schemas.openxmlformats.org/presentationml/2006/main">
  <p:tag name="AS_UNIQUEID" val="1743"/>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40.xml><?xml version="1.0" encoding="utf-8"?>
<p:tagLst xmlns:p="http://schemas.openxmlformats.org/presentationml/2006/main">
  <p:tag name="AS_UNIQUEID" val="696"/>
</p:tagLst>
</file>

<file path=ppt/tags/tag441.xml><?xml version="1.0" encoding="utf-8"?>
<p:tagLst xmlns:p="http://schemas.openxmlformats.org/presentationml/2006/main">
  <p:tag name="AS_UNIQUEID" val="697"/>
</p:tagLst>
</file>

<file path=ppt/tags/tag442.xml><?xml version="1.0" encoding="utf-8"?>
<p:tagLst xmlns:p="http://schemas.openxmlformats.org/presentationml/2006/main">
  <p:tag name="AS_UNIQUEID" val="698"/>
</p:tagLst>
</file>

<file path=ppt/tags/tag443.xml><?xml version="1.0" encoding="utf-8"?>
<p:tagLst xmlns:p="http://schemas.openxmlformats.org/presentationml/2006/main">
  <p:tag name="AS_UNIQUEID" val="699"/>
</p:tagLst>
</file>

<file path=ppt/tags/tag444.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445.xml><?xml version="1.0" encoding="utf-8"?>
<p:tagLst xmlns:p="http://schemas.openxmlformats.org/presentationml/2006/main">
  <p:tag name="AS_UNIQUEID" val="686"/>
</p:tagLst>
</file>

<file path=ppt/tags/tag446.xml><?xml version="1.0" encoding="utf-8"?>
<p:tagLst xmlns:p="http://schemas.openxmlformats.org/presentationml/2006/main">
  <p:tag name="AS_UNIQUEID" val="687"/>
</p:tagLst>
</file>

<file path=ppt/tags/tag447.xml><?xml version="1.0" encoding="utf-8"?>
<p:tagLst xmlns:p="http://schemas.openxmlformats.org/presentationml/2006/main">
  <p:tag name="AS_UNIQUEID" val="1898"/>
</p:tagLst>
</file>

<file path=ppt/tags/tag448.xml><?xml version="1.0" encoding="utf-8"?>
<p:tagLst xmlns:p="http://schemas.openxmlformats.org/presentationml/2006/main">
  <p:tag name="AS_UNIQUEID" val="1899"/>
</p:tagLst>
</file>

<file path=ppt/tags/tag449.xml><?xml version="1.0" encoding="utf-8"?>
<p:tagLst xmlns:p="http://schemas.openxmlformats.org/presentationml/2006/main">
  <p:tag name="AS_UNIQUEID" val="1900"/>
</p:tagLst>
</file>

<file path=ppt/tags/tag45.xml><?xml version="1.0" encoding="utf-8"?>
<p:tagLst xmlns:p="http://schemas.openxmlformats.org/presentationml/2006/main">
  <p:tag name="AS_UNIQUEID" val="1744"/>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50.xml><?xml version="1.0" encoding="utf-8"?>
<p:tagLst xmlns:p="http://schemas.openxmlformats.org/presentationml/2006/main">
  <p:tag name="AS_UNIQUEID" val="1901"/>
</p:tagLst>
</file>

<file path=ppt/tags/tag451.xml><?xml version="1.0" encoding="utf-8"?>
<p:tagLst xmlns:p="http://schemas.openxmlformats.org/presentationml/2006/main">
  <p:tag name="AS_UNIQUEID" val="1902"/>
</p:tagLst>
</file>

<file path=ppt/tags/tag452.xml><?xml version="1.0" encoding="utf-8"?>
<p:tagLst xmlns:p="http://schemas.openxmlformats.org/presentationml/2006/main">
  <p:tag name="AS_UNIQUEID" val="1903"/>
</p:tagLst>
</file>

<file path=ppt/tags/tag453.xml><?xml version="1.0" encoding="utf-8"?>
<p:tagLst xmlns:p="http://schemas.openxmlformats.org/presentationml/2006/main">
  <p:tag name="AS_UNIQUEID" val="1904"/>
</p:tagLst>
</file>

<file path=ppt/tags/tag454.xml><?xml version="1.0" encoding="utf-8"?>
<p:tagLst xmlns:p="http://schemas.openxmlformats.org/presentationml/2006/main">
  <p:tag name="AS_UNIQUEID" val="1905"/>
</p:tagLst>
</file>

<file path=ppt/tags/tag455.xml><?xml version="1.0" encoding="utf-8"?>
<p:tagLst xmlns:p="http://schemas.openxmlformats.org/presentationml/2006/main">
  <p:tag name="AS_UNIQUEID" val="1906"/>
</p:tagLst>
</file>

<file path=ppt/tags/tag456.xml><?xml version="1.0" encoding="utf-8"?>
<p:tagLst xmlns:p="http://schemas.openxmlformats.org/presentationml/2006/main">
  <p:tag name="AS_UNIQUEID" val="1907"/>
</p:tagLst>
</file>

<file path=ppt/tags/tag457.xml><?xml version="1.0" encoding="utf-8"?>
<p:tagLst xmlns:p="http://schemas.openxmlformats.org/presentationml/2006/main">
  <p:tag name="AS_UNIQUEID" val="1908"/>
</p:tagLst>
</file>

<file path=ppt/tags/tag458.xml><?xml version="1.0" encoding="utf-8"?>
<p:tagLst xmlns:p="http://schemas.openxmlformats.org/presentationml/2006/main">
  <p:tag name="AS_UNIQUEID" val="1909"/>
</p:tagLst>
</file>

<file path=ppt/tags/tag459.xml><?xml version="1.0" encoding="utf-8"?>
<p:tagLst xmlns:p="http://schemas.openxmlformats.org/presentationml/2006/main">
  <p:tag name="AS_UNIQUEID" val="803"/>
</p:tagLst>
</file>

<file path=ppt/tags/tag46.xml><?xml version="1.0" encoding="utf-8"?>
<p:tagLst xmlns:p="http://schemas.openxmlformats.org/presentationml/2006/main">
  <p:tag name="AS_UNIQUEID" val="1745"/>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60.xml><?xml version="1.0" encoding="utf-8"?>
<p:tagLst xmlns:p="http://schemas.openxmlformats.org/presentationml/2006/main">
  <p:tag name="AS_UNIQUEID" val="804"/>
</p:tagLst>
</file>

<file path=ppt/tags/tag461.xml><?xml version="1.0" encoding="utf-8"?>
<p:tagLst xmlns:p="http://schemas.openxmlformats.org/presentationml/2006/main">
  <p:tag name="AS_UNIQUEID" val="805"/>
</p:tagLst>
</file>

<file path=ppt/tags/tag462.xml><?xml version="1.0" encoding="utf-8"?>
<p:tagLst xmlns:p="http://schemas.openxmlformats.org/presentationml/2006/main">
  <p:tag name="AS_UNIQUEID" val="806"/>
</p:tagLst>
</file>

<file path=ppt/tags/tag463.xml><?xml version="1.0" encoding="utf-8"?>
<p:tagLst xmlns:p="http://schemas.openxmlformats.org/presentationml/2006/main">
  <p:tag name="AS_UNIQUEID" val="807"/>
</p:tagLst>
</file>

<file path=ppt/tags/tag464.xml><?xml version="1.0" encoding="utf-8"?>
<p:tagLst xmlns:p="http://schemas.openxmlformats.org/presentationml/2006/main">
  <p:tag name="AS_UNIQUEID" val="808"/>
</p:tagLst>
</file>

<file path=ppt/tags/tag465.xml><?xml version="1.0" encoding="utf-8"?>
<p:tagLst xmlns:p="http://schemas.openxmlformats.org/presentationml/2006/main">
  <p:tag name="AS_UNIQUEID" val="809"/>
</p:tagLst>
</file>

<file path=ppt/tags/tag466.xml><?xml version="1.0" encoding="utf-8"?>
<p:tagLst xmlns:p="http://schemas.openxmlformats.org/presentationml/2006/main">
  <p:tag name="AS_UNIQUEID" val="810"/>
</p:tagLst>
</file>

<file path=ppt/tags/tag467.xml><?xml version="1.0" encoding="utf-8"?>
<p:tagLst xmlns:p="http://schemas.openxmlformats.org/presentationml/2006/main">
  <p:tag name="AS_UNIQUEID" val="811"/>
</p:tagLst>
</file>

<file path=ppt/tags/tag468.xml><?xml version="1.0" encoding="utf-8"?>
<p:tagLst xmlns:p="http://schemas.openxmlformats.org/presentationml/2006/main">
  <p:tag name="AS_UNIQUEID" val="1911"/>
</p:tagLst>
</file>

<file path=ppt/tags/tag469.xml><?xml version="1.0" encoding="utf-8"?>
<p:tagLst xmlns:p="http://schemas.openxmlformats.org/presentationml/2006/main">
  <p:tag name="AS_UNIQUEID" val="1912"/>
</p:tagLst>
</file>

<file path=ppt/tags/tag47.xml><?xml version="1.0" encoding="utf-8"?>
<p:tagLst xmlns:p="http://schemas.openxmlformats.org/presentationml/2006/main">
  <p:tag name="AS_UNIQUEID" val="1746"/>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70.xml><?xml version="1.0" encoding="utf-8"?>
<p:tagLst xmlns:p="http://schemas.openxmlformats.org/presentationml/2006/main">
  <p:tag name="AS_UNIQUEID" val="1913"/>
</p:tagLst>
</file>

<file path=ppt/tags/tag471.xml><?xml version="1.0" encoding="utf-8"?>
<p:tagLst xmlns:p="http://schemas.openxmlformats.org/presentationml/2006/main">
  <p:tag name="AS_UNIQUEID" val="1914"/>
</p:tagLst>
</file>

<file path=ppt/tags/tag472.xml><?xml version="1.0" encoding="utf-8"?>
<p:tagLst xmlns:p="http://schemas.openxmlformats.org/presentationml/2006/main">
  <p:tag name="AS_UNIQUEID" val="1915"/>
</p:tagLst>
</file>

<file path=ppt/tags/tag473.xml><?xml version="1.0" encoding="utf-8"?>
<p:tagLst xmlns:p="http://schemas.openxmlformats.org/presentationml/2006/main">
  <p:tag name="AS_UNIQUEID" val="1916"/>
</p:tagLst>
</file>

<file path=ppt/tags/tag474.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475.xml><?xml version="1.0" encoding="utf-8"?>
<p:tagLst xmlns:p="http://schemas.openxmlformats.org/presentationml/2006/main">
  <p:tag name="AS_UNIQUEID" val="690"/>
</p:tagLst>
</file>

<file path=ppt/tags/tag476.xml><?xml version="1.0" encoding="utf-8"?>
<p:tagLst xmlns:p="http://schemas.openxmlformats.org/presentationml/2006/main">
  <p:tag name="AS_UNIQUEID" val="691"/>
</p:tagLst>
</file>

<file path=ppt/tags/tag477.xml><?xml version="1.0" encoding="utf-8"?>
<p:tagLst xmlns:p="http://schemas.openxmlformats.org/presentationml/2006/main">
  <p:tag name="AS_UNIQUEID" val="692"/>
</p:tagLst>
</file>

<file path=ppt/tags/tag478.xml><?xml version="1.0" encoding="utf-8"?>
<p:tagLst xmlns:p="http://schemas.openxmlformats.org/presentationml/2006/main">
  <p:tag name="KSO_WM_SPECIAL_SOURCE" val="bdnull"/>
</p:tagLst>
</file>

<file path=ppt/tags/tag479.xml><?xml version="1.0" encoding="utf-8"?>
<p:tagLst xmlns:p="http://schemas.openxmlformats.org/presentationml/2006/main">
  <p:tag name="AS_UNIQUEID" val="694"/>
</p:tagLst>
</file>

<file path=ppt/tags/tag48.xml><?xml version="1.0" encoding="utf-8"?>
<p:tagLst xmlns:p="http://schemas.openxmlformats.org/presentationml/2006/main">
  <p:tag name="AS_UNIQUEID" val="1748"/>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80.xml><?xml version="1.0" encoding="utf-8"?>
<p:tagLst xmlns:p="http://schemas.openxmlformats.org/presentationml/2006/main">
  <p:tag name="KSO_WM_SPECIAL_SOURCE" val="bdnull"/>
</p:tagLst>
</file>

<file path=ppt/tags/tag481.xml><?xml version="1.0" encoding="utf-8"?>
<p:tagLst xmlns:p="http://schemas.openxmlformats.org/presentationml/2006/main">
  <p:tag name="AS_UNIQUEID" val="696"/>
</p:tagLst>
</file>

<file path=ppt/tags/tag482.xml><?xml version="1.0" encoding="utf-8"?>
<p:tagLst xmlns:p="http://schemas.openxmlformats.org/presentationml/2006/main">
  <p:tag name="AS_UNIQUEID" val="697"/>
</p:tagLst>
</file>

<file path=ppt/tags/tag483.xml><?xml version="1.0" encoding="utf-8"?>
<p:tagLst xmlns:p="http://schemas.openxmlformats.org/presentationml/2006/main">
  <p:tag name="AS_UNIQUEID" val="698"/>
</p:tagLst>
</file>

<file path=ppt/tags/tag484.xml><?xml version="1.0" encoding="utf-8"?>
<p:tagLst xmlns:p="http://schemas.openxmlformats.org/presentationml/2006/main">
  <p:tag name="AS_UNIQUEID" val="699"/>
</p:tagLst>
</file>

<file path=ppt/tags/tag485.xml><?xml version="1.0" encoding="utf-8"?>
<p:tagLst xmlns:p="http://schemas.openxmlformats.org/presentationml/2006/main">
  <p:tag name="AS_UNIQUEID" val="700"/>
</p:tagLst>
</file>

<file path=ppt/tags/tag486.xml><?xml version="1.0" encoding="utf-8"?>
<p:tagLst xmlns:p="http://schemas.openxmlformats.org/presentationml/2006/main">
  <p:tag name="AS_UNIQUEID" val="701"/>
</p:tagLst>
</file>

<file path=ppt/tags/tag487.xml><?xml version="1.0" encoding="utf-8"?>
<p:tagLst xmlns:p="http://schemas.openxmlformats.org/presentationml/2006/main">
  <p:tag name="KSO_WM_SPECIAL_SOURCE" val="bdnull"/>
</p:tagLst>
</file>

<file path=ppt/tags/tag488.xml><?xml version="1.0" encoding="utf-8"?>
<p:tagLst xmlns:p="http://schemas.openxmlformats.org/presentationml/2006/main">
  <p:tag name="AS_UNIQUEID" val="1921"/>
</p:tagLst>
</file>

<file path=ppt/tags/tag489.xml><?xml version="1.0" encoding="utf-8"?>
<p:tagLst xmlns:p="http://schemas.openxmlformats.org/presentationml/2006/main">
  <p:tag name="AS_UNIQUEID" val="1922"/>
</p:tagLst>
</file>

<file path=ppt/tags/tag49.xml><?xml version="1.0" encoding="utf-8"?>
<p:tagLst xmlns:p="http://schemas.openxmlformats.org/presentationml/2006/main">
  <p:tag name="AS_UNIQUEID" val="1749"/>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90.xml><?xml version="1.0" encoding="utf-8"?>
<p:tagLst xmlns:p="http://schemas.openxmlformats.org/presentationml/2006/main">
  <p:tag name="AS_UNIQUEID" val="1924"/>
</p:tagLst>
</file>

<file path=ppt/tags/tag491.xml><?xml version="1.0" encoding="utf-8"?>
<p:tagLst xmlns:p="http://schemas.openxmlformats.org/presentationml/2006/main">
  <p:tag name="AS_UNIQUEID" val="1925"/>
</p:tagLst>
</file>

<file path=ppt/tags/tag492.xml><?xml version="1.0" encoding="utf-8"?>
<p:tagLst xmlns:p="http://schemas.openxmlformats.org/presentationml/2006/main">
  <p:tag name="AS_UNIQUEID" val="703"/>
</p:tagLst>
</file>

<file path=ppt/tags/tag493.xml><?xml version="1.0" encoding="utf-8"?>
<p:tagLst xmlns:p="http://schemas.openxmlformats.org/presentationml/2006/main">
  <p:tag name="AS_UNIQUEID" val="704"/>
</p:tagLst>
</file>

<file path=ppt/tags/tag494.xml><?xml version="1.0" encoding="utf-8"?>
<p:tagLst xmlns:p="http://schemas.openxmlformats.org/presentationml/2006/main">
  <p:tag name="AS_UNIQUEID" val="705"/>
</p:tagLst>
</file>

<file path=ppt/tags/tag495.xml><?xml version="1.0" encoding="utf-8"?>
<p:tagLst xmlns:p="http://schemas.openxmlformats.org/presentationml/2006/main">
  <p:tag name="KSO_WM_SPECIAL_SOURCE" val="bdnull"/>
</p:tagLst>
</file>

<file path=ppt/tags/tag496.xml><?xml version="1.0" encoding="utf-8"?>
<p:tagLst xmlns:p="http://schemas.openxmlformats.org/presentationml/2006/main">
  <p:tag name="AS_UNIQUEID" val="707"/>
</p:tagLst>
</file>

<file path=ppt/tags/tag497.xml><?xml version="1.0" encoding="utf-8"?>
<p:tagLst xmlns:p="http://schemas.openxmlformats.org/presentationml/2006/main">
  <p:tag name="AS_UNIQUEID" val="708"/>
</p:tagLst>
</file>

<file path=ppt/tags/tag498.xml><?xml version="1.0" encoding="utf-8"?>
<p:tagLst xmlns:p="http://schemas.openxmlformats.org/presentationml/2006/main">
  <p:tag name="AS_UNIQUEID" val="709"/>
</p:tagLst>
</file>

<file path=ppt/tags/tag499.xml><?xml version="1.0" encoding="utf-8"?>
<p:tagLst xmlns:p="http://schemas.openxmlformats.org/presentationml/2006/main">
  <p:tag name="AS_UNIQUEID" val="710"/>
</p:tagLst>
</file>

<file path=ppt/tags/tag5.xml><?xml version="1.0" encoding="utf-8"?>
<p:tagLst xmlns:p="http://schemas.openxmlformats.org/presentationml/2006/main">
  <p:tag name="AS_UNIQUEID" val="1696"/>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AS_UNIQUEID" val="1750"/>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00.xml><?xml version="1.0" encoding="utf-8"?>
<p:tagLst xmlns:p="http://schemas.openxmlformats.org/presentationml/2006/main">
  <p:tag name="AS_UNIQUEID" val="711"/>
</p:tagLst>
</file>

<file path=ppt/tags/tag501.xml><?xml version="1.0" encoding="utf-8"?>
<p:tagLst xmlns:p="http://schemas.openxmlformats.org/presentationml/2006/main">
  <p:tag name="AS_UNIQUEID" val="712"/>
</p:tagLst>
</file>

<file path=ppt/tags/tag502.xml><?xml version="1.0" encoding="utf-8"?>
<p:tagLst xmlns:p="http://schemas.openxmlformats.org/presentationml/2006/main">
  <p:tag name="AS_UNIQUEID" val="713"/>
</p:tagLst>
</file>

<file path=ppt/tags/tag503.xml><?xml version="1.0" encoding="utf-8"?>
<p:tagLst xmlns:p="http://schemas.openxmlformats.org/presentationml/2006/main">
  <p:tag name="KSO_WM_SPECIAL_SOURCE" val="bdnull"/>
</p:tagLst>
</file>

<file path=ppt/tags/tag504.xml><?xml version="1.0" encoding="utf-8"?>
<p:tagLst xmlns:p="http://schemas.openxmlformats.org/presentationml/2006/main">
  <p:tag name="AS_UNIQUEID" val="715"/>
</p:tagLst>
</file>

<file path=ppt/tags/tag505.xml><?xml version="1.0" encoding="utf-8"?>
<p:tagLst xmlns:p="http://schemas.openxmlformats.org/presentationml/2006/main">
  <p:tag name="AS_UNIQUEID" val="716"/>
</p:tagLst>
</file>

<file path=ppt/tags/tag506.xml><?xml version="1.0" encoding="utf-8"?>
<p:tagLst xmlns:p="http://schemas.openxmlformats.org/presentationml/2006/main">
  <p:tag name="AS_UNIQUEID" val="717"/>
</p:tagLst>
</file>

<file path=ppt/tags/tag507.xml><?xml version="1.0" encoding="utf-8"?>
<p:tagLst xmlns:p="http://schemas.openxmlformats.org/presentationml/2006/main">
  <p:tag name="AS_UNIQUEID" val="1955"/>
</p:tagLst>
</file>

<file path=ppt/tags/tag508.xml><?xml version="1.0" encoding="utf-8"?>
<p:tagLst xmlns:p="http://schemas.openxmlformats.org/presentationml/2006/main">
  <p:tag name="KSO_WM_SPECIAL_SOURCE" val="bdnull"/>
</p:tagLst>
</file>

<file path=ppt/tags/tag509.xml><?xml version="1.0" encoding="utf-8"?>
<p:tagLst xmlns:p="http://schemas.openxmlformats.org/presentationml/2006/main">
  <p:tag name="AS_UNIQUEID" val="719"/>
</p:tagLst>
</file>

<file path=ppt/tags/tag51.xml><?xml version="1.0" encoding="utf-8"?>
<p:tagLst xmlns:p="http://schemas.openxmlformats.org/presentationml/2006/main">
  <p:tag name="AS_UNIQUEID" val="1751"/>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10.xml><?xml version="1.0" encoding="utf-8"?>
<p:tagLst xmlns:p="http://schemas.openxmlformats.org/presentationml/2006/main">
  <p:tag name="KSO_WM_SPECIAL_SOURCE" val="bdnull"/>
</p:tagLst>
</file>

<file path=ppt/tags/tag511.xml><?xml version="1.0" encoding="utf-8"?>
<p:tagLst xmlns:p="http://schemas.openxmlformats.org/presentationml/2006/main">
  <p:tag name="AS_UNIQUEID" val="1931"/>
</p:tagLst>
</file>

<file path=ppt/tags/tag512.xml><?xml version="1.0" encoding="utf-8"?>
<p:tagLst xmlns:p="http://schemas.openxmlformats.org/presentationml/2006/main">
  <p:tag name="AS_UNIQUEID" val="1932"/>
</p:tagLst>
</file>

<file path=ppt/tags/tag513.xml><?xml version="1.0" encoding="utf-8"?>
<p:tagLst xmlns:p="http://schemas.openxmlformats.org/presentationml/2006/main">
  <p:tag name="AS_UNIQUEID" val="803"/>
</p:tagLst>
</file>

<file path=ppt/tags/tag514.xml><?xml version="1.0" encoding="utf-8"?>
<p:tagLst xmlns:p="http://schemas.openxmlformats.org/presentationml/2006/main">
  <p:tag name="AS_UNIQUEID" val="804"/>
</p:tagLst>
</file>

<file path=ppt/tags/tag515.xml><?xml version="1.0" encoding="utf-8"?>
<p:tagLst xmlns:p="http://schemas.openxmlformats.org/presentationml/2006/main">
  <p:tag name="AS_UNIQUEID" val="805"/>
</p:tagLst>
</file>

<file path=ppt/tags/tag516.xml><?xml version="1.0" encoding="utf-8"?>
<p:tagLst xmlns:p="http://schemas.openxmlformats.org/presentationml/2006/main">
  <p:tag name="AS_UNIQUEID" val="806"/>
</p:tagLst>
</file>

<file path=ppt/tags/tag517.xml><?xml version="1.0" encoding="utf-8"?>
<p:tagLst xmlns:p="http://schemas.openxmlformats.org/presentationml/2006/main">
  <p:tag name="AS_UNIQUEID" val="807"/>
</p:tagLst>
</file>

<file path=ppt/tags/tag518.xml><?xml version="1.0" encoding="utf-8"?>
<p:tagLst xmlns:p="http://schemas.openxmlformats.org/presentationml/2006/main">
  <p:tag name="AS_UNIQUEID" val="808"/>
</p:tagLst>
</file>

<file path=ppt/tags/tag519.xml><?xml version="1.0" encoding="utf-8"?>
<p:tagLst xmlns:p="http://schemas.openxmlformats.org/presentationml/2006/main">
  <p:tag name="AS_UNIQUEID" val="809"/>
</p:tagLst>
</file>

<file path=ppt/tags/tag52.xml><?xml version="1.0" encoding="utf-8"?>
<p:tagLst xmlns:p="http://schemas.openxmlformats.org/presentationml/2006/main">
  <p:tag name="AS_UNIQUEID" val="1753"/>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20.xml><?xml version="1.0" encoding="utf-8"?>
<p:tagLst xmlns:p="http://schemas.openxmlformats.org/presentationml/2006/main">
  <p:tag name="AS_UNIQUEID" val="810"/>
</p:tagLst>
</file>

<file path=ppt/tags/tag521.xml><?xml version="1.0" encoding="utf-8"?>
<p:tagLst xmlns:p="http://schemas.openxmlformats.org/presentationml/2006/main">
  <p:tag name="AS_UNIQUEID" val="811"/>
</p:tagLst>
</file>

<file path=ppt/tags/tag522.xml><?xml version="1.0" encoding="utf-8"?>
<p:tagLst xmlns:p="http://schemas.openxmlformats.org/presentationml/2006/main">
  <p:tag name="AS_UNIQUEID" val="1934"/>
</p:tagLst>
</file>

<file path=ppt/tags/tag523.xml><?xml version="1.0" encoding="utf-8"?>
<p:tagLst xmlns:p="http://schemas.openxmlformats.org/presentationml/2006/main">
  <p:tag name="AS_UNIQUEID" val="1935"/>
</p:tagLst>
</file>

<file path=ppt/tags/tag524.xml><?xml version="1.0" encoding="utf-8"?>
<p:tagLst xmlns:p="http://schemas.openxmlformats.org/presentationml/2006/main">
  <p:tag name="AS_UNIQUEID" val="1936"/>
</p:tagLst>
</file>

<file path=ppt/tags/tag525.xml><?xml version="1.0" encoding="utf-8"?>
<p:tagLst xmlns:p="http://schemas.openxmlformats.org/presentationml/2006/main">
  <p:tag name="AS_UNIQUEID" val="1937"/>
</p:tagLst>
</file>

<file path=ppt/tags/tag526.xml><?xml version="1.0" encoding="utf-8"?>
<p:tagLst xmlns:p="http://schemas.openxmlformats.org/presentationml/2006/main">
  <p:tag name="AS_UNIQUEID" val="1938"/>
</p:tagLst>
</file>

<file path=ppt/tags/tag527.xml><?xml version="1.0" encoding="utf-8"?>
<p:tagLst xmlns:p="http://schemas.openxmlformats.org/presentationml/2006/main">
  <p:tag name="AS_UNIQUEID" val="1939"/>
</p:tagLst>
</file>

<file path=ppt/tags/tag528.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529.xml><?xml version="1.0" encoding="utf-8"?>
<p:tagLst xmlns:p="http://schemas.openxmlformats.org/presentationml/2006/main">
  <p:tag name="AS_UNIQUEID" val="1941"/>
</p:tagLst>
</file>

<file path=ppt/tags/tag53.xml><?xml version="1.0" encoding="utf-8"?>
<p:tagLst xmlns:p="http://schemas.openxmlformats.org/presentationml/2006/main">
  <p:tag name="AS_UNIQUEID" val="1754"/>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30.xml><?xml version="1.0" encoding="utf-8"?>
<p:tagLst xmlns:p="http://schemas.openxmlformats.org/presentationml/2006/main">
  <p:tag name="AS_UNIQUEID" val="1942"/>
  <p:tag name="KSO_WM_BEAUTIFY_FLAG" val=""/>
</p:tagLst>
</file>

<file path=ppt/tags/tag531.xml><?xml version="1.0" encoding="utf-8"?>
<p:tagLst xmlns:p="http://schemas.openxmlformats.org/presentationml/2006/main">
  <p:tag name="AS_UNIQUEID" val="1944"/>
</p:tagLst>
</file>

<file path=ppt/tags/tag532.xml><?xml version="1.0" encoding="utf-8"?>
<p:tagLst xmlns:p="http://schemas.openxmlformats.org/presentationml/2006/main">
  <p:tag name="AS_UNIQUEID" val="1945"/>
</p:tagLst>
</file>

<file path=ppt/tags/tag533.xml><?xml version="1.0" encoding="utf-8"?>
<p:tagLst xmlns:p="http://schemas.openxmlformats.org/presentationml/2006/main">
  <p:tag name="AS_UNIQUEID" val="1946"/>
  <p:tag name="KSO_WM_BEAUTIFY_FLAG" val=""/>
</p:tagLst>
</file>

<file path=ppt/tags/tag534.xml><?xml version="1.0" encoding="utf-8"?>
<p:tagLst xmlns:p="http://schemas.openxmlformats.org/presentationml/2006/main">
  <p:tag name="AS_UNIQUEID" val="1948"/>
</p:tagLst>
</file>

<file path=ppt/tags/tag535.xml><?xml version="1.0" encoding="utf-8"?>
<p:tagLst xmlns:p="http://schemas.openxmlformats.org/presentationml/2006/main">
  <p:tag name="AS_UNIQUEID" val="1949"/>
  <p:tag name="KSO_WM_BEAUTIFY_FLAG" val=""/>
</p:tagLst>
</file>

<file path=ppt/tags/tag536.xml><?xml version="1.0" encoding="utf-8"?>
<p:tagLst xmlns:p="http://schemas.openxmlformats.org/presentationml/2006/main">
  <p:tag name="AS_UNIQUEID" val="1951"/>
</p:tagLst>
</file>

<file path=ppt/tags/tag537.xml><?xml version="1.0" encoding="utf-8"?>
<p:tagLst xmlns:p="http://schemas.openxmlformats.org/presentationml/2006/main">
  <p:tag name="AS_UNIQUEID" val="1952"/>
  <p:tag name="KSO_WM_BEAUTIFY_FLAG" val=""/>
</p:tagLst>
</file>

<file path=ppt/tags/tag538.xml><?xml version="1.0" encoding="utf-8"?>
<p:tagLst xmlns:p="http://schemas.openxmlformats.org/presentationml/2006/main">
  <p:tag name="AS_UNIQUEID" val="1954"/>
</p:tagLst>
</file>

<file path=ppt/tags/tag539.xml><?xml version="1.0" encoding="utf-8"?>
<p:tagLst xmlns:p="http://schemas.openxmlformats.org/presentationml/2006/main">
  <p:tag name="AS_UNIQUEID" val="1767"/>
</p:tagLst>
</file>

<file path=ppt/tags/tag54.xml><?xml version="1.0" encoding="utf-8"?>
<p:tagLst xmlns:p="http://schemas.openxmlformats.org/presentationml/2006/main">
  <p:tag name="AS_UNIQUEID" val="1755"/>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40.xml><?xml version="1.0" encoding="utf-8"?>
<p:tagLst xmlns:p="http://schemas.openxmlformats.org/presentationml/2006/main">
  <p:tag name="AS_UNIQUEID" val="1768"/>
</p:tagLst>
</file>

<file path=ppt/tags/tag541.xml><?xml version="1.0" encoding="utf-8"?>
<p:tagLst xmlns:p="http://schemas.openxmlformats.org/presentationml/2006/main">
  <p:tag name="AS_UNIQUEID" val="1769"/>
</p:tagLst>
</file>

<file path=ppt/tags/tag542.xml><?xml version="1.0" encoding="utf-8"?>
<p:tagLst xmlns:p="http://schemas.openxmlformats.org/presentationml/2006/main">
  <p:tag name="AS_UNIQUEID" val="1770"/>
</p:tagLst>
</file>

<file path=ppt/tags/tag543.xml><?xml version="1.0" encoding="utf-8"?>
<p:tagLst xmlns:p="http://schemas.openxmlformats.org/presentationml/2006/main">
  <p:tag name="AS_UNIQUEID" val="1771"/>
</p:tagLst>
</file>

<file path=ppt/tags/tag544.xml><?xml version="1.0" encoding="utf-8"?>
<p:tagLst xmlns:p="http://schemas.openxmlformats.org/presentationml/2006/main">
  <p:tag name="AS_UNIQUEID" val="1772"/>
</p:tagLst>
</file>

<file path=ppt/tags/tag545.xml><?xml version="1.0" encoding="utf-8"?>
<p:tagLst xmlns:p="http://schemas.openxmlformats.org/presentationml/2006/main">
  <p:tag name="AS_OS" val="Unix 3.10 unknown"/>
  <p:tag name="AS_RELEASE_DATE" val="2023.03.31"/>
  <p:tag name="AS_TITLE" val="Aspose.Slides for Java"/>
  <p:tag name="AS_VERSION" val="23.3"/>
  <p:tag name="COMMONDATA" val="eyJoZGlkIjoiNzQ4ZmVlNmY2ZTAyNzc0M2QxMDFiOTJjNjMxZmE1YzIifQ=="/>
</p:tagLst>
</file>

<file path=ppt/tags/tag55.xml><?xml version="1.0" encoding="utf-8"?>
<p:tagLst xmlns:p="http://schemas.openxmlformats.org/presentationml/2006/main">
  <p:tag name="AS_UNIQUEID" val="1756"/>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6.xml><?xml version="1.0" encoding="utf-8"?>
<p:tagLst xmlns:p="http://schemas.openxmlformats.org/presentationml/2006/main">
  <p:tag name="AS_UNIQUEID" val="1757"/>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7.xml><?xml version="1.0" encoding="utf-8"?>
<p:tagLst xmlns:p="http://schemas.openxmlformats.org/presentationml/2006/main">
  <p:tag name="AS_UNIQUEID" val="862"/>
</p:tagLst>
</file>

<file path=ppt/tags/tag58.xml><?xml version="1.0" encoding="utf-8"?>
<p:tagLst xmlns:p="http://schemas.openxmlformats.org/presentationml/2006/main">
  <p:tag name="AS_UNIQUEID" val="863"/>
</p:tagLst>
</file>

<file path=ppt/tags/tag59.xml><?xml version="1.0" encoding="utf-8"?>
<p:tagLst xmlns:p="http://schemas.openxmlformats.org/presentationml/2006/main">
  <p:tag name="AS_UNIQUEID" val="864"/>
</p:tagLst>
</file>

<file path=ppt/tags/tag6.xml><?xml version="1.0" encoding="utf-8"?>
<p:tagLst xmlns:p="http://schemas.openxmlformats.org/presentationml/2006/main">
  <p:tag name="AS_UNIQUEID" val="1698"/>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0.xml><?xml version="1.0" encoding="utf-8"?>
<p:tagLst xmlns:p="http://schemas.openxmlformats.org/presentationml/2006/main">
  <p:tag name="AS_UNIQUEID" val="865"/>
</p:tagLst>
</file>

<file path=ppt/tags/tag61.xml><?xml version="1.0" encoding="utf-8"?>
<p:tagLst xmlns:p="http://schemas.openxmlformats.org/presentationml/2006/main">
  <p:tag name="AS_UNIQUEID" val="866"/>
</p:tagLst>
</file>

<file path=ppt/tags/tag62.xml><?xml version="1.0" encoding="utf-8"?>
<p:tagLst xmlns:p="http://schemas.openxmlformats.org/presentationml/2006/main">
  <p:tag name="AS_UNIQUEID" val="1760"/>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63.xml><?xml version="1.0" encoding="utf-8"?>
<p:tagLst xmlns:p="http://schemas.openxmlformats.org/presentationml/2006/main">
  <p:tag name="AS_UNIQUEID" val="1761"/>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64.xml><?xml version="1.0" encoding="utf-8"?>
<p:tagLst xmlns:p="http://schemas.openxmlformats.org/presentationml/2006/main">
  <p:tag name="AS_UNIQUEID" val="1762"/>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5.xml><?xml version="1.0" encoding="utf-8"?>
<p:tagLst xmlns:p="http://schemas.openxmlformats.org/presentationml/2006/main">
  <p:tag name="AS_UNIQUEID" val="1763"/>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6.xml><?xml version="1.0" encoding="utf-8"?>
<p:tagLst xmlns:p="http://schemas.openxmlformats.org/presentationml/2006/main">
  <p:tag name="AS_UNIQUEID" val="1764"/>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7.xml><?xml version="1.0" encoding="utf-8"?>
<p:tagLst xmlns:p="http://schemas.openxmlformats.org/presentationml/2006/main">
  <p:tag name="AS_UNIQUEID" val="1765"/>
</p:tagLst>
</file>

<file path=ppt/tags/tag68.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69.xml><?xml version="1.0" encoding="utf-8"?>
<p:tagLst xmlns:p="http://schemas.openxmlformats.org/presentationml/2006/main">
  <p:tag name="AS_UNIQUEID" val="1774"/>
</p:tagLst>
</file>

<file path=ppt/tags/tag7.xml><?xml version="1.0" encoding="utf-8"?>
<p:tagLst xmlns:p="http://schemas.openxmlformats.org/presentationml/2006/main">
  <p:tag name="AS_UNIQUEID" val="1699"/>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0.xml><?xml version="1.0" encoding="utf-8"?>
<p:tagLst xmlns:p="http://schemas.openxmlformats.org/presentationml/2006/main">
  <p:tag name="AS_UNIQUEID" val="1775"/>
</p:tagLst>
</file>

<file path=ppt/tags/tag71.xml><?xml version="1.0" encoding="utf-8"?>
<p:tagLst xmlns:p="http://schemas.openxmlformats.org/presentationml/2006/main">
  <p:tag name="AS_UNIQUEID" val="1777"/>
</p:tagLst>
</file>

<file path=ppt/tags/tag72.xml><?xml version="1.0" encoding="utf-8"?>
<p:tagLst xmlns:p="http://schemas.openxmlformats.org/presentationml/2006/main">
  <p:tag name="AS_UNIQUEID" val="1778"/>
</p:tagLst>
</file>

<file path=ppt/tags/tag73.xml><?xml version="1.0" encoding="utf-8"?>
<p:tagLst xmlns:p="http://schemas.openxmlformats.org/presentationml/2006/main">
  <p:tag name="AS_UNIQUEID" val="1689"/>
</p:tagLst>
</file>

<file path=ppt/tags/tag74.xml><?xml version="1.0" encoding="utf-8"?>
<p:tagLst xmlns:p="http://schemas.openxmlformats.org/presentationml/2006/main">
  <p:tag name="AS_UNIQUEID" val="1690"/>
</p:tagLst>
</file>

<file path=ppt/tags/tag75.xml><?xml version="1.0" encoding="utf-8"?>
<p:tagLst xmlns:p="http://schemas.openxmlformats.org/presentationml/2006/main">
  <p:tag name="AS_UNIQUEID" val="1780"/>
</p:tagLst>
</file>

<file path=ppt/tags/tag76.xml><?xml version="1.0" encoding="utf-8"?>
<p:tagLst xmlns:p="http://schemas.openxmlformats.org/presentationml/2006/main">
  <p:tag name="AS_UNIQUEID" val="1781"/>
</p:tagLst>
</file>

<file path=ppt/tags/tag77.xml><?xml version="1.0" encoding="utf-8"?>
<p:tagLst xmlns:p="http://schemas.openxmlformats.org/presentationml/2006/main">
  <p:tag name="AS_UNIQUEID" val="1782"/>
</p:tagLst>
</file>

<file path=ppt/tags/tag78.xml><?xml version="1.0" encoding="utf-8"?>
<p:tagLst xmlns:p="http://schemas.openxmlformats.org/presentationml/2006/main">
  <p:tag name="AS_UNIQUEID" val="1783"/>
</p:tagLst>
</file>

<file path=ppt/tags/tag79.xml><?xml version="1.0" encoding="utf-8"?>
<p:tagLst xmlns:p="http://schemas.openxmlformats.org/presentationml/2006/main">
  <p:tag name="AS_UNIQUEID" val="1784"/>
</p:tagLst>
</file>

<file path=ppt/tags/tag8.xml><?xml version="1.0" encoding="utf-8"?>
<p:tagLst xmlns:p="http://schemas.openxmlformats.org/presentationml/2006/main">
  <p:tag name="AS_UNIQUEID" val="1700"/>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0.xml><?xml version="1.0" encoding="utf-8"?>
<p:tagLst xmlns:p="http://schemas.openxmlformats.org/presentationml/2006/main">
  <p:tag name="AS_UNIQUEID" val="1785"/>
</p:tagLst>
</file>

<file path=ppt/tags/tag81.xml><?xml version="1.0" encoding="utf-8"?>
<p:tagLst xmlns:p="http://schemas.openxmlformats.org/presentationml/2006/main">
  <p:tag name="AS_UNIQUEID" val="1786"/>
</p:tagLst>
</file>

<file path=ppt/tags/tag82.xml><?xml version="1.0" encoding="utf-8"?>
<p:tagLst xmlns:p="http://schemas.openxmlformats.org/presentationml/2006/main">
  <p:tag name="AS_UNIQUEID" val="145"/>
</p:tagLst>
</file>

<file path=ppt/tags/tag83.xml><?xml version="1.0" encoding="utf-8"?>
<p:tagLst xmlns:p="http://schemas.openxmlformats.org/presentationml/2006/main">
  <p:tag name="AS_UNIQUEID" val="146"/>
</p:tagLst>
</file>

<file path=ppt/tags/tag84.xml><?xml version="1.0" encoding="utf-8"?>
<p:tagLst xmlns:p="http://schemas.openxmlformats.org/presentationml/2006/main">
  <p:tag name="AS_UNIQUEID" val="147"/>
</p:tagLst>
</file>

<file path=ppt/tags/tag85.xml><?xml version="1.0" encoding="utf-8"?>
<p:tagLst xmlns:p="http://schemas.openxmlformats.org/presentationml/2006/main">
  <p:tag name="AS_UNIQUEID" val="148"/>
</p:tagLst>
</file>

<file path=ppt/tags/tag86.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87.xml><?xml version="1.0" encoding="utf-8"?>
<p:tagLst xmlns:p="http://schemas.openxmlformats.org/presentationml/2006/main">
  <p:tag name="AS_UNIQUEID" val="151"/>
  <p:tag name="KSO_WM_DIAGRAM_VIRTUALLY_FRAME" val="{&quot;height&quot;:414.15,&quot;left&quot;:191.65,&quot;top&quot;:80.5,&quot;width&quot;:524.05}"/>
</p:tagLst>
</file>

<file path=ppt/tags/tag88.xml><?xml version="1.0" encoding="utf-8"?>
<p:tagLst xmlns:p="http://schemas.openxmlformats.org/presentationml/2006/main">
  <p:tag name="AS_UNIQUEID" val="152"/>
</p:tagLst>
</file>

<file path=ppt/tags/tag89.xml><?xml version="1.0" encoding="utf-8"?>
<p:tagLst xmlns:p="http://schemas.openxmlformats.org/presentationml/2006/main">
  <p:tag name="AS_UNIQUEID" val="153"/>
</p:tagLst>
</file>

<file path=ppt/tags/tag9.xml><?xml version="1.0" encoding="utf-8"?>
<p:tagLst xmlns:p="http://schemas.openxmlformats.org/presentationml/2006/main">
  <p:tag name="AS_UNIQUEID" val="1701"/>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0.xml><?xml version="1.0" encoding="utf-8"?>
<p:tagLst xmlns:p="http://schemas.openxmlformats.org/presentationml/2006/main">
  <p:tag name="AS_UNIQUEID" val="154"/>
  <p:tag name="KSO_WM_DIAGRAM_VIRTUALLY_FRAME" val="{&quot;height&quot;:414.15,&quot;left&quot;:191.65,&quot;top&quot;:80.5,&quot;width&quot;:524.05}"/>
</p:tagLst>
</file>

<file path=ppt/tags/tag91.xml><?xml version="1.0" encoding="utf-8"?>
<p:tagLst xmlns:p="http://schemas.openxmlformats.org/presentationml/2006/main">
  <p:tag name="AS_UNIQUEID" val="155"/>
  <p:tag name="KSO_WM_DIAGRAM_VIRTUALLY_FRAME" val="{&quot;height&quot;:414.15,&quot;left&quot;:191.65,&quot;top&quot;:80.5,&quot;width&quot;:524.05}"/>
</p:tagLst>
</file>

<file path=ppt/tags/tag92.xml><?xml version="1.0" encoding="utf-8"?>
<p:tagLst xmlns:p="http://schemas.openxmlformats.org/presentationml/2006/main">
  <p:tag name="AS_UNIQUEID" val="156"/>
  <p:tag name="KSO_WM_DIAGRAM_VIRTUALLY_FRAME" val="{&quot;height&quot;:414.15,&quot;left&quot;:191.65,&quot;top&quot;:80.5,&quot;width&quot;:524.05}"/>
</p:tagLst>
</file>

<file path=ppt/tags/tag93.xml><?xml version="1.0" encoding="utf-8"?>
<p:tagLst xmlns:p="http://schemas.openxmlformats.org/presentationml/2006/main">
  <p:tag name="AS_UNIQUEID" val="157"/>
  <p:tag name="KSO_WM_DIAGRAM_VIRTUALLY_FRAME" val="{&quot;height&quot;:414.15,&quot;left&quot;:191.65,&quot;top&quot;:80.5,&quot;width&quot;:524.05}"/>
</p:tagLst>
</file>

<file path=ppt/tags/tag94.xml><?xml version="1.0" encoding="utf-8"?>
<p:tagLst xmlns:p="http://schemas.openxmlformats.org/presentationml/2006/main">
  <p:tag name="AS_UNIQUEID" val="158"/>
  <p:tag name="KSO_WM_DIAGRAM_VIRTUALLY_FRAME" val="{&quot;height&quot;:414.15,&quot;left&quot;:191.65,&quot;top&quot;:80.5,&quot;width&quot;:524.05}"/>
</p:tagLst>
</file>

<file path=ppt/tags/tag95.xml><?xml version="1.0" encoding="utf-8"?>
<p:tagLst xmlns:p="http://schemas.openxmlformats.org/presentationml/2006/main">
  <p:tag name="AS_UNIQUEID" val="159"/>
  <p:tag name="KSO_WM_DIAGRAM_VIRTUALLY_FRAME" val="{&quot;height&quot;:414.15,&quot;left&quot;:191.65,&quot;top&quot;:80.5,&quot;width&quot;:524.05}"/>
</p:tagLst>
</file>

<file path=ppt/tags/tag96.xml><?xml version="1.0" encoding="utf-8"?>
<p:tagLst xmlns:p="http://schemas.openxmlformats.org/presentationml/2006/main">
  <p:tag name="AS_UNIQUEID" val="160"/>
  <p:tag name="KSO_WM_DIAGRAM_VIRTUALLY_FRAME" val="{&quot;height&quot;:414.15,&quot;left&quot;:191.65,&quot;top&quot;:80.5,&quot;width&quot;:524.05}"/>
</p:tagLst>
</file>

<file path=ppt/tags/tag97.xml><?xml version="1.0" encoding="utf-8"?>
<p:tagLst xmlns:p="http://schemas.openxmlformats.org/presentationml/2006/main">
  <p:tag name="AS_UNIQUEID" val="161"/>
  <p:tag name="KSO_WM_DIAGRAM_VIRTUALLY_FRAME" val="{&quot;height&quot;:414.15,&quot;left&quot;:191.65,&quot;top&quot;:80.5,&quot;width&quot;:524.05}"/>
</p:tagLst>
</file>

<file path=ppt/tags/tag98.xml><?xml version="1.0" encoding="utf-8"?>
<p:tagLst xmlns:p="http://schemas.openxmlformats.org/presentationml/2006/main">
  <p:tag name="AS_UNIQUEID" val="162"/>
  <p:tag name="KSO_WM_DIAGRAM_VIRTUALLY_FRAME" val="{&quot;height&quot;:414.15,&quot;left&quot;:191.65,&quot;top&quot;:80.5,&quot;width&quot;:524.05}"/>
</p:tagLst>
</file>

<file path=ppt/tags/tag99.xml><?xml version="1.0" encoding="utf-8"?>
<p:tagLst xmlns:p="http://schemas.openxmlformats.org/presentationml/2006/main">
  <p:tag name="AS_UNIQUEID" val="163"/>
  <p:tag name="KSO_WM_DIAGRAM_VIRTUALLY_FRAME" val="{&quot;height&quot;:414.15,&quot;left&quot;:191.65,&quot;top&quot;:80.5,&quot;width&quot;:524.05}"/>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8313</Words>
  <Application>WPS 演示</Application>
  <PresentationFormat/>
  <Paragraphs>477</Paragraphs>
  <Slides>61</Slides>
  <Notes>24</Notes>
  <HiddenSlides>0</HiddenSlides>
  <MMClips>1</MMClips>
  <ScaleCrop>false</ScaleCrop>
  <HeadingPairs>
    <vt:vector size="6" baseType="variant">
      <vt:variant>
        <vt:lpstr>已用的字体</vt:lpstr>
      </vt:variant>
      <vt:variant>
        <vt:i4>25</vt:i4>
      </vt:variant>
      <vt:variant>
        <vt:lpstr>主题</vt:lpstr>
      </vt:variant>
      <vt:variant>
        <vt:i4>1</vt:i4>
      </vt:variant>
      <vt:variant>
        <vt:lpstr>幻灯片标题</vt:lpstr>
      </vt:variant>
      <vt:variant>
        <vt:i4>61</vt:i4>
      </vt:variant>
    </vt:vector>
  </HeadingPairs>
  <TitlesOfParts>
    <vt:vector size="87" baseType="lpstr">
      <vt:lpstr>Arial</vt:lpstr>
      <vt:lpstr>宋体</vt:lpstr>
      <vt:lpstr>Wingdings</vt:lpstr>
      <vt:lpstr>Wingdings</vt:lpstr>
      <vt:lpstr>隶书</vt:lpstr>
      <vt:lpstr>华文隶书</vt:lpstr>
      <vt:lpstr>方正楷体_GBK</vt:lpstr>
      <vt:lpstr>微软雅黑</vt:lpstr>
      <vt:lpstr>华文彩云</vt:lpstr>
      <vt:lpstr>方正姚体</vt:lpstr>
      <vt:lpstr>黑体</vt:lpstr>
      <vt:lpstr>字魂105号-简雅黑</vt:lpstr>
      <vt:lpstr>ＤＦ明朝体W5</vt:lpstr>
      <vt:lpstr>Yu Gothic</vt:lpstr>
      <vt:lpstr>楷体</vt:lpstr>
      <vt:lpstr>Arial Unicode MS</vt:lpstr>
      <vt:lpstr>Calibri</vt:lpstr>
      <vt:lpstr>Times New Roman</vt:lpstr>
      <vt:lpstr>IPAPANNEW</vt:lpstr>
      <vt:lpstr>DejaVu Math TeX Gyre</vt:lpstr>
      <vt:lpstr>义启书院体（非商用）</vt:lpstr>
      <vt:lpstr>楷体_GB2312</vt:lpstr>
      <vt:lpstr>新宋体</vt:lpstr>
      <vt:lpstr>Calibri</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陈学</cp:lastModifiedBy>
  <cp:revision>2</cp:revision>
  <cp:lastPrinted>2025-01-24T16:25:00Z</cp:lastPrinted>
  <dcterms:created xsi:type="dcterms:W3CDTF">2025-01-24T16:25:00Z</dcterms:created>
  <dcterms:modified xsi:type="dcterms:W3CDTF">2025-01-27T01:44:01Z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6403EE84592A464A96F89488EC6F3D7B_12</vt:lpwstr>
  </property>
  <property fmtid="{D5CDD505-2E9C-101B-9397-08002B2CF9AE}" pid="7" name="KSOProductBuildVer">
    <vt:lpwstr>2052-12.1.0.19770</vt:lpwstr>
  </property>
</Properties>
</file>