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656" r:id="rId3"/>
    <p:sldId id="747" r:id="rId4"/>
    <p:sldId id="785" r:id="rId6"/>
    <p:sldId id="786" r:id="rId7"/>
    <p:sldId id="788" r:id="rId8"/>
    <p:sldId id="748" r:id="rId9"/>
    <p:sldId id="749" r:id="rId10"/>
    <p:sldId id="789" r:id="rId11"/>
    <p:sldId id="790" r:id="rId12"/>
    <p:sldId id="793" r:id="rId13"/>
    <p:sldId id="754" r:id="rId14"/>
    <p:sldId id="755" r:id="rId15"/>
    <p:sldId id="756" r:id="rId16"/>
    <p:sldId id="757" r:id="rId17"/>
    <p:sldId id="758" r:id="rId18"/>
    <p:sldId id="759" r:id="rId19"/>
    <p:sldId id="760" r:id="rId20"/>
    <p:sldId id="761" r:id="rId21"/>
    <p:sldId id="762" r:id="rId22"/>
    <p:sldId id="763" r:id="rId23"/>
    <p:sldId id="764" r:id="rId24"/>
    <p:sldId id="794" r:id="rId25"/>
    <p:sldId id="768" r:id="rId26"/>
    <p:sldId id="766" r:id="rId27"/>
    <p:sldId id="769" r:id="rId28"/>
    <p:sldId id="770" r:id="rId29"/>
    <p:sldId id="771" r:id="rId30"/>
    <p:sldId id="772" r:id="rId31"/>
    <p:sldId id="802" r:id="rId32"/>
    <p:sldId id="773" r:id="rId33"/>
    <p:sldId id="803" r:id="rId34"/>
    <p:sldId id="804" r:id="rId35"/>
    <p:sldId id="775" r:id="rId36"/>
    <p:sldId id="806" r:id="rId37"/>
    <p:sldId id="805" r:id="rId38"/>
    <p:sldId id="807" r:id="rId39"/>
    <p:sldId id="808" r:id="rId40"/>
    <p:sldId id="776" r:id="rId41"/>
    <p:sldId id="777" r:id="rId42"/>
    <p:sldId id="778" r:id="rId43"/>
    <p:sldId id="779" r:id="rId44"/>
    <p:sldId id="812" r:id="rId45"/>
    <p:sldId id="810" r:id="rId46"/>
    <p:sldId id="784" r:id="rId47"/>
    <p:sldId id="811" r:id="rId48"/>
  </p:sldIdLst>
  <p:sldSz cx="9144000" cy="6858000" type="screen4x3"/>
  <p:notesSz cx="6858000" cy="9144000"/>
  <p:custDataLst>
    <p:tags r:id="rId53"/>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0000"/>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0000"/>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0000"/>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0000"/>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0000"/>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3600" b="0" i="0" u="none" kern="1200" baseline="0">
        <a:solidFill>
          <a:srgbClr val="FF0000"/>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61" userDrawn="1">
          <p15:clr>
            <a:srgbClr val="A4A3A4"/>
          </p15:clr>
        </p15:guide>
        <p15:guide id="2" pos="285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cmAuthor id="2"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25"/>
    <p:restoredTop sz="94660"/>
  </p:normalViewPr>
  <p:slideViewPr>
    <p:cSldViewPr showGuides="1">
      <p:cViewPr varScale="1">
        <p:scale>
          <a:sx n="71" d="100"/>
          <a:sy n="71" d="100"/>
        </p:scale>
        <p:origin x="-1134" y="-90"/>
      </p:cViewPr>
      <p:guideLst>
        <p:guide orient="horz" pos="1961"/>
        <p:guide pos="2851"/>
      </p:guideLst>
    </p:cSldViewPr>
  </p:slideViewPr>
  <p:notesTextViewPr>
    <p:cViewPr>
      <p:scale>
        <a:sx n="100" d="100"/>
        <a:sy n="100" d="100"/>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gs" Target="tags/tag31.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notesMaster" Target="notesMasters/notesMaster1.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fontAlgn="base" hangingPunct="1"/>
            <a:fld id="{9A0DB2DC-4C9A-4742-B13C-FB6460FD3503}" type="slidenum">
              <a:rPr lang="zh-CN" altLang="en-US" sz="1200" strike="noStrike" noProof="1">
                <a:latin typeface="Arial" panose="020B0604020202020204" pitchFamily="34" charset="0"/>
                <a:ea typeface="宋体" panose="02010600030101010101" pitchFamily="2" charset="-122"/>
                <a:cs typeface="+mn-ea"/>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TextEdit="1"/>
          </p:cNvSpPr>
          <p:nvPr>
            <p:ph type="sldImg"/>
          </p:nvPr>
        </p:nvSpPr>
        <p:spPr>
          <a:ln>
            <a:miter/>
          </a:ln>
        </p:spPr>
      </p:sp>
      <p:sp>
        <p:nvSpPr>
          <p:cNvPr id="58370" name="文本占位符 2"/>
          <p:cNvSpPr txBox="1">
            <a:spLocks noGrp="1"/>
          </p:cNvSpPr>
          <p:nvPr>
            <p:ph type="body" idx="1"/>
          </p:nvPr>
        </p:nvSpPr>
        <p:spPr/>
        <p:txBody>
          <a:bodyPr wrap="square" lIns="91440" tIns="45720" rIns="91440" bIns="45720" anchor="t" anchorCtr="0"/>
          <a:lstStyle/>
          <a:p>
            <a:pPr lvl="0"/>
            <a:endParaRPr lang="zh-CN" altLang="en-US">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6"/>
          <p:cNvSpPr txBox="1">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lstStyle/>
          <a:p>
            <a:pPr lvl="0"/>
            <a:r>
              <a:rPr lang="en-US" altLang="zh-CN" sz="1200">
                <a:latin typeface="Arial" panose="020B0604020202020204" pitchFamily="34" charset="0"/>
                <a:ea typeface="宋体" panose="02010600030101010101" pitchFamily="2" charset="-122"/>
              </a:rPr>
              <a:t>韶关市田家炳中学  李达均</a:t>
            </a:r>
            <a:endParaRPr lang="en-US" altLang="zh-CN" sz="1200">
              <a:latin typeface="Arial" panose="020B0604020202020204" pitchFamily="34" charset="0"/>
              <a:ea typeface="宋体" panose="02010600030101010101" pitchFamily="2" charset="-122"/>
            </a:endParaRPr>
          </a:p>
        </p:txBody>
      </p:sp>
      <p:sp>
        <p:nvSpPr>
          <p:cNvPr id="66562" name="Rectangle 7"/>
          <p:cNvSpPr txBox="1">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a:latin typeface="Arial" panose="020B0604020202020204" pitchFamily="34" charset="0"/>
                <a:ea typeface="宋体" panose="02010600030101010101" pitchFamily="2" charset="-122"/>
              </a:rPr>
            </a:fld>
            <a:endParaRPr lang="en-US" altLang="zh-CN" sz="1200">
              <a:latin typeface="Arial" panose="020B0604020202020204" pitchFamily="34" charset="0"/>
              <a:ea typeface="宋体" panose="02010600030101010101" pitchFamily="2" charset="-122"/>
            </a:endParaRPr>
          </a:p>
        </p:txBody>
      </p:sp>
      <p:sp>
        <p:nvSpPr>
          <p:cNvPr id="66563" name="Rectangle 2"/>
          <p:cNvSpPr>
            <a:spLocks noGrp="1" noRot="1" noTextEdit="1"/>
          </p:cNvSpPr>
          <p:nvPr>
            <p:ph type="sldImg" idx="1"/>
          </p:nvPr>
        </p:nvSpPr>
        <p:spPr/>
      </p:sp>
      <p:sp>
        <p:nvSpPr>
          <p:cNvPr id="66564" name="Rectangle 3"/>
          <p:cNvSpPr txBox="1">
            <a:spLocks noGrp="1"/>
          </p:cNvSpPr>
          <p:nvPr>
            <p:ph type="body" idx="2"/>
          </p:nvPr>
        </p:nvSpPr>
        <p:spPr/>
        <p:txBody>
          <a:bodyPr wrap="square" lIns="91440" tIns="45720" rIns="91440" bIns="45720" anchor="t" anchorCtr="0"/>
          <a:lstStyle/>
          <a:p>
            <a:pPr lvl="0"/>
            <a:endParaRPr lang="zh-CN" altLang="zh-CN">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6"/>
          <p:cNvSpPr txBox="1">
            <a:spLocks noGrp="1"/>
          </p:cNvSpPr>
          <p:nvPr>
            <p:ph type="ftr" sz="quarter"/>
          </p:nvPr>
        </p:nvSpPr>
        <p:spPr>
          <a:xfrm>
            <a:off x="0" y="8685213"/>
            <a:ext cx="2971800" cy="458787"/>
          </a:xfrm>
          <a:prstGeom prst="rect">
            <a:avLst/>
          </a:prstGeom>
          <a:noFill/>
          <a:ln w="9525">
            <a:noFill/>
          </a:ln>
        </p:spPr>
        <p:txBody>
          <a:bodyPr vert="horz" lIns="91440" tIns="45720" rIns="91440" bIns="45720" anchor="b" anchorCtr="0"/>
          <a:lstStyle/>
          <a:p>
            <a:pPr lvl="0"/>
            <a:r>
              <a:rPr lang="en-US" altLang="zh-CN" sz="1200">
                <a:latin typeface="Arial" panose="020B0604020202020204" pitchFamily="34" charset="0"/>
                <a:ea typeface="宋体" panose="02010600030101010101" pitchFamily="2" charset="-122"/>
              </a:rPr>
              <a:t>韶关市田家炳中学  李达均</a:t>
            </a:r>
            <a:endParaRPr lang="en-US" altLang="zh-CN" sz="1200">
              <a:latin typeface="Arial" panose="020B0604020202020204" pitchFamily="34" charset="0"/>
              <a:ea typeface="宋体" panose="02010600030101010101" pitchFamily="2" charset="-122"/>
            </a:endParaRPr>
          </a:p>
        </p:txBody>
      </p:sp>
      <p:sp>
        <p:nvSpPr>
          <p:cNvPr id="79874" name="Rectangle 7"/>
          <p:cNvSpPr txBox="1">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a:latin typeface="Arial" panose="020B0604020202020204" pitchFamily="34" charset="0"/>
                <a:ea typeface="宋体" panose="02010600030101010101" pitchFamily="2" charset="-122"/>
              </a:rPr>
            </a:fld>
            <a:endParaRPr lang="en-US" altLang="zh-CN" sz="1200">
              <a:latin typeface="Arial" panose="020B0604020202020204" pitchFamily="34" charset="0"/>
              <a:ea typeface="宋体" panose="02010600030101010101" pitchFamily="2" charset="-122"/>
            </a:endParaRPr>
          </a:p>
        </p:txBody>
      </p:sp>
      <p:sp>
        <p:nvSpPr>
          <p:cNvPr id="79875" name="Rectangle 2"/>
          <p:cNvSpPr>
            <a:spLocks noGrp="1" noRot="1" noTextEdit="1"/>
          </p:cNvSpPr>
          <p:nvPr>
            <p:ph type="sldImg" idx="1"/>
          </p:nvPr>
        </p:nvSpPr>
        <p:spPr/>
      </p:sp>
      <p:sp>
        <p:nvSpPr>
          <p:cNvPr id="79876" name="Rectangle 3"/>
          <p:cNvSpPr txBox="1">
            <a:spLocks noGrp="1"/>
          </p:cNvSpPr>
          <p:nvPr>
            <p:ph type="body" idx="2"/>
          </p:nvPr>
        </p:nvSpPr>
        <p:spPr/>
        <p:txBody>
          <a:bodyPr wrap="square" lIns="91440" tIns="45720" rIns="91440" bIns="45720" anchor="t" anchorCtr="0"/>
          <a:lstStyle/>
          <a:p>
            <a:pPr lvl="0"/>
            <a:endParaRPr lang="zh-CN" altLang="zh-CN">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p:cNvSpPr>
            <a:spLocks noGrp="1" noRot="1" noChangeAspect="1" noTextEdit="1"/>
          </p:cNvSpPr>
          <p:nvPr>
            <p:ph type="sldImg"/>
          </p:nvPr>
        </p:nvSpPr>
        <p:spPr/>
      </p:sp>
      <p:sp>
        <p:nvSpPr>
          <p:cNvPr id="84994" name="备注占位符 2"/>
          <p:cNvSpPr txBox="1">
            <a:spLocks noGrp="1"/>
          </p:cNvSpPr>
          <p:nvPr>
            <p:ph type="body" idx="1"/>
          </p:nvPr>
        </p:nvSpPr>
        <p:spPr/>
        <p:txBody>
          <a:bodyPr wrap="square" lIns="91440" tIns="45720" rIns="91440" bIns="45720" anchor="t" anchorCtr="0"/>
          <a:lstStyle/>
          <a:p>
            <a:pPr lvl="0"/>
            <a:endParaRPr lang="zh-CN" altLang="en-US">
              <a:ea typeface="宋体" panose="02010600030101010101" pitchFamily="2" charset="-122"/>
            </a:endParaRPr>
          </a:p>
        </p:txBody>
      </p:sp>
      <p:sp>
        <p:nvSpPr>
          <p:cNvPr id="84995" name="灯片编号占位符 3"/>
          <p:cNvSpPr txBox="1">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幻灯片图像占位符 1"/>
          <p:cNvSpPr>
            <a:spLocks noGrp="1" noRot="1" noTextEdit="1"/>
          </p:cNvSpPr>
          <p:nvPr>
            <p:ph type="sldImg"/>
          </p:nvPr>
        </p:nvSpPr>
        <p:spPr>
          <a:ln>
            <a:miter/>
          </a:ln>
        </p:spPr>
      </p:sp>
      <p:sp>
        <p:nvSpPr>
          <p:cNvPr id="100354" name="文本占位符 2"/>
          <p:cNvSpPr txBox="1">
            <a:spLocks noGrp="1"/>
          </p:cNvSpPr>
          <p:nvPr>
            <p:ph type="body" idx="1"/>
          </p:nvPr>
        </p:nvSpPr>
        <p:spPr/>
        <p:txBody>
          <a:bodyPr wrap="square" lIns="91440" tIns="45720" rIns="91440" bIns="45720" anchor="t" anchorCtr="0"/>
          <a:lstStyle/>
          <a:p>
            <a:pPr lvl="0"/>
            <a:endParaRPr lang="zh-CN" altLang="en-US">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bg>
      <p:bgPr>
        <a:gradFill rotWithShape="0">
          <a:gsLst>
            <a:gs pos="0">
              <a:srgbClr val="EAEAEA"/>
            </a:gs>
            <a:gs pos="100000">
              <a:srgbClr val="CCECFF"/>
            </a:gs>
          </a:gsLst>
          <a:lin ang="5400000" scaled="1"/>
        </a:gra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2"/>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buFont typeface="Arial" panose="020B0604020202020204" pitchFamily="34" charset="0"/>
              <a:buNone/>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buFont typeface="Arial" panose="020B0604020202020204" pitchFamily="34" charset="0"/>
              <a:buNone/>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p>
            <a:pPr algn="r" fontAlgn="base">
              <a:buNone/>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8" name="页脚占位符 7"/>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9" name="灯片编号占位符 8"/>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3" name="页脚占位符 2"/>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4" name="灯片编号占位符 3"/>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strike="noStrike" noProof="1"/>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strike="noStrike" noProof="1"/>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file:///D:\qq&#25991;&#20214;\712321467\Image\C2C\Image2\%7b75232B38-A165-1FB7-499C-2E1C792CACB5%7d.png" TargetMode="Externa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3314" name="标题 1025"/>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13315" name="文本占位符 1026"/>
          <p:cNvSpPr>
            <a:spLocks noGrp="1"/>
          </p:cNvSpPr>
          <p:nvPr>
            <p:ph type="body" idx="5"/>
          </p:nvPr>
        </p:nvSpPr>
        <p:spPr>
          <a:xfrm>
            <a:off x="457200" y="1600200"/>
            <a:ext cx="8229600" cy="4525963"/>
          </a:xfrm>
          <a:prstGeom prst="rect">
            <a:avLst/>
          </a:prstGeom>
          <a:noFill/>
          <a:ln w="9525">
            <a:noFill/>
          </a:ln>
        </p:spPr>
        <p:txBody>
          <a:bodyPr anchor="t"/>
          <a:lstStyle/>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fld id="{BB962C8B-B14F-4D97-AF65-F5344CB8AC3E}" type="datetime1">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strike="noStrike" noProof="1"/>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pic>
        <p:nvPicPr>
          <p:cNvPr id="13316" name="图片 1073743875" descr="学科网 zxxk.com"/>
          <p:cNvPicPr>
            <a:picLocks noChangeAspect="1"/>
          </p:cNvPicPr>
          <p:nvPr/>
        </p:nvPicPr>
        <p:blipFill>
          <a:blip r:embed="rId14" r:link="rId15"/>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1.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image" Target="../media/image7.png"/><Relationship Id="rId3" Type="http://schemas.openxmlformats.org/officeDocument/2006/relationships/image" Target="../media/image14.png"/><Relationship Id="rId2" Type="http://schemas.openxmlformats.org/officeDocument/2006/relationships/tags" Target="../tags/tag20.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2.xml"/><Relationship Id="rId5" Type="http://schemas.openxmlformats.org/officeDocument/2006/relationships/image" Target="../media/image7.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tags" Target="../tags/tag23.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4.xml"/><Relationship Id="rId4" Type="http://schemas.openxmlformats.org/officeDocument/2006/relationships/image" Target="../media/image7.png"/><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25.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tags" Target="../tags/tag26.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image" Target="../media/image10.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9.png"/><Relationship Id="rId2" Type="http://schemas.openxmlformats.org/officeDocument/2006/relationships/tags" Target="../tags/tag2.xml"/><Relationship Id="rId18" Type="http://schemas.openxmlformats.org/officeDocument/2006/relationships/slideLayout" Target="../slideLayouts/slideLayout2.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7.xml"/><Relationship Id="rId4" Type="http://schemas.openxmlformats.org/officeDocument/2006/relationships/image" Target="../media/image7.png"/><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3.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28.xml"/><Relationship Id="rId1" Type="http://schemas.openxmlformats.org/officeDocument/2006/relationships/image" Target="../media/image3.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6.xml"/><Relationship Id="rId5" Type="http://schemas.openxmlformats.org/officeDocument/2006/relationships/image" Target="../media/image7.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7.xml"/><Relationship Id="rId5" Type="http://schemas.openxmlformats.org/officeDocument/2006/relationships/image" Target="../media/image7.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tags" Target="../tags/tag18.xml"/><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5" y="1511935"/>
            <a:ext cx="8829040" cy="4124325"/>
          </a:xfrm>
          <a:prstGeom prst="rect">
            <a:avLst/>
          </a:prstGeom>
        </p:spPr>
      </p:pic>
      <p:sp>
        <p:nvSpPr>
          <p:cNvPr id="14339" name="文本框 13"/>
          <p:cNvSpPr txBox="1"/>
          <p:nvPr>
            <p:custDataLst>
              <p:tags r:id="rId3"/>
            </p:custDataLst>
          </p:nvPr>
        </p:nvSpPr>
        <p:spPr>
          <a:xfrm>
            <a:off x="179070" y="404495"/>
            <a:ext cx="4945380" cy="471805"/>
          </a:xfrm>
          <a:prstGeom prst="rect">
            <a:avLst/>
          </a:prstGeom>
          <a:noFill/>
          <a:ln w="9525">
            <a:noFill/>
          </a:ln>
        </p:spPr>
        <p:txBody>
          <a:bodyPr wrap="square" anchor="t" anchorCtr="0"/>
          <a:lstStyle/>
          <a:p>
            <a:r>
              <a:rPr lang="zh-CN" altLang="en-US" sz="2800">
                <a:solidFill>
                  <a:srgbClr val="C00000"/>
                </a:solidFill>
                <a:latin typeface="微软雅黑" panose="020B0503020204020204" charset="-122"/>
                <a:ea typeface="微软雅黑" panose="020B0503020204020204" charset="-122"/>
              </a:rPr>
              <a:t>选择性必修下第一单元</a:t>
            </a:r>
            <a:endParaRPr lang="zh-CN" altLang="en-US" sz="2800">
              <a:solidFill>
                <a:srgbClr val="C00000"/>
              </a:solidFill>
              <a:latin typeface="微软雅黑" panose="020B0503020204020204" charset="-122"/>
              <a:ea typeface="微软雅黑" panose="020B0503020204020204" charset="-122"/>
            </a:endParaRPr>
          </a:p>
        </p:txBody>
      </p:sp>
      <p:sp>
        <p:nvSpPr>
          <p:cNvPr id="2" name="Rectangle 2"/>
          <p:cNvSpPr txBox="1"/>
          <p:nvPr/>
        </p:nvSpPr>
        <p:spPr>
          <a:xfrm>
            <a:off x="35560" y="1772920"/>
            <a:ext cx="8754110" cy="2646045"/>
          </a:xfrm>
          <a:prstGeom prst="rect">
            <a:avLst/>
          </a:prstGeom>
          <a:no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nchor="t" anchorCtr="0"/>
          <a:lstStyle/>
          <a:p>
            <a:pPr algn="ctr">
              <a:buClrTx/>
            </a:pPr>
            <a:endParaRPr lang="en-US" altLang="zh-CN" sz="4800" b="1">
              <a:solidFill>
                <a:schemeClr val="tx2"/>
              </a:solidFill>
              <a:latin typeface="黑体" panose="02010609060101010101" pitchFamily="49" charset="-122"/>
              <a:ea typeface="黑体" panose="02010609060101010101" pitchFamily="49" charset="-122"/>
            </a:endParaRPr>
          </a:p>
          <a:p>
            <a:pPr algn="ctr">
              <a:buClrTx/>
            </a:pPr>
            <a:r>
              <a:rPr lang="en-US" altLang="zh-CN" sz="7200" b="1">
                <a:gradFill>
                  <a:gsLst>
                    <a:gs pos="0">
                      <a:srgbClr val="7B32B2"/>
                    </a:gs>
                    <a:gs pos="100000">
                      <a:srgbClr val="401A5D"/>
                    </a:gs>
                  </a:gsLst>
                  <a:lin scaled="0"/>
                </a:gradFill>
                <a:latin typeface="微软雅黑" panose="020B0503020204020204" charset="-122"/>
                <a:ea typeface="微软雅黑" panose="020B0503020204020204" charset="-122"/>
              </a:rPr>
              <a:t>《</a:t>
            </a:r>
            <a:r>
              <a:rPr lang="zh-CN" altLang="en-US" sz="7200" b="1">
                <a:gradFill>
                  <a:gsLst>
                    <a:gs pos="0">
                      <a:srgbClr val="7B32B2"/>
                    </a:gs>
                    <a:gs pos="100000">
                      <a:srgbClr val="401A5D"/>
                    </a:gs>
                  </a:gsLst>
                  <a:lin scaled="0"/>
                </a:gradFill>
                <a:latin typeface="微软雅黑" panose="020B0503020204020204" charset="-122"/>
                <a:ea typeface="微软雅黑" panose="020B0503020204020204" charset="-122"/>
              </a:rPr>
              <a:t>氓</a:t>
            </a:r>
            <a:r>
              <a:rPr lang="en-US" altLang="zh-CN" sz="7200" b="1">
                <a:gradFill>
                  <a:gsLst>
                    <a:gs pos="0">
                      <a:srgbClr val="7B32B2"/>
                    </a:gs>
                    <a:gs pos="100000">
                      <a:srgbClr val="401A5D"/>
                    </a:gs>
                  </a:gsLst>
                  <a:lin scaled="0"/>
                </a:gradFill>
                <a:latin typeface="微软雅黑" panose="020B0503020204020204" charset="-122"/>
                <a:ea typeface="微软雅黑" panose="020B0503020204020204" charset="-122"/>
              </a:rPr>
              <a:t>》</a:t>
            </a:r>
            <a:endParaRPr lang="en-US" altLang="zh-CN" sz="7200" b="1">
              <a:solidFill>
                <a:schemeClr val="tx2"/>
              </a:solidFill>
              <a:latin typeface="黑体" panose="02010609060101010101" pitchFamily="49" charset="-122"/>
              <a:ea typeface="黑体" panose="02010609060101010101" pitchFamily="49" charset="-122"/>
            </a:endParaRPr>
          </a:p>
          <a:p>
            <a:pPr algn="ctr">
              <a:buClrTx/>
            </a:pPr>
            <a:r>
              <a:rPr lang="zh-CN" altLang="en-US" sz="4800" b="1">
                <a:solidFill>
                  <a:schemeClr val="tx2"/>
                </a:solidFill>
                <a:latin typeface="黑体" panose="02010609060101010101" pitchFamily="49" charset="-122"/>
                <a:ea typeface="黑体" panose="02010609060101010101" pitchFamily="49" charset="-122"/>
              </a:rPr>
              <a:t>         </a:t>
            </a:r>
            <a:r>
              <a:rPr lang="zh-CN" altLang="en-US" sz="4800" b="1">
                <a:gradFill>
                  <a:gsLst>
                    <a:gs pos="0">
                      <a:srgbClr val="7B32B2"/>
                    </a:gs>
                    <a:gs pos="100000">
                      <a:srgbClr val="401A5D"/>
                    </a:gs>
                  </a:gsLst>
                  <a:lin scaled="0"/>
                </a:gradFill>
                <a:latin typeface="黑体" panose="02010609060101010101" pitchFamily="49" charset="-122"/>
                <a:ea typeface="黑体" panose="02010609060101010101" pitchFamily="49" charset="-122"/>
              </a:rPr>
              <a:t> </a:t>
            </a:r>
            <a:r>
              <a:rPr lang="en-US" altLang="zh-CN" sz="3600" b="1">
                <a:gradFill>
                  <a:gsLst>
                    <a:gs pos="0">
                      <a:srgbClr val="7B32B2"/>
                    </a:gs>
                    <a:gs pos="100000">
                      <a:srgbClr val="401A5D"/>
                    </a:gs>
                  </a:gsLst>
                  <a:lin scaled="0"/>
                </a:gradFill>
                <a:latin typeface="微软雅黑" panose="020B0503020204020204" charset="-122"/>
                <a:ea typeface="微软雅黑" panose="020B0503020204020204" charset="-122"/>
              </a:rPr>
              <a:t>《</a:t>
            </a:r>
            <a:r>
              <a:rPr lang="zh-CN" altLang="en-US" sz="3600" b="1">
                <a:gradFill>
                  <a:gsLst>
                    <a:gs pos="0">
                      <a:srgbClr val="7B32B2"/>
                    </a:gs>
                    <a:gs pos="100000">
                      <a:srgbClr val="401A5D"/>
                    </a:gs>
                  </a:gsLst>
                  <a:lin scaled="0"/>
                </a:gradFill>
                <a:latin typeface="微软雅黑" panose="020B0503020204020204" charset="-122"/>
                <a:ea typeface="微软雅黑" panose="020B0503020204020204" charset="-122"/>
              </a:rPr>
              <a:t>诗经</a:t>
            </a:r>
            <a:r>
              <a:rPr lang="en-US" altLang="zh-CN" sz="3600" b="1">
                <a:gradFill>
                  <a:gsLst>
                    <a:gs pos="0">
                      <a:srgbClr val="7B32B2"/>
                    </a:gs>
                    <a:gs pos="100000">
                      <a:srgbClr val="401A5D"/>
                    </a:gs>
                  </a:gsLst>
                  <a:lin scaled="0"/>
                </a:gradFill>
                <a:latin typeface="微软雅黑" panose="020B0503020204020204" charset="-122"/>
                <a:ea typeface="微软雅黑" panose="020B0503020204020204" charset="-122"/>
              </a:rPr>
              <a:t>》</a:t>
            </a:r>
            <a:endParaRPr lang="en-US" altLang="zh-CN" sz="3600" b="1">
              <a:gradFill>
                <a:gsLst>
                  <a:gs pos="0">
                    <a:srgbClr val="7B32B2"/>
                  </a:gs>
                  <a:gs pos="100000">
                    <a:srgbClr val="401A5D"/>
                  </a:gs>
                </a:gsLst>
                <a:lin scaled="0"/>
              </a:gradFill>
              <a:latin typeface="微软雅黑" panose="020B0503020204020204" charset="-122"/>
              <a:ea typeface="微软雅黑" panose="020B0503020204020204" charset="-122"/>
            </a:endParaRPr>
          </a:p>
        </p:txBody>
      </p:sp>
      <p:pic>
        <p:nvPicPr>
          <p:cNvPr id="3" name="Picture 3"/>
          <p:cNvPicPr>
            <a:picLocks noChangeAspect="1"/>
          </p:cNvPicPr>
          <p:nvPr/>
        </p:nvPicPr>
        <p:blipFill>
          <a:blip r:embed="rId4"/>
          <a:stretch>
            <a:fillRect/>
          </a:stretch>
        </p:blipFill>
        <p:spPr>
          <a:xfrm flipH="1">
            <a:off x="12268200" y="103378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1460" y="908685"/>
            <a:ext cx="8658225" cy="4106545"/>
          </a:xfrm>
          <a:prstGeom prst="rect">
            <a:avLst/>
          </a:prstGeom>
        </p:spPr>
      </p:pic>
      <p:pic>
        <p:nvPicPr>
          <p:cNvPr id="10" name="图片 9"/>
          <p:cNvPicPr>
            <a:picLocks noChangeAspect="1"/>
          </p:cNvPicPr>
          <p:nvPr>
            <p:custDataLst>
              <p:tags r:id="rId2"/>
            </p:custDataLst>
          </p:nvPr>
        </p:nvPicPr>
        <p:blipFill>
          <a:blip r:embed="rId3">
            <a:alphaModFix amt="70000"/>
            <a:extLst>
              <a:ext uri="{28A0092B-C50C-407E-A947-70E740481C1C}">
                <a14:useLocalDpi xmlns:a14="http://schemas.microsoft.com/office/drawing/2010/main" val="0"/>
              </a:ext>
            </a:extLst>
          </a:blip>
          <a:stretch>
            <a:fillRect/>
          </a:stretch>
        </p:blipFill>
        <p:spPr>
          <a:xfrm>
            <a:off x="5624362" y="3940241"/>
            <a:ext cx="5174672" cy="2587336"/>
          </a:xfrm>
          <a:prstGeom prst="rect">
            <a:avLst/>
          </a:prstGeom>
        </p:spPr>
      </p:pic>
      <p:sp>
        <p:nvSpPr>
          <p:cNvPr id="6" name="矩形 5"/>
          <p:cNvSpPr/>
          <p:nvPr/>
        </p:nvSpPr>
        <p:spPr>
          <a:xfrm>
            <a:off x="900058" y="1269003"/>
            <a:ext cx="7819115" cy="273149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800">
                <a:solidFill>
                  <a:schemeClr val="tx1"/>
                </a:solidFill>
                <a:latin typeface="微软雅黑" panose="020B0503020204020204" charset="-122"/>
                <a:ea typeface="微软雅黑" panose="020B0503020204020204" charset="-122"/>
              </a:rPr>
              <a:t>氓（</a:t>
            </a:r>
            <a:r>
              <a:rPr lang="en-US" altLang="zh-CN" sz="1800" b="1" err="1">
                <a:solidFill>
                  <a:schemeClr val="tx1"/>
                </a:solidFill>
                <a:latin typeface="微软雅黑" panose="020B0503020204020204" charset="-122"/>
                <a:ea typeface="微软雅黑" panose="020B0503020204020204" charset="-122"/>
              </a:rPr>
              <a:t>méng</a:t>
            </a:r>
            <a:r>
              <a:rPr lang="zh-CN" altLang="en-US" sz="1800">
                <a:solidFill>
                  <a:schemeClr val="tx1"/>
                </a:solidFill>
                <a:latin typeface="微软雅黑" panose="020B0503020204020204" charset="-122"/>
                <a:ea typeface="微软雅黑" panose="020B0503020204020204" charset="-122"/>
              </a:rPr>
              <a:t>）   淇（</a:t>
            </a:r>
            <a:r>
              <a:rPr lang="en-US" altLang="zh-CN" sz="1800" b="1" err="1">
                <a:solidFill>
                  <a:schemeClr val="tx1"/>
                </a:solidFill>
                <a:latin typeface="微软雅黑" panose="020B0503020204020204" charset="-122"/>
                <a:ea typeface="微软雅黑" panose="020B0503020204020204" charset="-122"/>
              </a:rPr>
              <a:t>qí</a:t>
            </a:r>
            <a:r>
              <a:rPr lang="zh-CN" altLang="en-US" sz="1800">
                <a:solidFill>
                  <a:schemeClr val="tx1"/>
                </a:solidFill>
                <a:latin typeface="微软雅黑" panose="020B0503020204020204" charset="-122"/>
                <a:ea typeface="微软雅黑" panose="020B0503020204020204" charset="-122"/>
              </a:rPr>
              <a:t>）        愆（</a:t>
            </a:r>
            <a:r>
              <a:rPr lang="en-US" altLang="zh-CN" sz="1800" b="1" err="1">
                <a:solidFill>
                  <a:schemeClr val="tx1"/>
                </a:solidFill>
                <a:latin typeface="微软雅黑" panose="020B0503020204020204" charset="-122"/>
                <a:ea typeface="微软雅黑" panose="020B0503020204020204" charset="-122"/>
              </a:rPr>
              <a:t>qiān</a:t>
            </a:r>
            <a:r>
              <a:rPr lang="zh-CN" altLang="en-US" sz="1800">
                <a:solidFill>
                  <a:schemeClr val="tx1"/>
                </a:solidFill>
                <a:latin typeface="微软雅黑" panose="020B0503020204020204" charset="-122"/>
                <a:ea typeface="微软雅黑" panose="020B0503020204020204" charset="-122"/>
              </a:rPr>
              <a:t>）     </a:t>
            </a:r>
            <a:r>
              <a:rPr lang="en-US" altLang="zh-CN" sz="1800">
                <a:solidFill>
                  <a:schemeClr val="tx1"/>
                </a:solidFill>
                <a:latin typeface="微软雅黑" panose="020B0503020204020204" charset="-122"/>
                <a:ea typeface="微软雅黑" panose="020B0503020204020204" charset="-122"/>
              </a:rPr>
              <a:t> </a:t>
            </a:r>
            <a:r>
              <a:rPr lang="zh-CN" altLang="en-US" sz="1800">
                <a:solidFill>
                  <a:schemeClr val="tx1"/>
                </a:solidFill>
                <a:latin typeface="微软雅黑" panose="020B0503020204020204" charset="-122"/>
                <a:ea typeface="微软雅黑" panose="020B0503020204020204" charset="-122"/>
              </a:rPr>
              <a:t>筮（</a:t>
            </a:r>
            <a:r>
              <a:rPr lang="en-US" altLang="zh-CN" sz="1800" b="1" err="1">
                <a:solidFill>
                  <a:schemeClr val="tx1"/>
                </a:solidFill>
                <a:latin typeface="微软雅黑" panose="020B0503020204020204" charset="-122"/>
                <a:ea typeface="微软雅黑" panose="020B0503020204020204" charset="-122"/>
              </a:rPr>
              <a:t>shì</a:t>
            </a:r>
            <a:r>
              <a:rPr lang="zh-CN" altLang="en-US" sz="1800">
                <a:solidFill>
                  <a:schemeClr val="tx1"/>
                </a:solidFill>
                <a:latin typeface="微软雅黑" panose="020B0503020204020204" charset="-122"/>
                <a:ea typeface="微软雅黑" panose="020B0503020204020204" charset="-122"/>
              </a:rPr>
              <a:t>）    </a:t>
            </a:r>
            <a:r>
              <a:rPr lang="en-US" altLang="zh-CN" sz="1800">
                <a:solidFill>
                  <a:schemeClr val="tx1"/>
                </a:solidFill>
                <a:latin typeface="微软雅黑" panose="020B0503020204020204" charset="-122"/>
                <a:ea typeface="微软雅黑" panose="020B0503020204020204" charset="-122"/>
              </a:rPr>
              <a:t> </a:t>
            </a:r>
            <a:r>
              <a:rPr lang="zh-CN" altLang="en-US" sz="1800">
                <a:solidFill>
                  <a:schemeClr val="tx1"/>
                </a:solidFill>
                <a:latin typeface="微软雅黑" panose="020B0503020204020204" charset="-122"/>
                <a:ea typeface="微软雅黑" panose="020B0503020204020204" charset="-122"/>
              </a:rPr>
              <a:t> 咎（</a:t>
            </a:r>
            <a:r>
              <a:rPr lang="en-US" altLang="zh-CN" sz="1800" b="1" err="1">
                <a:solidFill>
                  <a:schemeClr val="tx1"/>
                </a:solidFill>
                <a:latin typeface="微软雅黑" panose="020B0503020204020204" charset="-122"/>
                <a:ea typeface="微软雅黑" panose="020B0503020204020204" charset="-122"/>
              </a:rPr>
              <a:t>jiù</a:t>
            </a:r>
            <a:r>
              <a:rPr lang="zh-CN" altLang="en-US" sz="1800">
                <a:solidFill>
                  <a:schemeClr val="tx1"/>
                </a:solidFill>
                <a:latin typeface="微软雅黑" panose="020B0503020204020204" charset="-122"/>
                <a:ea typeface="微软雅黑" panose="020B0503020204020204" charset="-122"/>
              </a:rPr>
              <a:t>） </a:t>
            </a:r>
            <a:endParaRPr lang="zh-CN" altLang="en-US" sz="1800">
              <a:solidFill>
                <a:schemeClr val="tx1"/>
              </a:solidFill>
              <a:latin typeface="微软雅黑" panose="020B0503020204020204" charset="-122"/>
              <a:ea typeface="微软雅黑" panose="020B0503020204020204" charset="-122"/>
            </a:endParaRPr>
          </a:p>
          <a:p>
            <a:pPr>
              <a:lnSpc>
                <a:spcPct val="150000"/>
              </a:lnSpc>
            </a:pPr>
            <a:r>
              <a:rPr lang="zh-CN" altLang="en-US" sz="1800">
                <a:solidFill>
                  <a:schemeClr val="tx1"/>
                </a:solidFill>
                <a:latin typeface="微软雅黑" panose="020B0503020204020204" charset="-122"/>
                <a:ea typeface="微软雅黑" panose="020B0503020204020204" charset="-122"/>
              </a:rPr>
              <a:t>徂（</a:t>
            </a:r>
            <a:r>
              <a:rPr lang="en-US" altLang="zh-CN" sz="1800" b="1" err="1">
                <a:solidFill>
                  <a:schemeClr val="tx1"/>
                </a:solidFill>
                <a:latin typeface="微软雅黑" panose="020B0503020204020204" charset="-122"/>
                <a:ea typeface="微软雅黑" panose="020B0503020204020204" charset="-122"/>
              </a:rPr>
              <a:t>cú</a:t>
            </a:r>
            <a:r>
              <a:rPr lang="zh-CN" altLang="en-US" sz="1800">
                <a:solidFill>
                  <a:schemeClr val="tx1"/>
                </a:solidFill>
                <a:latin typeface="微软雅黑" panose="020B0503020204020204" charset="-122"/>
                <a:ea typeface="微软雅黑" panose="020B0503020204020204" charset="-122"/>
              </a:rPr>
              <a:t>）         靡（</a:t>
            </a:r>
            <a:r>
              <a:rPr lang="en-US" altLang="zh-CN" sz="1800" b="1" err="1">
                <a:solidFill>
                  <a:schemeClr val="tx1"/>
                </a:solidFill>
                <a:latin typeface="微软雅黑" panose="020B0503020204020204" charset="-122"/>
                <a:ea typeface="微软雅黑" panose="020B0503020204020204" charset="-122"/>
              </a:rPr>
              <a:t>mǐ</a:t>
            </a:r>
            <a:r>
              <a:rPr lang="zh-CN" altLang="en-US" sz="1800">
                <a:solidFill>
                  <a:schemeClr val="tx1"/>
                </a:solidFill>
                <a:latin typeface="微软雅黑" panose="020B0503020204020204" charset="-122"/>
                <a:ea typeface="微软雅黑" panose="020B0503020204020204" charset="-122"/>
              </a:rPr>
              <a:t>）      </a:t>
            </a:r>
            <a:r>
              <a:rPr lang="zh-CN" altLang="en-US" sz="1800">
                <a:solidFill>
                  <a:srgbClr val="C00000"/>
                </a:solidFill>
                <a:latin typeface="微软雅黑" panose="020B0503020204020204" charset="-122"/>
                <a:ea typeface="微软雅黑" panose="020B0503020204020204" charset="-122"/>
              </a:rPr>
              <a:t> 隰</a:t>
            </a:r>
            <a:r>
              <a:rPr lang="en-US" altLang="zh-CN" sz="1800">
                <a:solidFill>
                  <a:srgbClr val="C00000"/>
                </a:solidFill>
                <a:latin typeface="微软雅黑" panose="020B0503020204020204" charset="-122"/>
                <a:ea typeface="微软雅黑" panose="020B0503020204020204" charset="-122"/>
              </a:rPr>
              <a:t>(</a:t>
            </a:r>
            <a:r>
              <a:rPr lang="en-US" altLang="zh-CN" sz="1800" b="1" err="1">
                <a:solidFill>
                  <a:srgbClr val="C00000"/>
                </a:solidFill>
                <a:latin typeface="微软雅黑" panose="020B0503020204020204" charset="-122"/>
                <a:ea typeface="微软雅黑" panose="020B0503020204020204" charset="-122"/>
              </a:rPr>
              <a:t>xí</a:t>
            </a:r>
            <a:r>
              <a:rPr lang="en-US" altLang="zh-CN" sz="1800">
                <a:solidFill>
                  <a:srgbClr val="C00000"/>
                </a:solidFill>
                <a:latin typeface="微软雅黑" panose="020B0503020204020204" charset="-122"/>
                <a:ea typeface="微软雅黑" panose="020B0503020204020204" charset="-122"/>
              </a:rPr>
              <a:t>) </a:t>
            </a:r>
            <a:r>
              <a:rPr lang="en-US" altLang="zh-CN" sz="1800">
                <a:solidFill>
                  <a:schemeClr val="tx1"/>
                </a:solidFill>
                <a:latin typeface="微软雅黑" panose="020B0503020204020204" charset="-122"/>
                <a:ea typeface="微软雅黑" panose="020B0503020204020204" charset="-122"/>
              </a:rPr>
              <a:t>      </a:t>
            </a:r>
            <a:r>
              <a:rPr lang="zh-CN" altLang="en-US" sz="1800">
                <a:solidFill>
                  <a:schemeClr val="tx1"/>
                </a:solidFill>
                <a:latin typeface="微软雅黑" panose="020B0503020204020204" charset="-122"/>
                <a:ea typeface="微软雅黑" panose="020B0503020204020204" charset="-122"/>
              </a:rPr>
              <a:t>       蚩</a:t>
            </a:r>
            <a:r>
              <a:rPr lang="en-US" altLang="zh-CN" sz="1800">
                <a:solidFill>
                  <a:schemeClr val="tx1"/>
                </a:solidFill>
                <a:latin typeface="微软雅黑" panose="020B0503020204020204" charset="-122"/>
                <a:ea typeface="微软雅黑" panose="020B0503020204020204" charset="-122"/>
              </a:rPr>
              <a:t>(</a:t>
            </a:r>
            <a:r>
              <a:rPr lang="en-US" altLang="zh-CN" sz="1800" b="1" err="1">
                <a:solidFill>
                  <a:schemeClr val="tx1"/>
                </a:solidFill>
                <a:latin typeface="微软雅黑" panose="020B0503020204020204" charset="-122"/>
                <a:ea typeface="微软雅黑" panose="020B0503020204020204" charset="-122"/>
              </a:rPr>
              <a:t>chī</a:t>
            </a:r>
            <a:r>
              <a:rPr lang="en-US" altLang="zh-CN" sz="1800">
                <a:solidFill>
                  <a:schemeClr val="tx1"/>
                </a:solidFill>
                <a:latin typeface="微软雅黑" panose="020B0503020204020204" charset="-122"/>
                <a:ea typeface="微软雅黑" panose="020B0503020204020204" charset="-122"/>
              </a:rPr>
              <a:t>)     </a:t>
            </a:r>
            <a:r>
              <a:rPr lang="zh-CN" altLang="en-US" sz="1800">
                <a:solidFill>
                  <a:schemeClr val="tx1"/>
                </a:solidFill>
                <a:latin typeface="微软雅黑" panose="020B0503020204020204" charset="-122"/>
                <a:ea typeface="微软雅黑" panose="020B0503020204020204" charset="-122"/>
              </a:rPr>
              <a:t>    </a:t>
            </a:r>
            <a:r>
              <a:rPr lang="en-US" altLang="zh-CN" sz="1800">
                <a:solidFill>
                  <a:schemeClr val="tx1"/>
                </a:solidFill>
                <a:latin typeface="微软雅黑" panose="020B0503020204020204" charset="-122"/>
                <a:ea typeface="微软雅黑" panose="020B0503020204020204" charset="-122"/>
              </a:rPr>
              <a:t> </a:t>
            </a:r>
            <a:r>
              <a:rPr lang="zh-CN" altLang="en-US" sz="1800">
                <a:solidFill>
                  <a:srgbClr val="C00000"/>
                </a:solidFill>
                <a:latin typeface="微软雅黑" panose="020B0503020204020204" charset="-122"/>
                <a:ea typeface="微软雅黑" panose="020B0503020204020204" charset="-122"/>
              </a:rPr>
              <a:t>将（</a:t>
            </a:r>
            <a:r>
              <a:rPr lang="en-US" altLang="zh-CN" sz="1800" b="1" err="1">
                <a:solidFill>
                  <a:srgbClr val="C00000"/>
                </a:solidFill>
                <a:latin typeface="微软雅黑" panose="020B0503020204020204" charset="-122"/>
                <a:ea typeface="微软雅黑" panose="020B0503020204020204" charset="-122"/>
              </a:rPr>
              <a:t>qiāng</a:t>
            </a:r>
            <a:r>
              <a:rPr lang="zh-CN" altLang="en-US" sz="1800">
                <a:solidFill>
                  <a:srgbClr val="C00000"/>
                </a:solidFill>
                <a:latin typeface="微软雅黑" panose="020B0503020204020204" charset="-122"/>
                <a:ea typeface="微软雅黑" panose="020B0503020204020204" charset="-122"/>
              </a:rPr>
              <a:t>）</a:t>
            </a:r>
            <a:r>
              <a:rPr lang="zh-CN" altLang="en-US" sz="1800">
                <a:solidFill>
                  <a:schemeClr val="tx1"/>
                </a:solidFill>
                <a:latin typeface="微软雅黑" panose="020B0503020204020204" charset="-122"/>
                <a:ea typeface="微软雅黑" panose="020B0503020204020204" charset="-122"/>
              </a:rPr>
              <a:t> </a:t>
            </a:r>
            <a:endParaRPr lang="zh-CN" altLang="en-US" sz="1800">
              <a:solidFill>
                <a:schemeClr val="tx1"/>
              </a:solidFill>
              <a:latin typeface="微软雅黑" panose="020B0503020204020204" charset="-122"/>
              <a:ea typeface="微软雅黑" panose="020B0503020204020204" charset="-122"/>
            </a:endParaRPr>
          </a:p>
          <a:p>
            <a:pPr>
              <a:lnSpc>
                <a:spcPct val="150000"/>
              </a:lnSpc>
            </a:pPr>
            <a:r>
              <a:rPr lang="zh-CN" altLang="en-US" sz="1800">
                <a:solidFill>
                  <a:schemeClr val="tx1"/>
                </a:solidFill>
                <a:latin typeface="微软雅黑" panose="020B0503020204020204" charset="-122"/>
                <a:ea typeface="微软雅黑" panose="020B0503020204020204" charset="-122"/>
              </a:rPr>
              <a:t>垝（</a:t>
            </a:r>
            <a:r>
              <a:rPr lang="en-US" altLang="zh-CN" sz="1800" b="1" err="1">
                <a:solidFill>
                  <a:schemeClr val="tx1"/>
                </a:solidFill>
                <a:latin typeface="微软雅黑" panose="020B0503020204020204" charset="-122"/>
                <a:ea typeface="微软雅黑" panose="020B0503020204020204" charset="-122"/>
              </a:rPr>
              <a:t>guǐ</a:t>
            </a:r>
            <a:r>
              <a:rPr lang="zh-CN" altLang="en-US" sz="1800">
                <a:solidFill>
                  <a:schemeClr val="tx1"/>
                </a:solidFill>
                <a:latin typeface="微软雅黑" panose="020B0503020204020204" charset="-122"/>
                <a:ea typeface="微软雅黑" panose="020B0503020204020204" charset="-122"/>
              </a:rPr>
              <a:t>）       </a:t>
            </a:r>
            <a:r>
              <a:rPr lang="zh-CN" altLang="en-US" sz="1800">
                <a:solidFill>
                  <a:srgbClr val="C00000"/>
                </a:solidFill>
                <a:latin typeface="微软雅黑" panose="020B0503020204020204" charset="-122"/>
                <a:ea typeface="微软雅黑" panose="020B0503020204020204" charset="-122"/>
              </a:rPr>
              <a:t>垣（</a:t>
            </a:r>
            <a:r>
              <a:rPr lang="en-US" altLang="zh-CN" sz="1800" b="1" err="1">
                <a:solidFill>
                  <a:srgbClr val="C00000"/>
                </a:solidFill>
                <a:latin typeface="微软雅黑" panose="020B0503020204020204" charset="-122"/>
                <a:ea typeface="微软雅黑" panose="020B0503020204020204" charset="-122"/>
              </a:rPr>
              <a:t>yuán</a:t>
            </a:r>
            <a:r>
              <a:rPr lang="zh-CN" altLang="en-US" sz="1800">
                <a:solidFill>
                  <a:srgbClr val="C00000"/>
                </a:solidFill>
                <a:latin typeface="微软雅黑" panose="020B0503020204020204" charset="-122"/>
                <a:ea typeface="微软雅黑" panose="020B0503020204020204" charset="-122"/>
              </a:rPr>
              <a:t>）</a:t>
            </a:r>
            <a:r>
              <a:rPr lang="zh-CN" altLang="en-US" sz="1800">
                <a:solidFill>
                  <a:schemeClr val="tx1"/>
                </a:solidFill>
                <a:latin typeface="微软雅黑" panose="020B0503020204020204" charset="-122"/>
                <a:ea typeface="微软雅黑" panose="020B0503020204020204" charset="-122"/>
              </a:rPr>
              <a:t>   </a:t>
            </a:r>
            <a:r>
              <a:rPr lang="en-US" altLang="zh-CN" sz="1800">
                <a:solidFill>
                  <a:schemeClr val="tx1"/>
                </a:solidFill>
                <a:latin typeface="微软雅黑" panose="020B0503020204020204" charset="-122"/>
                <a:ea typeface="微软雅黑" panose="020B0503020204020204" charset="-122"/>
              </a:rPr>
              <a:t> </a:t>
            </a:r>
            <a:r>
              <a:rPr lang="zh-CN" altLang="en-US" sz="1800">
                <a:solidFill>
                  <a:srgbClr val="C00000"/>
                </a:solidFill>
                <a:latin typeface="微软雅黑" panose="020B0503020204020204" charset="-122"/>
                <a:ea typeface="微软雅黑" panose="020B0503020204020204" charset="-122"/>
              </a:rPr>
              <a:t>汤（</a:t>
            </a:r>
            <a:r>
              <a:rPr lang="en-US" altLang="zh-CN" sz="1800" b="1" err="1">
                <a:solidFill>
                  <a:srgbClr val="C00000"/>
                </a:solidFill>
                <a:latin typeface="微软雅黑" panose="020B0503020204020204" charset="-122"/>
                <a:ea typeface="微软雅黑" panose="020B0503020204020204" charset="-122"/>
              </a:rPr>
              <a:t>shāng</a:t>
            </a:r>
            <a:r>
              <a:rPr lang="zh-CN" altLang="en-US" sz="1800">
                <a:solidFill>
                  <a:srgbClr val="C00000"/>
                </a:solidFill>
                <a:latin typeface="微软雅黑" panose="020B0503020204020204" charset="-122"/>
                <a:ea typeface="微软雅黑" panose="020B0503020204020204" charset="-122"/>
              </a:rPr>
              <a:t>）</a:t>
            </a:r>
            <a:r>
              <a:rPr lang="zh-CN" altLang="en-US" sz="1800">
                <a:solidFill>
                  <a:schemeClr val="tx1"/>
                </a:solidFill>
                <a:latin typeface="微软雅黑" panose="020B0503020204020204" charset="-122"/>
                <a:ea typeface="微软雅黑" panose="020B0503020204020204" charset="-122"/>
              </a:rPr>
              <a:t>  渐（</a:t>
            </a:r>
            <a:r>
              <a:rPr lang="en-US" altLang="zh-CN" sz="1800" b="1" err="1">
                <a:solidFill>
                  <a:schemeClr val="tx1"/>
                </a:solidFill>
                <a:latin typeface="微软雅黑" panose="020B0503020204020204" charset="-122"/>
                <a:ea typeface="微软雅黑" panose="020B0503020204020204" charset="-122"/>
              </a:rPr>
              <a:t>jiān</a:t>
            </a:r>
            <a:r>
              <a:rPr lang="zh-CN" altLang="en-US" sz="1800">
                <a:solidFill>
                  <a:schemeClr val="tx1"/>
                </a:solidFill>
                <a:latin typeface="微软雅黑" panose="020B0503020204020204" charset="-122"/>
                <a:ea typeface="微软雅黑" panose="020B0503020204020204" charset="-122"/>
              </a:rPr>
              <a:t>）    罔（</a:t>
            </a:r>
            <a:r>
              <a:rPr lang="en-US" altLang="zh-CN" sz="1800" b="1" err="1">
                <a:solidFill>
                  <a:schemeClr val="tx1"/>
                </a:solidFill>
                <a:latin typeface="微软雅黑" panose="020B0503020204020204" charset="-122"/>
                <a:ea typeface="微软雅黑" panose="020B0503020204020204" charset="-122"/>
              </a:rPr>
              <a:t>wǎng</a:t>
            </a:r>
            <a:r>
              <a:rPr lang="zh-CN" altLang="en-US" sz="1800">
                <a:solidFill>
                  <a:schemeClr val="tx1"/>
                </a:solidFill>
                <a:latin typeface="微软雅黑" panose="020B0503020204020204" charset="-122"/>
                <a:ea typeface="微软雅黑" panose="020B0503020204020204" charset="-122"/>
              </a:rPr>
              <a:t>）</a:t>
            </a:r>
            <a:endParaRPr lang="zh-CN" altLang="en-US" sz="1800">
              <a:solidFill>
                <a:schemeClr val="tx1"/>
              </a:solidFill>
              <a:latin typeface="微软雅黑" panose="020B0503020204020204" charset="-122"/>
              <a:ea typeface="微软雅黑" panose="020B0503020204020204" charset="-122"/>
            </a:endParaRPr>
          </a:p>
          <a:p>
            <a:pPr>
              <a:lnSpc>
                <a:spcPct val="150000"/>
              </a:lnSpc>
            </a:pPr>
            <a:r>
              <a:rPr lang="zh-CN" altLang="en-US" sz="1800">
                <a:solidFill>
                  <a:srgbClr val="C00000"/>
                </a:solidFill>
                <a:latin typeface="微软雅黑" panose="020B0503020204020204" charset="-122"/>
                <a:ea typeface="微软雅黑" panose="020B0503020204020204" charset="-122"/>
              </a:rPr>
              <a:t>咥</a:t>
            </a:r>
            <a:r>
              <a:rPr lang="en-US" altLang="zh-CN" sz="1800">
                <a:solidFill>
                  <a:srgbClr val="C00000"/>
                </a:solidFill>
                <a:latin typeface="微软雅黑" panose="020B0503020204020204" charset="-122"/>
                <a:ea typeface="微软雅黑" panose="020B0503020204020204" charset="-122"/>
              </a:rPr>
              <a:t>(</a:t>
            </a:r>
            <a:r>
              <a:rPr lang="en-US" altLang="zh-CN" sz="1800" b="1" err="1">
                <a:solidFill>
                  <a:srgbClr val="C00000"/>
                </a:solidFill>
                <a:latin typeface="微软雅黑" panose="020B0503020204020204" charset="-122"/>
                <a:ea typeface="微软雅黑" panose="020B0503020204020204" charset="-122"/>
              </a:rPr>
              <a:t>xì</a:t>
            </a:r>
            <a:r>
              <a:rPr lang="en-US" altLang="zh-CN" sz="1800">
                <a:solidFill>
                  <a:srgbClr val="C00000"/>
                </a:solidFill>
                <a:latin typeface="微软雅黑" panose="020B0503020204020204" charset="-122"/>
                <a:ea typeface="微软雅黑" panose="020B0503020204020204" charset="-122"/>
              </a:rPr>
              <a:t>)</a:t>
            </a:r>
            <a:r>
              <a:rPr lang="en-US" altLang="zh-CN" sz="1800">
                <a:solidFill>
                  <a:schemeClr val="tx1"/>
                </a:solidFill>
                <a:latin typeface="微软雅黑" panose="020B0503020204020204" charset="-122"/>
                <a:ea typeface="微软雅黑" panose="020B0503020204020204" charset="-122"/>
              </a:rPr>
              <a:t>       </a:t>
            </a:r>
            <a:r>
              <a:rPr lang="zh-CN" altLang="en-US" sz="1800">
                <a:solidFill>
                  <a:schemeClr val="tx1"/>
                </a:solidFill>
                <a:latin typeface="微软雅黑" panose="020B0503020204020204" charset="-122"/>
                <a:ea typeface="微软雅黑" panose="020B0503020204020204" charset="-122"/>
              </a:rPr>
              <a:t>       载</a:t>
            </a:r>
            <a:r>
              <a:rPr lang="en-US" altLang="zh-CN" sz="1800">
                <a:solidFill>
                  <a:schemeClr val="tx1"/>
                </a:solidFill>
                <a:latin typeface="微软雅黑" panose="020B0503020204020204" charset="-122"/>
                <a:ea typeface="微软雅黑" panose="020B0503020204020204" charset="-122"/>
              </a:rPr>
              <a:t>(</a:t>
            </a:r>
            <a:r>
              <a:rPr lang="en-US" altLang="zh-CN" sz="1800" b="1" err="1">
                <a:solidFill>
                  <a:schemeClr val="tx1"/>
                </a:solidFill>
                <a:latin typeface="微软雅黑" panose="020B0503020204020204" charset="-122"/>
                <a:ea typeface="微软雅黑" panose="020B0503020204020204" charset="-122"/>
              </a:rPr>
              <a:t>zài</a:t>
            </a:r>
            <a:r>
              <a:rPr lang="en-US" altLang="zh-CN" sz="1800">
                <a:solidFill>
                  <a:schemeClr val="tx1"/>
                </a:solidFill>
                <a:latin typeface="微软雅黑" panose="020B0503020204020204" charset="-122"/>
                <a:ea typeface="微软雅黑" panose="020B0503020204020204" charset="-122"/>
              </a:rPr>
              <a:t>)     </a:t>
            </a:r>
            <a:r>
              <a:rPr lang="zh-CN" altLang="en-US" sz="1800">
                <a:solidFill>
                  <a:schemeClr val="tx1"/>
                </a:solidFill>
                <a:latin typeface="微软雅黑" panose="020B0503020204020204" charset="-122"/>
                <a:ea typeface="微软雅黑" panose="020B0503020204020204" charset="-122"/>
              </a:rPr>
              <a:t>       葚</a:t>
            </a:r>
            <a:r>
              <a:rPr lang="en-US" altLang="zh-CN" sz="1800">
                <a:solidFill>
                  <a:schemeClr val="tx1"/>
                </a:solidFill>
                <a:latin typeface="微软雅黑" panose="020B0503020204020204" charset="-122"/>
                <a:ea typeface="微软雅黑" panose="020B0503020204020204" charset="-122"/>
              </a:rPr>
              <a:t>(</a:t>
            </a:r>
            <a:r>
              <a:rPr lang="en-US" altLang="zh-CN" sz="1800" b="1" err="1">
                <a:solidFill>
                  <a:schemeClr val="tx1"/>
                </a:solidFill>
                <a:latin typeface="微软雅黑" panose="020B0503020204020204" charset="-122"/>
                <a:ea typeface="微软雅黑" panose="020B0503020204020204" charset="-122"/>
              </a:rPr>
              <a:t>shèn</a:t>
            </a:r>
            <a:r>
              <a:rPr lang="en-US" altLang="zh-CN" sz="1800">
                <a:solidFill>
                  <a:schemeClr val="tx1"/>
                </a:solidFill>
                <a:latin typeface="微软雅黑" panose="020B0503020204020204" charset="-122"/>
                <a:ea typeface="微软雅黑" panose="020B0503020204020204" charset="-122"/>
              </a:rPr>
              <a:t>)    </a:t>
            </a:r>
            <a:r>
              <a:rPr lang="zh-CN" altLang="en-US" sz="1800">
                <a:solidFill>
                  <a:schemeClr val="tx1"/>
                </a:solidFill>
                <a:latin typeface="微软雅黑" panose="020B0503020204020204" charset="-122"/>
                <a:ea typeface="微软雅黑" panose="020B0503020204020204" charset="-122"/>
              </a:rPr>
              <a:t>   </a:t>
            </a:r>
            <a:r>
              <a:rPr lang="en-US" altLang="zh-CN" sz="1800">
                <a:solidFill>
                  <a:schemeClr val="tx1"/>
                </a:solidFill>
                <a:latin typeface="微软雅黑" panose="020B0503020204020204" charset="-122"/>
                <a:ea typeface="微软雅黑" panose="020B0503020204020204" charset="-122"/>
              </a:rPr>
              <a:t>  </a:t>
            </a:r>
            <a:r>
              <a:rPr lang="zh-CN" altLang="en-US" sz="1800">
                <a:solidFill>
                  <a:schemeClr val="tx1"/>
                </a:solidFill>
                <a:latin typeface="微软雅黑" panose="020B0503020204020204" charset="-122"/>
                <a:ea typeface="微软雅黑" panose="020B0503020204020204" charset="-122"/>
              </a:rPr>
              <a:t>泮（</a:t>
            </a:r>
            <a:r>
              <a:rPr lang="en-US" altLang="zh-CN" sz="1800" b="1" err="1">
                <a:solidFill>
                  <a:schemeClr val="tx1"/>
                </a:solidFill>
                <a:latin typeface="微软雅黑" panose="020B0503020204020204" charset="-122"/>
                <a:ea typeface="微软雅黑" panose="020B0503020204020204" charset="-122"/>
              </a:rPr>
              <a:t>pàn</a:t>
            </a:r>
            <a:r>
              <a:rPr lang="zh-CN" altLang="en-US" sz="1800">
                <a:solidFill>
                  <a:schemeClr val="tx1"/>
                </a:solidFill>
                <a:latin typeface="微软雅黑" panose="020B0503020204020204" charset="-122"/>
                <a:ea typeface="微软雅黑" panose="020B0503020204020204" charset="-122"/>
              </a:rPr>
              <a:t>）</a:t>
            </a:r>
            <a:endParaRPr lang="zh-CN" altLang="en-US" sz="1800">
              <a:solidFill>
                <a:schemeClr val="tx1"/>
              </a:solidFill>
              <a:latin typeface="微软雅黑" panose="020B0503020204020204" charset="-122"/>
              <a:ea typeface="微软雅黑" panose="020B0503020204020204" charset="-122"/>
            </a:endParaRPr>
          </a:p>
        </p:txBody>
      </p:sp>
      <p:grpSp>
        <p:nvGrpSpPr>
          <p:cNvPr id="17411" name="组合 6"/>
          <p:cNvGrpSpPr/>
          <p:nvPr/>
        </p:nvGrpSpPr>
        <p:grpSpPr>
          <a:xfrm>
            <a:off x="251460" y="116840"/>
            <a:ext cx="2215515" cy="868680"/>
            <a:chOff x="638806" y="522695"/>
            <a:chExt cx="3149846" cy="827514"/>
          </a:xfrm>
        </p:grpSpPr>
        <p:sp>
          <p:nvSpPr>
            <p:cNvPr id="8" name="平行四边形 7"/>
            <p:cNvSpPr/>
            <p:nvPr/>
          </p:nvSpPr>
          <p:spPr>
            <a:xfrm>
              <a:off x="1087982" y="598573"/>
              <a:ext cx="2700670" cy="699576"/>
            </a:xfrm>
            <a:prstGeom prst="parallelogram">
              <a:avLst/>
            </a:prstGeom>
            <a:solidFill>
              <a:srgbClr val="8D5219"/>
            </a:solidFill>
            <a:ln>
              <a:solidFill>
                <a:srgbClr val="9B59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7413" name="Rectangle 18"/>
            <p:cNvSpPr/>
            <p:nvPr/>
          </p:nvSpPr>
          <p:spPr>
            <a:xfrm>
              <a:off x="1720304" y="709949"/>
              <a:ext cx="1859037" cy="514790"/>
            </a:xfrm>
            <a:prstGeom prst="rect">
              <a:avLst/>
            </a:prstGeom>
            <a:noFill/>
            <a:ln w="9525">
              <a:noFill/>
            </a:ln>
          </p:spPr>
          <p:txBody>
            <a:bodyPr wrap="square" lIns="0" tIns="0" rIns="0" bIns="0" anchor="t" anchorCtr="0"/>
            <a:lstStyle/>
            <a:p>
              <a:r>
                <a:rPr lang="zh-CN" altLang="en-US" sz="2400" b="1">
                  <a:solidFill>
                    <a:schemeClr val="bg1"/>
                  </a:solidFill>
                  <a:latin typeface="Times New Roman" panose="02020603050405020304" pitchFamily="18" charset="0"/>
                  <a:ea typeface="微软雅黑" panose="020B0503020204020204" charset="-122"/>
                  <a:sym typeface="+mn-ea"/>
                </a:rPr>
                <a:t>字词正音</a:t>
              </a:r>
              <a:endParaRPr lang="zh-CN" altLang="en-US" sz="2400" b="1">
                <a:solidFill>
                  <a:schemeClr val="bg1"/>
                </a:solidFill>
                <a:latin typeface="Times New Roman" panose="02020603050405020304" pitchFamily="18" charset="0"/>
                <a:ea typeface="微软雅黑" panose="020B0503020204020204" charset="-122"/>
              </a:endParaRPr>
            </a:p>
            <a:p>
              <a:endParaRPr lang="en-US" altLang="zh-CN" sz="2400">
                <a:solidFill>
                  <a:schemeClr val="bg1"/>
                </a:solidFill>
                <a:latin typeface="Arial" panose="020B0604020202020204" pitchFamily="34" charset="0"/>
                <a:ea typeface="方正姚体" panose="02010601030101010101" pitchFamily="2" charset="-122"/>
              </a:endParaRPr>
            </a:p>
            <a:p>
              <a:endParaRPr lang="en-US" altLang="zh-CN" sz="2400">
                <a:solidFill>
                  <a:schemeClr val="bg1"/>
                </a:solidFill>
                <a:latin typeface="Arial" panose="020B0604020202020204" pitchFamily="34" charset="0"/>
                <a:ea typeface="方正姚体" panose="02010601030101010101" pitchFamily="2" charset="-122"/>
                <a:sym typeface="Arial" panose="020B0604020202020204" pitchFamily="34" charset="0"/>
              </a:endParaRPr>
            </a:p>
          </p:txBody>
        </p:sp>
        <p:grpSp>
          <p:nvGrpSpPr>
            <p:cNvPr id="17414" name="组合 10"/>
            <p:cNvGrpSpPr/>
            <p:nvPr/>
          </p:nvGrpSpPr>
          <p:grpSpPr>
            <a:xfrm>
              <a:off x="638806" y="522695"/>
              <a:ext cx="898353" cy="827514"/>
              <a:chOff x="2068545" y="2690254"/>
              <a:chExt cx="2199969" cy="2026492"/>
            </a:xfrm>
          </p:grpSpPr>
          <p:sp>
            <p:nvSpPr>
              <p:cNvPr id="11" name="椭圆 10"/>
              <p:cNvSpPr/>
              <p:nvPr/>
            </p:nvSpPr>
            <p:spPr>
              <a:xfrm>
                <a:off x="2068545" y="2690254"/>
                <a:ext cx="2199969" cy="20264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4" name="椭圆 13"/>
              <p:cNvSpPr/>
              <p:nvPr/>
            </p:nvSpPr>
            <p:spPr bwMode="auto">
              <a:xfrm>
                <a:off x="2263068" y="2807290"/>
                <a:ext cx="1853018" cy="1853016"/>
              </a:xfrm>
              <a:prstGeom prst="ellipse">
                <a:avLst/>
              </a:prstGeom>
              <a:blipFill>
                <a:blip r:embed="rId4"/>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3" tIns="45716" rIns="91433" bIns="45716" numCol="1" rtlCol="0" anchor="t" anchorCtr="0" compatLnSpc="1"/>
              <a:lstStyle/>
              <a:p>
                <a:pPr defTabSz="914400" fontAlgn="base"/>
                <a:endParaRPr lang="zh-CN" altLang="en-US" sz="2700" strike="noStrike" noProof="1">
                  <a:solidFill>
                    <a:schemeClr val="bg1"/>
                  </a:solidFill>
                  <a:latin typeface="微软雅黑" panose="020B0503020204020204" charset="-122"/>
                  <a:ea typeface="微软雅黑" panose="020B0503020204020204" charset="-122"/>
                  <a:cs typeface="+mn-ea"/>
                  <a:sym typeface="+mn-lt"/>
                </a:endParaRPr>
              </a:p>
            </p:txBody>
          </p:sp>
        </p:grpSp>
      </p:grpSp>
    </p:spTree>
    <p:custDataLst>
      <p:tags r:id="rId5"/>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5537" name="灯片编号占位符 3"/>
          <p:cNvSpPr>
            <a:spLocks noGrp="1"/>
          </p:cNvSpPr>
          <p:nvPr>
            <p:ph type="sldNum" sz="quarter" idx="4"/>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pPr>
            <a:fld id="{9A0DB2DC-4C9A-4742-B13C-FB6460FD3503}" type="slidenum">
              <a:rPr lang="en-US" altLang="zh-CN" sz="1400">
                <a:solidFill>
                  <a:srgbClr val="000000"/>
                </a:solidFill>
                <a:latin typeface="Arial" panose="020B0604020202020204" pitchFamily="34" charset="0"/>
              </a:rPr>
            </a:fld>
            <a:endParaRPr lang="en-US" altLang="zh-CN" sz="1400">
              <a:solidFill>
                <a:srgbClr val="000000"/>
              </a:solidFill>
              <a:latin typeface="Arial" panose="020B0604020202020204" pitchFamily="34" charset="0"/>
            </a:endParaRPr>
          </a:p>
        </p:txBody>
      </p:sp>
      <p:pic>
        <p:nvPicPr>
          <p:cNvPr id="65538" name="Picture 20"/>
          <p:cNvPicPr>
            <a:picLocks noChangeAspect="1"/>
          </p:cNvPicPr>
          <p:nvPr/>
        </p:nvPicPr>
        <p:blipFill>
          <a:blip r:embed="rId2">
            <a:lum contrast="-6000"/>
          </a:blip>
          <a:stretch>
            <a:fillRect/>
          </a:stretch>
        </p:blipFill>
        <p:spPr>
          <a:xfrm>
            <a:off x="-180975" y="0"/>
            <a:ext cx="9324975" cy="6858000"/>
          </a:xfrm>
          <a:prstGeom prst="rect">
            <a:avLst/>
          </a:prstGeom>
          <a:noFill/>
          <a:ln w="9525">
            <a:noFill/>
          </a:ln>
        </p:spPr>
      </p:pic>
      <p:sp>
        <p:nvSpPr>
          <p:cNvPr id="566274" name="Rectangle 2"/>
          <p:cNvSpPr>
            <a:spLocks noGrp="1"/>
          </p:cNvSpPr>
          <p:nvPr>
            <p:ph type="body" idx="4294967295"/>
          </p:nvPr>
        </p:nvSpPr>
        <p:spPr>
          <a:xfrm>
            <a:off x="609600" y="1985963"/>
            <a:ext cx="5791200" cy="1368425"/>
          </a:xfrm>
        </p:spPr>
        <p:txBody>
          <a:bodyPr vert="horz" wrap="square" lIns="91440" tIns="45720" rIns="91440" bIns="45720" anchor="t" anchorCtr="0"/>
          <a:lstStyle/>
          <a:p>
            <a:pPr eaLnBrk="1" hangingPunct="1">
              <a:buNone/>
            </a:pPr>
            <a:r>
              <a:rPr lang="zh-CN" altLang="en-US" sz="4800" b="1">
                <a:solidFill>
                  <a:srgbClr val="FF0000"/>
                </a:solidFill>
                <a:latin typeface="叶根友毛笔行书2.0版" pitchFamily="2" charset="-122"/>
                <a:ea typeface="叶根友毛笔行书2.0版" pitchFamily="2" charset="-122"/>
              </a:rPr>
              <a:t>★ </a:t>
            </a:r>
            <a:r>
              <a:rPr lang="zh-CN" altLang="en-US" sz="3600" b="1">
                <a:latin typeface="叶根友毛笔行书2.0版" pitchFamily="2" charset="-122"/>
                <a:ea typeface="叶根友毛笔行书2.0版" pitchFamily="2" charset="-122"/>
              </a:rPr>
              <a:t>注 意 诵 读 的 </a:t>
            </a:r>
            <a:r>
              <a:rPr lang="zh-CN" altLang="en-US" sz="4400" b="1">
                <a:solidFill>
                  <a:srgbClr val="FF0000"/>
                </a:solidFill>
                <a:latin typeface="叶根友毛笔行书2.0版" pitchFamily="2" charset="-122"/>
                <a:ea typeface="叶根友毛笔行书2.0版" pitchFamily="2" charset="-122"/>
              </a:rPr>
              <a:t>节奏</a:t>
            </a:r>
            <a:r>
              <a:rPr lang="zh-CN" altLang="en-US" sz="3600" b="1">
                <a:solidFill>
                  <a:srgbClr val="FF0000"/>
                </a:solidFill>
                <a:latin typeface="叶根友毛笔行书2.0版" pitchFamily="2" charset="-122"/>
                <a:ea typeface="叶根友毛笔行书2.0版" pitchFamily="2" charset="-122"/>
              </a:rPr>
              <a:t>：</a:t>
            </a:r>
            <a:endParaRPr lang="zh-CN" altLang="en-US" sz="3600" b="1">
              <a:solidFill>
                <a:srgbClr val="FF0000"/>
              </a:solidFill>
              <a:latin typeface="叶根友毛笔行书2.0版" pitchFamily="2" charset="-122"/>
              <a:ea typeface="叶根友毛笔行书2.0版" pitchFamily="2" charset="-122"/>
            </a:endParaRPr>
          </a:p>
          <a:p>
            <a:pPr eaLnBrk="1" hangingPunct="1">
              <a:buNone/>
            </a:pPr>
            <a:r>
              <a:rPr lang="zh-CN" altLang="en-US" b="1">
                <a:solidFill>
                  <a:srgbClr val="0099CC"/>
                </a:solidFill>
                <a:latin typeface="黑体" panose="02010609060101010101" pitchFamily="49" charset="-122"/>
                <a:ea typeface="黑体" panose="02010609060101010101" pitchFamily="49" charset="-122"/>
              </a:rPr>
              <a:t>      </a:t>
            </a:r>
            <a:r>
              <a:rPr lang="en-US" altLang="zh-CN" b="1">
                <a:solidFill>
                  <a:srgbClr val="0099CC"/>
                </a:solidFill>
                <a:latin typeface="黑体" panose="02010609060101010101" pitchFamily="49" charset="-122"/>
                <a:ea typeface="黑体" panose="02010609060101010101" pitchFamily="49" charset="-122"/>
              </a:rPr>
              <a:t>(</a:t>
            </a:r>
            <a:r>
              <a:rPr lang="zh-CN" altLang="en-US" b="1">
                <a:solidFill>
                  <a:srgbClr val="009999"/>
                </a:solidFill>
                <a:latin typeface="微软雅黑" panose="020B0503020204020204" charset="-122"/>
                <a:ea typeface="微软雅黑" panose="020B0503020204020204" charset="-122"/>
              </a:rPr>
              <a:t>“二、二”节拍  </a:t>
            </a:r>
            <a:r>
              <a:rPr lang="en-US" altLang="zh-CN" b="1">
                <a:solidFill>
                  <a:srgbClr val="009999"/>
                </a:solidFill>
                <a:latin typeface="微软雅黑" panose="020B0503020204020204" charset="-122"/>
                <a:ea typeface="微软雅黑" panose="020B0503020204020204" charset="-122"/>
              </a:rPr>
              <a:t>)</a:t>
            </a:r>
            <a:endParaRPr lang="zh-CN" altLang="en-US" b="1">
              <a:solidFill>
                <a:srgbClr val="009999"/>
              </a:solidFill>
              <a:latin typeface="微软雅黑" panose="020B0503020204020204" charset="-122"/>
              <a:ea typeface="微软雅黑" panose="020B0503020204020204" charset="-122"/>
            </a:endParaRPr>
          </a:p>
          <a:p>
            <a:pPr eaLnBrk="1" hangingPunct="1">
              <a:buNone/>
            </a:pPr>
            <a:endParaRPr lang="en-US" altLang="zh-CN" b="1">
              <a:latin typeface="黑体" panose="02010609060101010101" pitchFamily="49" charset="-122"/>
              <a:ea typeface="黑体" panose="02010609060101010101" pitchFamily="49" charset="-122"/>
            </a:endParaRPr>
          </a:p>
        </p:txBody>
      </p:sp>
      <p:pic>
        <p:nvPicPr>
          <p:cNvPr id="65540" name="Picture 3"/>
          <p:cNvPicPr>
            <a:picLocks noChangeAspect="1"/>
          </p:cNvPicPr>
          <p:nvPr/>
        </p:nvPicPr>
        <p:blipFill>
          <a:blip r:embed="rId3"/>
          <a:stretch>
            <a:fillRect/>
          </a:stretch>
        </p:blipFill>
        <p:spPr>
          <a:xfrm>
            <a:off x="6388100" y="958850"/>
            <a:ext cx="2374900" cy="4679950"/>
          </a:xfrm>
          <a:prstGeom prst="rect">
            <a:avLst/>
          </a:prstGeom>
          <a:noFill/>
          <a:ln w="9525">
            <a:noFill/>
          </a:ln>
        </p:spPr>
      </p:pic>
      <p:sp>
        <p:nvSpPr>
          <p:cNvPr id="65541" name="Text Box 7"/>
          <p:cNvSpPr txBox="1"/>
          <p:nvPr/>
        </p:nvSpPr>
        <p:spPr>
          <a:xfrm>
            <a:off x="2628900" y="620713"/>
            <a:ext cx="1006475" cy="576262"/>
          </a:xfrm>
          <a:prstGeom prst="rect">
            <a:avLst/>
          </a:prstGeom>
          <a:noFill/>
          <a:ln w="9525">
            <a:noFill/>
          </a:ln>
        </p:spPr>
        <p:txBody>
          <a:bodyPr vert="eaVert" anchor="t" anchorCtr="0">
            <a:spAutoFit/>
          </a:bodyPr>
          <a:lstStyle/>
          <a:p>
            <a:pPr>
              <a:spcBef>
                <a:spcPct val="50000"/>
              </a:spcBef>
              <a:buFontTx/>
            </a:pPr>
            <a:endParaRPr lang="zh-CN" altLang="zh-CN" sz="5400" b="1">
              <a:solidFill>
                <a:srgbClr val="CC0066"/>
              </a:solidFill>
              <a:latin typeface="Arial" panose="020B0604020202020204" pitchFamily="34" charset="0"/>
              <a:ea typeface="楷体_GB2312" pitchFamily="49" charset="-122"/>
            </a:endParaRPr>
          </a:p>
        </p:txBody>
      </p:sp>
      <p:sp>
        <p:nvSpPr>
          <p:cNvPr id="566289" name="Text Box 17"/>
          <p:cNvSpPr txBox="1"/>
          <p:nvPr/>
        </p:nvSpPr>
        <p:spPr>
          <a:xfrm>
            <a:off x="533400" y="3582988"/>
            <a:ext cx="6122988" cy="1446212"/>
          </a:xfrm>
          <a:prstGeom prst="rect">
            <a:avLst/>
          </a:prstGeom>
          <a:noFill/>
          <a:ln w="9525">
            <a:noFill/>
          </a:ln>
        </p:spPr>
        <p:txBody>
          <a:bodyPr anchor="t" anchorCtr="0">
            <a:spAutoFit/>
          </a:bodyPr>
          <a:lstStyle/>
          <a:p>
            <a:pPr marL="457200">
              <a:spcBef>
                <a:spcPct val="20000"/>
              </a:spcBef>
            </a:pPr>
            <a:r>
              <a:rPr lang="zh-CN" altLang="en-US" sz="4000" b="1">
                <a:latin typeface="黑体" panose="02010609060101010101" pitchFamily="49" charset="-122"/>
                <a:ea typeface="黑体" panose="02010609060101010101" pitchFamily="49" charset="-122"/>
              </a:rPr>
              <a:t>氓之</a:t>
            </a:r>
            <a:r>
              <a:rPr lang="en-US" altLang="zh-CN" sz="4000" b="1">
                <a:latin typeface="黑体" panose="02010609060101010101" pitchFamily="49" charset="-122"/>
                <a:ea typeface="黑体" panose="02010609060101010101" pitchFamily="49" charset="-122"/>
              </a:rPr>
              <a:t>/</a:t>
            </a:r>
            <a:r>
              <a:rPr lang="zh-CN" altLang="en-US" sz="4000" b="1">
                <a:latin typeface="黑体" panose="02010609060101010101" pitchFamily="49" charset="-122"/>
                <a:ea typeface="黑体" panose="02010609060101010101" pitchFamily="49" charset="-122"/>
              </a:rPr>
              <a:t>蚩蚩，抱布</a:t>
            </a:r>
            <a:r>
              <a:rPr lang="en-US" altLang="zh-CN" sz="4000" b="1">
                <a:latin typeface="黑体" panose="02010609060101010101" pitchFamily="49" charset="-122"/>
                <a:ea typeface="黑体" panose="02010609060101010101" pitchFamily="49" charset="-122"/>
              </a:rPr>
              <a:t>/</a:t>
            </a:r>
            <a:r>
              <a:rPr lang="zh-CN" altLang="en-US" sz="4000" b="1">
                <a:latin typeface="黑体" panose="02010609060101010101" pitchFamily="49" charset="-122"/>
                <a:ea typeface="黑体" panose="02010609060101010101" pitchFamily="49" charset="-122"/>
              </a:rPr>
              <a:t>贸丝。</a:t>
            </a:r>
            <a:endParaRPr lang="en-US" altLang="zh-CN" sz="4000" b="1">
              <a:latin typeface="黑体" panose="02010609060101010101" pitchFamily="49" charset="-122"/>
              <a:ea typeface="黑体" panose="02010609060101010101" pitchFamily="49" charset="-122"/>
            </a:endParaRPr>
          </a:p>
          <a:p>
            <a:pPr marL="457200">
              <a:spcBef>
                <a:spcPct val="20000"/>
              </a:spcBef>
            </a:pPr>
            <a:r>
              <a:rPr lang="zh-CN" altLang="en-US" sz="4000" b="1">
                <a:latin typeface="黑体" panose="02010609060101010101" pitchFamily="49" charset="-122"/>
                <a:ea typeface="黑体" panose="02010609060101010101" pitchFamily="49" charset="-122"/>
              </a:rPr>
              <a:t>匪来</a:t>
            </a:r>
            <a:r>
              <a:rPr lang="en-US" altLang="zh-CN" sz="4000" b="1">
                <a:latin typeface="黑体" panose="02010609060101010101" pitchFamily="49" charset="-122"/>
                <a:ea typeface="黑体" panose="02010609060101010101" pitchFamily="49" charset="-122"/>
              </a:rPr>
              <a:t>/</a:t>
            </a:r>
            <a:r>
              <a:rPr lang="zh-CN" altLang="en-US" sz="4000" b="1">
                <a:latin typeface="黑体" panose="02010609060101010101" pitchFamily="49" charset="-122"/>
                <a:ea typeface="黑体" panose="02010609060101010101" pitchFamily="49" charset="-122"/>
              </a:rPr>
              <a:t>贸丝，来即</a:t>
            </a:r>
            <a:r>
              <a:rPr lang="en-US" altLang="zh-CN" sz="4000" b="1">
                <a:latin typeface="黑体" panose="02010609060101010101" pitchFamily="49" charset="-122"/>
                <a:ea typeface="黑体" panose="02010609060101010101" pitchFamily="49" charset="-122"/>
              </a:rPr>
              <a:t>/</a:t>
            </a:r>
            <a:r>
              <a:rPr lang="zh-CN" altLang="en-US" sz="4000" b="1">
                <a:latin typeface="黑体" panose="02010609060101010101" pitchFamily="49" charset="-122"/>
                <a:ea typeface="黑体" panose="02010609060101010101" pitchFamily="49" charset="-122"/>
              </a:rPr>
              <a:t>我谋。</a:t>
            </a:r>
            <a:endParaRPr lang="zh-CN" altLang="en-US" sz="4000" b="1">
              <a:latin typeface="黑体" panose="02010609060101010101" pitchFamily="49" charset="-122"/>
              <a:ea typeface="黑体" panose="02010609060101010101" pitchFamily="49" charset="-122"/>
            </a:endParaRPr>
          </a:p>
        </p:txBody>
      </p:sp>
      <p:sp>
        <p:nvSpPr>
          <p:cNvPr id="12" name="十字星 11"/>
          <p:cNvSpPr/>
          <p:nvPr/>
        </p:nvSpPr>
        <p:spPr bwMode="auto">
          <a:xfrm>
            <a:off x="457200" y="3738563"/>
            <a:ext cx="533400" cy="457200"/>
          </a:xfrm>
          <a:prstGeom prst="star4">
            <a:avLst/>
          </a:prstGeom>
          <a:solidFill>
            <a:srgbClr val="FF99FF"/>
          </a:solidFill>
          <a:ln w="12700" cap="flat" cmpd="sng" algn="ctr">
            <a:solidFill>
              <a:srgbClr val="66FF66"/>
            </a:solidFill>
            <a:prstDash val="solid"/>
            <a:round/>
            <a:headEnd type="none" w="med" len="med"/>
            <a:tailEnd type="none" w="med" len="med"/>
          </a:ln>
          <a:effectLst/>
        </p:spPr>
        <p:txBody>
          <a:bodyPr vert="eaVert">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3" name="十字星 12"/>
          <p:cNvSpPr/>
          <p:nvPr/>
        </p:nvSpPr>
        <p:spPr bwMode="auto">
          <a:xfrm>
            <a:off x="457200" y="4424363"/>
            <a:ext cx="533400" cy="457200"/>
          </a:xfrm>
          <a:prstGeom prst="star4">
            <a:avLst/>
          </a:prstGeom>
          <a:solidFill>
            <a:srgbClr val="FF99FF"/>
          </a:solidFill>
          <a:ln w="12700" cap="flat" cmpd="sng" algn="ctr">
            <a:solidFill>
              <a:srgbClr val="66FF66"/>
            </a:solidFill>
            <a:prstDash val="solid"/>
            <a:round/>
            <a:headEnd type="none" w="med" len="med"/>
            <a:tailEnd type="none" w="med" len="med"/>
          </a:ln>
          <a:effectLst/>
        </p:spPr>
        <p:txBody>
          <a:bodyPr vert="eaVert">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65545" name="文本框3"/>
          <p:cNvSpPr txBox="1"/>
          <p:nvPr/>
        </p:nvSpPr>
        <p:spPr>
          <a:xfrm>
            <a:off x="609600" y="830263"/>
            <a:ext cx="2795588" cy="768350"/>
          </a:xfrm>
          <a:prstGeom prst="rect">
            <a:avLst/>
          </a:prstGeom>
          <a:solidFill>
            <a:schemeClr val="bg2">
              <a:lumMod val="20000"/>
              <a:lumOff val="80000"/>
            </a:schemeClr>
          </a:solidFill>
          <a:ln w="57150" cap="flat" cmpd="thickThin">
            <a:solidFill>
              <a:srgbClr val="FFFF99"/>
            </a:solidFill>
            <a:prstDash val="solid"/>
            <a:miter/>
            <a:headEnd type="none" w="med" len="med"/>
            <a:tailEnd type="none" w="med" len="med"/>
          </a:ln>
        </p:spPr>
        <p:txBody>
          <a:bodyPr anchor="t" anchorCtr="0">
            <a:spAutoFit/>
          </a:bodyPr>
          <a:lstStyle/>
          <a:p>
            <a:pPr algn="ctr"/>
            <a:r>
              <a:rPr lang="zh-CN" altLang="en-US" sz="4400" b="1">
                <a:solidFill>
                  <a:srgbClr val="FF0000"/>
                </a:solidFill>
                <a:latin typeface="叶根友毛笔行书2.0版" pitchFamily="2" charset="-122"/>
                <a:ea typeface="叶根友毛笔行书2.0版" pitchFamily="2" charset="-122"/>
              </a:rPr>
              <a:t>诵读课文</a:t>
            </a:r>
            <a:endParaRPr lang="zh-CN" altLang="en-US" sz="4400" b="1">
              <a:solidFill>
                <a:srgbClr val="FF0000"/>
              </a:solidFill>
              <a:latin typeface="叶根友毛笔行书2.0版" pitchFamily="2" charset="-122"/>
              <a:ea typeface="叶根友毛笔行书2.0版" pitchFamily="2" charset="-122"/>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66274">
                                            <p:txEl>
                                              <p:pRg st="1" end="1"/>
                                            </p:txEl>
                                          </p:spTgt>
                                        </p:tgtEl>
                                        <p:attrNameLst>
                                          <p:attrName>style.visibility</p:attrName>
                                        </p:attrNameLst>
                                      </p:cBhvr>
                                      <p:to>
                                        <p:strVal val="visible"/>
                                      </p:to>
                                    </p:set>
                                    <p:animEffect transition="in" filter="checkerboard(across)">
                                      <p:cBhvr>
                                        <p:cTn id="7" dur="500"/>
                                        <p:tgtEl>
                                          <p:spTgt spid="5662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6289"/>
                                        </p:tgtEl>
                                        <p:attrNameLst>
                                          <p:attrName>style.visibility</p:attrName>
                                        </p:attrNameLst>
                                      </p:cBhvr>
                                      <p:to>
                                        <p:strVal val="visible"/>
                                      </p:to>
                                    </p:set>
                                    <p:animEffect transition="in" filter="checkerboard(across)">
                                      <p:cBhvr>
                                        <p:cTn id="12" dur="500"/>
                                        <p:tgtEl>
                                          <p:spTgt spid="56628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89" grpId="0"/>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7585" name="Rectangle 2"/>
          <p:cNvSpPr/>
          <p:nvPr/>
        </p:nvSpPr>
        <p:spPr>
          <a:xfrm>
            <a:off x="685800" y="914400"/>
            <a:ext cx="7848600" cy="822325"/>
          </a:xfrm>
          <a:prstGeom prst="rect">
            <a:avLst/>
          </a:prstGeom>
          <a:noFill/>
          <a:ln w="9525">
            <a:noFill/>
          </a:ln>
        </p:spPr>
        <p:txBody>
          <a:bodyPr anchor="t" anchorCtr="0">
            <a:spAutoFit/>
          </a:bodyPr>
          <a:lstStyle/>
          <a:p>
            <a:pPr>
              <a:buFontTx/>
            </a:pPr>
            <a:r>
              <a:rPr lang="zh-CN" altLang="en-US" sz="2400" b="1">
                <a:solidFill>
                  <a:srgbClr val="000000"/>
                </a:solidFill>
                <a:latin typeface="仿宋_GB2312" pitchFamily="49" charset="-122"/>
                <a:ea typeface="仿宋_GB2312" pitchFamily="49" charset="-122"/>
              </a:rPr>
              <a:t>氓之</a:t>
            </a:r>
            <a:r>
              <a:rPr lang="zh-CN" altLang="en-US" sz="2400" b="1">
                <a:solidFill>
                  <a:srgbClr val="FF0000"/>
                </a:solidFill>
                <a:latin typeface="仿宋_GB2312" pitchFamily="49" charset="-122"/>
                <a:ea typeface="仿宋_GB2312" pitchFamily="49" charset="-122"/>
              </a:rPr>
              <a:t>蚩蚩</a:t>
            </a:r>
            <a:r>
              <a:rPr lang="zh-CN" altLang="en-US" sz="2400" b="1">
                <a:solidFill>
                  <a:srgbClr val="000000"/>
                </a:solidFill>
                <a:latin typeface="仿宋_GB2312" pitchFamily="49" charset="-122"/>
                <a:ea typeface="仿宋_GB2312" pitchFamily="49" charset="-122"/>
              </a:rPr>
              <a:t>，抱布贸丝。</a:t>
            </a:r>
            <a:r>
              <a:rPr lang="zh-CN" altLang="en-US" sz="2400" b="1">
                <a:solidFill>
                  <a:srgbClr val="FF0000"/>
                </a:solidFill>
                <a:latin typeface="仿宋_GB2312" pitchFamily="49" charset="-122"/>
                <a:ea typeface="仿宋_GB2312" pitchFamily="49" charset="-122"/>
              </a:rPr>
              <a:t>匪</a:t>
            </a:r>
            <a:r>
              <a:rPr lang="zh-CN" altLang="en-US" sz="2400" b="1">
                <a:solidFill>
                  <a:srgbClr val="000000"/>
                </a:solidFill>
                <a:latin typeface="仿宋_GB2312" pitchFamily="49" charset="-122"/>
                <a:ea typeface="仿宋_GB2312" pitchFamily="49" charset="-122"/>
              </a:rPr>
              <a:t>来贸丝，来即我谋。送子涉淇，至于顿丘。匪我</a:t>
            </a:r>
            <a:r>
              <a:rPr lang="zh-CN" altLang="en-US" sz="2400" b="1">
                <a:solidFill>
                  <a:srgbClr val="FF0000"/>
                </a:solidFill>
                <a:latin typeface="仿宋_GB2312" pitchFamily="49" charset="-122"/>
                <a:ea typeface="仿宋_GB2312" pitchFamily="49" charset="-122"/>
              </a:rPr>
              <a:t>愆</a:t>
            </a:r>
            <a:r>
              <a:rPr lang="zh-CN" altLang="en-US" sz="2400" b="1">
                <a:solidFill>
                  <a:srgbClr val="000000"/>
                </a:solidFill>
                <a:latin typeface="仿宋_GB2312" pitchFamily="49" charset="-122"/>
                <a:ea typeface="仿宋_GB2312" pitchFamily="49" charset="-122"/>
              </a:rPr>
              <a:t>期，子无良媒。</a:t>
            </a:r>
            <a:r>
              <a:rPr lang="zh-CN" altLang="en-US" sz="2400" b="1">
                <a:solidFill>
                  <a:srgbClr val="FF0000"/>
                </a:solidFill>
                <a:latin typeface="仿宋_GB2312" pitchFamily="49" charset="-122"/>
                <a:ea typeface="仿宋_GB2312" pitchFamily="49" charset="-122"/>
              </a:rPr>
              <a:t>将</a:t>
            </a:r>
            <a:r>
              <a:rPr lang="zh-CN" altLang="en-US" sz="2400" b="1">
                <a:solidFill>
                  <a:srgbClr val="000000"/>
                </a:solidFill>
                <a:latin typeface="仿宋_GB2312" pitchFamily="49" charset="-122"/>
                <a:ea typeface="仿宋_GB2312" pitchFamily="49" charset="-122"/>
              </a:rPr>
              <a:t>子无怒，秋以为期。 </a:t>
            </a:r>
            <a:endParaRPr lang="zh-CN" altLang="en-US" sz="2400" b="1">
              <a:solidFill>
                <a:srgbClr val="000000"/>
              </a:solidFill>
              <a:latin typeface="仿宋_GB2312" pitchFamily="49" charset="-122"/>
              <a:ea typeface="仿宋_GB2312" pitchFamily="49" charset="-122"/>
            </a:endParaRPr>
          </a:p>
        </p:txBody>
      </p:sp>
      <p:sp>
        <p:nvSpPr>
          <p:cNvPr id="67586" name="Rectangle 3"/>
          <p:cNvSpPr/>
          <p:nvPr/>
        </p:nvSpPr>
        <p:spPr>
          <a:xfrm>
            <a:off x="685800" y="1828800"/>
            <a:ext cx="7848600" cy="822325"/>
          </a:xfrm>
          <a:prstGeom prst="rect">
            <a:avLst/>
          </a:prstGeom>
          <a:noFill/>
          <a:ln w="9525">
            <a:noFill/>
          </a:ln>
        </p:spPr>
        <p:txBody>
          <a:bodyPr anchor="t" anchorCtr="0">
            <a:spAutoFit/>
          </a:bodyPr>
          <a:lstStyle/>
          <a:p>
            <a:pPr>
              <a:buFontTx/>
            </a:pPr>
            <a:r>
              <a:rPr lang="zh-CN" altLang="en-US" sz="2400" b="1">
                <a:solidFill>
                  <a:srgbClr val="000000"/>
                </a:solidFill>
                <a:latin typeface="仿宋_GB2312" pitchFamily="49" charset="-122"/>
                <a:ea typeface="仿宋_GB2312" pitchFamily="49" charset="-122"/>
              </a:rPr>
              <a:t>乘彼</a:t>
            </a:r>
            <a:r>
              <a:rPr lang="zh-CN" altLang="en-US" sz="2400" b="1">
                <a:solidFill>
                  <a:srgbClr val="FF0000"/>
                </a:solidFill>
                <a:latin typeface="仿宋_GB2312" pitchFamily="49" charset="-122"/>
                <a:ea typeface="仿宋_GB2312" pitchFamily="49" charset="-122"/>
              </a:rPr>
              <a:t>垝垣</a:t>
            </a:r>
            <a:r>
              <a:rPr lang="zh-CN" altLang="en-US" sz="2400" b="1">
                <a:solidFill>
                  <a:srgbClr val="000000"/>
                </a:solidFill>
                <a:latin typeface="仿宋_GB2312" pitchFamily="49" charset="-122"/>
                <a:ea typeface="仿宋_GB2312" pitchFamily="49" charset="-122"/>
              </a:rPr>
              <a:t>，以望复关。不见复关，泣涕涟涟。既见复关，载笑载言。尔卜尔</a:t>
            </a:r>
            <a:r>
              <a:rPr lang="zh-CN" altLang="en-US" sz="2400" b="1">
                <a:solidFill>
                  <a:srgbClr val="FF0000"/>
                </a:solidFill>
                <a:latin typeface="仿宋_GB2312" pitchFamily="49" charset="-122"/>
                <a:ea typeface="仿宋_GB2312" pitchFamily="49" charset="-122"/>
              </a:rPr>
              <a:t>筮</a:t>
            </a:r>
            <a:r>
              <a:rPr lang="zh-CN" altLang="en-US" sz="2400" b="1">
                <a:solidFill>
                  <a:srgbClr val="000000"/>
                </a:solidFill>
                <a:latin typeface="仿宋_GB2312" pitchFamily="49" charset="-122"/>
                <a:ea typeface="仿宋_GB2312" pitchFamily="49" charset="-122"/>
              </a:rPr>
              <a:t>，体无</a:t>
            </a:r>
            <a:r>
              <a:rPr lang="zh-CN" altLang="en-US" sz="2400" b="1">
                <a:solidFill>
                  <a:srgbClr val="FF0000"/>
                </a:solidFill>
                <a:latin typeface="仿宋_GB2312" pitchFamily="49" charset="-122"/>
                <a:ea typeface="仿宋_GB2312" pitchFamily="49" charset="-122"/>
              </a:rPr>
              <a:t>咎</a:t>
            </a:r>
            <a:r>
              <a:rPr lang="zh-CN" altLang="en-US" sz="2400" b="1">
                <a:solidFill>
                  <a:srgbClr val="000000"/>
                </a:solidFill>
                <a:latin typeface="仿宋_GB2312" pitchFamily="49" charset="-122"/>
                <a:ea typeface="仿宋_GB2312" pitchFamily="49" charset="-122"/>
              </a:rPr>
              <a:t>言。以尔车来，以我贿迁。 </a:t>
            </a:r>
            <a:endParaRPr lang="zh-CN" altLang="en-US" sz="2400" b="1">
              <a:solidFill>
                <a:srgbClr val="000000"/>
              </a:solidFill>
              <a:latin typeface="仿宋_GB2312" pitchFamily="49" charset="-122"/>
              <a:ea typeface="仿宋_GB2312" pitchFamily="49" charset="-122"/>
            </a:endParaRPr>
          </a:p>
        </p:txBody>
      </p:sp>
      <p:sp>
        <p:nvSpPr>
          <p:cNvPr id="67587" name="Rectangle 4"/>
          <p:cNvSpPr/>
          <p:nvPr/>
        </p:nvSpPr>
        <p:spPr>
          <a:xfrm>
            <a:off x="685800" y="2759075"/>
            <a:ext cx="7848600" cy="822325"/>
          </a:xfrm>
          <a:prstGeom prst="rect">
            <a:avLst/>
          </a:prstGeom>
          <a:noFill/>
          <a:ln w="9525">
            <a:noFill/>
          </a:ln>
        </p:spPr>
        <p:txBody>
          <a:bodyPr anchor="t" anchorCtr="0">
            <a:spAutoFit/>
          </a:bodyPr>
          <a:lstStyle/>
          <a:p>
            <a:pPr>
              <a:buFontTx/>
            </a:pPr>
            <a:r>
              <a:rPr lang="zh-CN" altLang="en-US" sz="2400" b="1">
                <a:solidFill>
                  <a:srgbClr val="000000"/>
                </a:solidFill>
                <a:latin typeface="仿宋_GB2312" pitchFamily="49" charset="-122"/>
                <a:ea typeface="仿宋_GB2312" pitchFamily="49" charset="-122"/>
              </a:rPr>
              <a:t>桑之未落，其叶沃若。</a:t>
            </a:r>
            <a:r>
              <a:rPr lang="zh-CN" altLang="en-US" sz="2400" b="1">
                <a:solidFill>
                  <a:srgbClr val="FF0000"/>
                </a:solidFill>
                <a:latin typeface="仿宋_GB2312" pitchFamily="49" charset="-122"/>
                <a:ea typeface="仿宋_GB2312" pitchFamily="49" charset="-122"/>
              </a:rPr>
              <a:t>于</a:t>
            </a:r>
            <a:r>
              <a:rPr lang="zh-CN" altLang="en-US" sz="2400" b="1">
                <a:solidFill>
                  <a:srgbClr val="000000"/>
                </a:solidFill>
                <a:latin typeface="仿宋_GB2312" pitchFamily="49" charset="-122"/>
                <a:ea typeface="仿宋_GB2312" pitchFamily="49" charset="-122"/>
              </a:rPr>
              <a:t>嗟鸠兮，无食桑葚。于嗟女兮，无与士耽</a:t>
            </a:r>
            <a:r>
              <a:rPr lang="en-US" altLang="zh-CN" sz="2400" b="1">
                <a:solidFill>
                  <a:srgbClr val="000000"/>
                </a:solidFill>
                <a:latin typeface="仿宋_GB2312" pitchFamily="49" charset="-122"/>
                <a:ea typeface="仿宋_GB2312" pitchFamily="49" charset="-122"/>
              </a:rPr>
              <a:t>! </a:t>
            </a:r>
            <a:r>
              <a:rPr lang="zh-CN" altLang="en-US" sz="2400" b="1">
                <a:solidFill>
                  <a:srgbClr val="000000"/>
                </a:solidFill>
                <a:latin typeface="仿宋_GB2312" pitchFamily="49" charset="-122"/>
                <a:ea typeface="仿宋_GB2312" pitchFamily="49" charset="-122"/>
              </a:rPr>
              <a:t>士之耽兮，犹可</a:t>
            </a:r>
            <a:r>
              <a:rPr lang="zh-CN" altLang="en-US" sz="2400" b="1">
                <a:solidFill>
                  <a:srgbClr val="FF0000"/>
                </a:solidFill>
                <a:latin typeface="仿宋_GB2312" pitchFamily="49" charset="-122"/>
                <a:ea typeface="仿宋_GB2312" pitchFamily="49" charset="-122"/>
              </a:rPr>
              <a:t>说</a:t>
            </a:r>
            <a:r>
              <a:rPr lang="zh-CN" altLang="en-US" sz="2400" b="1">
                <a:solidFill>
                  <a:srgbClr val="000000"/>
                </a:solidFill>
                <a:latin typeface="仿宋_GB2312" pitchFamily="49" charset="-122"/>
                <a:ea typeface="仿宋_GB2312" pitchFamily="49" charset="-122"/>
              </a:rPr>
              <a:t>也。女之耽兮，不可说也</a:t>
            </a:r>
            <a:r>
              <a:rPr lang="en-US" altLang="zh-CN" sz="2400" b="1">
                <a:solidFill>
                  <a:srgbClr val="000000"/>
                </a:solidFill>
                <a:latin typeface="仿宋_GB2312" pitchFamily="49" charset="-122"/>
                <a:ea typeface="仿宋_GB2312" pitchFamily="49" charset="-122"/>
              </a:rPr>
              <a:t>!</a:t>
            </a:r>
            <a:endParaRPr lang="en-US" altLang="zh-CN" sz="2400" b="1">
              <a:solidFill>
                <a:srgbClr val="000000"/>
              </a:solidFill>
              <a:latin typeface="仿宋_GB2312" pitchFamily="49" charset="-122"/>
              <a:ea typeface="仿宋_GB2312" pitchFamily="49" charset="-122"/>
            </a:endParaRPr>
          </a:p>
        </p:txBody>
      </p:sp>
      <p:sp>
        <p:nvSpPr>
          <p:cNvPr id="67588" name="Rectangle 5"/>
          <p:cNvSpPr/>
          <p:nvPr/>
        </p:nvSpPr>
        <p:spPr>
          <a:xfrm>
            <a:off x="685800" y="3673475"/>
            <a:ext cx="7848600" cy="822325"/>
          </a:xfrm>
          <a:prstGeom prst="rect">
            <a:avLst/>
          </a:prstGeom>
          <a:noFill/>
          <a:ln w="9525">
            <a:noFill/>
          </a:ln>
        </p:spPr>
        <p:txBody>
          <a:bodyPr anchor="t" anchorCtr="0">
            <a:spAutoFit/>
          </a:bodyPr>
          <a:lstStyle/>
          <a:p>
            <a:pPr>
              <a:buFontTx/>
            </a:pPr>
            <a:r>
              <a:rPr lang="zh-CN" altLang="en-US" sz="2400" b="1">
                <a:solidFill>
                  <a:srgbClr val="000000"/>
                </a:solidFill>
                <a:latin typeface="仿宋_GB2312" pitchFamily="49" charset="-122"/>
                <a:ea typeface="仿宋_GB2312" pitchFamily="49" charset="-122"/>
              </a:rPr>
              <a:t>桑之落矣，其黄而陨。自我</a:t>
            </a:r>
            <a:r>
              <a:rPr lang="zh-CN" altLang="en-US" sz="2400" b="1">
                <a:solidFill>
                  <a:srgbClr val="FF0000"/>
                </a:solidFill>
                <a:latin typeface="仿宋_GB2312" pitchFamily="49" charset="-122"/>
                <a:ea typeface="仿宋_GB2312" pitchFamily="49" charset="-122"/>
              </a:rPr>
              <a:t>徂</a:t>
            </a:r>
            <a:r>
              <a:rPr lang="zh-CN" altLang="en-US" sz="2400" b="1">
                <a:solidFill>
                  <a:srgbClr val="000000"/>
                </a:solidFill>
                <a:latin typeface="仿宋_GB2312" pitchFamily="49" charset="-122"/>
                <a:ea typeface="仿宋_GB2312" pitchFamily="49" charset="-122"/>
              </a:rPr>
              <a:t>尔，三岁食贫。淇水</a:t>
            </a:r>
            <a:r>
              <a:rPr lang="zh-CN" altLang="en-US" sz="2400" b="1">
                <a:solidFill>
                  <a:srgbClr val="FF0000"/>
                </a:solidFill>
                <a:latin typeface="仿宋_GB2312" pitchFamily="49" charset="-122"/>
                <a:ea typeface="仿宋_GB2312" pitchFamily="49" charset="-122"/>
              </a:rPr>
              <a:t>汤汤</a:t>
            </a:r>
            <a:r>
              <a:rPr lang="zh-CN" altLang="en-US" sz="2400" b="1">
                <a:solidFill>
                  <a:srgbClr val="000000"/>
                </a:solidFill>
                <a:latin typeface="仿宋_GB2312" pitchFamily="49" charset="-122"/>
                <a:ea typeface="仿宋_GB2312" pitchFamily="49" charset="-122"/>
              </a:rPr>
              <a:t>，</a:t>
            </a:r>
            <a:r>
              <a:rPr lang="zh-CN" altLang="en-US" sz="2400" b="1">
                <a:solidFill>
                  <a:srgbClr val="FF0000"/>
                </a:solidFill>
                <a:latin typeface="仿宋_GB2312" pitchFamily="49" charset="-122"/>
                <a:ea typeface="仿宋_GB2312" pitchFamily="49" charset="-122"/>
              </a:rPr>
              <a:t>渐</a:t>
            </a:r>
            <a:r>
              <a:rPr lang="zh-CN" altLang="en-US" sz="2400" b="1">
                <a:solidFill>
                  <a:srgbClr val="000000"/>
                </a:solidFill>
                <a:latin typeface="仿宋_GB2312" pitchFamily="49" charset="-122"/>
                <a:ea typeface="仿宋_GB2312" pitchFamily="49" charset="-122"/>
              </a:rPr>
              <a:t>车帷</a:t>
            </a:r>
            <a:r>
              <a:rPr lang="zh-CN" altLang="en-US" sz="2400" b="1">
                <a:solidFill>
                  <a:srgbClr val="FF0000"/>
                </a:solidFill>
                <a:latin typeface="仿宋_GB2312" pitchFamily="49" charset="-122"/>
                <a:ea typeface="仿宋_GB2312" pitchFamily="49" charset="-122"/>
              </a:rPr>
              <a:t>裳</a:t>
            </a:r>
            <a:r>
              <a:rPr lang="zh-CN" altLang="en-US" sz="2400" b="1">
                <a:solidFill>
                  <a:srgbClr val="000000"/>
                </a:solidFill>
                <a:latin typeface="仿宋_GB2312" pitchFamily="49" charset="-122"/>
                <a:ea typeface="仿宋_GB2312" pitchFamily="49" charset="-122"/>
              </a:rPr>
              <a:t>。女也不爽，士贰其行。士也罔极，二三其德。 </a:t>
            </a:r>
            <a:endParaRPr lang="zh-CN" altLang="en-US" sz="2400" b="1">
              <a:solidFill>
                <a:srgbClr val="000000"/>
              </a:solidFill>
              <a:latin typeface="仿宋_GB2312" pitchFamily="49" charset="-122"/>
              <a:ea typeface="仿宋_GB2312" pitchFamily="49" charset="-122"/>
            </a:endParaRPr>
          </a:p>
        </p:txBody>
      </p:sp>
      <p:sp>
        <p:nvSpPr>
          <p:cNvPr id="67589" name="Rectangle 6"/>
          <p:cNvSpPr/>
          <p:nvPr/>
        </p:nvSpPr>
        <p:spPr>
          <a:xfrm>
            <a:off x="685800" y="4587875"/>
            <a:ext cx="8001000" cy="822325"/>
          </a:xfrm>
          <a:prstGeom prst="rect">
            <a:avLst/>
          </a:prstGeom>
          <a:noFill/>
          <a:ln w="9525">
            <a:noFill/>
          </a:ln>
        </p:spPr>
        <p:txBody>
          <a:bodyPr anchor="t" anchorCtr="0">
            <a:spAutoFit/>
          </a:bodyPr>
          <a:lstStyle/>
          <a:p>
            <a:pPr>
              <a:buFontTx/>
            </a:pPr>
            <a:r>
              <a:rPr lang="zh-CN" altLang="en-US" sz="2400" b="1">
                <a:solidFill>
                  <a:srgbClr val="000000"/>
                </a:solidFill>
                <a:latin typeface="仿宋_GB2312" pitchFamily="49" charset="-122"/>
                <a:ea typeface="仿宋_GB2312" pitchFamily="49" charset="-122"/>
              </a:rPr>
              <a:t>三岁为妇，</a:t>
            </a:r>
            <a:r>
              <a:rPr lang="zh-CN" altLang="en-US" sz="2400" b="1">
                <a:solidFill>
                  <a:srgbClr val="FF0000"/>
                </a:solidFill>
                <a:latin typeface="仿宋_GB2312" pitchFamily="49" charset="-122"/>
                <a:ea typeface="仿宋_GB2312" pitchFamily="49" charset="-122"/>
              </a:rPr>
              <a:t>靡</a:t>
            </a:r>
            <a:r>
              <a:rPr lang="zh-CN" altLang="en-US" sz="2400" b="1">
                <a:solidFill>
                  <a:srgbClr val="000000"/>
                </a:solidFill>
                <a:latin typeface="仿宋_GB2312" pitchFamily="49" charset="-122"/>
                <a:ea typeface="仿宋_GB2312" pitchFamily="49" charset="-122"/>
              </a:rPr>
              <a:t>室劳矣．</a:t>
            </a:r>
            <a:r>
              <a:rPr lang="zh-CN" altLang="en-US" sz="2400" b="1">
                <a:solidFill>
                  <a:srgbClr val="FF0000"/>
                </a:solidFill>
                <a:latin typeface="仿宋_GB2312" pitchFamily="49" charset="-122"/>
                <a:ea typeface="仿宋_GB2312" pitchFamily="49" charset="-122"/>
              </a:rPr>
              <a:t>夙</a:t>
            </a:r>
            <a:r>
              <a:rPr lang="zh-CN" altLang="en-US" sz="2400" b="1">
                <a:solidFill>
                  <a:srgbClr val="000000"/>
                </a:solidFill>
                <a:latin typeface="仿宋_GB2312" pitchFamily="49" charset="-122"/>
                <a:ea typeface="仿宋_GB2312" pitchFamily="49" charset="-122"/>
              </a:rPr>
              <a:t>兴夜寐，靡有朝矣。言既遂矣，至于暴矣。兄弟不知，</a:t>
            </a:r>
            <a:r>
              <a:rPr lang="zh-CN" altLang="en-US" sz="2400" b="1">
                <a:solidFill>
                  <a:srgbClr val="FF0000"/>
                </a:solidFill>
                <a:latin typeface="仿宋_GB2312" pitchFamily="49" charset="-122"/>
                <a:ea typeface="仿宋_GB2312" pitchFamily="49" charset="-122"/>
              </a:rPr>
              <a:t>咥</a:t>
            </a:r>
            <a:r>
              <a:rPr lang="zh-CN" altLang="en-US" sz="2400" b="1">
                <a:solidFill>
                  <a:srgbClr val="000000"/>
                </a:solidFill>
                <a:latin typeface="仿宋_GB2312" pitchFamily="49" charset="-122"/>
                <a:ea typeface="仿宋_GB2312" pitchFamily="49" charset="-122"/>
              </a:rPr>
              <a:t>其笑矣。静言思之，躬自悼矣。 </a:t>
            </a:r>
            <a:endParaRPr lang="zh-CN" altLang="en-US" sz="2400" b="1">
              <a:solidFill>
                <a:srgbClr val="000000"/>
              </a:solidFill>
              <a:latin typeface="仿宋_GB2312" pitchFamily="49" charset="-122"/>
              <a:ea typeface="仿宋_GB2312" pitchFamily="49" charset="-122"/>
            </a:endParaRPr>
          </a:p>
        </p:txBody>
      </p:sp>
      <p:sp>
        <p:nvSpPr>
          <p:cNvPr id="67590" name="Rectangle 7"/>
          <p:cNvSpPr/>
          <p:nvPr/>
        </p:nvSpPr>
        <p:spPr>
          <a:xfrm>
            <a:off x="685800" y="5562600"/>
            <a:ext cx="7924800" cy="822325"/>
          </a:xfrm>
          <a:prstGeom prst="rect">
            <a:avLst/>
          </a:prstGeom>
          <a:noFill/>
          <a:ln w="9525">
            <a:noFill/>
          </a:ln>
        </p:spPr>
        <p:txBody>
          <a:bodyPr anchor="t" anchorCtr="0">
            <a:spAutoFit/>
          </a:bodyPr>
          <a:lstStyle/>
          <a:p>
            <a:pPr>
              <a:buFontTx/>
            </a:pPr>
            <a:r>
              <a:rPr lang="zh-CN" altLang="en-US" sz="2400" b="1">
                <a:solidFill>
                  <a:srgbClr val="000000"/>
                </a:solidFill>
                <a:latin typeface="仿宋_GB2312" pitchFamily="49" charset="-122"/>
                <a:ea typeface="仿宋_GB2312" pitchFamily="49" charset="-122"/>
              </a:rPr>
              <a:t>及尔偕老，老使我怨。淇则有岸，</a:t>
            </a:r>
            <a:r>
              <a:rPr lang="zh-CN" altLang="en-US" sz="2400" b="1">
                <a:solidFill>
                  <a:srgbClr val="FF0000"/>
                </a:solidFill>
                <a:latin typeface="仿宋_GB2312" pitchFamily="49" charset="-122"/>
                <a:ea typeface="仿宋_GB2312" pitchFamily="49" charset="-122"/>
              </a:rPr>
              <a:t>隰</a:t>
            </a:r>
            <a:r>
              <a:rPr lang="zh-CN" altLang="en-US" sz="2400" b="1">
                <a:solidFill>
                  <a:srgbClr val="000000"/>
                </a:solidFill>
                <a:latin typeface="仿宋_GB2312" pitchFamily="49" charset="-122"/>
                <a:ea typeface="仿宋_GB2312" pitchFamily="49" charset="-122"/>
              </a:rPr>
              <a:t>则有</a:t>
            </a:r>
            <a:r>
              <a:rPr lang="zh-CN" altLang="en-US" sz="2400" b="1">
                <a:solidFill>
                  <a:srgbClr val="FF0000"/>
                </a:solidFill>
                <a:latin typeface="仿宋_GB2312" pitchFamily="49" charset="-122"/>
                <a:ea typeface="仿宋_GB2312" pitchFamily="49" charset="-122"/>
              </a:rPr>
              <a:t>泮</a:t>
            </a:r>
            <a:r>
              <a:rPr lang="zh-CN" altLang="en-US" sz="2400" b="1">
                <a:solidFill>
                  <a:srgbClr val="000000"/>
                </a:solidFill>
                <a:latin typeface="仿宋_GB2312" pitchFamily="49" charset="-122"/>
                <a:ea typeface="仿宋_GB2312" pitchFamily="49" charset="-122"/>
              </a:rPr>
              <a:t>。总角之宴，言笑晏晏。信誓旦旦，不思其反。反是不思，亦已焉哉！ </a:t>
            </a:r>
            <a:endParaRPr lang="zh-CN" altLang="en-US" sz="2400" b="1">
              <a:solidFill>
                <a:srgbClr val="000000"/>
              </a:solidFill>
              <a:latin typeface="仿宋_GB2312" pitchFamily="49" charset="-122"/>
              <a:ea typeface="仿宋_GB2312" pitchFamily="49" charset="-122"/>
            </a:endParaRPr>
          </a:p>
        </p:txBody>
      </p:sp>
      <p:sp>
        <p:nvSpPr>
          <p:cNvPr id="67591" name="Rectangle 8"/>
          <p:cNvSpPr/>
          <p:nvPr/>
        </p:nvSpPr>
        <p:spPr>
          <a:xfrm>
            <a:off x="3348038" y="188913"/>
            <a:ext cx="2327275" cy="641350"/>
          </a:xfrm>
          <a:prstGeom prst="rect">
            <a:avLst/>
          </a:prstGeom>
          <a:noFill/>
          <a:ln w="9525">
            <a:noFill/>
          </a:ln>
        </p:spPr>
        <p:txBody>
          <a:bodyPr anchor="t" anchorCtr="0">
            <a:spAutoFit/>
          </a:bodyPr>
          <a:lstStyle/>
          <a:p>
            <a:pPr>
              <a:buFontTx/>
            </a:pPr>
            <a:r>
              <a:rPr lang="zh-CN" altLang="en-US" sz="3600" b="1">
                <a:solidFill>
                  <a:srgbClr val="000000"/>
                </a:solidFill>
                <a:latin typeface="黑体" panose="02010609060101010101" pitchFamily="49" charset="-122"/>
                <a:ea typeface="黑体" panose="02010609060101010101" pitchFamily="49" charset="-122"/>
              </a:rPr>
              <a:t>卫风</a:t>
            </a:r>
            <a:r>
              <a:rPr lang="en-US" altLang="zh-CN" sz="3600" b="1">
                <a:solidFill>
                  <a:srgbClr val="000000"/>
                </a:solidFill>
                <a:latin typeface="Arial" panose="020B0604020202020204" pitchFamily="34" charset="0"/>
                <a:ea typeface="黑体" panose="02010609060101010101" pitchFamily="49" charset="-122"/>
              </a:rPr>
              <a:t>·</a:t>
            </a:r>
            <a:r>
              <a:rPr lang="zh-CN" altLang="en-US" sz="3600" b="1">
                <a:solidFill>
                  <a:srgbClr val="000000"/>
                </a:solidFill>
                <a:latin typeface="黑体" panose="02010609060101010101" pitchFamily="49" charset="-122"/>
                <a:ea typeface="黑体" panose="02010609060101010101" pitchFamily="49" charset="-122"/>
              </a:rPr>
              <a:t>氓</a:t>
            </a:r>
            <a:endParaRPr lang="zh-CN" altLang="en-US" sz="2400" b="1">
              <a:solidFill>
                <a:srgbClr val="000000"/>
              </a:solidFill>
              <a:latin typeface="仿宋_GB2312" pitchFamily="49" charset="-122"/>
              <a:ea typeface="仿宋_GB2312" pitchFamily="49"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8609" name="Picture 2"/>
          <p:cNvPicPr>
            <a:picLocks noChangeAspect="1"/>
          </p:cNvPicPr>
          <p:nvPr/>
        </p:nvPicPr>
        <p:blipFill>
          <a:blip r:embed="rId2"/>
          <a:stretch>
            <a:fillRect/>
          </a:stretch>
        </p:blipFill>
        <p:spPr>
          <a:xfrm>
            <a:off x="299720" y="551815"/>
            <a:ext cx="8108315" cy="5450840"/>
          </a:xfrm>
          <a:prstGeom prst="rect">
            <a:avLst/>
          </a:prstGeom>
          <a:noFill/>
          <a:ln w="9525">
            <a:noFill/>
          </a:ln>
        </p:spPr>
      </p:pic>
      <p:sp>
        <p:nvSpPr>
          <p:cNvPr id="8" name="矩形 7"/>
          <p:cNvSpPr/>
          <p:nvPr/>
        </p:nvSpPr>
        <p:spPr>
          <a:xfrm>
            <a:off x="1219288" y="2362227"/>
            <a:ext cx="4495682" cy="1783042"/>
          </a:xfrm>
          <a:prstGeom prst="rect">
            <a:avLst/>
          </a:prstGeom>
          <a:noFill/>
        </p:spPr>
        <p:txBody>
          <a:bodyPr spcFirstLastPara="1" wrap="none" numCol="1">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8000" b="1" i="0" u="none" strike="noStrike" kern="1200" cap="none" spc="0" normalizeH="0" baseline="0" noProof="0">
                <a:ln w="12700">
                  <a:solidFill>
                    <a:schemeClr val="tx1"/>
                  </a:solidFill>
                  <a:prstDash val="solid"/>
                </a:ln>
                <a:solidFill>
                  <a:srgbClr val="00CC00"/>
                </a:solidFill>
                <a:effectLst>
                  <a:outerShdw blurRad="41275" dist="20320" dir="1800000" algn="tl" rotWithShape="0">
                    <a:srgbClr val="000000">
                      <a:alpha val="40000"/>
                    </a:srgbClr>
                  </a:outerShdw>
                </a:effectLst>
                <a:uLnTx/>
                <a:uFillTx/>
                <a:latin typeface="Arial" panose="020B0604020202020204" pitchFamily="34" charset="0"/>
                <a:ea typeface="宋体" panose="02010600030101010101" pitchFamily="2" charset="-122"/>
                <a:cs typeface="+mn-cs"/>
              </a:rPr>
              <a:t>了 解 大 意</a:t>
            </a:r>
            <a:endParaRPr kumimoji="0" lang="zh-CN" altLang="en-US" sz="8000" b="1" i="0" u="none" strike="noStrike" kern="1200" cap="none" spc="0" normalizeH="0" baseline="0" noProof="0">
              <a:ln w="12700">
                <a:solidFill>
                  <a:schemeClr val="tx1"/>
                </a:solidFill>
                <a:prstDash val="solid"/>
              </a:ln>
              <a:solidFill>
                <a:srgbClr val="00CC00"/>
              </a:solidFill>
              <a:effectLst>
                <a:outerShdw blurRad="41275" dist="20320" dir="1800000" algn="tl" rotWithShape="0">
                  <a:srgbClr val="000000">
                    <a:alpha val="40000"/>
                  </a:srgbClr>
                </a:outerShdw>
              </a:effectLst>
              <a:uLnTx/>
              <a:uFillTx/>
              <a:latin typeface="Arial" panose="020B0604020202020204" pitchFamily="34" charset="0"/>
              <a:ea typeface="宋体" panose="02010600030101010101" pitchFamily="2" charset="-122"/>
              <a:cs typeface="+mn-cs"/>
            </a:endParaRPr>
          </a:p>
        </p:txBody>
      </p:sp>
      <p:sp>
        <p:nvSpPr>
          <p:cNvPr id="68611" name="TextBox 8"/>
          <p:cNvSpPr txBox="1"/>
          <p:nvPr/>
        </p:nvSpPr>
        <p:spPr>
          <a:xfrm>
            <a:off x="1447800" y="3276600"/>
            <a:ext cx="4572000" cy="646113"/>
          </a:xfrm>
          <a:prstGeom prst="rect">
            <a:avLst/>
          </a:prstGeom>
          <a:noFill/>
          <a:ln w="9525">
            <a:noFill/>
          </a:ln>
        </p:spPr>
        <p:txBody>
          <a:bodyPr anchor="t" anchorCtr="0">
            <a:spAutoFit/>
          </a:bodyPr>
          <a:lstStyle/>
          <a:p>
            <a:r>
              <a:rPr lang="zh-CN" altLang="en-US" sz="3600" b="1">
                <a:solidFill>
                  <a:srgbClr val="FF0000"/>
                </a:solidFill>
                <a:latin typeface="黑体" panose="02010609060101010101" pitchFamily="49" charset="-122"/>
                <a:ea typeface="黑体" panose="02010609060101010101" pitchFamily="49" charset="-122"/>
              </a:rPr>
              <a:t>注意重点词语解释</a:t>
            </a:r>
            <a:endParaRPr lang="zh-CN" altLang="en-US" sz="36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3010" name="Rectangle 2"/>
          <p:cNvSpPr/>
          <p:nvPr/>
        </p:nvSpPr>
        <p:spPr>
          <a:xfrm>
            <a:off x="685800" y="1200150"/>
            <a:ext cx="8915400" cy="4478338"/>
          </a:xfrm>
          <a:prstGeom prst="rect">
            <a:avLst/>
          </a:prstGeom>
          <a:noFill/>
          <a:ln w="9525">
            <a:noFill/>
          </a:ln>
        </p:spPr>
        <p:txBody>
          <a:bodyPr anchor="t" anchorCtr="0">
            <a:spAutoFit/>
          </a:bodyPr>
          <a:lstStyle/>
          <a:p>
            <a:pPr>
              <a:buFontTx/>
            </a:pPr>
            <a:r>
              <a:rPr lang="zh-CN" altLang="en-US" sz="3200" b="1" u="sng">
                <a:solidFill>
                  <a:srgbClr val="000000"/>
                </a:solidFill>
                <a:latin typeface="仿宋_GB2312" pitchFamily="49" charset="-122"/>
                <a:ea typeface="仿宋_GB2312" pitchFamily="49" charset="-122"/>
              </a:rPr>
              <a:t>氓之</a:t>
            </a:r>
            <a:r>
              <a:rPr lang="zh-CN" altLang="en-US" sz="3200" b="1" u="sng">
                <a:solidFill>
                  <a:srgbClr val="FF0000"/>
                </a:solidFill>
                <a:latin typeface="仿宋_GB2312" pitchFamily="49" charset="-122"/>
                <a:ea typeface="仿宋_GB2312" pitchFamily="49" charset="-122"/>
              </a:rPr>
              <a:t>蚩蚩</a:t>
            </a:r>
            <a:r>
              <a:rPr lang="zh-CN" altLang="en-US" sz="3200" b="1" u="sng">
                <a:solidFill>
                  <a:srgbClr val="000000"/>
                </a:solidFill>
                <a:latin typeface="仿宋_GB2312" pitchFamily="49" charset="-122"/>
                <a:ea typeface="仿宋_GB2312" pitchFamily="49" charset="-122"/>
              </a:rPr>
              <a:t>，抱布</a:t>
            </a:r>
            <a:r>
              <a:rPr lang="zh-CN" altLang="en-US" sz="3200" b="1" u="sng">
                <a:solidFill>
                  <a:srgbClr val="FF0000"/>
                </a:solidFill>
                <a:latin typeface="仿宋_GB2312" pitchFamily="49" charset="-122"/>
                <a:ea typeface="仿宋_GB2312" pitchFamily="49" charset="-122"/>
              </a:rPr>
              <a:t>贸</a:t>
            </a:r>
            <a:r>
              <a:rPr lang="zh-CN" altLang="en-US" sz="3200" b="1" u="sng">
                <a:solidFill>
                  <a:srgbClr val="000000"/>
                </a:solidFill>
                <a:latin typeface="仿宋_GB2312" pitchFamily="49" charset="-122"/>
                <a:ea typeface="仿宋_GB2312" pitchFamily="49" charset="-122"/>
              </a:rPr>
              <a:t>丝。</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a:solidFill>
                <a:srgbClr val="FF0000"/>
              </a:solidFill>
              <a:latin typeface="仿宋_GB2312" pitchFamily="49" charset="-122"/>
              <a:ea typeface="仿宋_GB2312" pitchFamily="49" charset="-122"/>
            </a:endParaRPr>
          </a:p>
          <a:p>
            <a:pPr>
              <a:buFontTx/>
            </a:pPr>
            <a:r>
              <a:rPr lang="zh-CN" altLang="en-US" sz="3200" b="1" u="sng">
                <a:solidFill>
                  <a:srgbClr val="FF0000"/>
                </a:solidFill>
                <a:latin typeface="仿宋_GB2312" pitchFamily="49" charset="-122"/>
                <a:ea typeface="仿宋_GB2312" pitchFamily="49" charset="-122"/>
              </a:rPr>
              <a:t>匪</a:t>
            </a:r>
            <a:r>
              <a:rPr lang="zh-CN" altLang="en-US" sz="3200" b="1" u="sng">
                <a:solidFill>
                  <a:srgbClr val="000000"/>
                </a:solidFill>
                <a:latin typeface="仿宋_GB2312" pitchFamily="49" charset="-122"/>
                <a:ea typeface="仿宋_GB2312" pitchFamily="49" charset="-122"/>
              </a:rPr>
              <a:t>来贸丝，来</a:t>
            </a:r>
            <a:r>
              <a:rPr lang="zh-CN" altLang="en-US" sz="3200" b="1" u="sng">
                <a:solidFill>
                  <a:srgbClr val="FF0000"/>
                </a:solidFill>
                <a:latin typeface="仿宋_GB2312" pitchFamily="49" charset="-122"/>
                <a:ea typeface="仿宋_GB2312" pitchFamily="49" charset="-122"/>
              </a:rPr>
              <a:t>即</a:t>
            </a:r>
            <a:r>
              <a:rPr lang="zh-CN" altLang="en-US" sz="3200" b="1" u="sng">
                <a:solidFill>
                  <a:srgbClr val="000000"/>
                </a:solidFill>
                <a:latin typeface="仿宋_GB2312" pitchFamily="49" charset="-122"/>
                <a:ea typeface="仿宋_GB2312" pitchFamily="49" charset="-122"/>
              </a:rPr>
              <a:t>我谋。</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000000"/>
                </a:solidFill>
                <a:latin typeface="仿宋_GB2312" pitchFamily="49" charset="-122"/>
                <a:ea typeface="仿宋_GB2312" pitchFamily="49" charset="-122"/>
              </a:rPr>
              <a:t>送子涉淇，</a:t>
            </a:r>
            <a:r>
              <a:rPr lang="zh-CN" altLang="en-US" sz="3200" b="1" u="sng">
                <a:solidFill>
                  <a:srgbClr val="FF0000"/>
                </a:solidFill>
                <a:latin typeface="仿宋_GB2312" pitchFamily="49" charset="-122"/>
                <a:ea typeface="仿宋_GB2312" pitchFamily="49" charset="-122"/>
              </a:rPr>
              <a:t>至于</a:t>
            </a:r>
            <a:r>
              <a:rPr lang="zh-CN" altLang="en-US" sz="3200" b="1" u="sng">
                <a:solidFill>
                  <a:srgbClr val="000000"/>
                </a:solidFill>
                <a:latin typeface="仿宋_GB2312" pitchFamily="49" charset="-122"/>
                <a:ea typeface="仿宋_GB2312" pitchFamily="49" charset="-122"/>
              </a:rPr>
              <a:t>顿丘。</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000000"/>
                </a:solidFill>
                <a:latin typeface="仿宋_GB2312" pitchFamily="49" charset="-122"/>
                <a:ea typeface="仿宋_GB2312" pitchFamily="49" charset="-122"/>
              </a:rPr>
              <a:t>匪我</a:t>
            </a:r>
            <a:r>
              <a:rPr lang="zh-CN" altLang="en-US" sz="3200" b="1" u="sng">
                <a:solidFill>
                  <a:srgbClr val="FF0000"/>
                </a:solidFill>
                <a:latin typeface="仿宋_GB2312" pitchFamily="49" charset="-122"/>
                <a:ea typeface="仿宋_GB2312" pitchFamily="49" charset="-122"/>
              </a:rPr>
              <a:t>愆</a:t>
            </a:r>
            <a:r>
              <a:rPr lang="zh-CN" altLang="en-US" sz="3200" b="1" u="sng">
                <a:solidFill>
                  <a:srgbClr val="000000"/>
                </a:solidFill>
                <a:latin typeface="仿宋_GB2312" pitchFamily="49" charset="-122"/>
                <a:ea typeface="仿宋_GB2312" pitchFamily="49" charset="-122"/>
              </a:rPr>
              <a:t>期，子无良媒。</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FF0000"/>
                </a:solidFill>
                <a:latin typeface="仿宋_GB2312" pitchFamily="49" charset="-122"/>
                <a:ea typeface="仿宋_GB2312" pitchFamily="49" charset="-122"/>
              </a:rPr>
              <a:t>将</a:t>
            </a:r>
            <a:r>
              <a:rPr lang="zh-CN" altLang="en-US" sz="3200" b="1" u="sng">
                <a:solidFill>
                  <a:srgbClr val="000000"/>
                </a:solidFill>
                <a:latin typeface="仿宋_GB2312" pitchFamily="49" charset="-122"/>
                <a:ea typeface="仿宋_GB2312" pitchFamily="49" charset="-122"/>
              </a:rPr>
              <a:t>子无怒，秋</a:t>
            </a:r>
            <a:r>
              <a:rPr lang="zh-CN" altLang="en-US" sz="3200" b="1" u="sng">
                <a:solidFill>
                  <a:srgbClr val="FF0000"/>
                </a:solidFill>
                <a:latin typeface="仿宋_GB2312" pitchFamily="49" charset="-122"/>
                <a:ea typeface="仿宋_GB2312" pitchFamily="49" charset="-122"/>
              </a:rPr>
              <a:t>以为</a:t>
            </a:r>
            <a:r>
              <a:rPr lang="zh-CN" altLang="en-US" sz="3200" b="1" u="sng">
                <a:solidFill>
                  <a:srgbClr val="000000"/>
                </a:solidFill>
                <a:latin typeface="仿宋_GB2312" pitchFamily="49" charset="-122"/>
                <a:ea typeface="仿宋_GB2312" pitchFamily="49" charset="-122"/>
              </a:rPr>
              <a:t>期。</a:t>
            </a:r>
            <a:r>
              <a:rPr lang="zh-CN" altLang="en-US" sz="3200" b="1">
                <a:solidFill>
                  <a:srgbClr val="000000"/>
                </a:solidFill>
                <a:latin typeface="仿宋_GB2312" pitchFamily="49" charset="-122"/>
                <a:ea typeface="仿宋_GB2312" pitchFamily="49" charset="-122"/>
              </a:rPr>
              <a:t> </a:t>
            </a:r>
            <a:endParaRPr lang="zh-CN" altLang="en-US" sz="3200" b="1">
              <a:solidFill>
                <a:srgbClr val="000000"/>
              </a:solidFill>
              <a:latin typeface="仿宋_GB2312" pitchFamily="49" charset="-122"/>
              <a:ea typeface="仿宋_GB2312" pitchFamily="49" charset="-122"/>
            </a:endParaRPr>
          </a:p>
        </p:txBody>
      </p:sp>
      <p:sp>
        <p:nvSpPr>
          <p:cNvPr id="43011" name="Rectangle 3"/>
          <p:cNvSpPr/>
          <p:nvPr/>
        </p:nvSpPr>
        <p:spPr>
          <a:xfrm>
            <a:off x="762000" y="1666875"/>
            <a:ext cx="2057400" cy="457200"/>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忠厚的样子</a:t>
            </a:r>
            <a:endParaRPr lang="zh-CN" altLang="en-US" sz="2400" b="1">
              <a:solidFill>
                <a:srgbClr val="000099"/>
              </a:solidFill>
              <a:latin typeface="微软雅黑" panose="020B0503020204020204" charset="-122"/>
              <a:ea typeface="微软雅黑" panose="020B0503020204020204" charset="-122"/>
            </a:endParaRPr>
          </a:p>
        </p:txBody>
      </p:sp>
      <p:sp>
        <p:nvSpPr>
          <p:cNvPr id="43012" name="Oval 4"/>
          <p:cNvSpPr/>
          <p:nvPr/>
        </p:nvSpPr>
        <p:spPr>
          <a:xfrm>
            <a:off x="3581400" y="1285875"/>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3013" name="Oval 5"/>
          <p:cNvSpPr/>
          <p:nvPr/>
        </p:nvSpPr>
        <p:spPr>
          <a:xfrm>
            <a:off x="1524000" y="1285875"/>
            <a:ext cx="914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3014" name="Rectangle 6"/>
          <p:cNvSpPr/>
          <p:nvPr/>
        </p:nvSpPr>
        <p:spPr>
          <a:xfrm>
            <a:off x="3429000" y="1666875"/>
            <a:ext cx="914400" cy="461963"/>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交换</a:t>
            </a:r>
            <a:endParaRPr lang="zh-CN" altLang="en-US" sz="2400" b="1">
              <a:solidFill>
                <a:srgbClr val="000099"/>
              </a:solidFill>
              <a:latin typeface="微软雅黑" panose="020B0503020204020204" charset="-122"/>
              <a:ea typeface="微软雅黑" panose="020B0503020204020204" charset="-122"/>
            </a:endParaRPr>
          </a:p>
        </p:txBody>
      </p:sp>
      <p:sp>
        <p:nvSpPr>
          <p:cNvPr id="43015" name="Oval 7"/>
          <p:cNvSpPr/>
          <p:nvPr/>
        </p:nvSpPr>
        <p:spPr>
          <a:xfrm>
            <a:off x="685800" y="225425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3016" name="Rectangle 8"/>
          <p:cNvSpPr/>
          <p:nvPr/>
        </p:nvSpPr>
        <p:spPr>
          <a:xfrm>
            <a:off x="685800" y="2686050"/>
            <a:ext cx="2514600" cy="461963"/>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同“非”，不是</a:t>
            </a:r>
            <a:endParaRPr lang="zh-CN" altLang="en-US" sz="2400" b="1">
              <a:solidFill>
                <a:srgbClr val="000099"/>
              </a:solidFill>
              <a:latin typeface="微软雅黑" panose="020B0503020204020204" charset="-122"/>
              <a:ea typeface="微软雅黑" panose="020B0503020204020204" charset="-122"/>
            </a:endParaRPr>
          </a:p>
        </p:txBody>
      </p:sp>
      <p:sp>
        <p:nvSpPr>
          <p:cNvPr id="43017" name="Rectangle 9"/>
          <p:cNvSpPr/>
          <p:nvPr/>
        </p:nvSpPr>
        <p:spPr>
          <a:xfrm>
            <a:off x="3200400" y="2686050"/>
            <a:ext cx="1416050"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就，靠近</a:t>
            </a:r>
            <a:endParaRPr lang="zh-CN" altLang="en-US" sz="2400" b="1">
              <a:solidFill>
                <a:srgbClr val="000099"/>
              </a:solidFill>
              <a:latin typeface="微软雅黑" panose="020B0503020204020204" charset="-122"/>
              <a:ea typeface="微软雅黑" panose="020B0503020204020204" charset="-122"/>
            </a:endParaRPr>
          </a:p>
        </p:txBody>
      </p:sp>
      <p:sp>
        <p:nvSpPr>
          <p:cNvPr id="43018" name="Oval 10"/>
          <p:cNvSpPr/>
          <p:nvPr/>
        </p:nvSpPr>
        <p:spPr>
          <a:xfrm>
            <a:off x="3200400" y="225425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3019" name="Oval 11"/>
          <p:cNvSpPr/>
          <p:nvPr/>
        </p:nvSpPr>
        <p:spPr>
          <a:xfrm>
            <a:off x="1524000" y="4198938"/>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3021" name="Rectangle 13"/>
          <p:cNvSpPr/>
          <p:nvPr/>
        </p:nvSpPr>
        <p:spPr>
          <a:xfrm>
            <a:off x="1466850" y="4648200"/>
            <a:ext cx="819150" cy="461963"/>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拖延</a:t>
            </a:r>
            <a:endParaRPr lang="zh-CN" altLang="en-US" sz="2400" b="1">
              <a:solidFill>
                <a:srgbClr val="000099"/>
              </a:solidFill>
              <a:latin typeface="微软雅黑" panose="020B0503020204020204" charset="-122"/>
              <a:ea typeface="微软雅黑" panose="020B0503020204020204" charset="-122"/>
            </a:endParaRPr>
          </a:p>
        </p:txBody>
      </p:sp>
      <p:sp>
        <p:nvSpPr>
          <p:cNvPr id="43023" name="Oval 15"/>
          <p:cNvSpPr/>
          <p:nvPr/>
        </p:nvSpPr>
        <p:spPr>
          <a:xfrm>
            <a:off x="685800" y="520700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3024" name="Rectangle 16"/>
          <p:cNvSpPr/>
          <p:nvPr/>
        </p:nvSpPr>
        <p:spPr>
          <a:xfrm>
            <a:off x="457200" y="5638800"/>
            <a:ext cx="1676400" cy="457200"/>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愿，请</a:t>
            </a:r>
            <a:endParaRPr lang="zh-CN" altLang="en-US" sz="2400" b="1">
              <a:solidFill>
                <a:srgbClr val="000099"/>
              </a:solidFill>
              <a:latin typeface="微软雅黑" panose="020B0503020204020204" charset="-122"/>
              <a:ea typeface="微软雅黑" panose="020B0503020204020204" charset="-122"/>
            </a:endParaRPr>
          </a:p>
        </p:txBody>
      </p:sp>
      <p:sp>
        <p:nvSpPr>
          <p:cNvPr id="43025" name="Oval 17"/>
          <p:cNvSpPr/>
          <p:nvPr/>
        </p:nvSpPr>
        <p:spPr>
          <a:xfrm>
            <a:off x="3200400" y="5130800"/>
            <a:ext cx="8382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3026" name="Rectangle 18"/>
          <p:cNvSpPr/>
          <p:nvPr/>
        </p:nvSpPr>
        <p:spPr>
          <a:xfrm>
            <a:off x="2895600" y="5638800"/>
            <a:ext cx="1752600" cy="457200"/>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把</a:t>
            </a:r>
            <a:r>
              <a:rPr lang="en-US" altLang="zh-CN" sz="2400" b="1">
                <a:solidFill>
                  <a:srgbClr val="000099"/>
                </a:solidFill>
                <a:latin typeface="微软雅黑" panose="020B0503020204020204" charset="-122"/>
                <a:ea typeface="微软雅黑" panose="020B0503020204020204" charset="-122"/>
              </a:rPr>
              <a:t>……</a:t>
            </a:r>
            <a:r>
              <a:rPr lang="zh-CN" altLang="en-US" sz="2400" b="1">
                <a:solidFill>
                  <a:srgbClr val="000099"/>
                </a:solidFill>
                <a:latin typeface="微软雅黑" panose="020B0503020204020204" charset="-122"/>
                <a:ea typeface="微软雅黑" panose="020B0503020204020204" charset="-122"/>
              </a:rPr>
              <a:t>当做</a:t>
            </a:r>
            <a:endParaRPr lang="zh-CN" altLang="en-US" sz="2400" b="1">
              <a:solidFill>
                <a:srgbClr val="000099"/>
              </a:solidFill>
              <a:latin typeface="微软雅黑" panose="020B0503020204020204" charset="-122"/>
              <a:ea typeface="微软雅黑" panose="020B0503020204020204" charset="-122"/>
            </a:endParaRPr>
          </a:p>
        </p:txBody>
      </p:sp>
      <p:sp>
        <p:nvSpPr>
          <p:cNvPr id="43027" name="Rectangle 19"/>
          <p:cNvSpPr/>
          <p:nvPr/>
        </p:nvSpPr>
        <p:spPr>
          <a:xfrm>
            <a:off x="5149850" y="1309688"/>
            <a:ext cx="2968625" cy="830262"/>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那个人忠厚老实，</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拿着布匹来换蚕丝。</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3028" name="Rectangle 20"/>
          <p:cNvSpPr/>
          <p:nvPr/>
        </p:nvSpPr>
        <p:spPr>
          <a:xfrm>
            <a:off x="5149850" y="2249488"/>
            <a:ext cx="3897313" cy="830262"/>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其实不是真的来换蚕丝，</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而是到我这里来商量婚事。</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3029" name="Rectangle 21"/>
          <p:cNvSpPr/>
          <p:nvPr/>
        </p:nvSpPr>
        <p:spPr>
          <a:xfrm>
            <a:off x="5149533" y="3047683"/>
            <a:ext cx="2659062" cy="830262"/>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我送你渡过淇水，</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一直送到顿丘。</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3030" name="Rectangle 22"/>
          <p:cNvSpPr/>
          <p:nvPr/>
        </p:nvSpPr>
        <p:spPr>
          <a:xfrm>
            <a:off x="5149850" y="4052888"/>
            <a:ext cx="3278188" cy="830262"/>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不是我故意拖延日期，</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而是你没有好的媒人。</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3031" name="Rectangle 23"/>
          <p:cNvSpPr/>
          <p:nvPr/>
        </p:nvSpPr>
        <p:spPr>
          <a:xfrm>
            <a:off x="5132388" y="5130800"/>
            <a:ext cx="3897312" cy="830263"/>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请你不要生气，</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就把秋天订为我们的婚期。</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3032" name="Oval 24"/>
          <p:cNvSpPr/>
          <p:nvPr/>
        </p:nvSpPr>
        <p:spPr>
          <a:xfrm>
            <a:off x="2797175" y="3186113"/>
            <a:ext cx="8382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3033" name="Rectangle 25"/>
          <p:cNvSpPr/>
          <p:nvPr/>
        </p:nvSpPr>
        <p:spPr>
          <a:xfrm>
            <a:off x="2797175" y="3622675"/>
            <a:ext cx="576263" cy="457200"/>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到</a:t>
            </a:r>
            <a:endParaRPr lang="zh-CN" altLang="en-US" sz="2400" b="1">
              <a:solidFill>
                <a:srgbClr val="000099"/>
              </a:solidFill>
              <a:latin typeface="微软雅黑" panose="020B0503020204020204" charset="-122"/>
              <a:ea typeface="微软雅黑" panose="020B0503020204020204" charset="-122"/>
            </a:endParaRPr>
          </a:p>
        </p:txBody>
      </p:sp>
      <p:grpSp>
        <p:nvGrpSpPr>
          <p:cNvPr id="18435" name="组合 6"/>
          <p:cNvGrpSpPr/>
          <p:nvPr/>
        </p:nvGrpSpPr>
        <p:grpSpPr>
          <a:xfrm>
            <a:off x="322997" y="329329"/>
            <a:ext cx="2211221" cy="621129"/>
            <a:chOff x="638806" y="522695"/>
            <a:chExt cx="3149846" cy="827514"/>
          </a:xfrm>
        </p:grpSpPr>
        <p:sp>
          <p:nvSpPr>
            <p:cNvPr id="8" name="平行四边形 7"/>
            <p:cNvSpPr/>
            <p:nvPr/>
          </p:nvSpPr>
          <p:spPr>
            <a:xfrm>
              <a:off x="1087982" y="598573"/>
              <a:ext cx="2700670" cy="699576"/>
            </a:xfrm>
            <a:prstGeom prst="parallelogram">
              <a:avLst/>
            </a:prstGeom>
            <a:solidFill>
              <a:srgbClr val="8D5219"/>
            </a:solidFill>
            <a:ln>
              <a:solidFill>
                <a:srgbClr val="9B59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8437" name="Rectangle 18"/>
            <p:cNvSpPr/>
            <p:nvPr/>
          </p:nvSpPr>
          <p:spPr>
            <a:xfrm>
              <a:off x="1720171" y="709939"/>
              <a:ext cx="1953820" cy="553280"/>
            </a:xfrm>
            <a:prstGeom prst="rect">
              <a:avLst/>
            </a:prstGeom>
            <a:noFill/>
            <a:ln w="9525">
              <a:noFill/>
            </a:ln>
          </p:spPr>
          <p:txBody>
            <a:bodyPr wrap="none" lIns="0" tIns="0" rIns="0" bIns="0" anchor="t" anchorCtr="0">
              <a:spAutoFit/>
            </a:bodyPr>
            <a:lstStyle/>
            <a:p>
              <a:r>
                <a:rPr lang="zh-CN" sz="2700">
                  <a:solidFill>
                    <a:schemeClr val="bg1"/>
                  </a:solidFill>
                  <a:latin typeface="隶书" panose="02010509060101010101" pitchFamily="49" charset="-122"/>
                  <a:ea typeface="隶书" panose="02010509060101010101" pitchFamily="49" charset="-122"/>
                  <a:sym typeface="Arial" panose="020B0604020202020204" pitchFamily="34" charset="0"/>
                </a:rPr>
                <a:t>疏通文意</a:t>
              </a:r>
              <a:endParaRPr lang="zh-CN" sz="2700">
                <a:solidFill>
                  <a:schemeClr val="bg1"/>
                </a:solidFill>
                <a:latin typeface="Arial" panose="020B0604020202020204" pitchFamily="34" charset="0"/>
                <a:ea typeface="方正姚体" panose="02010601030101010101" pitchFamily="2" charset="-122"/>
                <a:sym typeface="Arial" panose="020B0604020202020204" pitchFamily="34" charset="0"/>
              </a:endParaRPr>
            </a:p>
          </p:txBody>
        </p:sp>
        <p:grpSp>
          <p:nvGrpSpPr>
            <p:cNvPr id="18438" name="组合 10"/>
            <p:cNvGrpSpPr/>
            <p:nvPr/>
          </p:nvGrpSpPr>
          <p:grpSpPr>
            <a:xfrm>
              <a:off x="638806" y="522695"/>
              <a:ext cx="898353" cy="827514"/>
              <a:chOff x="2068545" y="2690254"/>
              <a:chExt cx="2199969" cy="2026492"/>
            </a:xfrm>
          </p:grpSpPr>
          <p:sp>
            <p:nvSpPr>
              <p:cNvPr id="12" name="椭圆 11"/>
              <p:cNvSpPr/>
              <p:nvPr/>
            </p:nvSpPr>
            <p:spPr>
              <a:xfrm>
                <a:off x="2068545" y="2690254"/>
                <a:ext cx="2199969" cy="20264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3" name="椭圆 12"/>
              <p:cNvSpPr/>
              <p:nvPr/>
            </p:nvSpPr>
            <p:spPr bwMode="auto">
              <a:xfrm>
                <a:off x="2263068" y="2807290"/>
                <a:ext cx="1853018" cy="1853016"/>
              </a:xfrm>
              <a:prstGeom prst="ellipse">
                <a:avLst/>
              </a:prstGeom>
              <a:blipFill>
                <a:blip r:embed="rId2"/>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3" tIns="45716" rIns="91433" bIns="45716" numCol="1" rtlCol="0" anchor="t" anchorCtr="0" compatLnSpc="1"/>
              <a:lstStyle/>
              <a:p>
                <a:pPr defTabSz="914400" fontAlgn="base"/>
                <a:endParaRPr lang="zh-CN" altLang="en-US" sz="2700" strike="noStrike" noProof="1">
                  <a:solidFill>
                    <a:schemeClr val="bg1"/>
                  </a:solidFill>
                  <a:latin typeface="微软雅黑" panose="020B0503020204020204" charset="-122"/>
                  <a:ea typeface="微软雅黑" panose="020B0503020204020204" charset="-122"/>
                  <a:cs typeface="+mn-ea"/>
                  <a:sym typeface="+mn-lt"/>
                </a:endParaRPr>
              </a:p>
            </p:txBody>
          </p:sp>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checkerboard(across)">
                                      <p:cBhvr>
                                        <p:cTn id="7" dur="500"/>
                                        <p:tgtEl>
                                          <p:spTgt spid="43010">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3010">
                                            <p:txEl>
                                              <p:pRg st="2" end="2"/>
                                            </p:txEl>
                                          </p:spTgt>
                                        </p:tgtEl>
                                        <p:attrNameLst>
                                          <p:attrName>style.visibility</p:attrName>
                                        </p:attrNameLst>
                                      </p:cBhvr>
                                      <p:to>
                                        <p:strVal val="visible"/>
                                      </p:to>
                                    </p:set>
                                    <p:animEffect transition="in" filter="checkerboard(across)">
                                      <p:cBhvr>
                                        <p:cTn id="10" dur="500"/>
                                        <p:tgtEl>
                                          <p:spTgt spid="43010">
                                            <p:txEl>
                                              <p:pRg st="2" end="2"/>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3010">
                                            <p:txEl>
                                              <p:pRg st="4" end="4"/>
                                            </p:txEl>
                                          </p:spTgt>
                                        </p:tgtEl>
                                        <p:attrNameLst>
                                          <p:attrName>style.visibility</p:attrName>
                                        </p:attrNameLst>
                                      </p:cBhvr>
                                      <p:to>
                                        <p:strVal val="visible"/>
                                      </p:to>
                                    </p:set>
                                    <p:animEffect transition="in" filter="checkerboard(across)">
                                      <p:cBhvr>
                                        <p:cTn id="13" dur="500"/>
                                        <p:tgtEl>
                                          <p:spTgt spid="43010">
                                            <p:txEl>
                                              <p:pRg st="4" end="4"/>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3010">
                                            <p:txEl>
                                              <p:pRg st="6" end="6"/>
                                            </p:txEl>
                                          </p:spTgt>
                                        </p:tgtEl>
                                        <p:attrNameLst>
                                          <p:attrName>style.visibility</p:attrName>
                                        </p:attrNameLst>
                                      </p:cBhvr>
                                      <p:to>
                                        <p:strVal val="visible"/>
                                      </p:to>
                                    </p:set>
                                    <p:animEffect transition="in" filter="checkerboard(across)">
                                      <p:cBhvr>
                                        <p:cTn id="16" dur="500"/>
                                        <p:tgtEl>
                                          <p:spTgt spid="43010">
                                            <p:txEl>
                                              <p:pRg st="6" end="6"/>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3010">
                                            <p:txEl>
                                              <p:pRg st="8" end="8"/>
                                            </p:txEl>
                                          </p:spTgt>
                                        </p:tgtEl>
                                        <p:attrNameLst>
                                          <p:attrName>style.visibility</p:attrName>
                                        </p:attrNameLst>
                                      </p:cBhvr>
                                      <p:to>
                                        <p:strVal val="visible"/>
                                      </p:to>
                                    </p:set>
                                    <p:animEffect transition="in" filter="checkerboard(across)">
                                      <p:cBhvr>
                                        <p:cTn id="19" dur="500"/>
                                        <p:tgtEl>
                                          <p:spTgt spid="43010">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43013"/>
                                        </p:tgtEl>
                                        <p:attrNameLst>
                                          <p:attrName>style.visibility</p:attrName>
                                        </p:attrNameLst>
                                      </p:cBhvr>
                                      <p:to>
                                        <p:strVal val="visible"/>
                                      </p:to>
                                    </p:set>
                                    <p:anim calcmode="lin" valueType="num">
                                      <p:cBhvr>
                                        <p:cTn id="24" dur="500" fill="hold"/>
                                        <p:tgtEl>
                                          <p:spTgt spid="43013"/>
                                        </p:tgtEl>
                                        <p:attrNameLst>
                                          <p:attrName>ppt_w</p:attrName>
                                        </p:attrNameLst>
                                      </p:cBhvr>
                                      <p:tavLst>
                                        <p:tav tm="0">
                                          <p:val>
                                            <p:strVal val="#ppt_w*0.05"/>
                                          </p:val>
                                        </p:tav>
                                        <p:tav tm="100000">
                                          <p:val>
                                            <p:strVal val="#ppt_w"/>
                                          </p:val>
                                        </p:tav>
                                      </p:tavLst>
                                    </p:anim>
                                    <p:anim calcmode="lin" valueType="num">
                                      <p:cBhvr>
                                        <p:cTn id="25" dur="500" fill="hold"/>
                                        <p:tgtEl>
                                          <p:spTgt spid="43013"/>
                                        </p:tgtEl>
                                        <p:attrNameLst>
                                          <p:attrName>ppt_h</p:attrName>
                                        </p:attrNameLst>
                                      </p:cBhvr>
                                      <p:tavLst>
                                        <p:tav tm="0">
                                          <p:val>
                                            <p:strVal val="#ppt_h"/>
                                          </p:val>
                                        </p:tav>
                                        <p:tav tm="100000">
                                          <p:val>
                                            <p:strVal val="#ppt_h"/>
                                          </p:val>
                                        </p:tav>
                                      </p:tavLst>
                                    </p:anim>
                                    <p:anim calcmode="lin" valueType="num">
                                      <p:cBhvr>
                                        <p:cTn id="26" dur="500" fill="hold"/>
                                        <p:tgtEl>
                                          <p:spTgt spid="43013"/>
                                        </p:tgtEl>
                                        <p:attrNameLst>
                                          <p:attrName>ppt_x</p:attrName>
                                        </p:attrNameLst>
                                      </p:cBhvr>
                                      <p:tavLst>
                                        <p:tav tm="0">
                                          <p:val>
                                            <p:strVal val="#ppt_x-.2"/>
                                          </p:val>
                                        </p:tav>
                                        <p:tav tm="100000">
                                          <p:val>
                                            <p:strVal val="#ppt_x"/>
                                          </p:val>
                                        </p:tav>
                                      </p:tavLst>
                                    </p:anim>
                                    <p:anim calcmode="lin" valueType="num">
                                      <p:cBhvr>
                                        <p:cTn id="27" dur="500" fill="hold"/>
                                        <p:tgtEl>
                                          <p:spTgt spid="43013"/>
                                        </p:tgtEl>
                                        <p:attrNameLst>
                                          <p:attrName>ppt_y</p:attrName>
                                        </p:attrNameLst>
                                      </p:cBhvr>
                                      <p:tavLst>
                                        <p:tav tm="0">
                                          <p:val>
                                            <p:strVal val="#ppt_y"/>
                                          </p:val>
                                        </p:tav>
                                        <p:tav tm="100000">
                                          <p:val>
                                            <p:strVal val="#ppt_y"/>
                                          </p:val>
                                        </p:tav>
                                      </p:tavLst>
                                    </p:anim>
                                    <p:animEffect transition="in" filter="fade">
                                      <p:cBhvr>
                                        <p:cTn id="28" dur="500"/>
                                        <p:tgtEl>
                                          <p:spTgt spid="43013"/>
                                        </p:tgtEl>
                                      </p:cBhvr>
                                    </p:animEffect>
                                  </p:childTnLst>
                                </p:cTn>
                              </p:par>
                            </p:childTnLst>
                          </p:cTn>
                        </p:par>
                      </p:childTnLst>
                    </p:cTn>
                  </p:par>
                  <p:par>
                    <p:cTn id="29" fill="hold">
                      <p:stCondLst>
                        <p:cond delay="indefinite"/>
                      </p:stCondLst>
                      <p:childTnLst>
                        <p:par>
                          <p:cTn id="30" fill="hold">
                            <p:stCondLst>
                              <p:cond delay="0"/>
                            </p:stCondLst>
                            <p:childTnLst>
                              <p:par>
                                <p:cTn id="31" presetID="54" presetClass="entr" presetSubtype="0" accel="100000" fill="hold" grpId="0" nodeType="clickEffect">
                                  <p:stCondLst>
                                    <p:cond delay="0"/>
                                  </p:stCondLst>
                                  <p:childTnLst>
                                    <p:set>
                                      <p:cBhvr>
                                        <p:cTn id="32" dur="1" fill="hold">
                                          <p:stCondLst>
                                            <p:cond delay="0"/>
                                          </p:stCondLst>
                                        </p:cTn>
                                        <p:tgtEl>
                                          <p:spTgt spid="43011"/>
                                        </p:tgtEl>
                                        <p:attrNameLst>
                                          <p:attrName>style.visibility</p:attrName>
                                        </p:attrNameLst>
                                      </p:cBhvr>
                                      <p:to>
                                        <p:strVal val="visible"/>
                                      </p:to>
                                    </p:set>
                                    <p:anim calcmode="lin" valueType="num">
                                      <p:cBhvr>
                                        <p:cTn id="33" dur="500" fill="hold"/>
                                        <p:tgtEl>
                                          <p:spTgt spid="43011"/>
                                        </p:tgtEl>
                                        <p:attrNameLst>
                                          <p:attrName>ppt_w</p:attrName>
                                        </p:attrNameLst>
                                      </p:cBhvr>
                                      <p:tavLst>
                                        <p:tav tm="0">
                                          <p:val>
                                            <p:strVal val="#ppt_w*0.05"/>
                                          </p:val>
                                        </p:tav>
                                        <p:tav tm="100000">
                                          <p:val>
                                            <p:strVal val="#ppt_w"/>
                                          </p:val>
                                        </p:tav>
                                      </p:tavLst>
                                    </p:anim>
                                    <p:anim calcmode="lin" valueType="num">
                                      <p:cBhvr>
                                        <p:cTn id="34" dur="500" fill="hold"/>
                                        <p:tgtEl>
                                          <p:spTgt spid="43011"/>
                                        </p:tgtEl>
                                        <p:attrNameLst>
                                          <p:attrName>ppt_h</p:attrName>
                                        </p:attrNameLst>
                                      </p:cBhvr>
                                      <p:tavLst>
                                        <p:tav tm="0">
                                          <p:val>
                                            <p:strVal val="#ppt_h"/>
                                          </p:val>
                                        </p:tav>
                                        <p:tav tm="100000">
                                          <p:val>
                                            <p:strVal val="#ppt_h"/>
                                          </p:val>
                                        </p:tav>
                                      </p:tavLst>
                                    </p:anim>
                                    <p:anim calcmode="lin" valueType="num">
                                      <p:cBhvr>
                                        <p:cTn id="35" dur="500" fill="hold"/>
                                        <p:tgtEl>
                                          <p:spTgt spid="43011"/>
                                        </p:tgtEl>
                                        <p:attrNameLst>
                                          <p:attrName>ppt_x</p:attrName>
                                        </p:attrNameLst>
                                      </p:cBhvr>
                                      <p:tavLst>
                                        <p:tav tm="0">
                                          <p:val>
                                            <p:strVal val="#ppt_x-.2"/>
                                          </p:val>
                                        </p:tav>
                                        <p:tav tm="100000">
                                          <p:val>
                                            <p:strVal val="#ppt_x"/>
                                          </p:val>
                                        </p:tav>
                                      </p:tavLst>
                                    </p:anim>
                                    <p:anim calcmode="lin" valueType="num">
                                      <p:cBhvr>
                                        <p:cTn id="36" dur="500" fill="hold"/>
                                        <p:tgtEl>
                                          <p:spTgt spid="43011"/>
                                        </p:tgtEl>
                                        <p:attrNameLst>
                                          <p:attrName>ppt_y</p:attrName>
                                        </p:attrNameLst>
                                      </p:cBhvr>
                                      <p:tavLst>
                                        <p:tav tm="0">
                                          <p:val>
                                            <p:strVal val="#ppt_y"/>
                                          </p:val>
                                        </p:tav>
                                        <p:tav tm="100000">
                                          <p:val>
                                            <p:strVal val="#ppt_y"/>
                                          </p:val>
                                        </p:tav>
                                      </p:tavLst>
                                    </p:anim>
                                    <p:animEffect transition="in" filter="fade">
                                      <p:cBhvr>
                                        <p:cTn id="37" dur="500"/>
                                        <p:tgtEl>
                                          <p:spTgt spid="43011"/>
                                        </p:tgtEl>
                                      </p:cBhvr>
                                    </p:animEffect>
                                  </p:childTnLst>
                                </p:cTn>
                              </p:par>
                            </p:childTnLst>
                          </p:cTn>
                        </p:par>
                      </p:childTnLst>
                    </p:cTn>
                  </p:par>
                  <p:par>
                    <p:cTn id="38" fill="hold">
                      <p:stCondLst>
                        <p:cond delay="indefinite"/>
                      </p:stCondLst>
                      <p:childTnLst>
                        <p:par>
                          <p:cTn id="39" fill="hold">
                            <p:stCondLst>
                              <p:cond delay="0"/>
                            </p:stCondLst>
                            <p:childTnLst>
                              <p:par>
                                <p:cTn id="40" presetID="54" presetClass="entr" presetSubtype="0" accel="100000" fill="hold" grpId="0" nodeType="clickEffect">
                                  <p:stCondLst>
                                    <p:cond delay="0"/>
                                  </p:stCondLst>
                                  <p:childTnLst>
                                    <p:set>
                                      <p:cBhvr>
                                        <p:cTn id="41" dur="1" fill="hold">
                                          <p:stCondLst>
                                            <p:cond delay="0"/>
                                          </p:stCondLst>
                                        </p:cTn>
                                        <p:tgtEl>
                                          <p:spTgt spid="43012"/>
                                        </p:tgtEl>
                                        <p:attrNameLst>
                                          <p:attrName>style.visibility</p:attrName>
                                        </p:attrNameLst>
                                      </p:cBhvr>
                                      <p:to>
                                        <p:strVal val="visible"/>
                                      </p:to>
                                    </p:set>
                                    <p:anim calcmode="lin" valueType="num">
                                      <p:cBhvr>
                                        <p:cTn id="42" dur="500" fill="hold"/>
                                        <p:tgtEl>
                                          <p:spTgt spid="43012"/>
                                        </p:tgtEl>
                                        <p:attrNameLst>
                                          <p:attrName>ppt_w</p:attrName>
                                        </p:attrNameLst>
                                      </p:cBhvr>
                                      <p:tavLst>
                                        <p:tav tm="0">
                                          <p:val>
                                            <p:strVal val="#ppt_w*0.05"/>
                                          </p:val>
                                        </p:tav>
                                        <p:tav tm="100000">
                                          <p:val>
                                            <p:strVal val="#ppt_w"/>
                                          </p:val>
                                        </p:tav>
                                      </p:tavLst>
                                    </p:anim>
                                    <p:anim calcmode="lin" valueType="num">
                                      <p:cBhvr>
                                        <p:cTn id="43" dur="500" fill="hold"/>
                                        <p:tgtEl>
                                          <p:spTgt spid="43012"/>
                                        </p:tgtEl>
                                        <p:attrNameLst>
                                          <p:attrName>ppt_h</p:attrName>
                                        </p:attrNameLst>
                                      </p:cBhvr>
                                      <p:tavLst>
                                        <p:tav tm="0">
                                          <p:val>
                                            <p:strVal val="#ppt_h"/>
                                          </p:val>
                                        </p:tav>
                                        <p:tav tm="100000">
                                          <p:val>
                                            <p:strVal val="#ppt_h"/>
                                          </p:val>
                                        </p:tav>
                                      </p:tavLst>
                                    </p:anim>
                                    <p:anim calcmode="lin" valueType="num">
                                      <p:cBhvr>
                                        <p:cTn id="44" dur="500" fill="hold"/>
                                        <p:tgtEl>
                                          <p:spTgt spid="43012"/>
                                        </p:tgtEl>
                                        <p:attrNameLst>
                                          <p:attrName>ppt_x</p:attrName>
                                        </p:attrNameLst>
                                      </p:cBhvr>
                                      <p:tavLst>
                                        <p:tav tm="0">
                                          <p:val>
                                            <p:strVal val="#ppt_x-.2"/>
                                          </p:val>
                                        </p:tav>
                                        <p:tav tm="100000">
                                          <p:val>
                                            <p:strVal val="#ppt_x"/>
                                          </p:val>
                                        </p:tav>
                                      </p:tavLst>
                                    </p:anim>
                                    <p:anim calcmode="lin" valueType="num">
                                      <p:cBhvr>
                                        <p:cTn id="45" dur="500" fill="hold"/>
                                        <p:tgtEl>
                                          <p:spTgt spid="43012"/>
                                        </p:tgtEl>
                                        <p:attrNameLst>
                                          <p:attrName>ppt_y</p:attrName>
                                        </p:attrNameLst>
                                      </p:cBhvr>
                                      <p:tavLst>
                                        <p:tav tm="0">
                                          <p:val>
                                            <p:strVal val="#ppt_y"/>
                                          </p:val>
                                        </p:tav>
                                        <p:tav tm="100000">
                                          <p:val>
                                            <p:strVal val="#ppt_y"/>
                                          </p:val>
                                        </p:tav>
                                      </p:tavLst>
                                    </p:anim>
                                    <p:animEffect transition="in" filter="fade">
                                      <p:cBhvr>
                                        <p:cTn id="46" dur="500"/>
                                        <p:tgtEl>
                                          <p:spTgt spid="43012"/>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43014"/>
                                        </p:tgtEl>
                                        <p:attrNameLst>
                                          <p:attrName>style.visibility</p:attrName>
                                        </p:attrNameLst>
                                      </p:cBhvr>
                                      <p:to>
                                        <p:strVal val="visible"/>
                                      </p:to>
                                    </p:set>
                                    <p:animEffect transition="in" filter="slide(fromBottom)">
                                      <p:cBhvr>
                                        <p:cTn id="51" dur="500"/>
                                        <p:tgtEl>
                                          <p:spTgt spid="43014"/>
                                        </p:tgtEl>
                                      </p:cBhvr>
                                    </p:animEffect>
                                  </p:childTnLst>
                                </p:cTn>
                              </p:par>
                            </p:childTnLst>
                          </p:cTn>
                        </p:par>
                      </p:childTnLst>
                    </p:cTn>
                  </p:par>
                  <p:par>
                    <p:cTn id="52" fill="hold">
                      <p:stCondLst>
                        <p:cond delay="indefinite"/>
                      </p:stCondLst>
                      <p:childTnLst>
                        <p:par>
                          <p:cTn id="53" fill="hold">
                            <p:stCondLst>
                              <p:cond delay="0"/>
                            </p:stCondLst>
                            <p:childTnLst>
                              <p:par>
                                <p:cTn id="54" presetID="54" presetClass="entr" presetSubtype="0" accel="100000" fill="hold" grpId="0" nodeType="clickEffect">
                                  <p:stCondLst>
                                    <p:cond delay="0"/>
                                  </p:stCondLst>
                                  <p:childTnLst>
                                    <p:set>
                                      <p:cBhvr>
                                        <p:cTn id="55" dur="1" fill="hold">
                                          <p:stCondLst>
                                            <p:cond delay="0"/>
                                          </p:stCondLst>
                                        </p:cTn>
                                        <p:tgtEl>
                                          <p:spTgt spid="43015"/>
                                        </p:tgtEl>
                                        <p:attrNameLst>
                                          <p:attrName>style.visibility</p:attrName>
                                        </p:attrNameLst>
                                      </p:cBhvr>
                                      <p:to>
                                        <p:strVal val="visible"/>
                                      </p:to>
                                    </p:set>
                                    <p:anim calcmode="lin" valueType="num">
                                      <p:cBhvr>
                                        <p:cTn id="56" dur="500" fill="hold"/>
                                        <p:tgtEl>
                                          <p:spTgt spid="43015"/>
                                        </p:tgtEl>
                                        <p:attrNameLst>
                                          <p:attrName>ppt_w</p:attrName>
                                        </p:attrNameLst>
                                      </p:cBhvr>
                                      <p:tavLst>
                                        <p:tav tm="0">
                                          <p:val>
                                            <p:strVal val="#ppt_w*0.05"/>
                                          </p:val>
                                        </p:tav>
                                        <p:tav tm="100000">
                                          <p:val>
                                            <p:strVal val="#ppt_w"/>
                                          </p:val>
                                        </p:tav>
                                      </p:tavLst>
                                    </p:anim>
                                    <p:anim calcmode="lin" valueType="num">
                                      <p:cBhvr>
                                        <p:cTn id="57" dur="500" fill="hold"/>
                                        <p:tgtEl>
                                          <p:spTgt spid="43015"/>
                                        </p:tgtEl>
                                        <p:attrNameLst>
                                          <p:attrName>ppt_h</p:attrName>
                                        </p:attrNameLst>
                                      </p:cBhvr>
                                      <p:tavLst>
                                        <p:tav tm="0">
                                          <p:val>
                                            <p:strVal val="#ppt_h"/>
                                          </p:val>
                                        </p:tav>
                                        <p:tav tm="100000">
                                          <p:val>
                                            <p:strVal val="#ppt_h"/>
                                          </p:val>
                                        </p:tav>
                                      </p:tavLst>
                                    </p:anim>
                                    <p:anim calcmode="lin" valueType="num">
                                      <p:cBhvr>
                                        <p:cTn id="58" dur="500" fill="hold"/>
                                        <p:tgtEl>
                                          <p:spTgt spid="43015"/>
                                        </p:tgtEl>
                                        <p:attrNameLst>
                                          <p:attrName>ppt_x</p:attrName>
                                        </p:attrNameLst>
                                      </p:cBhvr>
                                      <p:tavLst>
                                        <p:tav tm="0">
                                          <p:val>
                                            <p:strVal val="#ppt_x-.2"/>
                                          </p:val>
                                        </p:tav>
                                        <p:tav tm="100000">
                                          <p:val>
                                            <p:strVal val="#ppt_x"/>
                                          </p:val>
                                        </p:tav>
                                      </p:tavLst>
                                    </p:anim>
                                    <p:anim calcmode="lin" valueType="num">
                                      <p:cBhvr>
                                        <p:cTn id="59" dur="500" fill="hold"/>
                                        <p:tgtEl>
                                          <p:spTgt spid="43015"/>
                                        </p:tgtEl>
                                        <p:attrNameLst>
                                          <p:attrName>ppt_y</p:attrName>
                                        </p:attrNameLst>
                                      </p:cBhvr>
                                      <p:tavLst>
                                        <p:tav tm="0">
                                          <p:val>
                                            <p:strVal val="#ppt_y"/>
                                          </p:val>
                                        </p:tav>
                                        <p:tav tm="100000">
                                          <p:val>
                                            <p:strVal val="#ppt_y"/>
                                          </p:val>
                                        </p:tav>
                                      </p:tavLst>
                                    </p:anim>
                                    <p:animEffect transition="in" filter="fade">
                                      <p:cBhvr>
                                        <p:cTn id="60" dur="500"/>
                                        <p:tgtEl>
                                          <p:spTgt spid="43015"/>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43016"/>
                                        </p:tgtEl>
                                        <p:attrNameLst>
                                          <p:attrName>style.visibility</p:attrName>
                                        </p:attrNameLst>
                                      </p:cBhvr>
                                      <p:to>
                                        <p:strVal val="visible"/>
                                      </p:to>
                                    </p:set>
                                    <p:animEffect transition="in" filter="box(in)">
                                      <p:cBhvr>
                                        <p:cTn id="65" dur="500"/>
                                        <p:tgtEl>
                                          <p:spTgt spid="43016"/>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43018"/>
                                        </p:tgtEl>
                                        <p:attrNameLst>
                                          <p:attrName>style.visibility</p:attrName>
                                        </p:attrNameLst>
                                      </p:cBhvr>
                                      <p:to>
                                        <p:strVal val="visible"/>
                                      </p:to>
                                    </p:set>
                                    <p:anim calcmode="lin" valueType="num">
                                      <p:cBhvr>
                                        <p:cTn id="70" dur="500" fill="hold"/>
                                        <p:tgtEl>
                                          <p:spTgt spid="43018"/>
                                        </p:tgtEl>
                                        <p:attrNameLst>
                                          <p:attrName>ppt_w</p:attrName>
                                        </p:attrNameLst>
                                      </p:cBhvr>
                                      <p:tavLst>
                                        <p:tav tm="0">
                                          <p:val>
                                            <p:strVal val="#ppt_w*0.05"/>
                                          </p:val>
                                        </p:tav>
                                        <p:tav tm="100000">
                                          <p:val>
                                            <p:strVal val="#ppt_w"/>
                                          </p:val>
                                        </p:tav>
                                      </p:tavLst>
                                    </p:anim>
                                    <p:anim calcmode="lin" valueType="num">
                                      <p:cBhvr>
                                        <p:cTn id="71" dur="500" fill="hold"/>
                                        <p:tgtEl>
                                          <p:spTgt spid="43018"/>
                                        </p:tgtEl>
                                        <p:attrNameLst>
                                          <p:attrName>ppt_h</p:attrName>
                                        </p:attrNameLst>
                                      </p:cBhvr>
                                      <p:tavLst>
                                        <p:tav tm="0">
                                          <p:val>
                                            <p:strVal val="#ppt_h"/>
                                          </p:val>
                                        </p:tav>
                                        <p:tav tm="100000">
                                          <p:val>
                                            <p:strVal val="#ppt_h"/>
                                          </p:val>
                                        </p:tav>
                                      </p:tavLst>
                                    </p:anim>
                                    <p:anim calcmode="lin" valueType="num">
                                      <p:cBhvr>
                                        <p:cTn id="72" dur="500" fill="hold"/>
                                        <p:tgtEl>
                                          <p:spTgt spid="43018"/>
                                        </p:tgtEl>
                                        <p:attrNameLst>
                                          <p:attrName>ppt_x</p:attrName>
                                        </p:attrNameLst>
                                      </p:cBhvr>
                                      <p:tavLst>
                                        <p:tav tm="0">
                                          <p:val>
                                            <p:strVal val="#ppt_x-.2"/>
                                          </p:val>
                                        </p:tav>
                                        <p:tav tm="100000">
                                          <p:val>
                                            <p:strVal val="#ppt_x"/>
                                          </p:val>
                                        </p:tav>
                                      </p:tavLst>
                                    </p:anim>
                                    <p:anim calcmode="lin" valueType="num">
                                      <p:cBhvr>
                                        <p:cTn id="73" dur="500" fill="hold"/>
                                        <p:tgtEl>
                                          <p:spTgt spid="43018"/>
                                        </p:tgtEl>
                                        <p:attrNameLst>
                                          <p:attrName>ppt_y</p:attrName>
                                        </p:attrNameLst>
                                      </p:cBhvr>
                                      <p:tavLst>
                                        <p:tav tm="0">
                                          <p:val>
                                            <p:strVal val="#ppt_y"/>
                                          </p:val>
                                        </p:tav>
                                        <p:tav tm="100000">
                                          <p:val>
                                            <p:strVal val="#ppt_y"/>
                                          </p:val>
                                        </p:tav>
                                      </p:tavLst>
                                    </p:anim>
                                    <p:animEffect transition="in" filter="fade">
                                      <p:cBhvr>
                                        <p:cTn id="74" dur="500"/>
                                        <p:tgtEl>
                                          <p:spTgt spid="43018"/>
                                        </p:tgtEl>
                                      </p:cBhvr>
                                    </p:animEffect>
                                  </p:childTnLst>
                                </p:cTn>
                              </p:par>
                            </p:childTnLst>
                          </p:cTn>
                        </p:par>
                      </p:childTnLst>
                    </p:cTn>
                  </p:par>
                  <p:par>
                    <p:cTn id="75" fill="hold">
                      <p:stCondLst>
                        <p:cond delay="indefinite"/>
                      </p:stCondLst>
                      <p:childTnLst>
                        <p:par>
                          <p:cTn id="76" fill="hold">
                            <p:stCondLst>
                              <p:cond delay="0"/>
                            </p:stCondLst>
                            <p:childTnLst>
                              <p:par>
                                <p:cTn id="77" presetID="20" presetClass="entr" presetSubtype="0" fill="hold" grpId="0" nodeType="clickEffect">
                                  <p:stCondLst>
                                    <p:cond delay="0"/>
                                  </p:stCondLst>
                                  <p:childTnLst>
                                    <p:set>
                                      <p:cBhvr>
                                        <p:cTn id="78" dur="1" fill="hold">
                                          <p:stCondLst>
                                            <p:cond delay="0"/>
                                          </p:stCondLst>
                                        </p:cTn>
                                        <p:tgtEl>
                                          <p:spTgt spid="43017"/>
                                        </p:tgtEl>
                                        <p:attrNameLst>
                                          <p:attrName>style.visibility</p:attrName>
                                        </p:attrNameLst>
                                      </p:cBhvr>
                                      <p:to>
                                        <p:strVal val="visible"/>
                                      </p:to>
                                    </p:set>
                                    <p:animEffect transition="in" filter="wedge">
                                      <p:cBhvr>
                                        <p:cTn id="79" dur="500"/>
                                        <p:tgtEl>
                                          <p:spTgt spid="43017"/>
                                        </p:tgtEl>
                                      </p:cBhvr>
                                    </p:animEffect>
                                  </p:childTnLst>
                                </p:cTn>
                              </p:par>
                            </p:childTnLst>
                          </p:cTn>
                        </p:par>
                      </p:childTnLst>
                    </p:cTn>
                  </p:par>
                  <p:par>
                    <p:cTn id="80" fill="hold">
                      <p:stCondLst>
                        <p:cond delay="indefinite"/>
                      </p:stCondLst>
                      <p:childTnLst>
                        <p:par>
                          <p:cTn id="81" fill="hold">
                            <p:stCondLst>
                              <p:cond delay="0"/>
                            </p:stCondLst>
                            <p:childTnLst>
                              <p:par>
                                <p:cTn id="82" presetID="54" presetClass="entr" presetSubtype="0" accel="100000" fill="hold" grpId="0" nodeType="clickEffect">
                                  <p:stCondLst>
                                    <p:cond delay="0"/>
                                  </p:stCondLst>
                                  <p:childTnLst>
                                    <p:set>
                                      <p:cBhvr>
                                        <p:cTn id="83" dur="1" fill="hold">
                                          <p:stCondLst>
                                            <p:cond delay="0"/>
                                          </p:stCondLst>
                                        </p:cTn>
                                        <p:tgtEl>
                                          <p:spTgt spid="43032"/>
                                        </p:tgtEl>
                                        <p:attrNameLst>
                                          <p:attrName>style.visibility</p:attrName>
                                        </p:attrNameLst>
                                      </p:cBhvr>
                                      <p:to>
                                        <p:strVal val="visible"/>
                                      </p:to>
                                    </p:set>
                                    <p:anim calcmode="lin" valueType="num">
                                      <p:cBhvr>
                                        <p:cTn id="84" dur="500" fill="hold"/>
                                        <p:tgtEl>
                                          <p:spTgt spid="43032"/>
                                        </p:tgtEl>
                                        <p:attrNameLst>
                                          <p:attrName>ppt_w</p:attrName>
                                        </p:attrNameLst>
                                      </p:cBhvr>
                                      <p:tavLst>
                                        <p:tav tm="0">
                                          <p:val>
                                            <p:strVal val="#ppt_w*0.05"/>
                                          </p:val>
                                        </p:tav>
                                        <p:tav tm="100000">
                                          <p:val>
                                            <p:strVal val="#ppt_w"/>
                                          </p:val>
                                        </p:tav>
                                      </p:tavLst>
                                    </p:anim>
                                    <p:anim calcmode="lin" valueType="num">
                                      <p:cBhvr>
                                        <p:cTn id="85" dur="500" fill="hold"/>
                                        <p:tgtEl>
                                          <p:spTgt spid="43032"/>
                                        </p:tgtEl>
                                        <p:attrNameLst>
                                          <p:attrName>ppt_h</p:attrName>
                                        </p:attrNameLst>
                                      </p:cBhvr>
                                      <p:tavLst>
                                        <p:tav tm="0">
                                          <p:val>
                                            <p:strVal val="#ppt_h"/>
                                          </p:val>
                                        </p:tav>
                                        <p:tav tm="100000">
                                          <p:val>
                                            <p:strVal val="#ppt_h"/>
                                          </p:val>
                                        </p:tav>
                                      </p:tavLst>
                                    </p:anim>
                                    <p:anim calcmode="lin" valueType="num">
                                      <p:cBhvr>
                                        <p:cTn id="86" dur="500" fill="hold"/>
                                        <p:tgtEl>
                                          <p:spTgt spid="43032"/>
                                        </p:tgtEl>
                                        <p:attrNameLst>
                                          <p:attrName>ppt_x</p:attrName>
                                        </p:attrNameLst>
                                      </p:cBhvr>
                                      <p:tavLst>
                                        <p:tav tm="0">
                                          <p:val>
                                            <p:strVal val="#ppt_x-.2"/>
                                          </p:val>
                                        </p:tav>
                                        <p:tav tm="100000">
                                          <p:val>
                                            <p:strVal val="#ppt_x"/>
                                          </p:val>
                                        </p:tav>
                                      </p:tavLst>
                                    </p:anim>
                                    <p:anim calcmode="lin" valueType="num">
                                      <p:cBhvr>
                                        <p:cTn id="87" dur="500" fill="hold"/>
                                        <p:tgtEl>
                                          <p:spTgt spid="43032"/>
                                        </p:tgtEl>
                                        <p:attrNameLst>
                                          <p:attrName>ppt_y</p:attrName>
                                        </p:attrNameLst>
                                      </p:cBhvr>
                                      <p:tavLst>
                                        <p:tav tm="0">
                                          <p:val>
                                            <p:strVal val="#ppt_y"/>
                                          </p:val>
                                        </p:tav>
                                        <p:tav tm="100000">
                                          <p:val>
                                            <p:strVal val="#ppt_y"/>
                                          </p:val>
                                        </p:tav>
                                      </p:tavLst>
                                    </p:anim>
                                    <p:animEffect transition="in" filter="fade">
                                      <p:cBhvr>
                                        <p:cTn id="88" dur="500"/>
                                        <p:tgtEl>
                                          <p:spTgt spid="43032"/>
                                        </p:tgtEl>
                                      </p:cBhvr>
                                    </p:animEffec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43033"/>
                                        </p:tgtEl>
                                        <p:attrNameLst>
                                          <p:attrName>style.visibility</p:attrName>
                                        </p:attrNameLst>
                                      </p:cBhvr>
                                      <p:to>
                                        <p:strVal val="visible"/>
                                      </p:to>
                                    </p:set>
                                    <p:animEffect transition="in" filter="box(in)">
                                      <p:cBhvr>
                                        <p:cTn id="93" dur="500"/>
                                        <p:tgtEl>
                                          <p:spTgt spid="43033"/>
                                        </p:tgtEl>
                                      </p:cBhvr>
                                    </p:animEffect>
                                  </p:childTnLst>
                                </p:cTn>
                              </p:par>
                            </p:childTnLst>
                          </p:cTn>
                        </p:par>
                      </p:childTnLst>
                    </p:cTn>
                  </p:par>
                  <p:par>
                    <p:cTn id="94" fill="hold">
                      <p:stCondLst>
                        <p:cond delay="indefinite"/>
                      </p:stCondLst>
                      <p:childTnLst>
                        <p:par>
                          <p:cTn id="95" fill="hold">
                            <p:stCondLst>
                              <p:cond delay="0"/>
                            </p:stCondLst>
                            <p:childTnLst>
                              <p:par>
                                <p:cTn id="96" presetID="54" presetClass="entr" presetSubtype="0" accel="100000" fill="hold" grpId="0" nodeType="clickEffect">
                                  <p:stCondLst>
                                    <p:cond delay="0"/>
                                  </p:stCondLst>
                                  <p:childTnLst>
                                    <p:set>
                                      <p:cBhvr>
                                        <p:cTn id="97" dur="1" fill="hold">
                                          <p:stCondLst>
                                            <p:cond delay="0"/>
                                          </p:stCondLst>
                                        </p:cTn>
                                        <p:tgtEl>
                                          <p:spTgt spid="43019"/>
                                        </p:tgtEl>
                                        <p:attrNameLst>
                                          <p:attrName>style.visibility</p:attrName>
                                        </p:attrNameLst>
                                      </p:cBhvr>
                                      <p:to>
                                        <p:strVal val="visible"/>
                                      </p:to>
                                    </p:set>
                                    <p:anim calcmode="lin" valueType="num">
                                      <p:cBhvr>
                                        <p:cTn id="98" dur="500" fill="hold"/>
                                        <p:tgtEl>
                                          <p:spTgt spid="43019"/>
                                        </p:tgtEl>
                                        <p:attrNameLst>
                                          <p:attrName>ppt_w</p:attrName>
                                        </p:attrNameLst>
                                      </p:cBhvr>
                                      <p:tavLst>
                                        <p:tav tm="0">
                                          <p:val>
                                            <p:strVal val="#ppt_w*0.05"/>
                                          </p:val>
                                        </p:tav>
                                        <p:tav tm="100000">
                                          <p:val>
                                            <p:strVal val="#ppt_w"/>
                                          </p:val>
                                        </p:tav>
                                      </p:tavLst>
                                    </p:anim>
                                    <p:anim calcmode="lin" valueType="num">
                                      <p:cBhvr>
                                        <p:cTn id="99" dur="500" fill="hold"/>
                                        <p:tgtEl>
                                          <p:spTgt spid="43019"/>
                                        </p:tgtEl>
                                        <p:attrNameLst>
                                          <p:attrName>ppt_h</p:attrName>
                                        </p:attrNameLst>
                                      </p:cBhvr>
                                      <p:tavLst>
                                        <p:tav tm="0">
                                          <p:val>
                                            <p:strVal val="#ppt_h"/>
                                          </p:val>
                                        </p:tav>
                                        <p:tav tm="100000">
                                          <p:val>
                                            <p:strVal val="#ppt_h"/>
                                          </p:val>
                                        </p:tav>
                                      </p:tavLst>
                                    </p:anim>
                                    <p:anim calcmode="lin" valueType="num">
                                      <p:cBhvr>
                                        <p:cTn id="100" dur="500" fill="hold"/>
                                        <p:tgtEl>
                                          <p:spTgt spid="43019"/>
                                        </p:tgtEl>
                                        <p:attrNameLst>
                                          <p:attrName>ppt_x</p:attrName>
                                        </p:attrNameLst>
                                      </p:cBhvr>
                                      <p:tavLst>
                                        <p:tav tm="0">
                                          <p:val>
                                            <p:strVal val="#ppt_x-.2"/>
                                          </p:val>
                                        </p:tav>
                                        <p:tav tm="100000">
                                          <p:val>
                                            <p:strVal val="#ppt_x"/>
                                          </p:val>
                                        </p:tav>
                                      </p:tavLst>
                                    </p:anim>
                                    <p:anim calcmode="lin" valueType="num">
                                      <p:cBhvr>
                                        <p:cTn id="101" dur="500" fill="hold"/>
                                        <p:tgtEl>
                                          <p:spTgt spid="43019"/>
                                        </p:tgtEl>
                                        <p:attrNameLst>
                                          <p:attrName>ppt_y</p:attrName>
                                        </p:attrNameLst>
                                      </p:cBhvr>
                                      <p:tavLst>
                                        <p:tav tm="0">
                                          <p:val>
                                            <p:strVal val="#ppt_y"/>
                                          </p:val>
                                        </p:tav>
                                        <p:tav tm="100000">
                                          <p:val>
                                            <p:strVal val="#ppt_y"/>
                                          </p:val>
                                        </p:tav>
                                      </p:tavLst>
                                    </p:anim>
                                    <p:animEffect transition="in" filter="fade">
                                      <p:cBhvr>
                                        <p:cTn id="102" dur="500"/>
                                        <p:tgtEl>
                                          <p:spTgt spid="43019"/>
                                        </p:tgtEl>
                                      </p:cBhvr>
                                    </p:animEffect>
                                  </p:childTnLst>
                                </p:cTn>
                              </p:par>
                            </p:childTnLst>
                          </p:cTn>
                        </p:par>
                      </p:childTnLst>
                    </p:cTn>
                  </p:par>
                  <p:par>
                    <p:cTn id="103" fill="hold">
                      <p:stCondLst>
                        <p:cond delay="indefinite"/>
                      </p:stCondLst>
                      <p:childTnLst>
                        <p:par>
                          <p:cTn id="104" fill="hold">
                            <p:stCondLst>
                              <p:cond delay="0"/>
                            </p:stCondLst>
                            <p:childTnLst>
                              <p:par>
                                <p:cTn id="105" presetID="27" presetClass="entr" presetSubtype="0" fill="hold" grpId="0" nodeType="clickEffect">
                                  <p:stCondLst>
                                    <p:cond delay="0"/>
                                  </p:stCondLst>
                                  <p:iterate type="lt">
                                    <p:tmPct val="50000"/>
                                  </p:iterate>
                                  <p:childTnLst>
                                    <p:set>
                                      <p:cBhvr>
                                        <p:cTn id="106" dur="1" fill="hold">
                                          <p:stCondLst>
                                            <p:cond delay="0"/>
                                          </p:stCondLst>
                                        </p:cTn>
                                        <p:tgtEl>
                                          <p:spTgt spid="43021"/>
                                        </p:tgtEl>
                                        <p:attrNameLst>
                                          <p:attrName>style.visibility</p:attrName>
                                        </p:attrNameLst>
                                      </p:cBhvr>
                                      <p:to>
                                        <p:strVal val="visible"/>
                                      </p:to>
                                    </p:set>
                                    <p:anim calcmode="discrete" valueType="clr">
                                      <p:cBhvr override="childStyle">
                                        <p:cTn id="107" dur="500"/>
                                        <p:tgtEl>
                                          <p:spTgt spid="43021"/>
                                        </p:tgtEl>
                                        <p:attrNameLst>
                                          <p:attrName>style.color</p:attrName>
                                        </p:attrNameLst>
                                      </p:cBhvr>
                                      <p:tavLst>
                                        <p:tav tm="0">
                                          <p:val>
                                            <p:clrVal>
                                              <a:schemeClr val="accent2"/>
                                            </p:clrVal>
                                          </p:val>
                                        </p:tav>
                                        <p:tav tm="50000">
                                          <p:val>
                                            <p:clrVal>
                                              <a:schemeClr val="hlink"/>
                                            </p:clrVal>
                                          </p:val>
                                        </p:tav>
                                      </p:tavLst>
                                    </p:anim>
                                    <p:anim calcmode="discrete" valueType="clr">
                                      <p:cBhvr>
                                        <p:cTn id="108" dur="500"/>
                                        <p:tgtEl>
                                          <p:spTgt spid="43021"/>
                                        </p:tgtEl>
                                        <p:attrNameLst>
                                          <p:attrName>fillcolor</p:attrName>
                                        </p:attrNameLst>
                                      </p:cBhvr>
                                      <p:tavLst>
                                        <p:tav tm="0">
                                          <p:val>
                                            <p:clrVal>
                                              <a:schemeClr val="accent2"/>
                                            </p:clrVal>
                                          </p:val>
                                        </p:tav>
                                        <p:tav tm="50000">
                                          <p:val>
                                            <p:clrVal>
                                              <a:schemeClr val="hlink"/>
                                            </p:clrVal>
                                          </p:val>
                                        </p:tav>
                                      </p:tavLst>
                                    </p:anim>
                                    <p:set>
                                      <p:cBhvr>
                                        <p:cTn id="109" dur="500"/>
                                        <p:tgtEl>
                                          <p:spTgt spid="43021"/>
                                        </p:tgtEl>
                                        <p:attrNameLst>
                                          <p:attrName>fill.type</p:attrName>
                                        </p:attrNameLst>
                                      </p:cBhvr>
                                      <p:to>
                                        <p:strVal val="solid"/>
                                      </p:to>
                                    </p:set>
                                  </p:childTnLst>
                                </p:cTn>
                              </p:par>
                            </p:childTnLst>
                          </p:cTn>
                        </p:par>
                      </p:childTnLst>
                    </p:cTn>
                  </p:par>
                  <p:par>
                    <p:cTn id="110" fill="hold">
                      <p:stCondLst>
                        <p:cond delay="indefinite"/>
                      </p:stCondLst>
                      <p:childTnLst>
                        <p:par>
                          <p:cTn id="111" fill="hold">
                            <p:stCondLst>
                              <p:cond delay="0"/>
                            </p:stCondLst>
                            <p:childTnLst>
                              <p:par>
                                <p:cTn id="112" presetID="54" presetClass="entr" presetSubtype="0" accel="100000" fill="hold" grpId="0" nodeType="clickEffect">
                                  <p:stCondLst>
                                    <p:cond delay="0"/>
                                  </p:stCondLst>
                                  <p:childTnLst>
                                    <p:set>
                                      <p:cBhvr>
                                        <p:cTn id="113" dur="1" fill="hold">
                                          <p:stCondLst>
                                            <p:cond delay="0"/>
                                          </p:stCondLst>
                                        </p:cTn>
                                        <p:tgtEl>
                                          <p:spTgt spid="43023"/>
                                        </p:tgtEl>
                                        <p:attrNameLst>
                                          <p:attrName>style.visibility</p:attrName>
                                        </p:attrNameLst>
                                      </p:cBhvr>
                                      <p:to>
                                        <p:strVal val="visible"/>
                                      </p:to>
                                    </p:set>
                                    <p:anim calcmode="lin" valueType="num">
                                      <p:cBhvr>
                                        <p:cTn id="114" dur="500" fill="hold"/>
                                        <p:tgtEl>
                                          <p:spTgt spid="43023"/>
                                        </p:tgtEl>
                                        <p:attrNameLst>
                                          <p:attrName>ppt_w</p:attrName>
                                        </p:attrNameLst>
                                      </p:cBhvr>
                                      <p:tavLst>
                                        <p:tav tm="0">
                                          <p:val>
                                            <p:strVal val="#ppt_w*0.05"/>
                                          </p:val>
                                        </p:tav>
                                        <p:tav tm="100000">
                                          <p:val>
                                            <p:strVal val="#ppt_w"/>
                                          </p:val>
                                        </p:tav>
                                      </p:tavLst>
                                    </p:anim>
                                    <p:anim calcmode="lin" valueType="num">
                                      <p:cBhvr>
                                        <p:cTn id="115" dur="500" fill="hold"/>
                                        <p:tgtEl>
                                          <p:spTgt spid="43023"/>
                                        </p:tgtEl>
                                        <p:attrNameLst>
                                          <p:attrName>ppt_h</p:attrName>
                                        </p:attrNameLst>
                                      </p:cBhvr>
                                      <p:tavLst>
                                        <p:tav tm="0">
                                          <p:val>
                                            <p:strVal val="#ppt_h"/>
                                          </p:val>
                                        </p:tav>
                                        <p:tav tm="100000">
                                          <p:val>
                                            <p:strVal val="#ppt_h"/>
                                          </p:val>
                                        </p:tav>
                                      </p:tavLst>
                                    </p:anim>
                                    <p:anim calcmode="lin" valueType="num">
                                      <p:cBhvr>
                                        <p:cTn id="116" dur="500" fill="hold"/>
                                        <p:tgtEl>
                                          <p:spTgt spid="43023"/>
                                        </p:tgtEl>
                                        <p:attrNameLst>
                                          <p:attrName>ppt_x</p:attrName>
                                        </p:attrNameLst>
                                      </p:cBhvr>
                                      <p:tavLst>
                                        <p:tav tm="0">
                                          <p:val>
                                            <p:strVal val="#ppt_x-.2"/>
                                          </p:val>
                                        </p:tav>
                                        <p:tav tm="100000">
                                          <p:val>
                                            <p:strVal val="#ppt_x"/>
                                          </p:val>
                                        </p:tav>
                                      </p:tavLst>
                                    </p:anim>
                                    <p:anim calcmode="lin" valueType="num">
                                      <p:cBhvr>
                                        <p:cTn id="117" dur="500" fill="hold"/>
                                        <p:tgtEl>
                                          <p:spTgt spid="43023"/>
                                        </p:tgtEl>
                                        <p:attrNameLst>
                                          <p:attrName>ppt_y</p:attrName>
                                        </p:attrNameLst>
                                      </p:cBhvr>
                                      <p:tavLst>
                                        <p:tav tm="0">
                                          <p:val>
                                            <p:strVal val="#ppt_y"/>
                                          </p:val>
                                        </p:tav>
                                        <p:tav tm="100000">
                                          <p:val>
                                            <p:strVal val="#ppt_y"/>
                                          </p:val>
                                        </p:tav>
                                      </p:tavLst>
                                    </p:anim>
                                    <p:animEffect transition="in" filter="fade">
                                      <p:cBhvr>
                                        <p:cTn id="118" dur="500"/>
                                        <p:tgtEl>
                                          <p:spTgt spid="43023"/>
                                        </p:tgtEl>
                                      </p:cBhvr>
                                    </p:animEffect>
                                  </p:childTnLst>
                                </p:cTn>
                              </p:par>
                            </p:childTnLst>
                          </p:cTn>
                        </p:par>
                      </p:childTnLst>
                    </p:cTn>
                  </p:par>
                  <p:par>
                    <p:cTn id="119" fill="hold">
                      <p:stCondLst>
                        <p:cond delay="indefinite"/>
                      </p:stCondLst>
                      <p:childTnLst>
                        <p:par>
                          <p:cTn id="120" fill="hold">
                            <p:stCondLst>
                              <p:cond delay="0"/>
                            </p:stCondLst>
                            <p:childTnLst>
                              <p:par>
                                <p:cTn id="121" presetID="4" presetClass="entr" presetSubtype="16" fill="hold" grpId="0" nodeType="clickEffect">
                                  <p:stCondLst>
                                    <p:cond delay="0"/>
                                  </p:stCondLst>
                                  <p:childTnLst>
                                    <p:set>
                                      <p:cBhvr>
                                        <p:cTn id="122" dur="1" fill="hold">
                                          <p:stCondLst>
                                            <p:cond delay="0"/>
                                          </p:stCondLst>
                                        </p:cTn>
                                        <p:tgtEl>
                                          <p:spTgt spid="43024"/>
                                        </p:tgtEl>
                                        <p:attrNameLst>
                                          <p:attrName>style.visibility</p:attrName>
                                        </p:attrNameLst>
                                      </p:cBhvr>
                                      <p:to>
                                        <p:strVal val="visible"/>
                                      </p:to>
                                    </p:set>
                                    <p:animEffect transition="in" filter="box(in)">
                                      <p:cBhvr>
                                        <p:cTn id="123" dur="500"/>
                                        <p:tgtEl>
                                          <p:spTgt spid="43024"/>
                                        </p:tgtEl>
                                      </p:cBhvr>
                                    </p:animEffect>
                                  </p:childTnLst>
                                </p:cTn>
                              </p:par>
                            </p:childTnLst>
                          </p:cTn>
                        </p:par>
                      </p:childTnLst>
                    </p:cTn>
                  </p:par>
                  <p:par>
                    <p:cTn id="124" fill="hold">
                      <p:stCondLst>
                        <p:cond delay="indefinite"/>
                      </p:stCondLst>
                      <p:childTnLst>
                        <p:par>
                          <p:cTn id="125" fill="hold">
                            <p:stCondLst>
                              <p:cond delay="0"/>
                            </p:stCondLst>
                            <p:childTnLst>
                              <p:par>
                                <p:cTn id="126" presetID="54" presetClass="entr" presetSubtype="0" accel="100000" fill="hold" grpId="0" nodeType="clickEffect">
                                  <p:stCondLst>
                                    <p:cond delay="0"/>
                                  </p:stCondLst>
                                  <p:childTnLst>
                                    <p:set>
                                      <p:cBhvr>
                                        <p:cTn id="127" dur="1" fill="hold">
                                          <p:stCondLst>
                                            <p:cond delay="0"/>
                                          </p:stCondLst>
                                        </p:cTn>
                                        <p:tgtEl>
                                          <p:spTgt spid="43025"/>
                                        </p:tgtEl>
                                        <p:attrNameLst>
                                          <p:attrName>style.visibility</p:attrName>
                                        </p:attrNameLst>
                                      </p:cBhvr>
                                      <p:to>
                                        <p:strVal val="visible"/>
                                      </p:to>
                                    </p:set>
                                    <p:anim calcmode="lin" valueType="num">
                                      <p:cBhvr>
                                        <p:cTn id="128" dur="500" fill="hold"/>
                                        <p:tgtEl>
                                          <p:spTgt spid="43025"/>
                                        </p:tgtEl>
                                        <p:attrNameLst>
                                          <p:attrName>ppt_w</p:attrName>
                                        </p:attrNameLst>
                                      </p:cBhvr>
                                      <p:tavLst>
                                        <p:tav tm="0">
                                          <p:val>
                                            <p:strVal val="#ppt_w*0.05"/>
                                          </p:val>
                                        </p:tav>
                                        <p:tav tm="100000">
                                          <p:val>
                                            <p:strVal val="#ppt_w"/>
                                          </p:val>
                                        </p:tav>
                                      </p:tavLst>
                                    </p:anim>
                                    <p:anim calcmode="lin" valueType="num">
                                      <p:cBhvr>
                                        <p:cTn id="129" dur="500" fill="hold"/>
                                        <p:tgtEl>
                                          <p:spTgt spid="43025"/>
                                        </p:tgtEl>
                                        <p:attrNameLst>
                                          <p:attrName>ppt_h</p:attrName>
                                        </p:attrNameLst>
                                      </p:cBhvr>
                                      <p:tavLst>
                                        <p:tav tm="0">
                                          <p:val>
                                            <p:strVal val="#ppt_h"/>
                                          </p:val>
                                        </p:tav>
                                        <p:tav tm="100000">
                                          <p:val>
                                            <p:strVal val="#ppt_h"/>
                                          </p:val>
                                        </p:tav>
                                      </p:tavLst>
                                    </p:anim>
                                    <p:anim calcmode="lin" valueType="num">
                                      <p:cBhvr>
                                        <p:cTn id="130" dur="500" fill="hold"/>
                                        <p:tgtEl>
                                          <p:spTgt spid="43025"/>
                                        </p:tgtEl>
                                        <p:attrNameLst>
                                          <p:attrName>ppt_x</p:attrName>
                                        </p:attrNameLst>
                                      </p:cBhvr>
                                      <p:tavLst>
                                        <p:tav tm="0">
                                          <p:val>
                                            <p:strVal val="#ppt_x-.2"/>
                                          </p:val>
                                        </p:tav>
                                        <p:tav tm="100000">
                                          <p:val>
                                            <p:strVal val="#ppt_x"/>
                                          </p:val>
                                        </p:tav>
                                      </p:tavLst>
                                    </p:anim>
                                    <p:anim calcmode="lin" valueType="num">
                                      <p:cBhvr>
                                        <p:cTn id="131" dur="500" fill="hold"/>
                                        <p:tgtEl>
                                          <p:spTgt spid="43025"/>
                                        </p:tgtEl>
                                        <p:attrNameLst>
                                          <p:attrName>ppt_y</p:attrName>
                                        </p:attrNameLst>
                                      </p:cBhvr>
                                      <p:tavLst>
                                        <p:tav tm="0">
                                          <p:val>
                                            <p:strVal val="#ppt_y"/>
                                          </p:val>
                                        </p:tav>
                                        <p:tav tm="100000">
                                          <p:val>
                                            <p:strVal val="#ppt_y"/>
                                          </p:val>
                                        </p:tav>
                                      </p:tavLst>
                                    </p:anim>
                                    <p:animEffect transition="in" filter="fade">
                                      <p:cBhvr>
                                        <p:cTn id="132" dur="500"/>
                                        <p:tgtEl>
                                          <p:spTgt spid="43025"/>
                                        </p:tgtEl>
                                      </p:cBhvr>
                                    </p:animEffect>
                                  </p:childTnLst>
                                </p:cTn>
                              </p:par>
                            </p:childTnLst>
                          </p:cTn>
                        </p:par>
                      </p:childTnLst>
                    </p:cTn>
                  </p:par>
                  <p:par>
                    <p:cTn id="133" fill="hold">
                      <p:stCondLst>
                        <p:cond delay="indefinite"/>
                      </p:stCondLst>
                      <p:childTnLst>
                        <p:par>
                          <p:cTn id="134" fill="hold">
                            <p:stCondLst>
                              <p:cond delay="0"/>
                            </p:stCondLst>
                            <p:childTnLst>
                              <p:par>
                                <p:cTn id="135" presetID="54" presetClass="entr" presetSubtype="0" accel="100000" fill="hold" grpId="0" nodeType="clickEffect">
                                  <p:stCondLst>
                                    <p:cond delay="0"/>
                                  </p:stCondLst>
                                  <p:childTnLst>
                                    <p:set>
                                      <p:cBhvr>
                                        <p:cTn id="136" dur="1" fill="hold">
                                          <p:stCondLst>
                                            <p:cond delay="0"/>
                                          </p:stCondLst>
                                        </p:cTn>
                                        <p:tgtEl>
                                          <p:spTgt spid="43026"/>
                                        </p:tgtEl>
                                        <p:attrNameLst>
                                          <p:attrName>style.visibility</p:attrName>
                                        </p:attrNameLst>
                                      </p:cBhvr>
                                      <p:to>
                                        <p:strVal val="visible"/>
                                      </p:to>
                                    </p:set>
                                    <p:anim calcmode="lin" valueType="num">
                                      <p:cBhvr>
                                        <p:cTn id="137" dur="500" fill="hold"/>
                                        <p:tgtEl>
                                          <p:spTgt spid="43026"/>
                                        </p:tgtEl>
                                        <p:attrNameLst>
                                          <p:attrName>ppt_w</p:attrName>
                                        </p:attrNameLst>
                                      </p:cBhvr>
                                      <p:tavLst>
                                        <p:tav tm="0">
                                          <p:val>
                                            <p:strVal val="#ppt_w*0.05"/>
                                          </p:val>
                                        </p:tav>
                                        <p:tav tm="100000">
                                          <p:val>
                                            <p:strVal val="#ppt_w"/>
                                          </p:val>
                                        </p:tav>
                                      </p:tavLst>
                                    </p:anim>
                                    <p:anim calcmode="lin" valueType="num">
                                      <p:cBhvr>
                                        <p:cTn id="138" dur="500" fill="hold"/>
                                        <p:tgtEl>
                                          <p:spTgt spid="43026"/>
                                        </p:tgtEl>
                                        <p:attrNameLst>
                                          <p:attrName>ppt_h</p:attrName>
                                        </p:attrNameLst>
                                      </p:cBhvr>
                                      <p:tavLst>
                                        <p:tav tm="0">
                                          <p:val>
                                            <p:strVal val="#ppt_h"/>
                                          </p:val>
                                        </p:tav>
                                        <p:tav tm="100000">
                                          <p:val>
                                            <p:strVal val="#ppt_h"/>
                                          </p:val>
                                        </p:tav>
                                      </p:tavLst>
                                    </p:anim>
                                    <p:anim calcmode="lin" valueType="num">
                                      <p:cBhvr>
                                        <p:cTn id="139" dur="500" fill="hold"/>
                                        <p:tgtEl>
                                          <p:spTgt spid="43026"/>
                                        </p:tgtEl>
                                        <p:attrNameLst>
                                          <p:attrName>ppt_x</p:attrName>
                                        </p:attrNameLst>
                                      </p:cBhvr>
                                      <p:tavLst>
                                        <p:tav tm="0">
                                          <p:val>
                                            <p:strVal val="#ppt_x-.2"/>
                                          </p:val>
                                        </p:tav>
                                        <p:tav tm="100000">
                                          <p:val>
                                            <p:strVal val="#ppt_x"/>
                                          </p:val>
                                        </p:tav>
                                      </p:tavLst>
                                    </p:anim>
                                    <p:anim calcmode="lin" valueType="num">
                                      <p:cBhvr>
                                        <p:cTn id="140" dur="500" fill="hold"/>
                                        <p:tgtEl>
                                          <p:spTgt spid="43026"/>
                                        </p:tgtEl>
                                        <p:attrNameLst>
                                          <p:attrName>ppt_y</p:attrName>
                                        </p:attrNameLst>
                                      </p:cBhvr>
                                      <p:tavLst>
                                        <p:tav tm="0">
                                          <p:val>
                                            <p:strVal val="#ppt_y"/>
                                          </p:val>
                                        </p:tav>
                                        <p:tav tm="100000">
                                          <p:val>
                                            <p:strVal val="#ppt_y"/>
                                          </p:val>
                                        </p:tav>
                                      </p:tavLst>
                                    </p:anim>
                                    <p:animEffect transition="in" filter="fade">
                                      <p:cBhvr>
                                        <p:cTn id="141" dur="500"/>
                                        <p:tgtEl>
                                          <p:spTgt spid="43026"/>
                                        </p:tgtEl>
                                      </p:cBhvr>
                                    </p:animEffect>
                                  </p:childTnLst>
                                </p:cTn>
                              </p:par>
                            </p:childTnLst>
                          </p:cTn>
                        </p:par>
                      </p:childTnLst>
                    </p:cTn>
                  </p:par>
                  <p:par>
                    <p:cTn id="142" fill="hold">
                      <p:stCondLst>
                        <p:cond delay="indefinite"/>
                      </p:stCondLst>
                      <p:childTnLst>
                        <p:par>
                          <p:cTn id="143" fill="hold">
                            <p:stCondLst>
                              <p:cond delay="0"/>
                            </p:stCondLst>
                            <p:childTnLst>
                              <p:par>
                                <p:cTn id="144" presetID="54" presetClass="entr" presetSubtype="0" accel="100000" fill="hold" grpId="0" nodeType="clickEffect">
                                  <p:stCondLst>
                                    <p:cond delay="0"/>
                                  </p:stCondLst>
                                  <p:childTnLst>
                                    <p:set>
                                      <p:cBhvr>
                                        <p:cTn id="145" dur="1" fill="hold">
                                          <p:stCondLst>
                                            <p:cond delay="0"/>
                                          </p:stCondLst>
                                        </p:cTn>
                                        <p:tgtEl>
                                          <p:spTgt spid="43027"/>
                                        </p:tgtEl>
                                        <p:attrNameLst>
                                          <p:attrName>style.visibility</p:attrName>
                                        </p:attrNameLst>
                                      </p:cBhvr>
                                      <p:to>
                                        <p:strVal val="visible"/>
                                      </p:to>
                                    </p:set>
                                    <p:anim calcmode="lin" valueType="num">
                                      <p:cBhvr>
                                        <p:cTn id="146" dur="500" fill="hold"/>
                                        <p:tgtEl>
                                          <p:spTgt spid="43027"/>
                                        </p:tgtEl>
                                        <p:attrNameLst>
                                          <p:attrName>ppt_w</p:attrName>
                                        </p:attrNameLst>
                                      </p:cBhvr>
                                      <p:tavLst>
                                        <p:tav tm="0">
                                          <p:val>
                                            <p:strVal val="#ppt_w*0.05"/>
                                          </p:val>
                                        </p:tav>
                                        <p:tav tm="100000">
                                          <p:val>
                                            <p:strVal val="#ppt_w"/>
                                          </p:val>
                                        </p:tav>
                                      </p:tavLst>
                                    </p:anim>
                                    <p:anim calcmode="lin" valueType="num">
                                      <p:cBhvr>
                                        <p:cTn id="147" dur="500" fill="hold"/>
                                        <p:tgtEl>
                                          <p:spTgt spid="43027"/>
                                        </p:tgtEl>
                                        <p:attrNameLst>
                                          <p:attrName>ppt_h</p:attrName>
                                        </p:attrNameLst>
                                      </p:cBhvr>
                                      <p:tavLst>
                                        <p:tav tm="0">
                                          <p:val>
                                            <p:strVal val="#ppt_h"/>
                                          </p:val>
                                        </p:tav>
                                        <p:tav tm="100000">
                                          <p:val>
                                            <p:strVal val="#ppt_h"/>
                                          </p:val>
                                        </p:tav>
                                      </p:tavLst>
                                    </p:anim>
                                    <p:anim calcmode="lin" valueType="num">
                                      <p:cBhvr>
                                        <p:cTn id="148" dur="500" fill="hold"/>
                                        <p:tgtEl>
                                          <p:spTgt spid="43027"/>
                                        </p:tgtEl>
                                        <p:attrNameLst>
                                          <p:attrName>ppt_x</p:attrName>
                                        </p:attrNameLst>
                                      </p:cBhvr>
                                      <p:tavLst>
                                        <p:tav tm="0">
                                          <p:val>
                                            <p:strVal val="#ppt_x-.2"/>
                                          </p:val>
                                        </p:tav>
                                        <p:tav tm="100000">
                                          <p:val>
                                            <p:strVal val="#ppt_x"/>
                                          </p:val>
                                        </p:tav>
                                      </p:tavLst>
                                    </p:anim>
                                    <p:anim calcmode="lin" valueType="num">
                                      <p:cBhvr>
                                        <p:cTn id="149" dur="500" fill="hold"/>
                                        <p:tgtEl>
                                          <p:spTgt spid="43027"/>
                                        </p:tgtEl>
                                        <p:attrNameLst>
                                          <p:attrName>ppt_y</p:attrName>
                                        </p:attrNameLst>
                                      </p:cBhvr>
                                      <p:tavLst>
                                        <p:tav tm="0">
                                          <p:val>
                                            <p:strVal val="#ppt_y"/>
                                          </p:val>
                                        </p:tav>
                                        <p:tav tm="100000">
                                          <p:val>
                                            <p:strVal val="#ppt_y"/>
                                          </p:val>
                                        </p:tav>
                                      </p:tavLst>
                                    </p:anim>
                                    <p:animEffect transition="in" filter="fade">
                                      <p:cBhvr>
                                        <p:cTn id="150" dur="500"/>
                                        <p:tgtEl>
                                          <p:spTgt spid="43027"/>
                                        </p:tgtEl>
                                      </p:cBhvr>
                                    </p:animEffect>
                                  </p:childTnLst>
                                </p:cTn>
                              </p:par>
                            </p:childTnLst>
                          </p:cTn>
                        </p:par>
                      </p:childTnLst>
                    </p:cTn>
                  </p:par>
                  <p:par>
                    <p:cTn id="151" fill="hold">
                      <p:stCondLst>
                        <p:cond delay="indefinite"/>
                      </p:stCondLst>
                      <p:childTnLst>
                        <p:par>
                          <p:cTn id="152" fill="hold">
                            <p:stCondLst>
                              <p:cond delay="0"/>
                            </p:stCondLst>
                            <p:childTnLst>
                              <p:par>
                                <p:cTn id="153" presetID="54" presetClass="entr" presetSubtype="0" accel="100000" fill="hold" grpId="0" nodeType="clickEffect">
                                  <p:stCondLst>
                                    <p:cond delay="0"/>
                                  </p:stCondLst>
                                  <p:childTnLst>
                                    <p:set>
                                      <p:cBhvr>
                                        <p:cTn id="154" dur="1" fill="hold">
                                          <p:stCondLst>
                                            <p:cond delay="0"/>
                                          </p:stCondLst>
                                        </p:cTn>
                                        <p:tgtEl>
                                          <p:spTgt spid="43028"/>
                                        </p:tgtEl>
                                        <p:attrNameLst>
                                          <p:attrName>style.visibility</p:attrName>
                                        </p:attrNameLst>
                                      </p:cBhvr>
                                      <p:to>
                                        <p:strVal val="visible"/>
                                      </p:to>
                                    </p:set>
                                    <p:anim calcmode="lin" valueType="num">
                                      <p:cBhvr>
                                        <p:cTn id="155" dur="500" fill="hold"/>
                                        <p:tgtEl>
                                          <p:spTgt spid="43028"/>
                                        </p:tgtEl>
                                        <p:attrNameLst>
                                          <p:attrName>ppt_w</p:attrName>
                                        </p:attrNameLst>
                                      </p:cBhvr>
                                      <p:tavLst>
                                        <p:tav tm="0">
                                          <p:val>
                                            <p:strVal val="#ppt_w*0.05"/>
                                          </p:val>
                                        </p:tav>
                                        <p:tav tm="100000">
                                          <p:val>
                                            <p:strVal val="#ppt_w"/>
                                          </p:val>
                                        </p:tav>
                                      </p:tavLst>
                                    </p:anim>
                                    <p:anim calcmode="lin" valueType="num">
                                      <p:cBhvr>
                                        <p:cTn id="156" dur="500" fill="hold"/>
                                        <p:tgtEl>
                                          <p:spTgt spid="43028"/>
                                        </p:tgtEl>
                                        <p:attrNameLst>
                                          <p:attrName>ppt_h</p:attrName>
                                        </p:attrNameLst>
                                      </p:cBhvr>
                                      <p:tavLst>
                                        <p:tav tm="0">
                                          <p:val>
                                            <p:strVal val="#ppt_h"/>
                                          </p:val>
                                        </p:tav>
                                        <p:tav tm="100000">
                                          <p:val>
                                            <p:strVal val="#ppt_h"/>
                                          </p:val>
                                        </p:tav>
                                      </p:tavLst>
                                    </p:anim>
                                    <p:anim calcmode="lin" valueType="num">
                                      <p:cBhvr>
                                        <p:cTn id="157" dur="500" fill="hold"/>
                                        <p:tgtEl>
                                          <p:spTgt spid="43028"/>
                                        </p:tgtEl>
                                        <p:attrNameLst>
                                          <p:attrName>ppt_x</p:attrName>
                                        </p:attrNameLst>
                                      </p:cBhvr>
                                      <p:tavLst>
                                        <p:tav tm="0">
                                          <p:val>
                                            <p:strVal val="#ppt_x-.2"/>
                                          </p:val>
                                        </p:tav>
                                        <p:tav tm="100000">
                                          <p:val>
                                            <p:strVal val="#ppt_x"/>
                                          </p:val>
                                        </p:tav>
                                      </p:tavLst>
                                    </p:anim>
                                    <p:anim calcmode="lin" valueType="num">
                                      <p:cBhvr>
                                        <p:cTn id="158" dur="500" fill="hold"/>
                                        <p:tgtEl>
                                          <p:spTgt spid="43028"/>
                                        </p:tgtEl>
                                        <p:attrNameLst>
                                          <p:attrName>ppt_y</p:attrName>
                                        </p:attrNameLst>
                                      </p:cBhvr>
                                      <p:tavLst>
                                        <p:tav tm="0">
                                          <p:val>
                                            <p:strVal val="#ppt_y"/>
                                          </p:val>
                                        </p:tav>
                                        <p:tav tm="100000">
                                          <p:val>
                                            <p:strVal val="#ppt_y"/>
                                          </p:val>
                                        </p:tav>
                                      </p:tavLst>
                                    </p:anim>
                                    <p:animEffect transition="in" filter="fade">
                                      <p:cBhvr>
                                        <p:cTn id="159" dur="500"/>
                                        <p:tgtEl>
                                          <p:spTgt spid="43028"/>
                                        </p:tgtEl>
                                      </p:cBhvr>
                                    </p:animEffect>
                                  </p:childTnLst>
                                </p:cTn>
                              </p:par>
                            </p:childTnLst>
                          </p:cTn>
                        </p:par>
                      </p:childTnLst>
                    </p:cTn>
                  </p:par>
                  <p:par>
                    <p:cTn id="160" fill="hold">
                      <p:stCondLst>
                        <p:cond delay="indefinite"/>
                      </p:stCondLst>
                      <p:childTnLst>
                        <p:par>
                          <p:cTn id="161" fill="hold">
                            <p:stCondLst>
                              <p:cond delay="0"/>
                            </p:stCondLst>
                            <p:childTnLst>
                              <p:par>
                                <p:cTn id="162" presetID="54" presetClass="entr" presetSubtype="0" accel="100000" fill="hold" grpId="0" nodeType="clickEffect">
                                  <p:stCondLst>
                                    <p:cond delay="0"/>
                                  </p:stCondLst>
                                  <p:childTnLst>
                                    <p:set>
                                      <p:cBhvr>
                                        <p:cTn id="163" dur="1" fill="hold">
                                          <p:stCondLst>
                                            <p:cond delay="0"/>
                                          </p:stCondLst>
                                        </p:cTn>
                                        <p:tgtEl>
                                          <p:spTgt spid="43029"/>
                                        </p:tgtEl>
                                        <p:attrNameLst>
                                          <p:attrName>style.visibility</p:attrName>
                                        </p:attrNameLst>
                                      </p:cBhvr>
                                      <p:to>
                                        <p:strVal val="visible"/>
                                      </p:to>
                                    </p:set>
                                    <p:anim calcmode="lin" valueType="num">
                                      <p:cBhvr>
                                        <p:cTn id="164" dur="500" fill="hold"/>
                                        <p:tgtEl>
                                          <p:spTgt spid="43029"/>
                                        </p:tgtEl>
                                        <p:attrNameLst>
                                          <p:attrName>ppt_w</p:attrName>
                                        </p:attrNameLst>
                                      </p:cBhvr>
                                      <p:tavLst>
                                        <p:tav tm="0">
                                          <p:val>
                                            <p:strVal val="#ppt_w*0.05"/>
                                          </p:val>
                                        </p:tav>
                                        <p:tav tm="100000">
                                          <p:val>
                                            <p:strVal val="#ppt_w"/>
                                          </p:val>
                                        </p:tav>
                                      </p:tavLst>
                                    </p:anim>
                                    <p:anim calcmode="lin" valueType="num">
                                      <p:cBhvr>
                                        <p:cTn id="165" dur="500" fill="hold"/>
                                        <p:tgtEl>
                                          <p:spTgt spid="43029"/>
                                        </p:tgtEl>
                                        <p:attrNameLst>
                                          <p:attrName>ppt_h</p:attrName>
                                        </p:attrNameLst>
                                      </p:cBhvr>
                                      <p:tavLst>
                                        <p:tav tm="0">
                                          <p:val>
                                            <p:strVal val="#ppt_h"/>
                                          </p:val>
                                        </p:tav>
                                        <p:tav tm="100000">
                                          <p:val>
                                            <p:strVal val="#ppt_h"/>
                                          </p:val>
                                        </p:tav>
                                      </p:tavLst>
                                    </p:anim>
                                    <p:anim calcmode="lin" valueType="num">
                                      <p:cBhvr>
                                        <p:cTn id="166" dur="500" fill="hold"/>
                                        <p:tgtEl>
                                          <p:spTgt spid="43029"/>
                                        </p:tgtEl>
                                        <p:attrNameLst>
                                          <p:attrName>ppt_x</p:attrName>
                                        </p:attrNameLst>
                                      </p:cBhvr>
                                      <p:tavLst>
                                        <p:tav tm="0">
                                          <p:val>
                                            <p:strVal val="#ppt_x-.2"/>
                                          </p:val>
                                        </p:tav>
                                        <p:tav tm="100000">
                                          <p:val>
                                            <p:strVal val="#ppt_x"/>
                                          </p:val>
                                        </p:tav>
                                      </p:tavLst>
                                    </p:anim>
                                    <p:anim calcmode="lin" valueType="num">
                                      <p:cBhvr>
                                        <p:cTn id="167" dur="500" fill="hold"/>
                                        <p:tgtEl>
                                          <p:spTgt spid="43029"/>
                                        </p:tgtEl>
                                        <p:attrNameLst>
                                          <p:attrName>ppt_y</p:attrName>
                                        </p:attrNameLst>
                                      </p:cBhvr>
                                      <p:tavLst>
                                        <p:tav tm="0">
                                          <p:val>
                                            <p:strVal val="#ppt_y"/>
                                          </p:val>
                                        </p:tav>
                                        <p:tav tm="100000">
                                          <p:val>
                                            <p:strVal val="#ppt_y"/>
                                          </p:val>
                                        </p:tav>
                                      </p:tavLst>
                                    </p:anim>
                                    <p:animEffect transition="in" filter="fade">
                                      <p:cBhvr>
                                        <p:cTn id="168" dur="500"/>
                                        <p:tgtEl>
                                          <p:spTgt spid="43029"/>
                                        </p:tgtEl>
                                      </p:cBhvr>
                                    </p:animEffect>
                                  </p:childTnLst>
                                </p:cTn>
                              </p:par>
                            </p:childTnLst>
                          </p:cTn>
                        </p:par>
                      </p:childTnLst>
                    </p:cTn>
                  </p:par>
                  <p:par>
                    <p:cTn id="169" fill="hold">
                      <p:stCondLst>
                        <p:cond delay="indefinite"/>
                      </p:stCondLst>
                      <p:childTnLst>
                        <p:par>
                          <p:cTn id="170" fill="hold">
                            <p:stCondLst>
                              <p:cond delay="0"/>
                            </p:stCondLst>
                            <p:childTnLst>
                              <p:par>
                                <p:cTn id="171" presetID="54" presetClass="entr" presetSubtype="0" accel="100000" fill="hold" grpId="0" nodeType="clickEffect">
                                  <p:stCondLst>
                                    <p:cond delay="0"/>
                                  </p:stCondLst>
                                  <p:childTnLst>
                                    <p:set>
                                      <p:cBhvr>
                                        <p:cTn id="172" dur="1" fill="hold">
                                          <p:stCondLst>
                                            <p:cond delay="0"/>
                                          </p:stCondLst>
                                        </p:cTn>
                                        <p:tgtEl>
                                          <p:spTgt spid="43030"/>
                                        </p:tgtEl>
                                        <p:attrNameLst>
                                          <p:attrName>style.visibility</p:attrName>
                                        </p:attrNameLst>
                                      </p:cBhvr>
                                      <p:to>
                                        <p:strVal val="visible"/>
                                      </p:to>
                                    </p:set>
                                    <p:anim calcmode="lin" valueType="num">
                                      <p:cBhvr>
                                        <p:cTn id="173" dur="500" fill="hold"/>
                                        <p:tgtEl>
                                          <p:spTgt spid="43030"/>
                                        </p:tgtEl>
                                        <p:attrNameLst>
                                          <p:attrName>ppt_w</p:attrName>
                                        </p:attrNameLst>
                                      </p:cBhvr>
                                      <p:tavLst>
                                        <p:tav tm="0">
                                          <p:val>
                                            <p:strVal val="#ppt_w*0.05"/>
                                          </p:val>
                                        </p:tav>
                                        <p:tav tm="100000">
                                          <p:val>
                                            <p:strVal val="#ppt_w"/>
                                          </p:val>
                                        </p:tav>
                                      </p:tavLst>
                                    </p:anim>
                                    <p:anim calcmode="lin" valueType="num">
                                      <p:cBhvr>
                                        <p:cTn id="174" dur="500" fill="hold"/>
                                        <p:tgtEl>
                                          <p:spTgt spid="43030"/>
                                        </p:tgtEl>
                                        <p:attrNameLst>
                                          <p:attrName>ppt_h</p:attrName>
                                        </p:attrNameLst>
                                      </p:cBhvr>
                                      <p:tavLst>
                                        <p:tav tm="0">
                                          <p:val>
                                            <p:strVal val="#ppt_h"/>
                                          </p:val>
                                        </p:tav>
                                        <p:tav tm="100000">
                                          <p:val>
                                            <p:strVal val="#ppt_h"/>
                                          </p:val>
                                        </p:tav>
                                      </p:tavLst>
                                    </p:anim>
                                    <p:anim calcmode="lin" valueType="num">
                                      <p:cBhvr>
                                        <p:cTn id="175" dur="500" fill="hold"/>
                                        <p:tgtEl>
                                          <p:spTgt spid="43030"/>
                                        </p:tgtEl>
                                        <p:attrNameLst>
                                          <p:attrName>ppt_x</p:attrName>
                                        </p:attrNameLst>
                                      </p:cBhvr>
                                      <p:tavLst>
                                        <p:tav tm="0">
                                          <p:val>
                                            <p:strVal val="#ppt_x-.2"/>
                                          </p:val>
                                        </p:tav>
                                        <p:tav tm="100000">
                                          <p:val>
                                            <p:strVal val="#ppt_x"/>
                                          </p:val>
                                        </p:tav>
                                      </p:tavLst>
                                    </p:anim>
                                    <p:anim calcmode="lin" valueType="num">
                                      <p:cBhvr>
                                        <p:cTn id="176" dur="500" fill="hold"/>
                                        <p:tgtEl>
                                          <p:spTgt spid="43030"/>
                                        </p:tgtEl>
                                        <p:attrNameLst>
                                          <p:attrName>ppt_y</p:attrName>
                                        </p:attrNameLst>
                                      </p:cBhvr>
                                      <p:tavLst>
                                        <p:tav tm="0">
                                          <p:val>
                                            <p:strVal val="#ppt_y"/>
                                          </p:val>
                                        </p:tav>
                                        <p:tav tm="100000">
                                          <p:val>
                                            <p:strVal val="#ppt_y"/>
                                          </p:val>
                                        </p:tav>
                                      </p:tavLst>
                                    </p:anim>
                                    <p:animEffect transition="in" filter="fade">
                                      <p:cBhvr>
                                        <p:cTn id="177" dur="500"/>
                                        <p:tgtEl>
                                          <p:spTgt spid="43030"/>
                                        </p:tgtEl>
                                      </p:cBhvr>
                                    </p:animEffect>
                                  </p:childTnLst>
                                </p:cTn>
                              </p:par>
                            </p:childTnLst>
                          </p:cTn>
                        </p:par>
                      </p:childTnLst>
                    </p:cTn>
                  </p:par>
                  <p:par>
                    <p:cTn id="178" fill="hold">
                      <p:stCondLst>
                        <p:cond delay="indefinite"/>
                      </p:stCondLst>
                      <p:childTnLst>
                        <p:par>
                          <p:cTn id="179" fill="hold">
                            <p:stCondLst>
                              <p:cond delay="0"/>
                            </p:stCondLst>
                            <p:childTnLst>
                              <p:par>
                                <p:cTn id="180" presetID="54" presetClass="entr" presetSubtype="0" accel="100000" fill="hold" grpId="0" nodeType="clickEffect">
                                  <p:stCondLst>
                                    <p:cond delay="0"/>
                                  </p:stCondLst>
                                  <p:childTnLst>
                                    <p:set>
                                      <p:cBhvr>
                                        <p:cTn id="181" dur="1" fill="hold">
                                          <p:stCondLst>
                                            <p:cond delay="0"/>
                                          </p:stCondLst>
                                        </p:cTn>
                                        <p:tgtEl>
                                          <p:spTgt spid="43031"/>
                                        </p:tgtEl>
                                        <p:attrNameLst>
                                          <p:attrName>style.visibility</p:attrName>
                                        </p:attrNameLst>
                                      </p:cBhvr>
                                      <p:to>
                                        <p:strVal val="visible"/>
                                      </p:to>
                                    </p:set>
                                    <p:anim calcmode="lin" valueType="num">
                                      <p:cBhvr>
                                        <p:cTn id="182" dur="500" fill="hold"/>
                                        <p:tgtEl>
                                          <p:spTgt spid="43031"/>
                                        </p:tgtEl>
                                        <p:attrNameLst>
                                          <p:attrName>ppt_w</p:attrName>
                                        </p:attrNameLst>
                                      </p:cBhvr>
                                      <p:tavLst>
                                        <p:tav tm="0">
                                          <p:val>
                                            <p:strVal val="#ppt_w*0.05"/>
                                          </p:val>
                                        </p:tav>
                                        <p:tav tm="100000">
                                          <p:val>
                                            <p:strVal val="#ppt_w"/>
                                          </p:val>
                                        </p:tav>
                                      </p:tavLst>
                                    </p:anim>
                                    <p:anim calcmode="lin" valueType="num">
                                      <p:cBhvr>
                                        <p:cTn id="183" dur="500" fill="hold"/>
                                        <p:tgtEl>
                                          <p:spTgt spid="43031"/>
                                        </p:tgtEl>
                                        <p:attrNameLst>
                                          <p:attrName>ppt_h</p:attrName>
                                        </p:attrNameLst>
                                      </p:cBhvr>
                                      <p:tavLst>
                                        <p:tav tm="0">
                                          <p:val>
                                            <p:strVal val="#ppt_h"/>
                                          </p:val>
                                        </p:tav>
                                        <p:tav tm="100000">
                                          <p:val>
                                            <p:strVal val="#ppt_h"/>
                                          </p:val>
                                        </p:tav>
                                      </p:tavLst>
                                    </p:anim>
                                    <p:anim calcmode="lin" valueType="num">
                                      <p:cBhvr>
                                        <p:cTn id="184" dur="500" fill="hold"/>
                                        <p:tgtEl>
                                          <p:spTgt spid="43031"/>
                                        </p:tgtEl>
                                        <p:attrNameLst>
                                          <p:attrName>ppt_x</p:attrName>
                                        </p:attrNameLst>
                                      </p:cBhvr>
                                      <p:tavLst>
                                        <p:tav tm="0">
                                          <p:val>
                                            <p:strVal val="#ppt_x-.2"/>
                                          </p:val>
                                        </p:tav>
                                        <p:tav tm="100000">
                                          <p:val>
                                            <p:strVal val="#ppt_x"/>
                                          </p:val>
                                        </p:tav>
                                      </p:tavLst>
                                    </p:anim>
                                    <p:anim calcmode="lin" valueType="num">
                                      <p:cBhvr>
                                        <p:cTn id="185" dur="500" fill="hold"/>
                                        <p:tgtEl>
                                          <p:spTgt spid="43031"/>
                                        </p:tgtEl>
                                        <p:attrNameLst>
                                          <p:attrName>ppt_y</p:attrName>
                                        </p:attrNameLst>
                                      </p:cBhvr>
                                      <p:tavLst>
                                        <p:tav tm="0">
                                          <p:val>
                                            <p:strVal val="#ppt_y"/>
                                          </p:val>
                                        </p:tav>
                                        <p:tav tm="100000">
                                          <p:val>
                                            <p:strVal val="#ppt_y"/>
                                          </p:val>
                                        </p:tav>
                                      </p:tavLst>
                                    </p:anim>
                                    <p:animEffect transition="in" filter="fade">
                                      <p:cBhvr>
                                        <p:cTn id="186" dur="500"/>
                                        <p:tgtEl>
                                          <p:spTgt spid="43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uiExpand="1" build="allAtOnce"/>
      <p:bldP spid="43011" grpId="0"/>
      <p:bldP spid="43012" grpId="0" animBg="1"/>
      <p:bldP spid="43013" grpId="0" animBg="1"/>
      <p:bldP spid="43014" grpId="0"/>
      <p:bldP spid="43015" grpId="0" animBg="1"/>
      <p:bldP spid="43016" grpId="0"/>
      <p:bldP spid="43017" grpId="0"/>
      <p:bldP spid="43018" grpId="0" animBg="1"/>
      <p:bldP spid="43019" grpId="0" animBg="1"/>
      <p:bldP spid="43021" grpId="0"/>
      <p:bldP spid="43023" grpId="0" animBg="1"/>
      <p:bldP spid="43024" grpId="0"/>
      <p:bldP spid="43025" grpId="0" animBg="1"/>
      <p:bldP spid="43026" grpId="0"/>
      <p:bldP spid="43027" grpId="0"/>
      <p:bldP spid="43028" grpId="0"/>
      <p:bldP spid="43029" grpId="0"/>
      <p:bldP spid="43030" grpId="0"/>
      <p:bldP spid="43031" grpId="0"/>
      <p:bldP spid="43032" grpId="0" animBg="1"/>
      <p:bldP spid="430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4034" name="Rectangle 2"/>
          <p:cNvSpPr/>
          <p:nvPr/>
        </p:nvSpPr>
        <p:spPr>
          <a:xfrm>
            <a:off x="776288" y="1143000"/>
            <a:ext cx="7848600" cy="4478338"/>
          </a:xfrm>
          <a:prstGeom prst="rect">
            <a:avLst/>
          </a:prstGeom>
          <a:noFill/>
          <a:ln w="9525">
            <a:noFill/>
          </a:ln>
        </p:spPr>
        <p:txBody>
          <a:bodyPr anchor="t" anchorCtr="0">
            <a:spAutoFit/>
          </a:bodyPr>
          <a:lstStyle/>
          <a:p>
            <a:pPr>
              <a:buFontTx/>
            </a:pPr>
            <a:r>
              <a:rPr lang="zh-CN" altLang="en-US" sz="3200" b="1" u="sng">
                <a:solidFill>
                  <a:srgbClr val="FF0000"/>
                </a:solidFill>
                <a:latin typeface="仿宋_GB2312" pitchFamily="49" charset="-122"/>
                <a:ea typeface="仿宋_GB2312" pitchFamily="49" charset="-122"/>
              </a:rPr>
              <a:t>乘</a:t>
            </a:r>
            <a:r>
              <a:rPr lang="zh-CN" altLang="en-US" sz="3200" b="1" u="sng">
                <a:solidFill>
                  <a:srgbClr val="000000"/>
                </a:solidFill>
                <a:latin typeface="仿宋_GB2312" pitchFamily="49" charset="-122"/>
                <a:ea typeface="仿宋_GB2312" pitchFamily="49" charset="-122"/>
              </a:rPr>
              <a:t>彼</a:t>
            </a:r>
            <a:r>
              <a:rPr lang="zh-CN" altLang="en-US" sz="3200" b="1" u="sng">
                <a:solidFill>
                  <a:srgbClr val="FF0000"/>
                </a:solidFill>
                <a:latin typeface="仿宋_GB2312" pitchFamily="49" charset="-122"/>
                <a:ea typeface="仿宋_GB2312" pitchFamily="49" charset="-122"/>
              </a:rPr>
              <a:t>垝垣</a:t>
            </a:r>
            <a:r>
              <a:rPr lang="zh-CN" altLang="en-US" sz="3200" b="1" u="sng">
                <a:solidFill>
                  <a:srgbClr val="000000"/>
                </a:solidFill>
                <a:latin typeface="仿宋_GB2312" pitchFamily="49" charset="-122"/>
                <a:ea typeface="仿宋_GB2312" pitchFamily="49" charset="-122"/>
              </a:rPr>
              <a:t>，</a:t>
            </a:r>
            <a:r>
              <a:rPr lang="zh-CN" altLang="en-US" sz="3200" b="1" u="sng">
                <a:solidFill>
                  <a:srgbClr val="FF0000"/>
                </a:solidFill>
                <a:latin typeface="仿宋_GB2312" pitchFamily="49" charset="-122"/>
                <a:ea typeface="仿宋_GB2312" pitchFamily="49" charset="-122"/>
              </a:rPr>
              <a:t>以</a:t>
            </a:r>
            <a:r>
              <a:rPr lang="zh-CN" altLang="en-US" sz="3200" b="1" u="sng">
                <a:solidFill>
                  <a:srgbClr val="000000"/>
                </a:solidFill>
                <a:latin typeface="仿宋_GB2312" pitchFamily="49" charset="-122"/>
                <a:ea typeface="仿宋_GB2312" pitchFamily="49" charset="-122"/>
              </a:rPr>
              <a:t>望复关。</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000000"/>
                </a:solidFill>
                <a:latin typeface="仿宋_GB2312" pitchFamily="49" charset="-122"/>
                <a:ea typeface="仿宋_GB2312" pitchFamily="49" charset="-122"/>
              </a:rPr>
              <a:t>不见复关，泣</a:t>
            </a:r>
            <a:r>
              <a:rPr lang="zh-CN" altLang="en-US" sz="3200" b="1" u="sng">
                <a:solidFill>
                  <a:srgbClr val="FF0000"/>
                </a:solidFill>
                <a:latin typeface="仿宋_GB2312" pitchFamily="49" charset="-122"/>
                <a:ea typeface="仿宋_GB2312" pitchFamily="49" charset="-122"/>
              </a:rPr>
              <a:t>涕涟涟</a:t>
            </a:r>
            <a:r>
              <a:rPr lang="zh-CN" altLang="en-US" sz="3200" b="1" u="sng">
                <a:solidFill>
                  <a:srgbClr val="000000"/>
                </a:solidFill>
                <a:latin typeface="仿宋_GB2312" pitchFamily="49" charset="-122"/>
                <a:ea typeface="仿宋_GB2312" pitchFamily="49" charset="-122"/>
              </a:rPr>
              <a:t>。</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FF0000"/>
                </a:solidFill>
                <a:latin typeface="仿宋_GB2312" pitchFamily="49" charset="-122"/>
                <a:ea typeface="仿宋_GB2312" pitchFamily="49" charset="-122"/>
              </a:rPr>
              <a:t>既</a:t>
            </a:r>
            <a:r>
              <a:rPr lang="zh-CN" altLang="en-US" sz="3200" b="1" u="sng">
                <a:solidFill>
                  <a:srgbClr val="000000"/>
                </a:solidFill>
                <a:latin typeface="仿宋_GB2312" pitchFamily="49" charset="-122"/>
                <a:ea typeface="仿宋_GB2312" pitchFamily="49" charset="-122"/>
              </a:rPr>
              <a:t>见复关，</a:t>
            </a:r>
            <a:r>
              <a:rPr lang="zh-CN" altLang="en-US" sz="3200" b="1" u="sng">
                <a:solidFill>
                  <a:srgbClr val="FF0000"/>
                </a:solidFill>
                <a:latin typeface="仿宋_GB2312" pitchFamily="49" charset="-122"/>
                <a:ea typeface="仿宋_GB2312" pitchFamily="49" charset="-122"/>
              </a:rPr>
              <a:t>载</a:t>
            </a:r>
            <a:r>
              <a:rPr lang="zh-CN" altLang="en-US" sz="3200" b="1" u="sng">
                <a:solidFill>
                  <a:srgbClr val="000000"/>
                </a:solidFill>
                <a:latin typeface="仿宋_GB2312" pitchFamily="49" charset="-122"/>
                <a:ea typeface="仿宋_GB2312" pitchFamily="49" charset="-122"/>
              </a:rPr>
              <a:t>笑载言。</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000000"/>
                </a:solidFill>
                <a:latin typeface="仿宋_GB2312" pitchFamily="49" charset="-122"/>
                <a:ea typeface="仿宋_GB2312" pitchFamily="49" charset="-122"/>
              </a:rPr>
              <a:t>尔卜尔</a:t>
            </a:r>
            <a:r>
              <a:rPr lang="zh-CN" altLang="en-US" sz="3200" b="1" u="sng">
                <a:solidFill>
                  <a:srgbClr val="FF0000"/>
                </a:solidFill>
                <a:latin typeface="仿宋_GB2312" pitchFamily="49" charset="-122"/>
                <a:ea typeface="仿宋_GB2312" pitchFamily="49" charset="-122"/>
              </a:rPr>
              <a:t>筮</a:t>
            </a:r>
            <a:r>
              <a:rPr lang="zh-CN" altLang="en-US" sz="3200" b="1" u="sng">
                <a:solidFill>
                  <a:srgbClr val="000000"/>
                </a:solidFill>
                <a:latin typeface="仿宋_GB2312" pitchFamily="49" charset="-122"/>
                <a:ea typeface="仿宋_GB2312" pitchFamily="49" charset="-122"/>
              </a:rPr>
              <a:t>，</a:t>
            </a:r>
            <a:r>
              <a:rPr lang="zh-CN" altLang="en-US" sz="3200" b="1" u="sng">
                <a:solidFill>
                  <a:srgbClr val="FF0000"/>
                </a:solidFill>
                <a:latin typeface="仿宋_GB2312" pitchFamily="49" charset="-122"/>
                <a:ea typeface="仿宋_GB2312" pitchFamily="49" charset="-122"/>
              </a:rPr>
              <a:t>体</a:t>
            </a:r>
            <a:r>
              <a:rPr lang="zh-CN" altLang="en-US" sz="3200" b="1" u="sng">
                <a:solidFill>
                  <a:srgbClr val="000000"/>
                </a:solidFill>
                <a:latin typeface="仿宋_GB2312" pitchFamily="49" charset="-122"/>
                <a:ea typeface="仿宋_GB2312" pitchFamily="49" charset="-122"/>
              </a:rPr>
              <a:t>无</a:t>
            </a:r>
            <a:r>
              <a:rPr lang="zh-CN" altLang="en-US" sz="3200" b="1" u="sng">
                <a:solidFill>
                  <a:srgbClr val="FF0000"/>
                </a:solidFill>
                <a:latin typeface="仿宋_GB2312" pitchFamily="49" charset="-122"/>
                <a:ea typeface="仿宋_GB2312" pitchFamily="49" charset="-122"/>
              </a:rPr>
              <a:t>咎言</a:t>
            </a:r>
            <a:r>
              <a:rPr lang="zh-CN" altLang="en-US" sz="3200" b="1" u="sng">
                <a:solidFill>
                  <a:srgbClr val="000000"/>
                </a:solidFill>
                <a:latin typeface="仿宋_GB2312" pitchFamily="49" charset="-122"/>
                <a:ea typeface="仿宋_GB2312" pitchFamily="49" charset="-122"/>
              </a:rPr>
              <a:t>。</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FF0000"/>
                </a:solidFill>
                <a:latin typeface="仿宋_GB2312" pitchFamily="49" charset="-122"/>
                <a:ea typeface="仿宋_GB2312" pitchFamily="49" charset="-122"/>
              </a:rPr>
              <a:t>以</a:t>
            </a:r>
            <a:r>
              <a:rPr lang="zh-CN" altLang="en-US" sz="3200" b="1" u="sng">
                <a:solidFill>
                  <a:srgbClr val="000000"/>
                </a:solidFill>
                <a:latin typeface="仿宋_GB2312" pitchFamily="49" charset="-122"/>
                <a:ea typeface="仿宋_GB2312" pitchFamily="49" charset="-122"/>
              </a:rPr>
              <a:t>尔车来，</a:t>
            </a:r>
            <a:r>
              <a:rPr lang="zh-CN" altLang="en-US" sz="3200" b="1" u="sng">
                <a:solidFill>
                  <a:srgbClr val="FF0000"/>
                </a:solidFill>
                <a:latin typeface="仿宋_GB2312" pitchFamily="49" charset="-122"/>
                <a:ea typeface="仿宋_GB2312" pitchFamily="49" charset="-122"/>
              </a:rPr>
              <a:t>以</a:t>
            </a:r>
            <a:r>
              <a:rPr lang="zh-CN" altLang="en-US" sz="3200" b="1" u="sng">
                <a:solidFill>
                  <a:srgbClr val="000000"/>
                </a:solidFill>
                <a:latin typeface="仿宋_GB2312" pitchFamily="49" charset="-122"/>
                <a:ea typeface="仿宋_GB2312" pitchFamily="49" charset="-122"/>
              </a:rPr>
              <a:t>我</a:t>
            </a:r>
            <a:r>
              <a:rPr lang="zh-CN" altLang="en-US" sz="3200" b="1" u="sng">
                <a:solidFill>
                  <a:srgbClr val="FF0000"/>
                </a:solidFill>
                <a:latin typeface="仿宋_GB2312" pitchFamily="49" charset="-122"/>
                <a:ea typeface="仿宋_GB2312" pitchFamily="49" charset="-122"/>
              </a:rPr>
              <a:t>贿</a:t>
            </a:r>
            <a:r>
              <a:rPr lang="zh-CN" altLang="en-US" sz="3200" b="1" u="sng">
                <a:solidFill>
                  <a:srgbClr val="000000"/>
                </a:solidFill>
                <a:latin typeface="仿宋_GB2312" pitchFamily="49" charset="-122"/>
                <a:ea typeface="仿宋_GB2312" pitchFamily="49" charset="-122"/>
              </a:rPr>
              <a:t>迁。</a:t>
            </a:r>
            <a:r>
              <a:rPr lang="zh-CN" altLang="en-US" sz="3200" b="1">
                <a:solidFill>
                  <a:srgbClr val="000000"/>
                </a:solidFill>
                <a:latin typeface="仿宋_GB2312" pitchFamily="49" charset="-122"/>
                <a:ea typeface="仿宋_GB2312" pitchFamily="49" charset="-122"/>
              </a:rPr>
              <a:t> </a:t>
            </a:r>
            <a:endParaRPr lang="zh-CN" altLang="en-US" sz="3200" b="1">
              <a:solidFill>
                <a:srgbClr val="000000"/>
              </a:solidFill>
              <a:latin typeface="仿宋_GB2312" pitchFamily="49" charset="-122"/>
              <a:ea typeface="仿宋_GB2312" pitchFamily="49" charset="-122"/>
            </a:endParaRPr>
          </a:p>
        </p:txBody>
      </p:sp>
      <p:sp>
        <p:nvSpPr>
          <p:cNvPr id="44040" name="Rectangle 8"/>
          <p:cNvSpPr/>
          <p:nvPr/>
        </p:nvSpPr>
        <p:spPr>
          <a:xfrm>
            <a:off x="1341438" y="1654175"/>
            <a:ext cx="1731962"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倒坍的墙壁</a:t>
            </a:r>
            <a:endParaRPr lang="zh-CN" altLang="en-US" sz="2400" b="1">
              <a:solidFill>
                <a:srgbClr val="000099"/>
              </a:solidFill>
              <a:latin typeface="微软雅黑" panose="020B0503020204020204" charset="-122"/>
              <a:ea typeface="微软雅黑" panose="020B0503020204020204" charset="-122"/>
            </a:endParaRPr>
          </a:p>
        </p:txBody>
      </p:sp>
      <p:sp>
        <p:nvSpPr>
          <p:cNvPr id="44035" name="Oval 3"/>
          <p:cNvSpPr/>
          <p:nvPr/>
        </p:nvSpPr>
        <p:spPr>
          <a:xfrm>
            <a:off x="1614488" y="1143000"/>
            <a:ext cx="914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4037" name="Oval 5"/>
          <p:cNvSpPr/>
          <p:nvPr/>
        </p:nvSpPr>
        <p:spPr>
          <a:xfrm>
            <a:off x="776288" y="1143000"/>
            <a:ext cx="533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4039" name="Rectangle 7"/>
          <p:cNvSpPr/>
          <p:nvPr/>
        </p:nvSpPr>
        <p:spPr>
          <a:xfrm>
            <a:off x="569913" y="1654175"/>
            <a:ext cx="793750" cy="457200"/>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登上</a:t>
            </a:r>
            <a:endParaRPr lang="zh-CN" altLang="en-US" sz="2400" b="1">
              <a:solidFill>
                <a:srgbClr val="000099"/>
              </a:solidFill>
              <a:latin typeface="微软雅黑" panose="020B0503020204020204" charset="-122"/>
              <a:ea typeface="微软雅黑" panose="020B0503020204020204" charset="-122"/>
            </a:endParaRPr>
          </a:p>
        </p:txBody>
      </p:sp>
      <p:sp>
        <p:nvSpPr>
          <p:cNvPr id="44041" name="Rectangle 9"/>
          <p:cNvSpPr/>
          <p:nvPr/>
        </p:nvSpPr>
        <p:spPr>
          <a:xfrm>
            <a:off x="5276850" y="1243013"/>
            <a:ext cx="2968625" cy="830262"/>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登上那垮塌的土墙，</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来遥望复关。</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4042" name="Oval 10"/>
          <p:cNvSpPr/>
          <p:nvPr/>
        </p:nvSpPr>
        <p:spPr>
          <a:xfrm>
            <a:off x="3671888" y="2209800"/>
            <a:ext cx="914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4043" name="Oval 11"/>
          <p:cNvSpPr/>
          <p:nvPr/>
        </p:nvSpPr>
        <p:spPr>
          <a:xfrm>
            <a:off x="2833688" y="3124200"/>
            <a:ext cx="533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4044" name="Rectangle 12"/>
          <p:cNvSpPr/>
          <p:nvPr/>
        </p:nvSpPr>
        <p:spPr>
          <a:xfrm>
            <a:off x="3595688" y="2806700"/>
            <a:ext cx="2349500"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泪流不断的样子</a:t>
            </a:r>
            <a:endParaRPr lang="zh-CN" altLang="en-US" sz="2400" b="1">
              <a:solidFill>
                <a:srgbClr val="000099"/>
              </a:solidFill>
              <a:latin typeface="微软雅黑" panose="020B0503020204020204" charset="-122"/>
              <a:ea typeface="微软雅黑" panose="020B0503020204020204" charset="-122"/>
            </a:endParaRPr>
          </a:p>
        </p:txBody>
      </p:sp>
      <p:sp>
        <p:nvSpPr>
          <p:cNvPr id="44045" name="Rectangle 13"/>
          <p:cNvSpPr/>
          <p:nvPr/>
        </p:nvSpPr>
        <p:spPr>
          <a:xfrm>
            <a:off x="2387600" y="3638550"/>
            <a:ext cx="2338388"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动词词头，无义</a:t>
            </a:r>
            <a:endParaRPr lang="zh-CN" altLang="en-US" sz="2400" b="1">
              <a:solidFill>
                <a:srgbClr val="000099"/>
              </a:solidFill>
              <a:latin typeface="微软雅黑" panose="020B0503020204020204" charset="-122"/>
              <a:ea typeface="微软雅黑" panose="020B0503020204020204" charset="-122"/>
            </a:endParaRPr>
          </a:p>
        </p:txBody>
      </p:sp>
      <p:sp>
        <p:nvSpPr>
          <p:cNvPr id="44046" name="Rectangle 14"/>
          <p:cNvSpPr/>
          <p:nvPr/>
        </p:nvSpPr>
        <p:spPr>
          <a:xfrm>
            <a:off x="5259388" y="2157413"/>
            <a:ext cx="3376612" cy="830262"/>
          </a:xfrm>
          <a:prstGeom prst="rect">
            <a:avLst/>
          </a:prstGeom>
          <a:noFill/>
          <a:ln w="9525">
            <a:noFill/>
          </a:ln>
        </p:spPr>
        <p:txBody>
          <a:bodyPr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没有看见复关，</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我的眼泪不断掉下来。</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4047" name="Rectangle 15"/>
          <p:cNvSpPr/>
          <p:nvPr/>
        </p:nvSpPr>
        <p:spPr>
          <a:xfrm>
            <a:off x="5251450" y="3224213"/>
            <a:ext cx="2659063" cy="830262"/>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已经看见复关了，</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我就又说又笑。</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4048" name="Oval 16"/>
          <p:cNvSpPr/>
          <p:nvPr/>
        </p:nvSpPr>
        <p:spPr>
          <a:xfrm>
            <a:off x="1995488" y="4114800"/>
            <a:ext cx="533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4050" name="Rectangle 18"/>
          <p:cNvSpPr/>
          <p:nvPr/>
        </p:nvSpPr>
        <p:spPr>
          <a:xfrm>
            <a:off x="1854200" y="4648200"/>
            <a:ext cx="793750" cy="457200"/>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占卜</a:t>
            </a:r>
            <a:endParaRPr lang="zh-CN" altLang="en-US" sz="2400" b="1">
              <a:solidFill>
                <a:srgbClr val="000099"/>
              </a:solidFill>
              <a:latin typeface="微软雅黑" panose="020B0503020204020204" charset="-122"/>
              <a:ea typeface="微软雅黑" panose="020B0503020204020204" charset="-122"/>
            </a:endParaRPr>
          </a:p>
        </p:txBody>
      </p:sp>
      <p:sp>
        <p:nvSpPr>
          <p:cNvPr id="44051" name="Rectangle 19"/>
          <p:cNvSpPr/>
          <p:nvPr/>
        </p:nvSpPr>
        <p:spPr>
          <a:xfrm>
            <a:off x="2605088" y="4648200"/>
            <a:ext cx="796925" cy="457200"/>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卦象</a:t>
            </a:r>
            <a:endParaRPr lang="zh-CN" altLang="en-US" sz="2400" b="1">
              <a:solidFill>
                <a:srgbClr val="000099"/>
              </a:solidFill>
              <a:latin typeface="微软雅黑" panose="020B0503020204020204" charset="-122"/>
              <a:ea typeface="微软雅黑" panose="020B0503020204020204" charset="-122"/>
            </a:endParaRPr>
          </a:p>
        </p:txBody>
      </p:sp>
      <p:sp>
        <p:nvSpPr>
          <p:cNvPr id="44052" name="Oval 20"/>
          <p:cNvSpPr/>
          <p:nvPr/>
        </p:nvSpPr>
        <p:spPr>
          <a:xfrm>
            <a:off x="2833688" y="4114800"/>
            <a:ext cx="533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4053" name="Oval 21"/>
          <p:cNvSpPr/>
          <p:nvPr/>
        </p:nvSpPr>
        <p:spPr>
          <a:xfrm>
            <a:off x="3671888" y="4114800"/>
            <a:ext cx="533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4054" name="Rectangle 22"/>
          <p:cNvSpPr/>
          <p:nvPr/>
        </p:nvSpPr>
        <p:spPr>
          <a:xfrm>
            <a:off x="3492500" y="4648200"/>
            <a:ext cx="800100"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灾祸</a:t>
            </a:r>
            <a:endParaRPr lang="zh-CN" altLang="en-US" sz="2400" b="1">
              <a:solidFill>
                <a:srgbClr val="000099"/>
              </a:solidFill>
              <a:latin typeface="微软雅黑" panose="020B0503020204020204" charset="-122"/>
              <a:ea typeface="微软雅黑" panose="020B0503020204020204" charset="-122"/>
            </a:endParaRPr>
          </a:p>
        </p:txBody>
      </p:sp>
      <p:sp>
        <p:nvSpPr>
          <p:cNvPr id="44055" name="Rectangle 23"/>
          <p:cNvSpPr/>
          <p:nvPr/>
        </p:nvSpPr>
        <p:spPr>
          <a:xfrm>
            <a:off x="5251450" y="4121150"/>
            <a:ext cx="3587750" cy="830263"/>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你用龟甲蓍草占卦，</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卦象没有不吉利的预兆。</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4056" name="Oval 24"/>
          <p:cNvSpPr/>
          <p:nvPr/>
        </p:nvSpPr>
        <p:spPr>
          <a:xfrm>
            <a:off x="3671888" y="5029200"/>
            <a:ext cx="533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4057" name="Rectangle 25"/>
          <p:cNvSpPr/>
          <p:nvPr/>
        </p:nvSpPr>
        <p:spPr>
          <a:xfrm>
            <a:off x="3522663" y="5614988"/>
            <a:ext cx="2041525" cy="461962"/>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财物，指嫁妆</a:t>
            </a:r>
            <a:endParaRPr lang="zh-CN" altLang="en-US" sz="2400" b="1">
              <a:solidFill>
                <a:srgbClr val="000099"/>
              </a:solidFill>
              <a:latin typeface="微软雅黑" panose="020B0503020204020204" charset="-122"/>
              <a:ea typeface="微软雅黑" panose="020B0503020204020204" charset="-122"/>
            </a:endParaRPr>
          </a:p>
        </p:txBody>
      </p:sp>
      <p:sp>
        <p:nvSpPr>
          <p:cNvPr id="44058" name="Oval 26"/>
          <p:cNvSpPr/>
          <p:nvPr/>
        </p:nvSpPr>
        <p:spPr>
          <a:xfrm>
            <a:off x="776288" y="5105400"/>
            <a:ext cx="533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4059" name="Rectangle 27"/>
          <p:cNvSpPr/>
          <p:nvPr/>
        </p:nvSpPr>
        <p:spPr>
          <a:xfrm>
            <a:off x="852488" y="5638800"/>
            <a:ext cx="2598737" cy="461963"/>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用                   把</a:t>
            </a:r>
            <a:endParaRPr lang="zh-CN" altLang="en-US" sz="2400" b="1">
              <a:solidFill>
                <a:srgbClr val="000099"/>
              </a:solidFill>
              <a:latin typeface="微软雅黑" panose="020B0503020204020204" charset="-122"/>
              <a:ea typeface="微软雅黑" panose="020B0503020204020204" charset="-122"/>
            </a:endParaRPr>
          </a:p>
        </p:txBody>
      </p:sp>
      <p:sp>
        <p:nvSpPr>
          <p:cNvPr id="44060" name="Rectangle 28"/>
          <p:cNvSpPr/>
          <p:nvPr/>
        </p:nvSpPr>
        <p:spPr>
          <a:xfrm>
            <a:off x="5322888" y="5129213"/>
            <a:ext cx="3278187" cy="830262"/>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你用车来接我，</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我就把嫁妆搬到你家。</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4061" name="Oval 29"/>
          <p:cNvSpPr/>
          <p:nvPr/>
        </p:nvSpPr>
        <p:spPr>
          <a:xfrm>
            <a:off x="2803525" y="1149350"/>
            <a:ext cx="533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4062" name="Rectangle 30"/>
          <p:cNvSpPr/>
          <p:nvPr/>
        </p:nvSpPr>
        <p:spPr>
          <a:xfrm>
            <a:off x="3114675" y="1654175"/>
            <a:ext cx="492125"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来</a:t>
            </a:r>
            <a:endParaRPr lang="zh-CN" altLang="en-US" sz="2400" b="1">
              <a:solidFill>
                <a:srgbClr val="000099"/>
              </a:solidFill>
              <a:latin typeface="微软雅黑" panose="020B0503020204020204" charset="-122"/>
              <a:ea typeface="微软雅黑" panose="020B0503020204020204" charset="-122"/>
            </a:endParaRPr>
          </a:p>
        </p:txBody>
      </p:sp>
      <p:sp>
        <p:nvSpPr>
          <p:cNvPr id="44064" name="Oval 32"/>
          <p:cNvSpPr/>
          <p:nvPr/>
        </p:nvSpPr>
        <p:spPr>
          <a:xfrm>
            <a:off x="3235325" y="2157413"/>
            <a:ext cx="533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4065" name="Rectangle 33"/>
          <p:cNvSpPr/>
          <p:nvPr/>
        </p:nvSpPr>
        <p:spPr>
          <a:xfrm>
            <a:off x="3017838" y="2662238"/>
            <a:ext cx="803275" cy="461962"/>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眼泪</a:t>
            </a:r>
            <a:endParaRPr lang="zh-CN" altLang="en-US" sz="2400" b="1">
              <a:solidFill>
                <a:srgbClr val="000099"/>
              </a:solidFill>
              <a:latin typeface="微软雅黑" panose="020B0503020204020204" charset="-122"/>
              <a:ea typeface="微软雅黑" panose="020B0503020204020204" charset="-122"/>
            </a:endParaRPr>
          </a:p>
        </p:txBody>
      </p:sp>
      <p:sp>
        <p:nvSpPr>
          <p:cNvPr id="44066" name="Oval 34"/>
          <p:cNvSpPr/>
          <p:nvPr/>
        </p:nvSpPr>
        <p:spPr>
          <a:xfrm>
            <a:off x="787400" y="3165475"/>
            <a:ext cx="533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4067" name="Rectangle 35"/>
          <p:cNvSpPr/>
          <p:nvPr/>
        </p:nvSpPr>
        <p:spPr>
          <a:xfrm>
            <a:off x="642938" y="3598863"/>
            <a:ext cx="803275" cy="461962"/>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已经</a:t>
            </a:r>
            <a:endParaRPr lang="zh-CN" altLang="en-US" sz="2400" b="1">
              <a:solidFill>
                <a:srgbClr val="000099"/>
              </a:solidFill>
              <a:latin typeface="微软雅黑" panose="020B0503020204020204" charset="-122"/>
              <a:ea typeface="微软雅黑" panose="020B0503020204020204" charset="-122"/>
            </a:endParaRPr>
          </a:p>
        </p:txBody>
      </p:sp>
      <p:sp>
        <p:nvSpPr>
          <p:cNvPr id="44070" name="Oval 38"/>
          <p:cNvSpPr/>
          <p:nvPr/>
        </p:nvSpPr>
        <p:spPr>
          <a:xfrm>
            <a:off x="2803525" y="5110163"/>
            <a:ext cx="533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4071" name="Rectangle 39"/>
          <p:cNvSpPr/>
          <p:nvPr/>
        </p:nvSpPr>
        <p:spPr>
          <a:xfrm>
            <a:off x="4333875" y="4652963"/>
            <a:ext cx="796925" cy="457200"/>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预兆</a:t>
            </a:r>
            <a:endParaRPr lang="zh-CN" altLang="en-US" sz="2400" b="1">
              <a:solidFill>
                <a:srgbClr val="000099"/>
              </a:solidFill>
              <a:latin typeface="微软雅黑" panose="020B0503020204020204" charset="-122"/>
              <a:ea typeface="微软雅黑" panose="020B0503020204020204" charset="-122"/>
            </a:endParaRPr>
          </a:p>
        </p:txBody>
      </p:sp>
      <p:sp>
        <p:nvSpPr>
          <p:cNvPr id="44072" name="Oval 40"/>
          <p:cNvSpPr/>
          <p:nvPr/>
        </p:nvSpPr>
        <p:spPr>
          <a:xfrm>
            <a:off x="4098925" y="4144963"/>
            <a:ext cx="533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slide(fromBottom)">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37"/>
                                        </p:tgtEl>
                                        <p:attrNameLst>
                                          <p:attrName>style.visibility</p:attrName>
                                        </p:attrNameLst>
                                      </p:cBhvr>
                                      <p:to>
                                        <p:strVal val="visible"/>
                                      </p:to>
                                    </p:set>
                                    <p:animEffect transition="in" filter="box(in)">
                                      <p:cBhvr>
                                        <p:cTn id="12" dur="500"/>
                                        <p:tgtEl>
                                          <p:spTgt spid="44037"/>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grpId="0" nodeType="clickEffect">
                                  <p:stCondLst>
                                    <p:cond delay="0"/>
                                  </p:stCondLst>
                                  <p:childTnLst>
                                    <p:set>
                                      <p:cBhvr>
                                        <p:cTn id="16" dur="1" fill="hold">
                                          <p:stCondLst>
                                            <p:cond delay="0"/>
                                          </p:stCondLst>
                                        </p:cTn>
                                        <p:tgtEl>
                                          <p:spTgt spid="44039"/>
                                        </p:tgtEl>
                                        <p:attrNameLst>
                                          <p:attrName>style.visibility</p:attrName>
                                        </p:attrNameLst>
                                      </p:cBhvr>
                                      <p:to>
                                        <p:strVal val="visible"/>
                                      </p:to>
                                    </p:set>
                                    <p:anim calcmode="lin" valueType="num">
                                      <p:cBhvr>
                                        <p:cTn id="17" dur="500" fill="hold"/>
                                        <p:tgtEl>
                                          <p:spTgt spid="44039"/>
                                        </p:tgtEl>
                                        <p:attrNameLst>
                                          <p:attrName>ppt_w</p:attrName>
                                        </p:attrNameLst>
                                      </p:cBhvr>
                                      <p:tavLst>
                                        <p:tav tm="0">
                                          <p:val>
                                            <p:strVal val="#ppt_w*0.05"/>
                                          </p:val>
                                        </p:tav>
                                        <p:tav tm="100000">
                                          <p:val>
                                            <p:strVal val="#ppt_w"/>
                                          </p:val>
                                        </p:tav>
                                      </p:tavLst>
                                    </p:anim>
                                    <p:anim calcmode="lin" valueType="num">
                                      <p:cBhvr>
                                        <p:cTn id="18" dur="500" fill="hold"/>
                                        <p:tgtEl>
                                          <p:spTgt spid="44039"/>
                                        </p:tgtEl>
                                        <p:attrNameLst>
                                          <p:attrName>ppt_h</p:attrName>
                                        </p:attrNameLst>
                                      </p:cBhvr>
                                      <p:tavLst>
                                        <p:tav tm="0">
                                          <p:val>
                                            <p:strVal val="#ppt_h"/>
                                          </p:val>
                                        </p:tav>
                                        <p:tav tm="100000">
                                          <p:val>
                                            <p:strVal val="#ppt_h"/>
                                          </p:val>
                                        </p:tav>
                                      </p:tavLst>
                                    </p:anim>
                                    <p:anim calcmode="lin" valueType="num">
                                      <p:cBhvr>
                                        <p:cTn id="19" dur="500" fill="hold"/>
                                        <p:tgtEl>
                                          <p:spTgt spid="44039"/>
                                        </p:tgtEl>
                                        <p:attrNameLst>
                                          <p:attrName>ppt_x</p:attrName>
                                        </p:attrNameLst>
                                      </p:cBhvr>
                                      <p:tavLst>
                                        <p:tav tm="0">
                                          <p:val>
                                            <p:strVal val="#ppt_x-.2"/>
                                          </p:val>
                                        </p:tav>
                                        <p:tav tm="100000">
                                          <p:val>
                                            <p:strVal val="#ppt_x"/>
                                          </p:val>
                                        </p:tav>
                                      </p:tavLst>
                                    </p:anim>
                                    <p:anim calcmode="lin" valueType="num">
                                      <p:cBhvr>
                                        <p:cTn id="20" dur="500" fill="hold"/>
                                        <p:tgtEl>
                                          <p:spTgt spid="44039"/>
                                        </p:tgtEl>
                                        <p:attrNameLst>
                                          <p:attrName>ppt_y</p:attrName>
                                        </p:attrNameLst>
                                      </p:cBhvr>
                                      <p:tavLst>
                                        <p:tav tm="0">
                                          <p:val>
                                            <p:strVal val="#ppt_y"/>
                                          </p:val>
                                        </p:tav>
                                        <p:tav tm="100000">
                                          <p:val>
                                            <p:strVal val="#ppt_y"/>
                                          </p:val>
                                        </p:tav>
                                      </p:tavLst>
                                    </p:anim>
                                    <p:animEffect transition="in" filter="fade">
                                      <p:cBhvr>
                                        <p:cTn id="21" dur="500"/>
                                        <p:tgtEl>
                                          <p:spTgt spid="4403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4035"/>
                                        </p:tgtEl>
                                        <p:attrNameLst>
                                          <p:attrName>style.visibility</p:attrName>
                                        </p:attrNameLst>
                                      </p:cBhvr>
                                      <p:to>
                                        <p:strVal val="visible"/>
                                      </p:to>
                                    </p:set>
                                    <p:animEffect transition="in" filter="box(in)">
                                      <p:cBhvr>
                                        <p:cTn id="26" dur="500"/>
                                        <p:tgtEl>
                                          <p:spTgt spid="44035"/>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grpId="0" nodeType="clickEffect">
                                  <p:stCondLst>
                                    <p:cond delay="0"/>
                                  </p:stCondLst>
                                  <p:childTnLst>
                                    <p:set>
                                      <p:cBhvr>
                                        <p:cTn id="30" dur="1" fill="hold">
                                          <p:stCondLst>
                                            <p:cond delay="0"/>
                                          </p:stCondLst>
                                        </p:cTn>
                                        <p:tgtEl>
                                          <p:spTgt spid="44040"/>
                                        </p:tgtEl>
                                        <p:attrNameLst>
                                          <p:attrName>style.visibility</p:attrName>
                                        </p:attrNameLst>
                                      </p:cBhvr>
                                      <p:to>
                                        <p:strVal val="visible"/>
                                      </p:to>
                                    </p:set>
                                    <p:anim calcmode="lin" valueType="num">
                                      <p:cBhvr>
                                        <p:cTn id="31" dur="500" fill="hold"/>
                                        <p:tgtEl>
                                          <p:spTgt spid="44040"/>
                                        </p:tgtEl>
                                        <p:attrNameLst>
                                          <p:attrName>ppt_w</p:attrName>
                                        </p:attrNameLst>
                                      </p:cBhvr>
                                      <p:tavLst>
                                        <p:tav tm="0">
                                          <p:val>
                                            <p:strVal val="#ppt_w*0.05"/>
                                          </p:val>
                                        </p:tav>
                                        <p:tav tm="100000">
                                          <p:val>
                                            <p:strVal val="#ppt_w"/>
                                          </p:val>
                                        </p:tav>
                                      </p:tavLst>
                                    </p:anim>
                                    <p:anim calcmode="lin" valueType="num">
                                      <p:cBhvr>
                                        <p:cTn id="32" dur="500" fill="hold"/>
                                        <p:tgtEl>
                                          <p:spTgt spid="44040"/>
                                        </p:tgtEl>
                                        <p:attrNameLst>
                                          <p:attrName>ppt_h</p:attrName>
                                        </p:attrNameLst>
                                      </p:cBhvr>
                                      <p:tavLst>
                                        <p:tav tm="0">
                                          <p:val>
                                            <p:strVal val="#ppt_h"/>
                                          </p:val>
                                        </p:tav>
                                        <p:tav tm="100000">
                                          <p:val>
                                            <p:strVal val="#ppt_h"/>
                                          </p:val>
                                        </p:tav>
                                      </p:tavLst>
                                    </p:anim>
                                    <p:anim calcmode="lin" valueType="num">
                                      <p:cBhvr>
                                        <p:cTn id="33" dur="500" fill="hold"/>
                                        <p:tgtEl>
                                          <p:spTgt spid="44040"/>
                                        </p:tgtEl>
                                        <p:attrNameLst>
                                          <p:attrName>ppt_x</p:attrName>
                                        </p:attrNameLst>
                                      </p:cBhvr>
                                      <p:tavLst>
                                        <p:tav tm="0">
                                          <p:val>
                                            <p:strVal val="#ppt_x-.2"/>
                                          </p:val>
                                        </p:tav>
                                        <p:tav tm="100000">
                                          <p:val>
                                            <p:strVal val="#ppt_x"/>
                                          </p:val>
                                        </p:tav>
                                      </p:tavLst>
                                    </p:anim>
                                    <p:anim calcmode="lin" valueType="num">
                                      <p:cBhvr>
                                        <p:cTn id="34" dur="500" fill="hold"/>
                                        <p:tgtEl>
                                          <p:spTgt spid="44040"/>
                                        </p:tgtEl>
                                        <p:attrNameLst>
                                          <p:attrName>ppt_y</p:attrName>
                                        </p:attrNameLst>
                                      </p:cBhvr>
                                      <p:tavLst>
                                        <p:tav tm="0">
                                          <p:val>
                                            <p:strVal val="#ppt_y"/>
                                          </p:val>
                                        </p:tav>
                                        <p:tav tm="100000">
                                          <p:val>
                                            <p:strVal val="#ppt_y"/>
                                          </p:val>
                                        </p:tav>
                                      </p:tavLst>
                                    </p:anim>
                                    <p:animEffect transition="in" filter="fade">
                                      <p:cBhvr>
                                        <p:cTn id="35" dur="500"/>
                                        <p:tgtEl>
                                          <p:spTgt spid="4404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44061"/>
                                        </p:tgtEl>
                                        <p:attrNameLst>
                                          <p:attrName>style.visibility</p:attrName>
                                        </p:attrNameLst>
                                      </p:cBhvr>
                                      <p:to>
                                        <p:strVal val="visible"/>
                                      </p:to>
                                    </p:set>
                                    <p:animEffect transition="in" filter="box(in)">
                                      <p:cBhvr>
                                        <p:cTn id="40" dur="500"/>
                                        <p:tgtEl>
                                          <p:spTgt spid="44061"/>
                                        </p:tgtEl>
                                      </p:cBhvr>
                                    </p:animEffect>
                                  </p:childTnLst>
                                </p:cTn>
                              </p:par>
                            </p:childTnLst>
                          </p:cTn>
                        </p:par>
                      </p:childTnLst>
                    </p:cTn>
                  </p:par>
                  <p:par>
                    <p:cTn id="41" fill="hold">
                      <p:stCondLst>
                        <p:cond delay="indefinite"/>
                      </p:stCondLst>
                      <p:childTnLst>
                        <p:par>
                          <p:cTn id="42" fill="hold">
                            <p:stCondLst>
                              <p:cond delay="0"/>
                            </p:stCondLst>
                            <p:childTnLst>
                              <p:par>
                                <p:cTn id="43" presetID="54" presetClass="entr" presetSubtype="0" accel="100000" fill="hold" grpId="0" nodeType="clickEffect">
                                  <p:stCondLst>
                                    <p:cond delay="0"/>
                                  </p:stCondLst>
                                  <p:childTnLst>
                                    <p:set>
                                      <p:cBhvr>
                                        <p:cTn id="44" dur="1" fill="hold">
                                          <p:stCondLst>
                                            <p:cond delay="0"/>
                                          </p:stCondLst>
                                        </p:cTn>
                                        <p:tgtEl>
                                          <p:spTgt spid="44062"/>
                                        </p:tgtEl>
                                        <p:attrNameLst>
                                          <p:attrName>style.visibility</p:attrName>
                                        </p:attrNameLst>
                                      </p:cBhvr>
                                      <p:to>
                                        <p:strVal val="visible"/>
                                      </p:to>
                                    </p:set>
                                    <p:anim calcmode="lin" valueType="num">
                                      <p:cBhvr>
                                        <p:cTn id="45" dur="500" fill="hold"/>
                                        <p:tgtEl>
                                          <p:spTgt spid="44062"/>
                                        </p:tgtEl>
                                        <p:attrNameLst>
                                          <p:attrName>ppt_w</p:attrName>
                                        </p:attrNameLst>
                                      </p:cBhvr>
                                      <p:tavLst>
                                        <p:tav tm="0">
                                          <p:val>
                                            <p:strVal val="#ppt_w*0.05"/>
                                          </p:val>
                                        </p:tav>
                                        <p:tav tm="100000">
                                          <p:val>
                                            <p:strVal val="#ppt_w"/>
                                          </p:val>
                                        </p:tav>
                                      </p:tavLst>
                                    </p:anim>
                                    <p:anim calcmode="lin" valueType="num">
                                      <p:cBhvr>
                                        <p:cTn id="46" dur="500" fill="hold"/>
                                        <p:tgtEl>
                                          <p:spTgt spid="44062"/>
                                        </p:tgtEl>
                                        <p:attrNameLst>
                                          <p:attrName>ppt_h</p:attrName>
                                        </p:attrNameLst>
                                      </p:cBhvr>
                                      <p:tavLst>
                                        <p:tav tm="0">
                                          <p:val>
                                            <p:strVal val="#ppt_h"/>
                                          </p:val>
                                        </p:tav>
                                        <p:tav tm="100000">
                                          <p:val>
                                            <p:strVal val="#ppt_h"/>
                                          </p:val>
                                        </p:tav>
                                      </p:tavLst>
                                    </p:anim>
                                    <p:anim calcmode="lin" valueType="num">
                                      <p:cBhvr>
                                        <p:cTn id="47" dur="500" fill="hold"/>
                                        <p:tgtEl>
                                          <p:spTgt spid="44062"/>
                                        </p:tgtEl>
                                        <p:attrNameLst>
                                          <p:attrName>ppt_x</p:attrName>
                                        </p:attrNameLst>
                                      </p:cBhvr>
                                      <p:tavLst>
                                        <p:tav tm="0">
                                          <p:val>
                                            <p:strVal val="#ppt_x-.2"/>
                                          </p:val>
                                        </p:tav>
                                        <p:tav tm="100000">
                                          <p:val>
                                            <p:strVal val="#ppt_x"/>
                                          </p:val>
                                        </p:tav>
                                      </p:tavLst>
                                    </p:anim>
                                    <p:anim calcmode="lin" valueType="num">
                                      <p:cBhvr>
                                        <p:cTn id="48" dur="500" fill="hold"/>
                                        <p:tgtEl>
                                          <p:spTgt spid="44062"/>
                                        </p:tgtEl>
                                        <p:attrNameLst>
                                          <p:attrName>ppt_y</p:attrName>
                                        </p:attrNameLst>
                                      </p:cBhvr>
                                      <p:tavLst>
                                        <p:tav tm="0">
                                          <p:val>
                                            <p:strVal val="#ppt_y"/>
                                          </p:val>
                                        </p:tav>
                                        <p:tav tm="100000">
                                          <p:val>
                                            <p:strVal val="#ppt_y"/>
                                          </p:val>
                                        </p:tav>
                                      </p:tavLst>
                                    </p:anim>
                                    <p:animEffect transition="in" filter="fade">
                                      <p:cBhvr>
                                        <p:cTn id="49" dur="500"/>
                                        <p:tgtEl>
                                          <p:spTgt spid="44062"/>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44064"/>
                                        </p:tgtEl>
                                        <p:attrNameLst>
                                          <p:attrName>style.visibility</p:attrName>
                                        </p:attrNameLst>
                                      </p:cBhvr>
                                      <p:to>
                                        <p:strVal val="visible"/>
                                      </p:to>
                                    </p:set>
                                    <p:animEffect transition="in" filter="box(in)">
                                      <p:cBhvr>
                                        <p:cTn id="54" dur="500"/>
                                        <p:tgtEl>
                                          <p:spTgt spid="44064"/>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44042"/>
                                        </p:tgtEl>
                                        <p:attrNameLst>
                                          <p:attrName>style.visibility</p:attrName>
                                        </p:attrNameLst>
                                      </p:cBhvr>
                                      <p:to>
                                        <p:strVal val="visible"/>
                                      </p:to>
                                    </p:set>
                                    <p:animEffect transition="in" filter="box(in)">
                                      <p:cBhvr>
                                        <p:cTn id="59" dur="500"/>
                                        <p:tgtEl>
                                          <p:spTgt spid="44042"/>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44065"/>
                                        </p:tgtEl>
                                        <p:attrNameLst>
                                          <p:attrName>style.visibility</p:attrName>
                                        </p:attrNameLst>
                                      </p:cBhvr>
                                      <p:to>
                                        <p:strVal val="visible"/>
                                      </p:to>
                                    </p:set>
                                    <p:animEffect transition="in" filter="slide(fromBottom)">
                                      <p:cBhvr>
                                        <p:cTn id="64" dur="500"/>
                                        <p:tgtEl>
                                          <p:spTgt spid="44065"/>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4044"/>
                                        </p:tgtEl>
                                        <p:attrNameLst>
                                          <p:attrName>style.visibility</p:attrName>
                                        </p:attrNameLst>
                                      </p:cBhvr>
                                      <p:to>
                                        <p:strVal val="visible"/>
                                      </p:to>
                                    </p:set>
                                    <p:anim calcmode="lin" valueType="num">
                                      <p:cBhvr additive="base">
                                        <p:cTn id="69" dur="500" fill="hold"/>
                                        <p:tgtEl>
                                          <p:spTgt spid="44044"/>
                                        </p:tgtEl>
                                        <p:attrNameLst>
                                          <p:attrName>ppt_x</p:attrName>
                                        </p:attrNameLst>
                                      </p:cBhvr>
                                      <p:tavLst>
                                        <p:tav tm="0">
                                          <p:val>
                                            <p:strVal val="#ppt_x"/>
                                          </p:val>
                                        </p:tav>
                                        <p:tav tm="100000">
                                          <p:val>
                                            <p:strVal val="#ppt_x"/>
                                          </p:val>
                                        </p:tav>
                                      </p:tavLst>
                                    </p:anim>
                                    <p:anim calcmode="lin" valueType="num">
                                      <p:cBhvr additive="base">
                                        <p:cTn id="70" dur="500" fill="hold"/>
                                        <p:tgtEl>
                                          <p:spTgt spid="4404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44066"/>
                                        </p:tgtEl>
                                        <p:attrNameLst>
                                          <p:attrName>style.visibility</p:attrName>
                                        </p:attrNameLst>
                                      </p:cBhvr>
                                      <p:to>
                                        <p:strVal val="visible"/>
                                      </p:to>
                                    </p:set>
                                    <p:animEffect transition="in" filter="box(in)">
                                      <p:cBhvr>
                                        <p:cTn id="75" dur="500"/>
                                        <p:tgtEl>
                                          <p:spTgt spid="44066"/>
                                        </p:tgtEl>
                                      </p:cBhvr>
                                    </p:animEffect>
                                  </p:childTnLst>
                                </p:cTn>
                              </p:par>
                            </p:childTnLst>
                          </p:cTn>
                        </p:par>
                      </p:childTnLst>
                    </p:cTn>
                  </p:par>
                  <p:par>
                    <p:cTn id="76" fill="hold">
                      <p:stCondLst>
                        <p:cond delay="indefinite"/>
                      </p:stCondLst>
                      <p:childTnLst>
                        <p:par>
                          <p:cTn id="77" fill="hold">
                            <p:stCondLst>
                              <p:cond delay="0"/>
                            </p:stCondLst>
                            <p:childTnLst>
                              <p:par>
                                <p:cTn id="78" presetID="27" presetClass="entr" presetSubtype="0" fill="hold" nodeType="clickEffect">
                                  <p:stCondLst>
                                    <p:cond delay="0"/>
                                  </p:stCondLst>
                                  <p:iterate type="lt">
                                    <p:tmPct val="50000"/>
                                  </p:iterate>
                                  <p:childTnLst>
                                    <p:set>
                                      <p:cBhvr>
                                        <p:cTn id="79" dur="1" fill="hold">
                                          <p:stCondLst>
                                            <p:cond delay="0"/>
                                          </p:stCondLst>
                                        </p:cTn>
                                        <p:tgtEl>
                                          <p:spTgt spid="44067">
                                            <p:txEl>
                                              <p:pRg st="0" end="0"/>
                                            </p:txEl>
                                          </p:spTgt>
                                        </p:tgtEl>
                                        <p:attrNameLst>
                                          <p:attrName>style.visibility</p:attrName>
                                        </p:attrNameLst>
                                      </p:cBhvr>
                                      <p:to>
                                        <p:strVal val="visible"/>
                                      </p:to>
                                    </p:set>
                                    <p:anim calcmode="discrete" valueType="clr">
                                      <p:cBhvr override="childStyle">
                                        <p:cTn id="80" dur="500"/>
                                        <p:tgtEl>
                                          <p:spTgt spid="440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1" dur="500"/>
                                        <p:tgtEl>
                                          <p:spTgt spid="44067">
                                            <p:txEl>
                                              <p:pRg st="0" end="0"/>
                                            </p:txEl>
                                          </p:spTgt>
                                        </p:tgtEl>
                                        <p:attrNameLst>
                                          <p:attrName>fillcolor</p:attrName>
                                        </p:attrNameLst>
                                      </p:cBhvr>
                                      <p:tavLst>
                                        <p:tav tm="0">
                                          <p:val>
                                            <p:clrVal>
                                              <a:schemeClr val="accent2"/>
                                            </p:clrVal>
                                          </p:val>
                                        </p:tav>
                                        <p:tav tm="50000">
                                          <p:val>
                                            <p:clrVal>
                                              <a:schemeClr val="hlink"/>
                                            </p:clrVal>
                                          </p:val>
                                        </p:tav>
                                      </p:tavLst>
                                    </p:anim>
                                    <p:set>
                                      <p:cBhvr>
                                        <p:cTn id="82" dur="500"/>
                                        <p:tgtEl>
                                          <p:spTgt spid="44067">
                                            <p:txEl>
                                              <p:pRg st="0" end="0"/>
                                            </p:txEl>
                                          </p:spTgt>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44043"/>
                                        </p:tgtEl>
                                        <p:attrNameLst>
                                          <p:attrName>style.visibility</p:attrName>
                                        </p:attrNameLst>
                                      </p:cBhvr>
                                      <p:to>
                                        <p:strVal val="visible"/>
                                      </p:to>
                                    </p:set>
                                    <p:animEffect transition="in" filter="box(in)">
                                      <p:cBhvr>
                                        <p:cTn id="87" dur="500"/>
                                        <p:tgtEl>
                                          <p:spTgt spid="44043"/>
                                        </p:tgtEl>
                                      </p:cBhvr>
                                    </p:animEffect>
                                  </p:childTnLst>
                                </p:cTn>
                              </p:par>
                            </p:childTnLst>
                          </p:cTn>
                        </p:par>
                      </p:childTnLst>
                    </p:cTn>
                  </p:par>
                  <p:par>
                    <p:cTn id="88" fill="hold">
                      <p:stCondLst>
                        <p:cond delay="indefinite"/>
                      </p:stCondLst>
                      <p:childTnLst>
                        <p:par>
                          <p:cTn id="89" fill="hold">
                            <p:stCondLst>
                              <p:cond delay="0"/>
                            </p:stCondLst>
                            <p:childTnLst>
                              <p:par>
                                <p:cTn id="90" presetID="27" presetClass="entr" presetSubtype="0" fill="hold" nodeType="clickEffect">
                                  <p:stCondLst>
                                    <p:cond delay="0"/>
                                  </p:stCondLst>
                                  <p:iterate type="lt">
                                    <p:tmPct val="50000"/>
                                  </p:iterate>
                                  <p:childTnLst>
                                    <p:set>
                                      <p:cBhvr>
                                        <p:cTn id="91" dur="1" fill="hold">
                                          <p:stCondLst>
                                            <p:cond delay="0"/>
                                          </p:stCondLst>
                                        </p:cTn>
                                        <p:tgtEl>
                                          <p:spTgt spid="44045">
                                            <p:txEl>
                                              <p:pRg st="0" end="0"/>
                                            </p:txEl>
                                          </p:spTgt>
                                        </p:tgtEl>
                                        <p:attrNameLst>
                                          <p:attrName>style.visibility</p:attrName>
                                        </p:attrNameLst>
                                      </p:cBhvr>
                                      <p:to>
                                        <p:strVal val="visible"/>
                                      </p:to>
                                    </p:set>
                                    <p:anim calcmode="discrete" valueType="clr">
                                      <p:cBhvr override="childStyle">
                                        <p:cTn id="92" dur="500"/>
                                        <p:tgtEl>
                                          <p:spTgt spid="440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3" dur="500"/>
                                        <p:tgtEl>
                                          <p:spTgt spid="44045">
                                            <p:txEl>
                                              <p:pRg st="0" end="0"/>
                                            </p:txEl>
                                          </p:spTgt>
                                        </p:tgtEl>
                                        <p:attrNameLst>
                                          <p:attrName>fillcolor</p:attrName>
                                        </p:attrNameLst>
                                      </p:cBhvr>
                                      <p:tavLst>
                                        <p:tav tm="0">
                                          <p:val>
                                            <p:clrVal>
                                              <a:schemeClr val="accent2"/>
                                            </p:clrVal>
                                          </p:val>
                                        </p:tav>
                                        <p:tav tm="50000">
                                          <p:val>
                                            <p:clrVal>
                                              <a:schemeClr val="hlink"/>
                                            </p:clrVal>
                                          </p:val>
                                        </p:tav>
                                      </p:tavLst>
                                    </p:anim>
                                    <p:set>
                                      <p:cBhvr>
                                        <p:cTn id="94" dur="500"/>
                                        <p:tgtEl>
                                          <p:spTgt spid="44045">
                                            <p:txEl>
                                              <p:pRg st="0" end="0"/>
                                            </p:txEl>
                                          </p:spTgt>
                                        </p:tgtEl>
                                        <p:attrNameLst>
                                          <p:attrName>fill.type</p:attrName>
                                        </p:attrNameLst>
                                      </p:cBhvr>
                                      <p:to>
                                        <p:strVal val="solid"/>
                                      </p:to>
                                    </p:set>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44048"/>
                                        </p:tgtEl>
                                        <p:attrNameLst>
                                          <p:attrName>style.visibility</p:attrName>
                                        </p:attrNameLst>
                                      </p:cBhvr>
                                      <p:to>
                                        <p:strVal val="visible"/>
                                      </p:to>
                                    </p:set>
                                    <p:animEffect transition="in" filter="box(in)">
                                      <p:cBhvr>
                                        <p:cTn id="99" dur="500"/>
                                        <p:tgtEl>
                                          <p:spTgt spid="4404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4050"/>
                                        </p:tgtEl>
                                        <p:attrNameLst>
                                          <p:attrName>style.visibility</p:attrName>
                                        </p:attrNameLst>
                                      </p:cBhvr>
                                      <p:to>
                                        <p:strVal val="visible"/>
                                      </p:to>
                                    </p:set>
                                    <p:animEffect transition="in" filter="fade">
                                      <p:cBhvr>
                                        <p:cTn id="104" dur="500"/>
                                        <p:tgtEl>
                                          <p:spTgt spid="44050"/>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44052"/>
                                        </p:tgtEl>
                                        <p:attrNameLst>
                                          <p:attrName>style.visibility</p:attrName>
                                        </p:attrNameLst>
                                      </p:cBhvr>
                                      <p:to>
                                        <p:strVal val="visible"/>
                                      </p:to>
                                    </p:set>
                                    <p:animEffect transition="in" filter="box(in)">
                                      <p:cBhvr>
                                        <p:cTn id="109" dur="500"/>
                                        <p:tgtEl>
                                          <p:spTgt spid="4405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4051"/>
                                        </p:tgtEl>
                                        <p:attrNameLst>
                                          <p:attrName>style.visibility</p:attrName>
                                        </p:attrNameLst>
                                      </p:cBhvr>
                                      <p:to>
                                        <p:strVal val="visible"/>
                                      </p:to>
                                    </p:set>
                                    <p:animEffect transition="in" filter="fade">
                                      <p:cBhvr>
                                        <p:cTn id="114" dur="500"/>
                                        <p:tgtEl>
                                          <p:spTgt spid="44051"/>
                                        </p:tgtEl>
                                      </p:cBhvr>
                                    </p:animEffect>
                                  </p:childTnLst>
                                </p:cTn>
                              </p:par>
                            </p:childTnLst>
                          </p:cTn>
                        </p:par>
                      </p:childTnLst>
                    </p:cTn>
                  </p:par>
                  <p:par>
                    <p:cTn id="115" fill="hold">
                      <p:stCondLst>
                        <p:cond delay="indefinite"/>
                      </p:stCondLst>
                      <p:childTnLst>
                        <p:par>
                          <p:cTn id="116" fill="hold">
                            <p:stCondLst>
                              <p:cond delay="0"/>
                            </p:stCondLst>
                            <p:childTnLst>
                              <p:par>
                                <p:cTn id="117" presetID="4" presetClass="entr" presetSubtype="16" fill="hold" grpId="0" nodeType="clickEffect">
                                  <p:stCondLst>
                                    <p:cond delay="0"/>
                                  </p:stCondLst>
                                  <p:childTnLst>
                                    <p:set>
                                      <p:cBhvr>
                                        <p:cTn id="118" dur="1" fill="hold">
                                          <p:stCondLst>
                                            <p:cond delay="0"/>
                                          </p:stCondLst>
                                        </p:cTn>
                                        <p:tgtEl>
                                          <p:spTgt spid="44053"/>
                                        </p:tgtEl>
                                        <p:attrNameLst>
                                          <p:attrName>style.visibility</p:attrName>
                                        </p:attrNameLst>
                                      </p:cBhvr>
                                      <p:to>
                                        <p:strVal val="visible"/>
                                      </p:to>
                                    </p:set>
                                    <p:animEffect transition="in" filter="box(in)">
                                      <p:cBhvr>
                                        <p:cTn id="119" dur="500"/>
                                        <p:tgtEl>
                                          <p:spTgt spid="44053"/>
                                        </p:tgtEl>
                                      </p:cBhvr>
                                    </p:animEffect>
                                  </p:childTnLst>
                                </p:cTn>
                              </p:par>
                            </p:childTnLst>
                          </p:cTn>
                        </p:par>
                      </p:childTnLst>
                    </p:cTn>
                  </p:par>
                  <p:par>
                    <p:cTn id="120" fill="hold">
                      <p:stCondLst>
                        <p:cond delay="indefinite"/>
                      </p:stCondLst>
                      <p:childTnLst>
                        <p:par>
                          <p:cTn id="121" fill="hold">
                            <p:stCondLst>
                              <p:cond delay="0"/>
                            </p:stCondLst>
                            <p:childTnLst>
                              <p:par>
                                <p:cTn id="122" presetID="5" presetClass="entr" presetSubtype="10" fill="hold" nodeType="clickEffect">
                                  <p:stCondLst>
                                    <p:cond delay="0"/>
                                  </p:stCondLst>
                                  <p:childTnLst>
                                    <p:set>
                                      <p:cBhvr>
                                        <p:cTn id="123" dur="1" fill="hold">
                                          <p:stCondLst>
                                            <p:cond delay="0"/>
                                          </p:stCondLst>
                                        </p:cTn>
                                        <p:tgtEl>
                                          <p:spTgt spid="44054">
                                            <p:txEl>
                                              <p:pRg st="0" end="0"/>
                                            </p:txEl>
                                          </p:spTgt>
                                        </p:tgtEl>
                                        <p:attrNameLst>
                                          <p:attrName>style.visibility</p:attrName>
                                        </p:attrNameLst>
                                      </p:cBhvr>
                                      <p:to>
                                        <p:strVal val="visible"/>
                                      </p:to>
                                    </p:set>
                                    <p:animEffect transition="in" filter="checkerboard(across)">
                                      <p:cBhvr>
                                        <p:cTn id="124" dur="500"/>
                                        <p:tgtEl>
                                          <p:spTgt spid="44054">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4" presetClass="entr" presetSubtype="16" fill="hold" grpId="0" nodeType="clickEffect">
                                  <p:stCondLst>
                                    <p:cond delay="0"/>
                                  </p:stCondLst>
                                  <p:childTnLst>
                                    <p:set>
                                      <p:cBhvr>
                                        <p:cTn id="128" dur="1" fill="hold">
                                          <p:stCondLst>
                                            <p:cond delay="0"/>
                                          </p:stCondLst>
                                        </p:cTn>
                                        <p:tgtEl>
                                          <p:spTgt spid="44072"/>
                                        </p:tgtEl>
                                        <p:attrNameLst>
                                          <p:attrName>style.visibility</p:attrName>
                                        </p:attrNameLst>
                                      </p:cBhvr>
                                      <p:to>
                                        <p:strVal val="visible"/>
                                      </p:to>
                                    </p:set>
                                    <p:animEffect transition="in" filter="box(in)">
                                      <p:cBhvr>
                                        <p:cTn id="129" dur="500"/>
                                        <p:tgtEl>
                                          <p:spTgt spid="44072"/>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44071"/>
                                        </p:tgtEl>
                                        <p:attrNameLst>
                                          <p:attrName>style.visibility</p:attrName>
                                        </p:attrNameLst>
                                      </p:cBhvr>
                                      <p:to>
                                        <p:strVal val="visible"/>
                                      </p:to>
                                    </p:set>
                                    <p:animEffect transition="in" filter="fade">
                                      <p:cBhvr>
                                        <p:cTn id="134" dur="500"/>
                                        <p:tgtEl>
                                          <p:spTgt spid="44071"/>
                                        </p:tgtEl>
                                      </p:cBhvr>
                                    </p:animEffect>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44058"/>
                                        </p:tgtEl>
                                        <p:attrNameLst>
                                          <p:attrName>style.visibility</p:attrName>
                                        </p:attrNameLst>
                                      </p:cBhvr>
                                      <p:to>
                                        <p:strVal val="visible"/>
                                      </p:to>
                                    </p:set>
                                    <p:animEffect transition="in" filter="box(in)">
                                      <p:cBhvr>
                                        <p:cTn id="139" dur="500"/>
                                        <p:tgtEl>
                                          <p:spTgt spid="44058"/>
                                        </p:tgtEl>
                                      </p:cBhvr>
                                    </p:animEffect>
                                  </p:childTnLst>
                                </p:cTn>
                              </p:par>
                            </p:childTnLst>
                          </p:cTn>
                        </p:par>
                      </p:childTnLst>
                    </p:cTn>
                  </p:par>
                  <p:par>
                    <p:cTn id="140" fill="hold">
                      <p:stCondLst>
                        <p:cond delay="indefinite"/>
                      </p:stCondLst>
                      <p:childTnLst>
                        <p:par>
                          <p:cTn id="141" fill="hold">
                            <p:stCondLst>
                              <p:cond delay="0"/>
                            </p:stCondLst>
                            <p:childTnLst>
                              <p:par>
                                <p:cTn id="142" presetID="4" presetClass="entr" presetSubtype="16" fill="hold" grpId="0" nodeType="clickEffect">
                                  <p:stCondLst>
                                    <p:cond delay="0"/>
                                  </p:stCondLst>
                                  <p:childTnLst>
                                    <p:set>
                                      <p:cBhvr>
                                        <p:cTn id="143" dur="1" fill="hold">
                                          <p:stCondLst>
                                            <p:cond delay="0"/>
                                          </p:stCondLst>
                                        </p:cTn>
                                        <p:tgtEl>
                                          <p:spTgt spid="44070"/>
                                        </p:tgtEl>
                                        <p:attrNameLst>
                                          <p:attrName>style.visibility</p:attrName>
                                        </p:attrNameLst>
                                      </p:cBhvr>
                                      <p:to>
                                        <p:strVal val="visible"/>
                                      </p:to>
                                    </p:set>
                                    <p:animEffect transition="in" filter="box(in)">
                                      <p:cBhvr>
                                        <p:cTn id="144" dur="500"/>
                                        <p:tgtEl>
                                          <p:spTgt spid="44070"/>
                                        </p:tgtEl>
                                      </p:cBhvr>
                                    </p:animEffect>
                                  </p:childTnLst>
                                </p:cTn>
                              </p:par>
                            </p:childTnLst>
                          </p:cTn>
                        </p:par>
                      </p:childTnLst>
                    </p:cTn>
                  </p:par>
                  <p:par>
                    <p:cTn id="145" fill="hold">
                      <p:stCondLst>
                        <p:cond delay="indefinite"/>
                      </p:stCondLst>
                      <p:childTnLst>
                        <p:par>
                          <p:cTn id="146" fill="hold">
                            <p:stCondLst>
                              <p:cond delay="0"/>
                            </p:stCondLst>
                            <p:childTnLst>
                              <p:par>
                                <p:cTn id="147" presetID="54" presetClass="entr" presetSubtype="0" accel="100000" fill="hold" grpId="0" nodeType="clickEffect">
                                  <p:stCondLst>
                                    <p:cond delay="0"/>
                                  </p:stCondLst>
                                  <p:childTnLst>
                                    <p:set>
                                      <p:cBhvr>
                                        <p:cTn id="148" dur="1" fill="hold">
                                          <p:stCondLst>
                                            <p:cond delay="0"/>
                                          </p:stCondLst>
                                        </p:cTn>
                                        <p:tgtEl>
                                          <p:spTgt spid="44059"/>
                                        </p:tgtEl>
                                        <p:attrNameLst>
                                          <p:attrName>style.visibility</p:attrName>
                                        </p:attrNameLst>
                                      </p:cBhvr>
                                      <p:to>
                                        <p:strVal val="visible"/>
                                      </p:to>
                                    </p:set>
                                    <p:anim calcmode="lin" valueType="num">
                                      <p:cBhvr>
                                        <p:cTn id="149" dur="500" fill="hold"/>
                                        <p:tgtEl>
                                          <p:spTgt spid="44059"/>
                                        </p:tgtEl>
                                        <p:attrNameLst>
                                          <p:attrName>ppt_w</p:attrName>
                                        </p:attrNameLst>
                                      </p:cBhvr>
                                      <p:tavLst>
                                        <p:tav tm="0">
                                          <p:val>
                                            <p:strVal val="#ppt_w*0.05"/>
                                          </p:val>
                                        </p:tav>
                                        <p:tav tm="100000">
                                          <p:val>
                                            <p:strVal val="#ppt_w"/>
                                          </p:val>
                                        </p:tav>
                                      </p:tavLst>
                                    </p:anim>
                                    <p:anim calcmode="lin" valueType="num">
                                      <p:cBhvr>
                                        <p:cTn id="150" dur="500" fill="hold"/>
                                        <p:tgtEl>
                                          <p:spTgt spid="44059"/>
                                        </p:tgtEl>
                                        <p:attrNameLst>
                                          <p:attrName>ppt_h</p:attrName>
                                        </p:attrNameLst>
                                      </p:cBhvr>
                                      <p:tavLst>
                                        <p:tav tm="0">
                                          <p:val>
                                            <p:strVal val="#ppt_h"/>
                                          </p:val>
                                        </p:tav>
                                        <p:tav tm="100000">
                                          <p:val>
                                            <p:strVal val="#ppt_h"/>
                                          </p:val>
                                        </p:tav>
                                      </p:tavLst>
                                    </p:anim>
                                    <p:anim calcmode="lin" valueType="num">
                                      <p:cBhvr>
                                        <p:cTn id="151" dur="500" fill="hold"/>
                                        <p:tgtEl>
                                          <p:spTgt spid="44059"/>
                                        </p:tgtEl>
                                        <p:attrNameLst>
                                          <p:attrName>ppt_x</p:attrName>
                                        </p:attrNameLst>
                                      </p:cBhvr>
                                      <p:tavLst>
                                        <p:tav tm="0">
                                          <p:val>
                                            <p:strVal val="#ppt_x-.2"/>
                                          </p:val>
                                        </p:tav>
                                        <p:tav tm="100000">
                                          <p:val>
                                            <p:strVal val="#ppt_x"/>
                                          </p:val>
                                        </p:tav>
                                      </p:tavLst>
                                    </p:anim>
                                    <p:anim calcmode="lin" valueType="num">
                                      <p:cBhvr>
                                        <p:cTn id="152" dur="500" fill="hold"/>
                                        <p:tgtEl>
                                          <p:spTgt spid="44059"/>
                                        </p:tgtEl>
                                        <p:attrNameLst>
                                          <p:attrName>ppt_y</p:attrName>
                                        </p:attrNameLst>
                                      </p:cBhvr>
                                      <p:tavLst>
                                        <p:tav tm="0">
                                          <p:val>
                                            <p:strVal val="#ppt_y"/>
                                          </p:val>
                                        </p:tav>
                                        <p:tav tm="100000">
                                          <p:val>
                                            <p:strVal val="#ppt_y"/>
                                          </p:val>
                                        </p:tav>
                                      </p:tavLst>
                                    </p:anim>
                                    <p:animEffect transition="in" filter="fade">
                                      <p:cBhvr>
                                        <p:cTn id="153" dur="500"/>
                                        <p:tgtEl>
                                          <p:spTgt spid="44059"/>
                                        </p:tgtEl>
                                      </p:cBhvr>
                                    </p:animEffect>
                                  </p:childTnLst>
                                </p:cTn>
                              </p:par>
                            </p:childTnLst>
                          </p:cTn>
                        </p:par>
                      </p:childTnLst>
                    </p:cTn>
                  </p:par>
                  <p:par>
                    <p:cTn id="154" fill="hold">
                      <p:stCondLst>
                        <p:cond delay="indefinite"/>
                      </p:stCondLst>
                      <p:childTnLst>
                        <p:par>
                          <p:cTn id="155" fill="hold">
                            <p:stCondLst>
                              <p:cond delay="0"/>
                            </p:stCondLst>
                            <p:childTnLst>
                              <p:par>
                                <p:cTn id="156" presetID="4" presetClass="entr" presetSubtype="16" fill="hold" grpId="0" nodeType="clickEffect">
                                  <p:stCondLst>
                                    <p:cond delay="0"/>
                                  </p:stCondLst>
                                  <p:childTnLst>
                                    <p:set>
                                      <p:cBhvr>
                                        <p:cTn id="157" dur="1" fill="hold">
                                          <p:stCondLst>
                                            <p:cond delay="0"/>
                                          </p:stCondLst>
                                        </p:cTn>
                                        <p:tgtEl>
                                          <p:spTgt spid="44056"/>
                                        </p:tgtEl>
                                        <p:attrNameLst>
                                          <p:attrName>style.visibility</p:attrName>
                                        </p:attrNameLst>
                                      </p:cBhvr>
                                      <p:to>
                                        <p:strVal val="visible"/>
                                      </p:to>
                                    </p:set>
                                    <p:animEffect transition="in" filter="box(in)">
                                      <p:cBhvr>
                                        <p:cTn id="158" dur="500"/>
                                        <p:tgtEl>
                                          <p:spTgt spid="44056"/>
                                        </p:tgtEl>
                                      </p:cBhvr>
                                    </p:animEffect>
                                  </p:childTnLst>
                                </p:cTn>
                              </p:par>
                            </p:childTnLst>
                          </p:cTn>
                        </p:par>
                      </p:childTnLst>
                    </p:cTn>
                  </p:par>
                  <p:par>
                    <p:cTn id="159" fill="hold">
                      <p:stCondLst>
                        <p:cond delay="indefinite"/>
                      </p:stCondLst>
                      <p:childTnLst>
                        <p:par>
                          <p:cTn id="160" fill="hold">
                            <p:stCondLst>
                              <p:cond delay="0"/>
                            </p:stCondLst>
                            <p:childTnLst>
                              <p:par>
                                <p:cTn id="161" presetID="4" presetClass="entr" presetSubtype="16" fill="hold" grpId="0" nodeType="clickEffect">
                                  <p:stCondLst>
                                    <p:cond delay="0"/>
                                  </p:stCondLst>
                                  <p:childTnLst>
                                    <p:set>
                                      <p:cBhvr>
                                        <p:cTn id="162" dur="1" fill="hold">
                                          <p:stCondLst>
                                            <p:cond delay="0"/>
                                          </p:stCondLst>
                                        </p:cTn>
                                        <p:tgtEl>
                                          <p:spTgt spid="44057"/>
                                        </p:tgtEl>
                                        <p:attrNameLst>
                                          <p:attrName>style.visibility</p:attrName>
                                        </p:attrNameLst>
                                      </p:cBhvr>
                                      <p:to>
                                        <p:strVal val="visible"/>
                                      </p:to>
                                    </p:set>
                                    <p:animEffect transition="in" filter="box(in)">
                                      <p:cBhvr>
                                        <p:cTn id="163" dur="500"/>
                                        <p:tgtEl>
                                          <p:spTgt spid="44057"/>
                                        </p:tgtEl>
                                      </p:cBhvr>
                                    </p:animEffect>
                                  </p:childTnLst>
                                </p:cTn>
                              </p:par>
                            </p:childTnLst>
                          </p:cTn>
                        </p:par>
                      </p:childTnLst>
                    </p:cTn>
                  </p:par>
                  <p:par>
                    <p:cTn id="164" fill="hold">
                      <p:stCondLst>
                        <p:cond delay="indefinite"/>
                      </p:stCondLst>
                      <p:childTnLst>
                        <p:par>
                          <p:cTn id="165" fill="hold">
                            <p:stCondLst>
                              <p:cond delay="0"/>
                            </p:stCondLst>
                            <p:childTnLst>
                              <p:par>
                                <p:cTn id="166" presetID="54" presetClass="entr" presetSubtype="0" accel="100000" fill="hold" grpId="0" nodeType="clickEffect">
                                  <p:stCondLst>
                                    <p:cond delay="0"/>
                                  </p:stCondLst>
                                  <p:childTnLst>
                                    <p:set>
                                      <p:cBhvr>
                                        <p:cTn id="167" dur="1" fill="hold">
                                          <p:stCondLst>
                                            <p:cond delay="0"/>
                                          </p:stCondLst>
                                        </p:cTn>
                                        <p:tgtEl>
                                          <p:spTgt spid="44041"/>
                                        </p:tgtEl>
                                        <p:attrNameLst>
                                          <p:attrName>style.visibility</p:attrName>
                                        </p:attrNameLst>
                                      </p:cBhvr>
                                      <p:to>
                                        <p:strVal val="visible"/>
                                      </p:to>
                                    </p:set>
                                    <p:anim calcmode="lin" valueType="num">
                                      <p:cBhvr>
                                        <p:cTn id="168" dur="500" fill="hold"/>
                                        <p:tgtEl>
                                          <p:spTgt spid="44041"/>
                                        </p:tgtEl>
                                        <p:attrNameLst>
                                          <p:attrName>ppt_w</p:attrName>
                                        </p:attrNameLst>
                                      </p:cBhvr>
                                      <p:tavLst>
                                        <p:tav tm="0">
                                          <p:val>
                                            <p:strVal val="#ppt_w*0.05"/>
                                          </p:val>
                                        </p:tav>
                                        <p:tav tm="100000">
                                          <p:val>
                                            <p:strVal val="#ppt_w"/>
                                          </p:val>
                                        </p:tav>
                                      </p:tavLst>
                                    </p:anim>
                                    <p:anim calcmode="lin" valueType="num">
                                      <p:cBhvr>
                                        <p:cTn id="169" dur="500" fill="hold"/>
                                        <p:tgtEl>
                                          <p:spTgt spid="44041"/>
                                        </p:tgtEl>
                                        <p:attrNameLst>
                                          <p:attrName>ppt_h</p:attrName>
                                        </p:attrNameLst>
                                      </p:cBhvr>
                                      <p:tavLst>
                                        <p:tav tm="0">
                                          <p:val>
                                            <p:strVal val="#ppt_h"/>
                                          </p:val>
                                        </p:tav>
                                        <p:tav tm="100000">
                                          <p:val>
                                            <p:strVal val="#ppt_h"/>
                                          </p:val>
                                        </p:tav>
                                      </p:tavLst>
                                    </p:anim>
                                    <p:anim calcmode="lin" valueType="num">
                                      <p:cBhvr>
                                        <p:cTn id="170" dur="500" fill="hold"/>
                                        <p:tgtEl>
                                          <p:spTgt spid="44041"/>
                                        </p:tgtEl>
                                        <p:attrNameLst>
                                          <p:attrName>ppt_x</p:attrName>
                                        </p:attrNameLst>
                                      </p:cBhvr>
                                      <p:tavLst>
                                        <p:tav tm="0">
                                          <p:val>
                                            <p:strVal val="#ppt_x-.2"/>
                                          </p:val>
                                        </p:tav>
                                        <p:tav tm="100000">
                                          <p:val>
                                            <p:strVal val="#ppt_x"/>
                                          </p:val>
                                        </p:tav>
                                      </p:tavLst>
                                    </p:anim>
                                    <p:anim calcmode="lin" valueType="num">
                                      <p:cBhvr>
                                        <p:cTn id="171" dur="500" fill="hold"/>
                                        <p:tgtEl>
                                          <p:spTgt spid="44041"/>
                                        </p:tgtEl>
                                        <p:attrNameLst>
                                          <p:attrName>ppt_y</p:attrName>
                                        </p:attrNameLst>
                                      </p:cBhvr>
                                      <p:tavLst>
                                        <p:tav tm="0">
                                          <p:val>
                                            <p:strVal val="#ppt_y"/>
                                          </p:val>
                                        </p:tav>
                                        <p:tav tm="100000">
                                          <p:val>
                                            <p:strVal val="#ppt_y"/>
                                          </p:val>
                                        </p:tav>
                                      </p:tavLst>
                                    </p:anim>
                                    <p:animEffect transition="in" filter="fade">
                                      <p:cBhvr>
                                        <p:cTn id="172" dur="500"/>
                                        <p:tgtEl>
                                          <p:spTgt spid="44041"/>
                                        </p:tgtEl>
                                      </p:cBhvr>
                                    </p:animEffect>
                                  </p:childTnLst>
                                </p:cTn>
                              </p:par>
                            </p:childTnLst>
                          </p:cTn>
                        </p:par>
                      </p:childTnLst>
                    </p:cTn>
                  </p:par>
                  <p:par>
                    <p:cTn id="173" fill="hold">
                      <p:stCondLst>
                        <p:cond delay="indefinite"/>
                      </p:stCondLst>
                      <p:childTnLst>
                        <p:par>
                          <p:cTn id="174" fill="hold">
                            <p:stCondLst>
                              <p:cond delay="0"/>
                            </p:stCondLst>
                            <p:childTnLst>
                              <p:par>
                                <p:cTn id="175" presetID="27" presetClass="entr" presetSubtype="0" fill="hold" grpId="0" nodeType="clickEffect">
                                  <p:stCondLst>
                                    <p:cond delay="0"/>
                                  </p:stCondLst>
                                  <p:iterate type="lt">
                                    <p:tmPct val="50000"/>
                                  </p:iterate>
                                  <p:childTnLst>
                                    <p:set>
                                      <p:cBhvr>
                                        <p:cTn id="176" dur="1" fill="hold">
                                          <p:stCondLst>
                                            <p:cond delay="0"/>
                                          </p:stCondLst>
                                        </p:cTn>
                                        <p:tgtEl>
                                          <p:spTgt spid="44046"/>
                                        </p:tgtEl>
                                        <p:attrNameLst>
                                          <p:attrName>style.visibility</p:attrName>
                                        </p:attrNameLst>
                                      </p:cBhvr>
                                      <p:to>
                                        <p:strVal val="visible"/>
                                      </p:to>
                                    </p:set>
                                    <p:anim calcmode="discrete" valueType="clr">
                                      <p:cBhvr override="childStyle">
                                        <p:cTn id="177" dur="500"/>
                                        <p:tgtEl>
                                          <p:spTgt spid="44046"/>
                                        </p:tgtEl>
                                        <p:attrNameLst>
                                          <p:attrName>style.color</p:attrName>
                                        </p:attrNameLst>
                                      </p:cBhvr>
                                      <p:tavLst>
                                        <p:tav tm="0">
                                          <p:val>
                                            <p:clrVal>
                                              <a:schemeClr val="accent2"/>
                                            </p:clrVal>
                                          </p:val>
                                        </p:tav>
                                        <p:tav tm="50000">
                                          <p:val>
                                            <p:clrVal>
                                              <a:schemeClr val="hlink"/>
                                            </p:clrVal>
                                          </p:val>
                                        </p:tav>
                                      </p:tavLst>
                                    </p:anim>
                                    <p:anim calcmode="discrete" valueType="clr">
                                      <p:cBhvr>
                                        <p:cTn id="178" dur="500"/>
                                        <p:tgtEl>
                                          <p:spTgt spid="44046"/>
                                        </p:tgtEl>
                                        <p:attrNameLst>
                                          <p:attrName>fillcolor</p:attrName>
                                        </p:attrNameLst>
                                      </p:cBhvr>
                                      <p:tavLst>
                                        <p:tav tm="0">
                                          <p:val>
                                            <p:clrVal>
                                              <a:schemeClr val="accent2"/>
                                            </p:clrVal>
                                          </p:val>
                                        </p:tav>
                                        <p:tav tm="50000">
                                          <p:val>
                                            <p:clrVal>
                                              <a:schemeClr val="hlink"/>
                                            </p:clrVal>
                                          </p:val>
                                        </p:tav>
                                      </p:tavLst>
                                    </p:anim>
                                    <p:set>
                                      <p:cBhvr>
                                        <p:cTn id="179" dur="500"/>
                                        <p:tgtEl>
                                          <p:spTgt spid="44046"/>
                                        </p:tgtEl>
                                        <p:attrNameLst>
                                          <p:attrName>fill.type</p:attrName>
                                        </p:attrNameLst>
                                      </p:cBhvr>
                                      <p:to>
                                        <p:strVal val="solid"/>
                                      </p:to>
                                    </p:set>
                                  </p:childTnLst>
                                </p:cTn>
                              </p:par>
                            </p:childTnLst>
                          </p:cTn>
                        </p:par>
                      </p:childTnLst>
                    </p:cTn>
                  </p:par>
                  <p:par>
                    <p:cTn id="180" fill="hold">
                      <p:stCondLst>
                        <p:cond delay="indefinite"/>
                      </p:stCondLst>
                      <p:childTnLst>
                        <p:par>
                          <p:cTn id="181" fill="hold">
                            <p:stCondLst>
                              <p:cond delay="0"/>
                            </p:stCondLst>
                            <p:childTnLst>
                              <p:par>
                                <p:cTn id="182" presetID="27" presetClass="entr" presetSubtype="0" fill="hold" grpId="0" nodeType="clickEffect">
                                  <p:stCondLst>
                                    <p:cond delay="0"/>
                                  </p:stCondLst>
                                  <p:iterate type="lt">
                                    <p:tmPct val="50000"/>
                                  </p:iterate>
                                  <p:childTnLst>
                                    <p:set>
                                      <p:cBhvr>
                                        <p:cTn id="183" dur="1" fill="hold">
                                          <p:stCondLst>
                                            <p:cond delay="0"/>
                                          </p:stCondLst>
                                        </p:cTn>
                                        <p:tgtEl>
                                          <p:spTgt spid="44047"/>
                                        </p:tgtEl>
                                        <p:attrNameLst>
                                          <p:attrName>style.visibility</p:attrName>
                                        </p:attrNameLst>
                                      </p:cBhvr>
                                      <p:to>
                                        <p:strVal val="visible"/>
                                      </p:to>
                                    </p:set>
                                    <p:anim calcmode="discrete" valueType="clr">
                                      <p:cBhvr override="childStyle">
                                        <p:cTn id="184" dur="500"/>
                                        <p:tgtEl>
                                          <p:spTgt spid="44047"/>
                                        </p:tgtEl>
                                        <p:attrNameLst>
                                          <p:attrName>style.color</p:attrName>
                                        </p:attrNameLst>
                                      </p:cBhvr>
                                      <p:tavLst>
                                        <p:tav tm="0">
                                          <p:val>
                                            <p:clrVal>
                                              <a:schemeClr val="accent2"/>
                                            </p:clrVal>
                                          </p:val>
                                        </p:tav>
                                        <p:tav tm="50000">
                                          <p:val>
                                            <p:clrVal>
                                              <a:schemeClr val="hlink"/>
                                            </p:clrVal>
                                          </p:val>
                                        </p:tav>
                                      </p:tavLst>
                                    </p:anim>
                                    <p:anim calcmode="discrete" valueType="clr">
                                      <p:cBhvr>
                                        <p:cTn id="185" dur="500"/>
                                        <p:tgtEl>
                                          <p:spTgt spid="44047"/>
                                        </p:tgtEl>
                                        <p:attrNameLst>
                                          <p:attrName>fillcolor</p:attrName>
                                        </p:attrNameLst>
                                      </p:cBhvr>
                                      <p:tavLst>
                                        <p:tav tm="0">
                                          <p:val>
                                            <p:clrVal>
                                              <a:schemeClr val="accent2"/>
                                            </p:clrVal>
                                          </p:val>
                                        </p:tav>
                                        <p:tav tm="50000">
                                          <p:val>
                                            <p:clrVal>
                                              <a:schemeClr val="hlink"/>
                                            </p:clrVal>
                                          </p:val>
                                        </p:tav>
                                      </p:tavLst>
                                    </p:anim>
                                    <p:set>
                                      <p:cBhvr>
                                        <p:cTn id="186" dur="500"/>
                                        <p:tgtEl>
                                          <p:spTgt spid="44047"/>
                                        </p:tgtEl>
                                        <p:attrNameLst>
                                          <p:attrName>fill.type</p:attrName>
                                        </p:attrNameLst>
                                      </p:cBhvr>
                                      <p:to>
                                        <p:strVal val="solid"/>
                                      </p:to>
                                    </p:set>
                                  </p:childTnLst>
                                </p:cTn>
                              </p:par>
                            </p:childTnLst>
                          </p:cTn>
                        </p:par>
                      </p:childTnLst>
                    </p:cTn>
                  </p:par>
                  <p:par>
                    <p:cTn id="187" fill="hold">
                      <p:stCondLst>
                        <p:cond delay="indefinite"/>
                      </p:stCondLst>
                      <p:childTnLst>
                        <p:par>
                          <p:cTn id="188" fill="hold">
                            <p:stCondLst>
                              <p:cond delay="0"/>
                            </p:stCondLst>
                            <p:childTnLst>
                              <p:par>
                                <p:cTn id="189" presetID="27" presetClass="entr" presetSubtype="0" fill="hold" grpId="0" nodeType="clickEffect">
                                  <p:stCondLst>
                                    <p:cond delay="0"/>
                                  </p:stCondLst>
                                  <p:iterate type="lt">
                                    <p:tmPct val="50000"/>
                                  </p:iterate>
                                  <p:childTnLst>
                                    <p:set>
                                      <p:cBhvr>
                                        <p:cTn id="190" dur="1" fill="hold">
                                          <p:stCondLst>
                                            <p:cond delay="0"/>
                                          </p:stCondLst>
                                        </p:cTn>
                                        <p:tgtEl>
                                          <p:spTgt spid="44055"/>
                                        </p:tgtEl>
                                        <p:attrNameLst>
                                          <p:attrName>style.visibility</p:attrName>
                                        </p:attrNameLst>
                                      </p:cBhvr>
                                      <p:to>
                                        <p:strVal val="visible"/>
                                      </p:to>
                                    </p:set>
                                    <p:anim calcmode="discrete" valueType="clr">
                                      <p:cBhvr override="childStyle">
                                        <p:cTn id="191" dur="500"/>
                                        <p:tgtEl>
                                          <p:spTgt spid="44055"/>
                                        </p:tgtEl>
                                        <p:attrNameLst>
                                          <p:attrName>style.color</p:attrName>
                                        </p:attrNameLst>
                                      </p:cBhvr>
                                      <p:tavLst>
                                        <p:tav tm="0">
                                          <p:val>
                                            <p:clrVal>
                                              <a:schemeClr val="accent2"/>
                                            </p:clrVal>
                                          </p:val>
                                        </p:tav>
                                        <p:tav tm="50000">
                                          <p:val>
                                            <p:clrVal>
                                              <a:schemeClr val="hlink"/>
                                            </p:clrVal>
                                          </p:val>
                                        </p:tav>
                                      </p:tavLst>
                                    </p:anim>
                                    <p:anim calcmode="discrete" valueType="clr">
                                      <p:cBhvr>
                                        <p:cTn id="192" dur="500"/>
                                        <p:tgtEl>
                                          <p:spTgt spid="44055"/>
                                        </p:tgtEl>
                                        <p:attrNameLst>
                                          <p:attrName>fillcolor</p:attrName>
                                        </p:attrNameLst>
                                      </p:cBhvr>
                                      <p:tavLst>
                                        <p:tav tm="0">
                                          <p:val>
                                            <p:clrVal>
                                              <a:schemeClr val="accent2"/>
                                            </p:clrVal>
                                          </p:val>
                                        </p:tav>
                                        <p:tav tm="50000">
                                          <p:val>
                                            <p:clrVal>
                                              <a:schemeClr val="hlink"/>
                                            </p:clrVal>
                                          </p:val>
                                        </p:tav>
                                      </p:tavLst>
                                    </p:anim>
                                    <p:set>
                                      <p:cBhvr>
                                        <p:cTn id="193" dur="500"/>
                                        <p:tgtEl>
                                          <p:spTgt spid="44055"/>
                                        </p:tgtEl>
                                        <p:attrNameLst>
                                          <p:attrName>fill.type</p:attrName>
                                        </p:attrNameLst>
                                      </p:cBhvr>
                                      <p:to>
                                        <p:strVal val="solid"/>
                                      </p:to>
                                    </p:set>
                                  </p:childTnLst>
                                </p:cTn>
                              </p:par>
                            </p:childTnLst>
                          </p:cTn>
                        </p:par>
                      </p:childTnLst>
                    </p:cTn>
                  </p:par>
                  <p:par>
                    <p:cTn id="194" fill="hold">
                      <p:stCondLst>
                        <p:cond delay="indefinite"/>
                      </p:stCondLst>
                      <p:childTnLst>
                        <p:par>
                          <p:cTn id="195" fill="hold">
                            <p:stCondLst>
                              <p:cond delay="0"/>
                            </p:stCondLst>
                            <p:childTnLst>
                              <p:par>
                                <p:cTn id="196" presetID="27" presetClass="entr" presetSubtype="0" fill="hold" grpId="0" nodeType="clickEffect">
                                  <p:stCondLst>
                                    <p:cond delay="0"/>
                                  </p:stCondLst>
                                  <p:iterate type="lt">
                                    <p:tmPct val="50000"/>
                                  </p:iterate>
                                  <p:childTnLst>
                                    <p:set>
                                      <p:cBhvr>
                                        <p:cTn id="197" dur="1" fill="hold">
                                          <p:stCondLst>
                                            <p:cond delay="0"/>
                                          </p:stCondLst>
                                        </p:cTn>
                                        <p:tgtEl>
                                          <p:spTgt spid="44060"/>
                                        </p:tgtEl>
                                        <p:attrNameLst>
                                          <p:attrName>style.visibility</p:attrName>
                                        </p:attrNameLst>
                                      </p:cBhvr>
                                      <p:to>
                                        <p:strVal val="visible"/>
                                      </p:to>
                                    </p:set>
                                    <p:anim calcmode="discrete" valueType="clr">
                                      <p:cBhvr override="childStyle">
                                        <p:cTn id="198" dur="500"/>
                                        <p:tgtEl>
                                          <p:spTgt spid="44060"/>
                                        </p:tgtEl>
                                        <p:attrNameLst>
                                          <p:attrName>style.color</p:attrName>
                                        </p:attrNameLst>
                                      </p:cBhvr>
                                      <p:tavLst>
                                        <p:tav tm="0">
                                          <p:val>
                                            <p:clrVal>
                                              <a:schemeClr val="accent2"/>
                                            </p:clrVal>
                                          </p:val>
                                        </p:tav>
                                        <p:tav tm="50000">
                                          <p:val>
                                            <p:clrVal>
                                              <a:schemeClr val="hlink"/>
                                            </p:clrVal>
                                          </p:val>
                                        </p:tav>
                                      </p:tavLst>
                                    </p:anim>
                                    <p:anim calcmode="discrete" valueType="clr">
                                      <p:cBhvr>
                                        <p:cTn id="199" dur="500"/>
                                        <p:tgtEl>
                                          <p:spTgt spid="44060"/>
                                        </p:tgtEl>
                                        <p:attrNameLst>
                                          <p:attrName>fillcolor</p:attrName>
                                        </p:attrNameLst>
                                      </p:cBhvr>
                                      <p:tavLst>
                                        <p:tav tm="0">
                                          <p:val>
                                            <p:clrVal>
                                              <a:schemeClr val="accent2"/>
                                            </p:clrVal>
                                          </p:val>
                                        </p:tav>
                                        <p:tav tm="50000">
                                          <p:val>
                                            <p:clrVal>
                                              <a:schemeClr val="hlink"/>
                                            </p:clrVal>
                                          </p:val>
                                        </p:tav>
                                      </p:tavLst>
                                    </p:anim>
                                    <p:set>
                                      <p:cBhvr>
                                        <p:cTn id="200" dur="500"/>
                                        <p:tgtEl>
                                          <p:spTgt spid="440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40" grpId="0"/>
      <p:bldP spid="44035" grpId="0" animBg="1"/>
      <p:bldP spid="44037" grpId="0" animBg="1"/>
      <p:bldP spid="44039" grpId="0"/>
      <p:bldP spid="44041" grpId="0"/>
      <p:bldP spid="44042" grpId="0" animBg="1"/>
      <p:bldP spid="44043" grpId="0" animBg="1"/>
      <p:bldP spid="44044" grpId="0"/>
      <p:bldP spid="44046" grpId="0"/>
      <p:bldP spid="44047" grpId="0"/>
      <p:bldP spid="44048" grpId="0" animBg="1"/>
      <p:bldP spid="44050" grpId="0"/>
      <p:bldP spid="44051" grpId="0"/>
      <p:bldP spid="44052" grpId="0" animBg="1"/>
      <p:bldP spid="44053" grpId="0" animBg="1"/>
      <p:bldP spid="44055" grpId="0"/>
      <p:bldP spid="44056" grpId="0" animBg="1"/>
      <p:bldP spid="44057" grpId="0"/>
      <p:bldP spid="44058" grpId="0" animBg="1"/>
      <p:bldP spid="44059" grpId="0"/>
      <p:bldP spid="44060" grpId="0"/>
      <p:bldP spid="44061" grpId="0" animBg="1"/>
      <p:bldP spid="44062" grpId="0"/>
      <p:bldP spid="44064" grpId="0" animBg="1"/>
      <p:bldP spid="44065" grpId="0"/>
      <p:bldP spid="44066" grpId="0" animBg="1"/>
      <p:bldP spid="44070" grpId="0" animBg="1"/>
      <p:bldP spid="44071" grpId="0"/>
      <p:bldP spid="440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5058" name="Rectangle 2"/>
          <p:cNvSpPr/>
          <p:nvPr/>
        </p:nvSpPr>
        <p:spPr>
          <a:xfrm>
            <a:off x="687388" y="1230313"/>
            <a:ext cx="7848600" cy="4478337"/>
          </a:xfrm>
          <a:prstGeom prst="rect">
            <a:avLst/>
          </a:prstGeom>
          <a:noFill/>
          <a:ln w="9525">
            <a:noFill/>
          </a:ln>
        </p:spPr>
        <p:txBody>
          <a:bodyPr anchor="t" anchorCtr="0">
            <a:spAutoFit/>
          </a:bodyPr>
          <a:lstStyle/>
          <a:p>
            <a:pPr>
              <a:buFontTx/>
            </a:pPr>
            <a:r>
              <a:rPr lang="zh-CN" altLang="en-US" sz="3200" b="1" u="sng">
                <a:solidFill>
                  <a:srgbClr val="000000"/>
                </a:solidFill>
                <a:latin typeface="仿宋_GB2312" pitchFamily="49" charset="-122"/>
                <a:ea typeface="仿宋_GB2312" pitchFamily="49" charset="-122"/>
              </a:rPr>
              <a:t>桑</a:t>
            </a:r>
            <a:r>
              <a:rPr lang="zh-CN" altLang="en-US" sz="3200" b="1" u="sng">
                <a:solidFill>
                  <a:srgbClr val="FF0000"/>
                </a:solidFill>
                <a:latin typeface="仿宋_GB2312" pitchFamily="49" charset="-122"/>
                <a:ea typeface="仿宋_GB2312" pitchFamily="49" charset="-122"/>
              </a:rPr>
              <a:t>之</a:t>
            </a:r>
            <a:r>
              <a:rPr lang="zh-CN" altLang="en-US" sz="3200" b="1" u="sng">
                <a:solidFill>
                  <a:srgbClr val="000000"/>
                </a:solidFill>
                <a:latin typeface="仿宋_GB2312" pitchFamily="49" charset="-122"/>
                <a:ea typeface="仿宋_GB2312" pitchFamily="49" charset="-122"/>
              </a:rPr>
              <a:t>未落，其叶</a:t>
            </a:r>
            <a:r>
              <a:rPr lang="zh-CN" altLang="en-US" sz="3200" b="1" u="sng">
                <a:solidFill>
                  <a:srgbClr val="FF0000"/>
                </a:solidFill>
                <a:latin typeface="仿宋_GB2312" pitchFamily="49" charset="-122"/>
                <a:ea typeface="仿宋_GB2312" pitchFamily="49" charset="-122"/>
              </a:rPr>
              <a:t>沃若</a:t>
            </a:r>
            <a:r>
              <a:rPr lang="zh-CN" altLang="en-US" sz="3200" b="1" u="sng">
                <a:solidFill>
                  <a:srgbClr val="000000"/>
                </a:solidFill>
                <a:latin typeface="仿宋_GB2312" pitchFamily="49" charset="-122"/>
                <a:ea typeface="仿宋_GB2312" pitchFamily="49" charset="-122"/>
              </a:rPr>
              <a:t>。</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FF0000"/>
                </a:solidFill>
                <a:latin typeface="仿宋_GB2312" pitchFamily="49" charset="-122"/>
                <a:ea typeface="仿宋_GB2312" pitchFamily="49" charset="-122"/>
              </a:rPr>
              <a:t>于</a:t>
            </a:r>
            <a:r>
              <a:rPr lang="zh-CN" altLang="en-US" sz="3200" b="1" u="sng">
                <a:solidFill>
                  <a:srgbClr val="000000"/>
                </a:solidFill>
                <a:latin typeface="仿宋_GB2312" pitchFamily="49" charset="-122"/>
                <a:ea typeface="仿宋_GB2312" pitchFamily="49" charset="-122"/>
              </a:rPr>
              <a:t>嗟鸠兮，无食桑葚。</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000000"/>
                </a:solidFill>
                <a:latin typeface="仿宋_GB2312" pitchFamily="49" charset="-122"/>
                <a:ea typeface="仿宋_GB2312" pitchFamily="49" charset="-122"/>
              </a:rPr>
              <a:t>于嗟女兮，无与</a:t>
            </a:r>
            <a:r>
              <a:rPr lang="zh-CN" altLang="en-US" sz="3200" b="1" u="sng">
                <a:solidFill>
                  <a:srgbClr val="FF0000"/>
                </a:solidFill>
                <a:latin typeface="仿宋_GB2312" pitchFamily="49" charset="-122"/>
                <a:ea typeface="仿宋_GB2312" pitchFamily="49" charset="-122"/>
              </a:rPr>
              <a:t>士耽</a:t>
            </a:r>
            <a:r>
              <a:rPr lang="en-US" altLang="zh-CN" sz="3200" b="1" u="sng">
                <a:solidFill>
                  <a:srgbClr val="000000"/>
                </a:solidFill>
                <a:latin typeface="仿宋_GB2312" pitchFamily="49" charset="-122"/>
                <a:ea typeface="仿宋_GB2312" pitchFamily="49" charset="-122"/>
              </a:rPr>
              <a:t>! </a:t>
            </a:r>
            <a:endParaRPr lang="en-US" altLang="zh-CN" sz="3200" b="1" u="sng">
              <a:solidFill>
                <a:srgbClr val="000000"/>
              </a:solidFill>
              <a:latin typeface="仿宋_GB2312" pitchFamily="49" charset="-122"/>
              <a:ea typeface="仿宋_GB2312" pitchFamily="49" charset="-122"/>
            </a:endParaRPr>
          </a:p>
          <a:p>
            <a:pPr>
              <a:buFontTx/>
            </a:pPr>
            <a:endParaRPr lang="en-US" altLang="zh-CN" sz="3200" b="1" u="sng">
              <a:solidFill>
                <a:srgbClr val="000000"/>
              </a:solidFill>
              <a:latin typeface="仿宋_GB2312" pitchFamily="49" charset="-122"/>
              <a:ea typeface="仿宋_GB2312" pitchFamily="49" charset="-122"/>
            </a:endParaRPr>
          </a:p>
          <a:p>
            <a:pPr>
              <a:buFontTx/>
            </a:pPr>
            <a:r>
              <a:rPr lang="zh-CN" altLang="en-US" sz="3200" b="1" u="sng">
                <a:solidFill>
                  <a:srgbClr val="000000"/>
                </a:solidFill>
                <a:latin typeface="仿宋_GB2312" pitchFamily="49" charset="-122"/>
                <a:ea typeface="仿宋_GB2312" pitchFamily="49" charset="-122"/>
              </a:rPr>
              <a:t>士</a:t>
            </a:r>
            <a:r>
              <a:rPr lang="zh-CN" altLang="en-US" sz="3200" b="1" u="sng">
                <a:solidFill>
                  <a:srgbClr val="FF0000"/>
                </a:solidFill>
                <a:latin typeface="仿宋_GB2312" pitchFamily="49" charset="-122"/>
                <a:ea typeface="仿宋_GB2312" pitchFamily="49" charset="-122"/>
              </a:rPr>
              <a:t>之</a:t>
            </a:r>
            <a:r>
              <a:rPr lang="zh-CN" altLang="en-US" sz="3200" b="1" u="sng">
                <a:solidFill>
                  <a:srgbClr val="000000"/>
                </a:solidFill>
                <a:latin typeface="仿宋_GB2312" pitchFamily="49" charset="-122"/>
                <a:ea typeface="仿宋_GB2312" pitchFamily="49" charset="-122"/>
              </a:rPr>
              <a:t>耽兮，犹可</a:t>
            </a:r>
            <a:r>
              <a:rPr lang="zh-CN" altLang="en-US" sz="3200" b="1" u="sng">
                <a:solidFill>
                  <a:srgbClr val="FF0000"/>
                </a:solidFill>
                <a:latin typeface="仿宋_GB2312" pitchFamily="49" charset="-122"/>
                <a:ea typeface="仿宋_GB2312" pitchFamily="49" charset="-122"/>
              </a:rPr>
              <a:t>说</a:t>
            </a:r>
            <a:r>
              <a:rPr lang="zh-CN" altLang="en-US" sz="3200" b="1" u="sng">
                <a:solidFill>
                  <a:srgbClr val="000000"/>
                </a:solidFill>
                <a:latin typeface="仿宋_GB2312" pitchFamily="49" charset="-122"/>
                <a:ea typeface="仿宋_GB2312" pitchFamily="49" charset="-122"/>
              </a:rPr>
              <a:t>也。</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000000"/>
                </a:solidFill>
                <a:latin typeface="仿宋_GB2312" pitchFamily="49" charset="-122"/>
                <a:ea typeface="仿宋_GB2312" pitchFamily="49" charset="-122"/>
              </a:rPr>
              <a:t>女之耽兮，不可说也</a:t>
            </a:r>
            <a:r>
              <a:rPr lang="en-US" altLang="zh-CN" sz="3200" b="1" u="sng">
                <a:solidFill>
                  <a:srgbClr val="000000"/>
                </a:solidFill>
                <a:latin typeface="仿宋_GB2312" pitchFamily="49" charset="-122"/>
                <a:ea typeface="仿宋_GB2312" pitchFamily="49" charset="-122"/>
              </a:rPr>
              <a:t>!</a:t>
            </a:r>
            <a:endParaRPr lang="en-US" altLang="zh-CN" sz="3200" b="1" u="sng">
              <a:solidFill>
                <a:srgbClr val="000000"/>
              </a:solidFill>
              <a:latin typeface="仿宋_GB2312" pitchFamily="49" charset="-122"/>
              <a:ea typeface="仿宋_GB2312" pitchFamily="49" charset="-122"/>
            </a:endParaRPr>
          </a:p>
        </p:txBody>
      </p:sp>
      <p:sp>
        <p:nvSpPr>
          <p:cNvPr id="45059" name="Oval 3"/>
          <p:cNvSpPr/>
          <p:nvPr/>
        </p:nvSpPr>
        <p:spPr>
          <a:xfrm>
            <a:off x="1144588" y="1306513"/>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5060" name="Rectangle 4"/>
          <p:cNvSpPr/>
          <p:nvPr/>
        </p:nvSpPr>
        <p:spPr>
          <a:xfrm>
            <a:off x="846138" y="1812925"/>
            <a:ext cx="1422400"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主谓之间</a:t>
            </a:r>
            <a:endParaRPr lang="zh-CN" altLang="en-US" sz="2400" b="1">
              <a:solidFill>
                <a:srgbClr val="000099"/>
              </a:solidFill>
              <a:latin typeface="微软雅黑" panose="020B0503020204020204" charset="-122"/>
              <a:ea typeface="微软雅黑" panose="020B0503020204020204" charset="-122"/>
            </a:endParaRPr>
          </a:p>
        </p:txBody>
      </p:sp>
      <p:sp>
        <p:nvSpPr>
          <p:cNvPr id="45061" name="Oval 5"/>
          <p:cNvSpPr/>
          <p:nvPr/>
        </p:nvSpPr>
        <p:spPr>
          <a:xfrm>
            <a:off x="3582988" y="1230313"/>
            <a:ext cx="914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5062" name="Rectangle 6"/>
          <p:cNvSpPr/>
          <p:nvPr/>
        </p:nvSpPr>
        <p:spPr>
          <a:xfrm>
            <a:off x="3222625" y="1812925"/>
            <a:ext cx="1731963"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润泽的样子</a:t>
            </a:r>
            <a:endParaRPr lang="zh-CN" altLang="en-US" sz="2400" b="1">
              <a:solidFill>
                <a:srgbClr val="000099"/>
              </a:solidFill>
              <a:latin typeface="微软雅黑" panose="020B0503020204020204" charset="-122"/>
              <a:ea typeface="微软雅黑" panose="020B0503020204020204" charset="-122"/>
            </a:endParaRPr>
          </a:p>
        </p:txBody>
      </p:sp>
      <p:sp>
        <p:nvSpPr>
          <p:cNvPr id="45063" name="Rectangle 7"/>
          <p:cNvSpPr/>
          <p:nvPr/>
        </p:nvSpPr>
        <p:spPr>
          <a:xfrm>
            <a:off x="5022850" y="1309688"/>
            <a:ext cx="3278188" cy="830262"/>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桑树没有落叶的时候，</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它的叶子新鲜润泽。</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5064" name="Oval 8"/>
          <p:cNvSpPr/>
          <p:nvPr/>
        </p:nvSpPr>
        <p:spPr>
          <a:xfrm>
            <a:off x="687388" y="2297113"/>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5066" name="Rectangle 10"/>
          <p:cNvSpPr/>
          <p:nvPr/>
        </p:nvSpPr>
        <p:spPr>
          <a:xfrm>
            <a:off x="458788" y="2773363"/>
            <a:ext cx="2954337" cy="461962"/>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通“吁”，叹词，唉</a:t>
            </a:r>
            <a:endParaRPr lang="zh-CN" altLang="en-US" sz="2400" b="1">
              <a:solidFill>
                <a:srgbClr val="000099"/>
              </a:solidFill>
              <a:latin typeface="微软雅黑" panose="020B0503020204020204" charset="-122"/>
              <a:ea typeface="微软雅黑" panose="020B0503020204020204" charset="-122"/>
            </a:endParaRPr>
          </a:p>
        </p:txBody>
      </p:sp>
      <p:sp>
        <p:nvSpPr>
          <p:cNvPr id="45069" name="Rectangle 13"/>
          <p:cNvSpPr/>
          <p:nvPr/>
        </p:nvSpPr>
        <p:spPr>
          <a:xfrm>
            <a:off x="5094288" y="2317750"/>
            <a:ext cx="2808287" cy="830263"/>
          </a:xfrm>
          <a:prstGeom prst="rect">
            <a:avLst/>
          </a:prstGeom>
          <a:noFill/>
          <a:ln w="9525">
            <a:noFill/>
          </a:ln>
        </p:spPr>
        <p:txBody>
          <a:bodyPr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唉，斑鸠啊，</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不要贪吃桑葚。</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5070" name="Oval 14"/>
          <p:cNvSpPr/>
          <p:nvPr/>
        </p:nvSpPr>
        <p:spPr>
          <a:xfrm>
            <a:off x="3963988" y="3287713"/>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5071" name="Rectangle 15"/>
          <p:cNvSpPr/>
          <p:nvPr/>
        </p:nvSpPr>
        <p:spPr>
          <a:xfrm>
            <a:off x="3940175" y="3744913"/>
            <a:ext cx="803275" cy="461962"/>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沉溺</a:t>
            </a:r>
            <a:endParaRPr lang="zh-CN" altLang="en-US" sz="2400" b="1">
              <a:solidFill>
                <a:srgbClr val="000099"/>
              </a:solidFill>
              <a:latin typeface="微软雅黑" panose="020B0503020204020204" charset="-122"/>
              <a:ea typeface="微软雅黑" panose="020B0503020204020204" charset="-122"/>
            </a:endParaRPr>
          </a:p>
        </p:txBody>
      </p:sp>
      <p:sp>
        <p:nvSpPr>
          <p:cNvPr id="45072" name="Rectangle 16"/>
          <p:cNvSpPr/>
          <p:nvPr/>
        </p:nvSpPr>
        <p:spPr>
          <a:xfrm>
            <a:off x="5094288" y="3252788"/>
            <a:ext cx="3897312" cy="830262"/>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唉，女子啊，</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不要同男子沉溺于爱情中。</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5073" name="Oval 17"/>
          <p:cNvSpPr/>
          <p:nvPr/>
        </p:nvSpPr>
        <p:spPr>
          <a:xfrm>
            <a:off x="3582988" y="4202113"/>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5075" name="Rectangle 19"/>
          <p:cNvSpPr/>
          <p:nvPr/>
        </p:nvSpPr>
        <p:spPr>
          <a:xfrm>
            <a:off x="2820988" y="4724400"/>
            <a:ext cx="2349500"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通“脱”，解脱</a:t>
            </a:r>
            <a:endParaRPr lang="zh-CN" altLang="en-US" sz="2400" b="1">
              <a:solidFill>
                <a:srgbClr val="000099"/>
              </a:solidFill>
              <a:latin typeface="微软雅黑" panose="020B0503020204020204" charset="-122"/>
              <a:ea typeface="微软雅黑" panose="020B0503020204020204" charset="-122"/>
            </a:endParaRPr>
          </a:p>
        </p:txBody>
      </p:sp>
      <p:sp>
        <p:nvSpPr>
          <p:cNvPr id="45076" name="Rectangle 20"/>
          <p:cNvSpPr/>
          <p:nvPr/>
        </p:nvSpPr>
        <p:spPr>
          <a:xfrm>
            <a:off x="5094288" y="4208463"/>
            <a:ext cx="3278187" cy="830262"/>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男子沉溺于爱情之中，</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还可以解脱。</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5077" name="Rectangle 21"/>
          <p:cNvSpPr/>
          <p:nvPr/>
        </p:nvSpPr>
        <p:spPr>
          <a:xfrm>
            <a:off x="5094288" y="5197475"/>
            <a:ext cx="3278187" cy="830263"/>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女子沉溺于爱情之中，</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就无法解脱了。</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5078" name="Oval 22"/>
          <p:cNvSpPr/>
          <p:nvPr/>
        </p:nvSpPr>
        <p:spPr>
          <a:xfrm>
            <a:off x="1206500" y="4260850"/>
            <a:ext cx="4318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5079" name="Rectangle 23"/>
          <p:cNvSpPr/>
          <p:nvPr/>
        </p:nvSpPr>
        <p:spPr>
          <a:xfrm>
            <a:off x="917575" y="4694238"/>
            <a:ext cx="1422400" cy="461962"/>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主谓之间</a:t>
            </a:r>
            <a:endParaRPr lang="zh-CN" altLang="en-US" sz="2400" b="1">
              <a:solidFill>
                <a:srgbClr val="000099"/>
              </a:solidFill>
              <a:latin typeface="微软雅黑" panose="020B0503020204020204" charset="-122"/>
              <a:ea typeface="微软雅黑" panose="020B0503020204020204" charset="-122"/>
            </a:endParaRPr>
          </a:p>
        </p:txBody>
      </p:sp>
      <p:sp>
        <p:nvSpPr>
          <p:cNvPr id="45080" name="Oval 24"/>
          <p:cNvSpPr/>
          <p:nvPr/>
        </p:nvSpPr>
        <p:spPr>
          <a:xfrm>
            <a:off x="3582988" y="3252788"/>
            <a:ext cx="460375"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5081" name="Rectangle 25"/>
          <p:cNvSpPr/>
          <p:nvPr/>
        </p:nvSpPr>
        <p:spPr>
          <a:xfrm>
            <a:off x="3201988" y="3733800"/>
            <a:ext cx="803275"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男子</a:t>
            </a:r>
            <a:endParaRPr lang="zh-CN" altLang="en-US" sz="2400" b="1">
              <a:solidFill>
                <a:srgbClr val="000099"/>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 to="" calcmode="lin" valueType="num">
                                      <p:cBhvr>
                                        <p:cTn id="7" dur="1" fill="hold"/>
                                        <p:tgtEl>
                                          <p:spTgt spid="45058"/>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5059"/>
                                        </p:tgtEl>
                                        <p:attrNameLst>
                                          <p:attrName>style.visibility</p:attrName>
                                        </p:attrNameLst>
                                      </p:cBhvr>
                                      <p:to>
                                        <p:strVal val="visible"/>
                                      </p:to>
                                    </p:set>
                                    <p:animEffect transition="in" filter="box(in)">
                                      <p:cBhvr>
                                        <p:cTn id="12" dur="500"/>
                                        <p:tgtEl>
                                          <p:spTgt spid="4505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060"/>
                                        </p:tgtEl>
                                        <p:attrNameLst>
                                          <p:attrName>style.visibility</p:attrName>
                                        </p:attrNameLst>
                                      </p:cBhvr>
                                      <p:to>
                                        <p:strVal val="visible"/>
                                      </p:to>
                                    </p:set>
                                    <p:animEffect transition="in" filter="box(in)">
                                      <p:cBhvr>
                                        <p:cTn id="17" dur="500"/>
                                        <p:tgtEl>
                                          <p:spTgt spid="4506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5061"/>
                                        </p:tgtEl>
                                        <p:attrNameLst>
                                          <p:attrName>style.visibility</p:attrName>
                                        </p:attrNameLst>
                                      </p:cBhvr>
                                      <p:to>
                                        <p:strVal val="visible"/>
                                      </p:to>
                                    </p:set>
                                    <p:animEffect transition="in" filter="box(in)">
                                      <p:cBhvr>
                                        <p:cTn id="22" dur="500"/>
                                        <p:tgtEl>
                                          <p:spTgt spid="4506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5062"/>
                                        </p:tgtEl>
                                        <p:attrNameLst>
                                          <p:attrName>style.visibility</p:attrName>
                                        </p:attrNameLst>
                                      </p:cBhvr>
                                      <p:to>
                                        <p:strVal val="visible"/>
                                      </p:to>
                                    </p:set>
                                    <p:animEffect transition="in" filter="slide(fromBottom)">
                                      <p:cBhvr>
                                        <p:cTn id="27" dur="500"/>
                                        <p:tgtEl>
                                          <p:spTgt spid="4506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5064"/>
                                        </p:tgtEl>
                                        <p:attrNameLst>
                                          <p:attrName>style.visibility</p:attrName>
                                        </p:attrNameLst>
                                      </p:cBhvr>
                                      <p:to>
                                        <p:strVal val="visible"/>
                                      </p:to>
                                    </p:set>
                                    <p:animEffect transition="in" filter="box(in)">
                                      <p:cBhvr>
                                        <p:cTn id="32" dur="500"/>
                                        <p:tgtEl>
                                          <p:spTgt spid="45064"/>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grpId="0" nodeType="clickEffect">
                                  <p:stCondLst>
                                    <p:cond delay="0"/>
                                  </p:stCondLst>
                                  <p:childTnLst>
                                    <p:set>
                                      <p:cBhvr>
                                        <p:cTn id="36" dur="1" fill="hold">
                                          <p:stCondLst>
                                            <p:cond delay="0"/>
                                          </p:stCondLst>
                                        </p:cTn>
                                        <p:tgtEl>
                                          <p:spTgt spid="45066"/>
                                        </p:tgtEl>
                                        <p:attrNameLst>
                                          <p:attrName>style.visibility</p:attrName>
                                        </p:attrNameLst>
                                      </p:cBhvr>
                                      <p:to>
                                        <p:strVal val="visible"/>
                                      </p:to>
                                    </p:set>
                                    <p:anim calcmode="lin" valueType="num">
                                      <p:cBhvr>
                                        <p:cTn id="37" dur="500" fill="hold"/>
                                        <p:tgtEl>
                                          <p:spTgt spid="45066"/>
                                        </p:tgtEl>
                                        <p:attrNameLst>
                                          <p:attrName>ppt_w</p:attrName>
                                        </p:attrNameLst>
                                      </p:cBhvr>
                                      <p:tavLst>
                                        <p:tav tm="0">
                                          <p:val>
                                            <p:strVal val="#ppt_w*0.05"/>
                                          </p:val>
                                        </p:tav>
                                        <p:tav tm="100000">
                                          <p:val>
                                            <p:strVal val="#ppt_w"/>
                                          </p:val>
                                        </p:tav>
                                      </p:tavLst>
                                    </p:anim>
                                    <p:anim calcmode="lin" valueType="num">
                                      <p:cBhvr>
                                        <p:cTn id="38" dur="500" fill="hold"/>
                                        <p:tgtEl>
                                          <p:spTgt spid="45066"/>
                                        </p:tgtEl>
                                        <p:attrNameLst>
                                          <p:attrName>ppt_h</p:attrName>
                                        </p:attrNameLst>
                                      </p:cBhvr>
                                      <p:tavLst>
                                        <p:tav tm="0">
                                          <p:val>
                                            <p:strVal val="#ppt_h"/>
                                          </p:val>
                                        </p:tav>
                                        <p:tav tm="100000">
                                          <p:val>
                                            <p:strVal val="#ppt_h"/>
                                          </p:val>
                                        </p:tav>
                                      </p:tavLst>
                                    </p:anim>
                                    <p:anim calcmode="lin" valueType="num">
                                      <p:cBhvr>
                                        <p:cTn id="39" dur="500" fill="hold"/>
                                        <p:tgtEl>
                                          <p:spTgt spid="45066"/>
                                        </p:tgtEl>
                                        <p:attrNameLst>
                                          <p:attrName>ppt_x</p:attrName>
                                        </p:attrNameLst>
                                      </p:cBhvr>
                                      <p:tavLst>
                                        <p:tav tm="0">
                                          <p:val>
                                            <p:strVal val="#ppt_x-.2"/>
                                          </p:val>
                                        </p:tav>
                                        <p:tav tm="100000">
                                          <p:val>
                                            <p:strVal val="#ppt_x"/>
                                          </p:val>
                                        </p:tav>
                                      </p:tavLst>
                                    </p:anim>
                                    <p:anim calcmode="lin" valueType="num">
                                      <p:cBhvr>
                                        <p:cTn id="40" dur="500" fill="hold"/>
                                        <p:tgtEl>
                                          <p:spTgt spid="45066"/>
                                        </p:tgtEl>
                                        <p:attrNameLst>
                                          <p:attrName>ppt_y</p:attrName>
                                        </p:attrNameLst>
                                      </p:cBhvr>
                                      <p:tavLst>
                                        <p:tav tm="0">
                                          <p:val>
                                            <p:strVal val="#ppt_y"/>
                                          </p:val>
                                        </p:tav>
                                        <p:tav tm="100000">
                                          <p:val>
                                            <p:strVal val="#ppt_y"/>
                                          </p:val>
                                        </p:tav>
                                      </p:tavLst>
                                    </p:anim>
                                    <p:animEffect transition="in" filter="fade">
                                      <p:cBhvr>
                                        <p:cTn id="41" dur="500"/>
                                        <p:tgtEl>
                                          <p:spTgt spid="45066"/>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45080"/>
                                        </p:tgtEl>
                                        <p:attrNameLst>
                                          <p:attrName>style.visibility</p:attrName>
                                        </p:attrNameLst>
                                      </p:cBhvr>
                                      <p:to>
                                        <p:strVal val="visible"/>
                                      </p:to>
                                    </p:set>
                                    <p:animEffect transition="in" filter="box(in)">
                                      <p:cBhvr>
                                        <p:cTn id="46" dur="500"/>
                                        <p:tgtEl>
                                          <p:spTgt spid="45080"/>
                                        </p:tgtEl>
                                      </p:cBhvr>
                                    </p:animEffect>
                                  </p:childTnLst>
                                </p:cTn>
                              </p:par>
                            </p:childTnLst>
                          </p:cTn>
                        </p:par>
                      </p:childTnLst>
                    </p:cTn>
                  </p:par>
                  <p:par>
                    <p:cTn id="47" fill="hold">
                      <p:stCondLst>
                        <p:cond delay="indefinite"/>
                      </p:stCondLst>
                      <p:childTnLst>
                        <p:par>
                          <p:cTn id="48" fill="hold">
                            <p:stCondLst>
                              <p:cond delay="0"/>
                            </p:stCondLst>
                            <p:childTnLst>
                              <p:par>
                                <p:cTn id="49" presetID="54" presetClass="entr" presetSubtype="0" accel="100000" fill="hold" grpId="0" nodeType="clickEffect">
                                  <p:stCondLst>
                                    <p:cond delay="0"/>
                                  </p:stCondLst>
                                  <p:childTnLst>
                                    <p:set>
                                      <p:cBhvr>
                                        <p:cTn id="50" dur="1" fill="hold">
                                          <p:stCondLst>
                                            <p:cond delay="0"/>
                                          </p:stCondLst>
                                        </p:cTn>
                                        <p:tgtEl>
                                          <p:spTgt spid="45081"/>
                                        </p:tgtEl>
                                        <p:attrNameLst>
                                          <p:attrName>style.visibility</p:attrName>
                                        </p:attrNameLst>
                                      </p:cBhvr>
                                      <p:to>
                                        <p:strVal val="visible"/>
                                      </p:to>
                                    </p:set>
                                    <p:anim calcmode="lin" valueType="num">
                                      <p:cBhvr>
                                        <p:cTn id="51" dur="500" fill="hold"/>
                                        <p:tgtEl>
                                          <p:spTgt spid="45081"/>
                                        </p:tgtEl>
                                        <p:attrNameLst>
                                          <p:attrName>ppt_w</p:attrName>
                                        </p:attrNameLst>
                                      </p:cBhvr>
                                      <p:tavLst>
                                        <p:tav tm="0">
                                          <p:val>
                                            <p:strVal val="#ppt_w*0.05"/>
                                          </p:val>
                                        </p:tav>
                                        <p:tav tm="100000">
                                          <p:val>
                                            <p:strVal val="#ppt_w"/>
                                          </p:val>
                                        </p:tav>
                                      </p:tavLst>
                                    </p:anim>
                                    <p:anim calcmode="lin" valueType="num">
                                      <p:cBhvr>
                                        <p:cTn id="52" dur="500" fill="hold"/>
                                        <p:tgtEl>
                                          <p:spTgt spid="45081"/>
                                        </p:tgtEl>
                                        <p:attrNameLst>
                                          <p:attrName>ppt_h</p:attrName>
                                        </p:attrNameLst>
                                      </p:cBhvr>
                                      <p:tavLst>
                                        <p:tav tm="0">
                                          <p:val>
                                            <p:strVal val="#ppt_h"/>
                                          </p:val>
                                        </p:tav>
                                        <p:tav tm="100000">
                                          <p:val>
                                            <p:strVal val="#ppt_h"/>
                                          </p:val>
                                        </p:tav>
                                      </p:tavLst>
                                    </p:anim>
                                    <p:anim calcmode="lin" valueType="num">
                                      <p:cBhvr>
                                        <p:cTn id="53" dur="500" fill="hold"/>
                                        <p:tgtEl>
                                          <p:spTgt spid="45081"/>
                                        </p:tgtEl>
                                        <p:attrNameLst>
                                          <p:attrName>ppt_x</p:attrName>
                                        </p:attrNameLst>
                                      </p:cBhvr>
                                      <p:tavLst>
                                        <p:tav tm="0">
                                          <p:val>
                                            <p:strVal val="#ppt_x-.2"/>
                                          </p:val>
                                        </p:tav>
                                        <p:tav tm="100000">
                                          <p:val>
                                            <p:strVal val="#ppt_x"/>
                                          </p:val>
                                        </p:tav>
                                      </p:tavLst>
                                    </p:anim>
                                    <p:anim calcmode="lin" valueType="num">
                                      <p:cBhvr>
                                        <p:cTn id="54" dur="500" fill="hold"/>
                                        <p:tgtEl>
                                          <p:spTgt spid="45081"/>
                                        </p:tgtEl>
                                        <p:attrNameLst>
                                          <p:attrName>ppt_y</p:attrName>
                                        </p:attrNameLst>
                                      </p:cBhvr>
                                      <p:tavLst>
                                        <p:tav tm="0">
                                          <p:val>
                                            <p:strVal val="#ppt_y"/>
                                          </p:val>
                                        </p:tav>
                                        <p:tav tm="100000">
                                          <p:val>
                                            <p:strVal val="#ppt_y"/>
                                          </p:val>
                                        </p:tav>
                                      </p:tavLst>
                                    </p:anim>
                                    <p:animEffect transition="in" filter="fade">
                                      <p:cBhvr>
                                        <p:cTn id="55" dur="500"/>
                                        <p:tgtEl>
                                          <p:spTgt spid="45081"/>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45070"/>
                                        </p:tgtEl>
                                        <p:attrNameLst>
                                          <p:attrName>style.visibility</p:attrName>
                                        </p:attrNameLst>
                                      </p:cBhvr>
                                      <p:to>
                                        <p:strVal val="visible"/>
                                      </p:to>
                                    </p:set>
                                    <p:animEffect transition="in" filter="box(in)">
                                      <p:cBhvr>
                                        <p:cTn id="60" dur="500"/>
                                        <p:tgtEl>
                                          <p:spTgt spid="45070"/>
                                        </p:tgtEl>
                                      </p:cBhvr>
                                    </p:animEffect>
                                  </p:childTnLst>
                                </p:cTn>
                              </p:par>
                            </p:childTnLst>
                          </p:cTn>
                        </p:par>
                      </p:childTnLst>
                    </p:cTn>
                  </p:par>
                  <p:par>
                    <p:cTn id="61" fill="hold">
                      <p:stCondLst>
                        <p:cond delay="indefinite"/>
                      </p:stCondLst>
                      <p:childTnLst>
                        <p:par>
                          <p:cTn id="62" fill="hold">
                            <p:stCondLst>
                              <p:cond delay="0"/>
                            </p:stCondLst>
                            <p:childTnLst>
                              <p:par>
                                <p:cTn id="63" presetID="54" presetClass="entr" presetSubtype="0" accel="100000" fill="hold" grpId="0" nodeType="clickEffect">
                                  <p:stCondLst>
                                    <p:cond delay="0"/>
                                  </p:stCondLst>
                                  <p:childTnLst>
                                    <p:set>
                                      <p:cBhvr>
                                        <p:cTn id="64" dur="1" fill="hold">
                                          <p:stCondLst>
                                            <p:cond delay="0"/>
                                          </p:stCondLst>
                                        </p:cTn>
                                        <p:tgtEl>
                                          <p:spTgt spid="45071"/>
                                        </p:tgtEl>
                                        <p:attrNameLst>
                                          <p:attrName>style.visibility</p:attrName>
                                        </p:attrNameLst>
                                      </p:cBhvr>
                                      <p:to>
                                        <p:strVal val="visible"/>
                                      </p:to>
                                    </p:set>
                                    <p:anim calcmode="lin" valueType="num">
                                      <p:cBhvr>
                                        <p:cTn id="65" dur="500" fill="hold"/>
                                        <p:tgtEl>
                                          <p:spTgt spid="45071"/>
                                        </p:tgtEl>
                                        <p:attrNameLst>
                                          <p:attrName>ppt_w</p:attrName>
                                        </p:attrNameLst>
                                      </p:cBhvr>
                                      <p:tavLst>
                                        <p:tav tm="0">
                                          <p:val>
                                            <p:strVal val="#ppt_w*0.05"/>
                                          </p:val>
                                        </p:tav>
                                        <p:tav tm="100000">
                                          <p:val>
                                            <p:strVal val="#ppt_w"/>
                                          </p:val>
                                        </p:tav>
                                      </p:tavLst>
                                    </p:anim>
                                    <p:anim calcmode="lin" valueType="num">
                                      <p:cBhvr>
                                        <p:cTn id="66" dur="500" fill="hold"/>
                                        <p:tgtEl>
                                          <p:spTgt spid="45071"/>
                                        </p:tgtEl>
                                        <p:attrNameLst>
                                          <p:attrName>ppt_h</p:attrName>
                                        </p:attrNameLst>
                                      </p:cBhvr>
                                      <p:tavLst>
                                        <p:tav tm="0">
                                          <p:val>
                                            <p:strVal val="#ppt_h"/>
                                          </p:val>
                                        </p:tav>
                                        <p:tav tm="100000">
                                          <p:val>
                                            <p:strVal val="#ppt_h"/>
                                          </p:val>
                                        </p:tav>
                                      </p:tavLst>
                                    </p:anim>
                                    <p:anim calcmode="lin" valueType="num">
                                      <p:cBhvr>
                                        <p:cTn id="67" dur="500" fill="hold"/>
                                        <p:tgtEl>
                                          <p:spTgt spid="45071"/>
                                        </p:tgtEl>
                                        <p:attrNameLst>
                                          <p:attrName>ppt_x</p:attrName>
                                        </p:attrNameLst>
                                      </p:cBhvr>
                                      <p:tavLst>
                                        <p:tav tm="0">
                                          <p:val>
                                            <p:strVal val="#ppt_x-.2"/>
                                          </p:val>
                                        </p:tav>
                                        <p:tav tm="100000">
                                          <p:val>
                                            <p:strVal val="#ppt_x"/>
                                          </p:val>
                                        </p:tav>
                                      </p:tavLst>
                                    </p:anim>
                                    <p:anim calcmode="lin" valueType="num">
                                      <p:cBhvr>
                                        <p:cTn id="68" dur="500" fill="hold"/>
                                        <p:tgtEl>
                                          <p:spTgt spid="45071"/>
                                        </p:tgtEl>
                                        <p:attrNameLst>
                                          <p:attrName>ppt_y</p:attrName>
                                        </p:attrNameLst>
                                      </p:cBhvr>
                                      <p:tavLst>
                                        <p:tav tm="0">
                                          <p:val>
                                            <p:strVal val="#ppt_y"/>
                                          </p:val>
                                        </p:tav>
                                        <p:tav tm="100000">
                                          <p:val>
                                            <p:strVal val="#ppt_y"/>
                                          </p:val>
                                        </p:tav>
                                      </p:tavLst>
                                    </p:anim>
                                    <p:animEffect transition="in" filter="fade">
                                      <p:cBhvr>
                                        <p:cTn id="69" dur="500"/>
                                        <p:tgtEl>
                                          <p:spTgt spid="45071"/>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45078"/>
                                        </p:tgtEl>
                                        <p:attrNameLst>
                                          <p:attrName>style.visibility</p:attrName>
                                        </p:attrNameLst>
                                      </p:cBhvr>
                                      <p:to>
                                        <p:strVal val="visible"/>
                                      </p:to>
                                    </p:set>
                                    <p:animEffect transition="in" filter="box(in)">
                                      <p:cBhvr>
                                        <p:cTn id="74" dur="500"/>
                                        <p:tgtEl>
                                          <p:spTgt spid="45078"/>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45079"/>
                                        </p:tgtEl>
                                        <p:attrNameLst>
                                          <p:attrName>style.visibility</p:attrName>
                                        </p:attrNameLst>
                                      </p:cBhvr>
                                      <p:to>
                                        <p:strVal val="visible"/>
                                      </p:to>
                                    </p:set>
                                    <p:animEffect transition="in" filter="box(in)">
                                      <p:cBhvr>
                                        <p:cTn id="79" dur="500"/>
                                        <p:tgtEl>
                                          <p:spTgt spid="45079"/>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45073"/>
                                        </p:tgtEl>
                                        <p:attrNameLst>
                                          <p:attrName>style.visibility</p:attrName>
                                        </p:attrNameLst>
                                      </p:cBhvr>
                                      <p:to>
                                        <p:strVal val="visible"/>
                                      </p:to>
                                    </p:set>
                                    <p:animEffect transition="in" filter="box(in)">
                                      <p:cBhvr>
                                        <p:cTn id="84" dur="500"/>
                                        <p:tgtEl>
                                          <p:spTgt spid="45073"/>
                                        </p:tgtEl>
                                      </p:cBhvr>
                                    </p:animEffect>
                                  </p:childTnLst>
                                </p:cTn>
                              </p:par>
                            </p:childTnLst>
                          </p:cTn>
                        </p:par>
                      </p:childTnLst>
                    </p:cTn>
                  </p:par>
                  <p:par>
                    <p:cTn id="85" fill="hold">
                      <p:stCondLst>
                        <p:cond delay="indefinite"/>
                      </p:stCondLst>
                      <p:childTnLst>
                        <p:par>
                          <p:cTn id="86" fill="hold">
                            <p:stCondLst>
                              <p:cond delay="0"/>
                            </p:stCondLst>
                            <p:childTnLst>
                              <p:par>
                                <p:cTn id="87" presetID="54" presetClass="entr" presetSubtype="0" accel="100000" fill="hold" grpId="0" nodeType="clickEffect">
                                  <p:stCondLst>
                                    <p:cond delay="0"/>
                                  </p:stCondLst>
                                  <p:childTnLst>
                                    <p:set>
                                      <p:cBhvr>
                                        <p:cTn id="88" dur="1" fill="hold">
                                          <p:stCondLst>
                                            <p:cond delay="0"/>
                                          </p:stCondLst>
                                        </p:cTn>
                                        <p:tgtEl>
                                          <p:spTgt spid="45075"/>
                                        </p:tgtEl>
                                        <p:attrNameLst>
                                          <p:attrName>style.visibility</p:attrName>
                                        </p:attrNameLst>
                                      </p:cBhvr>
                                      <p:to>
                                        <p:strVal val="visible"/>
                                      </p:to>
                                    </p:set>
                                    <p:anim calcmode="lin" valueType="num">
                                      <p:cBhvr>
                                        <p:cTn id="89" dur="500" fill="hold"/>
                                        <p:tgtEl>
                                          <p:spTgt spid="45075"/>
                                        </p:tgtEl>
                                        <p:attrNameLst>
                                          <p:attrName>ppt_w</p:attrName>
                                        </p:attrNameLst>
                                      </p:cBhvr>
                                      <p:tavLst>
                                        <p:tav tm="0">
                                          <p:val>
                                            <p:strVal val="#ppt_w*0.05"/>
                                          </p:val>
                                        </p:tav>
                                        <p:tav tm="100000">
                                          <p:val>
                                            <p:strVal val="#ppt_w"/>
                                          </p:val>
                                        </p:tav>
                                      </p:tavLst>
                                    </p:anim>
                                    <p:anim calcmode="lin" valueType="num">
                                      <p:cBhvr>
                                        <p:cTn id="90" dur="500" fill="hold"/>
                                        <p:tgtEl>
                                          <p:spTgt spid="45075"/>
                                        </p:tgtEl>
                                        <p:attrNameLst>
                                          <p:attrName>ppt_h</p:attrName>
                                        </p:attrNameLst>
                                      </p:cBhvr>
                                      <p:tavLst>
                                        <p:tav tm="0">
                                          <p:val>
                                            <p:strVal val="#ppt_h"/>
                                          </p:val>
                                        </p:tav>
                                        <p:tav tm="100000">
                                          <p:val>
                                            <p:strVal val="#ppt_h"/>
                                          </p:val>
                                        </p:tav>
                                      </p:tavLst>
                                    </p:anim>
                                    <p:anim calcmode="lin" valueType="num">
                                      <p:cBhvr>
                                        <p:cTn id="91" dur="500" fill="hold"/>
                                        <p:tgtEl>
                                          <p:spTgt spid="45075"/>
                                        </p:tgtEl>
                                        <p:attrNameLst>
                                          <p:attrName>ppt_x</p:attrName>
                                        </p:attrNameLst>
                                      </p:cBhvr>
                                      <p:tavLst>
                                        <p:tav tm="0">
                                          <p:val>
                                            <p:strVal val="#ppt_x-.2"/>
                                          </p:val>
                                        </p:tav>
                                        <p:tav tm="100000">
                                          <p:val>
                                            <p:strVal val="#ppt_x"/>
                                          </p:val>
                                        </p:tav>
                                      </p:tavLst>
                                    </p:anim>
                                    <p:anim calcmode="lin" valueType="num">
                                      <p:cBhvr>
                                        <p:cTn id="92" dur="500" fill="hold"/>
                                        <p:tgtEl>
                                          <p:spTgt spid="45075"/>
                                        </p:tgtEl>
                                        <p:attrNameLst>
                                          <p:attrName>ppt_y</p:attrName>
                                        </p:attrNameLst>
                                      </p:cBhvr>
                                      <p:tavLst>
                                        <p:tav tm="0">
                                          <p:val>
                                            <p:strVal val="#ppt_y"/>
                                          </p:val>
                                        </p:tav>
                                        <p:tav tm="100000">
                                          <p:val>
                                            <p:strVal val="#ppt_y"/>
                                          </p:val>
                                        </p:tav>
                                      </p:tavLst>
                                    </p:anim>
                                    <p:animEffect transition="in" filter="fade">
                                      <p:cBhvr>
                                        <p:cTn id="93" dur="500"/>
                                        <p:tgtEl>
                                          <p:spTgt spid="45075"/>
                                        </p:tgtEl>
                                      </p:cBhvr>
                                    </p:animEffect>
                                  </p:childTnLst>
                                </p:cTn>
                              </p:par>
                            </p:childTnLst>
                          </p:cTn>
                        </p:par>
                      </p:childTnLst>
                    </p:cTn>
                  </p:par>
                  <p:par>
                    <p:cTn id="94" fill="hold">
                      <p:stCondLst>
                        <p:cond delay="indefinite"/>
                      </p:stCondLst>
                      <p:childTnLst>
                        <p:par>
                          <p:cTn id="95" fill="hold">
                            <p:stCondLst>
                              <p:cond delay="0"/>
                            </p:stCondLst>
                            <p:childTnLst>
                              <p:par>
                                <p:cTn id="96" presetID="12" presetClass="entr" presetSubtype="4" fill="hold" grpId="0" nodeType="clickEffect">
                                  <p:stCondLst>
                                    <p:cond delay="0"/>
                                  </p:stCondLst>
                                  <p:childTnLst>
                                    <p:set>
                                      <p:cBhvr>
                                        <p:cTn id="97" dur="1" fill="hold">
                                          <p:stCondLst>
                                            <p:cond delay="0"/>
                                          </p:stCondLst>
                                        </p:cTn>
                                        <p:tgtEl>
                                          <p:spTgt spid="45063"/>
                                        </p:tgtEl>
                                        <p:attrNameLst>
                                          <p:attrName>style.visibility</p:attrName>
                                        </p:attrNameLst>
                                      </p:cBhvr>
                                      <p:to>
                                        <p:strVal val="visible"/>
                                      </p:to>
                                    </p:set>
                                    <p:animEffect transition="in" filter="slide(fromBottom)">
                                      <p:cBhvr>
                                        <p:cTn id="98" dur="500"/>
                                        <p:tgtEl>
                                          <p:spTgt spid="45063"/>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45069"/>
                                        </p:tgtEl>
                                        <p:attrNameLst>
                                          <p:attrName>style.visibility</p:attrName>
                                        </p:attrNameLst>
                                      </p:cBhvr>
                                      <p:to>
                                        <p:strVal val="visible"/>
                                      </p:to>
                                    </p:set>
                                    <p:animEffect transition="in" filter="slide(fromBottom)">
                                      <p:cBhvr>
                                        <p:cTn id="103" dur="500"/>
                                        <p:tgtEl>
                                          <p:spTgt spid="45069"/>
                                        </p:tgtEl>
                                      </p:cBhvr>
                                    </p:animEffect>
                                  </p:childTnLst>
                                </p:cTn>
                              </p:par>
                            </p:childTnLst>
                          </p:cTn>
                        </p:par>
                      </p:childTnLst>
                    </p:cTn>
                  </p:par>
                  <p:par>
                    <p:cTn id="104" fill="hold">
                      <p:stCondLst>
                        <p:cond delay="indefinite"/>
                      </p:stCondLst>
                      <p:childTnLst>
                        <p:par>
                          <p:cTn id="105" fill="hold">
                            <p:stCondLst>
                              <p:cond delay="0"/>
                            </p:stCondLst>
                            <p:childTnLst>
                              <p:par>
                                <p:cTn id="106" presetID="27" presetClass="entr" presetSubtype="0" fill="hold" grpId="0" nodeType="clickEffect">
                                  <p:stCondLst>
                                    <p:cond delay="0"/>
                                  </p:stCondLst>
                                  <p:iterate type="lt">
                                    <p:tmPct val="50000"/>
                                  </p:iterate>
                                  <p:childTnLst>
                                    <p:set>
                                      <p:cBhvr>
                                        <p:cTn id="107" dur="1" fill="hold">
                                          <p:stCondLst>
                                            <p:cond delay="0"/>
                                          </p:stCondLst>
                                        </p:cTn>
                                        <p:tgtEl>
                                          <p:spTgt spid="45072"/>
                                        </p:tgtEl>
                                        <p:attrNameLst>
                                          <p:attrName>style.visibility</p:attrName>
                                        </p:attrNameLst>
                                      </p:cBhvr>
                                      <p:to>
                                        <p:strVal val="visible"/>
                                      </p:to>
                                    </p:set>
                                    <p:anim calcmode="discrete" valueType="clr">
                                      <p:cBhvr override="childStyle">
                                        <p:cTn id="108" dur="500"/>
                                        <p:tgtEl>
                                          <p:spTgt spid="45072"/>
                                        </p:tgtEl>
                                        <p:attrNameLst>
                                          <p:attrName>style.color</p:attrName>
                                        </p:attrNameLst>
                                      </p:cBhvr>
                                      <p:tavLst>
                                        <p:tav tm="0">
                                          <p:val>
                                            <p:clrVal>
                                              <a:schemeClr val="accent2"/>
                                            </p:clrVal>
                                          </p:val>
                                        </p:tav>
                                        <p:tav tm="50000">
                                          <p:val>
                                            <p:clrVal>
                                              <a:schemeClr val="hlink"/>
                                            </p:clrVal>
                                          </p:val>
                                        </p:tav>
                                      </p:tavLst>
                                    </p:anim>
                                    <p:anim calcmode="discrete" valueType="clr">
                                      <p:cBhvr>
                                        <p:cTn id="109" dur="500"/>
                                        <p:tgtEl>
                                          <p:spTgt spid="45072"/>
                                        </p:tgtEl>
                                        <p:attrNameLst>
                                          <p:attrName>fillcolor</p:attrName>
                                        </p:attrNameLst>
                                      </p:cBhvr>
                                      <p:tavLst>
                                        <p:tav tm="0">
                                          <p:val>
                                            <p:clrVal>
                                              <a:schemeClr val="accent2"/>
                                            </p:clrVal>
                                          </p:val>
                                        </p:tav>
                                        <p:tav tm="50000">
                                          <p:val>
                                            <p:clrVal>
                                              <a:schemeClr val="hlink"/>
                                            </p:clrVal>
                                          </p:val>
                                        </p:tav>
                                      </p:tavLst>
                                    </p:anim>
                                    <p:set>
                                      <p:cBhvr>
                                        <p:cTn id="110" dur="500"/>
                                        <p:tgtEl>
                                          <p:spTgt spid="45072"/>
                                        </p:tgtEl>
                                        <p:attrNameLst>
                                          <p:attrName>fill.type</p:attrName>
                                        </p:attrNameLst>
                                      </p:cBhvr>
                                      <p:to>
                                        <p:strVal val="solid"/>
                                      </p:to>
                                    </p:set>
                                  </p:childTnLst>
                                </p:cTn>
                              </p:par>
                            </p:childTnLst>
                          </p:cTn>
                        </p:par>
                      </p:childTnLst>
                    </p:cTn>
                  </p:par>
                  <p:par>
                    <p:cTn id="111" fill="hold">
                      <p:stCondLst>
                        <p:cond delay="indefinite"/>
                      </p:stCondLst>
                      <p:childTnLst>
                        <p:par>
                          <p:cTn id="112" fill="hold">
                            <p:stCondLst>
                              <p:cond delay="0"/>
                            </p:stCondLst>
                            <p:childTnLst>
                              <p:par>
                                <p:cTn id="113" presetID="27" presetClass="entr" presetSubtype="0" fill="hold" grpId="0" nodeType="clickEffect">
                                  <p:stCondLst>
                                    <p:cond delay="0"/>
                                  </p:stCondLst>
                                  <p:iterate type="lt">
                                    <p:tmPct val="50000"/>
                                  </p:iterate>
                                  <p:childTnLst>
                                    <p:set>
                                      <p:cBhvr>
                                        <p:cTn id="114" dur="1" fill="hold">
                                          <p:stCondLst>
                                            <p:cond delay="0"/>
                                          </p:stCondLst>
                                        </p:cTn>
                                        <p:tgtEl>
                                          <p:spTgt spid="45076"/>
                                        </p:tgtEl>
                                        <p:attrNameLst>
                                          <p:attrName>style.visibility</p:attrName>
                                        </p:attrNameLst>
                                      </p:cBhvr>
                                      <p:to>
                                        <p:strVal val="visible"/>
                                      </p:to>
                                    </p:set>
                                    <p:anim calcmode="discrete" valueType="clr">
                                      <p:cBhvr override="childStyle">
                                        <p:cTn id="115" dur="500"/>
                                        <p:tgtEl>
                                          <p:spTgt spid="45076"/>
                                        </p:tgtEl>
                                        <p:attrNameLst>
                                          <p:attrName>style.color</p:attrName>
                                        </p:attrNameLst>
                                      </p:cBhvr>
                                      <p:tavLst>
                                        <p:tav tm="0">
                                          <p:val>
                                            <p:clrVal>
                                              <a:schemeClr val="accent2"/>
                                            </p:clrVal>
                                          </p:val>
                                        </p:tav>
                                        <p:tav tm="50000">
                                          <p:val>
                                            <p:clrVal>
                                              <a:schemeClr val="hlink"/>
                                            </p:clrVal>
                                          </p:val>
                                        </p:tav>
                                      </p:tavLst>
                                    </p:anim>
                                    <p:anim calcmode="discrete" valueType="clr">
                                      <p:cBhvr>
                                        <p:cTn id="116" dur="500"/>
                                        <p:tgtEl>
                                          <p:spTgt spid="45076"/>
                                        </p:tgtEl>
                                        <p:attrNameLst>
                                          <p:attrName>fillcolor</p:attrName>
                                        </p:attrNameLst>
                                      </p:cBhvr>
                                      <p:tavLst>
                                        <p:tav tm="0">
                                          <p:val>
                                            <p:clrVal>
                                              <a:schemeClr val="accent2"/>
                                            </p:clrVal>
                                          </p:val>
                                        </p:tav>
                                        <p:tav tm="50000">
                                          <p:val>
                                            <p:clrVal>
                                              <a:schemeClr val="hlink"/>
                                            </p:clrVal>
                                          </p:val>
                                        </p:tav>
                                      </p:tavLst>
                                    </p:anim>
                                    <p:set>
                                      <p:cBhvr>
                                        <p:cTn id="117" dur="500"/>
                                        <p:tgtEl>
                                          <p:spTgt spid="45076"/>
                                        </p:tgtEl>
                                        <p:attrNameLst>
                                          <p:attrName>fill.type</p:attrName>
                                        </p:attrNameLst>
                                      </p:cBhvr>
                                      <p:to>
                                        <p:strVal val="solid"/>
                                      </p:to>
                                    </p:set>
                                  </p:childTnLst>
                                </p:cTn>
                              </p:par>
                            </p:childTnLst>
                          </p:cTn>
                        </p:par>
                      </p:childTnLst>
                    </p:cTn>
                  </p:par>
                  <p:par>
                    <p:cTn id="118" fill="hold">
                      <p:stCondLst>
                        <p:cond delay="indefinite"/>
                      </p:stCondLst>
                      <p:childTnLst>
                        <p:par>
                          <p:cTn id="119" fill="hold">
                            <p:stCondLst>
                              <p:cond delay="0"/>
                            </p:stCondLst>
                            <p:childTnLst>
                              <p:par>
                                <p:cTn id="120" presetID="27" presetClass="entr" presetSubtype="0" fill="hold" grpId="0" nodeType="clickEffect">
                                  <p:stCondLst>
                                    <p:cond delay="0"/>
                                  </p:stCondLst>
                                  <p:iterate type="lt">
                                    <p:tmPct val="50000"/>
                                  </p:iterate>
                                  <p:childTnLst>
                                    <p:set>
                                      <p:cBhvr>
                                        <p:cTn id="121" dur="1" fill="hold">
                                          <p:stCondLst>
                                            <p:cond delay="0"/>
                                          </p:stCondLst>
                                        </p:cTn>
                                        <p:tgtEl>
                                          <p:spTgt spid="45077"/>
                                        </p:tgtEl>
                                        <p:attrNameLst>
                                          <p:attrName>style.visibility</p:attrName>
                                        </p:attrNameLst>
                                      </p:cBhvr>
                                      <p:to>
                                        <p:strVal val="visible"/>
                                      </p:to>
                                    </p:set>
                                    <p:anim calcmode="discrete" valueType="clr">
                                      <p:cBhvr override="childStyle">
                                        <p:cTn id="122" dur="500"/>
                                        <p:tgtEl>
                                          <p:spTgt spid="45077"/>
                                        </p:tgtEl>
                                        <p:attrNameLst>
                                          <p:attrName>style.color</p:attrName>
                                        </p:attrNameLst>
                                      </p:cBhvr>
                                      <p:tavLst>
                                        <p:tav tm="0">
                                          <p:val>
                                            <p:clrVal>
                                              <a:schemeClr val="accent2"/>
                                            </p:clrVal>
                                          </p:val>
                                        </p:tav>
                                        <p:tav tm="50000">
                                          <p:val>
                                            <p:clrVal>
                                              <a:schemeClr val="hlink"/>
                                            </p:clrVal>
                                          </p:val>
                                        </p:tav>
                                      </p:tavLst>
                                    </p:anim>
                                    <p:anim calcmode="discrete" valueType="clr">
                                      <p:cBhvr>
                                        <p:cTn id="123" dur="500"/>
                                        <p:tgtEl>
                                          <p:spTgt spid="45077"/>
                                        </p:tgtEl>
                                        <p:attrNameLst>
                                          <p:attrName>fillcolor</p:attrName>
                                        </p:attrNameLst>
                                      </p:cBhvr>
                                      <p:tavLst>
                                        <p:tav tm="0">
                                          <p:val>
                                            <p:clrVal>
                                              <a:schemeClr val="accent2"/>
                                            </p:clrVal>
                                          </p:val>
                                        </p:tav>
                                        <p:tav tm="50000">
                                          <p:val>
                                            <p:clrVal>
                                              <a:schemeClr val="hlink"/>
                                            </p:clrVal>
                                          </p:val>
                                        </p:tav>
                                      </p:tavLst>
                                    </p:anim>
                                    <p:set>
                                      <p:cBhvr>
                                        <p:cTn id="124" dur="500"/>
                                        <p:tgtEl>
                                          <p:spTgt spid="450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animBg="1"/>
      <p:bldP spid="45060" grpId="0"/>
      <p:bldP spid="45061" grpId="0" animBg="1"/>
      <p:bldP spid="45062" grpId="0"/>
      <p:bldP spid="45063" grpId="0"/>
      <p:bldP spid="45064" grpId="0" animBg="1"/>
      <p:bldP spid="45066" grpId="0"/>
      <p:bldP spid="45069" grpId="0"/>
      <p:bldP spid="45070" grpId="0" animBg="1"/>
      <p:bldP spid="45071" grpId="0"/>
      <p:bldP spid="45072" grpId="0"/>
      <p:bldP spid="45073" grpId="0" animBg="1"/>
      <p:bldP spid="45075" grpId="0"/>
      <p:bldP spid="45076" grpId="0"/>
      <p:bldP spid="45077" grpId="0"/>
      <p:bldP spid="45078" grpId="0" animBg="1"/>
      <p:bldP spid="45079" grpId="0"/>
      <p:bldP spid="45080" grpId="0" animBg="1"/>
      <p:bldP spid="4508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6082" name="Rectangle 2"/>
          <p:cNvSpPr/>
          <p:nvPr/>
        </p:nvSpPr>
        <p:spPr>
          <a:xfrm>
            <a:off x="438150" y="1192213"/>
            <a:ext cx="7848600" cy="4524375"/>
          </a:xfrm>
          <a:prstGeom prst="rect">
            <a:avLst/>
          </a:prstGeom>
          <a:noFill/>
          <a:ln w="9525">
            <a:noFill/>
          </a:ln>
        </p:spPr>
        <p:txBody>
          <a:bodyPr anchor="t" anchorCtr="0">
            <a:spAutoFit/>
          </a:bodyPr>
          <a:lstStyle/>
          <a:p>
            <a:pPr>
              <a:buFontTx/>
            </a:pPr>
            <a:r>
              <a:rPr lang="zh-CN" altLang="en-US" sz="3200" b="1" u="sng">
                <a:solidFill>
                  <a:srgbClr val="000000"/>
                </a:solidFill>
                <a:latin typeface="仿宋_GB2312" pitchFamily="49" charset="-122"/>
                <a:ea typeface="仿宋_GB2312" pitchFamily="49" charset="-122"/>
              </a:rPr>
              <a:t>桑</a:t>
            </a:r>
            <a:r>
              <a:rPr lang="zh-CN" altLang="en-US" sz="3200" b="1" u="sng">
                <a:solidFill>
                  <a:srgbClr val="FF0000"/>
                </a:solidFill>
                <a:latin typeface="仿宋_GB2312" pitchFamily="49" charset="-122"/>
                <a:ea typeface="仿宋_GB2312" pitchFamily="49" charset="-122"/>
              </a:rPr>
              <a:t>之</a:t>
            </a:r>
            <a:r>
              <a:rPr lang="zh-CN" altLang="en-US" sz="3200" b="1" u="sng">
                <a:solidFill>
                  <a:srgbClr val="000000"/>
                </a:solidFill>
                <a:latin typeface="仿宋_GB2312" pitchFamily="49" charset="-122"/>
                <a:ea typeface="仿宋_GB2312" pitchFamily="49" charset="-122"/>
              </a:rPr>
              <a:t>落矣，</a:t>
            </a:r>
            <a:r>
              <a:rPr lang="zh-CN" altLang="en-US" sz="3200" b="1" u="sng">
                <a:solidFill>
                  <a:srgbClr val="FF0000"/>
                </a:solidFill>
                <a:latin typeface="仿宋_GB2312" pitchFamily="49" charset="-122"/>
                <a:ea typeface="仿宋_GB2312" pitchFamily="49" charset="-122"/>
              </a:rPr>
              <a:t>其</a:t>
            </a:r>
            <a:r>
              <a:rPr lang="zh-CN" altLang="en-US" sz="3200" b="1" u="sng">
                <a:solidFill>
                  <a:srgbClr val="000000"/>
                </a:solidFill>
                <a:latin typeface="仿宋_GB2312" pitchFamily="49" charset="-122"/>
                <a:ea typeface="仿宋_GB2312" pitchFamily="49" charset="-122"/>
              </a:rPr>
              <a:t>黄</a:t>
            </a:r>
            <a:r>
              <a:rPr lang="zh-CN" altLang="en-US" sz="3200" b="1" u="sng">
                <a:latin typeface="仿宋_GB2312" pitchFamily="49" charset="-122"/>
                <a:ea typeface="仿宋_GB2312" pitchFamily="49" charset="-122"/>
              </a:rPr>
              <a:t>而</a:t>
            </a:r>
            <a:r>
              <a:rPr lang="zh-CN" altLang="en-US" sz="3200" b="1" u="sng">
                <a:solidFill>
                  <a:srgbClr val="FF0000"/>
                </a:solidFill>
                <a:latin typeface="仿宋_GB2312" pitchFamily="49" charset="-122"/>
                <a:ea typeface="仿宋_GB2312" pitchFamily="49" charset="-122"/>
              </a:rPr>
              <a:t>陨</a:t>
            </a:r>
            <a:r>
              <a:rPr lang="zh-CN" altLang="en-US" sz="3200" b="1" u="sng">
                <a:solidFill>
                  <a:srgbClr val="000000"/>
                </a:solidFill>
                <a:latin typeface="仿宋_GB2312" pitchFamily="49" charset="-122"/>
                <a:ea typeface="仿宋_GB2312" pitchFamily="49" charset="-122"/>
              </a:rPr>
              <a:t>。</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000000"/>
                </a:solidFill>
                <a:latin typeface="仿宋_GB2312" pitchFamily="49" charset="-122"/>
                <a:ea typeface="仿宋_GB2312" pitchFamily="49" charset="-122"/>
              </a:rPr>
              <a:t>自我</a:t>
            </a:r>
            <a:r>
              <a:rPr lang="zh-CN" altLang="en-US" sz="3200" b="1" u="sng">
                <a:solidFill>
                  <a:srgbClr val="FF0000"/>
                </a:solidFill>
                <a:latin typeface="仿宋_GB2312" pitchFamily="49" charset="-122"/>
                <a:ea typeface="仿宋_GB2312" pitchFamily="49" charset="-122"/>
              </a:rPr>
              <a:t>徂</a:t>
            </a:r>
            <a:r>
              <a:rPr lang="zh-CN" altLang="en-US" sz="3200" b="1" u="sng">
                <a:solidFill>
                  <a:srgbClr val="000000"/>
                </a:solidFill>
                <a:latin typeface="仿宋_GB2312" pitchFamily="49" charset="-122"/>
                <a:ea typeface="仿宋_GB2312" pitchFamily="49" charset="-122"/>
              </a:rPr>
              <a:t>尔，</a:t>
            </a:r>
            <a:r>
              <a:rPr lang="zh-CN" altLang="en-US" sz="3200" b="1" u="sng">
                <a:solidFill>
                  <a:srgbClr val="FF0000"/>
                </a:solidFill>
                <a:latin typeface="仿宋_GB2312" pitchFamily="49" charset="-122"/>
                <a:ea typeface="仿宋_GB2312" pitchFamily="49" charset="-122"/>
              </a:rPr>
              <a:t>三岁</a:t>
            </a:r>
            <a:r>
              <a:rPr lang="zh-CN" altLang="en-US" sz="3200" b="1" u="sng">
                <a:solidFill>
                  <a:srgbClr val="000000"/>
                </a:solidFill>
                <a:latin typeface="仿宋_GB2312" pitchFamily="49" charset="-122"/>
                <a:ea typeface="仿宋_GB2312" pitchFamily="49" charset="-122"/>
              </a:rPr>
              <a:t>食</a:t>
            </a:r>
            <a:r>
              <a:rPr lang="zh-CN" altLang="en-US" sz="3200" b="1" u="sng">
                <a:solidFill>
                  <a:srgbClr val="FF0000"/>
                </a:solidFill>
                <a:latin typeface="仿宋_GB2312" pitchFamily="49" charset="-122"/>
                <a:ea typeface="仿宋_GB2312" pitchFamily="49" charset="-122"/>
              </a:rPr>
              <a:t>贫</a:t>
            </a:r>
            <a:r>
              <a:rPr lang="zh-CN" altLang="en-US" sz="3200" b="1" u="sng">
                <a:solidFill>
                  <a:srgbClr val="000000"/>
                </a:solidFill>
                <a:latin typeface="仿宋_GB2312" pitchFamily="49" charset="-122"/>
                <a:ea typeface="仿宋_GB2312" pitchFamily="49" charset="-122"/>
              </a:rPr>
              <a:t>。</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000000"/>
                </a:solidFill>
                <a:latin typeface="仿宋_GB2312" pitchFamily="49" charset="-122"/>
                <a:ea typeface="仿宋_GB2312" pitchFamily="49" charset="-122"/>
              </a:rPr>
              <a:t>淇水</a:t>
            </a:r>
            <a:r>
              <a:rPr lang="zh-CN" altLang="en-US" sz="3200" b="1" u="sng">
                <a:solidFill>
                  <a:srgbClr val="FF0000"/>
                </a:solidFill>
                <a:latin typeface="仿宋_GB2312" pitchFamily="49" charset="-122"/>
                <a:ea typeface="仿宋_GB2312" pitchFamily="49" charset="-122"/>
              </a:rPr>
              <a:t>汤汤</a:t>
            </a:r>
            <a:r>
              <a:rPr lang="zh-CN" altLang="en-US" sz="3200" b="1" u="sng">
                <a:solidFill>
                  <a:srgbClr val="000000"/>
                </a:solidFill>
                <a:latin typeface="仿宋_GB2312" pitchFamily="49" charset="-122"/>
                <a:ea typeface="仿宋_GB2312" pitchFamily="49" charset="-122"/>
              </a:rPr>
              <a:t>，</a:t>
            </a:r>
            <a:r>
              <a:rPr lang="zh-CN" altLang="en-US" sz="3200" b="1" u="sng">
                <a:solidFill>
                  <a:srgbClr val="FF0000"/>
                </a:solidFill>
                <a:latin typeface="仿宋_GB2312" pitchFamily="49" charset="-122"/>
                <a:ea typeface="仿宋_GB2312" pitchFamily="49" charset="-122"/>
              </a:rPr>
              <a:t>渐</a:t>
            </a:r>
            <a:r>
              <a:rPr lang="zh-CN" altLang="en-US" sz="3200" b="1" u="sng">
                <a:solidFill>
                  <a:srgbClr val="000000"/>
                </a:solidFill>
                <a:latin typeface="仿宋_GB2312" pitchFamily="49" charset="-122"/>
                <a:ea typeface="仿宋_GB2312" pitchFamily="49" charset="-122"/>
              </a:rPr>
              <a:t>车帷</a:t>
            </a:r>
            <a:r>
              <a:rPr lang="zh-CN" altLang="en-US" sz="3200" b="1" u="sng">
                <a:latin typeface="仿宋_GB2312" pitchFamily="49" charset="-122"/>
                <a:ea typeface="仿宋_GB2312" pitchFamily="49" charset="-122"/>
              </a:rPr>
              <a:t>裳</a:t>
            </a:r>
            <a:r>
              <a:rPr lang="zh-CN" altLang="en-US" sz="3200" b="1" u="sng">
                <a:solidFill>
                  <a:srgbClr val="000000"/>
                </a:solidFill>
                <a:latin typeface="仿宋_GB2312" pitchFamily="49" charset="-122"/>
                <a:ea typeface="仿宋_GB2312" pitchFamily="49" charset="-122"/>
              </a:rPr>
              <a:t>。</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000000"/>
                </a:solidFill>
                <a:latin typeface="仿宋_GB2312" pitchFamily="49" charset="-122"/>
                <a:ea typeface="仿宋_GB2312" pitchFamily="49" charset="-122"/>
              </a:rPr>
              <a:t>女</a:t>
            </a:r>
            <a:r>
              <a:rPr lang="zh-CN" altLang="en-US" sz="3200" b="1" u="sng">
                <a:solidFill>
                  <a:srgbClr val="FF0000"/>
                </a:solidFill>
                <a:latin typeface="仿宋_GB2312" pitchFamily="49" charset="-122"/>
                <a:ea typeface="仿宋_GB2312" pitchFamily="49" charset="-122"/>
              </a:rPr>
              <a:t>也</a:t>
            </a:r>
            <a:r>
              <a:rPr lang="zh-CN" altLang="en-US" sz="3200" b="1" u="sng">
                <a:solidFill>
                  <a:srgbClr val="000000"/>
                </a:solidFill>
                <a:latin typeface="仿宋_GB2312" pitchFamily="49" charset="-122"/>
                <a:ea typeface="仿宋_GB2312" pitchFamily="49" charset="-122"/>
              </a:rPr>
              <a:t>不</a:t>
            </a:r>
            <a:r>
              <a:rPr lang="zh-CN" altLang="en-US" sz="3200" b="1" u="sng">
                <a:solidFill>
                  <a:srgbClr val="FF0000"/>
                </a:solidFill>
                <a:latin typeface="仿宋_GB2312" pitchFamily="49" charset="-122"/>
                <a:ea typeface="仿宋_GB2312" pitchFamily="49" charset="-122"/>
              </a:rPr>
              <a:t>爽</a:t>
            </a:r>
            <a:r>
              <a:rPr lang="zh-CN" altLang="en-US" sz="3200" b="1" u="sng">
                <a:solidFill>
                  <a:srgbClr val="000000"/>
                </a:solidFill>
                <a:latin typeface="仿宋_GB2312" pitchFamily="49" charset="-122"/>
                <a:ea typeface="仿宋_GB2312" pitchFamily="49" charset="-122"/>
              </a:rPr>
              <a:t>，士</a:t>
            </a:r>
            <a:r>
              <a:rPr lang="zh-CN" altLang="en-US" sz="3200" b="1" u="sng">
                <a:solidFill>
                  <a:srgbClr val="FF0000"/>
                </a:solidFill>
                <a:latin typeface="仿宋_GB2312" pitchFamily="49" charset="-122"/>
                <a:ea typeface="仿宋_GB2312" pitchFamily="49" charset="-122"/>
              </a:rPr>
              <a:t>贰</a:t>
            </a:r>
            <a:r>
              <a:rPr lang="zh-CN" altLang="en-US" sz="3200" b="1" u="sng">
                <a:solidFill>
                  <a:srgbClr val="000000"/>
                </a:solidFill>
                <a:latin typeface="仿宋_GB2312" pitchFamily="49" charset="-122"/>
                <a:ea typeface="仿宋_GB2312" pitchFamily="49" charset="-122"/>
              </a:rPr>
              <a:t>其行。</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000000"/>
                </a:solidFill>
                <a:latin typeface="仿宋_GB2312" pitchFamily="49" charset="-122"/>
                <a:ea typeface="仿宋_GB2312" pitchFamily="49" charset="-122"/>
              </a:rPr>
              <a:t>士也</a:t>
            </a:r>
            <a:r>
              <a:rPr lang="zh-CN" altLang="en-US" sz="3200" b="1" u="sng">
                <a:solidFill>
                  <a:srgbClr val="FF0000"/>
                </a:solidFill>
                <a:latin typeface="仿宋_GB2312" pitchFamily="49" charset="-122"/>
                <a:ea typeface="仿宋_GB2312" pitchFamily="49" charset="-122"/>
              </a:rPr>
              <a:t>罔极</a:t>
            </a:r>
            <a:r>
              <a:rPr lang="zh-CN" altLang="en-US" sz="3200" b="1" u="sng">
                <a:solidFill>
                  <a:srgbClr val="000000"/>
                </a:solidFill>
                <a:latin typeface="仿宋_GB2312" pitchFamily="49" charset="-122"/>
                <a:ea typeface="仿宋_GB2312" pitchFamily="49" charset="-122"/>
              </a:rPr>
              <a:t>，</a:t>
            </a:r>
            <a:r>
              <a:rPr lang="zh-CN" altLang="en-US" sz="3200" b="1" u="sng">
                <a:solidFill>
                  <a:srgbClr val="FF0000"/>
                </a:solidFill>
                <a:latin typeface="仿宋_GB2312" pitchFamily="49" charset="-122"/>
                <a:ea typeface="仿宋_GB2312" pitchFamily="49" charset="-122"/>
              </a:rPr>
              <a:t>二三</a:t>
            </a:r>
            <a:r>
              <a:rPr lang="zh-CN" altLang="en-US" sz="3200" b="1" u="sng">
                <a:solidFill>
                  <a:srgbClr val="000000"/>
                </a:solidFill>
                <a:latin typeface="仿宋_GB2312" pitchFamily="49" charset="-122"/>
                <a:ea typeface="仿宋_GB2312" pitchFamily="49" charset="-122"/>
              </a:rPr>
              <a:t>其德。</a:t>
            </a:r>
            <a:r>
              <a:rPr lang="zh-CN" altLang="en-US" sz="2400" b="1">
                <a:solidFill>
                  <a:srgbClr val="000000"/>
                </a:solidFill>
                <a:latin typeface="仿宋_GB2312" pitchFamily="49" charset="-122"/>
                <a:ea typeface="仿宋_GB2312" pitchFamily="49" charset="-122"/>
              </a:rPr>
              <a:t> </a:t>
            </a:r>
            <a:endParaRPr lang="zh-CN" altLang="en-US" sz="2400" b="1">
              <a:solidFill>
                <a:srgbClr val="000000"/>
              </a:solidFill>
              <a:latin typeface="仿宋_GB2312" pitchFamily="49" charset="-122"/>
              <a:ea typeface="仿宋_GB2312" pitchFamily="49" charset="-122"/>
            </a:endParaRPr>
          </a:p>
        </p:txBody>
      </p:sp>
      <p:sp>
        <p:nvSpPr>
          <p:cNvPr id="46083" name="Oval 3"/>
          <p:cNvSpPr/>
          <p:nvPr/>
        </p:nvSpPr>
        <p:spPr>
          <a:xfrm>
            <a:off x="3714750" y="1268413"/>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6084" name="Rectangle 4"/>
          <p:cNvSpPr/>
          <p:nvPr/>
        </p:nvSpPr>
        <p:spPr>
          <a:xfrm>
            <a:off x="3924300" y="1752600"/>
            <a:ext cx="800100"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落下</a:t>
            </a:r>
            <a:endParaRPr lang="zh-CN" altLang="en-US" sz="2400" b="1">
              <a:solidFill>
                <a:srgbClr val="000099"/>
              </a:solidFill>
              <a:latin typeface="微软雅黑" panose="020B0503020204020204" charset="-122"/>
              <a:ea typeface="微软雅黑" panose="020B0503020204020204" charset="-122"/>
            </a:endParaRPr>
          </a:p>
        </p:txBody>
      </p:sp>
      <p:sp>
        <p:nvSpPr>
          <p:cNvPr id="46085" name="Oval 5"/>
          <p:cNvSpPr/>
          <p:nvPr/>
        </p:nvSpPr>
        <p:spPr>
          <a:xfrm>
            <a:off x="1276350" y="2259013"/>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6087" name="Rectangle 7"/>
          <p:cNvSpPr/>
          <p:nvPr/>
        </p:nvSpPr>
        <p:spPr>
          <a:xfrm>
            <a:off x="944563" y="2738438"/>
            <a:ext cx="1112837" cy="461962"/>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往，到</a:t>
            </a:r>
            <a:endParaRPr lang="zh-CN" altLang="en-US" sz="2400" b="1">
              <a:solidFill>
                <a:srgbClr val="000099"/>
              </a:solidFill>
              <a:latin typeface="微软雅黑" panose="020B0503020204020204" charset="-122"/>
              <a:ea typeface="微软雅黑" panose="020B0503020204020204" charset="-122"/>
            </a:endParaRPr>
          </a:p>
        </p:txBody>
      </p:sp>
      <p:sp>
        <p:nvSpPr>
          <p:cNvPr id="46088" name="Oval 8"/>
          <p:cNvSpPr/>
          <p:nvPr/>
        </p:nvSpPr>
        <p:spPr>
          <a:xfrm>
            <a:off x="2495550" y="2182813"/>
            <a:ext cx="914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6089" name="Rectangle 9"/>
          <p:cNvSpPr/>
          <p:nvPr/>
        </p:nvSpPr>
        <p:spPr>
          <a:xfrm>
            <a:off x="4730750" y="1177925"/>
            <a:ext cx="4502150" cy="830263"/>
          </a:xfrm>
          <a:prstGeom prst="rect">
            <a:avLst/>
          </a:prstGeom>
          <a:noFill/>
          <a:ln w="9525">
            <a:noFill/>
          </a:ln>
        </p:spPr>
        <p:txBody>
          <a:bodyPr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桑树落叶的时候，</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它的叶子枯黄，纷纷掉落下来。</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6090" name="Rectangle 10"/>
          <p:cNvSpPr/>
          <p:nvPr/>
        </p:nvSpPr>
        <p:spPr>
          <a:xfrm>
            <a:off x="2495550" y="2740025"/>
            <a:ext cx="1524000" cy="457200"/>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多年</a:t>
            </a:r>
            <a:endParaRPr lang="zh-CN" altLang="en-US" sz="2400" b="1">
              <a:solidFill>
                <a:srgbClr val="000099"/>
              </a:solidFill>
              <a:latin typeface="微软雅黑" panose="020B0503020204020204" charset="-122"/>
              <a:ea typeface="微软雅黑" panose="020B0503020204020204" charset="-122"/>
            </a:endParaRPr>
          </a:p>
        </p:txBody>
      </p:sp>
      <p:sp>
        <p:nvSpPr>
          <p:cNvPr id="46091" name="Rectangle 11"/>
          <p:cNvSpPr/>
          <p:nvPr/>
        </p:nvSpPr>
        <p:spPr>
          <a:xfrm>
            <a:off x="4772025" y="2335213"/>
            <a:ext cx="4173538" cy="830262"/>
          </a:xfrm>
          <a:prstGeom prst="rect">
            <a:avLst/>
          </a:prstGeom>
          <a:noFill/>
          <a:ln w="9525">
            <a:noFill/>
          </a:ln>
        </p:spPr>
        <p:txBody>
          <a:bodyPr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自从我嫁到你家后，</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多年来一直过着贫苦的生活。</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6092" name="Oval 12"/>
          <p:cNvSpPr/>
          <p:nvPr/>
        </p:nvSpPr>
        <p:spPr>
          <a:xfrm>
            <a:off x="1276350" y="3173413"/>
            <a:ext cx="914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6094" name="Rectangle 14"/>
          <p:cNvSpPr/>
          <p:nvPr/>
        </p:nvSpPr>
        <p:spPr>
          <a:xfrm>
            <a:off x="381000" y="3733800"/>
            <a:ext cx="2438400" cy="457200"/>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水势很大的样子</a:t>
            </a:r>
            <a:endParaRPr lang="zh-CN" altLang="en-US" sz="2400" b="1">
              <a:solidFill>
                <a:srgbClr val="000099"/>
              </a:solidFill>
              <a:latin typeface="微软雅黑" panose="020B0503020204020204" charset="-122"/>
              <a:ea typeface="微软雅黑" panose="020B0503020204020204" charset="-122"/>
            </a:endParaRPr>
          </a:p>
        </p:txBody>
      </p:sp>
      <p:sp>
        <p:nvSpPr>
          <p:cNvPr id="46095" name="Oval 15"/>
          <p:cNvSpPr/>
          <p:nvPr/>
        </p:nvSpPr>
        <p:spPr>
          <a:xfrm>
            <a:off x="2514600" y="320040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6097" name="Rectangle 17"/>
          <p:cNvSpPr/>
          <p:nvPr/>
        </p:nvSpPr>
        <p:spPr>
          <a:xfrm>
            <a:off x="2611438" y="3733800"/>
            <a:ext cx="800100"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浸湿</a:t>
            </a:r>
            <a:endParaRPr lang="zh-CN" altLang="en-US" sz="2400" b="1">
              <a:solidFill>
                <a:srgbClr val="000099"/>
              </a:solidFill>
              <a:latin typeface="微软雅黑" panose="020B0503020204020204" charset="-122"/>
              <a:ea typeface="微软雅黑" panose="020B0503020204020204" charset="-122"/>
            </a:endParaRPr>
          </a:p>
        </p:txBody>
      </p:sp>
      <p:sp>
        <p:nvSpPr>
          <p:cNvPr id="46098" name="Rectangle 18"/>
          <p:cNvSpPr/>
          <p:nvPr/>
        </p:nvSpPr>
        <p:spPr>
          <a:xfrm>
            <a:off x="4760913" y="3273425"/>
            <a:ext cx="3587750" cy="830263"/>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淇水波涛滚滚，</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浪花打湿了车上的布幔。</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6099" name="Oval 19"/>
          <p:cNvSpPr/>
          <p:nvPr/>
        </p:nvSpPr>
        <p:spPr>
          <a:xfrm>
            <a:off x="1657350" y="4164013"/>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6100" name="Rectangle 20"/>
          <p:cNvSpPr/>
          <p:nvPr/>
        </p:nvSpPr>
        <p:spPr>
          <a:xfrm>
            <a:off x="1527175" y="4697413"/>
            <a:ext cx="800100" cy="461962"/>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过错</a:t>
            </a:r>
            <a:endParaRPr lang="zh-CN" altLang="en-US" sz="2400" b="1">
              <a:solidFill>
                <a:srgbClr val="000099"/>
              </a:solidFill>
              <a:latin typeface="微软雅黑" panose="020B0503020204020204" charset="-122"/>
              <a:ea typeface="微软雅黑" panose="020B0503020204020204" charset="-122"/>
            </a:endParaRPr>
          </a:p>
        </p:txBody>
      </p:sp>
      <p:sp>
        <p:nvSpPr>
          <p:cNvPr id="46101" name="Oval 21"/>
          <p:cNvSpPr/>
          <p:nvPr/>
        </p:nvSpPr>
        <p:spPr>
          <a:xfrm>
            <a:off x="2952750" y="4164013"/>
            <a:ext cx="592138"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6102" name="Rectangle 22"/>
          <p:cNvSpPr/>
          <p:nvPr/>
        </p:nvSpPr>
        <p:spPr>
          <a:xfrm>
            <a:off x="2800350" y="4706938"/>
            <a:ext cx="1112838" cy="461962"/>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不专一</a:t>
            </a:r>
            <a:endParaRPr lang="zh-CN" altLang="en-US" sz="2400" b="1">
              <a:solidFill>
                <a:srgbClr val="000099"/>
              </a:solidFill>
              <a:latin typeface="微软雅黑" panose="020B0503020204020204" charset="-122"/>
              <a:ea typeface="微软雅黑" panose="020B0503020204020204" charset="-122"/>
            </a:endParaRPr>
          </a:p>
        </p:txBody>
      </p:sp>
      <p:sp>
        <p:nvSpPr>
          <p:cNvPr id="46103" name="Rectangle 23"/>
          <p:cNvSpPr/>
          <p:nvPr/>
        </p:nvSpPr>
        <p:spPr>
          <a:xfrm>
            <a:off x="4768850" y="4202113"/>
            <a:ext cx="4679950" cy="830262"/>
          </a:xfrm>
          <a:prstGeom prst="rect">
            <a:avLst/>
          </a:prstGeom>
          <a:noFill/>
          <a:ln w="9525">
            <a:noFill/>
          </a:ln>
        </p:spPr>
        <p:txBody>
          <a:bodyPr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女子又没有什么过错，</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但男子在他的品行上却不专一。</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6104" name="Oval 24"/>
          <p:cNvSpPr/>
          <p:nvPr/>
        </p:nvSpPr>
        <p:spPr>
          <a:xfrm>
            <a:off x="1276350" y="5154613"/>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6105" name="Rectangle 25"/>
          <p:cNvSpPr/>
          <p:nvPr/>
        </p:nvSpPr>
        <p:spPr>
          <a:xfrm>
            <a:off x="1200150" y="5715000"/>
            <a:ext cx="490538" cy="457200"/>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无</a:t>
            </a:r>
            <a:endParaRPr lang="zh-CN" altLang="en-US" sz="2400" b="1">
              <a:solidFill>
                <a:srgbClr val="000099"/>
              </a:solidFill>
              <a:latin typeface="微软雅黑" panose="020B0503020204020204" charset="-122"/>
              <a:ea typeface="微软雅黑" panose="020B0503020204020204" charset="-122"/>
            </a:endParaRPr>
          </a:p>
        </p:txBody>
      </p:sp>
      <p:sp>
        <p:nvSpPr>
          <p:cNvPr id="46106" name="Oval 26"/>
          <p:cNvSpPr/>
          <p:nvPr/>
        </p:nvSpPr>
        <p:spPr>
          <a:xfrm>
            <a:off x="1657350" y="5154613"/>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6107" name="Rectangle 27"/>
          <p:cNvSpPr/>
          <p:nvPr/>
        </p:nvSpPr>
        <p:spPr>
          <a:xfrm>
            <a:off x="1657350" y="5715000"/>
            <a:ext cx="800100"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标准</a:t>
            </a:r>
            <a:endParaRPr lang="zh-CN" altLang="en-US" sz="2400" b="1">
              <a:solidFill>
                <a:srgbClr val="000099"/>
              </a:solidFill>
              <a:latin typeface="微软雅黑" panose="020B0503020204020204" charset="-122"/>
              <a:ea typeface="微软雅黑" panose="020B0503020204020204" charset="-122"/>
            </a:endParaRPr>
          </a:p>
        </p:txBody>
      </p:sp>
      <p:sp>
        <p:nvSpPr>
          <p:cNvPr id="46108" name="Oval 28"/>
          <p:cNvSpPr/>
          <p:nvPr/>
        </p:nvSpPr>
        <p:spPr>
          <a:xfrm>
            <a:off x="2495550" y="5078413"/>
            <a:ext cx="914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6109" name="Rectangle 29"/>
          <p:cNvSpPr/>
          <p:nvPr/>
        </p:nvSpPr>
        <p:spPr>
          <a:xfrm>
            <a:off x="2419350" y="5715000"/>
            <a:ext cx="1600200" cy="457200"/>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三心二意</a:t>
            </a:r>
            <a:endParaRPr lang="zh-CN" altLang="en-US" sz="2400" b="1">
              <a:solidFill>
                <a:srgbClr val="000099"/>
              </a:solidFill>
              <a:latin typeface="微软雅黑" panose="020B0503020204020204" charset="-122"/>
              <a:ea typeface="微软雅黑" panose="020B0503020204020204" charset="-122"/>
            </a:endParaRPr>
          </a:p>
        </p:txBody>
      </p:sp>
      <p:sp>
        <p:nvSpPr>
          <p:cNvPr id="46110" name="Rectangle 30"/>
          <p:cNvSpPr/>
          <p:nvPr/>
        </p:nvSpPr>
        <p:spPr>
          <a:xfrm>
            <a:off x="4768850" y="5302250"/>
            <a:ext cx="3587750" cy="830263"/>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男子的爱情没有定准，</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在他的品德上三心二意。</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6111" name="Oval 31"/>
          <p:cNvSpPr/>
          <p:nvPr/>
        </p:nvSpPr>
        <p:spPr>
          <a:xfrm>
            <a:off x="881063" y="125095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6112" name="Rectangle 32"/>
          <p:cNvSpPr/>
          <p:nvPr/>
        </p:nvSpPr>
        <p:spPr>
          <a:xfrm>
            <a:off x="665163" y="1754188"/>
            <a:ext cx="1422400" cy="461962"/>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主谓之间</a:t>
            </a:r>
            <a:endParaRPr lang="zh-CN" altLang="en-US" sz="2400" b="1">
              <a:solidFill>
                <a:srgbClr val="000099"/>
              </a:solidFill>
              <a:latin typeface="微软雅黑" panose="020B0503020204020204" charset="-122"/>
              <a:ea typeface="微软雅黑" panose="020B0503020204020204" charset="-122"/>
            </a:endParaRPr>
          </a:p>
        </p:txBody>
      </p:sp>
      <p:sp>
        <p:nvSpPr>
          <p:cNvPr id="46115" name="Oval 35"/>
          <p:cNvSpPr/>
          <p:nvPr/>
        </p:nvSpPr>
        <p:spPr>
          <a:xfrm>
            <a:off x="3760788" y="2259013"/>
            <a:ext cx="504825" cy="503237"/>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6116" name="Rectangle 36"/>
          <p:cNvSpPr/>
          <p:nvPr/>
        </p:nvSpPr>
        <p:spPr>
          <a:xfrm>
            <a:off x="3214688" y="2736850"/>
            <a:ext cx="1985962" cy="457200"/>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贫苦的生活</a:t>
            </a:r>
            <a:endParaRPr lang="zh-CN" altLang="en-US" sz="2400" b="1">
              <a:solidFill>
                <a:srgbClr val="000099"/>
              </a:solidFill>
              <a:latin typeface="微软雅黑" panose="020B0503020204020204" charset="-122"/>
              <a:ea typeface="微软雅黑" panose="020B0503020204020204" charset="-122"/>
            </a:endParaRPr>
          </a:p>
        </p:txBody>
      </p:sp>
      <p:sp>
        <p:nvSpPr>
          <p:cNvPr id="46119" name="Oval 39"/>
          <p:cNvSpPr/>
          <p:nvPr/>
        </p:nvSpPr>
        <p:spPr>
          <a:xfrm>
            <a:off x="881063" y="4202113"/>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6120" name="Rectangle 40"/>
          <p:cNvSpPr/>
          <p:nvPr/>
        </p:nvSpPr>
        <p:spPr>
          <a:xfrm>
            <a:off x="160338" y="4681538"/>
            <a:ext cx="1422400" cy="461962"/>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加强语气</a:t>
            </a:r>
            <a:endParaRPr lang="zh-CN" altLang="en-US" sz="2400" b="1">
              <a:solidFill>
                <a:srgbClr val="000099"/>
              </a:solidFill>
              <a:latin typeface="微软雅黑" panose="020B0503020204020204" charset="-122"/>
              <a:ea typeface="微软雅黑" panose="020B0503020204020204" charset="-122"/>
            </a:endParaRPr>
          </a:p>
        </p:txBody>
      </p:sp>
      <p:sp>
        <p:nvSpPr>
          <p:cNvPr id="46121" name="Oval 41"/>
          <p:cNvSpPr/>
          <p:nvPr/>
        </p:nvSpPr>
        <p:spPr>
          <a:xfrm>
            <a:off x="2536825" y="125095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6122" name="Rectangle 42"/>
          <p:cNvSpPr/>
          <p:nvPr/>
        </p:nvSpPr>
        <p:spPr>
          <a:xfrm>
            <a:off x="2551113" y="1754188"/>
            <a:ext cx="493712" cy="461962"/>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它</a:t>
            </a:r>
            <a:endParaRPr lang="zh-CN" altLang="en-US" sz="2400" b="1">
              <a:solidFill>
                <a:srgbClr val="000099"/>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 to="" calcmode="lin" valueType="num">
                                      <p:cBhvr>
                                        <p:cTn id="7" dur="1" fill="hold"/>
                                        <p:tgtEl>
                                          <p:spTgt spid="46082"/>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111"/>
                                        </p:tgtEl>
                                        <p:attrNameLst>
                                          <p:attrName>style.visibility</p:attrName>
                                        </p:attrNameLst>
                                      </p:cBhvr>
                                      <p:to>
                                        <p:strVal val="visible"/>
                                      </p:to>
                                    </p:set>
                                    <p:animEffect transition="in" filter="box(in)">
                                      <p:cBhvr>
                                        <p:cTn id="12" dur="500"/>
                                        <p:tgtEl>
                                          <p:spTgt spid="46111"/>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grpId="0" nodeType="clickEffect">
                                  <p:stCondLst>
                                    <p:cond delay="0"/>
                                  </p:stCondLst>
                                  <p:childTnLst>
                                    <p:set>
                                      <p:cBhvr>
                                        <p:cTn id="16" dur="1" fill="hold">
                                          <p:stCondLst>
                                            <p:cond delay="0"/>
                                          </p:stCondLst>
                                        </p:cTn>
                                        <p:tgtEl>
                                          <p:spTgt spid="46112"/>
                                        </p:tgtEl>
                                        <p:attrNameLst>
                                          <p:attrName>style.visibility</p:attrName>
                                        </p:attrNameLst>
                                      </p:cBhvr>
                                      <p:to>
                                        <p:strVal val="visible"/>
                                      </p:to>
                                    </p:set>
                                    <p:anim calcmode="lin" valueType="num">
                                      <p:cBhvr>
                                        <p:cTn id="17" dur="500" fill="hold"/>
                                        <p:tgtEl>
                                          <p:spTgt spid="46112"/>
                                        </p:tgtEl>
                                        <p:attrNameLst>
                                          <p:attrName>ppt_w</p:attrName>
                                        </p:attrNameLst>
                                      </p:cBhvr>
                                      <p:tavLst>
                                        <p:tav tm="0">
                                          <p:val>
                                            <p:strVal val="#ppt_w*0.05"/>
                                          </p:val>
                                        </p:tav>
                                        <p:tav tm="100000">
                                          <p:val>
                                            <p:strVal val="#ppt_w"/>
                                          </p:val>
                                        </p:tav>
                                      </p:tavLst>
                                    </p:anim>
                                    <p:anim calcmode="lin" valueType="num">
                                      <p:cBhvr>
                                        <p:cTn id="18" dur="500" fill="hold"/>
                                        <p:tgtEl>
                                          <p:spTgt spid="46112"/>
                                        </p:tgtEl>
                                        <p:attrNameLst>
                                          <p:attrName>ppt_h</p:attrName>
                                        </p:attrNameLst>
                                      </p:cBhvr>
                                      <p:tavLst>
                                        <p:tav tm="0">
                                          <p:val>
                                            <p:strVal val="#ppt_h"/>
                                          </p:val>
                                        </p:tav>
                                        <p:tav tm="100000">
                                          <p:val>
                                            <p:strVal val="#ppt_h"/>
                                          </p:val>
                                        </p:tav>
                                      </p:tavLst>
                                    </p:anim>
                                    <p:anim calcmode="lin" valueType="num">
                                      <p:cBhvr>
                                        <p:cTn id="19" dur="500" fill="hold"/>
                                        <p:tgtEl>
                                          <p:spTgt spid="46112"/>
                                        </p:tgtEl>
                                        <p:attrNameLst>
                                          <p:attrName>ppt_x</p:attrName>
                                        </p:attrNameLst>
                                      </p:cBhvr>
                                      <p:tavLst>
                                        <p:tav tm="0">
                                          <p:val>
                                            <p:strVal val="#ppt_x-.2"/>
                                          </p:val>
                                        </p:tav>
                                        <p:tav tm="100000">
                                          <p:val>
                                            <p:strVal val="#ppt_x"/>
                                          </p:val>
                                        </p:tav>
                                      </p:tavLst>
                                    </p:anim>
                                    <p:anim calcmode="lin" valueType="num">
                                      <p:cBhvr>
                                        <p:cTn id="20" dur="500" fill="hold"/>
                                        <p:tgtEl>
                                          <p:spTgt spid="46112"/>
                                        </p:tgtEl>
                                        <p:attrNameLst>
                                          <p:attrName>ppt_y</p:attrName>
                                        </p:attrNameLst>
                                      </p:cBhvr>
                                      <p:tavLst>
                                        <p:tav tm="0">
                                          <p:val>
                                            <p:strVal val="#ppt_y"/>
                                          </p:val>
                                        </p:tav>
                                        <p:tav tm="100000">
                                          <p:val>
                                            <p:strVal val="#ppt_y"/>
                                          </p:val>
                                        </p:tav>
                                      </p:tavLst>
                                    </p:anim>
                                    <p:animEffect transition="in" filter="fade">
                                      <p:cBhvr>
                                        <p:cTn id="21" dur="500"/>
                                        <p:tgtEl>
                                          <p:spTgt spid="461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6121"/>
                                        </p:tgtEl>
                                        <p:attrNameLst>
                                          <p:attrName>style.visibility</p:attrName>
                                        </p:attrNameLst>
                                      </p:cBhvr>
                                      <p:to>
                                        <p:strVal val="visible"/>
                                      </p:to>
                                    </p:set>
                                    <p:animEffect transition="in" filter="box(in)">
                                      <p:cBhvr>
                                        <p:cTn id="26" dur="500"/>
                                        <p:tgtEl>
                                          <p:spTgt spid="46121"/>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grpId="0" nodeType="clickEffect">
                                  <p:stCondLst>
                                    <p:cond delay="0"/>
                                  </p:stCondLst>
                                  <p:childTnLst>
                                    <p:set>
                                      <p:cBhvr>
                                        <p:cTn id="30" dur="1" fill="hold">
                                          <p:stCondLst>
                                            <p:cond delay="0"/>
                                          </p:stCondLst>
                                        </p:cTn>
                                        <p:tgtEl>
                                          <p:spTgt spid="46122"/>
                                        </p:tgtEl>
                                        <p:attrNameLst>
                                          <p:attrName>style.visibility</p:attrName>
                                        </p:attrNameLst>
                                      </p:cBhvr>
                                      <p:to>
                                        <p:strVal val="visible"/>
                                      </p:to>
                                    </p:set>
                                    <p:anim calcmode="lin" valueType="num">
                                      <p:cBhvr>
                                        <p:cTn id="31" dur="500" fill="hold"/>
                                        <p:tgtEl>
                                          <p:spTgt spid="46122"/>
                                        </p:tgtEl>
                                        <p:attrNameLst>
                                          <p:attrName>ppt_w</p:attrName>
                                        </p:attrNameLst>
                                      </p:cBhvr>
                                      <p:tavLst>
                                        <p:tav tm="0">
                                          <p:val>
                                            <p:strVal val="#ppt_w*0.05"/>
                                          </p:val>
                                        </p:tav>
                                        <p:tav tm="100000">
                                          <p:val>
                                            <p:strVal val="#ppt_w"/>
                                          </p:val>
                                        </p:tav>
                                      </p:tavLst>
                                    </p:anim>
                                    <p:anim calcmode="lin" valueType="num">
                                      <p:cBhvr>
                                        <p:cTn id="32" dur="500" fill="hold"/>
                                        <p:tgtEl>
                                          <p:spTgt spid="46122"/>
                                        </p:tgtEl>
                                        <p:attrNameLst>
                                          <p:attrName>ppt_h</p:attrName>
                                        </p:attrNameLst>
                                      </p:cBhvr>
                                      <p:tavLst>
                                        <p:tav tm="0">
                                          <p:val>
                                            <p:strVal val="#ppt_h"/>
                                          </p:val>
                                        </p:tav>
                                        <p:tav tm="100000">
                                          <p:val>
                                            <p:strVal val="#ppt_h"/>
                                          </p:val>
                                        </p:tav>
                                      </p:tavLst>
                                    </p:anim>
                                    <p:anim calcmode="lin" valueType="num">
                                      <p:cBhvr>
                                        <p:cTn id="33" dur="500" fill="hold"/>
                                        <p:tgtEl>
                                          <p:spTgt spid="46122"/>
                                        </p:tgtEl>
                                        <p:attrNameLst>
                                          <p:attrName>ppt_x</p:attrName>
                                        </p:attrNameLst>
                                      </p:cBhvr>
                                      <p:tavLst>
                                        <p:tav tm="0">
                                          <p:val>
                                            <p:strVal val="#ppt_x-.2"/>
                                          </p:val>
                                        </p:tav>
                                        <p:tav tm="100000">
                                          <p:val>
                                            <p:strVal val="#ppt_x"/>
                                          </p:val>
                                        </p:tav>
                                      </p:tavLst>
                                    </p:anim>
                                    <p:anim calcmode="lin" valueType="num">
                                      <p:cBhvr>
                                        <p:cTn id="34" dur="500" fill="hold"/>
                                        <p:tgtEl>
                                          <p:spTgt spid="46122"/>
                                        </p:tgtEl>
                                        <p:attrNameLst>
                                          <p:attrName>ppt_y</p:attrName>
                                        </p:attrNameLst>
                                      </p:cBhvr>
                                      <p:tavLst>
                                        <p:tav tm="0">
                                          <p:val>
                                            <p:strVal val="#ppt_y"/>
                                          </p:val>
                                        </p:tav>
                                        <p:tav tm="100000">
                                          <p:val>
                                            <p:strVal val="#ppt_y"/>
                                          </p:val>
                                        </p:tav>
                                      </p:tavLst>
                                    </p:anim>
                                    <p:animEffect transition="in" filter="fade">
                                      <p:cBhvr>
                                        <p:cTn id="35" dur="500"/>
                                        <p:tgtEl>
                                          <p:spTgt spid="46122"/>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46083"/>
                                        </p:tgtEl>
                                        <p:attrNameLst>
                                          <p:attrName>style.visibility</p:attrName>
                                        </p:attrNameLst>
                                      </p:cBhvr>
                                      <p:to>
                                        <p:strVal val="visible"/>
                                      </p:to>
                                    </p:set>
                                    <p:animEffect transition="in" filter="box(in)">
                                      <p:cBhvr>
                                        <p:cTn id="40" dur="500"/>
                                        <p:tgtEl>
                                          <p:spTgt spid="46083"/>
                                        </p:tgtEl>
                                      </p:cBhvr>
                                    </p:animEffect>
                                  </p:childTnLst>
                                </p:cTn>
                              </p:par>
                            </p:childTnLst>
                          </p:cTn>
                        </p:par>
                      </p:childTnLst>
                    </p:cTn>
                  </p:par>
                  <p:par>
                    <p:cTn id="41" fill="hold">
                      <p:stCondLst>
                        <p:cond delay="indefinite"/>
                      </p:stCondLst>
                      <p:childTnLst>
                        <p:par>
                          <p:cTn id="42" fill="hold">
                            <p:stCondLst>
                              <p:cond delay="0"/>
                            </p:stCondLst>
                            <p:childTnLst>
                              <p:par>
                                <p:cTn id="43" presetID="54" presetClass="entr" presetSubtype="0" accel="100000" fill="hold" grpId="0" nodeType="clickEffect">
                                  <p:stCondLst>
                                    <p:cond delay="0"/>
                                  </p:stCondLst>
                                  <p:childTnLst>
                                    <p:set>
                                      <p:cBhvr>
                                        <p:cTn id="44" dur="1" fill="hold">
                                          <p:stCondLst>
                                            <p:cond delay="0"/>
                                          </p:stCondLst>
                                        </p:cTn>
                                        <p:tgtEl>
                                          <p:spTgt spid="46084"/>
                                        </p:tgtEl>
                                        <p:attrNameLst>
                                          <p:attrName>style.visibility</p:attrName>
                                        </p:attrNameLst>
                                      </p:cBhvr>
                                      <p:to>
                                        <p:strVal val="visible"/>
                                      </p:to>
                                    </p:set>
                                    <p:anim calcmode="lin" valueType="num">
                                      <p:cBhvr>
                                        <p:cTn id="45" dur="500" fill="hold"/>
                                        <p:tgtEl>
                                          <p:spTgt spid="46084"/>
                                        </p:tgtEl>
                                        <p:attrNameLst>
                                          <p:attrName>ppt_w</p:attrName>
                                        </p:attrNameLst>
                                      </p:cBhvr>
                                      <p:tavLst>
                                        <p:tav tm="0">
                                          <p:val>
                                            <p:strVal val="#ppt_w*0.05"/>
                                          </p:val>
                                        </p:tav>
                                        <p:tav tm="100000">
                                          <p:val>
                                            <p:strVal val="#ppt_w"/>
                                          </p:val>
                                        </p:tav>
                                      </p:tavLst>
                                    </p:anim>
                                    <p:anim calcmode="lin" valueType="num">
                                      <p:cBhvr>
                                        <p:cTn id="46" dur="500" fill="hold"/>
                                        <p:tgtEl>
                                          <p:spTgt spid="46084"/>
                                        </p:tgtEl>
                                        <p:attrNameLst>
                                          <p:attrName>ppt_h</p:attrName>
                                        </p:attrNameLst>
                                      </p:cBhvr>
                                      <p:tavLst>
                                        <p:tav tm="0">
                                          <p:val>
                                            <p:strVal val="#ppt_h"/>
                                          </p:val>
                                        </p:tav>
                                        <p:tav tm="100000">
                                          <p:val>
                                            <p:strVal val="#ppt_h"/>
                                          </p:val>
                                        </p:tav>
                                      </p:tavLst>
                                    </p:anim>
                                    <p:anim calcmode="lin" valueType="num">
                                      <p:cBhvr>
                                        <p:cTn id="47" dur="500" fill="hold"/>
                                        <p:tgtEl>
                                          <p:spTgt spid="46084"/>
                                        </p:tgtEl>
                                        <p:attrNameLst>
                                          <p:attrName>ppt_x</p:attrName>
                                        </p:attrNameLst>
                                      </p:cBhvr>
                                      <p:tavLst>
                                        <p:tav tm="0">
                                          <p:val>
                                            <p:strVal val="#ppt_x-.2"/>
                                          </p:val>
                                        </p:tav>
                                        <p:tav tm="100000">
                                          <p:val>
                                            <p:strVal val="#ppt_x"/>
                                          </p:val>
                                        </p:tav>
                                      </p:tavLst>
                                    </p:anim>
                                    <p:anim calcmode="lin" valueType="num">
                                      <p:cBhvr>
                                        <p:cTn id="48" dur="500" fill="hold"/>
                                        <p:tgtEl>
                                          <p:spTgt spid="46084"/>
                                        </p:tgtEl>
                                        <p:attrNameLst>
                                          <p:attrName>ppt_y</p:attrName>
                                        </p:attrNameLst>
                                      </p:cBhvr>
                                      <p:tavLst>
                                        <p:tav tm="0">
                                          <p:val>
                                            <p:strVal val="#ppt_y"/>
                                          </p:val>
                                        </p:tav>
                                        <p:tav tm="100000">
                                          <p:val>
                                            <p:strVal val="#ppt_y"/>
                                          </p:val>
                                        </p:tav>
                                      </p:tavLst>
                                    </p:anim>
                                    <p:animEffect transition="in" filter="fade">
                                      <p:cBhvr>
                                        <p:cTn id="49" dur="500"/>
                                        <p:tgtEl>
                                          <p:spTgt spid="46084"/>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46085"/>
                                        </p:tgtEl>
                                        <p:attrNameLst>
                                          <p:attrName>style.visibility</p:attrName>
                                        </p:attrNameLst>
                                      </p:cBhvr>
                                      <p:to>
                                        <p:strVal val="visible"/>
                                      </p:to>
                                    </p:set>
                                    <p:animEffect transition="in" filter="box(in)">
                                      <p:cBhvr>
                                        <p:cTn id="54" dur="500"/>
                                        <p:tgtEl>
                                          <p:spTgt spid="46085"/>
                                        </p:tgtEl>
                                      </p:cBhvr>
                                    </p:animEffect>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grpId="0" nodeType="clickEffect">
                                  <p:stCondLst>
                                    <p:cond delay="0"/>
                                  </p:stCondLst>
                                  <p:childTnLst>
                                    <p:set>
                                      <p:cBhvr>
                                        <p:cTn id="58" dur="1" fill="hold">
                                          <p:stCondLst>
                                            <p:cond delay="0"/>
                                          </p:stCondLst>
                                        </p:cTn>
                                        <p:tgtEl>
                                          <p:spTgt spid="46087"/>
                                        </p:tgtEl>
                                        <p:attrNameLst>
                                          <p:attrName>style.visibility</p:attrName>
                                        </p:attrNameLst>
                                      </p:cBhvr>
                                      <p:to>
                                        <p:strVal val="visible"/>
                                      </p:to>
                                    </p:set>
                                    <p:anim calcmode="lin" valueType="num">
                                      <p:cBhvr>
                                        <p:cTn id="59" dur="500" fill="hold"/>
                                        <p:tgtEl>
                                          <p:spTgt spid="46087"/>
                                        </p:tgtEl>
                                        <p:attrNameLst>
                                          <p:attrName>ppt_w</p:attrName>
                                        </p:attrNameLst>
                                      </p:cBhvr>
                                      <p:tavLst>
                                        <p:tav tm="0">
                                          <p:val>
                                            <p:strVal val="#ppt_w*0.05"/>
                                          </p:val>
                                        </p:tav>
                                        <p:tav tm="100000">
                                          <p:val>
                                            <p:strVal val="#ppt_w"/>
                                          </p:val>
                                        </p:tav>
                                      </p:tavLst>
                                    </p:anim>
                                    <p:anim calcmode="lin" valueType="num">
                                      <p:cBhvr>
                                        <p:cTn id="60" dur="500" fill="hold"/>
                                        <p:tgtEl>
                                          <p:spTgt spid="46087"/>
                                        </p:tgtEl>
                                        <p:attrNameLst>
                                          <p:attrName>ppt_h</p:attrName>
                                        </p:attrNameLst>
                                      </p:cBhvr>
                                      <p:tavLst>
                                        <p:tav tm="0">
                                          <p:val>
                                            <p:strVal val="#ppt_h"/>
                                          </p:val>
                                        </p:tav>
                                        <p:tav tm="100000">
                                          <p:val>
                                            <p:strVal val="#ppt_h"/>
                                          </p:val>
                                        </p:tav>
                                      </p:tavLst>
                                    </p:anim>
                                    <p:anim calcmode="lin" valueType="num">
                                      <p:cBhvr>
                                        <p:cTn id="61" dur="500" fill="hold"/>
                                        <p:tgtEl>
                                          <p:spTgt spid="46087"/>
                                        </p:tgtEl>
                                        <p:attrNameLst>
                                          <p:attrName>ppt_x</p:attrName>
                                        </p:attrNameLst>
                                      </p:cBhvr>
                                      <p:tavLst>
                                        <p:tav tm="0">
                                          <p:val>
                                            <p:strVal val="#ppt_x-.2"/>
                                          </p:val>
                                        </p:tav>
                                        <p:tav tm="100000">
                                          <p:val>
                                            <p:strVal val="#ppt_x"/>
                                          </p:val>
                                        </p:tav>
                                      </p:tavLst>
                                    </p:anim>
                                    <p:anim calcmode="lin" valueType="num">
                                      <p:cBhvr>
                                        <p:cTn id="62" dur="500" fill="hold"/>
                                        <p:tgtEl>
                                          <p:spTgt spid="46087"/>
                                        </p:tgtEl>
                                        <p:attrNameLst>
                                          <p:attrName>ppt_y</p:attrName>
                                        </p:attrNameLst>
                                      </p:cBhvr>
                                      <p:tavLst>
                                        <p:tav tm="0">
                                          <p:val>
                                            <p:strVal val="#ppt_y"/>
                                          </p:val>
                                        </p:tav>
                                        <p:tav tm="100000">
                                          <p:val>
                                            <p:strVal val="#ppt_y"/>
                                          </p:val>
                                        </p:tav>
                                      </p:tavLst>
                                    </p:anim>
                                    <p:animEffect transition="in" filter="fade">
                                      <p:cBhvr>
                                        <p:cTn id="63" dur="500"/>
                                        <p:tgtEl>
                                          <p:spTgt spid="46087"/>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46088"/>
                                        </p:tgtEl>
                                        <p:attrNameLst>
                                          <p:attrName>style.visibility</p:attrName>
                                        </p:attrNameLst>
                                      </p:cBhvr>
                                      <p:to>
                                        <p:strVal val="visible"/>
                                      </p:to>
                                    </p:set>
                                    <p:animEffect transition="in" filter="box(in)">
                                      <p:cBhvr>
                                        <p:cTn id="68" dur="500"/>
                                        <p:tgtEl>
                                          <p:spTgt spid="46088"/>
                                        </p:tgtEl>
                                      </p:cBhvr>
                                    </p:animEffect>
                                  </p:childTnLst>
                                </p:cTn>
                              </p:par>
                            </p:childTnLst>
                          </p:cTn>
                        </p:par>
                      </p:childTnLst>
                    </p:cTn>
                  </p:par>
                  <p:par>
                    <p:cTn id="69" fill="hold">
                      <p:stCondLst>
                        <p:cond delay="indefinite"/>
                      </p:stCondLst>
                      <p:childTnLst>
                        <p:par>
                          <p:cTn id="70" fill="hold">
                            <p:stCondLst>
                              <p:cond delay="0"/>
                            </p:stCondLst>
                            <p:childTnLst>
                              <p:par>
                                <p:cTn id="71" presetID="54" presetClass="entr" presetSubtype="0" accel="100000" fill="hold" nodeType="clickEffect">
                                  <p:stCondLst>
                                    <p:cond delay="0"/>
                                  </p:stCondLst>
                                  <p:childTnLst>
                                    <p:set>
                                      <p:cBhvr>
                                        <p:cTn id="72" dur="1" fill="hold">
                                          <p:stCondLst>
                                            <p:cond delay="0"/>
                                          </p:stCondLst>
                                        </p:cTn>
                                        <p:tgtEl>
                                          <p:spTgt spid="46090">
                                            <p:txEl>
                                              <p:pRg st="0" end="0"/>
                                            </p:txEl>
                                          </p:spTgt>
                                        </p:tgtEl>
                                        <p:attrNameLst>
                                          <p:attrName>style.visibility</p:attrName>
                                        </p:attrNameLst>
                                      </p:cBhvr>
                                      <p:to>
                                        <p:strVal val="visible"/>
                                      </p:to>
                                    </p:set>
                                    <p:anim calcmode="lin" valueType="num">
                                      <p:cBhvr>
                                        <p:cTn id="73" dur="500" fill="hold"/>
                                        <p:tgtEl>
                                          <p:spTgt spid="46090">
                                            <p:txEl>
                                              <p:pRg st="0" end="0"/>
                                            </p:txEl>
                                          </p:spTgt>
                                        </p:tgtEl>
                                        <p:attrNameLst>
                                          <p:attrName>ppt_w</p:attrName>
                                        </p:attrNameLst>
                                      </p:cBhvr>
                                      <p:tavLst>
                                        <p:tav tm="0">
                                          <p:val>
                                            <p:strVal val="#ppt_w*0.05"/>
                                          </p:val>
                                        </p:tav>
                                        <p:tav tm="100000">
                                          <p:val>
                                            <p:strVal val="#ppt_w"/>
                                          </p:val>
                                        </p:tav>
                                      </p:tavLst>
                                    </p:anim>
                                    <p:anim calcmode="lin" valueType="num">
                                      <p:cBhvr>
                                        <p:cTn id="74" dur="500" fill="hold"/>
                                        <p:tgtEl>
                                          <p:spTgt spid="46090">
                                            <p:txEl>
                                              <p:pRg st="0" end="0"/>
                                            </p:txEl>
                                          </p:spTgt>
                                        </p:tgtEl>
                                        <p:attrNameLst>
                                          <p:attrName>ppt_h</p:attrName>
                                        </p:attrNameLst>
                                      </p:cBhvr>
                                      <p:tavLst>
                                        <p:tav tm="0">
                                          <p:val>
                                            <p:strVal val="#ppt_h"/>
                                          </p:val>
                                        </p:tav>
                                        <p:tav tm="100000">
                                          <p:val>
                                            <p:strVal val="#ppt_h"/>
                                          </p:val>
                                        </p:tav>
                                      </p:tavLst>
                                    </p:anim>
                                    <p:anim calcmode="lin" valueType="num">
                                      <p:cBhvr>
                                        <p:cTn id="75" dur="500" fill="hold"/>
                                        <p:tgtEl>
                                          <p:spTgt spid="46090">
                                            <p:txEl>
                                              <p:pRg st="0" end="0"/>
                                            </p:txEl>
                                          </p:spTgt>
                                        </p:tgtEl>
                                        <p:attrNameLst>
                                          <p:attrName>ppt_x</p:attrName>
                                        </p:attrNameLst>
                                      </p:cBhvr>
                                      <p:tavLst>
                                        <p:tav tm="0">
                                          <p:val>
                                            <p:strVal val="#ppt_x-.2"/>
                                          </p:val>
                                        </p:tav>
                                        <p:tav tm="100000">
                                          <p:val>
                                            <p:strVal val="#ppt_x"/>
                                          </p:val>
                                        </p:tav>
                                      </p:tavLst>
                                    </p:anim>
                                    <p:anim calcmode="lin" valueType="num">
                                      <p:cBhvr>
                                        <p:cTn id="76" dur="500" fill="hold"/>
                                        <p:tgtEl>
                                          <p:spTgt spid="46090">
                                            <p:txEl>
                                              <p:pRg st="0" end="0"/>
                                            </p:txEl>
                                          </p:spTgt>
                                        </p:tgtEl>
                                        <p:attrNameLst>
                                          <p:attrName>ppt_y</p:attrName>
                                        </p:attrNameLst>
                                      </p:cBhvr>
                                      <p:tavLst>
                                        <p:tav tm="0">
                                          <p:val>
                                            <p:strVal val="#ppt_y"/>
                                          </p:val>
                                        </p:tav>
                                        <p:tav tm="100000">
                                          <p:val>
                                            <p:strVal val="#ppt_y"/>
                                          </p:val>
                                        </p:tav>
                                      </p:tavLst>
                                    </p:anim>
                                    <p:animEffect transition="in" filter="fade">
                                      <p:cBhvr>
                                        <p:cTn id="77" dur="500"/>
                                        <p:tgtEl>
                                          <p:spTgt spid="4609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6115"/>
                                        </p:tgtEl>
                                        <p:attrNameLst>
                                          <p:attrName>style.visibility</p:attrName>
                                        </p:attrNameLst>
                                      </p:cBhvr>
                                      <p:to>
                                        <p:strVal val="visible"/>
                                      </p:to>
                                    </p:set>
                                    <p:animEffect transition="in" filter="box(in)">
                                      <p:cBhvr>
                                        <p:cTn id="82" dur="500"/>
                                        <p:tgtEl>
                                          <p:spTgt spid="46115"/>
                                        </p:tgtEl>
                                      </p:cBhvr>
                                    </p:animEffect>
                                  </p:childTnLst>
                                </p:cTn>
                              </p:par>
                            </p:childTnLst>
                          </p:cTn>
                        </p:par>
                      </p:childTnLst>
                    </p:cTn>
                  </p:par>
                  <p:par>
                    <p:cTn id="83" fill="hold">
                      <p:stCondLst>
                        <p:cond delay="indefinite"/>
                      </p:stCondLst>
                      <p:childTnLst>
                        <p:par>
                          <p:cTn id="84" fill="hold">
                            <p:stCondLst>
                              <p:cond delay="0"/>
                            </p:stCondLst>
                            <p:childTnLst>
                              <p:par>
                                <p:cTn id="85" presetID="54" presetClass="entr" presetSubtype="0" accel="100000" fill="hold" nodeType="clickEffect">
                                  <p:stCondLst>
                                    <p:cond delay="0"/>
                                  </p:stCondLst>
                                  <p:childTnLst>
                                    <p:set>
                                      <p:cBhvr>
                                        <p:cTn id="86" dur="1" fill="hold">
                                          <p:stCondLst>
                                            <p:cond delay="0"/>
                                          </p:stCondLst>
                                        </p:cTn>
                                        <p:tgtEl>
                                          <p:spTgt spid="46116">
                                            <p:txEl>
                                              <p:pRg st="0" end="0"/>
                                            </p:txEl>
                                          </p:spTgt>
                                        </p:tgtEl>
                                        <p:attrNameLst>
                                          <p:attrName>style.visibility</p:attrName>
                                        </p:attrNameLst>
                                      </p:cBhvr>
                                      <p:to>
                                        <p:strVal val="visible"/>
                                      </p:to>
                                    </p:set>
                                    <p:anim calcmode="lin" valueType="num">
                                      <p:cBhvr>
                                        <p:cTn id="87" dur="500" fill="hold"/>
                                        <p:tgtEl>
                                          <p:spTgt spid="46116">
                                            <p:txEl>
                                              <p:pRg st="0" end="0"/>
                                            </p:txEl>
                                          </p:spTgt>
                                        </p:tgtEl>
                                        <p:attrNameLst>
                                          <p:attrName>ppt_w</p:attrName>
                                        </p:attrNameLst>
                                      </p:cBhvr>
                                      <p:tavLst>
                                        <p:tav tm="0">
                                          <p:val>
                                            <p:strVal val="#ppt_w*0.05"/>
                                          </p:val>
                                        </p:tav>
                                        <p:tav tm="100000">
                                          <p:val>
                                            <p:strVal val="#ppt_w"/>
                                          </p:val>
                                        </p:tav>
                                      </p:tavLst>
                                    </p:anim>
                                    <p:anim calcmode="lin" valueType="num">
                                      <p:cBhvr>
                                        <p:cTn id="88" dur="500" fill="hold"/>
                                        <p:tgtEl>
                                          <p:spTgt spid="46116">
                                            <p:txEl>
                                              <p:pRg st="0" end="0"/>
                                            </p:txEl>
                                          </p:spTgt>
                                        </p:tgtEl>
                                        <p:attrNameLst>
                                          <p:attrName>ppt_h</p:attrName>
                                        </p:attrNameLst>
                                      </p:cBhvr>
                                      <p:tavLst>
                                        <p:tav tm="0">
                                          <p:val>
                                            <p:strVal val="#ppt_h"/>
                                          </p:val>
                                        </p:tav>
                                        <p:tav tm="100000">
                                          <p:val>
                                            <p:strVal val="#ppt_h"/>
                                          </p:val>
                                        </p:tav>
                                      </p:tavLst>
                                    </p:anim>
                                    <p:anim calcmode="lin" valueType="num">
                                      <p:cBhvr>
                                        <p:cTn id="89" dur="500" fill="hold"/>
                                        <p:tgtEl>
                                          <p:spTgt spid="46116">
                                            <p:txEl>
                                              <p:pRg st="0" end="0"/>
                                            </p:txEl>
                                          </p:spTgt>
                                        </p:tgtEl>
                                        <p:attrNameLst>
                                          <p:attrName>ppt_x</p:attrName>
                                        </p:attrNameLst>
                                      </p:cBhvr>
                                      <p:tavLst>
                                        <p:tav tm="0">
                                          <p:val>
                                            <p:strVal val="#ppt_x-.2"/>
                                          </p:val>
                                        </p:tav>
                                        <p:tav tm="100000">
                                          <p:val>
                                            <p:strVal val="#ppt_x"/>
                                          </p:val>
                                        </p:tav>
                                      </p:tavLst>
                                    </p:anim>
                                    <p:anim calcmode="lin" valueType="num">
                                      <p:cBhvr>
                                        <p:cTn id="90" dur="500" fill="hold"/>
                                        <p:tgtEl>
                                          <p:spTgt spid="46116">
                                            <p:txEl>
                                              <p:pRg st="0" end="0"/>
                                            </p:txEl>
                                          </p:spTgt>
                                        </p:tgtEl>
                                        <p:attrNameLst>
                                          <p:attrName>ppt_y</p:attrName>
                                        </p:attrNameLst>
                                      </p:cBhvr>
                                      <p:tavLst>
                                        <p:tav tm="0">
                                          <p:val>
                                            <p:strVal val="#ppt_y"/>
                                          </p:val>
                                        </p:tav>
                                        <p:tav tm="100000">
                                          <p:val>
                                            <p:strVal val="#ppt_y"/>
                                          </p:val>
                                        </p:tav>
                                      </p:tavLst>
                                    </p:anim>
                                    <p:animEffect transition="in" filter="fade">
                                      <p:cBhvr>
                                        <p:cTn id="91" dur="500"/>
                                        <p:tgtEl>
                                          <p:spTgt spid="46116">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46092"/>
                                        </p:tgtEl>
                                        <p:attrNameLst>
                                          <p:attrName>style.visibility</p:attrName>
                                        </p:attrNameLst>
                                      </p:cBhvr>
                                      <p:to>
                                        <p:strVal val="visible"/>
                                      </p:to>
                                    </p:set>
                                    <p:animEffect transition="in" filter="box(in)">
                                      <p:cBhvr>
                                        <p:cTn id="96" dur="500"/>
                                        <p:tgtEl>
                                          <p:spTgt spid="46092"/>
                                        </p:tgtEl>
                                      </p:cBhvr>
                                    </p:animEffect>
                                  </p:childTnLst>
                                </p:cTn>
                              </p:par>
                            </p:childTnLst>
                          </p:cTn>
                        </p:par>
                      </p:childTnLst>
                    </p:cTn>
                  </p:par>
                  <p:par>
                    <p:cTn id="97" fill="hold">
                      <p:stCondLst>
                        <p:cond delay="indefinite"/>
                      </p:stCondLst>
                      <p:childTnLst>
                        <p:par>
                          <p:cTn id="98" fill="hold">
                            <p:stCondLst>
                              <p:cond delay="0"/>
                            </p:stCondLst>
                            <p:childTnLst>
                              <p:par>
                                <p:cTn id="99" presetID="12" presetClass="entr" presetSubtype="4" fill="hold" grpId="0" nodeType="clickEffect">
                                  <p:stCondLst>
                                    <p:cond delay="0"/>
                                  </p:stCondLst>
                                  <p:childTnLst>
                                    <p:set>
                                      <p:cBhvr>
                                        <p:cTn id="100" dur="1" fill="hold">
                                          <p:stCondLst>
                                            <p:cond delay="0"/>
                                          </p:stCondLst>
                                        </p:cTn>
                                        <p:tgtEl>
                                          <p:spTgt spid="46094"/>
                                        </p:tgtEl>
                                        <p:attrNameLst>
                                          <p:attrName>style.visibility</p:attrName>
                                        </p:attrNameLst>
                                      </p:cBhvr>
                                      <p:to>
                                        <p:strVal val="visible"/>
                                      </p:to>
                                    </p:set>
                                    <p:animEffect transition="in" filter="slide(fromBottom)">
                                      <p:cBhvr>
                                        <p:cTn id="101" dur="500"/>
                                        <p:tgtEl>
                                          <p:spTgt spid="46094"/>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46095"/>
                                        </p:tgtEl>
                                        <p:attrNameLst>
                                          <p:attrName>style.visibility</p:attrName>
                                        </p:attrNameLst>
                                      </p:cBhvr>
                                      <p:to>
                                        <p:strVal val="visible"/>
                                      </p:to>
                                    </p:set>
                                    <p:animEffect transition="in" filter="box(in)">
                                      <p:cBhvr>
                                        <p:cTn id="106" dur="500"/>
                                        <p:tgtEl>
                                          <p:spTgt spid="46095"/>
                                        </p:tgtEl>
                                      </p:cBhvr>
                                    </p:animEffect>
                                  </p:childTnLst>
                                </p:cTn>
                              </p:par>
                            </p:childTnLst>
                          </p:cTn>
                        </p:par>
                      </p:childTnLst>
                    </p:cTn>
                  </p:par>
                  <p:par>
                    <p:cTn id="107" fill="hold">
                      <p:stCondLst>
                        <p:cond delay="indefinite"/>
                      </p:stCondLst>
                      <p:childTnLst>
                        <p:par>
                          <p:cTn id="108" fill="hold">
                            <p:stCondLst>
                              <p:cond delay="0"/>
                            </p:stCondLst>
                            <p:childTnLst>
                              <p:par>
                                <p:cTn id="109" presetID="20" presetClass="entr" presetSubtype="0" fill="hold" grpId="0" nodeType="clickEffect">
                                  <p:stCondLst>
                                    <p:cond delay="0"/>
                                  </p:stCondLst>
                                  <p:childTnLst>
                                    <p:set>
                                      <p:cBhvr>
                                        <p:cTn id="110" dur="1" fill="hold">
                                          <p:stCondLst>
                                            <p:cond delay="0"/>
                                          </p:stCondLst>
                                        </p:cTn>
                                        <p:tgtEl>
                                          <p:spTgt spid="46097"/>
                                        </p:tgtEl>
                                        <p:attrNameLst>
                                          <p:attrName>style.visibility</p:attrName>
                                        </p:attrNameLst>
                                      </p:cBhvr>
                                      <p:to>
                                        <p:strVal val="visible"/>
                                      </p:to>
                                    </p:set>
                                    <p:animEffect transition="in" filter="wedge">
                                      <p:cBhvr>
                                        <p:cTn id="111" dur="500"/>
                                        <p:tgtEl>
                                          <p:spTgt spid="46097"/>
                                        </p:tgtEl>
                                      </p:cBhvr>
                                    </p:animEffec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46119"/>
                                        </p:tgtEl>
                                        <p:attrNameLst>
                                          <p:attrName>style.visibility</p:attrName>
                                        </p:attrNameLst>
                                      </p:cBhvr>
                                      <p:to>
                                        <p:strVal val="visible"/>
                                      </p:to>
                                    </p:set>
                                    <p:animEffect transition="in" filter="box(in)">
                                      <p:cBhvr>
                                        <p:cTn id="116" dur="500"/>
                                        <p:tgtEl>
                                          <p:spTgt spid="46119"/>
                                        </p:tgtEl>
                                      </p:cBhvr>
                                    </p:animEffect>
                                  </p:childTnLst>
                                </p:cTn>
                              </p:par>
                            </p:childTnLst>
                          </p:cTn>
                        </p:par>
                      </p:childTnLst>
                    </p:cTn>
                  </p:par>
                  <p:par>
                    <p:cTn id="117" fill="hold">
                      <p:stCondLst>
                        <p:cond delay="indefinite"/>
                      </p:stCondLst>
                      <p:childTnLst>
                        <p:par>
                          <p:cTn id="118" fill="hold">
                            <p:stCondLst>
                              <p:cond delay="0"/>
                            </p:stCondLst>
                            <p:childTnLst>
                              <p:par>
                                <p:cTn id="119" presetID="20" presetClass="entr" presetSubtype="0" fill="hold" grpId="0" nodeType="clickEffect">
                                  <p:stCondLst>
                                    <p:cond delay="0"/>
                                  </p:stCondLst>
                                  <p:childTnLst>
                                    <p:set>
                                      <p:cBhvr>
                                        <p:cTn id="120" dur="1" fill="hold">
                                          <p:stCondLst>
                                            <p:cond delay="0"/>
                                          </p:stCondLst>
                                        </p:cTn>
                                        <p:tgtEl>
                                          <p:spTgt spid="46120"/>
                                        </p:tgtEl>
                                        <p:attrNameLst>
                                          <p:attrName>style.visibility</p:attrName>
                                        </p:attrNameLst>
                                      </p:cBhvr>
                                      <p:to>
                                        <p:strVal val="visible"/>
                                      </p:to>
                                    </p:set>
                                    <p:animEffect transition="in" filter="wedge">
                                      <p:cBhvr>
                                        <p:cTn id="121" dur="500"/>
                                        <p:tgtEl>
                                          <p:spTgt spid="46120"/>
                                        </p:tgtEl>
                                      </p:cBhvr>
                                    </p:animEffect>
                                  </p:childTnLst>
                                </p:cTn>
                              </p:par>
                            </p:childTnLst>
                          </p:cTn>
                        </p:par>
                      </p:childTnLst>
                    </p:cTn>
                  </p:par>
                  <p:par>
                    <p:cTn id="122" fill="hold">
                      <p:stCondLst>
                        <p:cond delay="indefinite"/>
                      </p:stCondLst>
                      <p:childTnLst>
                        <p:par>
                          <p:cTn id="123" fill="hold">
                            <p:stCondLst>
                              <p:cond delay="0"/>
                            </p:stCondLst>
                            <p:childTnLst>
                              <p:par>
                                <p:cTn id="124" presetID="4" presetClass="entr" presetSubtype="16" fill="hold" grpId="0" nodeType="clickEffect">
                                  <p:stCondLst>
                                    <p:cond delay="0"/>
                                  </p:stCondLst>
                                  <p:childTnLst>
                                    <p:set>
                                      <p:cBhvr>
                                        <p:cTn id="125" dur="1" fill="hold">
                                          <p:stCondLst>
                                            <p:cond delay="0"/>
                                          </p:stCondLst>
                                        </p:cTn>
                                        <p:tgtEl>
                                          <p:spTgt spid="46099"/>
                                        </p:tgtEl>
                                        <p:attrNameLst>
                                          <p:attrName>style.visibility</p:attrName>
                                        </p:attrNameLst>
                                      </p:cBhvr>
                                      <p:to>
                                        <p:strVal val="visible"/>
                                      </p:to>
                                    </p:set>
                                    <p:animEffect transition="in" filter="box(in)">
                                      <p:cBhvr>
                                        <p:cTn id="126" dur="500"/>
                                        <p:tgtEl>
                                          <p:spTgt spid="46099"/>
                                        </p:tgtEl>
                                      </p:cBhvr>
                                    </p:animEffect>
                                  </p:childTnLst>
                                </p:cTn>
                              </p:par>
                            </p:childTnLst>
                          </p:cTn>
                        </p:par>
                      </p:childTnLst>
                    </p:cTn>
                  </p:par>
                  <p:par>
                    <p:cTn id="127" fill="hold">
                      <p:stCondLst>
                        <p:cond delay="indefinite"/>
                      </p:stCondLst>
                      <p:childTnLst>
                        <p:par>
                          <p:cTn id="128" fill="hold">
                            <p:stCondLst>
                              <p:cond delay="0"/>
                            </p:stCondLst>
                            <p:childTnLst>
                              <p:par>
                                <p:cTn id="129" presetID="20" presetClass="entr" presetSubtype="0" fill="hold" grpId="0" nodeType="clickEffect">
                                  <p:stCondLst>
                                    <p:cond delay="0"/>
                                  </p:stCondLst>
                                  <p:childTnLst>
                                    <p:set>
                                      <p:cBhvr>
                                        <p:cTn id="130" dur="1" fill="hold">
                                          <p:stCondLst>
                                            <p:cond delay="0"/>
                                          </p:stCondLst>
                                        </p:cTn>
                                        <p:tgtEl>
                                          <p:spTgt spid="46100"/>
                                        </p:tgtEl>
                                        <p:attrNameLst>
                                          <p:attrName>style.visibility</p:attrName>
                                        </p:attrNameLst>
                                      </p:cBhvr>
                                      <p:to>
                                        <p:strVal val="visible"/>
                                      </p:to>
                                    </p:set>
                                    <p:animEffect transition="in" filter="wedge">
                                      <p:cBhvr>
                                        <p:cTn id="131" dur="500"/>
                                        <p:tgtEl>
                                          <p:spTgt spid="46100"/>
                                        </p:tgtEl>
                                      </p:cBhvr>
                                    </p:animEffect>
                                  </p:childTnLst>
                                </p:cTn>
                              </p:par>
                            </p:childTnLst>
                          </p:cTn>
                        </p:par>
                      </p:childTnLst>
                    </p:cTn>
                  </p:par>
                  <p:par>
                    <p:cTn id="132" fill="hold">
                      <p:stCondLst>
                        <p:cond delay="indefinite"/>
                      </p:stCondLst>
                      <p:childTnLst>
                        <p:par>
                          <p:cTn id="133" fill="hold">
                            <p:stCondLst>
                              <p:cond delay="0"/>
                            </p:stCondLst>
                            <p:childTnLst>
                              <p:par>
                                <p:cTn id="134" presetID="4" presetClass="entr" presetSubtype="16" fill="hold" grpId="0" nodeType="clickEffect">
                                  <p:stCondLst>
                                    <p:cond delay="0"/>
                                  </p:stCondLst>
                                  <p:childTnLst>
                                    <p:set>
                                      <p:cBhvr>
                                        <p:cTn id="135" dur="1" fill="hold">
                                          <p:stCondLst>
                                            <p:cond delay="0"/>
                                          </p:stCondLst>
                                        </p:cTn>
                                        <p:tgtEl>
                                          <p:spTgt spid="46101"/>
                                        </p:tgtEl>
                                        <p:attrNameLst>
                                          <p:attrName>style.visibility</p:attrName>
                                        </p:attrNameLst>
                                      </p:cBhvr>
                                      <p:to>
                                        <p:strVal val="visible"/>
                                      </p:to>
                                    </p:set>
                                    <p:animEffect transition="in" filter="box(in)">
                                      <p:cBhvr>
                                        <p:cTn id="136" dur="500"/>
                                        <p:tgtEl>
                                          <p:spTgt spid="46101"/>
                                        </p:tgtEl>
                                      </p:cBhvr>
                                    </p:animEffect>
                                  </p:childTnLst>
                                </p:cTn>
                              </p:par>
                            </p:childTnLst>
                          </p:cTn>
                        </p:par>
                      </p:childTnLst>
                    </p:cTn>
                  </p:par>
                  <p:par>
                    <p:cTn id="137" fill="hold">
                      <p:stCondLst>
                        <p:cond delay="indefinite"/>
                      </p:stCondLst>
                      <p:childTnLst>
                        <p:par>
                          <p:cTn id="138" fill="hold">
                            <p:stCondLst>
                              <p:cond delay="0"/>
                            </p:stCondLst>
                            <p:childTnLst>
                              <p:par>
                                <p:cTn id="139" presetID="20" presetClass="entr" presetSubtype="0" fill="hold" grpId="0" nodeType="clickEffect">
                                  <p:stCondLst>
                                    <p:cond delay="0"/>
                                  </p:stCondLst>
                                  <p:childTnLst>
                                    <p:set>
                                      <p:cBhvr>
                                        <p:cTn id="140" dur="1" fill="hold">
                                          <p:stCondLst>
                                            <p:cond delay="0"/>
                                          </p:stCondLst>
                                        </p:cTn>
                                        <p:tgtEl>
                                          <p:spTgt spid="46102"/>
                                        </p:tgtEl>
                                        <p:attrNameLst>
                                          <p:attrName>style.visibility</p:attrName>
                                        </p:attrNameLst>
                                      </p:cBhvr>
                                      <p:to>
                                        <p:strVal val="visible"/>
                                      </p:to>
                                    </p:set>
                                    <p:animEffect transition="in" filter="wedge">
                                      <p:cBhvr>
                                        <p:cTn id="141" dur="500"/>
                                        <p:tgtEl>
                                          <p:spTgt spid="46102"/>
                                        </p:tgtEl>
                                      </p:cBhvr>
                                    </p:animEffect>
                                  </p:childTnLst>
                                </p:cTn>
                              </p:par>
                            </p:childTnLst>
                          </p:cTn>
                        </p:par>
                      </p:childTnLst>
                    </p:cTn>
                  </p:par>
                  <p:par>
                    <p:cTn id="142" fill="hold">
                      <p:stCondLst>
                        <p:cond delay="indefinite"/>
                      </p:stCondLst>
                      <p:childTnLst>
                        <p:par>
                          <p:cTn id="143" fill="hold">
                            <p:stCondLst>
                              <p:cond delay="0"/>
                            </p:stCondLst>
                            <p:childTnLst>
                              <p:par>
                                <p:cTn id="144" presetID="4" presetClass="entr" presetSubtype="16" fill="hold" grpId="0" nodeType="clickEffect">
                                  <p:stCondLst>
                                    <p:cond delay="0"/>
                                  </p:stCondLst>
                                  <p:childTnLst>
                                    <p:set>
                                      <p:cBhvr>
                                        <p:cTn id="145" dur="1" fill="hold">
                                          <p:stCondLst>
                                            <p:cond delay="0"/>
                                          </p:stCondLst>
                                        </p:cTn>
                                        <p:tgtEl>
                                          <p:spTgt spid="46104"/>
                                        </p:tgtEl>
                                        <p:attrNameLst>
                                          <p:attrName>style.visibility</p:attrName>
                                        </p:attrNameLst>
                                      </p:cBhvr>
                                      <p:to>
                                        <p:strVal val="visible"/>
                                      </p:to>
                                    </p:set>
                                    <p:animEffect transition="in" filter="box(in)">
                                      <p:cBhvr>
                                        <p:cTn id="146" dur="500"/>
                                        <p:tgtEl>
                                          <p:spTgt spid="46104"/>
                                        </p:tgtEl>
                                      </p:cBhvr>
                                    </p:animEffect>
                                  </p:childTnLst>
                                </p:cTn>
                              </p:par>
                            </p:childTnLst>
                          </p:cTn>
                        </p:par>
                      </p:childTnLst>
                    </p:cTn>
                  </p:par>
                  <p:par>
                    <p:cTn id="147" fill="hold">
                      <p:stCondLst>
                        <p:cond delay="indefinite"/>
                      </p:stCondLst>
                      <p:childTnLst>
                        <p:par>
                          <p:cTn id="148" fill="hold">
                            <p:stCondLst>
                              <p:cond delay="0"/>
                            </p:stCondLst>
                            <p:childTnLst>
                              <p:par>
                                <p:cTn id="149" presetID="20" presetClass="entr" presetSubtype="0" fill="hold" grpId="0" nodeType="clickEffect">
                                  <p:stCondLst>
                                    <p:cond delay="0"/>
                                  </p:stCondLst>
                                  <p:childTnLst>
                                    <p:set>
                                      <p:cBhvr>
                                        <p:cTn id="150" dur="1" fill="hold">
                                          <p:stCondLst>
                                            <p:cond delay="0"/>
                                          </p:stCondLst>
                                        </p:cTn>
                                        <p:tgtEl>
                                          <p:spTgt spid="46105"/>
                                        </p:tgtEl>
                                        <p:attrNameLst>
                                          <p:attrName>style.visibility</p:attrName>
                                        </p:attrNameLst>
                                      </p:cBhvr>
                                      <p:to>
                                        <p:strVal val="visible"/>
                                      </p:to>
                                    </p:set>
                                    <p:animEffect transition="in" filter="wedge">
                                      <p:cBhvr>
                                        <p:cTn id="151" dur="500"/>
                                        <p:tgtEl>
                                          <p:spTgt spid="46105"/>
                                        </p:tgtEl>
                                      </p:cBhvr>
                                    </p:animEffect>
                                  </p:childTnLst>
                                </p:cTn>
                              </p:par>
                            </p:childTnLst>
                          </p:cTn>
                        </p:par>
                      </p:childTnLst>
                    </p:cTn>
                  </p:par>
                  <p:par>
                    <p:cTn id="152" fill="hold">
                      <p:stCondLst>
                        <p:cond delay="indefinite"/>
                      </p:stCondLst>
                      <p:childTnLst>
                        <p:par>
                          <p:cTn id="153" fill="hold">
                            <p:stCondLst>
                              <p:cond delay="0"/>
                            </p:stCondLst>
                            <p:childTnLst>
                              <p:par>
                                <p:cTn id="154" presetID="4" presetClass="entr" presetSubtype="16" fill="hold" grpId="0" nodeType="clickEffect">
                                  <p:stCondLst>
                                    <p:cond delay="0"/>
                                  </p:stCondLst>
                                  <p:childTnLst>
                                    <p:set>
                                      <p:cBhvr>
                                        <p:cTn id="155" dur="1" fill="hold">
                                          <p:stCondLst>
                                            <p:cond delay="0"/>
                                          </p:stCondLst>
                                        </p:cTn>
                                        <p:tgtEl>
                                          <p:spTgt spid="46106"/>
                                        </p:tgtEl>
                                        <p:attrNameLst>
                                          <p:attrName>style.visibility</p:attrName>
                                        </p:attrNameLst>
                                      </p:cBhvr>
                                      <p:to>
                                        <p:strVal val="visible"/>
                                      </p:to>
                                    </p:set>
                                    <p:animEffect transition="in" filter="box(in)">
                                      <p:cBhvr>
                                        <p:cTn id="156" dur="500"/>
                                        <p:tgtEl>
                                          <p:spTgt spid="46106"/>
                                        </p:tgtEl>
                                      </p:cBhvr>
                                    </p:animEffect>
                                  </p:childTnLst>
                                </p:cTn>
                              </p:par>
                            </p:childTnLst>
                          </p:cTn>
                        </p:par>
                      </p:childTnLst>
                    </p:cTn>
                  </p:par>
                  <p:par>
                    <p:cTn id="157" fill="hold">
                      <p:stCondLst>
                        <p:cond delay="indefinite"/>
                      </p:stCondLst>
                      <p:childTnLst>
                        <p:par>
                          <p:cTn id="158" fill="hold">
                            <p:stCondLst>
                              <p:cond delay="0"/>
                            </p:stCondLst>
                            <p:childTnLst>
                              <p:par>
                                <p:cTn id="159" presetID="20" presetClass="entr" presetSubtype="0" fill="hold" grpId="0" nodeType="clickEffect">
                                  <p:stCondLst>
                                    <p:cond delay="0"/>
                                  </p:stCondLst>
                                  <p:childTnLst>
                                    <p:set>
                                      <p:cBhvr>
                                        <p:cTn id="160" dur="1" fill="hold">
                                          <p:stCondLst>
                                            <p:cond delay="0"/>
                                          </p:stCondLst>
                                        </p:cTn>
                                        <p:tgtEl>
                                          <p:spTgt spid="46107"/>
                                        </p:tgtEl>
                                        <p:attrNameLst>
                                          <p:attrName>style.visibility</p:attrName>
                                        </p:attrNameLst>
                                      </p:cBhvr>
                                      <p:to>
                                        <p:strVal val="visible"/>
                                      </p:to>
                                    </p:set>
                                    <p:animEffect transition="in" filter="wedge">
                                      <p:cBhvr>
                                        <p:cTn id="161" dur="500"/>
                                        <p:tgtEl>
                                          <p:spTgt spid="46107"/>
                                        </p:tgtEl>
                                      </p:cBhvr>
                                    </p:animEffect>
                                  </p:childTnLst>
                                </p:cTn>
                              </p:par>
                            </p:childTnLst>
                          </p:cTn>
                        </p:par>
                      </p:childTnLst>
                    </p:cTn>
                  </p:par>
                  <p:par>
                    <p:cTn id="162" fill="hold">
                      <p:stCondLst>
                        <p:cond delay="indefinite"/>
                      </p:stCondLst>
                      <p:childTnLst>
                        <p:par>
                          <p:cTn id="163" fill="hold">
                            <p:stCondLst>
                              <p:cond delay="0"/>
                            </p:stCondLst>
                            <p:childTnLst>
                              <p:par>
                                <p:cTn id="164" presetID="4" presetClass="entr" presetSubtype="16" fill="hold" grpId="0" nodeType="clickEffect">
                                  <p:stCondLst>
                                    <p:cond delay="0"/>
                                  </p:stCondLst>
                                  <p:childTnLst>
                                    <p:set>
                                      <p:cBhvr>
                                        <p:cTn id="165" dur="1" fill="hold">
                                          <p:stCondLst>
                                            <p:cond delay="0"/>
                                          </p:stCondLst>
                                        </p:cTn>
                                        <p:tgtEl>
                                          <p:spTgt spid="46108"/>
                                        </p:tgtEl>
                                        <p:attrNameLst>
                                          <p:attrName>style.visibility</p:attrName>
                                        </p:attrNameLst>
                                      </p:cBhvr>
                                      <p:to>
                                        <p:strVal val="visible"/>
                                      </p:to>
                                    </p:set>
                                    <p:animEffect transition="in" filter="box(in)">
                                      <p:cBhvr>
                                        <p:cTn id="166" dur="500"/>
                                        <p:tgtEl>
                                          <p:spTgt spid="46108"/>
                                        </p:tgtEl>
                                      </p:cBhvr>
                                    </p:animEffect>
                                  </p:childTnLst>
                                </p:cTn>
                              </p:par>
                            </p:childTnLst>
                          </p:cTn>
                        </p:par>
                      </p:childTnLst>
                    </p:cTn>
                  </p:par>
                  <p:par>
                    <p:cTn id="167" fill="hold">
                      <p:stCondLst>
                        <p:cond delay="indefinite"/>
                      </p:stCondLst>
                      <p:childTnLst>
                        <p:par>
                          <p:cTn id="168" fill="hold">
                            <p:stCondLst>
                              <p:cond delay="0"/>
                            </p:stCondLst>
                            <p:childTnLst>
                              <p:par>
                                <p:cTn id="169" presetID="20" presetClass="entr" presetSubtype="0" fill="hold" grpId="0" nodeType="clickEffect">
                                  <p:stCondLst>
                                    <p:cond delay="0"/>
                                  </p:stCondLst>
                                  <p:childTnLst>
                                    <p:set>
                                      <p:cBhvr>
                                        <p:cTn id="170" dur="1" fill="hold">
                                          <p:stCondLst>
                                            <p:cond delay="0"/>
                                          </p:stCondLst>
                                        </p:cTn>
                                        <p:tgtEl>
                                          <p:spTgt spid="46109"/>
                                        </p:tgtEl>
                                        <p:attrNameLst>
                                          <p:attrName>style.visibility</p:attrName>
                                        </p:attrNameLst>
                                      </p:cBhvr>
                                      <p:to>
                                        <p:strVal val="visible"/>
                                      </p:to>
                                    </p:set>
                                    <p:animEffect transition="in" filter="wedge">
                                      <p:cBhvr>
                                        <p:cTn id="171" dur="500"/>
                                        <p:tgtEl>
                                          <p:spTgt spid="46109"/>
                                        </p:tgtEl>
                                      </p:cBhvr>
                                    </p:animEffect>
                                  </p:childTnLst>
                                </p:cTn>
                              </p:par>
                            </p:childTnLst>
                          </p:cTn>
                        </p:par>
                      </p:childTnLst>
                    </p:cTn>
                  </p:par>
                  <p:par>
                    <p:cTn id="172" fill="hold">
                      <p:stCondLst>
                        <p:cond delay="indefinite"/>
                      </p:stCondLst>
                      <p:childTnLst>
                        <p:par>
                          <p:cTn id="173" fill="hold">
                            <p:stCondLst>
                              <p:cond delay="0"/>
                            </p:stCondLst>
                            <p:childTnLst>
                              <p:par>
                                <p:cTn id="174" presetID="27" presetClass="entr" presetSubtype="0" fill="hold" grpId="0" nodeType="clickEffect">
                                  <p:stCondLst>
                                    <p:cond delay="0"/>
                                  </p:stCondLst>
                                  <p:iterate type="lt">
                                    <p:tmPct val="50000"/>
                                  </p:iterate>
                                  <p:childTnLst>
                                    <p:set>
                                      <p:cBhvr>
                                        <p:cTn id="175" dur="1" fill="hold">
                                          <p:stCondLst>
                                            <p:cond delay="0"/>
                                          </p:stCondLst>
                                        </p:cTn>
                                        <p:tgtEl>
                                          <p:spTgt spid="46089"/>
                                        </p:tgtEl>
                                        <p:attrNameLst>
                                          <p:attrName>style.visibility</p:attrName>
                                        </p:attrNameLst>
                                      </p:cBhvr>
                                      <p:to>
                                        <p:strVal val="visible"/>
                                      </p:to>
                                    </p:set>
                                    <p:anim calcmode="discrete" valueType="clr">
                                      <p:cBhvr override="childStyle">
                                        <p:cTn id="176" dur="80"/>
                                        <p:tgtEl>
                                          <p:spTgt spid="46089"/>
                                        </p:tgtEl>
                                        <p:attrNameLst>
                                          <p:attrName>style.color</p:attrName>
                                        </p:attrNameLst>
                                      </p:cBhvr>
                                      <p:tavLst>
                                        <p:tav tm="0">
                                          <p:val>
                                            <p:clrVal>
                                              <a:schemeClr val="accent2"/>
                                            </p:clrVal>
                                          </p:val>
                                        </p:tav>
                                        <p:tav tm="50000">
                                          <p:val>
                                            <p:clrVal>
                                              <a:schemeClr val="hlink"/>
                                            </p:clrVal>
                                          </p:val>
                                        </p:tav>
                                      </p:tavLst>
                                    </p:anim>
                                    <p:anim calcmode="discrete" valueType="clr">
                                      <p:cBhvr>
                                        <p:cTn id="177" dur="80"/>
                                        <p:tgtEl>
                                          <p:spTgt spid="46089"/>
                                        </p:tgtEl>
                                        <p:attrNameLst>
                                          <p:attrName>fillcolor</p:attrName>
                                        </p:attrNameLst>
                                      </p:cBhvr>
                                      <p:tavLst>
                                        <p:tav tm="0">
                                          <p:val>
                                            <p:clrVal>
                                              <a:schemeClr val="accent2"/>
                                            </p:clrVal>
                                          </p:val>
                                        </p:tav>
                                        <p:tav tm="50000">
                                          <p:val>
                                            <p:clrVal>
                                              <a:schemeClr val="hlink"/>
                                            </p:clrVal>
                                          </p:val>
                                        </p:tav>
                                      </p:tavLst>
                                    </p:anim>
                                    <p:set>
                                      <p:cBhvr>
                                        <p:cTn id="178" dur="80"/>
                                        <p:tgtEl>
                                          <p:spTgt spid="46089"/>
                                        </p:tgtEl>
                                        <p:attrNameLst>
                                          <p:attrName>fill.type</p:attrName>
                                        </p:attrNameLst>
                                      </p:cBhvr>
                                      <p:to>
                                        <p:strVal val="solid"/>
                                      </p:to>
                                    </p:set>
                                  </p:childTnLst>
                                </p:cTn>
                              </p:par>
                            </p:childTnLst>
                          </p:cTn>
                        </p:par>
                      </p:childTnLst>
                    </p:cTn>
                  </p:par>
                  <p:par>
                    <p:cTn id="179" fill="hold">
                      <p:stCondLst>
                        <p:cond delay="indefinite"/>
                      </p:stCondLst>
                      <p:childTnLst>
                        <p:par>
                          <p:cTn id="180" fill="hold">
                            <p:stCondLst>
                              <p:cond delay="0"/>
                            </p:stCondLst>
                            <p:childTnLst>
                              <p:par>
                                <p:cTn id="181" presetID="20" presetClass="entr" presetSubtype="0" fill="hold" grpId="0" nodeType="clickEffect">
                                  <p:stCondLst>
                                    <p:cond delay="0"/>
                                  </p:stCondLst>
                                  <p:childTnLst>
                                    <p:set>
                                      <p:cBhvr>
                                        <p:cTn id="182" dur="1" fill="hold">
                                          <p:stCondLst>
                                            <p:cond delay="0"/>
                                          </p:stCondLst>
                                        </p:cTn>
                                        <p:tgtEl>
                                          <p:spTgt spid="46091"/>
                                        </p:tgtEl>
                                        <p:attrNameLst>
                                          <p:attrName>style.visibility</p:attrName>
                                        </p:attrNameLst>
                                      </p:cBhvr>
                                      <p:to>
                                        <p:strVal val="visible"/>
                                      </p:to>
                                    </p:set>
                                    <p:animEffect transition="in" filter="wedge">
                                      <p:cBhvr>
                                        <p:cTn id="183" dur="500"/>
                                        <p:tgtEl>
                                          <p:spTgt spid="46091"/>
                                        </p:tgtEl>
                                      </p:cBhvr>
                                    </p:animEffect>
                                  </p:childTnLst>
                                </p:cTn>
                              </p:par>
                            </p:childTnLst>
                          </p:cTn>
                        </p:par>
                      </p:childTnLst>
                    </p:cTn>
                  </p:par>
                  <p:par>
                    <p:cTn id="184" fill="hold">
                      <p:stCondLst>
                        <p:cond delay="indefinite"/>
                      </p:stCondLst>
                      <p:childTnLst>
                        <p:par>
                          <p:cTn id="185" fill="hold">
                            <p:stCondLst>
                              <p:cond delay="0"/>
                            </p:stCondLst>
                            <p:childTnLst>
                              <p:par>
                                <p:cTn id="186" presetID="27" presetClass="entr" presetSubtype="0" fill="hold" grpId="0" nodeType="clickEffect">
                                  <p:stCondLst>
                                    <p:cond delay="0"/>
                                  </p:stCondLst>
                                  <p:iterate type="lt">
                                    <p:tmPct val="50000"/>
                                  </p:iterate>
                                  <p:childTnLst>
                                    <p:set>
                                      <p:cBhvr>
                                        <p:cTn id="187" dur="1" fill="hold">
                                          <p:stCondLst>
                                            <p:cond delay="0"/>
                                          </p:stCondLst>
                                        </p:cTn>
                                        <p:tgtEl>
                                          <p:spTgt spid="46098"/>
                                        </p:tgtEl>
                                        <p:attrNameLst>
                                          <p:attrName>style.visibility</p:attrName>
                                        </p:attrNameLst>
                                      </p:cBhvr>
                                      <p:to>
                                        <p:strVal val="visible"/>
                                      </p:to>
                                    </p:set>
                                    <p:anim calcmode="discrete" valueType="clr">
                                      <p:cBhvr override="childStyle">
                                        <p:cTn id="188" dur="80"/>
                                        <p:tgtEl>
                                          <p:spTgt spid="46098"/>
                                        </p:tgtEl>
                                        <p:attrNameLst>
                                          <p:attrName>style.color</p:attrName>
                                        </p:attrNameLst>
                                      </p:cBhvr>
                                      <p:tavLst>
                                        <p:tav tm="0">
                                          <p:val>
                                            <p:clrVal>
                                              <a:schemeClr val="accent2"/>
                                            </p:clrVal>
                                          </p:val>
                                        </p:tav>
                                        <p:tav tm="50000">
                                          <p:val>
                                            <p:clrVal>
                                              <a:schemeClr val="hlink"/>
                                            </p:clrVal>
                                          </p:val>
                                        </p:tav>
                                      </p:tavLst>
                                    </p:anim>
                                    <p:anim calcmode="discrete" valueType="clr">
                                      <p:cBhvr>
                                        <p:cTn id="189" dur="80"/>
                                        <p:tgtEl>
                                          <p:spTgt spid="46098"/>
                                        </p:tgtEl>
                                        <p:attrNameLst>
                                          <p:attrName>fillcolor</p:attrName>
                                        </p:attrNameLst>
                                      </p:cBhvr>
                                      <p:tavLst>
                                        <p:tav tm="0">
                                          <p:val>
                                            <p:clrVal>
                                              <a:schemeClr val="accent2"/>
                                            </p:clrVal>
                                          </p:val>
                                        </p:tav>
                                        <p:tav tm="50000">
                                          <p:val>
                                            <p:clrVal>
                                              <a:schemeClr val="hlink"/>
                                            </p:clrVal>
                                          </p:val>
                                        </p:tav>
                                      </p:tavLst>
                                    </p:anim>
                                    <p:set>
                                      <p:cBhvr>
                                        <p:cTn id="190" dur="80"/>
                                        <p:tgtEl>
                                          <p:spTgt spid="46098"/>
                                        </p:tgtEl>
                                        <p:attrNameLst>
                                          <p:attrName>fill.type</p:attrName>
                                        </p:attrNameLst>
                                      </p:cBhvr>
                                      <p:to>
                                        <p:strVal val="solid"/>
                                      </p:to>
                                    </p:set>
                                  </p:childTnLst>
                                </p:cTn>
                              </p:par>
                            </p:childTnLst>
                          </p:cTn>
                        </p:par>
                      </p:childTnLst>
                    </p:cTn>
                  </p:par>
                  <p:par>
                    <p:cTn id="191" fill="hold">
                      <p:stCondLst>
                        <p:cond delay="indefinite"/>
                      </p:stCondLst>
                      <p:childTnLst>
                        <p:par>
                          <p:cTn id="192" fill="hold">
                            <p:stCondLst>
                              <p:cond delay="0"/>
                            </p:stCondLst>
                            <p:childTnLst>
                              <p:par>
                                <p:cTn id="193" presetID="20" presetClass="entr" presetSubtype="0" fill="hold" grpId="0" nodeType="clickEffect">
                                  <p:stCondLst>
                                    <p:cond delay="0"/>
                                  </p:stCondLst>
                                  <p:childTnLst>
                                    <p:set>
                                      <p:cBhvr>
                                        <p:cTn id="194" dur="1" fill="hold">
                                          <p:stCondLst>
                                            <p:cond delay="0"/>
                                          </p:stCondLst>
                                        </p:cTn>
                                        <p:tgtEl>
                                          <p:spTgt spid="46103"/>
                                        </p:tgtEl>
                                        <p:attrNameLst>
                                          <p:attrName>style.visibility</p:attrName>
                                        </p:attrNameLst>
                                      </p:cBhvr>
                                      <p:to>
                                        <p:strVal val="visible"/>
                                      </p:to>
                                    </p:set>
                                    <p:animEffect transition="in" filter="wedge">
                                      <p:cBhvr>
                                        <p:cTn id="195" dur="500"/>
                                        <p:tgtEl>
                                          <p:spTgt spid="46103"/>
                                        </p:tgtEl>
                                      </p:cBhvr>
                                    </p:animEffect>
                                  </p:childTnLst>
                                </p:cTn>
                              </p:par>
                            </p:childTnLst>
                          </p:cTn>
                        </p:par>
                      </p:childTnLst>
                    </p:cTn>
                  </p:par>
                  <p:par>
                    <p:cTn id="196" fill="hold">
                      <p:stCondLst>
                        <p:cond delay="indefinite"/>
                      </p:stCondLst>
                      <p:childTnLst>
                        <p:par>
                          <p:cTn id="197" fill="hold">
                            <p:stCondLst>
                              <p:cond delay="0"/>
                            </p:stCondLst>
                            <p:childTnLst>
                              <p:par>
                                <p:cTn id="198" presetID="20" presetClass="entr" presetSubtype="0" fill="hold" grpId="0" nodeType="clickEffect">
                                  <p:stCondLst>
                                    <p:cond delay="0"/>
                                  </p:stCondLst>
                                  <p:childTnLst>
                                    <p:set>
                                      <p:cBhvr>
                                        <p:cTn id="199" dur="1" fill="hold">
                                          <p:stCondLst>
                                            <p:cond delay="0"/>
                                          </p:stCondLst>
                                        </p:cTn>
                                        <p:tgtEl>
                                          <p:spTgt spid="46110"/>
                                        </p:tgtEl>
                                        <p:attrNameLst>
                                          <p:attrName>style.visibility</p:attrName>
                                        </p:attrNameLst>
                                      </p:cBhvr>
                                      <p:to>
                                        <p:strVal val="visible"/>
                                      </p:to>
                                    </p:set>
                                    <p:animEffect transition="in" filter="wedge">
                                      <p:cBhvr>
                                        <p:cTn id="200" dur="2000"/>
                                        <p:tgtEl>
                                          <p:spTgt spid="46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animBg="1"/>
      <p:bldP spid="46084" grpId="0"/>
      <p:bldP spid="46085" grpId="0" animBg="1"/>
      <p:bldP spid="46087" grpId="0"/>
      <p:bldP spid="46088" grpId="0" animBg="1"/>
      <p:bldP spid="46089" grpId="0"/>
      <p:bldP spid="46091" grpId="0"/>
      <p:bldP spid="46092" grpId="0" animBg="1"/>
      <p:bldP spid="46094" grpId="0"/>
      <p:bldP spid="46095" grpId="0" animBg="1"/>
      <p:bldP spid="46097" grpId="0"/>
      <p:bldP spid="46098" grpId="0"/>
      <p:bldP spid="46099" grpId="0" animBg="1"/>
      <p:bldP spid="46100" grpId="0"/>
      <p:bldP spid="46101" grpId="0" animBg="1"/>
      <p:bldP spid="46102" grpId="0"/>
      <p:bldP spid="46103" grpId="0"/>
      <p:bldP spid="46104" grpId="0" animBg="1"/>
      <p:bldP spid="46105" grpId="0"/>
      <p:bldP spid="46106" grpId="0" animBg="1"/>
      <p:bldP spid="46107" grpId="0"/>
      <p:bldP spid="46108" grpId="0" animBg="1"/>
      <p:bldP spid="46109" grpId="0"/>
      <p:bldP spid="46110" grpId="0"/>
      <p:bldP spid="46111" grpId="0" animBg="1"/>
      <p:bldP spid="46112" grpId="0"/>
      <p:bldP spid="46115" grpId="0" animBg="1"/>
      <p:bldP spid="46119" grpId="0" animBg="1"/>
      <p:bldP spid="46120" grpId="0"/>
      <p:bldP spid="46121" grpId="0" animBg="1"/>
      <p:bldP spid="461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7106" name="Rectangle 2"/>
          <p:cNvSpPr/>
          <p:nvPr/>
        </p:nvSpPr>
        <p:spPr>
          <a:xfrm>
            <a:off x="565150" y="1295400"/>
            <a:ext cx="8001000" cy="4524375"/>
          </a:xfrm>
          <a:prstGeom prst="rect">
            <a:avLst/>
          </a:prstGeom>
          <a:noFill/>
          <a:ln w="9525">
            <a:noFill/>
          </a:ln>
        </p:spPr>
        <p:txBody>
          <a:bodyPr anchor="t" anchorCtr="0">
            <a:spAutoFit/>
          </a:bodyPr>
          <a:lstStyle/>
          <a:p>
            <a:pPr>
              <a:buFontTx/>
            </a:pPr>
            <a:r>
              <a:rPr lang="zh-CN" altLang="en-US" sz="3200" b="1" u="sng">
                <a:solidFill>
                  <a:srgbClr val="000000"/>
                </a:solidFill>
                <a:latin typeface="仿宋_GB2312" pitchFamily="49" charset="-122"/>
                <a:ea typeface="仿宋_GB2312" pitchFamily="49" charset="-122"/>
              </a:rPr>
              <a:t>三岁</a:t>
            </a:r>
            <a:r>
              <a:rPr lang="zh-CN" altLang="en-US" sz="3200" b="1" u="sng">
                <a:solidFill>
                  <a:srgbClr val="FF0000"/>
                </a:solidFill>
                <a:latin typeface="仿宋_GB2312" pitchFamily="49" charset="-122"/>
                <a:ea typeface="仿宋_GB2312" pitchFamily="49" charset="-122"/>
              </a:rPr>
              <a:t>为</a:t>
            </a:r>
            <a:r>
              <a:rPr lang="zh-CN" altLang="en-US" sz="3200" b="1" u="sng">
                <a:solidFill>
                  <a:srgbClr val="000000"/>
                </a:solidFill>
                <a:latin typeface="仿宋_GB2312" pitchFamily="49" charset="-122"/>
                <a:ea typeface="仿宋_GB2312" pitchFamily="49" charset="-122"/>
              </a:rPr>
              <a:t>妇，</a:t>
            </a:r>
            <a:r>
              <a:rPr lang="zh-CN" altLang="en-US" sz="3200" b="1" u="sng">
                <a:solidFill>
                  <a:srgbClr val="FF0000"/>
                </a:solidFill>
                <a:latin typeface="仿宋_GB2312" pitchFamily="49" charset="-122"/>
                <a:ea typeface="仿宋_GB2312" pitchFamily="49" charset="-122"/>
              </a:rPr>
              <a:t>靡室</a:t>
            </a:r>
            <a:r>
              <a:rPr lang="zh-CN" altLang="en-US" sz="3200" b="1" u="sng">
                <a:solidFill>
                  <a:srgbClr val="000000"/>
                </a:solidFill>
                <a:latin typeface="仿宋_GB2312" pitchFamily="49" charset="-122"/>
                <a:ea typeface="仿宋_GB2312" pitchFamily="49" charset="-122"/>
              </a:rPr>
              <a:t>劳矣。</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FF0000"/>
                </a:solidFill>
                <a:latin typeface="仿宋_GB2312" pitchFamily="49" charset="-122"/>
                <a:ea typeface="仿宋_GB2312" pitchFamily="49" charset="-122"/>
              </a:rPr>
              <a:t>夙兴</a:t>
            </a:r>
            <a:r>
              <a:rPr lang="zh-CN" altLang="en-US" sz="3200" b="1" u="sng">
                <a:solidFill>
                  <a:srgbClr val="000000"/>
                </a:solidFill>
                <a:latin typeface="仿宋_GB2312" pitchFamily="49" charset="-122"/>
                <a:ea typeface="仿宋_GB2312" pitchFamily="49" charset="-122"/>
              </a:rPr>
              <a:t>夜寐，靡有</a:t>
            </a:r>
            <a:r>
              <a:rPr lang="zh-CN" altLang="en-US" sz="3200" b="1" u="sng">
                <a:solidFill>
                  <a:srgbClr val="FF0000"/>
                </a:solidFill>
                <a:latin typeface="仿宋_GB2312" pitchFamily="49" charset="-122"/>
                <a:ea typeface="仿宋_GB2312" pitchFamily="49" charset="-122"/>
              </a:rPr>
              <a:t>朝</a:t>
            </a:r>
            <a:r>
              <a:rPr lang="zh-CN" altLang="en-US" sz="3200" b="1" u="sng">
                <a:solidFill>
                  <a:srgbClr val="000000"/>
                </a:solidFill>
                <a:latin typeface="仿宋_GB2312" pitchFamily="49" charset="-122"/>
                <a:ea typeface="仿宋_GB2312" pitchFamily="49" charset="-122"/>
              </a:rPr>
              <a:t>矣。</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FF0000"/>
                </a:solidFill>
                <a:latin typeface="仿宋_GB2312" pitchFamily="49" charset="-122"/>
                <a:ea typeface="仿宋_GB2312" pitchFamily="49" charset="-122"/>
              </a:rPr>
              <a:t>言</a:t>
            </a:r>
            <a:r>
              <a:rPr lang="zh-CN" altLang="en-US" sz="3200" b="1" u="sng">
                <a:latin typeface="仿宋_GB2312" pitchFamily="49" charset="-122"/>
                <a:ea typeface="仿宋_GB2312" pitchFamily="49" charset="-122"/>
              </a:rPr>
              <a:t>既</a:t>
            </a:r>
            <a:r>
              <a:rPr lang="zh-CN" altLang="en-US" sz="3200" b="1" u="sng">
                <a:solidFill>
                  <a:srgbClr val="FF0000"/>
                </a:solidFill>
                <a:latin typeface="仿宋_GB2312" pitchFamily="49" charset="-122"/>
                <a:ea typeface="仿宋_GB2312" pitchFamily="49" charset="-122"/>
              </a:rPr>
              <a:t>遂</a:t>
            </a:r>
            <a:r>
              <a:rPr lang="zh-CN" altLang="en-US" sz="3200" b="1" u="sng">
                <a:solidFill>
                  <a:srgbClr val="000000"/>
                </a:solidFill>
                <a:latin typeface="仿宋_GB2312" pitchFamily="49" charset="-122"/>
                <a:ea typeface="仿宋_GB2312" pitchFamily="49" charset="-122"/>
              </a:rPr>
              <a:t>矣，至于暴矣。</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000000"/>
                </a:solidFill>
                <a:latin typeface="仿宋_GB2312" pitchFamily="49" charset="-122"/>
                <a:ea typeface="仿宋_GB2312" pitchFamily="49" charset="-122"/>
              </a:rPr>
              <a:t>兄弟不</a:t>
            </a:r>
            <a:r>
              <a:rPr lang="zh-CN" altLang="en-US" sz="3200" b="1" u="sng">
                <a:solidFill>
                  <a:srgbClr val="FF0000"/>
                </a:solidFill>
                <a:latin typeface="仿宋_GB2312" pitchFamily="49" charset="-122"/>
                <a:ea typeface="仿宋_GB2312" pitchFamily="49" charset="-122"/>
              </a:rPr>
              <a:t>知</a:t>
            </a:r>
            <a:r>
              <a:rPr lang="zh-CN" altLang="en-US" sz="3200" b="1" u="sng">
                <a:solidFill>
                  <a:srgbClr val="000000"/>
                </a:solidFill>
                <a:latin typeface="仿宋_GB2312" pitchFamily="49" charset="-122"/>
                <a:ea typeface="仿宋_GB2312" pitchFamily="49" charset="-122"/>
              </a:rPr>
              <a:t>，</a:t>
            </a:r>
            <a:r>
              <a:rPr lang="zh-CN" altLang="en-US" sz="3200" b="1" u="sng">
                <a:solidFill>
                  <a:srgbClr val="FF0000"/>
                </a:solidFill>
                <a:latin typeface="仿宋_GB2312" pitchFamily="49" charset="-122"/>
                <a:ea typeface="仿宋_GB2312" pitchFamily="49" charset="-122"/>
              </a:rPr>
              <a:t>咥</a:t>
            </a:r>
            <a:r>
              <a:rPr lang="zh-CN" altLang="en-US" sz="3200" b="1" u="sng">
                <a:solidFill>
                  <a:srgbClr val="000000"/>
                </a:solidFill>
                <a:latin typeface="仿宋_GB2312" pitchFamily="49" charset="-122"/>
                <a:ea typeface="仿宋_GB2312" pitchFamily="49" charset="-122"/>
              </a:rPr>
              <a:t>其笑矣。</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000000"/>
                </a:solidFill>
                <a:latin typeface="仿宋_GB2312" pitchFamily="49" charset="-122"/>
                <a:ea typeface="仿宋_GB2312" pitchFamily="49" charset="-122"/>
              </a:rPr>
              <a:t>静</a:t>
            </a:r>
            <a:r>
              <a:rPr lang="zh-CN" altLang="en-US" sz="3200" b="1" u="sng">
                <a:solidFill>
                  <a:srgbClr val="FF0000"/>
                </a:solidFill>
                <a:latin typeface="仿宋_GB2312" pitchFamily="49" charset="-122"/>
                <a:ea typeface="仿宋_GB2312" pitchFamily="49" charset="-122"/>
              </a:rPr>
              <a:t>言</a:t>
            </a:r>
            <a:r>
              <a:rPr lang="zh-CN" altLang="en-US" sz="3200" b="1" u="sng">
                <a:solidFill>
                  <a:srgbClr val="000000"/>
                </a:solidFill>
                <a:latin typeface="仿宋_GB2312" pitchFamily="49" charset="-122"/>
                <a:ea typeface="仿宋_GB2312" pitchFamily="49" charset="-122"/>
              </a:rPr>
              <a:t>思之，</a:t>
            </a:r>
            <a:r>
              <a:rPr lang="zh-CN" altLang="en-US" sz="3200" b="1" u="sng">
                <a:solidFill>
                  <a:srgbClr val="FF0000"/>
                </a:solidFill>
                <a:latin typeface="仿宋_GB2312" pitchFamily="49" charset="-122"/>
                <a:ea typeface="仿宋_GB2312" pitchFamily="49" charset="-122"/>
              </a:rPr>
              <a:t>躬</a:t>
            </a:r>
            <a:r>
              <a:rPr lang="zh-CN" altLang="en-US" sz="3200" b="1" u="sng">
                <a:solidFill>
                  <a:srgbClr val="000000"/>
                </a:solidFill>
                <a:latin typeface="仿宋_GB2312" pitchFamily="49" charset="-122"/>
                <a:ea typeface="仿宋_GB2312" pitchFamily="49" charset="-122"/>
              </a:rPr>
              <a:t>自</a:t>
            </a:r>
            <a:r>
              <a:rPr lang="zh-CN" altLang="en-US" sz="3200" b="1" u="sng">
                <a:solidFill>
                  <a:srgbClr val="FF0000"/>
                </a:solidFill>
                <a:latin typeface="仿宋_GB2312" pitchFamily="49" charset="-122"/>
                <a:ea typeface="仿宋_GB2312" pitchFamily="49" charset="-122"/>
              </a:rPr>
              <a:t>悼</a:t>
            </a:r>
            <a:r>
              <a:rPr lang="zh-CN" altLang="en-US" sz="3200" b="1" u="sng">
                <a:solidFill>
                  <a:srgbClr val="000000"/>
                </a:solidFill>
                <a:latin typeface="仿宋_GB2312" pitchFamily="49" charset="-122"/>
                <a:ea typeface="仿宋_GB2312" pitchFamily="49" charset="-122"/>
              </a:rPr>
              <a:t>矣。 </a:t>
            </a:r>
            <a:endParaRPr lang="zh-CN" altLang="en-US" sz="3200" b="1" u="sng">
              <a:solidFill>
                <a:srgbClr val="000000"/>
              </a:solidFill>
              <a:latin typeface="仿宋_GB2312" pitchFamily="49" charset="-122"/>
              <a:ea typeface="仿宋_GB2312" pitchFamily="49" charset="-122"/>
            </a:endParaRPr>
          </a:p>
        </p:txBody>
      </p:sp>
      <p:sp>
        <p:nvSpPr>
          <p:cNvPr id="47107" name="Oval 3"/>
          <p:cNvSpPr/>
          <p:nvPr/>
        </p:nvSpPr>
        <p:spPr>
          <a:xfrm>
            <a:off x="1403350" y="137160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7108" name="Rectangle 4"/>
          <p:cNvSpPr/>
          <p:nvPr/>
        </p:nvSpPr>
        <p:spPr>
          <a:xfrm>
            <a:off x="1295400" y="1828800"/>
            <a:ext cx="803275"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作为</a:t>
            </a:r>
            <a:endParaRPr lang="zh-CN" altLang="en-US" sz="2400" b="1">
              <a:solidFill>
                <a:srgbClr val="000099"/>
              </a:solidFill>
              <a:latin typeface="微软雅黑" panose="020B0503020204020204" charset="-122"/>
              <a:ea typeface="微软雅黑" panose="020B0503020204020204" charset="-122"/>
            </a:endParaRPr>
          </a:p>
        </p:txBody>
      </p:sp>
      <p:sp>
        <p:nvSpPr>
          <p:cNvPr id="47109" name="Oval 5"/>
          <p:cNvSpPr/>
          <p:nvPr/>
        </p:nvSpPr>
        <p:spPr>
          <a:xfrm>
            <a:off x="2622550" y="1295400"/>
            <a:ext cx="533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7110" name="Rectangle 6"/>
          <p:cNvSpPr/>
          <p:nvPr/>
        </p:nvSpPr>
        <p:spPr>
          <a:xfrm>
            <a:off x="2384425" y="1905000"/>
            <a:ext cx="1371600" cy="457200"/>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没有</a:t>
            </a:r>
            <a:endParaRPr lang="zh-CN" altLang="en-US" sz="2400" b="1">
              <a:solidFill>
                <a:srgbClr val="000099"/>
              </a:solidFill>
              <a:latin typeface="微软雅黑" panose="020B0503020204020204" charset="-122"/>
              <a:ea typeface="微软雅黑" panose="020B0503020204020204" charset="-122"/>
            </a:endParaRPr>
          </a:p>
        </p:txBody>
      </p:sp>
      <p:sp>
        <p:nvSpPr>
          <p:cNvPr id="47111" name="Rectangle 7"/>
          <p:cNvSpPr/>
          <p:nvPr/>
        </p:nvSpPr>
        <p:spPr>
          <a:xfrm>
            <a:off x="4908550" y="1395413"/>
            <a:ext cx="3587750" cy="830262"/>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多年来作为你的妻子，</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家中的劳作没有不干的。</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7112" name="Oval 8"/>
          <p:cNvSpPr/>
          <p:nvPr/>
        </p:nvSpPr>
        <p:spPr>
          <a:xfrm>
            <a:off x="565150" y="2286000"/>
            <a:ext cx="914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7113" name="Rectangle 9"/>
          <p:cNvSpPr/>
          <p:nvPr/>
        </p:nvSpPr>
        <p:spPr>
          <a:xfrm>
            <a:off x="641350" y="2819400"/>
            <a:ext cx="796925" cy="457200"/>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早起</a:t>
            </a:r>
            <a:endParaRPr lang="zh-CN" altLang="en-US" sz="2400" b="1">
              <a:solidFill>
                <a:srgbClr val="000099"/>
              </a:solidFill>
              <a:latin typeface="微软雅黑" panose="020B0503020204020204" charset="-122"/>
              <a:ea typeface="微软雅黑" panose="020B0503020204020204" charset="-122"/>
            </a:endParaRPr>
          </a:p>
        </p:txBody>
      </p:sp>
      <p:sp>
        <p:nvSpPr>
          <p:cNvPr id="47114" name="Oval 10"/>
          <p:cNvSpPr/>
          <p:nvPr/>
        </p:nvSpPr>
        <p:spPr>
          <a:xfrm>
            <a:off x="3460750" y="236220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7115" name="Rectangle 11"/>
          <p:cNvSpPr/>
          <p:nvPr/>
        </p:nvSpPr>
        <p:spPr>
          <a:xfrm>
            <a:off x="3314700" y="2819400"/>
            <a:ext cx="800100"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一日</a:t>
            </a:r>
            <a:endParaRPr lang="zh-CN" altLang="en-US" sz="2400" b="1">
              <a:solidFill>
                <a:srgbClr val="000099"/>
              </a:solidFill>
              <a:latin typeface="微软雅黑" panose="020B0503020204020204" charset="-122"/>
              <a:ea typeface="微软雅黑" panose="020B0503020204020204" charset="-122"/>
            </a:endParaRPr>
          </a:p>
        </p:txBody>
      </p:sp>
      <p:sp>
        <p:nvSpPr>
          <p:cNvPr id="47116" name="Rectangle 12"/>
          <p:cNvSpPr/>
          <p:nvPr/>
        </p:nvSpPr>
        <p:spPr>
          <a:xfrm>
            <a:off x="4908550" y="2401888"/>
            <a:ext cx="2968625" cy="830262"/>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早起晚睡，</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没有一天不是这样。</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7119" name="Oval 15"/>
          <p:cNvSpPr/>
          <p:nvPr/>
        </p:nvSpPr>
        <p:spPr>
          <a:xfrm>
            <a:off x="1403350" y="3332163"/>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7120" name="Rectangle 16"/>
          <p:cNvSpPr/>
          <p:nvPr/>
        </p:nvSpPr>
        <p:spPr>
          <a:xfrm>
            <a:off x="1479550" y="3810000"/>
            <a:ext cx="1724025"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顺心，满足</a:t>
            </a:r>
            <a:endParaRPr lang="zh-CN" altLang="en-US" sz="2400" b="1">
              <a:solidFill>
                <a:srgbClr val="000099"/>
              </a:solidFill>
              <a:latin typeface="微软雅黑" panose="020B0503020204020204" charset="-122"/>
              <a:ea typeface="微软雅黑" panose="020B0503020204020204" charset="-122"/>
            </a:endParaRPr>
          </a:p>
        </p:txBody>
      </p:sp>
      <p:sp>
        <p:nvSpPr>
          <p:cNvPr id="47121" name="Rectangle 17"/>
          <p:cNvSpPr/>
          <p:nvPr/>
        </p:nvSpPr>
        <p:spPr>
          <a:xfrm>
            <a:off x="4878388" y="3376613"/>
            <a:ext cx="3897312" cy="830262"/>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（你的心愿）已经满足了，</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就逐渐对我凶恶起来了。</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7122" name="Oval 18"/>
          <p:cNvSpPr/>
          <p:nvPr/>
        </p:nvSpPr>
        <p:spPr>
          <a:xfrm>
            <a:off x="1784350" y="426720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7123" name="Rectangle 19"/>
          <p:cNvSpPr/>
          <p:nvPr/>
        </p:nvSpPr>
        <p:spPr>
          <a:xfrm>
            <a:off x="1590675" y="4800600"/>
            <a:ext cx="803275"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了解</a:t>
            </a:r>
            <a:endParaRPr lang="zh-CN" altLang="en-US" sz="2400" b="1">
              <a:solidFill>
                <a:srgbClr val="000099"/>
              </a:solidFill>
              <a:latin typeface="微软雅黑" panose="020B0503020204020204" charset="-122"/>
              <a:ea typeface="微软雅黑" panose="020B0503020204020204" charset="-122"/>
            </a:endParaRPr>
          </a:p>
        </p:txBody>
      </p:sp>
      <p:sp>
        <p:nvSpPr>
          <p:cNvPr id="47124" name="Oval 20"/>
          <p:cNvSpPr/>
          <p:nvPr/>
        </p:nvSpPr>
        <p:spPr>
          <a:xfrm>
            <a:off x="2622550" y="426720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7125" name="Rectangle 21"/>
          <p:cNvSpPr/>
          <p:nvPr/>
        </p:nvSpPr>
        <p:spPr>
          <a:xfrm>
            <a:off x="2622550" y="4800600"/>
            <a:ext cx="492125"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笑</a:t>
            </a:r>
            <a:endParaRPr lang="zh-CN" altLang="en-US" sz="2400" b="1">
              <a:solidFill>
                <a:srgbClr val="000099"/>
              </a:solidFill>
              <a:latin typeface="微软雅黑" panose="020B0503020204020204" charset="-122"/>
              <a:ea typeface="微软雅黑" panose="020B0503020204020204" charset="-122"/>
            </a:endParaRPr>
          </a:p>
        </p:txBody>
      </p:sp>
      <p:sp>
        <p:nvSpPr>
          <p:cNvPr id="47126" name="Rectangle 22"/>
          <p:cNvSpPr/>
          <p:nvPr/>
        </p:nvSpPr>
        <p:spPr>
          <a:xfrm>
            <a:off x="4918075" y="4291013"/>
            <a:ext cx="4516438" cy="830262"/>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我的兄弟不了解（我的处境），</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都讥笑我啊。</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7127" name="Oval 23"/>
          <p:cNvSpPr/>
          <p:nvPr/>
        </p:nvSpPr>
        <p:spPr>
          <a:xfrm>
            <a:off x="2622550" y="525780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7128" name="Rectangle 24"/>
          <p:cNvSpPr/>
          <p:nvPr/>
        </p:nvSpPr>
        <p:spPr>
          <a:xfrm>
            <a:off x="2393950" y="5791200"/>
            <a:ext cx="803275"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自身</a:t>
            </a:r>
            <a:endParaRPr lang="zh-CN" altLang="en-US" sz="2400" b="1">
              <a:solidFill>
                <a:srgbClr val="000099"/>
              </a:solidFill>
              <a:latin typeface="微软雅黑" panose="020B0503020204020204" charset="-122"/>
              <a:ea typeface="微软雅黑" panose="020B0503020204020204" charset="-122"/>
            </a:endParaRPr>
          </a:p>
        </p:txBody>
      </p:sp>
      <p:sp>
        <p:nvSpPr>
          <p:cNvPr id="47129" name="Oval 25"/>
          <p:cNvSpPr/>
          <p:nvPr/>
        </p:nvSpPr>
        <p:spPr>
          <a:xfrm>
            <a:off x="3460750" y="525780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7130" name="Rectangle 26"/>
          <p:cNvSpPr/>
          <p:nvPr/>
        </p:nvSpPr>
        <p:spPr>
          <a:xfrm>
            <a:off x="3384550" y="5791200"/>
            <a:ext cx="803275"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伤心</a:t>
            </a:r>
            <a:endParaRPr lang="zh-CN" altLang="en-US" sz="2400" b="1">
              <a:solidFill>
                <a:srgbClr val="000099"/>
              </a:solidFill>
              <a:latin typeface="微软雅黑" panose="020B0503020204020204" charset="-122"/>
              <a:ea typeface="微软雅黑" panose="020B0503020204020204" charset="-122"/>
            </a:endParaRPr>
          </a:p>
        </p:txBody>
      </p:sp>
      <p:sp>
        <p:nvSpPr>
          <p:cNvPr id="47131" name="Rectangle 27"/>
          <p:cNvSpPr/>
          <p:nvPr/>
        </p:nvSpPr>
        <p:spPr>
          <a:xfrm>
            <a:off x="4946650" y="5281613"/>
            <a:ext cx="3278188" cy="830262"/>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静下来想想我的处境，</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只能独自悲伤了。</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7132" name="Oval 28"/>
          <p:cNvSpPr/>
          <p:nvPr/>
        </p:nvSpPr>
        <p:spPr>
          <a:xfrm>
            <a:off x="3103563" y="1311275"/>
            <a:ext cx="533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7133" name="Rectangle 29"/>
          <p:cNvSpPr/>
          <p:nvPr/>
        </p:nvSpPr>
        <p:spPr>
          <a:xfrm>
            <a:off x="3124200" y="1905000"/>
            <a:ext cx="914400" cy="457200"/>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家务</a:t>
            </a:r>
            <a:endParaRPr lang="zh-CN" altLang="en-US" sz="2400" b="1">
              <a:solidFill>
                <a:srgbClr val="000099"/>
              </a:solidFill>
              <a:latin typeface="微软雅黑" panose="020B0503020204020204" charset="-122"/>
              <a:ea typeface="微软雅黑" panose="020B0503020204020204" charset="-122"/>
            </a:endParaRPr>
          </a:p>
        </p:txBody>
      </p:sp>
      <p:sp>
        <p:nvSpPr>
          <p:cNvPr id="47134" name="Oval 30"/>
          <p:cNvSpPr/>
          <p:nvPr/>
        </p:nvSpPr>
        <p:spPr>
          <a:xfrm>
            <a:off x="584200" y="3357563"/>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7136" name="Rectangle 32"/>
          <p:cNvSpPr/>
          <p:nvPr/>
        </p:nvSpPr>
        <p:spPr>
          <a:xfrm>
            <a:off x="304800" y="3881438"/>
            <a:ext cx="1371600" cy="461962"/>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语助词</a:t>
            </a:r>
            <a:endParaRPr lang="zh-CN" altLang="en-US" sz="2400" b="1">
              <a:solidFill>
                <a:srgbClr val="000099"/>
              </a:solidFill>
              <a:latin typeface="微软雅黑" panose="020B0503020204020204" charset="-122"/>
              <a:ea typeface="微软雅黑" panose="020B0503020204020204" charset="-122"/>
            </a:endParaRPr>
          </a:p>
        </p:txBody>
      </p:sp>
      <p:sp>
        <p:nvSpPr>
          <p:cNvPr id="47137" name="Oval 33"/>
          <p:cNvSpPr/>
          <p:nvPr/>
        </p:nvSpPr>
        <p:spPr>
          <a:xfrm>
            <a:off x="1016000" y="5300663"/>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7138" name="Rectangle 34"/>
          <p:cNvSpPr/>
          <p:nvPr/>
        </p:nvSpPr>
        <p:spPr>
          <a:xfrm>
            <a:off x="871538" y="5780088"/>
            <a:ext cx="1112837" cy="461962"/>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语助词</a:t>
            </a:r>
            <a:endParaRPr lang="zh-CN" altLang="en-US" sz="2400" b="1">
              <a:solidFill>
                <a:srgbClr val="000099"/>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7107"/>
                                        </p:tgtEl>
                                        <p:attrNameLst>
                                          <p:attrName>style.visibility</p:attrName>
                                        </p:attrNameLst>
                                      </p:cBhvr>
                                      <p:to>
                                        <p:strVal val="visible"/>
                                      </p:to>
                                    </p:set>
                                    <p:animEffect transition="in" filter="box(in)">
                                      <p:cBhvr>
                                        <p:cTn id="13" dur="500"/>
                                        <p:tgtEl>
                                          <p:spTgt spid="47107"/>
                                        </p:tgtEl>
                                      </p:cBhvr>
                                    </p:animEffect>
                                  </p:childTnLst>
                                </p:cTn>
                              </p:par>
                            </p:childTnLst>
                          </p:cTn>
                        </p:par>
                      </p:childTnLst>
                    </p:cTn>
                  </p:par>
                  <p:par>
                    <p:cTn id="14" fill="hold">
                      <p:stCondLst>
                        <p:cond delay="indefinite"/>
                      </p:stCondLst>
                      <p:childTnLst>
                        <p:par>
                          <p:cTn id="15" fill="hold">
                            <p:stCondLst>
                              <p:cond delay="0"/>
                            </p:stCondLst>
                            <p:childTnLst>
                              <p:par>
                                <p:cTn id="16" presetID="54" presetClass="entr" presetSubtype="0" accel="100000" fill="hold" grpId="0" nodeType="clickEffect">
                                  <p:stCondLst>
                                    <p:cond delay="0"/>
                                  </p:stCondLst>
                                  <p:childTnLst>
                                    <p:set>
                                      <p:cBhvr>
                                        <p:cTn id="17" dur="1" fill="hold">
                                          <p:stCondLst>
                                            <p:cond delay="0"/>
                                          </p:stCondLst>
                                        </p:cTn>
                                        <p:tgtEl>
                                          <p:spTgt spid="47108"/>
                                        </p:tgtEl>
                                        <p:attrNameLst>
                                          <p:attrName>style.visibility</p:attrName>
                                        </p:attrNameLst>
                                      </p:cBhvr>
                                      <p:to>
                                        <p:strVal val="visible"/>
                                      </p:to>
                                    </p:set>
                                    <p:anim calcmode="lin" valueType="num">
                                      <p:cBhvr>
                                        <p:cTn id="18" dur="500" fill="hold"/>
                                        <p:tgtEl>
                                          <p:spTgt spid="47108"/>
                                        </p:tgtEl>
                                        <p:attrNameLst>
                                          <p:attrName>ppt_w</p:attrName>
                                        </p:attrNameLst>
                                      </p:cBhvr>
                                      <p:tavLst>
                                        <p:tav tm="0">
                                          <p:val>
                                            <p:strVal val="#ppt_w*0.05"/>
                                          </p:val>
                                        </p:tav>
                                        <p:tav tm="100000">
                                          <p:val>
                                            <p:strVal val="#ppt_w"/>
                                          </p:val>
                                        </p:tav>
                                      </p:tavLst>
                                    </p:anim>
                                    <p:anim calcmode="lin" valueType="num">
                                      <p:cBhvr>
                                        <p:cTn id="19" dur="500" fill="hold"/>
                                        <p:tgtEl>
                                          <p:spTgt spid="47108"/>
                                        </p:tgtEl>
                                        <p:attrNameLst>
                                          <p:attrName>ppt_h</p:attrName>
                                        </p:attrNameLst>
                                      </p:cBhvr>
                                      <p:tavLst>
                                        <p:tav tm="0">
                                          <p:val>
                                            <p:strVal val="#ppt_h"/>
                                          </p:val>
                                        </p:tav>
                                        <p:tav tm="100000">
                                          <p:val>
                                            <p:strVal val="#ppt_h"/>
                                          </p:val>
                                        </p:tav>
                                      </p:tavLst>
                                    </p:anim>
                                    <p:anim calcmode="lin" valueType="num">
                                      <p:cBhvr>
                                        <p:cTn id="20" dur="500" fill="hold"/>
                                        <p:tgtEl>
                                          <p:spTgt spid="47108"/>
                                        </p:tgtEl>
                                        <p:attrNameLst>
                                          <p:attrName>ppt_x</p:attrName>
                                        </p:attrNameLst>
                                      </p:cBhvr>
                                      <p:tavLst>
                                        <p:tav tm="0">
                                          <p:val>
                                            <p:strVal val="#ppt_x-.2"/>
                                          </p:val>
                                        </p:tav>
                                        <p:tav tm="100000">
                                          <p:val>
                                            <p:strVal val="#ppt_x"/>
                                          </p:val>
                                        </p:tav>
                                      </p:tavLst>
                                    </p:anim>
                                    <p:anim calcmode="lin" valueType="num">
                                      <p:cBhvr>
                                        <p:cTn id="21" dur="500" fill="hold"/>
                                        <p:tgtEl>
                                          <p:spTgt spid="47108"/>
                                        </p:tgtEl>
                                        <p:attrNameLst>
                                          <p:attrName>ppt_y</p:attrName>
                                        </p:attrNameLst>
                                      </p:cBhvr>
                                      <p:tavLst>
                                        <p:tav tm="0">
                                          <p:val>
                                            <p:strVal val="#ppt_y"/>
                                          </p:val>
                                        </p:tav>
                                        <p:tav tm="100000">
                                          <p:val>
                                            <p:strVal val="#ppt_y"/>
                                          </p:val>
                                        </p:tav>
                                      </p:tavLst>
                                    </p:anim>
                                    <p:animEffect transition="in" filter="fade">
                                      <p:cBhvr>
                                        <p:cTn id="22" dur="500"/>
                                        <p:tgtEl>
                                          <p:spTgt spid="4710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7109"/>
                                        </p:tgtEl>
                                        <p:attrNameLst>
                                          <p:attrName>style.visibility</p:attrName>
                                        </p:attrNameLst>
                                      </p:cBhvr>
                                      <p:to>
                                        <p:strVal val="visible"/>
                                      </p:to>
                                    </p:set>
                                    <p:animEffect transition="in" filter="box(in)">
                                      <p:cBhvr>
                                        <p:cTn id="27" dur="500"/>
                                        <p:tgtEl>
                                          <p:spTgt spid="47109"/>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47110"/>
                                        </p:tgtEl>
                                        <p:attrNameLst>
                                          <p:attrName>style.visibility</p:attrName>
                                        </p:attrNameLst>
                                      </p:cBhvr>
                                      <p:to>
                                        <p:strVal val="visible"/>
                                      </p:to>
                                    </p:set>
                                    <p:anim calcmode="lin" valueType="num">
                                      <p:cBhvr>
                                        <p:cTn id="32" dur="500" fill="hold"/>
                                        <p:tgtEl>
                                          <p:spTgt spid="47110"/>
                                        </p:tgtEl>
                                        <p:attrNameLst>
                                          <p:attrName>ppt_w</p:attrName>
                                        </p:attrNameLst>
                                      </p:cBhvr>
                                      <p:tavLst>
                                        <p:tav tm="0">
                                          <p:val>
                                            <p:strVal val="#ppt_w*0.05"/>
                                          </p:val>
                                        </p:tav>
                                        <p:tav tm="100000">
                                          <p:val>
                                            <p:strVal val="#ppt_w"/>
                                          </p:val>
                                        </p:tav>
                                      </p:tavLst>
                                    </p:anim>
                                    <p:anim calcmode="lin" valueType="num">
                                      <p:cBhvr>
                                        <p:cTn id="33" dur="500" fill="hold"/>
                                        <p:tgtEl>
                                          <p:spTgt spid="47110"/>
                                        </p:tgtEl>
                                        <p:attrNameLst>
                                          <p:attrName>ppt_h</p:attrName>
                                        </p:attrNameLst>
                                      </p:cBhvr>
                                      <p:tavLst>
                                        <p:tav tm="0">
                                          <p:val>
                                            <p:strVal val="#ppt_h"/>
                                          </p:val>
                                        </p:tav>
                                        <p:tav tm="100000">
                                          <p:val>
                                            <p:strVal val="#ppt_h"/>
                                          </p:val>
                                        </p:tav>
                                      </p:tavLst>
                                    </p:anim>
                                    <p:anim calcmode="lin" valueType="num">
                                      <p:cBhvr>
                                        <p:cTn id="34" dur="500" fill="hold"/>
                                        <p:tgtEl>
                                          <p:spTgt spid="47110"/>
                                        </p:tgtEl>
                                        <p:attrNameLst>
                                          <p:attrName>ppt_x</p:attrName>
                                        </p:attrNameLst>
                                      </p:cBhvr>
                                      <p:tavLst>
                                        <p:tav tm="0">
                                          <p:val>
                                            <p:strVal val="#ppt_x-.2"/>
                                          </p:val>
                                        </p:tav>
                                        <p:tav tm="100000">
                                          <p:val>
                                            <p:strVal val="#ppt_x"/>
                                          </p:val>
                                        </p:tav>
                                      </p:tavLst>
                                    </p:anim>
                                    <p:anim calcmode="lin" valueType="num">
                                      <p:cBhvr>
                                        <p:cTn id="35" dur="500" fill="hold"/>
                                        <p:tgtEl>
                                          <p:spTgt spid="47110"/>
                                        </p:tgtEl>
                                        <p:attrNameLst>
                                          <p:attrName>ppt_y</p:attrName>
                                        </p:attrNameLst>
                                      </p:cBhvr>
                                      <p:tavLst>
                                        <p:tav tm="0">
                                          <p:val>
                                            <p:strVal val="#ppt_y"/>
                                          </p:val>
                                        </p:tav>
                                        <p:tav tm="100000">
                                          <p:val>
                                            <p:strVal val="#ppt_y"/>
                                          </p:val>
                                        </p:tav>
                                      </p:tavLst>
                                    </p:anim>
                                    <p:animEffect transition="in" filter="fade">
                                      <p:cBhvr>
                                        <p:cTn id="36" dur="500"/>
                                        <p:tgtEl>
                                          <p:spTgt spid="47110"/>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47132"/>
                                        </p:tgtEl>
                                        <p:attrNameLst>
                                          <p:attrName>style.visibility</p:attrName>
                                        </p:attrNameLst>
                                      </p:cBhvr>
                                      <p:to>
                                        <p:strVal val="visible"/>
                                      </p:to>
                                    </p:set>
                                    <p:animEffect transition="in" filter="box(in)">
                                      <p:cBhvr>
                                        <p:cTn id="41" dur="500"/>
                                        <p:tgtEl>
                                          <p:spTgt spid="47132"/>
                                        </p:tgtEl>
                                      </p:cBhvr>
                                    </p:animEffect>
                                  </p:childTnLst>
                                </p:cTn>
                              </p:par>
                            </p:childTnLst>
                          </p:cTn>
                        </p:par>
                      </p:childTnLst>
                    </p:cTn>
                  </p:par>
                  <p:par>
                    <p:cTn id="42" fill="hold">
                      <p:stCondLst>
                        <p:cond delay="indefinite"/>
                      </p:stCondLst>
                      <p:childTnLst>
                        <p:par>
                          <p:cTn id="43" fill="hold">
                            <p:stCondLst>
                              <p:cond delay="0"/>
                            </p:stCondLst>
                            <p:childTnLst>
                              <p:par>
                                <p:cTn id="44" presetID="54" presetClass="entr" presetSubtype="0" accel="100000" fill="hold" grpId="0" nodeType="clickEffect">
                                  <p:stCondLst>
                                    <p:cond delay="0"/>
                                  </p:stCondLst>
                                  <p:childTnLst>
                                    <p:set>
                                      <p:cBhvr>
                                        <p:cTn id="45" dur="1" fill="hold">
                                          <p:stCondLst>
                                            <p:cond delay="0"/>
                                          </p:stCondLst>
                                        </p:cTn>
                                        <p:tgtEl>
                                          <p:spTgt spid="47133"/>
                                        </p:tgtEl>
                                        <p:attrNameLst>
                                          <p:attrName>style.visibility</p:attrName>
                                        </p:attrNameLst>
                                      </p:cBhvr>
                                      <p:to>
                                        <p:strVal val="visible"/>
                                      </p:to>
                                    </p:set>
                                    <p:anim calcmode="lin" valueType="num">
                                      <p:cBhvr>
                                        <p:cTn id="46" dur="500" fill="hold"/>
                                        <p:tgtEl>
                                          <p:spTgt spid="47133"/>
                                        </p:tgtEl>
                                        <p:attrNameLst>
                                          <p:attrName>ppt_w</p:attrName>
                                        </p:attrNameLst>
                                      </p:cBhvr>
                                      <p:tavLst>
                                        <p:tav tm="0">
                                          <p:val>
                                            <p:strVal val="#ppt_w*0.05"/>
                                          </p:val>
                                        </p:tav>
                                        <p:tav tm="100000">
                                          <p:val>
                                            <p:strVal val="#ppt_w"/>
                                          </p:val>
                                        </p:tav>
                                      </p:tavLst>
                                    </p:anim>
                                    <p:anim calcmode="lin" valueType="num">
                                      <p:cBhvr>
                                        <p:cTn id="47" dur="500" fill="hold"/>
                                        <p:tgtEl>
                                          <p:spTgt spid="47133"/>
                                        </p:tgtEl>
                                        <p:attrNameLst>
                                          <p:attrName>ppt_h</p:attrName>
                                        </p:attrNameLst>
                                      </p:cBhvr>
                                      <p:tavLst>
                                        <p:tav tm="0">
                                          <p:val>
                                            <p:strVal val="#ppt_h"/>
                                          </p:val>
                                        </p:tav>
                                        <p:tav tm="100000">
                                          <p:val>
                                            <p:strVal val="#ppt_h"/>
                                          </p:val>
                                        </p:tav>
                                      </p:tavLst>
                                    </p:anim>
                                    <p:anim calcmode="lin" valueType="num">
                                      <p:cBhvr>
                                        <p:cTn id="48" dur="500" fill="hold"/>
                                        <p:tgtEl>
                                          <p:spTgt spid="47133"/>
                                        </p:tgtEl>
                                        <p:attrNameLst>
                                          <p:attrName>ppt_x</p:attrName>
                                        </p:attrNameLst>
                                      </p:cBhvr>
                                      <p:tavLst>
                                        <p:tav tm="0">
                                          <p:val>
                                            <p:strVal val="#ppt_x-.2"/>
                                          </p:val>
                                        </p:tav>
                                        <p:tav tm="100000">
                                          <p:val>
                                            <p:strVal val="#ppt_x"/>
                                          </p:val>
                                        </p:tav>
                                      </p:tavLst>
                                    </p:anim>
                                    <p:anim calcmode="lin" valueType="num">
                                      <p:cBhvr>
                                        <p:cTn id="49" dur="500" fill="hold"/>
                                        <p:tgtEl>
                                          <p:spTgt spid="47133"/>
                                        </p:tgtEl>
                                        <p:attrNameLst>
                                          <p:attrName>ppt_y</p:attrName>
                                        </p:attrNameLst>
                                      </p:cBhvr>
                                      <p:tavLst>
                                        <p:tav tm="0">
                                          <p:val>
                                            <p:strVal val="#ppt_y"/>
                                          </p:val>
                                        </p:tav>
                                        <p:tav tm="100000">
                                          <p:val>
                                            <p:strVal val="#ppt_y"/>
                                          </p:val>
                                        </p:tav>
                                      </p:tavLst>
                                    </p:anim>
                                    <p:animEffect transition="in" filter="fade">
                                      <p:cBhvr>
                                        <p:cTn id="50" dur="500"/>
                                        <p:tgtEl>
                                          <p:spTgt spid="47133"/>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47112"/>
                                        </p:tgtEl>
                                        <p:attrNameLst>
                                          <p:attrName>style.visibility</p:attrName>
                                        </p:attrNameLst>
                                      </p:cBhvr>
                                      <p:to>
                                        <p:strVal val="visible"/>
                                      </p:to>
                                    </p:set>
                                    <p:animEffect transition="in" filter="box(in)">
                                      <p:cBhvr>
                                        <p:cTn id="55" dur="500"/>
                                        <p:tgtEl>
                                          <p:spTgt spid="47112"/>
                                        </p:tgtEl>
                                      </p:cBhvr>
                                    </p:animEffect>
                                  </p:childTnLst>
                                </p:cTn>
                              </p:par>
                            </p:childTnLst>
                          </p:cTn>
                        </p:par>
                      </p:childTnLst>
                    </p:cTn>
                  </p:par>
                  <p:par>
                    <p:cTn id="56" fill="hold">
                      <p:stCondLst>
                        <p:cond delay="indefinite"/>
                      </p:stCondLst>
                      <p:childTnLst>
                        <p:par>
                          <p:cTn id="57" fill="hold">
                            <p:stCondLst>
                              <p:cond delay="0"/>
                            </p:stCondLst>
                            <p:childTnLst>
                              <p:par>
                                <p:cTn id="58" presetID="54" presetClass="entr" presetSubtype="0" accel="100000" fill="hold" grpId="0" nodeType="clickEffect">
                                  <p:stCondLst>
                                    <p:cond delay="0"/>
                                  </p:stCondLst>
                                  <p:childTnLst>
                                    <p:set>
                                      <p:cBhvr>
                                        <p:cTn id="59" dur="1" fill="hold">
                                          <p:stCondLst>
                                            <p:cond delay="0"/>
                                          </p:stCondLst>
                                        </p:cTn>
                                        <p:tgtEl>
                                          <p:spTgt spid="47113"/>
                                        </p:tgtEl>
                                        <p:attrNameLst>
                                          <p:attrName>style.visibility</p:attrName>
                                        </p:attrNameLst>
                                      </p:cBhvr>
                                      <p:to>
                                        <p:strVal val="visible"/>
                                      </p:to>
                                    </p:set>
                                    <p:anim calcmode="lin" valueType="num">
                                      <p:cBhvr>
                                        <p:cTn id="60" dur="500" fill="hold"/>
                                        <p:tgtEl>
                                          <p:spTgt spid="47113"/>
                                        </p:tgtEl>
                                        <p:attrNameLst>
                                          <p:attrName>ppt_w</p:attrName>
                                        </p:attrNameLst>
                                      </p:cBhvr>
                                      <p:tavLst>
                                        <p:tav tm="0">
                                          <p:val>
                                            <p:strVal val="#ppt_w*0.05"/>
                                          </p:val>
                                        </p:tav>
                                        <p:tav tm="100000">
                                          <p:val>
                                            <p:strVal val="#ppt_w"/>
                                          </p:val>
                                        </p:tav>
                                      </p:tavLst>
                                    </p:anim>
                                    <p:anim calcmode="lin" valueType="num">
                                      <p:cBhvr>
                                        <p:cTn id="61" dur="500" fill="hold"/>
                                        <p:tgtEl>
                                          <p:spTgt spid="47113"/>
                                        </p:tgtEl>
                                        <p:attrNameLst>
                                          <p:attrName>ppt_h</p:attrName>
                                        </p:attrNameLst>
                                      </p:cBhvr>
                                      <p:tavLst>
                                        <p:tav tm="0">
                                          <p:val>
                                            <p:strVal val="#ppt_h"/>
                                          </p:val>
                                        </p:tav>
                                        <p:tav tm="100000">
                                          <p:val>
                                            <p:strVal val="#ppt_h"/>
                                          </p:val>
                                        </p:tav>
                                      </p:tavLst>
                                    </p:anim>
                                    <p:anim calcmode="lin" valueType="num">
                                      <p:cBhvr>
                                        <p:cTn id="62" dur="500" fill="hold"/>
                                        <p:tgtEl>
                                          <p:spTgt spid="47113"/>
                                        </p:tgtEl>
                                        <p:attrNameLst>
                                          <p:attrName>ppt_x</p:attrName>
                                        </p:attrNameLst>
                                      </p:cBhvr>
                                      <p:tavLst>
                                        <p:tav tm="0">
                                          <p:val>
                                            <p:strVal val="#ppt_x-.2"/>
                                          </p:val>
                                        </p:tav>
                                        <p:tav tm="100000">
                                          <p:val>
                                            <p:strVal val="#ppt_x"/>
                                          </p:val>
                                        </p:tav>
                                      </p:tavLst>
                                    </p:anim>
                                    <p:anim calcmode="lin" valueType="num">
                                      <p:cBhvr>
                                        <p:cTn id="63" dur="500" fill="hold"/>
                                        <p:tgtEl>
                                          <p:spTgt spid="47113"/>
                                        </p:tgtEl>
                                        <p:attrNameLst>
                                          <p:attrName>ppt_y</p:attrName>
                                        </p:attrNameLst>
                                      </p:cBhvr>
                                      <p:tavLst>
                                        <p:tav tm="0">
                                          <p:val>
                                            <p:strVal val="#ppt_y"/>
                                          </p:val>
                                        </p:tav>
                                        <p:tav tm="100000">
                                          <p:val>
                                            <p:strVal val="#ppt_y"/>
                                          </p:val>
                                        </p:tav>
                                      </p:tavLst>
                                    </p:anim>
                                    <p:animEffect transition="in" filter="fade">
                                      <p:cBhvr>
                                        <p:cTn id="64" dur="500"/>
                                        <p:tgtEl>
                                          <p:spTgt spid="47113"/>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47114"/>
                                        </p:tgtEl>
                                        <p:attrNameLst>
                                          <p:attrName>style.visibility</p:attrName>
                                        </p:attrNameLst>
                                      </p:cBhvr>
                                      <p:to>
                                        <p:strVal val="visible"/>
                                      </p:to>
                                    </p:set>
                                    <p:animEffect transition="in" filter="box(in)">
                                      <p:cBhvr>
                                        <p:cTn id="69" dur="500"/>
                                        <p:tgtEl>
                                          <p:spTgt spid="47114"/>
                                        </p:tgtEl>
                                      </p:cBhvr>
                                    </p:animEffect>
                                  </p:childTnLst>
                                </p:cTn>
                              </p:par>
                            </p:childTnLst>
                          </p:cTn>
                        </p:par>
                      </p:childTnLst>
                    </p:cTn>
                  </p:par>
                  <p:par>
                    <p:cTn id="70" fill="hold">
                      <p:stCondLst>
                        <p:cond delay="indefinite"/>
                      </p:stCondLst>
                      <p:childTnLst>
                        <p:par>
                          <p:cTn id="71" fill="hold">
                            <p:stCondLst>
                              <p:cond delay="0"/>
                            </p:stCondLst>
                            <p:childTnLst>
                              <p:par>
                                <p:cTn id="72" presetID="54" presetClass="entr" presetSubtype="0" accel="100000" fill="hold" grpId="0" nodeType="clickEffect">
                                  <p:stCondLst>
                                    <p:cond delay="0"/>
                                  </p:stCondLst>
                                  <p:childTnLst>
                                    <p:set>
                                      <p:cBhvr>
                                        <p:cTn id="73" dur="1" fill="hold">
                                          <p:stCondLst>
                                            <p:cond delay="0"/>
                                          </p:stCondLst>
                                        </p:cTn>
                                        <p:tgtEl>
                                          <p:spTgt spid="47115"/>
                                        </p:tgtEl>
                                        <p:attrNameLst>
                                          <p:attrName>style.visibility</p:attrName>
                                        </p:attrNameLst>
                                      </p:cBhvr>
                                      <p:to>
                                        <p:strVal val="visible"/>
                                      </p:to>
                                    </p:set>
                                    <p:anim calcmode="lin" valueType="num">
                                      <p:cBhvr>
                                        <p:cTn id="74" dur="500" fill="hold"/>
                                        <p:tgtEl>
                                          <p:spTgt spid="47115"/>
                                        </p:tgtEl>
                                        <p:attrNameLst>
                                          <p:attrName>ppt_w</p:attrName>
                                        </p:attrNameLst>
                                      </p:cBhvr>
                                      <p:tavLst>
                                        <p:tav tm="0">
                                          <p:val>
                                            <p:strVal val="#ppt_w*0.05"/>
                                          </p:val>
                                        </p:tav>
                                        <p:tav tm="100000">
                                          <p:val>
                                            <p:strVal val="#ppt_w"/>
                                          </p:val>
                                        </p:tav>
                                      </p:tavLst>
                                    </p:anim>
                                    <p:anim calcmode="lin" valueType="num">
                                      <p:cBhvr>
                                        <p:cTn id="75" dur="500" fill="hold"/>
                                        <p:tgtEl>
                                          <p:spTgt spid="47115"/>
                                        </p:tgtEl>
                                        <p:attrNameLst>
                                          <p:attrName>ppt_h</p:attrName>
                                        </p:attrNameLst>
                                      </p:cBhvr>
                                      <p:tavLst>
                                        <p:tav tm="0">
                                          <p:val>
                                            <p:strVal val="#ppt_h"/>
                                          </p:val>
                                        </p:tav>
                                        <p:tav tm="100000">
                                          <p:val>
                                            <p:strVal val="#ppt_h"/>
                                          </p:val>
                                        </p:tav>
                                      </p:tavLst>
                                    </p:anim>
                                    <p:anim calcmode="lin" valueType="num">
                                      <p:cBhvr>
                                        <p:cTn id="76" dur="500" fill="hold"/>
                                        <p:tgtEl>
                                          <p:spTgt spid="47115"/>
                                        </p:tgtEl>
                                        <p:attrNameLst>
                                          <p:attrName>ppt_x</p:attrName>
                                        </p:attrNameLst>
                                      </p:cBhvr>
                                      <p:tavLst>
                                        <p:tav tm="0">
                                          <p:val>
                                            <p:strVal val="#ppt_x-.2"/>
                                          </p:val>
                                        </p:tav>
                                        <p:tav tm="100000">
                                          <p:val>
                                            <p:strVal val="#ppt_x"/>
                                          </p:val>
                                        </p:tav>
                                      </p:tavLst>
                                    </p:anim>
                                    <p:anim calcmode="lin" valueType="num">
                                      <p:cBhvr>
                                        <p:cTn id="77" dur="500" fill="hold"/>
                                        <p:tgtEl>
                                          <p:spTgt spid="47115"/>
                                        </p:tgtEl>
                                        <p:attrNameLst>
                                          <p:attrName>ppt_y</p:attrName>
                                        </p:attrNameLst>
                                      </p:cBhvr>
                                      <p:tavLst>
                                        <p:tav tm="0">
                                          <p:val>
                                            <p:strVal val="#ppt_y"/>
                                          </p:val>
                                        </p:tav>
                                        <p:tav tm="100000">
                                          <p:val>
                                            <p:strVal val="#ppt_y"/>
                                          </p:val>
                                        </p:tav>
                                      </p:tavLst>
                                    </p:anim>
                                    <p:animEffect transition="in" filter="fade">
                                      <p:cBhvr>
                                        <p:cTn id="78" dur="500"/>
                                        <p:tgtEl>
                                          <p:spTgt spid="47115"/>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47134"/>
                                        </p:tgtEl>
                                        <p:attrNameLst>
                                          <p:attrName>style.visibility</p:attrName>
                                        </p:attrNameLst>
                                      </p:cBhvr>
                                      <p:to>
                                        <p:strVal val="visible"/>
                                      </p:to>
                                    </p:set>
                                    <p:animEffect transition="in" filter="box(in)">
                                      <p:cBhvr>
                                        <p:cTn id="83" dur="500"/>
                                        <p:tgtEl>
                                          <p:spTgt spid="47134"/>
                                        </p:tgtEl>
                                      </p:cBhvr>
                                    </p:animEffect>
                                  </p:childTnLst>
                                </p:cTn>
                              </p:par>
                            </p:childTnLst>
                          </p:cTn>
                        </p:par>
                      </p:childTnLst>
                    </p:cTn>
                  </p:par>
                  <p:par>
                    <p:cTn id="84" fill="hold">
                      <p:stCondLst>
                        <p:cond delay="indefinite"/>
                      </p:stCondLst>
                      <p:childTnLst>
                        <p:par>
                          <p:cTn id="85" fill="hold">
                            <p:stCondLst>
                              <p:cond delay="0"/>
                            </p:stCondLst>
                            <p:childTnLst>
                              <p:par>
                                <p:cTn id="86" presetID="54" presetClass="entr" presetSubtype="0" accel="100000" fill="hold" grpId="0" nodeType="clickEffect">
                                  <p:stCondLst>
                                    <p:cond delay="0"/>
                                  </p:stCondLst>
                                  <p:childTnLst>
                                    <p:set>
                                      <p:cBhvr>
                                        <p:cTn id="87" dur="1" fill="hold">
                                          <p:stCondLst>
                                            <p:cond delay="0"/>
                                          </p:stCondLst>
                                        </p:cTn>
                                        <p:tgtEl>
                                          <p:spTgt spid="47136"/>
                                        </p:tgtEl>
                                        <p:attrNameLst>
                                          <p:attrName>style.visibility</p:attrName>
                                        </p:attrNameLst>
                                      </p:cBhvr>
                                      <p:to>
                                        <p:strVal val="visible"/>
                                      </p:to>
                                    </p:set>
                                    <p:anim calcmode="lin" valueType="num">
                                      <p:cBhvr>
                                        <p:cTn id="88" dur="500" fill="hold"/>
                                        <p:tgtEl>
                                          <p:spTgt spid="47136"/>
                                        </p:tgtEl>
                                        <p:attrNameLst>
                                          <p:attrName>ppt_w</p:attrName>
                                        </p:attrNameLst>
                                      </p:cBhvr>
                                      <p:tavLst>
                                        <p:tav tm="0">
                                          <p:val>
                                            <p:strVal val="#ppt_w*0.05"/>
                                          </p:val>
                                        </p:tav>
                                        <p:tav tm="100000">
                                          <p:val>
                                            <p:strVal val="#ppt_w"/>
                                          </p:val>
                                        </p:tav>
                                      </p:tavLst>
                                    </p:anim>
                                    <p:anim calcmode="lin" valueType="num">
                                      <p:cBhvr>
                                        <p:cTn id="89" dur="500" fill="hold"/>
                                        <p:tgtEl>
                                          <p:spTgt spid="47136"/>
                                        </p:tgtEl>
                                        <p:attrNameLst>
                                          <p:attrName>ppt_h</p:attrName>
                                        </p:attrNameLst>
                                      </p:cBhvr>
                                      <p:tavLst>
                                        <p:tav tm="0">
                                          <p:val>
                                            <p:strVal val="#ppt_h"/>
                                          </p:val>
                                        </p:tav>
                                        <p:tav tm="100000">
                                          <p:val>
                                            <p:strVal val="#ppt_h"/>
                                          </p:val>
                                        </p:tav>
                                      </p:tavLst>
                                    </p:anim>
                                    <p:anim calcmode="lin" valueType="num">
                                      <p:cBhvr>
                                        <p:cTn id="90" dur="500" fill="hold"/>
                                        <p:tgtEl>
                                          <p:spTgt spid="47136"/>
                                        </p:tgtEl>
                                        <p:attrNameLst>
                                          <p:attrName>ppt_x</p:attrName>
                                        </p:attrNameLst>
                                      </p:cBhvr>
                                      <p:tavLst>
                                        <p:tav tm="0">
                                          <p:val>
                                            <p:strVal val="#ppt_x-.2"/>
                                          </p:val>
                                        </p:tav>
                                        <p:tav tm="100000">
                                          <p:val>
                                            <p:strVal val="#ppt_x"/>
                                          </p:val>
                                        </p:tav>
                                      </p:tavLst>
                                    </p:anim>
                                    <p:anim calcmode="lin" valueType="num">
                                      <p:cBhvr>
                                        <p:cTn id="91" dur="500" fill="hold"/>
                                        <p:tgtEl>
                                          <p:spTgt spid="47136"/>
                                        </p:tgtEl>
                                        <p:attrNameLst>
                                          <p:attrName>ppt_y</p:attrName>
                                        </p:attrNameLst>
                                      </p:cBhvr>
                                      <p:tavLst>
                                        <p:tav tm="0">
                                          <p:val>
                                            <p:strVal val="#ppt_y"/>
                                          </p:val>
                                        </p:tav>
                                        <p:tav tm="100000">
                                          <p:val>
                                            <p:strVal val="#ppt_y"/>
                                          </p:val>
                                        </p:tav>
                                      </p:tavLst>
                                    </p:anim>
                                    <p:animEffect transition="in" filter="fade">
                                      <p:cBhvr>
                                        <p:cTn id="92" dur="500"/>
                                        <p:tgtEl>
                                          <p:spTgt spid="47136"/>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47119"/>
                                        </p:tgtEl>
                                        <p:attrNameLst>
                                          <p:attrName>style.visibility</p:attrName>
                                        </p:attrNameLst>
                                      </p:cBhvr>
                                      <p:to>
                                        <p:strVal val="visible"/>
                                      </p:to>
                                    </p:set>
                                    <p:animEffect transition="in" filter="box(in)">
                                      <p:cBhvr>
                                        <p:cTn id="97" dur="500"/>
                                        <p:tgtEl>
                                          <p:spTgt spid="47119"/>
                                        </p:tgtEl>
                                      </p:cBhvr>
                                    </p:animEffect>
                                  </p:childTnLst>
                                </p:cTn>
                              </p:par>
                            </p:childTnLst>
                          </p:cTn>
                        </p:par>
                      </p:childTnLst>
                    </p:cTn>
                  </p:par>
                  <p:par>
                    <p:cTn id="98" fill="hold">
                      <p:stCondLst>
                        <p:cond delay="indefinite"/>
                      </p:stCondLst>
                      <p:childTnLst>
                        <p:par>
                          <p:cTn id="99" fill="hold">
                            <p:stCondLst>
                              <p:cond delay="0"/>
                            </p:stCondLst>
                            <p:childTnLst>
                              <p:par>
                                <p:cTn id="100" presetID="54" presetClass="entr" presetSubtype="0" accel="100000" fill="hold" grpId="0" nodeType="clickEffect">
                                  <p:stCondLst>
                                    <p:cond delay="0"/>
                                  </p:stCondLst>
                                  <p:childTnLst>
                                    <p:set>
                                      <p:cBhvr>
                                        <p:cTn id="101" dur="1" fill="hold">
                                          <p:stCondLst>
                                            <p:cond delay="0"/>
                                          </p:stCondLst>
                                        </p:cTn>
                                        <p:tgtEl>
                                          <p:spTgt spid="47120"/>
                                        </p:tgtEl>
                                        <p:attrNameLst>
                                          <p:attrName>style.visibility</p:attrName>
                                        </p:attrNameLst>
                                      </p:cBhvr>
                                      <p:to>
                                        <p:strVal val="visible"/>
                                      </p:to>
                                    </p:set>
                                    <p:anim calcmode="lin" valueType="num">
                                      <p:cBhvr>
                                        <p:cTn id="102" dur="500" fill="hold"/>
                                        <p:tgtEl>
                                          <p:spTgt spid="47120"/>
                                        </p:tgtEl>
                                        <p:attrNameLst>
                                          <p:attrName>ppt_w</p:attrName>
                                        </p:attrNameLst>
                                      </p:cBhvr>
                                      <p:tavLst>
                                        <p:tav tm="0">
                                          <p:val>
                                            <p:strVal val="#ppt_w*0.05"/>
                                          </p:val>
                                        </p:tav>
                                        <p:tav tm="100000">
                                          <p:val>
                                            <p:strVal val="#ppt_w"/>
                                          </p:val>
                                        </p:tav>
                                      </p:tavLst>
                                    </p:anim>
                                    <p:anim calcmode="lin" valueType="num">
                                      <p:cBhvr>
                                        <p:cTn id="103" dur="500" fill="hold"/>
                                        <p:tgtEl>
                                          <p:spTgt spid="47120"/>
                                        </p:tgtEl>
                                        <p:attrNameLst>
                                          <p:attrName>ppt_h</p:attrName>
                                        </p:attrNameLst>
                                      </p:cBhvr>
                                      <p:tavLst>
                                        <p:tav tm="0">
                                          <p:val>
                                            <p:strVal val="#ppt_h"/>
                                          </p:val>
                                        </p:tav>
                                        <p:tav tm="100000">
                                          <p:val>
                                            <p:strVal val="#ppt_h"/>
                                          </p:val>
                                        </p:tav>
                                      </p:tavLst>
                                    </p:anim>
                                    <p:anim calcmode="lin" valueType="num">
                                      <p:cBhvr>
                                        <p:cTn id="104" dur="500" fill="hold"/>
                                        <p:tgtEl>
                                          <p:spTgt spid="47120"/>
                                        </p:tgtEl>
                                        <p:attrNameLst>
                                          <p:attrName>ppt_x</p:attrName>
                                        </p:attrNameLst>
                                      </p:cBhvr>
                                      <p:tavLst>
                                        <p:tav tm="0">
                                          <p:val>
                                            <p:strVal val="#ppt_x-.2"/>
                                          </p:val>
                                        </p:tav>
                                        <p:tav tm="100000">
                                          <p:val>
                                            <p:strVal val="#ppt_x"/>
                                          </p:val>
                                        </p:tav>
                                      </p:tavLst>
                                    </p:anim>
                                    <p:anim calcmode="lin" valueType="num">
                                      <p:cBhvr>
                                        <p:cTn id="105" dur="500" fill="hold"/>
                                        <p:tgtEl>
                                          <p:spTgt spid="47120"/>
                                        </p:tgtEl>
                                        <p:attrNameLst>
                                          <p:attrName>ppt_y</p:attrName>
                                        </p:attrNameLst>
                                      </p:cBhvr>
                                      <p:tavLst>
                                        <p:tav tm="0">
                                          <p:val>
                                            <p:strVal val="#ppt_y"/>
                                          </p:val>
                                        </p:tav>
                                        <p:tav tm="100000">
                                          <p:val>
                                            <p:strVal val="#ppt_y"/>
                                          </p:val>
                                        </p:tav>
                                      </p:tavLst>
                                    </p:anim>
                                    <p:animEffect transition="in" filter="fade">
                                      <p:cBhvr>
                                        <p:cTn id="106" dur="500"/>
                                        <p:tgtEl>
                                          <p:spTgt spid="47120"/>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47122"/>
                                        </p:tgtEl>
                                        <p:attrNameLst>
                                          <p:attrName>style.visibility</p:attrName>
                                        </p:attrNameLst>
                                      </p:cBhvr>
                                      <p:to>
                                        <p:strVal val="visible"/>
                                      </p:to>
                                    </p:set>
                                    <p:animEffect transition="in" filter="box(in)">
                                      <p:cBhvr>
                                        <p:cTn id="111" dur="500"/>
                                        <p:tgtEl>
                                          <p:spTgt spid="47122"/>
                                        </p:tgtEl>
                                      </p:cBhvr>
                                    </p:animEffect>
                                  </p:childTnLst>
                                </p:cTn>
                              </p:par>
                            </p:childTnLst>
                          </p:cTn>
                        </p:par>
                      </p:childTnLst>
                    </p:cTn>
                  </p:par>
                  <p:par>
                    <p:cTn id="112" fill="hold">
                      <p:stCondLst>
                        <p:cond delay="indefinite"/>
                      </p:stCondLst>
                      <p:childTnLst>
                        <p:par>
                          <p:cTn id="113" fill="hold">
                            <p:stCondLst>
                              <p:cond delay="0"/>
                            </p:stCondLst>
                            <p:childTnLst>
                              <p:par>
                                <p:cTn id="114" presetID="54" presetClass="entr" presetSubtype="0" accel="100000" fill="hold" grpId="0" nodeType="clickEffect">
                                  <p:stCondLst>
                                    <p:cond delay="0"/>
                                  </p:stCondLst>
                                  <p:childTnLst>
                                    <p:set>
                                      <p:cBhvr>
                                        <p:cTn id="115" dur="1" fill="hold">
                                          <p:stCondLst>
                                            <p:cond delay="0"/>
                                          </p:stCondLst>
                                        </p:cTn>
                                        <p:tgtEl>
                                          <p:spTgt spid="47123"/>
                                        </p:tgtEl>
                                        <p:attrNameLst>
                                          <p:attrName>style.visibility</p:attrName>
                                        </p:attrNameLst>
                                      </p:cBhvr>
                                      <p:to>
                                        <p:strVal val="visible"/>
                                      </p:to>
                                    </p:set>
                                    <p:anim calcmode="lin" valueType="num">
                                      <p:cBhvr>
                                        <p:cTn id="116" dur="500" fill="hold"/>
                                        <p:tgtEl>
                                          <p:spTgt spid="47123"/>
                                        </p:tgtEl>
                                        <p:attrNameLst>
                                          <p:attrName>ppt_w</p:attrName>
                                        </p:attrNameLst>
                                      </p:cBhvr>
                                      <p:tavLst>
                                        <p:tav tm="0">
                                          <p:val>
                                            <p:strVal val="#ppt_w*0.05"/>
                                          </p:val>
                                        </p:tav>
                                        <p:tav tm="100000">
                                          <p:val>
                                            <p:strVal val="#ppt_w"/>
                                          </p:val>
                                        </p:tav>
                                      </p:tavLst>
                                    </p:anim>
                                    <p:anim calcmode="lin" valueType="num">
                                      <p:cBhvr>
                                        <p:cTn id="117" dur="500" fill="hold"/>
                                        <p:tgtEl>
                                          <p:spTgt spid="47123"/>
                                        </p:tgtEl>
                                        <p:attrNameLst>
                                          <p:attrName>ppt_h</p:attrName>
                                        </p:attrNameLst>
                                      </p:cBhvr>
                                      <p:tavLst>
                                        <p:tav tm="0">
                                          <p:val>
                                            <p:strVal val="#ppt_h"/>
                                          </p:val>
                                        </p:tav>
                                        <p:tav tm="100000">
                                          <p:val>
                                            <p:strVal val="#ppt_h"/>
                                          </p:val>
                                        </p:tav>
                                      </p:tavLst>
                                    </p:anim>
                                    <p:anim calcmode="lin" valueType="num">
                                      <p:cBhvr>
                                        <p:cTn id="118" dur="500" fill="hold"/>
                                        <p:tgtEl>
                                          <p:spTgt spid="47123"/>
                                        </p:tgtEl>
                                        <p:attrNameLst>
                                          <p:attrName>ppt_x</p:attrName>
                                        </p:attrNameLst>
                                      </p:cBhvr>
                                      <p:tavLst>
                                        <p:tav tm="0">
                                          <p:val>
                                            <p:strVal val="#ppt_x-.2"/>
                                          </p:val>
                                        </p:tav>
                                        <p:tav tm="100000">
                                          <p:val>
                                            <p:strVal val="#ppt_x"/>
                                          </p:val>
                                        </p:tav>
                                      </p:tavLst>
                                    </p:anim>
                                    <p:anim calcmode="lin" valueType="num">
                                      <p:cBhvr>
                                        <p:cTn id="119" dur="500" fill="hold"/>
                                        <p:tgtEl>
                                          <p:spTgt spid="47123"/>
                                        </p:tgtEl>
                                        <p:attrNameLst>
                                          <p:attrName>ppt_y</p:attrName>
                                        </p:attrNameLst>
                                      </p:cBhvr>
                                      <p:tavLst>
                                        <p:tav tm="0">
                                          <p:val>
                                            <p:strVal val="#ppt_y"/>
                                          </p:val>
                                        </p:tav>
                                        <p:tav tm="100000">
                                          <p:val>
                                            <p:strVal val="#ppt_y"/>
                                          </p:val>
                                        </p:tav>
                                      </p:tavLst>
                                    </p:anim>
                                    <p:animEffect transition="in" filter="fade">
                                      <p:cBhvr>
                                        <p:cTn id="120" dur="500"/>
                                        <p:tgtEl>
                                          <p:spTgt spid="47123"/>
                                        </p:tgtEl>
                                      </p:cBhvr>
                                    </p:animEffect>
                                  </p:childTnLst>
                                </p:cTn>
                              </p:par>
                            </p:childTnLst>
                          </p:cTn>
                        </p:par>
                      </p:childTnLst>
                    </p:cTn>
                  </p:par>
                  <p:par>
                    <p:cTn id="121" fill="hold">
                      <p:stCondLst>
                        <p:cond delay="indefinite"/>
                      </p:stCondLst>
                      <p:childTnLst>
                        <p:par>
                          <p:cTn id="122" fill="hold">
                            <p:stCondLst>
                              <p:cond delay="0"/>
                            </p:stCondLst>
                            <p:childTnLst>
                              <p:par>
                                <p:cTn id="123" presetID="4" presetClass="entr" presetSubtype="16" fill="hold" grpId="0" nodeType="clickEffect">
                                  <p:stCondLst>
                                    <p:cond delay="0"/>
                                  </p:stCondLst>
                                  <p:childTnLst>
                                    <p:set>
                                      <p:cBhvr>
                                        <p:cTn id="124" dur="1" fill="hold">
                                          <p:stCondLst>
                                            <p:cond delay="0"/>
                                          </p:stCondLst>
                                        </p:cTn>
                                        <p:tgtEl>
                                          <p:spTgt spid="47124"/>
                                        </p:tgtEl>
                                        <p:attrNameLst>
                                          <p:attrName>style.visibility</p:attrName>
                                        </p:attrNameLst>
                                      </p:cBhvr>
                                      <p:to>
                                        <p:strVal val="visible"/>
                                      </p:to>
                                    </p:set>
                                    <p:animEffect transition="in" filter="box(in)">
                                      <p:cBhvr>
                                        <p:cTn id="125" dur="500"/>
                                        <p:tgtEl>
                                          <p:spTgt spid="47124"/>
                                        </p:tgtEl>
                                      </p:cBhvr>
                                    </p:animEffect>
                                  </p:childTnLst>
                                </p:cTn>
                              </p:par>
                            </p:childTnLst>
                          </p:cTn>
                        </p:par>
                      </p:childTnLst>
                    </p:cTn>
                  </p:par>
                  <p:par>
                    <p:cTn id="126" fill="hold">
                      <p:stCondLst>
                        <p:cond delay="indefinite"/>
                      </p:stCondLst>
                      <p:childTnLst>
                        <p:par>
                          <p:cTn id="127" fill="hold">
                            <p:stCondLst>
                              <p:cond delay="0"/>
                            </p:stCondLst>
                            <p:childTnLst>
                              <p:par>
                                <p:cTn id="128" presetID="54" presetClass="entr" presetSubtype="0" accel="100000" fill="hold" grpId="0" nodeType="clickEffect">
                                  <p:stCondLst>
                                    <p:cond delay="0"/>
                                  </p:stCondLst>
                                  <p:childTnLst>
                                    <p:set>
                                      <p:cBhvr>
                                        <p:cTn id="129" dur="1" fill="hold">
                                          <p:stCondLst>
                                            <p:cond delay="0"/>
                                          </p:stCondLst>
                                        </p:cTn>
                                        <p:tgtEl>
                                          <p:spTgt spid="47125"/>
                                        </p:tgtEl>
                                        <p:attrNameLst>
                                          <p:attrName>style.visibility</p:attrName>
                                        </p:attrNameLst>
                                      </p:cBhvr>
                                      <p:to>
                                        <p:strVal val="visible"/>
                                      </p:to>
                                    </p:set>
                                    <p:anim calcmode="lin" valueType="num">
                                      <p:cBhvr>
                                        <p:cTn id="130" dur="500" fill="hold"/>
                                        <p:tgtEl>
                                          <p:spTgt spid="47125"/>
                                        </p:tgtEl>
                                        <p:attrNameLst>
                                          <p:attrName>ppt_w</p:attrName>
                                        </p:attrNameLst>
                                      </p:cBhvr>
                                      <p:tavLst>
                                        <p:tav tm="0">
                                          <p:val>
                                            <p:strVal val="#ppt_w*0.05"/>
                                          </p:val>
                                        </p:tav>
                                        <p:tav tm="100000">
                                          <p:val>
                                            <p:strVal val="#ppt_w"/>
                                          </p:val>
                                        </p:tav>
                                      </p:tavLst>
                                    </p:anim>
                                    <p:anim calcmode="lin" valueType="num">
                                      <p:cBhvr>
                                        <p:cTn id="131" dur="500" fill="hold"/>
                                        <p:tgtEl>
                                          <p:spTgt spid="47125"/>
                                        </p:tgtEl>
                                        <p:attrNameLst>
                                          <p:attrName>ppt_h</p:attrName>
                                        </p:attrNameLst>
                                      </p:cBhvr>
                                      <p:tavLst>
                                        <p:tav tm="0">
                                          <p:val>
                                            <p:strVal val="#ppt_h"/>
                                          </p:val>
                                        </p:tav>
                                        <p:tav tm="100000">
                                          <p:val>
                                            <p:strVal val="#ppt_h"/>
                                          </p:val>
                                        </p:tav>
                                      </p:tavLst>
                                    </p:anim>
                                    <p:anim calcmode="lin" valueType="num">
                                      <p:cBhvr>
                                        <p:cTn id="132" dur="500" fill="hold"/>
                                        <p:tgtEl>
                                          <p:spTgt spid="47125"/>
                                        </p:tgtEl>
                                        <p:attrNameLst>
                                          <p:attrName>ppt_x</p:attrName>
                                        </p:attrNameLst>
                                      </p:cBhvr>
                                      <p:tavLst>
                                        <p:tav tm="0">
                                          <p:val>
                                            <p:strVal val="#ppt_x-.2"/>
                                          </p:val>
                                        </p:tav>
                                        <p:tav tm="100000">
                                          <p:val>
                                            <p:strVal val="#ppt_x"/>
                                          </p:val>
                                        </p:tav>
                                      </p:tavLst>
                                    </p:anim>
                                    <p:anim calcmode="lin" valueType="num">
                                      <p:cBhvr>
                                        <p:cTn id="133" dur="500" fill="hold"/>
                                        <p:tgtEl>
                                          <p:spTgt spid="47125"/>
                                        </p:tgtEl>
                                        <p:attrNameLst>
                                          <p:attrName>ppt_y</p:attrName>
                                        </p:attrNameLst>
                                      </p:cBhvr>
                                      <p:tavLst>
                                        <p:tav tm="0">
                                          <p:val>
                                            <p:strVal val="#ppt_y"/>
                                          </p:val>
                                        </p:tav>
                                        <p:tav tm="100000">
                                          <p:val>
                                            <p:strVal val="#ppt_y"/>
                                          </p:val>
                                        </p:tav>
                                      </p:tavLst>
                                    </p:anim>
                                    <p:animEffect transition="in" filter="fade">
                                      <p:cBhvr>
                                        <p:cTn id="134" dur="500"/>
                                        <p:tgtEl>
                                          <p:spTgt spid="47125"/>
                                        </p:tgtEl>
                                      </p:cBhvr>
                                    </p:animEffect>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47137"/>
                                        </p:tgtEl>
                                        <p:attrNameLst>
                                          <p:attrName>style.visibility</p:attrName>
                                        </p:attrNameLst>
                                      </p:cBhvr>
                                      <p:to>
                                        <p:strVal val="visible"/>
                                      </p:to>
                                    </p:set>
                                    <p:animEffect transition="in" filter="box(in)">
                                      <p:cBhvr>
                                        <p:cTn id="139" dur="500"/>
                                        <p:tgtEl>
                                          <p:spTgt spid="47137"/>
                                        </p:tgtEl>
                                      </p:cBhvr>
                                    </p:animEffect>
                                  </p:childTnLst>
                                </p:cTn>
                              </p:par>
                            </p:childTnLst>
                          </p:cTn>
                        </p:par>
                      </p:childTnLst>
                    </p:cTn>
                  </p:par>
                  <p:par>
                    <p:cTn id="140" fill="hold">
                      <p:stCondLst>
                        <p:cond delay="indefinite"/>
                      </p:stCondLst>
                      <p:childTnLst>
                        <p:par>
                          <p:cTn id="141" fill="hold">
                            <p:stCondLst>
                              <p:cond delay="0"/>
                            </p:stCondLst>
                            <p:childTnLst>
                              <p:par>
                                <p:cTn id="142" presetID="54" presetClass="entr" presetSubtype="0" accel="100000" fill="hold" grpId="0" nodeType="clickEffect">
                                  <p:stCondLst>
                                    <p:cond delay="0"/>
                                  </p:stCondLst>
                                  <p:childTnLst>
                                    <p:set>
                                      <p:cBhvr>
                                        <p:cTn id="143" dur="1" fill="hold">
                                          <p:stCondLst>
                                            <p:cond delay="0"/>
                                          </p:stCondLst>
                                        </p:cTn>
                                        <p:tgtEl>
                                          <p:spTgt spid="47138"/>
                                        </p:tgtEl>
                                        <p:attrNameLst>
                                          <p:attrName>style.visibility</p:attrName>
                                        </p:attrNameLst>
                                      </p:cBhvr>
                                      <p:to>
                                        <p:strVal val="visible"/>
                                      </p:to>
                                    </p:set>
                                    <p:anim calcmode="lin" valueType="num">
                                      <p:cBhvr>
                                        <p:cTn id="144" dur="500" fill="hold"/>
                                        <p:tgtEl>
                                          <p:spTgt spid="47138"/>
                                        </p:tgtEl>
                                        <p:attrNameLst>
                                          <p:attrName>ppt_w</p:attrName>
                                        </p:attrNameLst>
                                      </p:cBhvr>
                                      <p:tavLst>
                                        <p:tav tm="0">
                                          <p:val>
                                            <p:strVal val="#ppt_w*0.05"/>
                                          </p:val>
                                        </p:tav>
                                        <p:tav tm="100000">
                                          <p:val>
                                            <p:strVal val="#ppt_w"/>
                                          </p:val>
                                        </p:tav>
                                      </p:tavLst>
                                    </p:anim>
                                    <p:anim calcmode="lin" valueType="num">
                                      <p:cBhvr>
                                        <p:cTn id="145" dur="500" fill="hold"/>
                                        <p:tgtEl>
                                          <p:spTgt spid="47138"/>
                                        </p:tgtEl>
                                        <p:attrNameLst>
                                          <p:attrName>ppt_h</p:attrName>
                                        </p:attrNameLst>
                                      </p:cBhvr>
                                      <p:tavLst>
                                        <p:tav tm="0">
                                          <p:val>
                                            <p:strVal val="#ppt_h"/>
                                          </p:val>
                                        </p:tav>
                                        <p:tav tm="100000">
                                          <p:val>
                                            <p:strVal val="#ppt_h"/>
                                          </p:val>
                                        </p:tav>
                                      </p:tavLst>
                                    </p:anim>
                                    <p:anim calcmode="lin" valueType="num">
                                      <p:cBhvr>
                                        <p:cTn id="146" dur="500" fill="hold"/>
                                        <p:tgtEl>
                                          <p:spTgt spid="47138"/>
                                        </p:tgtEl>
                                        <p:attrNameLst>
                                          <p:attrName>ppt_x</p:attrName>
                                        </p:attrNameLst>
                                      </p:cBhvr>
                                      <p:tavLst>
                                        <p:tav tm="0">
                                          <p:val>
                                            <p:strVal val="#ppt_x-.2"/>
                                          </p:val>
                                        </p:tav>
                                        <p:tav tm="100000">
                                          <p:val>
                                            <p:strVal val="#ppt_x"/>
                                          </p:val>
                                        </p:tav>
                                      </p:tavLst>
                                    </p:anim>
                                    <p:anim calcmode="lin" valueType="num">
                                      <p:cBhvr>
                                        <p:cTn id="147" dur="500" fill="hold"/>
                                        <p:tgtEl>
                                          <p:spTgt spid="47138"/>
                                        </p:tgtEl>
                                        <p:attrNameLst>
                                          <p:attrName>ppt_y</p:attrName>
                                        </p:attrNameLst>
                                      </p:cBhvr>
                                      <p:tavLst>
                                        <p:tav tm="0">
                                          <p:val>
                                            <p:strVal val="#ppt_y"/>
                                          </p:val>
                                        </p:tav>
                                        <p:tav tm="100000">
                                          <p:val>
                                            <p:strVal val="#ppt_y"/>
                                          </p:val>
                                        </p:tav>
                                      </p:tavLst>
                                    </p:anim>
                                    <p:animEffect transition="in" filter="fade">
                                      <p:cBhvr>
                                        <p:cTn id="148" dur="500"/>
                                        <p:tgtEl>
                                          <p:spTgt spid="47138"/>
                                        </p:tgtEl>
                                      </p:cBhvr>
                                    </p:animEffect>
                                  </p:childTnLst>
                                </p:cTn>
                              </p:par>
                            </p:childTnLst>
                          </p:cTn>
                        </p:par>
                      </p:childTnLst>
                    </p:cTn>
                  </p:par>
                  <p:par>
                    <p:cTn id="149" fill="hold">
                      <p:stCondLst>
                        <p:cond delay="indefinite"/>
                      </p:stCondLst>
                      <p:childTnLst>
                        <p:par>
                          <p:cTn id="150" fill="hold">
                            <p:stCondLst>
                              <p:cond delay="0"/>
                            </p:stCondLst>
                            <p:childTnLst>
                              <p:par>
                                <p:cTn id="151" presetID="4" presetClass="entr" presetSubtype="16" fill="hold" grpId="0" nodeType="clickEffect">
                                  <p:stCondLst>
                                    <p:cond delay="0"/>
                                  </p:stCondLst>
                                  <p:childTnLst>
                                    <p:set>
                                      <p:cBhvr>
                                        <p:cTn id="152" dur="1" fill="hold">
                                          <p:stCondLst>
                                            <p:cond delay="0"/>
                                          </p:stCondLst>
                                        </p:cTn>
                                        <p:tgtEl>
                                          <p:spTgt spid="47127"/>
                                        </p:tgtEl>
                                        <p:attrNameLst>
                                          <p:attrName>style.visibility</p:attrName>
                                        </p:attrNameLst>
                                      </p:cBhvr>
                                      <p:to>
                                        <p:strVal val="visible"/>
                                      </p:to>
                                    </p:set>
                                    <p:animEffect transition="in" filter="box(in)">
                                      <p:cBhvr>
                                        <p:cTn id="153" dur="500"/>
                                        <p:tgtEl>
                                          <p:spTgt spid="47127"/>
                                        </p:tgtEl>
                                      </p:cBhvr>
                                    </p:animEffect>
                                  </p:childTnLst>
                                </p:cTn>
                              </p:par>
                            </p:childTnLst>
                          </p:cTn>
                        </p:par>
                      </p:childTnLst>
                    </p:cTn>
                  </p:par>
                  <p:par>
                    <p:cTn id="154" fill="hold">
                      <p:stCondLst>
                        <p:cond delay="indefinite"/>
                      </p:stCondLst>
                      <p:childTnLst>
                        <p:par>
                          <p:cTn id="155" fill="hold">
                            <p:stCondLst>
                              <p:cond delay="0"/>
                            </p:stCondLst>
                            <p:childTnLst>
                              <p:par>
                                <p:cTn id="156" presetID="54" presetClass="entr" presetSubtype="0" accel="100000" fill="hold" grpId="0" nodeType="clickEffect">
                                  <p:stCondLst>
                                    <p:cond delay="0"/>
                                  </p:stCondLst>
                                  <p:childTnLst>
                                    <p:set>
                                      <p:cBhvr>
                                        <p:cTn id="157" dur="1" fill="hold">
                                          <p:stCondLst>
                                            <p:cond delay="0"/>
                                          </p:stCondLst>
                                        </p:cTn>
                                        <p:tgtEl>
                                          <p:spTgt spid="47128"/>
                                        </p:tgtEl>
                                        <p:attrNameLst>
                                          <p:attrName>style.visibility</p:attrName>
                                        </p:attrNameLst>
                                      </p:cBhvr>
                                      <p:to>
                                        <p:strVal val="visible"/>
                                      </p:to>
                                    </p:set>
                                    <p:anim calcmode="lin" valueType="num">
                                      <p:cBhvr>
                                        <p:cTn id="158" dur="500" fill="hold"/>
                                        <p:tgtEl>
                                          <p:spTgt spid="47128"/>
                                        </p:tgtEl>
                                        <p:attrNameLst>
                                          <p:attrName>ppt_w</p:attrName>
                                        </p:attrNameLst>
                                      </p:cBhvr>
                                      <p:tavLst>
                                        <p:tav tm="0">
                                          <p:val>
                                            <p:strVal val="#ppt_w*0.05"/>
                                          </p:val>
                                        </p:tav>
                                        <p:tav tm="100000">
                                          <p:val>
                                            <p:strVal val="#ppt_w"/>
                                          </p:val>
                                        </p:tav>
                                      </p:tavLst>
                                    </p:anim>
                                    <p:anim calcmode="lin" valueType="num">
                                      <p:cBhvr>
                                        <p:cTn id="159" dur="500" fill="hold"/>
                                        <p:tgtEl>
                                          <p:spTgt spid="47128"/>
                                        </p:tgtEl>
                                        <p:attrNameLst>
                                          <p:attrName>ppt_h</p:attrName>
                                        </p:attrNameLst>
                                      </p:cBhvr>
                                      <p:tavLst>
                                        <p:tav tm="0">
                                          <p:val>
                                            <p:strVal val="#ppt_h"/>
                                          </p:val>
                                        </p:tav>
                                        <p:tav tm="100000">
                                          <p:val>
                                            <p:strVal val="#ppt_h"/>
                                          </p:val>
                                        </p:tav>
                                      </p:tavLst>
                                    </p:anim>
                                    <p:anim calcmode="lin" valueType="num">
                                      <p:cBhvr>
                                        <p:cTn id="160" dur="500" fill="hold"/>
                                        <p:tgtEl>
                                          <p:spTgt spid="47128"/>
                                        </p:tgtEl>
                                        <p:attrNameLst>
                                          <p:attrName>ppt_x</p:attrName>
                                        </p:attrNameLst>
                                      </p:cBhvr>
                                      <p:tavLst>
                                        <p:tav tm="0">
                                          <p:val>
                                            <p:strVal val="#ppt_x-.2"/>
                                          </p:val>
                                        </p:tav>
                                        <p:tav tm="100000">
                                          <p:val>
                                            <p:strVal val="#ppt_x"/>
                                          </p:val>
                                        </p:tav>
                                      </p:tavLst>
                                    </p:anim>
                                    <p:anim calcmode="lin" valueType="num">
                                      <p:cBhvr>
                                        <p:cTn id="161" dur="500" fill="hold"/>
                                        <p:tgtEl>
                                          <p:spTgt spid="47128"/>
                                        </p:tgtEl>
                                        <p:attrNameLst>
                                          <p:attrName>ppt_y</p:attrName>
                                        </p:attrNameLst>
                                      </p:cBhvr>
                                      <p:tavLst>
                                        <p:tav tm="0">
                                          <p:val>
                                            <p:strVal val="#ppt_y"/>
                                          </p:val>
                                        </p:tav>
                                        <p:tav tm="100000">
                                          <p:val>
                                            <p:strVal val="#ppt_y"/>
                                          </p:val>
                                        </p:tav>
                                      </p:tavLst>
                                    </p:anim>
                                    <p:animEffect transition="in" filter="fade">
                                      <p:cBhvr>
                                        <p:cTn id="162" dur="500"/>
                                        <p:tgtEl>
                                          <p:spTgt spid="47128"/>
                                        </p:tgtEl>
                                      </p:cBhvr>
                                    </p:animEffect>
                                  </p:childTnLst>
                                </p:cTn>
                              </p:par>
                            </p:childTnLst>
                          </p:cTn>
                        </p:par>
                      </p:childTnLst>
                    </p:cTn>
                  </p:par>
                  <p:par>
                    <p:cTn id="163" fill="hold">
                      <p:stCondLst>
                        <p:cond delay="indefinite"/>
                      </p:stCondLst>
                      <p:childTnLst>
                        <p:par>
                          <p:cTn id="164" fill="hold">
                            <p:stCondLst>
                              <p:cond delay="0"/>
                            </p:stCondLst>
                            <p:childTnLst>
                              <p:par>
                                <p:cTn id="165" presetID="4" presetClass="entr" presetSubtype="16" fill="hold" grpId="0" nodeType="clickEffect">
                                  <p:stCondLst>
                                    <p:cond delay="0"/>
                                  </p:stCondLst>
                                  <p:childTnLst>
                                    <p:set>
                                      <p:cBhvr>
                                        <p:cTn id="166" dur="1" fill="hold">
                                          <p:stCondLst>
                                            <p:cond delay="0"/>
                                          </p:stCondLst>
                                        </p:cTn>
                                        <p:tgtEl>
                                          <p:spTgt spid="47129"/>
                                        </p:tgtEl>
                                        <p:attrNameLst>
                                          <p:attrName>style.visibility</p:attrName>
                                        </p:attrNameLst>
                                      </p:cBhvr>
                                      <p:to>
                                        <p:strVal val="visible"/>
                                      </p:to>
                                    </p:set>
                                    <p:animEffect transition="in" filter="box(in)">
                                      <p:cBhvr>
                                        <p:cTn id="167" dur="500"/>
                                        <p:tgtEl>
                                          <p:spTgt spid="47129"/>
                                        </p:tgtEl>
                                      </p:cBhvr>
                                    </p:animEffect>
                                  </p:childTnLst>
                                </p:cTn>
                              </p:par>
                            </p:childTnLst>
                          </p:cTn>
                        </p:par>
                      </p:childTnLst>
                    </p:cTn>
                  </p:par>
                  <p:par>
                    <p:cTn id="168" fill="hold">
                      <p:stCondLst>
                        <p:cond delay="indefinite"/>
                      </p:stCondLst>
                      <p:childTnLst>
                        <p:par>
                          <p:cTn id="169" fill="hold">
                            <p:stCondLst>
                              <p:cond delay="0"/>
                            </p:stCondLst>
                            <p:childTnLst>
                              <p:par>
                                <p:cTn id="170" presetID="54" presetClass="entr" presetSubtype="0" accel="100000" fill="hold" grpId="0" nodeType="clickEffect">
                                  <p:stCondLst>
                                    <p:cond delay="0"/>
                                  </p:stCondLst>
                                  <p:childTnLst>
                                    <p:set>
                                      <p:cBhvr>
                                        <p:cTn id="171" dur="1" fill="hold">
                                          <p:stCondLst>
                                            <p:cond delay="0"/>
                                          </p:stCondLst>
                                        </p:cTn>
                                        <p:tgtEl>
                                          <p:spTgt spid="47130"/>
                                        </p:tgtEl>
                                        <p:attrNameLst>
                                          <p:attrName>style.visibility</p:attrName>
                                        </p:attrNameLst>
                                      </p:cBhvr>
                                      <p:to>
                                        <p:strVal val="visible"/>
                                      </p:to>
                                    </p:set>
                                    <p:anim calcmode="lin" valueType="num">
                                      <p:cBhvr>
                                        <p:cTn id="172" dur="500" fill="hold"/>
                                        <p:tgtEl>
                                          <p:spTgt spid="47130"/>
                                        </p:tgtEl>
                                        <p:attrNameLst>
                                          <p:attrName>ppt_w</p:attrName>
                                        </p:attrNameLst>
                                      </p:cBhvr>
                                      <p:tavLst>
                                        <p:tav tm="0">
                                          <p:val>
                                            <p:strVal val="#ppt_w*0.05"/>
                                          </p:val>
                                        </p:tav>
                                        <p:tav tm="100000">
                                          <p:val>
                                            <p:strVal val="#ppt_w"/>
                                          </p:val>
                                        </p:tav>
                                      </p:tavLst>
                                    </p:anim>
                                    <p:anim calcmode="lin" valueType="num">
                                      <p:cBhvr>
                                        <p:cTn id="173" dur="500" fill="hold"/>
                                        <p:tgtEl>
                                          <p:spTgt spid="47130"/>
                                        </p:tgtEl>
                                        <p:attrNameLst>
                                          <p:attrName>ppt_h</p:attrName>
                                        </p:attrNameLst>
                                      </p:cBhvr>
                                      <p:tavLst>
                                        <p:tav tm="0">
                                          <p:val>
                                            <p:strVal val="#ppt_h"/>
                                          </p:val>
                                        </p:tav>
                                        <p:tav tm="100000">
                                          <p:val>
                                            <p:strVal val="#ppt_h"/>
                                          </p:val>
                                        </p:tav>
                                      </p:tavLst>
                                    </p:anim>
                                    <p:anim calcmode="lin" valueType="num">
                                      <p:cBhvr>
                                        <p:cTn id="174" dur="500" fill="hold"/>
                                        <p:tgtEl>
                                          <p:spTgt spid="47130"/>
                                        </p:tgtEl>
                                        <p:attrNameLst>
                                          <p:attrName>ppt_x</p:attrName>
                                        </p:attrNameLst>
                                      </p:cBhvr>
                                      <p:tavLst>
                                        <p:tav tm="0">
                                          <p:val>
                                            <p:strVal val="#ppt_x-.2"/>
                                          </p:val>
                                        </p:tav>
                                        <p:tav tm="100000">
                                          <p:val>
                                            <p:strVal val="#ppt_x"/>
                                          </p:val>
                                        </p:tav>
                                      </p:tavLst>
                                    </p:anim>
                                    <p:anim calcmode="lin" valueType="num">
                                      <p:cBhvr>
                                        <p:cTn id="175" dur="500" fill="hold"/>
                                        <p:tgtEl>
                                          <p:spTgt spid="47130"/>
                                        </p:tgtEl>
                                        <p:attrNameLst>
                                          <p:attrName>ppt_y</p:attrName>
                                        </p:attrNameLst>
                                      </p:cBhvr>
                                      <p:tavLst>
                                        <p:tav tm="0">
                                          <p:val>
                                            <p:strVal val="#ppt_y"/>
                                          </p:val>
                                        </p:tav>
                                        <p:tav tm="100000">
                                          <p:val>
                                            <p:strVal val="#ppt_y"/>
                                          </p:val>
                                        </p:tav>
                                      </p:tavLst>
                                    </p:anim>
                                    <p:animEffect transition="in" filter="fade">
                                      <p:cBhvr>
                                        <p:cTn id="176" dur="500"/>
                                        <p:tgtEl>
                                          <p:spTgt spid="47130"/>
                                        </p:tgtEl>
                                      </p:cBhvr>
                                    </p:animEffect>
                                  </p:childTnLst>
                                </p:cTn>
                              </p:par>
                            </p:childTnLst>
                          </p:cTn>
                        </p:par>
                      </p:childTnLst>
                    </p:cTn>
                  </p:par>
                  <p:par>
                    <p:cTn id="177" fill="hold">
                      <p:stCondLst>
                        <p:cond delay="indefinite"/>
                      </p:stCondLst>
                      <p:childTnLst>
                        <p:par>
                          <p:cTn id="178" fill="hold">
                            <p:stCondLst>
                              <p:cond delay="0"/>
                            </p:stCondLst>
                            <p:childTnLst>
                              <p:par>
                                <p:cTn id="179" presetID="54" presetClass="entr" presetSubtype="0" accel="100000" fill="hold" grpId="0" nodeType="clickEffect">
                                  <p:stCondLst>
                                    <p:cond delay="0"/>
                                  </p:stCondLst>
                                  <p:childTnLst>
                                    <p:set>
                                      <p:cBhvr>
                                        <p:cTn id="180" dur="1" fill="hold">
                                          <p:stCondLst>
                                            <p:cond delay="0"/>
                                          </p:stCondLst>
                                        </p:cTn>
                                        <p:tgtEl>
                                          <p:spTgt spid="47111"/>
                                        </p:tgtEl>
                                        <p:attrNameLst>
                                          <p:attrName>style.visibility</p:attrName>
                                        </p:attrNameLst>
                                      </p:cBhvr>
                                      <p:to>
                                        <p:strVal val="visible"/>
                                      </p:to>
                                    </p:set>
                                    <p:anim calcmode="lin" valueType="num">
                                      <p:cBhvr>
                                        <p:cTn id="181" dur="500" fill="hold"/>
                                        <p:tgtEl>
                                          <p:spTgt spid="47111"/>
                                        </p:tgtEl>
                                        <p:attrNameLst>
                                          <p:attrName>ppt_w</p:attrName>
                                        </p:attrNameLst>
                                      </p:cBhvr>
                                      <p:tavLst>
                                        <p:tav tm="0">
                                          <p:val>
                                            <p:strVal val="#ppt_w*0.05"/>
                                          </p:val>
                                        </p:tav>
                                        <p:tav tm="100000">
                                          <p:val>
                                            <p:strVal val="#ppt_w"/>
                                          </p:val>
                                        </p:tav>
                                      </p:tavLst>
                                    </p:anim>
                                    <p:anim calcmode="lin" valueType="num">
                                      <p:cBhvr>
                                        <p:cTn id="182" dur="500" fill="hold"/>
                                        <p:tgtEl>
                                          <p:spTgt spid="47111"/>
                                        </p:tgtEl>
                                        <p:attrNameLst>
                                          <p:attrName>ppt_h</p:attrName>
                                        </p:attrNameLst>
                                      </p:cBhvr>
                                      <p:tavLst>
                                        <p:tav tm="0">
                                          <p:val>
                                            <p:strVal val="#ppt_h"/>
                                          </p:val>
                                        </p:tav>
                                        <p:tav tm="100000">
                                          <p:val>
                                            <p:strVal val="#ppt_h"/>
                                          </p:val>
                                        </p:tav>
                                      </p:tavLst>
                                    </p:anim>
                                    <p:anim calcmode="lin" valueType="num">
                                      <p:cBhvr>
                                        <p:cTn id="183" dur="500" fill="hold"/>
                                        <p:tgtEl>
                                          <p:spTgt spid="47111"/>
                                        </p:tgtEl>
                                        <p:attrNameLst>
                                          <p:attrName>ppt_x</p:attrName>
                                        </p:attrNameLst>
                                      </p:cBhvr>
                                      <p:tavLst>
                                        <p:tav tm="0">
                                          <p:val>
                                            <p:strVal val="#ppt_x-.2"/>
                                          </p:val>
                                        </p:tav>
                                        <p:tav tm="100000">
                                          <p:val>
                                            <p:strVal val="#ppt_x"/>
                                          </p:val>
                                        </p:tav>
                                      </p:tavLst>
                                    </p:anim>
                                    <p:anim calcmode="lin" valueType="num">
                                      <p:cBhvr>
                                        <p:cTn id="184" dur="500" fill="hold"/>
                                        <p:tgtEl>
                                          <p:spTgt spid="47111"/>
                                        </p:tgtEl>
                                        <p:attrNameLst>
                                          <p:attrName>ppt_y</p:attrName>
                                        </p:attrNameLst>
                                      </p:cBhvr>
                                      <p:tavLst>
                                        <p:tav tm="0">
                                          <p:val>
                                            <p:strVal val="#ppt_y"/>
                                          </p:val>
                                        </p:tav>
                                        <p:tav tm="100000">
                                          <p:val>
                                            <p:strVal val="#ppt_y"/>
                                          </p:val>
                                        </p:tav>
                                      </p:tavLst>
                                    </p:anim>
                                    <p:animEffect transition="in" filter="fade">
                                      <p:cBhvr>
                                        <p:cTn id="185" dur="500"/>
                                        <p:tgtEl>
                                          <p:spTgt spid="47111"/>
                                        </p:tgtEl>
                                      </p:cBhvr>
                                    </p:animEffect>
                                  </p:childTnLst>
                                </p:cTn>
                              </p:par>
                            </p:childTnLst>
                          </p:cTn>
                        </p:par>
                      </p:childTnLst>
                    </p:cTn>
                  </p:par>
                  <p:par>
                    <p:cTn id="186" fill="hold">
                      <p:stCondLst>
                        <p:cond delay="indefinite"/>
                      </p:stCondLst>
                      <p:childTnLst>
                        <p:par>
                          <p:cTn id="187" fill="hold">
                            <p:stCondLst>
                              <p:cond delay="0"/>
                            </p:stCondLst>
                            <p:childTnLst>
                              <p:par>
                                <p:cTn id="188" presetID="54" presetClass="entr" presetSubtype="0" accel="100000" fill="hold" grpId="0" nodeType="clickEffect">
                                  <p:stCondLst>
                                    <p:cond delay="0"/>
                                  </p:stCondLst>
                                  <p:childTnLst>
                                    <p:set>
                                      <p:cBhvr>
                                        <p:cTn id="189" dur="1" fill="hold">
                                          <p:stCondLst>
                                            <p:cond delay="0"/>
                                          </p:stCondLst>
                                        </p:cTn>
                                        <p:tgtEl>
                                          <p:spTgt spid="47116"/>
                                        </p:tgtEl>
                                        <p:attrNameLst>
                                          <p:attrName>style.visibility</p:attrName>
                                        </p:attrNameLst>
                                      </p:cBhvr>
                                      <p:to>
                                        <p:strVal val="visible"/>
                                      </p:to>
                                    </p:set>
                                    <p:anim calcmode="lin" valueType="num">
                                      <p:cBhvr>
                                        <p:cTn id="190" dur="500" fill="hold"/>
                                        <p:tgtEl>
                                          <p:spTgt spid="47116"/>
                                        </p:tgtEl>
                                        <p:attrNameLst>
                                          <p:attrName>ppt_w</p:attrName>
                                        </p:attrNameLst>
                                      </p:cBhvr>
                                      <p:tavLst>
                                        <p:tav tm="0">
                                          <p:val>
                                            <p:strVal val="#ppt_w*0.05"/>
                                          </p:val>
                                        </p:tav>
                                        <p:tav tm="100000">
                                          <p:val>
                                            <p:strVal val="#ppt_w"/>
                                          </p:val>
                                        </p:tav>
                                      </p:tavLst>
                                    </p:anim>
                                    <p:anim calcmode="lin" valueType="num">
                                      <p:cBhvr>
                                        <p:cTn id="191" dur="500" fill="hold"/>
                                        <p:tgtEl>
                                          <p:spTgt spid="47116"/>
                                        </p:tgtEl>
                                        <p:attrNameLst>
                                          <p:attrName>ppt_h</p:attrName>
                                        </p:attrNameLst>
                                      </p:cBhvr>
                                      <p:tavLst>
                                        <p:tav tm="0">
                                          <p:val>
                                            <p:strVal val="#ppt_h"/>
                                          </p:val>
                                        </p:tav>
                                        <p:tav tm="100000">
                                          <p:val>
                                            <p:strVal val="#ppt_h"/>
                                          </p:val>
                                        </p:tav>
                                      </p:tavLst>
                                    </p:anim>
                                    <p:anim calcmode="lin" valueType="num">
                                      <p:cBhvr>
                                        <p:cTn id="192" dur="500" fill="hold"/>
                                        <p:tgtEl>
                                          <p:spTgt spid="47116"/>
                                        </p:tgtEl>
                                        <p:attrNameLst>
                                          <p:attrName>ppt_x</p:attrName>
                                        </p:attrNameLst>
                                      </p:cBhvr>
                                      <p:tavLst>
                                        <p:tav tm="0">
                                          <p:val>
                                            <p:strVal val="#ppt_x-.2"/>
                                          </p:val>
                                        </p:tav>
                                        <p:tav tm="100000">
                                          <p:val>
                                            <p:strVal val="#ppt_x"/>
                                          </p:val>
                                        </p:tav>
                                      </p:tavLst>
                                    </p:anim>
                                    <p:anim calcmode="lin" valueType="num">
                                      <p:cBhvr>
                                        <p:cTn id="193" dur="500" fill="hold"/>
                                        <p:tgtEl>
                                          <p:spTgt spid="47116"/>
                                        </p:tgtEl>
                                        <p:attrNameLst>
                                          <p:attrName>ppt_y</p:attrName>
                                        </p:attrNameLst>
                                      </p:cBhvr>
                                      <p:tavLst>
                                        <p:tav tm="0">
                                          <p:val>
                                            <p:strVal val="#ppt_y"/>
                                          </p:val>
                                        </p:tav>
                                        <p:tav tm="100000">
                                          <p:val>
                                            <p:strVal val="#ppt_y"/>
                                          </p:val>
                                        </p:tav>
                                      </p:tavLst>
                                    </p:anim>
                                    <p:animEffect transition="in" filter="fade">
                                      <p:cBhvr>
                                        <p:cTn id="194" dur="500"/>
                                        <p:tgtEl>
                                          <p:spTgt spid="47116"/>
                                        </p:tgtEl>
                                      </p:cBhvr>
                                    </p:animEffect>
                                  </p:childTnLst>
                                </p:cTn>
                              </p:par>
                            </p:childTnLst>
                          </p:cTn>
                        </p:par>
                      </p:childTnLst>
                    </p:cTn>
                  </p:par>
                  <p:par>
                    <p:cTn id="195" fill="hold">
                      <p:stCondLst>
                        <p:cond delay="indefinite"/>
                      </p:stCondLst>
                      <p:childTnLst>
                        <p:par>
                          <p:cTn id="196" fill="hold">
                            <p:stCondLst>
                              <p:cond delay="0"/>
                            </p:stCondLst>
                            <p:childTnLst>
                              <p:par>
                                <p:cTn id="197" presetID="54" presetClass="entr" presetSubtype="0" accel="100000" fill="hold" grpId="0" nodeType="clickEffect">
                                  <p:stCondLst>
                                    <p:cond delay="0"/>
                                  </p:stCondLst>
                                  <p:childTnLst>
                                    <p:set>
                                      <p:cBhvr>
                                        <p:cTn id="198" dur="1" fill="hold">
                                          <p:stCondLst>
                                            <p:cond delay="0"/>
                                          </p:stCondLst>
                                        </p:cTn>
                                        <p:tgtEl>
                                          <p:spTgt spid="47121"/>
                                        </p:tgtEl>
                                        <p:attrNameLst>
                                          <p:attrName>style.visibility</p:attrName>
                                        </p:attrNameLst>
                                      </p:cBhvr>
                                      <p:to>
                                        <p:strVal val="visible"/>
                                      </p:to>
                                    </p:set>
                                    <p:anim calcmode="lin" valueType="num">
                                      <p:cBhvr>
                                        <p:cTn id="199" dur="500" fill="hold"/>
                                        <p:tgtEl>
                                          <p:spTgt spid="47121"/>
                                        </p:tgtEl>
                                        <p:attrNameLst>
                                          <p:attrName>ppt_w</p:attrName>
                                        </p:attrNameLst>
                                      </p:cBhvr>
                                      <p:tavLst>
                                        <p:tav tm="0">
                                          <p:val>
                                            <p:strVal val="#ppt_w*0.05"/>
                                          </p:val>
                                        </p:tav>
                                        <p:tav tm="100000">
                                          <p:val>
                                            <p:strVal val="#ppt_w"/>
                                          </p:val>
                                        </p:tav>
                                      </p:tavLst>
                                    </p:anim>
                                    <p:anim calcmode="lin" valueType="num">
                                      <p:cBhvr>
                                        <p:cTn id="200" dur="500" fill="hold"/>
                                        <p:tgtEl>
                                          <p:spTgt spid="47121"/>
                                        </p:tgtEl>
                                        <p:attrNameLst>
                                          <p:attrName>ppt_h</p:attrName>
                                        </p:attrNameLst>
                                      </p:cBhvr>
                                      <p:tavLst>
                                        <p:tav tm="0">
                                          <p:val>
                                            <p:strVal val="#ppt_h"/>
                                          </p:val>
                                        </p:tav>
                                        <p:tav tm="100000">
                                          <p:val>
                                            <p:strVal val="#ppt_h"/>
                                          </p:val>
                                        </p:tav>
                                      </p:tavLst>
                                    </p:anim>
                                    <p:anim calcmode="lin" valueType="num">
                                      <p:cBhvr>
                                        <p:cTn id="201" dur="500" fill="hold"/>
                                        <p:tgtEl>
                                          <p:spTgt spid="47121"/>
                                        </p:tgtEl>
                                        <p:attrNameLst>
                                          <p:attrName>ppt_x</p:attrName>
                                        </p:attrNameLst>
                                      </p:cBhvr>
                                      <p:tavLst>
                                        <p:tav tm="0">
                                          <p:val>
                                            <p:strVal val="#ppt_x-.2"/>
                                          </p:val>
                                        </p:tav>
                                        <p:tav tm="100000">
                                          <p:val>
                                            <p:strVal val="#ppt_x"/>
                                          </p:val>
                                        </p:tav>
                                      </p:tavLst>
                                    </p:anim>
                                    <p:anim calcmode="lin" valueType="num">
                                      <p:cBhvr>
                                        <p:cTn id="202" dur="500" fill="hold"/>
                                        <p:tgtEl>
                                          <p:spTgt spid="47121"/>
                                        </p:tgtEl>
                                        <p:attrNameLst>
                                          <p:attrName>ppt_y</p:attrName>
                                        </p:attrNameLst>
                                      </p:cBhvr>
                                      <p:tavLst>
                                        <p:tav tm="0">
                                          <p:val>
                                            <p:strVal val="#ppt_y"/>
                                          </p:val>
                                        </p:tav>
                                        <p:tav tm="100000">
                                          <p:val>
                                            <p:strVal val="#ppt_y"/>
                                          </p:val>
                                        </p:tav>
                                      </p:tavLst>
                                    </p:anim>
                                    <p:animEffect transition="in" filter="fade">
                                      <p:cBhvr>
                                        <p:cTn id="203" dur="500"/>
                                        <p:tgtEl>
                                          <p:spTgt spid="47121"/>
                                        </p:tgtEl>
                                      </p:cBhvr>
                                    </p:animEffect>
                                  </p:childTnLst>
                                </p:cTn>
                              </p:par>
                            </p:childTnLst>
                          </p:cTn>
                        </p:par>
                      </p:childTnLst>
                    </p:cTn>
                  </p:par>
                  <p:par>
                    <p:cTn id="204" fill="hold">
                      <p:stCondLst>
                        <p:cond delay="indefinite"/>
                      </p:stCondLst>
                      <p:childTnLst>
                        <p:par>
                          <p:cTn id="205" fill="hold">
                            <p:stCondLst>
                              <p:cond delay="0"/>
                            </p:stCondLst>
                            <p:childTnLst>
                              <p:par>
                                <p:cTn id="206" presetID="54" presetClass="entr" presetSubtype="0" accel="100000" fill="hold" grpId="0" nodeType="clickEffect">
                                  <p:stCondLst>
                                    <p:cond delay="0"/>
                                  </p:stCondLst>
                                  <p:childTnLst>
                                    <p:set>
                                      <p:cBhvr>
                                        <p:cTn id="207" dur="1" fill="hold">
                                          <p:stCondLst>
                                            <p:cond delay="0"/>
                                          </p:stCondLst>
                                        </p:cTn>
                                        <p:tgtEl>
                                          <p:spTgt spid="47126"/>
                                        </p:tgtEl>
                                        <p:attrNameLst>
                                          <p:attrName>style.visibility</p:attrName>
                                        </p:attrNameLst>
                                      </p:cBhvr>
                                      <p:to>
                                        <p:strVal val="visible"/>
                                      </p:to>
                                    </p:set>
                                    <p:anim calcmode="lin" valueType="num">
                                      <p:cBhvr>
                                        <p:cTn id="208" dur="500" fill="hold"/>
                                        <p:tgtEl>
                                          <p:spTgt spid="47126"/>
                                        </p:tgtEl>
                                        <p:attrNameLst>
                                          <p:attrName>ppt_w</p:attrName>
                                        </p:attrNameLst>
                                      </p:cBhvr>
                                      <p:tavLst>
                                        <p:tav tm="0">
                                          <p:val>
                                            <p:strVal val="#ppt_w*0.05"/>
                                          </p:val>
                                        </p:tav>
                                        <p:tav tm="100000">
                                          <p:val>
                                            <p:strVal val="#ppt_w"/>
                                          </p:val>
                                        </p:tav>
                                      </p:tavLst>
                                    </p:anim>
                                    <p:anim calcmode="lin" valueType="num">
                                      <p:cBhvr>
                                        <p:cTn id="209" dur="500" fill="hold"/>
                                        <p:tgtEl>
                                          <p:spTgt spid="47126"/>
                                        </p:tgtEl>
                                        <p:attrNameLst>
                                          <p:attrName>ppt_h</p:attrName>
                                        </p:attrNameLst>
                                      </p:cBhvr>
                                      <p:tavLst>
                                        <p:tav tm="0">
                                          <p:val>
                                            <p:strVal val="#ppt_h"/>
                                          </p:val>
                                        </p:tav>
                                        <p:tav tm="100000">
                                          <p:val>
                                            <p:strVal val="#ppt_h"/>
                                          </p:val>
                                        </p:tav>
                                      </p:tavLst>
                                    </p:anim>
                                    <p:anim calcmode="lin" valueType="num">
                                      <p:cBhvr>
                                        <p:cTn id="210" dur="500" fill="hold"/>
                                        <p:tgtEl>
                                          <p:spTgt spid="47126"/>
                                        </p:tgtEl>
                                        <p:attrNameLst>
                                          <p:attrName>ppt_x</p:attrName>
                                        </p:attrNameLst>
                                      </p:cBhvr>
                                      <p:tavLst>
                                        <p:tav tm="0">
                                          <p:val>
                                            <p:strVal val="#ppt_x-.2"/>
                                          </p:val>
                                        </p:tav>
                                        <p:tav tm="100000">
                                          <p:val>
                                            <p:strVal val="#ppt_x"/>
                                          </p:val>
                                        </p:tav>
                                      </p:tavLst>
                                    </p:anim>
                                    <p:anim calcmode="lin" valueType="num">
                                      <p:cBhvr>
                                        <p:cTn id="211" dur="500" fill="hold"/>
                                        <p:tgtEl>
                                          <p:spTgt spid="47126"/>
                                        </p:tgtEl>
                                        <p:attrNameLst>
                                          <p:attrName>ppt_y</p:attrName>
                                        </p:attrNameLst>
                                      </p:cBhvr>
                                      <p:tavLst>
                                        <p:tav tm="0">
                                          <p:val>
                                            <p:strVal val="#ppt_y"/>
                                          </p:val>
                                        </p:tav>
                                        <p:tav tm="100000">
                                          <p:val>
                                            <p:strVal val="#ppt_y"/>
                                          </p:val>
                                        </p:tav>
                                      </p:tavLst>
                                    </p:anim>
                                    <p:animEffect transition="in" filter="fade">
                                      <p:cBhvr>
                                        <p:cTn id="212" dur="500"/>
                                        <p:tgtEl>
                                          <p:spTgt spid="47126"/>
                                        </p:tgtEl>
                                      </p:cBhvr>
                                    </p:animEffect>
                                  </p:childTnLst>
                                </p:cTn>
                              </p:par>
                            </p:childTnLst>
                          </p:cTn>
                        </p:par>
                      </p:childTnLst>
                    </p:cTn>
                  </p:par>
                  <p:par>
                    <p:cTn id="213" fill="hold">
                      <p:stCondLst>
                        <p:cond delay="indefinite"/>
                      </p:stCondLst>
                      <p:childTnLst>
                        <p:par>
                          <p:cTn id="214" fill="hold">
                            <p:stCondLst>
                              <p:cond delay="0"/>
                            </p:stCondLst>
                            <p:childTnLst>
                              <p:par>
                                <p:cTn id="215" presetID="54" presetClass="entr" presetSubtype="0" accel="100000" fill="hold" grpId="0" nodeType="clickEffect">
                                  <p:stCondLst>
                                    <p:cond delay="0"/>
                                  </p:stCondLst>
                                  <p:childTnLst>
                                    <p:set>
                                      <p:cBhvr>
                                        <p:cTn id="216" dur="1" fill="hold">
                                          <p:stCondLst>
                                            <p:cond delay="0"/>
                                          </p:stCondLst>
                                        </p:cTn>
                                        <p:tgtEl>
                                          <p:spTgt spid="47131"/>
                                        </p:tgtEl>
                                        <p:attrNameLst>
                                          <p:attrName>style.visibility</p:attrName>
                                        </p:attrNameLst>
                                      </p:cBhvr>
                                      <p:to>
                                        <p:strVal val="visible"/>
                                      </p:to>
                                    </p:set>
                                    <p:anim calcmode="lin" valueType="num">
                                      <p:cBhvr>
                                        <p:cTn id="217" dur="500" fill="hold"/>
                                        <p:tgtEl>
                                          <p:spTgt spid="47131"/>
                                        </p:tgtEl>
                                        <p:attrNameLst>
                                          <p:attrName>ppt_w</p:attrName>
                                        </p:attrNameLst>
                                      </p:cBhvr>
                                      <p:tavLst>
                                        <p:tav tm="0">
                                          <p:val>
                                            <p:strVal val="#ppt_w*0.05"/>
                                          </p:val>
                                        </p:tav>
                                        <p:tav tm="100000">
                                          <p:val>
                                            <p:strVal val="#ppt_w"/>
                                          </p:val>
                                        </p:tav>
                                      </p:tavLst>
                                    </p:anim>
                                    <p:anim calcmode="lin" valueType="num">
                                      <p:cBhvr>
                                        <p:cTn id="218" dur="500" fill="hold"/>
                                        <p:tgtEl>
                                          <p:spTgt spid="47131"/>
                                        </p:tgtEl>
                                        <p:attrNameLst>
                                          <p:attrName>ppt_h</p:attrName>
                                        </p:attrNameLst>
                                      </p:cBhvr>
                                      <p:tavLst>
                                        <p:tav tm="0">
                                          <p:val>
                                            <p:strVal val="#ppt_h"/>
                                          </p:val>
                                        </p:tav>
                                        <p:tav tm="100000">
                                          <p:val>
                                            <p:strVal val="#ppt_h"/>
                                          </p:val>
                                        </p:tav>
                                      </p:tavLst>
                                    </p:anim>
                                    <p:anim calcmode="lin" valueType="num">
                                      <p:cBhvr>
                                        <p:cTn id="219" dur="500" fill="hold"/>
                                        <p:tgtEl>
                                          <p:spTgt spid="47131"/>
                                        </p:tgtEl>
                                        <p:attrNameLst>
                                          <p:attrName>ppt_x</p:attrName>
                                        </p:attrNameLst>
                                      </p:cBhvr>
                                      <p:tavLst>
                                        <p:tav tm="0">
                                          <p:val>
                                            <p:strVal val="#ppt_x-.2"/>
                                          </p:val>
                                        </p:tav>
                                        <p:tav tm="100000">
                                          <p:val>
                                            <p:strVal val="#ppt_x"/>
                                          </p:val>
                                        </p:tav>
                                      </p:tavLst>
                                    </p:anim>
                                    <p:anim calcmode="lin" valueType="num">
                                      <p:cBhvr>
                                        <p:cTn id="220" dur="500" fill="hold"/>
                                        <p:tgtEl>
                                          <p:spTgt spid="47131"/>
                                        </p:tgtEl>
                                        <p:attrNameLst>
                                          <p:attrName>ppt_y</p:attrName>
                                        </p:attrNameLst>
                                      </p:cBhvr>
                                      <p:tavLst>
                                        <p:tav tm="0">
                                          <p:val>
                                            <p:strVal val="#ppt_y"/>
                                          </p:val>
                                        </p:tav>
                                        <p:tav tm="100000">
                                          <p:val>
                                            <p:strVal val="#ppt_y"/>
                                          </p:val>
                                        </p:tav>
                                      </p:tavLst>
                                    </p:anim>
                                    <p:animEffect transition="in" filter="fade">
                                      <p:cBhvr>
                                        <p:cTn id="221" dur="500"/>
                                        <p:tgtEl>
                                          <p:spTgt spid="47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animBg="1"/>
      <p:bldP spid="47108" grpId="0"/>
      <p:bldP spid="47109" grpId="0" animBg="1"/>
      <p:bldP spid="47110" grpId="0"/>
      <p:bldP spid="47111" grpId="0"/>
      <p:bldP spid="47112" grpId="0" animBg="1"/>
      <p:bldP spid="47113" grpId="0"/>
      <p:bldP spid="47114" grpId="0" animBg="1"/>
      <p:bldP spid="47115" grpId="0"/>
      <p:bldP spid="47116" grpId="0"/>
      <p:bldP spid="47119" grpId="0" animBg="1"/>
      <p:bldP spid="47120" grpId="0"/>
      <p:bldP spid="47121" grpId="0"/>
      <p:bldP spid="47122" grpId="0" animBg="1"/>
      <p:bldP spid="47123" grpId="0"/>
      <p:bldP spid="47124" grpId="0" animBg="1"/>
      <p:bldP spid="47125" grpId="0"/>
      <p:bldP spid="47126" grpId="0"/>
      <p:bldP spid="47127" grpId="0" animBg="1"/>
      <p:bldP spid="47128" grpId="0"/>
      <p:bldP spid="47129" grpId="0" animBg="1"/>
      <p:bldP spid="47130" grpId="0"/>
      <p:bldP spid="47131" grpId="0"/>
      <p:bldP spid="47132" grpId="0" animBg="1"/>
      <p:bldP spid="47133" grpId="0"/>
      <p:bldP spid="47134" grpId="0" animBg="1"/>
      <p:bldP spid="47136" grpId="0"/>
      <p:bldP spid="47137" grpId="0" animBg="1"/>
      <p:bldP spid="47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8130" name="Rectangle 2"/>
          <p:cNvSpPr/>
          <p:nvPr/>
        </p:nvSpPr>
        <p:spPr>
          <a:xfrm>
            <a:off x="565150" y="1295400"/>
            <a:ext cx="7924800" cy="4524375"/>
          </a:xfrm>
          <a:prstGeom prst="rect">
            <a:avLst/>
          </a:prstGeom>
          <a:noFill/>
          <a:ln w="9525">
            <a:noFill/>
          </a:ln>
        </p:spPr>
        <p:txBody>
          <a:bodyPr anchor="t" anchorCtr="0">
            <a:spAutoFit/>
          </a:bodyPr>
          <a:lstStyle/>
          <a:p>
            <a:pPr>
              <a:buFontTx/>
            </a:pPr>
            <a:r>
              <a:rPr lang="zh-CN" altLang="en-US" sz="3200" b="1" u="sng">
                <a:solidFill>
                  <a:srgbClr val="FF0000"/>
                </a:solidFill>
                <a:latin typeface="仿宋_GB2312" pitchFamily="49" charset="-122"/>
                <a:ea typeface="仿宋_GB2312" pitchFamily="49" charset="-122"/>
              </a:rPr>
              <a:t>及</a:t>
            </a:r>
            <a:r>
              <a:rPr lang="zh-CN" altLang="en-US" sz="3200" b="1" u="sng">
                <a:solidFill>
                  <a:srgbClr val="000000"/>
                </a:solidFill>
                <a:latin typeface="仿宋_GB2312" pitchFamily="49" charset="-122"/>
                <a:ea typeface="仿宋_GB2312" pitchFamily="49" charset="-122"/>
              </a:rPr>
              <a:t>尔</a:t>
            </a:r>
            <a:r>
              <a:rPr lang="zh-CN" altLang="en-US" sz="3200" b="1" u="sng">
                <a:solidFill>
                  <a:srgbClr val="FF0000"/>
                </a:solidFill>
                <a:latin typeface="仿宋_GB2312" pitchFamily="49" charset="-122"/>
                <a:ea typeface="仿宋_GB2312" pitchFamily="49" charset="-122"/>
              </a:rPr>
              <a:t>偕</a:t>
            </a:r>
            <a:r>
              <a:rPr lang="zh-CN" altLang="en-US" sz="3200" b="1" u="sng">
                <a:solidFill>
                  <a:srgbClr val="000000"/>
                </a:solidFill>
                <a:latin typeface="仿宋_GB2312" pitchFamily="49" charset="-122"/>
                <a:ea typeface="仿宋_GB2312" pitchFamily="49" charset="-122"/>
              </a:rPr>
              <a:t>老，老使我怨。</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000000"/>
                </a:solidFill>
                <a:latin typeface="仿宋_GB2312" pitchFamily="49" charset="-122"/>
                <a:ea typeface="仿宋_GB2312" pitchFamily="49" charset="-122"/>
              </a:rPr>
              <a:t>淇则有岸，</a:t>
            </a:r>
            <a:r>
              <a:rPr lang="zh-CN" altLang="en-US" sz="3200" b="1" u="sng">
                <a:latin typeface="仿宋_GB2312" pitchFamily="49" charset="-122"/>
                <a:ea typeface="仿宋_GB2312" pitchFamily="49" charset="-122"/>
              </a:rPr>
              <a:t>隰</a:t>
            </a:r>
            <a:r>
              <a:rPr lang="zh-CN" altLang="en-US" sz="3200" b="1" u="sng">
                <a:solidFill>
                  <a:srgbClr val="000000"/>
                </a:solidFill>
                <a:latin typeface="仿宋_GB2312" pitchFamily="49" charset="-122"/>
                <a:ea typeface="仿宋_GB2312" pitchFamily="49" charset="-122"/>
              </a:rPr>
              <a:t>则有</a:t>
            </a:r>
            <a:r>
              <a:rPr lang="zh-CN" altLang="en-US" sz="3200" b="1" u="sng">
                <a:solidFill>
                  <a:srgbClr val="FF0000"/>
                </a:solidFill>
                <a:latin typeface="仿宋_GB2312" pitchFamily="49" charset="-122"/>
                <a:ea typeface="仿宋_GB2312" pitchFamily="49" charset="-122"/>
              </a:rPr>
              <a:t>伴</a:t>
            </a:r>
            <a:r>
              <a:rPr lang="zh-CN" altLang="en-US" sz="3200" b="1" u="sng">
                <a:solidFill>
                  <a:srgbClr val="000000"/>
                </a:solidFill>
                <a:latin typeface="仿宋_GB2312" pitchFamily="49" charset="-122"/>
                <a:ea typeface="仿宋_GB2312" pitchFamily="49" charset="-122"/>
              </a:rPr>
              <a:t>。</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FF0000"/>
                </a:solidFill>
                <a:latin typeface="仿宋_GB2312" pitchFamily="49" charset="-122"/>
                <a:ea typeface="仿宋_GB2312" pitchFamily="49" charset="-122"/>
              </a:rPr>
              <a:t>总角</a:t>
            </a:r>
            <a:r>
              <a:rPr lang="zh-CN" altLang="en-US" sz="3200" b="1" u="sng">
                <a:solidFill>
                  <a:srgbClr val="000000"/>
                </a:solidFill>
                <a:latin typeface="仿宋_GB2312" pitchFamily="49" charset="-122"/>
                <a:ea typeface="仿宋_GB2312" pitchFamily="49" charset="-122"/>
              </a:rPr>
              <a:t>之</a:t>
            </a:r>
            <a:r>
              <a:rPr lang="zh-CN" altLang="en-US" sz="3200" b="1" u="sng">
                <a:solidFill>
                  <a:srgbClr val="FF0000"/>
                </a:solidFill>
                <a:latin typeface="仿宋_GB2312" pitchFamily="49" charset="-122"/>
                <a:ea typeface="仿宋_GB2312" pitchFamily="49" charset="-122"/>
              </a:rPr>
              <a:t>宴</a:t>
            </a:r>
            <a:r>
              <a:rPr lang="zh-CN" altLang="en-US" sz="3200" b="1" u="sng">
                <a:solidFill>
                  <a:srgbClr val="000000"/>
                </a:solidFill>
                <a:latin typeface="仿宋_GB2312" pitchFamily="49" charset="-122"/>
                <a:ea typeface="仿宋_GB2312" pitchFamily="49" charset="-122"/>
              </a:rPr>
              <a:t>，</a:t>
            </a:r>
            <a:r>
              <a:rPr lang="zh-CN" altLang="en-US" sz="3200" b="1" u="sng">
                <a:solidFill>
                  <a:srgbClr val="FF0000"/>
                </a:solidFill>
                <a:latin typeface="仿宋_GB2312" pitchFamily="49" charset="-122"/>
                <a:ea typeface="仿宋_GB2312" pitchFamily="49" charset="-122"/>
              </a:rPr>
              <a:t>言</a:t>
            </a:r>
            <a:r>
              <a:rPr lang="zh-CN" altLang="en-US" sz="3200" b="1" u="sng">
                <a:solidFill>
                  <a:srgbClr val="000000"/>
                </a:solidFill>
                <a:latin typeface="仿宋_GB2312" pitchFamily="49" charset="-122"/>
                <a:ea typeface="仿宋_GB2312" pitchFamily="49" charset="-122"/>
              </a:rPr>
              <a:t>笑</a:t>
            </a:r>
            <a:r>
              <a:rPr lang="zh-CN" altLang="en-US" sz="3200" b="1" u="sng">
                <a:solidFill>
                  <a:srgbClr val="FF0000"/>
                </a:solidFill>
                <a:latin typeface="仿宋_GB2312" pitchFamily="49" charset="-122"/>
                <a:ea typeface="仿宋_GB2312" pitchFamily="49" charset="-122"/>
              </a:rPr>
              <a:t>晏晏</a:t>
            </a:r>
            <a:r>
              <a:rPr lang="zh-CN" altLang="en-US" sz="3200" b="1" u="sng">
                <a:solidFill>
                  <a:srgbClr val="000000"/>
                </a:solidFill>
                <a:latin typeface="仿宋_GB2312" pitchFamily="49" charset="-122"/>
                <a:ea typeface="仿宋_GB2312" pitchFamily="49" charset="-122"/>
              </a:rPr>
              <a:t>。</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FF0000"/>
                </a:solidFill>
                <a:latin typeface="仿宋_GB2312" pitchFamily="49" charset="-122"/>
                <a:ea typeface="仿宋_GB2312" pitchFamily="49" charset="-122"/>
              </a:rPr>
              <a:t>信</a:t>
            </a:r>
            <a:r>
              <a:rPr lang="zh-CN" altLang="en-US" sz="3200" b="1" u="sng">
                <a:solidFill>
                  <a:srgbClr val="000000"/>
                </a:solidFill>
                <a:latin typeface="仿宋_GB2312" pitchFamily="49" charset="-122"/>
                <a:ea typeface="仿宋_GB2312" pitchFamily="49" charset="-122"/>
              </a:rPr>
              <a:t>誓</a:t>
            </a:r>
            <a:r>
              <a:rPr lang="zh-CN" altLang="en-US" sz="3200" b="1" u="sng">
                <a:solidFill>
                  <a:srgbClr val="FF0000"/>
                </a:solidFill>
                <a:latin typeface="仿宋_GB2312" pitchFamily="49" charset="-122"/>
                <a:ea typeface="仿宋_GB2312" pitchFamily="49" charset="-122"/>
              </a:rPr>
              <a:t>旦旦</a:t>
            </a:r>
            <a:r>
              <a:rPr lang="zh-CN" altLang="en-US" sz="3200" b="1" u="sng">
                <a:solidFill>
                  <a:srgbClr val="000000"/>
                </a:solidFill>
                <a:latin typeface="仿宋_GB2312" pitchFamily="49" charset="-122"/>
                <a:ea typeface="仿宋_GB2312" pitchFamily="49" charset="-122"/>
              </a:rPr>
              <a:t>，不思其</a:t>
            </a:r>
            <a:r>
              <a:rPr lang="zh-CN" altLang="en-US" sz="3200" b="1" u="sng">
                <a:solidFill>
                  <a:srgbClr val="FF0000"/>
                </a:solidFill>
                <a:latin typeface="仿宋_GB2312" pitchFamily="49" charset="-122"/>
                <a:ea typeface="仿宋_GB2312" pitchFamily="49" charset="-122"/>
              </a:rPr>
              <a:t>反</a:t>
            </a:r>
            <a:r>
              <a:rPr lang="zh-CN" altLang="en-US" sz="3200" b="1" u="sng">
                <a:solidFill>
                  <a:srgbClr val="000000"/>
                </a:solidFill>
                <a:latin typeface="仿宋_GB2312" pitchFamily="49" charset="-122"/>
                <a:ea typeface="仿宋_GB2312" pitchFamily="49" charset="-122"/>
              </a:rPr>
              <a:t>。</a:t>
            </a:r>
            <a:endParaRPr lang="zh-CN" altLang="en-US" sz="3200" b="1" u="sng">
              <a:solidFill>
                <a:srgbClr val="000000"/>
              </a:solidFill>
              <a:latin typeface="仿宋_GB2312" pitchFamily="49" charset="-122"/>
              <a:ea typeface="仿宋_GB2312" pitchFamily="49" charset="-122"/>
            </a:endParaRPr>
          </a:p>
          <a:p>
            <a:pPr>
              <a:buFontTx/>
            </a:pPr>
            <a:endParaRPr lang="zh-CN" altLang="en-US" sz="3200" b="1" u="sng">
              <a:solidFill>
                <a:srgbClr val="000000"/>
              </a:solidFill>
              <a:latin typeface="仿宋_GB2312" pitchFamily="49" charset="-122"/>
              <a:ea typeface="仿宋_GB2312" pitchFamily="49" charset="-122"/>
            </a:endParaRPr>
          </a:p>
          <a:p>
            <a:pPr>
              <a:buFontTx/>
            </a:pPr>
            <a:r>
              <a:rPr lang="zh-CN" altLang="en-US" sz="3200" b="1" u="sng">
                <a:solidFill>
                  <a:srgbClr val="000000"/>
                </a:solidFill>
                <a:latin typeface="仿宋_GB2312" pitchFamily="49" charset="-122"/>
                <a:ea typeface="仿宋_GB2312" pitchFamily="49" charset="-122"/>
              </a:rPr>
              <a:t>反</a:t>
            </a:r>
            <a:r>
              <a:rPr lang="zh-CN" altLang="en-US" sz="3200" b="1" u="sng">
                <a:solidFill>
                  <a:srgbClr val="FF0000"/>
                </a:solidFill>
                <a:latin typeface="仿宋_GB2312" pitchFamily="49" charset="-122"/>
                <a:ea typeface="仿宋_GB2312" pitchFamily="49" charset="-122"/>
              </a:rPr>
              <a:t>是</a:t>
            </a:r>
            <a:r>
              <a:rPr lang="zh-CN" altLang="en-US" sz="3200" b="1" u="sng">
                <a:solidFill>
                  <a:srgbClr val="000000"/>
                </a:solidFill>
                <a:latin typeface="仿宋_GB2312" pitchFamily="49" charset="-122"/>
                <a:ea typeface="仿宋_GB2312" pitchFamily="49" charset="-122"/>
              </a:rPr>
              <a:t>不思，亦</a:t>
            </a:r>
            <a:r>
              <a:rPr lang="zh-CN" altLang="en-US" sz="3200" b="1" u="sng">
                <a:solidFill>
                  <a:srgbClr val="FF0000"/>
                </a:solidFill>
                <a:latin typeface="仿宋_GB2312" pitchFamily="49" charset="-122"/>
                <a:ea typeface="仿宋_GB2312" pitchFamily="49" charset="-122"/>
              </a:rPr>
              <a:t>已焉哉</a:t>
            </a:r>
            <a:r>
              <a:rPr lang="zh-CN" altLang="en-US" sz="3200" b="1" u="sng">
                <a:solidFill>
                  <a:srgbClr val="000000"/>
                </a:solidFill>
                <a:latin typeface="仿宋_GB2312" pitchFamily="49" charset="-122"/>
                <a:ea typeface="仿宋_GB2312" pitchFamily="49" charset="-122"/>
              </a:rPr>
              <a:t>！ </a:t>
            </a:r>
            <a:endParaRPr lang="zh-CN" altLang="en-US" sz="3200" b="1" u="sng">
              <a:solidFill>
                <a:srgbClr val="000000"/>
              </a:solidFill>
              <a:latin typeface="仿宋_GB2312" pitchFamily="49" charset="-122"/>
              <a:ea typeface="仿宋_GB2312" pitchFamily="49" charset="-122"/>
            </a:endParaRPr>
          </a:p>
        </p:txBody>
      </p:sp>
      <p:sp>
        <p:nvSpPr>
          <p:cNvPr id="48131" name="Oval 3"/>
          <p:cNvSpPr/>
          <p:nvPr/>
        </p:nvSpPr>
        <p:spPr>
          <a:xfrm>
            <a:off x="565150" y="137160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8132" name="Rectangle 4"/>
          <p:cNvSpPr/>
          <p:nvPr/>
        </p:nvSpPr>
        <p:spPr>
          <a:xfrm>
            <a:off x="574675" y="1852613"/>
            <a:ext cx="492125" cy="461962"/>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与</a:t>
            </a:r>
            <a:endParaRPr lang="zh-CN" altLang="en-US" sz="2400" b="1">
              <a:solidFill>
                <a:srgbClr val="000099"/>
              </a:solidFill>
              <a:latin typeface="微软雅黑" panose="020B0503020204020204" charset="-122"/>
              <a:ea typeface="微软雅黑" panose="020B0503020204020204" charset="-122"/>
            </a:endParaRPr>
          </a:p>
        </p:txBody>
      </p:sp>
      <p:sp>
        <p:nvSpPr>
          <p:cNvPr id="48133" name="Rectangle 5"/>
          <p:cNvSpPr/>
          <p:nvPr/>
        </p:nvSpPr>
        <p:spPr>
          <a:xfrm>
            <a:off x="4756150" y="1319213"/>
            <a:ext cx="4168775" cy="830262"/>
          </a:xfrm>
          <a:prstGeom prst="rect">
            <a:avLst/>
          </a:prstGeom>
          <a:noFill/>
          <a:ln w="9525">
            <a:noFill/>
          </a:ln>
        </p:spPr>
        <p:txBody>
          <a:bodyPr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（原想）和你白头到老，</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但</a:t>
            </a:r>
            <a:r>
              <a:rPr lang="en-US" altLang="zh-CN" sz="2400" b="1">
                <a:solidFill>
                  <a:srgbClr val="FF0000"/>
                </a:solidFill>
                <a:latin typeface="Arial" panose="020B0604020202020204" pitchFamily="34" charset="0"/>
              </a:rPr>
              <a:t>(</a:t>
            </a:r>
            <a:r>
              <a:rPr lang="zh-CN" altLang="en-US" sz="2400" b="1">
                <a:solidFill>
                  <a:srgbClr val="FF0000"/>
                </a:solidFill>
                <a:latin typeface="Arial" panose="020B0604020202020204" pitchFamily="34" charset="0"/>
                <a:ea typeface="宋体" panose="02010600030101010101" pitchFamily="2" charset="-122"/>
              </a:rPr>
              <a:t>如今</a:t>
            </a:r>
            <a:r>
              <a:rPr lang="en-US" altLang="zh-CN" sz="2400" b="1">
                <a:solidFill>
                  <a:srgbClr val="FF0000"/>
                </a:solidFill>
                <a:latin typeface="Arial" panose="020B0604020202020204" pitchFamily="34" charset="0"/>
              </a:rPr>
              <a:t>)</a:t>
            </a:r>
            <a:r>
              <a:rPr lang="zh-CN" altLang="en-US" sz="2400" b="1">
                <a:solidFill>
                  <a:srgbClr val="FF0000"/>
                </a:solidFill>
                <a:latin typeface="Arial" panose="020B0604020202020204" pitchFamily="34" charset="0"/>
                <a:ea typeface="宋体" panose="02010600030101010101" pitchFamily="2" charset="-122"/>
              </a:rPr>
              <a:t>相伴到老会使我怨恨。</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8137" name="Oval 9"/>
          <p:cNvSpPr/>
          <p:nvPr/>
        </p:nvSpPr>
        <p:spPr>
          <a:xfrm>
            <a:off x="3841750" y="236220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8138" name="Rectangle 10"/>
          <p:cNvSpPr/>
          <p:nvPr/>
        </p:nvSpPr>
        <p:spPr>
          <a:xfrm>
            <a:off x="2819400" y="2895600"/>
            <a:ext cx="2211388"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通“畔”</a:t>
            </a:r>
            <a:r>
              <a:rPr lang="en-US" altLang="zh-CN" sz="2400" b="1">
                <a:solidFill>
                  <a:srgbClr val="000099"/>
                </a:solidFill>
                <a:latin typeface="微软雅黑" panose="020B0503020204020204" charset="-122"/>
                <a:ea typeface="微软雅黑" panose="020B0503020204020204" charset="-122"/>
              </a:rPr>
              <a:t>,</a:t>
            </a:r>
            <a:r>
              <a:rPr lang="zh-CN" altLang="en-US" sz="2400" b="1">
                <a:solidFill>
                  <a:srgbClr val="000099"/>
                </a:solidFill>
                <a:latin typeface="微软雅黑" panose="020B0503020204020204" charset="-122"/>
                <a:ea typeface="微软雅黑" panose="020B0503020204020204" charset="-122"/>
              </a:rPr>
              <a:t> 边岸</a:t>
            </a:r>
            <a:endParaRPr lang="zh-CN" altLang="en-US" sz="2400" b="1">
              <a:solidFill>
                <a:srgbClr val="000099"/>
              </a:solidFill>
              <a:latin typeface="微软雅黑" panose="020B0503020204020204" charset="-122"/>
              <a:ea typeface="微软雅黑" panose="020B0503020204020204" charset="-122"/>
            </a:endParaRPr>
          </a:p>
        </p:txBody>
      </p:sp>
      <p:sp>
        <p:nvSpPr>
          <p:cNvPr id="48139" name="Rectangle 11"/>
          <p:cNvSpPr/>
          <p:nvPr/>
        </p:nvSpPr>
        <p:spPr>
          <a:xfrm>
            <a:off x="4832350" y="2349500"/>
            <a:ext cx="4595813" cy="830263"/>
          </a:xfrm>
          <a:prstGeom prst="rect">
            <a:avLst/>
          </a:prstGeom>
          <a:noFill/>
          <a:ln w="9525">
            <a:noFill/>
          </a:ln>
        </p:spPr>
        <p:txBody>
          <a:bodyPr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淇水（再宽）总也有个岸，</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低湿的地方（再大）也有个边。</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8140" name="Oval 12"/>
          <p:cNvSpPr/>
          <p:nvPr/>
        </p:nvSpPr>
        <p:spPr>
          <a:xfrm>
            <a:off x="1784350" y="327660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8141" name="Rectangle 13"/>
          <p:cNvSpPr/>
          <p:nvPr/>
        </p:nvSpPr>
        <p:spPr>
          <a:xfrm>
            <a:off x="1866900" y="3789363"/>
            <a:ext cx="793750" cy="457200"/>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欢乐</a:t>
            </a:r>
            <a:endParaRPr lang="zh-CN" altLang="en-US" sz="2400" b="1">
              <a:solidFill>
                <a:srgbClr val="000099"/>
              </a:solidFill>
              <a:latin typeface="微软雅黑" panose="020B0503020204020204" charset="-122"/>
              <a:ea typeface="微软雅黑" panose="020B0503020204020204" charset="-122"/>
            </a:endParaRPr>
          </a:p>
        </p:txBody>
      </p:sp>
      <p:sp>
        <p:nvSpPr>
          <p:cNvPr id="48142" name="Oval 14"/>
          <p:cNvSpPr/>
          <p:nvPr/>
        </p:nvSpPr>
        <p:spPr>
          <a:xfrm>
            <a:off x="3460750" y="3276600"/>
            <a:ext cx="914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8143" name="Rectangle 15"/>
          <p:cNvSpPr/>
          <p:nvPr/>
        </p:nvSpPr>
        <p:spPr>
          <a:xfrm>
            <a:off x="3228975" y="3810000"/>
            <a:ext cx="1724025"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欢乐的样子</a:t>
            </a:r>
            <a:endParaRPr lang="zh-CN" altLang="en-US" sz="2400" b="1">
              <a:solidFill>
                <a:srgbClr val="000099"/>
              </a:solidFill>
              <a:latin typeface="微软雅黑" panose="020B0503020204020204" charset="-122"/>
              <a:ea typeface="微软雅黑" panose="020B0503020204020204" charset="-122"/>
            </a:endParaRPr>
          </a:p>
        </p:txBody>
      </p:sp>
      <p:sp>
        <p:nvSpPr>
          <p:cNvPr id="48144" name="Rectangle 16"/>
          <p:cNvSpPr/>
          <p:nvPr/>
        </p:nvSpPr>
        <p:spPr>
          <a:xfrm>
            <a:off x="4849813" y="3357563"/>
            <a:ext cx="3897312" cy="830262"/>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回想少年时的快乐，</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我们有说有笑，欢乐和悦。</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8145" name="Oval 17"/>
          <p:cNvSpPr/>
          <p:nvPr/>
        </p:nvSpPr>
        <p:spPr>
          <a:xfrm>
            <a:off x="1403350" y="4267200"/>
            <a:ext cx="914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8146" name="Rectangle 18"/>
          <p:cNvSpPr/>
          <p:nvPr/>
        </p:nvSpPr>
        <p:spPr>
          <a:xfrm>
            <a:off x="1455738" y="4797425"/>
            <a:ext cx="1708150" cy="457200"/>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诚恳的样子</a:t>
            </a:r>
            <a:endParaRPr lang="zh-CN" altLang="en-US" sz="2400" b="1">
              <a:solidFill>
                <a:srgbClr val="000099"/>
              </a:solidFill>
              <a:latin typeface="微软雅黑" panose="020B0503020204020204" charset="-122"/>
              <a:ea typeface="微软雅黑" panose="020B0503020204020204" charset="-122"/>
            </a:endParaRPr>
          </a:p>
        </p:txBody>
      </p:sp>
      <p:sp>
        <p:nvSpPr>
          <p:cNvPr id="48147" name="Oval 19"/>
          <p:cNvSpPr/>
          <p:nvPr/>
        </p:nvSpPr>
        <p:spPr>
          <a:xfrm>
            <a:off x="3841750" y="434340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8148" name="Rectangle 20"/>
          <p:cNvSpPr/>
          <p:nvPr/>
        </p:nvSpPr>
        <p:spPr>
          <a:xfrm>
            <a:off x="3667125" y="4797425"/>
            <a:ext cx="793750" cy="457200"/>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违反</a:t>
            </a:r>
            <a:endParaRPr lang="zh-CN" altLang="en-US" sz="2400" b="1">
              <a:solidFill>
                <a:srgbClr val="000099"/>
              </a:solidFill>
              <a:latin typeface="微软雅黑" panose="020B0503020204020204" charset="-122"/>
              <a:ea typeface="微软雅黑" panose="020B0503020204020204" charset="-122"/>
            </a:endParaRPr>
          </a:p>
        </p:txBody>
      </p:sp>
      <p:sp>
        <p:nvSpPr>
          <p:cNvPr id="48149" name="Rectangle 21"/>
          <p:cNvSpPr/>
          <p:nvPr/>
        </p:nvSpPr>
        <p:spPr>
          <a:xfrm>
            <a:off x="4792663" y="4262438"/>
            <a:ext cx="4419600" cy="830262"/>
          </a:xfrm>
          <a:prstGeom prst="rect">
            <a:avLst/>
          </a:prstGeom>
          <a:noFill/>
          <a:ln w="9525">
            <a:noFill/>
          </a:ln>
        </p:spPr>
        <p:txBody>
          <a:bodyPr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（你的）誓言真挚诚恳，</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没有想到你会违背誓言。</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8150" name="Oval 22"/>
          <p:cNvSpPr/>
          <p:nvPr/>
        </p:nvSpPr>
        <p:spPr>
          <a:xfrm>
            <a:off x="1022350" y="525780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8151" name="Rectangle 23"/>
          <p:cNvSpPr/>
          <p:nvPr/>
        </p:nvSpPr>
        <p:spPr>
          <a:xfrm>
            <a:off x="577850" y="5791200"/>
            <a:ext cx="2012950" cy="457200"/>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这，指代誓言</a:t>
            </a:r>
            <a:endParaRPr lang="zh-CN" altLang="en-US" sz="2400" b="1">
              <a:solidFill>
                <a:srgbClr val="000099"/>
              </a:solidFill>
              <a:latin typeface="微软雅黑" panose="020B0503020204020204" charset="-122"/>
              <a:ea typeface="微软雅黑" panose="020B0503020204020204" charset="-122"/>
            </a:endParaRPr>
          </a:p>
        </p:txBody>
      </p:sp>
      <p:sp>
        <p:nvSpPr>
          <p:cNvPr id="48152" name="Oval 24"/>
          <p:cNvSpPr/>
          <p:nvPr/>
        </p:nvSpPr>
        <p:spPr>
          <a:xfrm>
            <a:off x="3003550" y="525780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8153" name="Rectangle 25"/>
          <p:cNvSpPr/>
          <p:nvPr/>
        </p:nvSpPr>
        <p:spPr>
          <a:xfrm>
            <a:off x="2857500" y="5791200"/>
            <a:ext cx="800100"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停止</a:t>
            </a:r>
            <a:endParaRPr lang="zh-CN" altLang="en-US" sz="2400" b="1">
              <a:solidFill>
                <a:srgbClr val="000099"/>
              </a:solidFill>
              <a:latin typeface="微软雅黑" panose="020B0503020204020204" charset="-122"/>
              <a:ea typeface="微软雅黑" panose="020B0503020204020204" charset="-122"/>
            </a:endParaRPr>
          </a:p>
        </p:txBody>
      </p:sp>
      <p:sp>
        <p:nvSpPr>
          <p:cNvPr id="48154" name="Oval 26"/>
          <p:cNvSpPr/>
          <p:nvPr/>
        </p:nvSpPr>
        <p:spPr>
          <a:xfrm>
            <a:off x="3460750" y="5181600"/>
            <a:ext cx="914400" cy="5334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8155" name="Rectangle 27"/>
          <p:cNvSpPr/>
          <p:nvPr/>
        </p:nvSpPr>
        <p:spPr>
          <a:xfrm>
            <a:off x="3854450" y="5791200"/>
            <a:ext cx="1098550" cy="457200"/>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语气词</a:t>
            </a:r>
            <a:endParaRPr lang="zh-CN" altLang="en-US" sz="2400" b="1">
              <a:solidFill>
                <a:srgbClr val="000099"/>
              </a:solidFill>
              <a:latin typeface="微软雅黑" panose="020B0503020204020204" charset="-122"/>
              <a:ea typeface="微软雅黑" panose="020B0503020204020204" charset="-122"/>
            </a:endParaRPr>
          </a:p>
        </p:txBody>
      </p:sp>
      <p:sp>
        <p:nvSpPr>
          <p:cNvPr id="48156" name="Rectangle 28"/>
          <p:cNvSpPr/>
          <p:nvPr/>
        </p:nvSpPr>
        <p:spPr>
          <a:xfrm>
            <a:off x="4832350" y="5410200"/>
            <a:ext cx="3897313" cy="830263"/>
          </a:xfrm>
          <a:prstGeom prst="rect">
            <a:avLst/>
          </a:prstGeom>
          <a:noFill/>
          <a:ln w="9525">
            <a:noFill/>
          </a:ln>
        </p:spPr>
        <p:txBody>
          <a:bodyPr wrap="none" anchor="t" anchorCtr="0">
            <a:spAutoFit/>
          </a:bodyPr>
          <a:lstStyle/>
          <a:p>
            <a:pPr>
              <a:buFontTx/>
            </a:pPr>
            <a:r>
              <a:rPr lang="zh-CN" altLang="en-US" sz="2400" b="1">
                <a:solidFill>
                  <a:srgbClr val="FF0000"/>
                </a:solidFill>
                <a:latin typeface="Arial" panose="020B0604020202020204" pitchFamily="34" charset="0"/>
                <a:ea typeface="宋体" panose="02010600030101010101" pitchFamily="2" charset="-122"/>
              </a:rPr>
              <a:t>你违背誓言，不念旧情，</a:t>
            </a:r>
            <a:endParaRPr lang="zh-CN" altLang="en-US" sz="2400" b="1">
              <a:solidFill>
                <a:srgbClr val="FF0000"/>
              </a:solidFill>
              <a:latin typeface="Arial" panose="020B0604020202020204" pitchFamily="34" charset="0"/>
              <a:ea typeface="宋体" panose="02010600030101010101" pitchFamily="2" charset="-122"/>
            </a:endParaRPr>
          </a:p>
          <a:p>
            <a:pPr>
              <a:buFontTx/>
            </a:pPr>
            <a:r>
              <a:rPr lang="zh-CN" altLang="en-US" sz="2400" b="1">
                <a:solidFill>
                  <a:srgbClr val="FF0000"/>
                </a:solidFill>
                <a:latin typeface="Arial" panose="020B0604020202020204" pitchFamily="34" charset="0"/>
                <a:ea typeface="宋体" panose="02010600030101010101" pitchFamily="2" charset="-122"/>
              </a:rPr>
              <a:t>那就让这份爱情了结了吧！</a:t>
            </a:r>
            <a:endParaRPr lang="zh-CN" altLang="en-US" sz="2400" b="1">
              <a:solidFill>
                <a:srgbClr val="FF0000"/>
              </a:solidFill>
              <a:latin typeface="Arial" panose="020B0604020202020204" pitchFamily="34" charset="0"/>
              <a:ea typeface="宋体" panose="02010600030101010101" pitchFamily="2" charset="-122"/>
            </a:endParaRPr>
          </a:p>
        </p:txBody>
      </p:sp>
      <p:sp>
        <p:nvSpPr>
          <p:cNvPr id="48157" name="Oval 29"/>
          <p:cNvSpPr/>
          <p:nvPr/>
        </p:nvSpPr>
        <p:spPr>
          <a:xfrm>
            <a:off x="1363663" y="1341438"/>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8158" name="Rectangle 30"/>
          <p:cNvSpPr/>
          <p:nvPr/>
        </p:nvSpPr>
        <p:spPr>
          <a:xfrm>
            <a:off x="1219200" y="1844675"/>
            <a:ext cx="793750" cy="457200"/>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共同</a:t>
            </a:r>
            <a:endParaRPr lang="zh-CN" altLang="en-US" sz="2400" b="1">
              <a:solidFill>
                <a:srgbClr val="000099"/>
              </a:solidFill>
              <a:latin typeface="微软雅黑" panose="020B0503020204020204" charset="-122"/>
              <a:ea typeface="微软雅黑" panose="020B0503020204020204" charset="-122"/>
            </a:endParaRPr>
          </a:p>
        </p:txBody>
      </p:sp>
      <p:sp>
        <p:nvSpPr>
          <p:cNvPr id="48159" name="Oval 31"/>
          <p:cNvSpPr/>
          <p:nvPr/>
        </p:nvSpPr>
        <p:spPr>
          <a:xfrm>
            <a:off x="571500" y="3284538"/>
            <a:ext cx="936625" cy="5207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8161" name="Rectangle 33"/>
          <p:cNvSpPr/>
          <p:nvPr/>
        </p:nvSpPr>
        <p:spPr>
          <a:xfrm>
            <a:off x="390525" y="3810000"/>
            <a:ext cx="2124075" cy="457200"/>
          </a:xfrm>
          <a:prstGeom prst="rect">
            <a:avLst/>
          </a:prstGeom>
          <a:noFill/>
          <a:ln w="9525">
            <a:noFill/>
          </a:ln>
        </p:spPr>
        <p:txBody>
          <a:bodyPr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少年时代</a:t>
            </a:r>
            <a:endParaRPr lang="zh-CN" altLang="en-US" sz="2400" b="1">
              <a:solidFill>
                <a:srgbClr val="000099"/>
              </a:solidFill>
              <a:latin typeface="微软雅黑" panose="020B0503020204020204" charset="-122"/>
              <a:ea typeface="微软雅黑" panose="020B0503020204020204" charset="-122"/>
            </a:endParaRPr>
          </a:p>
        </p:txBody>
      </p:sp>
      <p:sp>
        <p:nvSpPr>
          <p:cNvPr id="48162" name="Oval 34"/>
          <p:cNvSpPr/>
          <p:nvPr/>
        </p:nvSpPr>
        <p:spPr>
          <a:xfrm>
            <a:off x="571500" y="4292600"/>
            <a:ext cx="533400" cy="457200"/>
          </a:xfrm>
          <a:prstGeom prst="ellipse">
            <a:avLst/>
          </a:prstGeom>
          <a:noFill/>
          <a:ln w="9525" cap="flat" cmpd="sng">
            <a:solidFill>
              <a:srgbClr val="FF0000"/>
            </a:solidFill>
            <a:prstDash val="solid"/>
            <a:round/>
            <a:headEnd type="none" w="med" len="med"/>
            <a:tailEnd type="none" w="med" len="med"/>
          </a:ln>
        </p:spPr>
        <p:txBody>
          <a:bodyPr wrap="none" anchor="ctr" anchorCtr="0"/>
          <a:lstStyle/>
          <a:p>
            <a:pPr>
              <a:buFontTx/>
            </a:pPr>
            <a:endParaRPr lang="zh-CN" altLang="en-US">
              <a:solidFill>
                <a:srgbClr val="000000"/>
              </a:solidFill>
              <a:latin typeface="Arial" panose="020B0604020202020204" pitchFamily="34" charset="0"/>
              <a:ea typeface="宋体" panose="02010600030101010101" pitchFamily="2" charset="-122"/>
            </a:endParaRPr>
          </a:p>
        </p:txBody>
      </p:sp>
      <p:sp>
        <p:nvSpPr>
          <p:cNvPr id="48163" name="Rectangle 35"/>
          <p:cNvSpPr/>
          <p:nvPr/>
        </p:nvSpPr>
        <p:spPr>
          <a:xfrm>
            <a:off x="495300" y="4797425"/>
            <a:ext cx="800100" cy="461963"/>
          </a:xfrm>
          <a:prstGeom prst="rect">
            <a:avLst/>
          </a:prstGeom>
          <a:noFill/>
          <a:ln w="9525">
            <a:noFill/>
          </a:ln>
        </p:spPr>
        <p:txBody>
          <a:bodyPr wrap="none" anchor="t" anchorCtr="0">
            <a:spAutoFit/>
          </a:bodyPr>
          <a:lstStyle/>
          <a:p>
            <a:pPr>
              <a:buFontTx/>
            </a:pPr>
            <a:r>
              <a:rPr lang="zh-CN" altLang="en-US" sz="2400" b="1">
                <a:solidFill>
                  <a:srgbClr val="000099"/>
                </a:solidFill>
                <a:latin typeface="微软雅黑" panose="020B0503020204020204" charset="-122"/>
                <a:ea typeface="微软雅黑" panose="020B0503020204020204" charset="-122"/>
              </a:rPr>
              <a:t>诚恳</a:t>
            </a:r>
            <a:endParaRPr lang="zh-CN" altLang="en-US" sz="2400" b="1">
              <a:solidFill>
                <a:srgbClr val="000099"/>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0-#ppt_w/2"/>
                                          </p:val>
                                        </p:tav>
                                        <p:tav tm="100000">
                                          <p:val>
                                            <p:strVal val="#ppt_x"/>
                                          </p:val>
                                        </p:tav>
                                      </p:tavLst>
                                    </p:anim>
                                    <p:anim calcmode="lin" valueType="num">
                                      <p:cBhvr additive="base">
                                        <p:cTn id="8" dur="500" fill="hold"/>
                                        <p:tgtEl>
                                          <p:spTgt spid="481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8131"/>
                                        </p:tgtEl>
                                        <p:attrNameLst>
                                          <p:attrName>style.visibility</p:attrName>
                                        </p:attrNameLst>
                                      </p:cBhvr>
                                      <p:to>
                                        <p:strVal val="visible"/>
                                      </p:to>
                                    </p:set>
                                    <p:animEffect transition="in" filter="box(in)">
                                      <p:cBhvr>
                                        <p:cTn id="13" dur="500"/>
                                        <p:tgtEl>
                                          <p:spTgt spid="48131"/>
                                        </p:tgtEl>
                                      </p:cBhvr>
                                    </p:animEffect>
                                  </p:childTnLst>
                                </p:cTn>
                              </p:par>
                            </p:childTnLst>
                          </p:cTn>
                        </p:par>
                      </p:childTnLst>
                    </p:cTn>
                  </p:par>
                  <p:par>
                    <p:cTn id="14" fill="hold">
                      <p:stCondLst>
                        <p:cond delay="indefinite"/>
                      </p:stCondLst>
                      <p:childTnLst>
                        <p:par>
                          <p:cTn id="15" fill="hold">
                            <p:stCondLst>
                              <p:cond delay="0"/>
                            </p:stCondLst>
                            <p:childTnLst>
                              <p:par>
                                <p:cTn id="16" presetID="54" presetClass="entr" presetSubtype="0" accel="100000" fill="hold" grpId="0" nodeType="clickEffect">
                                  <p:stCondLst>
                                    <p:cond delay="0"/>
                                  </p:stCondLst>
                                  <p:childTnLst>
                                    <p:set>
                                      <p:cBhvr>
                                        <p:cTn id="17" dur="1" fill="hold">
                                          <p:stCondLst>
                                            <p:cond delay="0"/>
                                          </p:stCondLst>
                                        </p:cTn>
                                        <p:tgtEl>
                                          <p:spTgt spid="48132"/>
                                        </p:tgtEl>
                                        <p:attrNameLst>
                                          <p:attrName>style.visibility</p:attrName>
                                        </p:attrNameLst>
                                      </p:cBhvr>
                                      <p:to>
                                        <p:strVal val="visible"/>
                                      </p:to>
                                    </p:set>
                                    <p:anim calcmode="lin" valueType="num">
                                      <p:cBhvr>
                                        <p:cTn id="18" dur="500" fill="hold"/>
                                        <p:tgtEl>
                                          <p:spTgt spid="48132"/>
                                        </p:tgtEl>
                                        <p:attrNameLst>
                                          <p:attrName>ppt_w</p:attrName>
                                        </p:attrNameLst>
                                      </p:cBhvr>
                                      <p:tavLst>
                                        <p:tav tm="0">
                                          <p:val>
                                            <p:strVal val="#ppt_w*0.05"/>
                                          </p:val>
                                        </p:tav>
                                        <p:tav tm="100000">
                                          <p:val>
                                            <p:strVal val="#ppt_w"/>
                                          </p:val>
                                        </p:tav>
                                      </p:tavLst>
                                    </p:anim>
                                    <p:anim calcmode="lin" valueType="num">
                                      <p:cBhvr>
                                        <p:cTn id="19" dur="500" fill="hold"/>
                                        <p:tgtEl>
                                          <p:spTgt spid="48132"/>
                                        </p:tgtEl>
                                        <p:attrNameLst>
                                          <p:attrName>ppt_h</p:attrName>
                                        </p:attrNameLst>
                                      </p:cBhvr>
                                      <p:tavLst>
                                        <p:tav tm="0">
                                          <p:val>
                                            <p:strVal val="#ppt_h"/>
                                          </p:val>
                                        </p:tav>
                                        <p:tav tm="100000">
                                          <p:val>
                                            <p:strVal val="#ppt_h"/>
                                          </p:val>
                                        </p:tav>
                                      </p:tavLst>
                                    </p:anim>
                                    <p:anim calcmode="lin" valueType="num">
                                      <p:cBhvr>
                                        <p:cTn id="20" dur="500" fill="hold"/>
                                        <p:tgtEl>
                                          <p:spTgt spid="48132"/>
                                        </p:tgtEl>
                                        <p:attrNameLst>
                                          <p:attrName>ppt_x</p:attrName>
                                        </p:attrNameLst>
                                      </p:cBhvr>
                                      <p:tavLst>
                                        <p:tav tm="0">
                                          <p:val>
                                            <p:strVal val="#ppt_x-.2"/>
                                          </p:val>
                                        </p:tav>
                                        <p:tav tm="100000">
                                          <p:val>
                                            <p:strVal val="#ppt_x"/>
                                          </p:val>
                                        </p:tav>
                                      </p:tavLst>
                                    </p:anim>
                                    <p:anim calcmode="lin" valueType="num">
                                      <p:cBhvr>
                                        <p:cTn id="21" dur="500" fill="hold"/>
                                        <p:tgtEl>
                                          <p:spTgt spid="48132"/>
                                        </p:tgtEl>
                                        <p:attrNameLst>
                                          <p:attrName>ppt_y</p:attrName>
                                        </p:attrNameLst>
                                      </p:cBhvr>
                                      <p:tavLst>
                                        <p:tav tm="0">
                                          <p:val>
                                            <p:strVal val="#ppt_y"/>
                                          </p:val>
                                        </p:tav>
                                        <p:tav tm="100000">
                                          <p:val>
                                            <p:strVal val="#ppt_y"/>
                                          </p:val>
                                        </p:tav>
                                      </p:tavLst>
                                    </p:anim>
                                    <p:animEffect transition="in" filter="fade">
                                      <p:cBhvr>
                                        <p:cTn id="22" dur="500"/>
                                        <p:tgtEl>
                                          <p:spTgt spid="4813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8157"/>
                                        </p:tgtEl>
                                        <p:attrNameLst>
                                          <p:attrName>style.visibility</p:attrName>
                                        </p:attrNameLst>
                                      </p:cBhvr>
                                      <p:to>
                                        <p:strVal val="visible"/>
                                      </p:to>
                                    </p:set>
                                    <p:animEffect transition="in" filter="box(in)">
                                      <p:cBhvr>
                                        <p:cTn id="27" dur="500"/>
                                        <p:tgtEl>
                                          <p:spTgt spid="48157"/>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48158"/>
                                        </p:tgtEl>
                                        <p:attrNameLst>
                                          <p:attrName>style.visibility</p:attrName>
                                        </p:attrNameLst>
                                      </p:cBhvr>
                                      <p:to>
                                        <p:strVal val="visible"/>
                                      </p:to>
                                    </p:set>
                                    <p:anim calcmode="lin" valueType="num">
                                      <p:cBhvr>
                                        <p:cTn id="32" dur="500" fill="hold"/>
                                        <p:tgtEl>
                                          <p:spTgt spid="48158"/>
                                        </p:tgtEl>
                                        <p:attrNameLst>
                                          <p:attrName>ppt_w</p:attrName>
                                        </p:attrNameLst>
                                      </p:cBhvr>
                                      <p:tavLst>
                                        <p:tav tm="0">
                                          <p:val>
                                            <p:strVal val="#ppt_w*0.05"/>
                                          </p:val>
                                        </p:tav>
                                        <p:tav tm="100000">
                                          <p:val>
                                            <p:strVal val="#ppt_w"/>
                                          </p:val>
                                        </p:tav>
                                      </p:tavLst>
                                    </p:anim>
                                    <p:anim calcmode="lin" valueType="num">
                                      <p:cBhvr>
                                        <p:cTn id="33" dur="500" fill="hold"/>
                                        <p:tgtEl>
                                          <p:spTgt spid="48158"/>
                                        </p:tgtEl>
                                        <p:attrNameLst>
                                          <p:attrName>ppt_h</p:attrName>
                                        </p:attrNameLst>
                                      </p:cBhvr>
                                      <p:tavLst>
                                        <p:tav tm="0">
                                          <p:val>
                                            <p:strVal val="#ppt_h"/>
                                          </p:val>
                                        </p:tav>
                                        <p:tav tm="100000">
                                          <p:val>
                                            <p:strVal val="#ppt_h"/>
                                          </p:val>
                                        </p:tav>
                                      </p:tavLst>
                                    </p:anim>
                                    <p:anim calcmode="lin" valueType="num">
                                      <p:cBhvr>
                                        <p:cTn id="34" dur="500" fill="hold"/>
                                        <p:tgtEl>
                                          <p:spTgt spid="48158"/>
                                        </p:tgtEl>
                                        <p:attrNameLst>
                                          <p:attrName>ppt_x</p:attrName>
                                        </p:attrNameLst>
                                      </p:cBhvr>
                                      <p:tavLst>
                                        <p:tav tm="0">
                                          <p:val>
                                            <p:strVal val="#ppt_x-.2"/>
                                          </p:val>
                                        </p:tav>
                                        <p:tav tm="100000">
                                          <p:val>
                                            <p:strVal val="#ppt_x"/>
                                          </p:val>
                                        </p:tav>
                                      </p:tavLst>
                                    </p:anim>
                                    <p:anim calcmode="lin" valueType="num">
                                      <p:cBhvr>
                                        <p:cTn id="35" dur="500" fill="hold"/>
                                        <p:tgtEl>
                                          <p:spTgt spid="48158"/>
                                        </p:tgtEl>
                                        <p:attrNameLst>
                                          <p:attrName>ppt_y</p:attrName>
                                        </p:attrNameLst>
                                      </p:cBhvr>
                                      <p:tavLst>
                                        <p:tav tm="0">
                                          <p:val>
                                            <p:strVal val="#ppt_y"/>
                                          </p:val>
                                        </p:tav>
                                        <p:tav tm="100000">
                                          <p:val>
                                            <p:strVal val="#ppt_y"/>
                                          </p:val>
                                        </p:tav>
                                      </p:tavLst>
                                    </p:anim>
                                    <p:animEffect transition="in" filter="fade">
                                      <p:cBhvr>
                                        <p:cTn id="36" dur="500"/>
                                        <p:tgtEl>
                                          <p:spTgt spid="48158"/>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48137"/>
                                        </p:tgtEl>
                                        <p:attrNameLst>
                                          <p:attrName>style.visibility</p:attrName>
                                        </p:attrNameLst>
                                      </p:cBhvr>
                                      <p:to>
                                        <p:strVal val="visible"/>
                                      </p:to>
                                    </p:set>
                                    <p:animEffect transition="in" filter="box(in)">
                                      <p:cBhvr>
                                        <p:cTn id="41" dur="500"/>
                                        <p:tgtEl>
                                          <p:spTgt spid="48137"/>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48138"/>
                                        </p:tgtEl>
                                        <p:attrNameLst>
                                          <p:attrName>style.visibility</p:attrName>
                                        </p:attrNameLst>
                                      </p:cBhvr>
                                      <p:to>
                                        <p:strVal val="visible"/>
                                      </p:to>
                                    </p:set>
                                    <p:animEffect transition="in" filter="slide(fromBottom)">
                                      <p:cBhvr>
                                        <p:cTn id="46" dur="500"/>
                                        <p:tgtEl>
                                          <p:spTgt spid="48138"/>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48159"/>
                                        </p:tgtEl>
                                        <p:attrNameLst>
                                          <p:attrName>style.visibility</p:attrName>
                                        </p:attrNameLst>
                                      </p:cBhvr>
                                      <p:to>
                                        <p:strVal val="visible"/>
                                      </p:to>
                                    </p:set>
                                    <p:animEffect transition="in" filter="box(in)">
                                      <p:cBhvr>
                                        <p:cTn id="51" dur="500"/>
                                        <p:tgtEl>
                                          <p:spTgt spid="48159"/>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48161"/>
                                        </p:tgtEl>
                                        <p:attrNameLst>
                                          <p:attrName>style.visibility</p:attrName>
                                        </p:attrNameLst>
                                      </p:cBhvr>
                                      <p:to>
                                        <p:strVal val="visible"/>
                                      </p:to>
                                    </p:set>
                                    <p:animEffect transition="in" filter="slide(fromBottom)">
                                      <p:cBhvr>
                                        <p:cTn id="56" dur="500"/>
                                        <p:tgtEl>
                                          <p:spTgt spid="48161"/>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48140"/>
                                        </p:tgtEl>
                                        <p:attrNameLst>
                                          <p:attrName>style.visibility</p:attrName>
                                        </p:attrNameLst>
                                      </p:cBhvr>
                                      <p:to>
                                        <p:strVal val="visible"/>
                                      </p:to>
                                    </p:set>
                                    <p:animEffect transition="in" filter="box(in)">
                                      <p:cBhvr>
                                        <p:cTn id="61" dur="500"/>
                                        <p:tgtEl>
                                          <p:spTgt spid="48140"/>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48141"/>
                                        </p:tgtEl>
                                        <p:attrNameLst>
                                          <p:attrName>style.visibility</p:attrName>
                                        </p:attrNameLst>
                                      </p:cBhvr>
                                      <p:to>
                                        <p:strVal val="visible"/>
                                      </p:to>
                                    </p:set>
                                    <p:animEffect transition="in" filter="slide(fromBottom)">
                                      <p:cBhvr>
                                        <p:cTn id="66" dur="500"/>
                                        <p:tgtEl>
                                          <p:spTgt spid="48141"/>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48142"/>
                                        </p:tgtEl>
                                        <p:attrNameLst>
                                          <p:attrName>style.visibility</p:attrName>
                                        </p:attrNameLst>
                                      </p:cBhvr>
                                      <p:to>
                                        <p:strVal val="visible"/>
                                      </p:to>
                                    </p:set>
                                    <p:animEffect transition="in" filter="box(in)">
                                      <p:cBhvr>
                                        <p:cTn id="71" dur="500"/>
                                        <p:tgtEl>
                                          <p:spTgt spid="48142"/>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48143"/>
                                        </p:tgtEl>
                                        <p:attrNameLst>
                                          <p:attrName>style.visibility</p:attrName>
                                        </p:attrNameLst>
                                      </p:cBhvr>
                                      <p:to>
                                        <p:strVal val="visible"/>
                                      </p:to>
                                    </p:set>
                                    <p:animEffect transition="in" filter="slide(fromBottom)">
                                      <p:cBhvr>
                                        <p:cTn id="76" dur="500"/>
                                        <p:tgtEl>
                                          <p:spTgt spid="48143"/>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48162"/>
                                        </p:tgtEl>
                                        <p:attrNameLst>
                                          <p:attrName>style.visibility</p:attrName>
                                        </p:attrNameLst>
                                      </p:cBhvr>
                                      <p:to>
                                        <p:strVal val="visible"/>
                                      </p:to>
                                    </p:set>
                                    <p:animEffect transition="in" filter="box(in)">
                                      <p:cBhvr>
                                        <p:cTn id="81" dur="500"/>
                                        <p:tgtEl>
                                          <p:spTgt spid="48162"/>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4" fill="hold" grpId="0" nodeType="clickEffect">
                                  <p:stCondLst>
                                    <p:cond delay="0"/>
                                  </p:stCondLst>
                                  <p:childTnLst>
                                    <p:set>
                                      <p:cBhvr>
                                        <p:cTn id="85" dur="1" fill="hold">
                                          <p:stCondLst>
                                            <p:cond delay="0"/>
                                          </p:stCondLst>
                                        </p:cTn>
                                        <p:tgtEl>
                                          <p:spTgt spid="48163"/>
                                        </p:tgtEl>
                                        <p:attrNameLst>
                                          <p:attrName>style.visibility</p:attrName>
                                        </p:attrNameLst>
                                      </p:cBhvr>
                                      <p:to>
                                        <p:strVal val="visible"/>
                                      </p:to>
                                    </p:set>
                                    <p:animEffect transition="in" filter="slide(fromBottom)">
                                      <p:cBhvr>
                                        <p:cTn id="86" dur="500"/>
                                        <p:tgtEl>
                                          <p:spTgt spid="48163"/>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48145"/>
                                        </p:tgtEl>
                                        <p:attrNameLst>
                                          <p:attrName>style.visibility</p:attrName>
                                        </p:attrNameLst>
                                      </p:cBhvr>
                                      <p:to>
                                        <p:strVal val="visible"/>
                                      </p:to>
                                    </p:set>
                                    <p:animEffect transition="in" filter="box(in)">
                                      <p:cBhvr>
                                        <p:cTn id="91" dur="500"/>
                                        <p:tgtEl>
                                          <p:spTgt spid="48145"/>
                                        </p:tgtEl>
                                      </p:cBhvr>
                                    </p:animEffect>
                                  </p:childTnLst>
                                </p:cTn>
                              </p:par>
                            </p:childTnLst>
                          </p:cTn>
                        </p:par>
                      </p:childTnLst>
                    </p:cTn>
                  </p:par>
                  <p:par>
                    <p:cTn id="92" fill="hold">
                      <p:stCondLst>
                        <p:cond delay="indefinite"/>
                      </p:stCondLst>
                      <p:childTnLst>
                        <p:par>
                          <p:cTn id="93" fill="hold">
                            <p:stCondLst>
                              <p:cond delay="0"/>
                            </p:stCondLst>
                            <p:childTnLst>
                              <p:par>
                                <p:cTn id="94" presetID="12" presetClass="entr" presetSubtype="4" fill="hold" grpId="0" nodeType="clickEffect">
                                  <p:stCondLst>
                                    <p:cond delay="0"/>
                                  </p:stCondLst>
                                  <p:childTnLst>
                                    <p:set>
                                      <p:cBhvr>
                                        <p:cTn id="95" dur="1" fill="hold">
                                          <p:stCondLst>
                                            <p:cond delay="0"/>
                                          </p:stCondLst>
                                        </p:cTn>
                                        <p:tgtEl>
                                          <p:spTgt spid="48146"/>
                                        </p:tgtEl>
                                        <p:attrNameLst>
                                          <p:attrName>style.visibility</p:attrName>
                                        </p:attrNameLst>
                                      </p:cBhvr>
                                      <p:to>
                                        <p:strVal val="visible"/>
                                      </p:to>
                                    </p:set>
                                    <p:animEffect transition="in" filter="slide(fromBottom)">
                                      <p:cBhvr>
                                        <p:cTn id="96" dur="500"/>
                                        <p:tgtEl>
                                          <p:spTgt spid="48146"/>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48147"/>
                                        </p:tgtEl>
                                        <p:attrNameLst>
                                          <p:attrName>style.visibility</p:attrName>
                                        </p:attrNameLst>
                                      </p:cBhvr>
                                      <p:to>
                                        <p:strVal val="visible"/>
                                      </p:to>
                                    </p:set>
                                    <p:animEffect transition="in" filter="box(in)">
                                      <p:cBhvr>
                                        <p:cTn id="101" dur="500"/>
                                        <p:tgtEl>
                                          <p:spTgt spid="48147"/>
                                        </p:tgtEl>
                                      </p:cBhvr>
                                    </p:animEffect>
                                  </p:childTnLst>
                                </p:cTn>
                              </p:par>
                            </p:childTnLst>
                          </p:cTn>
                        </p:par>
                      </p:childTnLst>
                    </p:cTn>
                  </p:par>
                  <p:par>
                    <p:cTn id="102" fill="hold">
                      <p:stCondLst>
                        <p:cond delay="indefinite"/>
                      </p:stCondLst>
                      <p:childTnLst>
                        <p:par>
                          <p:cTn id="103" fill="hold">
                            <p:stCondLst>
                              <p:cond delay="0"/>
                            </p:stCondLst>
                            <p:childTnLst>
                              <p:par>
                                <p:cTn id="104" presetID="12" presetClass="entr" presetSubtype="4" fill="hold" grpId="0" nodeType="clickEffect">
                                  <p:stCondLst>
                                    <p:cond delay="0"/>
                                  </p:stCondLst>
                                  <p:childTnLst>
                                    <p:set>
                                      <p:cBhvr>
                                        <p:cTn id="105" dur="1" fill="hold">
                                          <p:stCondLst>
                                            <p:cond delay="0"/>
                                          </p:stCondLst>
                                        </p:cTn>
                                        <p:tgtEl>
                                          <p:spTgt spid="48148"/>
                                        </p:tgtEl>
                                        <p:attrNameLst>
                                          <p:attrName>style.visibility</p:attrName>
                                        </p:attrNameLst>
                                      </p:cBhvr>
                                      <p:to>
                                        <p:strVal val="visible"/>
                                      </p:to>
                                    </p:set>
                                    <p:animEffect transition="in" filter="slide(fromBottom)">
                                      <p:cBhvr>
                                        <p:cTn id="106" dur="500"/>
                                        <p:tgtEl>
                                          <p:spTgt spid="48148"/>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48150"/>
                                        </p:tgtEl>
                                        <p:attrNameLst>
                                          <p:attrName>style.visibility</p:attrName>
                                        </p:attrNameLst>
                                      </p:cBhvr>
                                      <p:to>
                                        <p:strVal val="visible"/>
                                      </p:to>
                                    </p:set>
                                    <p:animEffect transition="in" filter="box(in)">
                                      <p:cBhvr>
                                        <p:cTn id="111" dur="500"/>
                                        <p:tgtEl>
                                          <p:spTgt spid="48150"/>
                                        </p:tgtEl>
                                      </p:cBhvr>
                                    </p:animEffect>
                                  </p:childTnLst>
                                </p:cTn>
                              </p:par>
                            </p:childTnLst>
                          </p:cTn>
                        </p:par>
                      </p:childTnLst>
                    </p:cTn>
                  </p:par>
                  <p:par>
                    <p:cTn id="112" fill="hold">
                      <p:stCondLst>
                        <p:cond delay="indefinite"/>
                      </p:stCondLst>
                      <p:childTnLst>
                        <p:par>
                          <p:cTn id="113" fill="hold">
                            <p:stCondLst>
                              <p:cond delay="0"/>
                            </p:stCondLst>
                            <p:childTnLst>
                              <p:par>
                                <p:cTn id="114" presetID="12" presetClass="entr" presetSubtype="4" fill="hold" grpId="0" nodeType="clickEffect">
                                  <p:stCondLst>
                                    <p:cond delay="0"/>
                                  </p:stCondLst>
                                  <p:childTnLst>
                                    <p:set>
                                      <p:cBhvr>
                                        <p:cTn id="115" dur="1" fill="hold">
                                          <p:stCondLst>
                                            <p:cond delay="0"/>
                                          </p:stCondLst>
                                        </p:cTn>
                                        <p:tgtEl>
                                          <p:spTgt spid="48151"/>
                                        </p:tgtEl>
                                        <p:attrNameLst>
                                          <p:attrName>style.visibility</p:attrName>
                                        </p:attrNameLst>
                                      </p:cBhvr>
                                      <p:to>
                                        <p:strVal val="visible"/>
                                      </p:to>
                                    </p:set>
                                    <p:animEffect transition="in" filter="slide(fromBottom)">
                                      <p:cBhvr>
                                        <p:cTn id="116" dur="500"/>
                                        <p:tgtEl>
                                          <p:spTgt spid="48151"/>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grpId="0" nodeType="clickEffect">
                                  <p:stCondLst>
                                    <p:cond delay="0"/>
                                  </p:stCondLst>
                                  <p:childTnLst>
                                    <p:set>
                                      <p:cBhvr>
                                        <p:cTn id="120" dur="1" fill="hold">
                                          <p:stCondLst>
                                            <p:cond delay="0"/>
                                          </p:stCondLst>
                                        </p:cTn>
                                        <p:tgtEl>
                                          <p:spTgt spid="48152"/>
                                        </p:tgtEl>
                                        <p:attrNameLst>
                                          <p:attrName>style.visibility</p:attrName>
                                        </p:attrNameLst>
                                      </p:cBhvr>
                                      <p:to>
                                        <p:strVal val="visible"/>
                                      </p:to>
                                    </p:set>
                                    <p:animEffect transition="in" filter="box(in)">
                                      <p:cBhvr>
                                        <p:cTn id="121" dur="500"/>
                                        <p:tgtEl>
                                          <p:spTgt spid="48152"/>
                                        </p:tgtEl>
                                      </p:cBhvr>
                                    </p:animEffect>
                                  </p:childTnLst>
                                </p:cTn>
                              </p:par>
                            </p:childTnLst>
                          </p:cTn>
                        </p:par>
                      </p:childTnLst>
                    </p:cTn>
                  </p:par>
                  <p:par>
                    <p:cTn id="122" fill="hold">
                      <p:stCondLst>
                        <p:cond delay="indefinite"/>
                      </p:stCondLst>
                      <p:childTnLst>
                        <p:par>
                          <p:cTn id="123" fill="hold">
                            <p:stCondLst>
                              <p:cond delay="0"/>
                            </p:stCondLst>
                            <p:childTnLst>
                              <p:par>
                                <p:cTn id="124" presetID="12" presetClass="entr" presetSubtype="4" fill="hold" grpId="0" nodeType="clickEffect">
                                  <p:stCondLst>
                                    <p:cond delay="0"/>
                                  </p:stCondLst>
                                  <p:childTnLst>
                                    <p:set>
                                      <p:cBhvr>
                                        <p:cTn id="125" dur="1" fill="hold">
                                          <p:stCondLst>
                                            <p:cond delay="0"/>
                                          </p:stCondLst>
                                        </p:cTn>
                                        <p:tgtEl>
                                          <p:spTgt spid="48153"/>
                                        </p:tgtEl>
                                        <p:attrNameLst>
                                          <p:attrName>style.visibility</p:attrName>
                                        </p:attrNameLst>
                                      </p:cBhvr>
                                      <p:to>
                                        <p:strVal val="visible"/>
                                      </p:to>
                                    </p:set>
                                    <p:animEffect transition="in" filter="slide(fromBottom)">
                                      <p:cBhvr>
                                        <p:cTn id="126" dur="500"/>
                                        <p:tgtEl>
                                          <p:spTgt spid="48153"/>
                                        </p:tgtEl>
                                      </p:cBhvr>
                                    </p:animEffect>
                                  </p:childTnLst>
                                </p:cTn>
                              </p:par>
                            </p:childTnLst>
                          </p:cTn>
                        </p:par>
                      </p:childTnLst>
                    </p:cTn>
                  </p:par>
                  <p:par>
                    <p:cTn id="127" fill="hold">
                      <p:stCondLst>
                        <p:cond delay="indefinite"/>
                      </p:stCondLst>
                      <p:childTnLst>
                        <p:par>
                          <p:cTn id="128" fill="hold">
                            <p:stCondLst>
                              <p:cond delay="0"/>
                            </p:stCondLst>
                            <p:childTnLst>
                              <p:par>
                                <p:cTn id="129" presetID="4" presetClass="entr" presetSubtype="16" fill="hold" grpId="0" nodeType="clickEffect">
                                  <p:stCondLst>
                                    <p:cond delay="0"/>
                                  </p:stCondLst>
                                  <p:childTnLst>
                                    <p:set>
                                      <p:cBhvr>
                                        <p:cTn id="130" dur="1" fill="hold">
                                          <p:stCondLst>
                                            <p:cond delay="0"/>
                                          </p:stCondLst>
                                        </p:cTn>
                                        <p:tgtEl>
                                          <p:spTgt spid="48154"/>
                                        </p:tgtEl>
                                        <p:attrNameLst>
                                          <p:attrName>style.visibility</p:attrName>
                                        </p:attrNameLst>
                                      </p:cBhvr>
                                      <p:to>
                                        <p:strVal val="visible"/>
                                      </p:to>
                                    </p:set>
                                    <p:animEffect transition="in" filter="box(in)">
                                      <p:cBhvr>
                                        <p:cTn id="131" dur="500"/>
                                        <p:tgtEl>
                                          <p:spTgt spid="48154"/>
                                        </p:tgtEl>
                                      </p:cBhvr>
                                    </p:animEffect>
                                  </p:childTnLst>
                                </p:cTn>
                              </p:par>
                            </p:childTnLst>
                          </p:cTn>
                        </p:par>
                      </p:childTnLst>
                    </p:cTn>
                  </p:par>
                  <p:par>
                    <p:cTn id="132" fill="hold">
                      <p:stCondLst>
                        <p:cond delay="indefinite"/>
                      </p:stCondLst>
                      <p:childTnLst>
                        <p:par>
                          <p:cTn id="133" fill="hold">
                            <p:stCondLst>
                              <p:cond delay="0"/>
                            </p:stCondLst>
                            <p:childTnLst>
                              <p:par>
                                <p:cTn id="134" presetID="12" presetClass="entr" presetSubtype="4" fill="hold" grpId="0" nodeType="clickEffect">
                                  <p:stCondLst>
                                    <p:cond delay="0"/>
                                  </p:stCondLst>
                                  <p:childTnLst>
                                    <p:set>
                                      <p:cBhvr>
                                        <p:cTn id="135" dur="1" fill="hold">
                                          <p:stCondLst>
                                            <p:cond delay="0"/>
                                          </p:stCondLst>
                                        </p:cTn>
                                        <p:tgtEl>
                                          <p:spTgt spid="48155"/>
                                        </p:tgtEl>
                                        <p:attrNameLst>
                                          <p:attrName>style.visibility</p:attrName>
                                        </p:attrNameLst>
                                      </p:cBhvr>
                                      <p:to>
                                        <p:strVal val="visible"/>
                                      </p:to>
                                    </p:set>
                                    <p:animEffect transition="in" filter="slide(fromBottom)">
                                      <p:cBhvr>
                                        <p:cTn id="136" dur="500"/>
                                        <p:tgtEl>
                                          <p:spTgt spid="48155"/>
                                        </p:tgtEl>
                                      </p:cBhvr>
                                    </p:animEffect>
                                  </p:childTnLst>
                                </p:cTn>
                              </p:par>
                            </p:childTnLst>
                          </p:cTn>
                        </p:par>
                      </p:childTnLst>
                    </p:cTn>
                  </p:par>
                  <p:par>
                    <p:cTn id="137" fill="hold">
                      <p:stCondLst>
                        <p:cond delay="indefinite"/>
                      </p:stCondLst>
                      <p:childTnLst>
                        <p:par>
                          <p:cTn id="138" fill="hold">
                            <p:stCondLst>
                              <p:cond delay="0"/>
                            </p:stCondLst>
                            <p:childTnLst>
                              <p:par>
                                <p:cTn id="139" presetID="27" presetClass="entr" presetSubtype="0" fill="hold" grpId="0" nodeType="clickEffect">
                                  <p:stCondLst>
                                    <p:cond delay="0"/>
                                  </p:stCondLst>
                                  <p:iterate type="lt">
                                    <p:tmPct val="50000"/>
                                  </p:iterate>
                                  <p:childTnLst>
                                    <p:set>
                                      <p:cBhvr>
                                        <p:cTn id="140" dur="1" fill="hold">
                                          <p:stCondLst>
                                            <p:cond delay="0"/>
                                          </p:stCondLst>
                                        </p:cTn>
                                        <p:tgtEl>
                                          <p:spTgt spid="48133"/>
                                        </p:tgtEl>
                                        <p:attrNameLst>
                                          <p:attrName>style.visibility</p:attrName>
                                        </p:attrNameLst>
                                      </p:cBhvr>
                                      <p:to>
                                        <p:strVal val="visible"/>
                                      </p:to>
                                    </p:set>
                                    <p:anim calcmode="discrete" valueType="clr">
                                      <p:cBhvr override="childStyle">
                                        <p:cTn id="141" dur="80"/>
                                        <p:tgtEl>
                                          <p:spTgt spid="48133"/>
                                        </p:tgtEl>
                                        <p:attrNameLst>
                                          <p:attrName>style.color</p:attrName>
                                        </p:attrNameLst>
                                      </p:cBhvr>
                                      <p:tavLst>
                                        <p:tav tm="0">
                                          <p:val>
                                            <p:clrVal>
                                              <a:schemeClr val="accent2"/>
                                            </p:clrVal>
                                          </p:val>
                                        </p:tav>
                                        <p:tav tm="50000">
                                          <p:val>
                                            <p:clrVal>
                                              <a:schemeClr val="hlink"/>
                                            </p:clrVal>
                                          </p:val>
                                        </p:tav>
                                      </p:tavLst>
                                    </p:anim>
                                    <p:anim calcmode="discrete" valueType="clr">
                                      <p:cBhvr>
                                        <p:cTn id="142" dur="80"/>
                                        <p:tgtEl>
                                          <p:spTgt spid="48133"/>
                                        </p:tgtEl>
                                        <p:attrNameLst>
                                          <p:attrName>fillcolor</p:attrName>
                                        </p:attrNameLst>
                                      </p:cBhvr>
                                      <p:tavLst>
                                        <p:tav tm="0">
                                          <p:val>
                                            <p:clrVal>
                                              <a:schemeClr val="accent2"/>
                                            </p:clrVal>
                                          </p:val>
                                        </p:tav>
                                        <p:tav tm="50000">
                                          <p:val>
                                            <p:clrVal>
                                              <a:schemeClr val="hlink"/>
                                            </p:clrVal>
                                          </p:val>
                                        </p:tav>
                                      </p:tavLst>
                                    </p:anim>
                                    <p:set>
                                      <p:cBhvr>
                                        <p:cTn id="143" dur="80"/>
                                        <p:tgtEl>
                                          <p:spTgt spid="48133"/>
                                        </p:tgtEl>
                                        <p:attrNameLst>
                                          <p:attrName>fill.type</p:attrName>
                                        </p:attrNameLst>
                                      </p:cBhvr>
                                      <p:to>
                                        <p:strVal val="solid"/>
                                      </p:to>
                                    </p:set>
                                  </p:childTnLst>
                                </p:cTn>
                              </p:par>
                            </p:childTnLst>
                          </p:cTn>
                        </p:par>
                      </p:childTnLst>
                    </p:cTn>
                  </p:par>
                  <p:par>
                    <p:cTn id="144" fill="hold">
                      <p:stCondLst>
                        <p:cond delay="indefinite"/>
                      </p:stCondLst>
                      <p:childTnLst>
                        <p:par>
                          <p:cTn id="145" fill="hold">
                            <p:stCondLst>
                              <p:cond delay="0"/>
                            </p:stCondLst>
                            <p:childTnLst>
                              <p:par>
                                <p:cTn id="146" presetID="12" presetClass="entr" presetSubtype="4" fill="hold" grpId="0" nodeType="clickEffect">
                                  <p:stCondLst>
                                    <p:cond delay="0"/>
                                  </p:stCondLst>
                                  <p:childTnLst>
                                    <p:set>
                                      <p:cBhvr>
                                        <p:cTn id="147" dur="1" fill="hold">
                                          <p:stCondLst>
                                            <p:cond delay="0"/>
                                          </p:stCondLst>
                                        </p:cTn>
                                        <p:tgtEl>
                                          <p:spTgt spid="48139"/>
                                        </p:tgtEl>
                                        <p:attrNameLst>
                                          <p:attrName>style.visibility</p:attrName>
                                        </p:attrNameLst>
                                      </p:cBhvr>
                                      <p:to>
                                        <p:strVal val="visible"/>
                                      </p:to>
                                    </p:set>
                                    <p:animEffect transition="in" filter="slide(fromBottom)">
                                      <p:cBhvr>
                                        <p:cTn id="148" dur="500"/>
                                        <p:tgtEl>
                                          <p:spTgt spid="48139"/>
                                        </p:tgtEl>
                                      </p:cBhvr>
                                    </p:animEffect>
                                  </p:childTnLst>
                                </p:cTn>
                              </p:par>
                            </p:childTnLst>
                          </p:cTn>
                        </p:par>
                      </p:childTnLst>
                    </p:cTn>
                  </p:par>
                  <p:par>
                    <p:cTn id="149" fill="hold">
                      <p:stCondLst>
                        <p:cond delay="indefinite"/>
                      </p:stCondLst>
                      <p:childTnLst>
                        <p:par>
                          <p:cTn id="150" fill="hold">
                            <p:stCondLst>
                              <p:cond delay="0"/>
                            </p:stCondLst>
                            <p:childTnLst>
                              <p:par>
                                <p:cTn id="151" presetID="12" presetClass="entr" presetSubtype="4" fill="hold" grpId="0" nodeType="clickEffect">
                                  <p:stCondLst>
                                    <p:cond delay="0"/>
                                  </p:stCondLst>
                                  <p:childTnLst>
                                    <p:set>
                                      <p:cBhvr>
                                        <p:cTn id="152" dur="1" fill="hold">
                                          <p:stCondLst>
                                            <p:cond delay="0"/>
                                          </p:stCondLst>
                                        </p:cTn>
                                        <p:tgtEl>
                                          <p:spTgt spid="48144"/>
                                        </p:tgtEl>
                                        <p:attrNameLst>
                                          <p:attrName>style.visibility</p:attrName>
                                        </p:attrNameLst>
                                      </p:cBhvr>
                                      <p:to>
                                        <p:strVal val="visible"/>
                                      </p:to>
                                    </p:set>
                                    <p:animEffect transition="in" filter="slide(fromBottom)">
                                      <p:cBhvr>
                                        <p:cTn id="153" dur="500"/>
                                        <p:tgtEl>
                                          <p:spTgt spid="48144"/>
                                        </p:tgtEl>
                                      </p:cBhvr>
                                    </p:animEffect>
                                  </p:childTnLst>
                                </p:cTn>
                              </p:par>
                            </p:childTnLst>
                          </p:cTn>
                        </p:par>
                      </p:childTnLst>
                    </p:cTn>
                  </p:par>
                  <p:par>
                    <p:cTn id="154" fill="hold">
                      <p:stCondLst>
                        <p:cond delay="indefinite"/>
                      </p:stCondLst>
                      <p:childTnLst>
                        <p:par>
                          <p:cTn id="155" fill="hold">
                            <p:stCondLst>
                              <p:cond delay="0"/>
                            </p:stCondLst>
                            <p:childTnLst>
                              <p:par>
                                <p:cTn id="156" presetID="12" presetClass="entr" presetSubtype="4" fill="hold" grpId="0" nodeType="clickEffect">
                                  <p:stCondLst>
                                    <p:cond delay="0"/>
                                  </p:stCondLst>
                                  <p:childTnLst>
                                    <p:set>
                                      <p:cBhvr>
                                        <p:cTn id="157" dur="1" fill="hold">
                                          <p:stCondLst>
                                            <p:cond delay="0"/>
                                          </p:stCondLst>
                                        </p:cTn>
                                        <p:tgtEl>
                                          <p:spTgt spid="48149"/>
                                        </p:tgtEl>
                                        <p:attrNameLst>
                                          <p:attrName>style.visibility</p:attrName>
                                        </p:attrNameLst>
                                      </p:cBhvr>
                                      <p:to>
                                        <p:strVal val="visible"/>
                                      </p:to>
                                    </p:set>
                                    <p:animEffect transition="in" filter="slide(fromBottom)">
                                      <p:cBhvr>
                                        <p:cTn id="158" dur="500"/>
                                        <p:tgtEl>
                                          <p:spTgt spid="48149"/>
                                        </p:tgtEl>
                                      </p:cBhvr>
                                    </p:animEffect>
                                  </p:childTnLst>
                                </p:cTn>
                              </p:par>
                            </p:childTnLst>
                          </p:cTn>
                        </p:par>
                      </p:childTnLst>
                    </p:cTn>
                  </p:par>
                  <p:par>
                    <p:cTn id="159" fill="hold">
                      <p:stCondLst>
                        <p:cond delay="indefinite"/>
                      </p:stCondLst>
                      <p:childTnLst>
                        <p:par>
                          <p:cTn id="160" fill="hold">
                            <p:stCondLst>
                              <p:cond delay="0"/>
                            </p:stCondLst>
                            <p:childTnLst>
                              <p:par>
                                <p:cTn id="161" presetID="12" presetClass="entr" presetSubtype="4" fill="hold" grpId="0" nodeType="clickEffect">
                                  <p:stCondLst>
                                    <p:cond delay="0"/>
                                  </p:stCondLst>
                                  <p:childTnLst>
                                    <p:set>
                                      <p:cBhvr>
                                        <p:cTn id="162" dur="1" fill="hold">
                                          <p:stCondLst>
                                            <p:cond delay="0"/>
                                          </p:stCondLst>
                                        </p:cTn>
                                        <p:tgtEl>
                                          <p:spTgt spid="48156"/>
                                        </p:tgtEl>
                                        <p:attrNameLst>
                                          <p:attrName>style.visibility</p:attrName>
                                        </p:attrNameLst>
                                      </p:cBhvr>
                                      <p:to>
                                        <p:strVal val="visible"/>
                                      </p:to>
                                    </p:set>
                                    <p:animEffect transition="in" filter="slide(fromBottom)">
                                      <p:cBhvr>
                                        <p:cTn id="163" dur="500"/>
                                        <p:tgtEl>
                                          <p:spTgt spid="48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animBg="1"/>
      <p:bldP spid="48132" grpId="0"/>
      <p:bldP spid="48133" grpId="0"/>
      <p:bldP spid="48137" grpId="0" animBg="1"/>
      <p:bldP spid="48138" grpId="0"/>
      <p:bldP spid="48139" grpId="0"/>
      <p:bldP spid="48140" grpId="0" animBg="1"/>
      <p:bldP spid="48141" grpId="0"/>
      <p:bldP spid="48142" grpId="0" animBg="1"/>
      <p:bldP spid="48143" grpId="0"/>
      <p:bldP spid="48144" grpId="0"/>
      <p:bldP spid="48145" grpId="0" animBg="1"/>
      <p:bldP spid="48146" grpId="0"/>
      <p:bldP spid="48147" grpId="0" animBg="1"/>
      <p:bldP spid="48148" grpId="0"/>
      <p:bldP spid="48149" grpId="0"/>
      <p:bldP spid="48150" grpId="0" animBg="1"/>
      <p:bldP spid="48151" grpId="0"/>
      <p:bldP spid="48152" grpId="0" animBg="1"/>
      <p:bldP spid="48153" grpId="0"/>
      <p:bldP spid="48154" grpId="0" animBg="1"/>
      <p:bldP spid="48155" grpId="0"/>
      <p:bldP spid="48156" grpId="0"/>
      <p:bldP spid="48157" grpId="0" animBg="1"/>
      <p:bldP spid="48158" grpId="0"/>
      <p:bldP spid="48159" grpId="0" animBg="1"/>
      <p:bldP spid="48161" grpId="0"/>
      <p:bldP spid="48162" grpId="0" animBg="1"/>
      <p:bldP spid="481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152" name="Picture 10"/>
          <p:cNvPicPr>
            <a:picLocks noChangeAspect="1"/>
          </p:cNvPicPr>
          <p:nvPr/>
        </p:nvPicPr>
        <p:blipFill>
          <a:blip r:embed="rId2"/>
          <a:srcRect t="28691" b="8014"/>
          <a:stretch>
            <a:fillRect/>
          </a:stretch>
        </p:blipFill>
        <p:spPr>
          <a:xfrm>
            <a:off x="6876653" y="4220922"/>
            <a:ext cx="2003822" cy="1422798"/>
          </a:xfrm>
          <a:prstGeom prst="ellipse">
            <a:avLst/>
          </a:prstGeom>
          <a:noFill/>
          <a:ln w="9525">
            <a:noFill/>
          </a:ln>
          <a:effectLst>
            <a:reflection blurRad="6350" stA="50000" endA="300" endPos="55000" dir="5400000" sy="-100000" algn="bl" rotWithShape="0"/>
          </a:effectLst>
        </p:spPr>
      </p:pic>
      <p:sp>
        <p:nvSpPr>
          <p:cNvPr id="5" name="Rectangle 3"/>
          <p:cNvSpPr txBox="1">
            <a:spLocks noRot="1"/>
          </p:cNvSpPr>
          <p:nvPr/>
        </p:nvSpPr>
        <p:spPr>
          <a:xfrm>
            <a:off x="251460" y="1512570"/>
            <a:ext cx="8317865" cy="3077845"/>
          </a:xfrm>
          <a:prstGeom prst="rect">
            <a:avLst/>
          </a:prstGeom>
          <a:noFill/>
          <a:ln w="9525">
            <a:noFill/>
          </a:ln>
        </p:spPr>
        <p:txBody>
          <a:bodyPr anchor="t" anchorCtr="0"/>
          <a:lstStyle/>
          <a:p>
            <a:pPr eaLnBrk="0" hangingPunct="0">
              <a:lnSpc>
                <a:spcPct val="150000"/>
              </a:lnSpc>
            </a:pPr>
            <a:r>
              <a:rPr lang="zh-CN" altLang="en-US" sz="2400" b="1">
                <a:latin typeface="黑体" panose="02010609060101010101" pitchFamily="49" charset="-122"/>
                <a:ea typeface="黑体" panose="02010609060101010101" pitchFamily="49" charset="-122"/>
              </a:rPr>
              <a:t>“关关雎鸠，在河之洲，窈窕淑女，君子好逑。”——</a:t>
            </a:r>
            <a:r>
              <a:rPr lang="zh-CN" altLang="en-US" sz="2400" b="1">
                <a:solidFill>
                  <a:srgbClr val="C00000"/>
                </a:solidFill>
                <a:latin typeface="黑体" panose="02010609060101010101" pitchFamily="49" charset="-122"/>
                <a:ea typeface="黑体" panose="02010609060101010101" pitchFamily="49" charset="-122"/>
              </a:rPr>
              <a:t>追求</a:t>
            </a:r>
            <a:endParaRPr lang="zh-CN" altLang="en-US" sz="2400" b="1">
              <a:latin typeface="黑体" panose="02010609060101010101" pitchFamily="49" charset="-122"/>
              <a:ea typeface="黑体" panose="02010609060101010101" pitchFamily="49" charset="-122"/>
            </a:endParaRPr>
          </a:p>
          <a:p>
            <a:pPr eaLnBrk="0" hangingPunct="0">
              <a:lnSpc>
                <a:spcPct val="150000"/>
              </a:lnSpc>
            </a:pPr>
            <a:r>
              <a:rPr lang="en-US" altLang="zh-CN" sz="2400" b="1">
                <a:latin typeface="黑体" panose="02010609060101010101" pitchFamily="49" charset="-122"/>
                <a:ea typeface="黑体" panose="02010609060101010101" pitchFamily="49" charset="-122"/>
              </a:rPr>
              <a:t> </a:t>
            </a:r>
            <a:r>
              <a:rPr lang="zh-CN" altLang="en-US" sz="2400" b="1">
                <a:solidFill>
                  <a:srgbClr val="1F2DA8"/>
                </a:solidFill>
                <a:latin typeface="黑体" panose="02010609060101010101" pitchFamily="49" charset="-122"/>
                <a:ea typeface="黑体" panose="02010609060101010101" pitchFamily="49" charset="-122"/>
              </a:rPr>
              <a:t>“一日不见，如三月兮；一日不见，如三秋兮；一日不见，如三岁兮。”</a:t>
            </a:r>
            <a:r>
              <a:rPr lang="en-US" altLang="zh-CN" sz="2400" b="1">
                <a:latin typeface="黑体" panose="02010609060101010101" pitchFamily="49" charset="-122"/>
                <a:ea typeface="黑体" panose="02010609060101010101" pitchFamily="49" charset="-122"/>
              </a:rPr>
              <a:t> </a:t>
            </a:r>
            <a:r>
              <a:rPr lang="zh-CN" altLang="en-US" sz="2400" b="1">
                <a:latin typeface="黑体" panose="02010609060101010101" pitchFamily="49" charset="-122"/>
                <a:ea typeface="黑体" panose="02010609060101010101" pitchFamily="49" charset="-122"/>
              </a:rPr>
              <a:t>——</a:t>
            </a:r>
            <a:r>
              <a:rPr lang="zh-CN" altLang="en-US" sz="2400" b="1">
                <a:solidFill>
                  <a:srgbClr val="C00000"/>
                </a:solidFill>
                <a:latin typeface="黑体" panose="02010609060101010101" pitchFamily="49" charset="-122"/>
                <a:ea typeface="黑体" panose="02010609060101010101" pitchFamily="49" charset="-122"/>
              </a:rPr>
              <a:t>相思</a:t>
            </a:r>
            <a:endParaRPr lang="zh-CN" altLang="en-US" sz="2400" b="1">
              <a:latin typeface="黑体" panose="02010609060101010101" pitchFamily="49" charset="-122"/>
              <a:ea typeface="黑体" panose="02010609060101010101" pitchFamily="49" charset="-122"/>
            </a:endParaRPr>
          </a:p>
          <a:p>
            <a:pPr eaLnBrk="0" hangingPunct="0">
              <a:lnSpc>
                <a:spcPct val="150000"/>
              </a:lnSpc>
            </a:pPr>
            <a:r>
              <a:rPr lang="zh-CN" altLang="en-US" sz="2400" b="1">
                <a:latin typeface="黑体" panose="02010609060101010101" pitchFamily="49" charset="-122"/>
                <a:ea typeface="黑体" panose="02010609060101010101" pitchFamily="49" charset="-122"/>
              </a:rPr>
              <a:t>“衣带渐宽终不悔，为伊消得人憔悴。”——</a:t>
            </a:r>
            <a:r>
              <a:rPr lang="zh-CN" altLang="en-US" sz="2400" b="1">
                <a:solidFill>
                  <a:srgbClr val="C00000"/>
                </a:solidFill>
                <a:latin typeface="黑体" panose="02010609060101010101" pitchFamily="49" charset="-122"/>
                <a:ea typeface="黑体" panose="02010609060101010101" pitchFamily="49" charset="-122"/>
              </a:rPr>
              <a:t>无悔</a:t>
            </a:r>
            <a:r>
              <a:rPr lang="zh-CN" altLang="en-US" sz="2400" b="1">
                <a:latin typeface="黑体" panose="02010609060101010101" pitchFamily="49" charset="-122"/>
                <a:ea typeface="黑体" panose="02010609060101010101" pitchFamily="49" charset="-122"/>
              </a:rPr>
              <a:t>；</a:t>
            </a:r>
            <a:endParaRPr lang="zh-CN" altLang="en-US" sz="2400" b="1">
              <a:latin typeface="黑体" panose="02010609060101010101" pitchFamily="49" charset="-122"/>
              <a:ea typeface="黑体" panose="02010609060101010101" pitchFamily="49" charset="-122"/>
            </a:endParaRPr>
          </a:p>
          <a:p>
            <a:pPr eaLnBrk="0" hangingPunct="0">
              <a:lnSpc>
                <a:spcPct val="150000"/>
              </a:lnSpc>
            </a:pPr>
            <a:r>
              <a:rPr lang="zh-CN" altLang="en-US" sz="2400" b="1">
                <a:solidFill>
                  <a:srgbClr val="1F2DA8"/>
                </a:solidFill>
                <a:latin typeface="黑体" panose="02010609060101010101" pitchFamily="49" charset="-122"/>
                <a:ea typeface="黑体" panose="02010609060101010101" pitchFamily="49" charset="-122"/>
              </a:rPr>
              <a:t>“执子之手，与子偕老。”</a:t>
            </a:r>
            <a:r>
              <a:rPr lang="zh-CN" altLang="en-US" sz="2400" b="1">
                <a:latin typeface="黑体" panose="02010609060101010101" pitchFamily="49" charset="-122"/>
                <a:ea typeface="黑体" panose="02010609060101010101" pitchFamily="49" charset="-122"/>
              </a:rPr>
              <a:t>——</a:t>
            </a:r>
            <a:r>
              <a:rPr lang="zh-CN" altLang="en-US" sz="2400" b="1">
                <a:solidFill>
                  <a:srgbClr val="C00000"/>
                </a:solidFill>
                <a:latin typeface="黑体" panose="02010609060101010101" pitchFamily="49" charset="-122"/>
                <a:ea typeface="黑体" panose="02010609060101010101" pitchFamily="49" charset="-122"/>
              </a:rPr>
              <a:t>忠贞</a:t>
            </a:r>
            <a:endParaRPr lang="zh-CN" altLang="en-US" sz="2400" b="1">
              <a:solidFill>
                <a:srgbClr val="C00000"/>
              </a:solidFill>
              <a:latin typeface="黑体" panose="02010609060101010101" pitchFamily="49" charset="-122"/>
              <a:ea typeface="黑体" panose="02010609060101010101" pitchFamily="49" charset="-122"/>
            </a:endParaRPr>
          </a:p>
        </p:txBody>
      </p:sp>
      <p:sp>
        <p:nvSpPr>
          <p:cNvPr id="57346" name="矩形 1"/>
          <p:cNvSpPr/>
          <p:nvPr/>
        </p:nvSpPr>
        <p:spPr>
          <a:xfrm>
            <a:off x="2700020" y="836930"/>
            <a:ext cx="5060950" cy="522288"/>
          </a:xfrm>
          <a:prstGeom prst="rect">
            <a:avLst/>
          </a:prstGeom>
          <a:noFill/>
          <a:ln w="9525">
            <a:noFill/>
          </a:ln>
        </p:spPr>
        <p:txBody>
          <a:bodyPr wrap="square" anchor="t" anchorCtr="0">
            <a:spAutoFit/>
          </a:bodyPr>
          <a:lstStyle/>
          <a:p>
            <a:pPr eaLnBrk="0" hangingPunct="0"/>
            <a:r>
              <a:rPr lang="zh-CN" altLang="en-US" sz="2800" b="1">
                <a:latin typeface="黑体" panose="02010609060101010101" pitchFamily="49" charset="-122"/>
                <a:ea typeface="黑体" panose="02010609060101010101" pitchFamily="49" charset="-122"/>
              </a:rPr>
              <a:t>爱情</a:t>
            </a:r>
            <a:r>
              <a:rPr lang="en-US" altLang="zh-CN" sz="2800" b="1">
                <a:latin typeface="黑体" panose="02010609060101010101" pitchFamily="49" charset="-122"/>
                <a:ea typeface="黑体" panose="02010609060101010101" pitchFamily="49" charset="-122"/>
              </a:rPr>
              <a:t>——</a:t>
            </a:r>
            <a:r>
              <a:rPr lang="zh-CN" altLang="en-US" sz="2800" b="1">
                <a:latin typeface="黑体" panose="02010609060101010101" pitchFamily="49" charset="-122"/>
                <a:ea typeface="黑体" panose="02010609060101010101" pitchFamily="49" charset="-122"/>
              </a:rPr>
              <a:t>人类的永恒主题</a:t>
            </a:r>
            <a:endParaRPr lang="zh-CN" altLang="en-US" sz="2800" b="1">
              <a:latin typeface="黑体" panose="02010609060101010101" pitchFamily="49" charset="-122"/>
              <a:ea typeface="黑体" panose="02010609060101010101" pitchFamily="49" charset="-122"/>
            </a:endParaRPr>
          </a:p>
        </p:txBody>
      </p:sp>
      <p:sp>
        <p:nvSpPr>
          <p:cNvPr id="6151" name="Rectangle 3"/>
          <p:cNvSpPr txBox="1">
            <a:spLocks noRot="1"/>
          </p:cNvSpPr>
          <p:nvPr/>
        </p:nvSpPr>
        <p:spPr>
          <a:xfrm>
            <a:off x="179705" y="5123180"/>
            <a:ext cx="7825740" cy="1457325"/>
          </a:xfrm>
          <a:prstGeom prst="rect">
            <a:avLst/>
          </a:prstGeom>
          <a:noFill/>
          <a:ln w="9525">
            <a:noFill/>
          </a:ln>
        </p:spPr>
        <p:txBody>
          <a:bodyPr anchor="t" anchorCtr="0"/>
          <a:lstStyle/>
          <a:p>
            <a:pPr marL="227330" indent="718820" eaLnBrk="0" hangingPunct="0"/>
            <a:r>
              <a:rPr lang="zh-CN" altLang="en-US" sz="2400" b="1">
                <a:solidFill>
                  <a:srgbClr val="FF0000"/>
                </a:solidFill>
                <a:latin typeface="黑体" panose="02010609060101010101" pitchFamily="49" charset="-122"/>
                <a:ea typeface="黑体" panose="02010609060101010101" pitchFamily="49" charset="-122"/>
              </a:rPr>
              <a:t>可见，爱情，酸甜苦辣。今天，让我们走进《诗经》之名篇《氓》，去领略女主人公的悲欢离合吧。</a:t>
            </a:r>
            <a:endParaRPr lang="zh-CN" altLang="en-US" sz="2400" b="1">
              <a:solidFill>
                <a:srgbClr val="FF0000"/>
              </a:solidFill>
              <a:latin typeface="黑体" panose="02010609060101010101" pitchFamily="49" charset="-122"/>
              <a:ea typeface="黑体" panose="02010609060101010101" pitchFamily="49" charset="-122"/>
            </a:endParaRPr>
          </a:p>
        </p:txBody>
      </p:sp>
      <p:grpSp>
        <p:nvGrpSpPr>
          <p:cNvPr id="15364" name="组合 6"/>
          <p:cNvGrpSpPr/>
          <p:nvPr/>
        </p:nvGrpSpPr>
        <p:grpSpPr>
          <a:xfrm>
            <a:off x="179470" y="376931"/>
            <a:ext cx="2211221" cy="970912"/>
            <a:chOff x="638806" y="522695"/>
            <a:chExt cx="3149846" cy="1295480"/>
          </a:xfrm>
        </p:grpSpPr>
        <p:sp>
          <p:nvSpPr>
            <p:cNvPr id="8" name="平行四边形 7"/>
            <p:cNvSpPr/>
            <p:nvPr/>
          </p:nvSpPr>
          <p:spPr>
            <a:xfrm>
              <a:off x="1087982" y="598573"/>
              <a:ext cx="2700670" cy="699576"/>
            </a:xfrm>
            <a:prstGeom prst="parallelogram">
              <a:avLst/>
            </a:prstGeom>
            <a:solidFill>
              <a:srgbClr val="8D5219"/>
            </a:solidFill>
            <a:ln>
              <a:solidFill>
                <a:srgbClr val="9B59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5366" name="Rectangle 18"/>
            <p:cNvSpPr/>
            <p:nvPr/>
          </p:nvSpPr>
          <p:spPr>
            <a:xfrm>
              <a:off x="1720171" y="709939"/>
              <a:ext cx="1953821" cy="1108236"/>
            </a:xfrm>
            <a:prstGeom prst="rect">
              <a:avLst/>
            </a:prstGeom>
            <a:noFill/>
            <a:ln w="9525">
              <a:noFill/>
            </a:ln>
          </p:spPr>
          <p:txBody>
            <a:bodyPr wrap="none" lIns="0" tIns="0" rIns="0" bIns="0" anchor="t" anchorCtr="0">
              <a:spAutoFit/>
            </a:bodyPr>
            <a:lstStyle/>
            <a:p>
              <a:r>
                <a:rPr lang="zh-CN" altLang="en-US" sz="2700">
                  <a:solidFill>
                    <a:schemeClr val="bg1"/>
                  </a:solidFill>
                  <a:latin typeface="隶书" panose="02010509060101010101" pitchFamily="49" charset="-122"/>
                  <a:ea typeface="隶书" panose="02010509060101010101" pitchFamily="49" charset="-122"/>
                  <a:sym typeface="Arial" panose="020B0604020202020204" pitchFamily="34" charset="0"/>
                </a:rPr>
                <a:t>情境导入</a:t>
              </a:r>
              <a:endParaRPr lang="en-US" altLang="zh-CN" sz="2700">
                <a:solidFill>
                  <a:schemeClr val="bg1"/>
                </a:solidFill>
                <a:latin typeface="Arial" panose="020B0604020202020204" pitchFamily="34" charset="0"/>
                <a:ea typeface="方正姚体" panose="02010601030101010101" pitchFamily="2" charset="-122"/>
              </a:endParaRPr>
            </a:p>
            <a:p>
              <a:endParaRPr lang="en-US" altLang="zh-CN" sz="2700">
                <a:solidFill>
                  <a:schemeClr val="bg1"/>
                </a:solidFill>
                <a:latin typeface="Arial" panose="020B0604020202020204" pitchFamily="34" charset="0"/>
                <a:ea typeface="方正姚体" panose="02010601030101010101" pitchFamily="2" charset="-122"/>
                <a:sym typeface="Arial" panose="020B0604020202020204" pitchFamily="34" charset="0"/>
              </a:endParaRPr>
            </a:p>
          </p:txBody>
        </p:sp>
        <p:grpSp>
          <p:nvGrpSpPr>
            <p:cNvPr id="15367" name="组合 10"/>
            <p:cNvGrpSpPr/>
            <p:nvPr/>
          </p:nvGrpSpPr>
          <p:grpSpPr>
            <a:xfrm>
              <a:off x="638806" y="522695"/>
              <a:ext cx="898353" cy="827514"/>
              <a:chOff x="2068545" y="2690254"/>
              <a:chExt cx="2199969" cy="2026492"/>
            </a:xfrm>
          </p:grpSpPr>
          <p:sp>
            <p:nvSpPr>
              <p:cNvPr id="12" name="椭圆 11"/>
              <p:cNvSpPr/>
              <p:nvPr/>
            </p:nvSpPr>
            <p:spPr>
              <a:xfrm>
                <a:off x="2068545" y="2690254"/>
                <a:ext cx="2199969" cy="20264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3" name="椭圆 12"/>
              <p:cNvSpPr/>
              <p:nvPr/>
            </p:nvSpPr>
            <p:spPr bwMode="auto">
              <a:xfrm>
                <a:off x="2263068" y="2807290"/>
                <a:ext cx="1853018" cy="1853016"/>
              </a:xfrm>
              <a:prstGeom prst="ellipse">
                <a:avLst/>
              </a:prstGeom>
              <a:blipFill>
                <a:blip r:embed="rId3"/>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3" tIns="45716" rIns="91433" bIns="45716" numCol="1" rtlCol="0" anchor="t" anchorCtr="0" compatLnSpc="1"/>
              <a:lstStyle/>
              <a:p>
                <a:pPr defTabSz="914400" fontAlgn="base"/>
                <a:endParaRPr lang="zh-CN" altLang="en-US" sz="2700" strike="noStrike" noProof="1">
                  <a:solidFill>
                    <a:schemeClr val="bg1"/>
                  </a:solidFill>
                  <a:latin typeface="微软雅黑" panose="020B0503020204020204" charset="-122"/>
                  <a:ea typeface="微软雅黑" panose="020B0503020204020204" charset="-122"/>
                  <a:cs typeface="+mn-ea"/>
                  <a:sym typeface="+mn-lt"/>
                </a:endParaRPr>
              </a:p>
            </p:txBody>
          </p:sp>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6151"/>
                                        </p:tgtEl>
                                        <p:attrNameLst>
                                          <p:attrName>style.visibility</p:attrName>
                                        </p:attrNameLst>
                                      </p:cBhvr>
                                      <p:to>
                                        <p:strVal val="visible"/>
                                      </p:to>
                                    </p:set>
                                    <p:anim calcmode="lin" valueType="num">
                                      <p:cBhvr>
                                        <p:cTn id="14" dur="500" fill="hold"/>
                                        <p:tgtEl>
                                          <p:spTgt spid="6151"/>
                                        </p:tgtEl>
                                        <p:attrNameLst>
                                          <p:attrName>ppt_w</p:attrName>
                                        </p:attrNameLst>
                                      </p:cBhvr>
                                      <p:tavLst>
                                        <p:tav tm="0">
                                          <p:val>
                                            <p:fltVal val="0"/>
                                          </p:val>
                                        </p:tav>
                                        <p:tav tm="100000">
                                          <p:val>
                                            <p:strVal val="#ppt_w"/>
                                          </p:val>
                                        </p:tav>
                                      </p:tavLst>
                                    </p:anim>
                                    <p:anim calcmode="lin" valueType="num">
                                      <p:cBhvr>
                                        <p:cTn id="15" dur="500" fill="hold"/>
                                        <p:tgtEl>
                                          <p:spTgt spid="6151"/>
                                        </p:tgtEl>
                                        <p:attrNameLst>
                                          <p:attrName>ppt_h</p:attrName>
                                        </p:attrNameLst>
                                      </p:cBhvr>
                                      <p:tavLst>
                                        <p:tav tm="0">
                                          <p:val>
                                            <p:fltVal val="0"/>
                                          </p:val>
                                        </p:tav>
                                        <p:tav tm="100000">
                                          <p:val>
                                            <p:strVal val="#ppt_h"/>
                                          </p:val>
                                        </p:tav>
                                      </p:tavLst>
                                    </p:anim>
                                    <p:anim calcmode="lin" valueType="num">
                                      <p:cBhvr>
                                        <p:cTn id="16" dur="500" fill="hold"/>
                                        <p:tgtEl>
                                          <p:spTgt spid="6151"/>
                                        </p:tgtEl>
                                        <p:attrNameLst>
                                          <p:attrName>style.rotation</p:attrName>
                                        </p:attrNameLst>
                                      </p:cBhvr>
                                      <p:tavLst>
                                        <p:tav tm="0">
                                          <p:val>
                                            <p:fltVal val="360"/>
                                          </p:val>
                                        </p:tav>
                                        <p:tav tm="100000">
                                          <p:val>
                                            <p:fltVal val="0"/>
                                          </p:val>
                                        </p:tav>
                                      </p:tavLst>
                                    </p:anim>
                                    <p:animEffect transition="in" filter="fade">
                                      <p:cBhvr>
                                        <p:cTn id="17"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5777" name="灯片编号占位符 5"/>
          <p:cNvSpPr>
            <a:spLocks noGrp="1"/>
          </p:cNvSpPr>
          <p:nvPr>
            <p:ph type="sldNum" sz="quarter" idx="4"/>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pPr>
            <a:fld id="{9A0DB2DC-4C9A-4742-B13C-FB6460FD3503}" type="slidenum">
              <a:rPr lang="en-US" altLang="zh-CN" sz="1400">
                <a:solidFill>
                  <a:srgbClr val="000000"/>
                </a:solidFill>
                <a:latin typeface="Arial" panose="020B0604020202020204" pitchFamily="34" charset="0"/>
              </a:rPr>
            </a:fld>
            <a:endParaRPr lang="en-US" altLang="zh-CN" sz="1400">
              <a:solidFill>
                <a:srgbClr val="000000"/>
              </a:solidFill>
              <a:latin typeface="Arial" panose="020B0604020202020204" pitchFamily="34" charset="0"/>
            </a:endParaRPr>
          </a:p>
        </p:txBody>
      </p:sp>
      <p:pic>
        <p:nvPicPr>
          <p:cNvPr id="75778" name="Picture 13"/>
          <p:cNvPicPr>
            <a:picLocks noChangeAspect="1"/>
          </p:cNvPicPr>
          <p:nvPr/>
        </p:nvPicPr>
        <p:blipFill>
          <a:blip r:embed="rId2">
            <a:lum contrast="-6000"/>
          </a:blip>
          <a:stretch>
            <a:fillRect/>
          </a:stretch>
        </p:blipFill>
        <p:spPr>
          <a:xfrm>
            <a:off x="3810" y="548640"/>
            <a:ext cx="8614410" cy="6169660"/>
          </a:xfrm>
          <a:prstGeom prst="rect">
            <a:avLst/>
          </a:prstGeom>
          <a:noFill/>
          <a:ln w="9525">
            <a:noFill/>
          </a:ln>
        </p:spPr>
      </p:pic>
      <p:sp>
        <p:nvSpPr>
          <p:cNvPr id="75779" name="Text Box 6"/>
          <p:cNvSpPr txBox="1"/>
          <p:nvPr/>
        </p:nvSpPr>
        <p:spPr>
          <a:xfrm>
            <a:off x="2051050" y="1916113"/>
            <a:ext cx="4537075" cy="1296987"/>
          </a:xfrm>
          <a:prstGeom prst="rect">
            <a:avLst/>
          </a:prstGeom>
          <a:noFill/>
          <a:ln w="9525">
            <a:noFill/>
          </a:ln>
        </p:spPr>
        <p:txBody>
          <a:bodyPr wrap="none" anchor="t" anchorCtr="0"/>
          <a:lstStyle/>
          <a:p>
            <a:pPr marL="457200">
              <a:spcBef>
                <a:spcPct val="50000"/>
              </a:spcBef>
              <a:buFontTx/>
            </a:pPr>
            <a:endParaRPr lang="zh-CN" altLang="zh-CN" sz="5400" b="1">
              <a:solidFill>
                <a:srgbClr val="000000"/>
              </a:solidFill>
              <a:latin typeface="Arial" panose="020B0604020202020204" pitchFamily="34" charset="0"/>
              <a:ea typeface="楷体_GB2312" pitchFamily="49" charset="-122"/>
            </a:endParaRPr>
          </a:p>
        </p:txBody>
      </p:sp>
      <p:sp>
        <p:nvSpPr>
          <p:cNvPr id="75780" name="Text Box 7"/>
          <p:cNvSpPr txBox="1"/>
          <p:nvPr/>
        </p:nvSpPr>
        <p:spPr>
          <a:xfrm>
            <a:off x="304800" y="1523683"/>
            <a:ext cx="8534400" cy="576262"/>
          </a:xfrm>
          <a:prstGeom prst="rect">
            <a:avLst/>
          </a:prstGeom>
          <a:noFill/>
          <a:ln w="9525">
            <a:noFill/>
          </a:ln>
        </p:spPr>
        <p:txBody>
          <a:bodyPr wrap="none" anchor="t" anchorCtr="0"/>
          <a:lstStyle/>
          <a:p>
            <a:pPr marL="457200">
              <a:spcBef>
                <a:spcPct val="50000"/>
              </a:spcBef>
              <a:buFontTx/>
            </a:pPr>
            <a:r>
              <a:rPr lang="zh-CN" altLang="en-US" sz="2800" b="1">
                <a:solidFill>
                  <a:srgbClr val="000000"/>
                </a:solidFill>
                <a:latin typeface="微软雅黑" panose="020B0503020204020204" charset="-122"/>
                <a:ea typeface="微软雅黑" panose="020B0503020204020204" charset="-122"/>
              </a:rPr>
              <a:t>本诗讲述了什么故事？请用自己的语言复述故事</a:t>
            </a:r>
            <a:endParaRPr lang="zh-CN" altLang="en-US" sz="2800" b="1">
              <a:solidFill>
                <a:srgbClr val="000000"/>
              </a:solidFill>
              <a:latin typeface="微软雅黑" panose="020B0503020204020204" charset="-122"/>
              <a:ea typeface="微软雅黑" panose="020B0503020204020204" charset="-122"/>
            </a:endParaRPr>
          </a:p>
        </p:txBody>
      </p:sp>
      <p:sp>
        <p:nvSpPr>
          <p:cNvPr id="644104" name="Rectangle 8"/>
          <p:cNvSpPr/>
          <p:nvPr/>
        </p:nvSpPr>
        <p:spPr>
          <a:xfrm>
            <a:off x="609600" y="2438400"/>
            <a:ext cx="5334000" cy="2554288"/>
          </a:xfrm>
          <a:prstGeom prst="rect">
            <a:avLst/>
          </a:prstGeom>
          <a:noFill/>
          <a:ln w="9525">
            <a:noFill/>
          </a:ln>
        </p:spPr>
        <p:txBody>
          <a:bodyPr anchor="t" anchorCtr="0">
            <a:spAutoFit/>
          </a:bodyPr>
          <a:lstStyle/>
          <a:p>
            <a:pPr marL="457200">
              <a:spcBef>
                <a:spcPct val="20000"/>
              </a:spcBef>
              <a:buFontTx/>
            </a:pPr>
            <a:r>
              <a:rPr lang="zh-CN" altLang="en-US" sz="3200" b="1">
                <a:solidFill>
                  <a:srgbClr val="000066"/>
                </a:solidFill>
                <a:latin typeface="Arial" panose="020B0604020202020204" pitchFamily="34" charset="0"/>
                <a:ea typeface="楷体_GB2312" pitchFamily="49" charset="-122"/>
              </a:rPr>
              <a:t>     </a:t>
            </a:r>
            <a:r>
              <a:rPr lang="en-US" altLang="zh-CN" sz="3200" b="1">
                <a:solidFill>
                  <a:srgbClr val="000066"/>
                </a:solidFill>
                <a:latin typeface="Arial" panose="020B0604020202020204" pitchFamily="34" charset="0"/>
                <a:ea typeface="楷体_GB2312" pitchFamily="49" charset="-122"/>
              </a:rPr>
              <a:t>《</a:t>
            </a:r>
            <a:r>
              <a:rPr lang="zh-CN" altLang="en-US" sz="3200" b="1">
                <a:solidFill>
                  <a:srgbClr val="000066"/>
                </a:solidFill>
                <a:latin typeface="Arial" panose="020B0604020202020204" pitchFamily="34" charset="0"/>
                <a:ea typeface="楷体_GB2312" pitchFamily="49" charset="-122"/>
              </a:rPr>
              <a:t>氓</a:t>
            </a:r>
            <a:r>
              <a:rPr lang="en-US" altLang="zh-CN" sz="3200" b="1">
                <a:solidFill>
                  <a:srgbClr val="000066"/>
                </a:solidFill>
                <a:latin typeface="Arial" panose="020B0604020202020204" pitchFamily="34" charset="0"/>
                <a:ea typeface="楷体_GB2312" pitchFamily="49" charset="-122"/>
              </a:rPr>
              <a:t>》</a:t>
            </a:r>
            <a:r>
              <a:rPr lang="zh-CN" altLang="en-US" sz="3200" b="1">
                <a:solidFill>
                  <a:srgbClr val="000066"/>
                </a:solidFill>
                <a:latin typeface="Arial" panose="020B0604020202020204" pitchFamily="34" charset="0"/>
                <a:ea typeface="楷体_GB2312" pitchFamily="49" charset="-122"/>
              </a:rPr>
              <a:t>是一首叙事诗，以第一人称“我”的口吻，叙述了女主人公从</a:t>
            </a:r>
            <a:r>
              <a:rPr lang="zh-CN" altLang="en-US" sz="3200" b="1">
                <a:solidFill>
                  <a:srgbClr val="FF0000"/>
                </a:solidFill>
                <a:latin typeface="Arial" panose="020B0604020202020204" pitchFamily="34" charset="0"/>
                <a:ea typeface="楷体_GB2312" pitchFamily="49" charset="-122"/>
              </a:rPr>
              <a:t>恋爱</a:t>
            </a:r>
            <a:r>
              <a:rPr lang="zh-CN" altLang="en-US" sz="3200" b="1">
                <a:solidFill>
                  <a:srgbClr val="000066"/>
                </a:solidFill>
                <a:latin typeface="Arial" panose="020B0604020202020204" pitchFamily="34" charset="0"/>
                <a:ea typeface="楷体_GB2312" pitchFamily="49" charset="-122"/>
              </a:rPr>
              <a:t>到</a:t>
            </a:r>
            <a:r>
              <a:rPr lang="zh-CN" altLang="en-US" sz="3200" b="1">
                <a:solidFill>
                  <a:srgbClr val="FF0000"/>
                </a:solidFill>
                <a:latin typeface="Arial" panose="020B0604020202020204" pitchFamily="34" charset="0"/>
                <a:ea typeface="楷体_GB2312" pitchFamily="49" charset="-122"/>
              </a:rPr>
              <a:t>结婚</a:t>
            </a:r>
            <a:r>
              <a:rPr lang="zh-CN" altLang="en-US" sz="3200" b="1">
                <a:solidFill>
                  <a:srgbClr val="000066"/>
                </a:solidFill>
                <a:latin typeface="Arial" panose="020B0604020202020204" pitchFamily="34" charset="0"/>
                <a:ea typeface="楷体_GB2312" pitchFamily="49" charset="-122"/>
              </a:rPr>
              <a:t>，到</a:t>
            </a:r>
            <a:r>
              <a:rPr lang="zh-CN" altLang="en-US" sz="3200" b="1">
                <a:solidFill>
                  <a:srgbClr val="FF0000"/>
                </a:solidFill>
                <a:latin typeface="Arial" panose="020B0604020202020204" pitchFamily="34" charset="0"/>
                <a:ea typeface="楷体_GB2312" pitchFamily="49" charset="-122"/>
              </a:rPr>
              <a:t>婚变</a:t>
            </a:r>
            <a:r>
              <a:rPr lang="zh-CN" altLang="en-US" sz="3200" b="1">
                <a:solidFill>
                  <a:srgbClr val="000066"/>
                </a:solidFill>
                <a:latin typeface="Arial" panose="020B0604020202020204" pitchFamily="34" charset="0"/>
                <a:ea typeface="楷体_GB2312" pitchFamily="49" charset="-122"/>
              </a:rPr>
              <a:t>，最终走向</a:t>
            </a:r>
            <a:r>
              <a:rPr lang="zh-CN" altLang="en-US" sz="3200" b="1">
                <a:solidFill>
                  <a:srgbClr val="FF0000"/>
                </a:solidFill>
                <a:latin typeface="Arial" panose="020B0604020202020204" pitchFamily="34" charset="0"/>
                <a:ea typeface="楷体_GB2312" pitchFamily="49" charset="-122"/>
              </a:rPr>
              <a:t>决绝</a:t>
            </a:r>
            <a:r>
              <a:rPr lang="zh-CN" altLang="en-US" sz="3200" b="1">
                <a:solidFill>
                  <a:srgbClr val="000066"/>
                </a:solidFill>
                <a:latin typeface="Arial" panose="020B0604020202020204" pitchFamily="34" charset="0"/>
                <a:ea typeface="楷体_GB2312" pitchFamily="49" charset="-122"/>
              </a:rPr>
              <a:t>离开的故事。</a:t>
            </a:r>
            <a:endParaRPr lang="zh-CN" altLang="en-US" sz="3200" b="1">
              <a:solidFill>
                <a:srgbClr val="000066"/>
              </a:solidFill>
              <a:latin typeface="Arial" panose="020B0604020202020204" pitchFamily="34" charset="0"/>
              <a:ea typeface="楷体_GB2312" pitchFamily="49" charset="-122"/>
            </a:endParaRPr>
          </a:p>
        </p:txBody>
      </p:sp>
      <p:pic>
        <p:nvPicPr>
          <p:cNvPr id="75782" name="Picture 12"/>
          <p:cNvPicPr>
            <a:picLocks noChangeAspect="1"/>
          </p:cNvPicPr>
          <p:nvPr/>
        </p:nvPicPr>
        <p:blipFill>
          <a:blip r:embed="rId3"/>
          <a:stretch>
            <a:fillRect/>
          </a:stretch>
        </p:blipFill>
        <p:spPr>
          <a:xfrm>
            <a:off x="6172200" y="1981200"/>
            <a:ext cx="2339975" cy="3581400"/>
          </a:xfrm>
          <a:prstGeom prst="rect">
            <a:avLst/>
          </a:prstGeom>
          <a:noFill/>
          <a:ln w="9525">
            <a:noFill/>
          </a:ln>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44104"/>
                                        </p:tgtEl>
                                        <p:attrNameLst>
                                          <p:attrName>style.visibility</p:attrName>
                                        </p:attrNameLst>
                                      </p:cBhvr>
                                      <p:to>
                                        <p:strVal val="visible"/>
                                      </p:to>
                                    </p:set>
                                    <p:animEffect transition="in" filter="barn(inHorizontal)">
                                      <p:cBhvr>
                                        <p:cTn id="7" dur="500"/>
                                        <p:tgtEl>
                                          <p:spTgt spid="64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0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6801" name="Text Box 4"/>
          <p:cNvSpPr txBox="1"/>
          <p:nvPr/>
        </p:nvSpPr>
        <p:spPr>
          <a:xfrm>
            <a:off x="601663" y="1371600"/>
            <a:ext cx="8226425" cy="2355850"/>
          </a:xfrm>
          <a:prstGeom prst="rect">
            <a:avLst/>
          </a:prstGeom>
          <a:noFill/>
          <a:ln w="9525">
            <a:noFill/>
          </a:ln>
        </p:spPr>
        <p:txBody>
          <a:bodyPr anchor="t" anchorCtr="0">
            <a:spAutoFit/>
          </a:bodyPr>
          <a:lstStyle/>
          <a:p>
            <a:pPr>
              <a:lnSpc>
                <a:spcPct val="115000"/>
              </a:lnSpc>
            </a:pPr>
            <a:r>
              <a:rPr lang="zh-CN" altLang="en-US" sz="3200" b="1">
                <a:latin typeface="华文楷体" panose="02010600040101010101" pitchFamily="2" charset="-122"/>
                <a:ea typeface="华文楷体" panose="02010600040101010101" pitchFamily="2" charset="-122"/>
              </a:rPr>
              <a:t>    本诗共六节，可按女主人公的经历，分为</a:t>
            </a:r>
            <a:r>
              <a:rPr lang="zh-CN" altLang="en-US" sz="3200" b="1">
                <a:solidFill>
                  <a:srgbClr val="FF0000"/>
                </a:solidFill>
                <a:latin typeface="华文楷体" panose="02010600040101010101" pitchFamily="2" charset="-122"/>
                <a:ea typeface="华文楷体" panose="02010600040101010101" pitchFamily="2" charset="-122"/>
              </a:rPr>
              <a:t>恋爱、婚变、决绝</a:t>
            </a:r>
            <a:r>
              <a:rPr lang="zh-CN" altLang="en-US" sz="3200" b="1">
                <a:latin typeface="华文楷体" panose="02010600040101010101" pitchFamily="2" charset="-122"/>
                <a:ea typeface="华文楷体" panose="02010600040101010101" pitchFamily="2" charset="-122"/>
              </a:rPr>
              <a:t>三个部分。</a:t>
            </a:r>
            <a:endParaRPr lang="zh-CN" altLang="en-US" sz="3200" b="1">
              <a:latin typeface="华文楷体" panose="02010600040101010101" pitchFamily="2" charset="-122"/>
              <a:ea typeface="华文楷体" panose="02010600040101010101" pitchFamily="2" charset="-122"/>
            </a:endParaRPr>
          </a:p>
          <a:p>
            <a:pPr>
              <a:lnSpc>
                <a:spcPct val="115000"/>
              </a:lnSpc>
            </a:pPr>
            <a:br>
              <a:rPr lang="zh-CN" altLang="en-US" sz="3200" b="1">
                <a:latin typeface="华文楷体" panose="02010600040101010101" pitchFamily="2" charset="-122"/>
                <a:ea typeface="华文楷体" panose="02010600040101010101" pitchFamily="2" charset="-122"/>
              </a:rPr>
            </a:br>
            <a:r>
              <a:rPr lang="zh-CN" altLang="en-US" sz="3200" b="1">
                <a:latin typeface="华文楷体" panose="02010600040101010101" pitchFamily="2" charset="-122"/>
                <a:ea typeface="华文楷体" panose="02010600040101010101" pitchFamily="2" charset="-122"/>
              </a:rPr>
              <a:t>第一部分</a:t>
            </a:r>
            <a:r>
              <a:rPr lang="en-US" altLang="zh-CN" sz="3200" b="1">
                <a:latin typeface="华文楷体" panose="02010600040101010101" pitchFamily="2" charset="-122"/>
                <a:ea typeface="华文楷体" panose="02010600040101010101" pitchFamily="2" charset="-122"/>
              </a:rPr>
              <a:t>(          </a:t>
            </a:r>
            <a:r>
              <a:rPr lang="zh-CN" altLang="en-US" sz="3200" b="1">
                <a:latin typeface="华文楷体" panose="02010600040101010101" pitchFamily="2" charset="-122"/>
                <a:ea typeface="华文楷体" panose="02010600040101010101" pitchFamily="2" charset="-122"/>
              </a:rPr>
              <a:t>节</a:t>
            </a:r>
            <a:r>
              <a:rPr lang="en-US" altLang="zh-CN" sz="3200" b="1">
                <a:latin typeface="华文楷体" panose="02010600040101010101" pitchFamily="2" charset="-122"/>
                <a:ea typeface="华文楷体" panose="02010600040101010101" pitchFamily="2" charset="-122"/>
              </a:rPr>
              <a:t>)</a:t>
            </a:r>
            <a:r>
              <a:rPr lang="zh-CN" altLang="en-US" sz="3200" b="1">
                <a:latin typeface="华文楷体" panose="02010600040101010101" pitchFamily="2" charset="-122"/>
                <a:ea typeface="华文楷体" panose="02010600040101010101" pitchFamily="2" charset="-122"/>
              </a:rPr>
              <a:t>，写女主人公</a:t>
            </a:r>
            <a:r>
              <a:rPr lang="zh-CN" altLang="en-US" sz="3200" b="1">
                <a:solidFill>
                  <a:srgbClr val="FF0000"/>
                </a:solidFill>
                <a:latin typeface="华文楷体" panose="02010600040101010101" pitchFamily="2" charset="-122"/>
                <a:ea typeface="华文楷体" panose="02010600040101010101" pitchFamily="2" charset="-122"/>
              </a:rPr>
              <a:t>恋爱结婚</a:t>
            </a:r>
            <a:r>
              <a:rPr lang="zh-CN" altLang="en-US" sz="3200" b="1">
                <a:latin typeface="华文楷体" panose="02010600040101010101" pitchFamily="2" charset="-122"/>
                <a:ea typeface="华文楷体" panose="02010600040101010101" pitchFamily="2" charset="-122"/>
              </a:rPr>
              <a:t>。</a:t>
            </a:r>
            <a:endParaRPr lang="zh-CN" altLang="en-US" sz="3200" b="1">
              <a:latin typeface="华文楷体" panose="02010600040101010101" pitchFamily="2" charset="-122"/>
              <a:ea typeface="华文楷体" panose="02010600040101010101" pitchFamily="2" charset="-122"/>
            </a:endParaRPr>
          </a:p>
        </p:txBody>
      </p:sp>
      <p:sp>
        <p:nvSpPr>
          <p:cNvPr id="97289" name="Text Box 9"/>
          <p:cNvSpPr txBox="1"/>
          <p:nvPr/>
        </p:nvSpPr>
        <p:spPr>
          <a:xfrm>
            <a:off x="2438400" y="3113088"/>
            <a:ext cx="1295400" cy="646112"/>
          </a:xfrm>
          <a:prstGeom prst="rect">
            <a:avLst/>
          </a:prstGeom>
          <a:noFill/>
          <a:ln w="9525">
            <a:noFill/>
          </a:ln>
        </p:spPr>
        <p:txBody>
          <a:bodyPr anchor="t" anchorCtr="0">
            <a:spAutoFit/>
          </a:bodyPr>
          <a:lstStyle/>
          <a:p>
            <a:r>
              <a:rPr lang="en-US" altLang="zh-CN" sz="3600" b="1">
                <a:solidFill>
                  <a:srgbClr val="FF0000"/>
                </a:solidFill>
                <a:latin typeface="微软雅黑" panose="020B0503020204020204" charset="-122"/>
                <a:ea typeface="微软雅黑" panose="020B0503020204020204" charset="-122"/>
              </a:rPr>
              <a:t>1~2</a:t>
            </a:r>
            <a:endParaRPr lang="en-US" altLang="zh-CN" sz="3600" b="1">
              <a:solidFill>
                <a:srgbClr val="FF0000"/>
              </a:solidFill>
              <a:latin typeface="微软雅黑" panose="020B0503020204020204" charset="-122"/>
              <a:ea typeface="微软雅黑" panose="020B0503020204020204" charset="-122"/>
            </a:endParaRPr>
          </a:p>
        </p:txBody>
      </p:sp>
      <p:sp>
        <p:nvSpPr>
          <p:cNvPr id="76803" name="Text Box 11"/>
          <p:cNvSpPr txBox="1"/>
          <p:nvPr/>
        </p:nvSpPr>
        <p:spPr>
          <a:xfrm>
            <a:off x="503238" y="4114800"/>
            <a:ext cx="8135937" cy="1076325"/>
          </a:xfrm>
          <a:prstGeom prst="rect">
            <a:avLst/>
          </a:prstGeom>
          <a:noFill/>
          <a:ln w="9525">
            <a:noFill/>
          </a:ln>
        </p:spPr>
        <p:txBody>
          <a:bodyPr anchor="t" anchorCtr="0">
            <a:spAutoFit/>
          </a:bodyPr>
          <a:lstStyle/>
          <a:p>
            <a:r>
              <a:rPr lang="zh-CN" altLang="en-US" sz="3200" b="1">
                <a:latin typeface="华文楷体" panose="02010600040101010101" pitchFamily="2" charset="-122"/>
                <a:ea typeface="华文楷体" panose="02010600040101010101" pitchFamily="2" charset="-122"/>
              </a:rPr>
              <a:t>第二部分</a:t>
            </a:r>
            <a:r>
              <a:rPr lang="en-US" altLang="zh-CN" sz="3200" b="1">
                <a:latin typeface="华文楷体" panose="02010600040101010101" pitchFamily="2" charset="-122"/>
                <a:ea typeface="华文楷体" panose="02010600040101010101" pitchFamily="2" charset="-122"/>
              </a:rPr>
              <a:t>(          </a:t>
            </a:r>
            <a:r>
              <a:rPr lang="zh-CN" altLang="en-US" sz="3200" b="1">
                <a:latin typeface="华文楷体" panose="02010600040101010101" pitchFamily="2" charset="-122"/>
                <a:ea typeface="华文楷体" panose="02010600040101010101" pitchFamily="2" charset="-122"/>
              </a:rPr>
              <a:t>节</a:t>
            </a:r>
            <a:r>
              <a:rPr lang="en-US" altLang="zh-CN" sz="3200" b="1">
                <a:latin typeface="华文楷体" panose="02010600040101010101" pitchFamily="2" charset="-122"/>
                <a:ea typeface="华文楷体" panose="02010600040101010101" pitchFamily="2" charset="-122"/>
              </a:rPr>
              <a:t>)</a:t>
            </a:r>
            <a:r>
              <a:rPr lang="zh-CN" altLang="en-US" sz="3200" b="1">
                <a:latin typeface="华文楷体" panose="02010600040101010101" pitchFamily="2" charset="-122"/>
                <a:ea typeface="华文楷体" panose="02010600040101010101" pitchFamily="2" charset="-122"/>
              </a:rPr>
              <a:t>，写女主人公</a:t>
            </a:r>
            <a:r>
              <a:rPr lang="zh-CN" altLang="en-US" sz="3200" b="1">
                <a:solidFill>
                  <a:srgbClr val="FF0000"/>
                </a:solidFill>
                <a:latin typeface="华文楷体" panose="02010600040101010101" pitchFamily="2" charset="-122"/>
                <a:ea typeface="华文楷体" panose="02010600040101010101" pitchFamily="2" charset="-122"/>
              </a:rPr>
              <a:t>婚变遭弃</a:t>
            </a:r>
            <a:r>
              <a:rPr lang="zh-CN" altLang="en-US" sz="3200" b="1">
                <a:latin typeface="华文楷体" panose="02010600040101010101" pitchFamily="2" charset="-122"/>
                <a:ea typeface="华文楷体" panose="02010600040101010101" pitchFamily="2" charset="-122"/>
              </a:rPr>
              <a:t>。</a:t>
            </a:r>
            <a:endParaRPr lang="zh-CN" altLang="en-US" sz="3200" b="1">
              <a:latin typeface="华文楷体" panose="02010600040101010101" pitchFamily="2" charset="-122"/>
              <a:ea typeface="华文楷体" panose="02010600040101010101" pitchFamily="2" charset="-122"/>
            </a:endParaRPr>
          </a:p>
          <a:p>
            <a:endParaRPr lang="en-US" altLang="zh-CN" sz="3200" b="1">
              <a:latin typeface="华文楷体" panose="02010600040101010101" pitchFamily="2" charset="-122"/>
              <a:ea typeface="华文楷体" panose="02010600040101010101" pitchFamily="2" charset="-122"/>
            </a:endParaRPr>
          </a:p>
        </p:txBody>
      </p:sp>
      <p:sp>
        <p:nvSpPr>
          <p:cNvPr id="97292" name="Text Box 12"/>
          <p:cNvSpPr txBox="1"/>
          <p:nvPr/>
        </p:nvSpPr>
        <p:spPr>
          <a:xfrm>
            <a:off x="2362200" y="4103688"/>
            <a:ext cx="1447800" cy="646112"/>
          </a:xfrm>
          <a:prstGeom prst="rect">
            <a:avLst/>
          </a:prstGeom>
          <a:noFill/>
          <a:ln w="9525">
            <a:noFill/>
          </a:ln>
        </p:spPr>
        <p:txBody>
          <a:bodyPr anchor="t" anchorCtr="0">
            <a:spAutoFit/>
          </a:bodyPr>
          <a:lstStyle/>
          <a:p>
            <a:r>
              <a:rPr lang="en-US" altLang="zh-CN" sz="3600" b="1">
                <a:solidFill>
                  <a:srgbClr val="FF0000"/>
                </a:solidFill>
                <a:latin typeface="微软雅黑" panose="020B0503020204020204" charset="-122"/>
                <a:ea typeface="微软雅黑" panose="020B0503020204020204" charset="-122"/>
              </a:rPr>
              <a:t>3~5</a:t>
            </a:r>
            <a:endParaRPr lang="en-US" altLang="zh-CN" sz="3600" b="1">
              <a:solidFill>
                <a:srgbClr val="FF0000"/>
              </a:solidFill>
              <a:latin typeface="微软雅黑" panose="020B0503020204020204" charset="-122"/>
              <a:ea typeface="微软雅黑" panose="020B0503020204020204" charset="-122"/>
            </a:endParaRPr>
          </a:p>
        </p:txBody>
      </p:sp>
      <p:sp>
        <p:nvSpPr>
          <p:cNvPr id="76805" name="Text Box 13"/>
          <p:cNvSpPr txBox="1"/>
          <p:nvPr/>
        </p:nvSpPr>
        <p:spPr>
          <a:xfrm>
            <a:off x="692150" y="5048250"/>
            <a:ext cx="8094663" cy="584200"/>
          </a:xfrm>
          <a:prstGeom prst="rect">
            <a:avLst/>
          </a:prstGeom>
          <a:noFill/>
          <a:ln w="9525">
            <a:noFill/>
          </a:ln>
        </p:spPr>
        <p:txBody>
          <a:bodyPr anchor="t" anchorCtr="0">
            <a:spAutoFit/>
          </a:bodyPr>
          <a:lstStyle/>
          <a:p>
            <a:r>
              <a:rPr lang="zh-CN" altLang="en-US" sz="3200" b="1">
                <a:latin typeface="华文楷体" panose="02010600040101010101" pitchFamily="2" charset="-122"/>
                <a:ea typeface="华文楷体" panose="02010600040101010101" pitchFamily="2" charset="-122"/>
              </a:rPr>
              <a:t>第三部分</a:t>
            </a:r>
            <a:r>
              <a:rPr lang="en-US" altLang="zh-CN" sz="3200" b="1">
                <a:latin typeface="华文楷体" panose="02010600040101010101" pitchFamily="2" charset="-122"/>
                <a:ea typeface="华文楷体" panose="02010600040101010101" pitchFamily="2" charset="-122"/>
              </a:rPr>
              <a:t>(         </a:t>
            </a:r>
            <a:r>
              <a:rPr lang="zh-CN" altLang="en-US" sz="3200" b="1">
                <a:latin typeface="华文楷体" panose="02010600040101010101" pitchFamily="2" charset="-122"/>
                <a:ea typeface="华文楷体" panose="02010600040101010101" pitchFamily="2" charset="-122"/>
              </a:rPr>
              <a:t>节</a:t>
            </a:r>
            <a:r>
              <a:rPr lang="en-US" altLang="zh-CN" sz="3200" b="1">
                <a:latin typeface="华文楷体" panose="02010600040101010101" pitchFamily="2" charset="-122"/>
                <a:ea typeface="华文楷体" panose="02010600040101010101" pitchFamily="2" charset="-122"/>
              </a:rPr>
              <a:t>)</a:t>
            </a:r>
            <a:r>
              <a:rPr lang="zh-CN" altLang="en-US" sz="3200" b="1">
                <a:latin typeface="华文楷体" panose="02010600040101010101" pitchFamily="2" charset="-122"/>
                <a:ea typeface="华文楷体" panose="02010600040101010101" pitchFamily="2" charset="-122"/>
              </a:rPr>
              <a:t>，写女主人公</a:t>
            </a:r>
            <a:r>
              <a:rPr lang="zh-CN" altLang="en-US" sz="3200" b="1">
                <a:solidFill>
                  <a:srgbClr val="FF0000"/>
                </a:solidFill>
                <a:latin typeface="华文楷体" panose="02010600040101010101" pitchFamily="2" charset="-122"/>
                <a:ea typeface="华文楷体" panose="02010600040101010101" pitchFamily="2" charset="-122"/>
              </a:rPr>
              <a:t>决绝离开</a:t>
            </a:r>
            <a:r>
              <a:rPr lang="zh-CN" altLang="en-US" sz="3200" b="1">
                <a:latin typeface="华文楷体" panose="02010600040101010101" pitchFamily="2" charset="-122"/>
                <a:ea typeface="华文楷体" panose="02010600040101010101" pitchFamily="2" charset="-122"/>
              </a:rPr>
              <a:t>。</a:t>
            </a:r>
            <a:endParaRPr lang="zh-CN" altLang="en-US" sz="3200" b="1">
              <a:latin typeface="华文楷体" panose="02010600040101010101" pitchFamily="2" charset="-122"/>
              <a:ea typeface="华文楷体" panose="02010600040101010101" pitchFamily="2" charset="-122"/>
            </a:endParaRPr>
          </a:p>
        </p:txBody>
      </p:sp>
      <p:sp>
        <p:nvSpPr>
          <p:cNvPr id="97294" name="Text Box 14"/>
          <p:cNvSpPr txBox="1"/>
          <p:nvPr/>
        </p:nvSpPr>
        <p:spPr>
          <a:xfrm>
            <a:off x="2957513" y="5068888"/>
            <a:ext cx="550862" cy="646112"/>
          </a:xfrm>
          <a:prstGeom prst="rect">
            <a:avLst/>
          </a:prstGeom>
          <a:noFill/>
          <a:ln w="9525">
            <a:noFill/>
          </a:ln>
        </p:spPr>
        <p:txBody>
          <a:bodyPr anchor="t" anchorCtr="0">
            <a:spAutoFit/>
          </a:bodyPr>
          <a:lstStyle/>
          <a:p>
            <a:r>
              <a:rPr lang="en-US" altLang="zh-CN" sz="3600" b="1">
                <a:solidFill>
                  <a:srgbClr val="FF0000"/>
                </a:solidFill>
                <a:latin typeface="微软雅黑" panose="020B0503020204020204" charset="-122"/>
                <a:ea typeface="微软雅黑" panose="020B0503020204020204" charset="-122"/>
              </a:rPr>
              <a:t>6</a:t>
            </a:r>
            <a:endParaRPr lang="en-US" altLang="zh-CN" sz="3600" b="1">
              <a:solidFill>
                <a:srgbClr val="FF0000"/>
              </a:solidFill>
              <a:latin typeface="微软雅黑" panose="020B0503020204020204" charset="-122"/>
              <a:ea typeface="微软雅黑" panose="020B0503020204020204" charset="-122"/>
            </a:endParaRPr>
          </a:p>
        </p:txBody>
      </p:sp>
      <p:sp>
        <p:nvSpPr>
          <p:cNvPr id="76807" name="文本框1"/>
          <p:cNvSpPr txBox="1"/>
          <p:nvPr/>
        </p:nvSpPr>
        <p:spPr>
          <a:xfrm>
            <a:off x="3060065" y="548640"/>
            <a:ext cx="2895600" cy="708025"/>
          </a:xfrm>
          <a:prstGeom prst="rect">
            <a:avLst/>
          </a:prstGeom>
          <a:solidFill>
            <a:schemeClr val="bg2">
              <a:lumMod val="20000"/>
              <a:lumOff val="80000"/>
            </a:schemeClr>
          </a:solidFill>
          <a:ln w="57150" cap="flat" cmpd="thickThin">
            <a:solidFill>
              <a:srgbClr val="FFFF99"/>
            </a:solidFill>
            <a:prstDash val="solid"/>
            <a:miter/>
            <a:headEnd type="none" w="med" len="med"/>
            <a:tailEnd type="none" w="med" len="med"/>
          </a:ln>
        </p:spPr>
        <p:txBody>
          <a:bodyPr anchor="t" anchorCtr="0">
            <a:spAutoFit/>
          </a:bodyPr>
          <a:lstStyle/>
          <a:p>
            <a:pPr algn="ctr"/>
            <a:r>
              <a:rPr lang="zh-CN" altLang="en-US" sz="4000" b="1">
                <a:solidFill>
                  <a:schemeClr val="bg1"/>
                </a:solidFill>
                <a:latin typeface="Arial" panose="020B0604020202020204" pitchFamily="34" charset="0"/>
                <a:ea typeface="宋体" panose="02010600030101010101" pitchFamily="2" charset="-122"/>
              </a:rPr>
              <a:t> </a:t>
            </a:r>
            <a:r>
              <a:rPr lang="zh-CN" altLang="en-US" sz="4000" b="1">
                <a:solidFill>
                  <a:srgbClr val="FF0000"/>
                </a:solidFill>
                <a:latin typeface="Arial" panose="020B0604020202020204" pitchFamily="34" charset="0"/>
                <a:ea typeface="宋体" panose="02010600030101010101" pitchFamily="2" charset="-122"/>
              </a:rPr>
              <a:t>结构梳理</a:t>
            </a:r>
            <a:endParaRPr lang="zh-CN" altLang="en-US" sz="4000" b="1">
              <a:solidFill>
                <a:srgbClr val="FF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9"/>
                                        </p:tgtEl>
                                        <p:attrNameLst>
                                          <p:attrName>style.visibility</p:attrName>
                                        </p:attrNameLst>
                                      </p:cBhvr>
                                      <p:to>
                                        <p:strVal val="visible"/>
                                      </p:to>
                                    </p:set>
                                    <p:anim calcmode="lin" valueType="num">
                                      <p:cBhvr additive="base">
                                        <p:cTn id="7" dur="500" fill="hold"/>
                                        <p:tgtEl>
                                          <p:spTgt spid="97289"/>
                                        </p:tgtEl>
                                        <p:attrNameLst>
                                          <p:attrName>ppt_x</p:attrName>
                                        </p:attrNameLst>
                                      </p:cBhvr>
                                      <p:tavLst>
                                        <p:tav tm="0">
                                          <p:val>
                                            <p:strVal val="0-#ppt_w/2"/>
                                          </p:val>
                                        </p:tav>
                                        <p:tav tm="100000">
                                          <p:val>
                                            <p:strVal val="#ppt_x"/>
                                          </p:val>
                                        </p:tav>
                                      </p:tavLst>
                                    </p:anim>
                                    <p:anim calcmode="lin" valueType="num">
                                      <p:cBhvr additive="base">
                                        <p:cTn id="8" dur="500" fill="hold"/>
                                        <p:tgtEl>
                                          <p:spTgt spid="9728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92"/>
                                        </p:tgtEl>
                                        <p:attrNameLst>
                                          <p:attrName>style.visibility</p:attrName>
                                        </p:attrNameLst>
                                      </p:cBhvr>
                                      <p:to>
                                        <p:strVal val="visible"/>
                                      </p:to>
                                    </p:set>
                                    <p:anim calcmode="lin" valueType="num">
                                      <p:cBhvr additive="base">
                                        <p:cTn id="13" dur="500" fill="hold"/>
                                        <p:tgtEl>
                                          <p:spTgt spid="97292"/>
                                        </p:tgtEl>
                                        <p:attrNameLst>
                                          <p:attrName>ppt_x</p:attrName>
                                        </p:attrNameLst>
                                      </p:cBhvr>
                                      <p:tavLst>
                                        <p:tav tm="0">
                                          <p:val>
                                            <p:strVal val="0-#ppt_w/2"/>
                                          </p:val>
                                        </p:tav>
                                        <p:tav tm="100000">
                                          <p:val>
                                            <p:strVal val="#ppt_x"/>
                                          </p:val>
                                        </p:tav>
                                      </p:tavLst>
                                    </p:anim>
                                    <p:anim calcmode="lin" valueType="num">
                                      <p:cBhvr additive="base">
                                        <p:cTn id="14" dur="500" fill="hold"/>
                                        <p:tgtEl>
                                          <p:spTgt spid="9729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94"/>
                                        </p:tgtEl>
                                        <p:attrNameLst>
                                          <p:attrName>style.visibility</p:attrName>
                                        </p:attrNameLst>
                                      </p:cBhvr>
                                      <p:to>
                                        <p:strVal val="visible"/>
                                      </p:to>
                                    </p:set>
                                    <p:anim calcmode="lin" valueType="num">
                                      <p:cBhvr additive="base">
                                        <p:cTn id="19" dur="500" fill="hold"/>
                                        <p:tgtEl>
                                          <p:spTgt spid="97294"/>
                                        </p:tgtEl>
                                        <p:attrNameLst>
                                          <p:attrName>ppt_x</p:attrName>
                                        </p:attrNameLst>
                                      </p:cBhvr>
                                      <p:tavLst>
                                        <p:tav tm="0">
                                          <p:val>
                                            <p:strVal val="0-#ppt_w/2"/>
                                          </p:val>
                                        </p:tav>
                                        <p:tav tm="100000">
                                          <p:val>
                                            <p:strVal val="#ppt_x"/>
                                          </p:val>
                                        </p:tav>
                                      </p:tavLst>
                                    </p:anim>
                                    <p:anim calcmode="lin" valueType="num">
                                      <p:cBhvr additive="base">
                                        <p:cTn id="20" dur="500" fill="hold"/>
                                        <p:tgtEl>
                                          <p:spTgt spid="972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9" grpId="0"/>
      <p:bldP spid="97292" grpId="0"/>
      <p:bldP spid="9729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53" y="1053465"/>
            <a:ext cx="8445818" cy="4751070"/>
          </a:xfrm>
          <a:prstGeom prst="rect">
            <a:avLst/>
          </a:prstGeom>
        </p:spPr>
      </p:pic>
      <p:pic>
        <p:nvPicPr>
          <p:cNvPr id="3" name="图片 2"/>
          <p:cNvPicPr>
            <a:picLocks noChangeAspect="1"/>
          </p:cNvPicPr>
          <p:nvPr/>
        </p:nvPicPr>
        <p:blipFill>
          <a:blip r:embed="rId3">
            <a:alphaModFix amt="49000"/>
            <a:clrChange>
              <a:clrFrom>
                <a:srgbClr val="C9C9C9">
                  <a:alpha val="80000"/>
                </a:srgbClr>
              </a:clrFrom>
              <a:clrTo>
                <a:srgbClr val="C9C9C9">
                  <a:alpha val="80000"/>
                  <a:alpha val="0"/>
                </a:srgbClr>
              </a:clrTo>
            </a:clrChange>
          </a:blip>
          <a:stretch>
            <a:fillRect/>
          </a:stretch>
        </p:blipFill>
        <p:spPr>
          <a:xfrm>
            <a:off x="-68104" y="2717483"/>
            <a:ext cx="9333548" cy="3285173"/>
          </a:xfrm>
          <a:prstGeom prst="rect">
            <a:avLst/>
          </a:prstGeom>
        </p:spPr>
      </p:pic>
      <p:sp>
        <p:nvSpPr>
          <p:cNvPr id="5" name="流程图: 联系 14"/>
          <p:cNvSpPr/>
          <p:nvPr/>
        </p:nvSpPr>
        <p:spPr>
          <a:xfrm>
            <a:off x="5317808" y="3152775"/>
            <a:ext cx="261938" cy="261938"/>
          </a:xfrm>
          <a:prstGeom prst="flowChartConnector">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a:ea typeface="楷体" panose="02010609060101010101" pitchFamily="49" charset="-122"/>
              <a:cs typeface="楷体" panose="02010609060101010101" pitchFamily="49" charset="-122"/>
              <a:sym typeface="+mn-lt"/>
            </a:endParaRPr>
          </a:p>
        </p:txBody>
      </p:sp>
      <p:grpSp>
        <p:nvGrpSpPr>
          <p:cNvPr id="6" name="组合 5"/>
          <p:cNvGrpSpPr/>
          <p:nvPr/>
        </p:nvGrpSpPr>
        <p:grpSpPr>
          <a:xfrm>
            <a:off x="4004786" y="2756535"/>
            <a:ext cx="951548" cy="951548"/>
            <a:chOff x="5544108" y="2340814"/>
            <a:chExt cx="633448" cy="633448"/>
          </a:xfrm>
        </p:grpSpPr>
        <p:sp>
          <p:nvSpPr>
            <p:cNvPr id="7" name="椭圆 6"/>
            <p:cNvSpPr/>
            <p:nvPr/>
          </p:nvSpPr>
          <p:spPr>
            <a:xfrm>
              <a:off x="5576663" y="2373369"/>
              <a:ext cx="568339" cy="568339"/>
            </a:xfrm>
            <a:prstGeom prst="ellipse">
              <a:avLst/>
            </a:prstGeom>
            <a:solidFill>
              <a:srgbClr val="99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a:ea typeface="楷体" panose="02010609060101010101" pitchFamily="49" charset="-122"/>
                  <a:cs typeface="楷体" panose="02010609060101010101" pitchFamily="49" charset="-122"/>
                  <a:sym typeface="+mn-lt"/>
                </a:rPr>
                <a:t>叁</a:t>
              </a:r>
              <a:endParaRPr lang="zh-CN" altLang="en-US" sz="3000">
                <a:ea typeface="楷体" panose="02010609060101010101" pitchFamily="49" charset="-122"/>
                <a:cs typeface="楷体" panose="02010609060101010101" pitchFamily="49" charset="-122"/>
                <a:sym typeface="+mn-lt"/>
              </a:endParaRPr>
            </a:p>
          </p:txBody>
        </p:sp>
        <p:sp>
          <p:nvSpPr>
            <p:cNvPr id="8" name="椭圆 7"/>
            <p:cNvSpPr>
              <a:spLocks noChangeAspect="1"/>
            </p:cNvSpPr>
            <p:nvPr/>
          </p:nvSpPr>
          <p:spPr>
            <a:xfrm>
              <a:off x="5544108" y="2340814"/>
              <a:ext cx="633448" cy="633448"/>
            </a:xfrm>
            <a:prstGeom prst="ellipse">
              <a:avLst/>
            </a:prstGeom>
            <a:noFill/>
            <a:ln w="31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noFill/>
                <a:ea typeface="楷体" panose="02010609060101010101" pitchFamily="49" charset="-122"/>
                <a:cs typeface="楷体" panose="02010609060101010101" pitchFamily="49" charset="-122"/>
                <a:sym typeface="+mn-lt"/>
              </a:endParaRPr>
            </a:p>
          </p:txBody>
        </p:sp>
      </p:grpSp>
      <p:sp>
        <p:nvSpPr>
          <p:cNvPr id="9" name="流程图: 联系 14"/>
          <p:cNvSpPr/>
          <p:nvPr/>
        </p:nvSpPr>
        <p:spPr>
          <a:xfrm>
            <a:off x="3381375" y="3152775"/>
            <a:ext cx="261938" cy="261938"/>
          </a:xfrm>
          <a:prstGeom prst="flowChartConnector">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a:ea typeface="楷体" panose="02010609060101010101" pitchFamily="49" charset="-122"/>
              <a:cs typeface="楷体" panose="02010609060101010101" pitchFamily="49" charset="-122"/>
              <a:sym typeface="+mn-lt"/>
            </a:endParaRPr>
          </a:p>
        </p:txBody>
      </p:sp>
      <p:pic>
        <p:nvPicPr>
          <p:cNvPr id="41" name="图片 40"/>
          <p:cNvPicPr>
            <a:picLocks noChangeAspect="1"/>
          </p:cNvPicPr>
          <p:nvPr/>
        </p:nvPicPr>
        <p:blipFill>
          <a:blip r:embed="rId4">
            <a:extLst>
              <a:ext uri="{28A0092B-C50C-407E-A947-70E740481C1C}">
                <a14:useLocalDpi xmlns:a14="http://schemas.microsoft.com/office/drawing/2010/main" val="0"/>
              </a:ext>
            </a:extLst>
          </a:blip>
          <a:srcRect t="40775" b="12438"/>
          <a:stretch>
            <a:fillRect/>
          </a:stretch>
        </p:blipFill>
        <p:spPr>
          <a:xfrm flipH="1">
            <a:off x="357918" y="1382054"/>
            <a:ext cx="2082015" cy="1783619"/>
          </a:xfrm>
          <a:prstGeom prst="rect">
            <a:avLst/>
          </a:prstGeom>
        </p:spPr>
      </p:pic>
      <p:cxnSp>
        <p:nvCxnSpPr>
          <p:cNvPr id="11" name="直接连接符 10"/>
          <p:cNvCxnSpPr/>
          <p:nvPr/>
        </p:nvCxnSpPr>
        <p:spPr>
          <a:xfrm flipV="1">
            <a:off x="3788569" y="3494723"/>
            <a:ext cx="236696" cy="185738"/>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984909" y="2796064"/>
            <a:ext cx="236696" cy="185738"/>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grpSp>
        <p:nvGrpSpPr>
          <p:cNvPr id="17411" name="组合 6"/>
          <p:cNvGrpSpPr/>
          <p:nvPr/>
        </p:nvGrpSpPr>
        <p:grpSpPr>
          <a:xfrm>
            <a:off x="195580" y="426720"/>
            <a:ext cx="2215515" cy="868680"/>
            <a:chOff x="638806" y="522695"/>
            <a:chExt cx="3149846" cy="827514"/>
          </a:xfrm>
        </p:grpSpPr>
        <p:sp>
          <p:nvSpPr>
            <p:cNvPr id="4" name="平行四边形 3"/>
            <p:cNvSpPr/>
            <p:nvPr/>
          </p:nvSpPr>
          <p:spPr>
            <a:xfrm>
              <a:off x="1087982" y="598573"/>
              <a:ext cx="2700670" cy="699576"/>
            </a:xfrm>
            <a:prstGeom prst="parallelogram">
              <a:avLst/>
            </a:prstGeom>
            <a:solidFill>
              <a:srgbClr val="8D5219"/>
            </a:solidFill>
            <a:ln>
              <a:solidFill>
                <a:srgbClr val="9B59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7413" name="Rectangle 18"/>
            <p:cNvSpPr/>
            <p:nvPr/>
          </p:nvSpPr>
          <p:spPr>
            <a:xfrm>
              <a:off x="1720304" y="709949"/>
              <a:ext cx="1859037" cy="514790"/>
            </a:xfrm>
            <a:prstGeom prst="rect">
              <a:avLst/>
            </a:prstGeom>
            <a:noFill/>
            <a:ln w="9525">
              <a:noFill/>
            </a:ln>
          </p:spPr>
          <p:txBody>
            <a:bodyPr wrap="square" lIns="0" tIns="0" rIns="0" bIns="0" anchor="t" anchorCtr="0"/>
            <a:lstStyle/>
            <a:p>
              <a:r>
                <a:rPr lang="zh-CN" altLang="en-US" sz="2400" b="1">
                  <a:solidFill>
                    <a:schemeClr val="bg1"/>
                  </a:solidFill>
                  <a:latin typeface="Times New Roman" panose="02020603050405020304" pitchFamily="18" charset="0"/>
                  <a:ea typeface="微软雅黑" panose="020B0503020204020204" charset="-122"/>
                  <a:sym typeface="+mn-ea"/>
                </a:rPr>
                <a:t>深入探究</a:t>
              </a:r>
              <a:endParaRPr lang="zh-CN" altLang="en-US" sz="2400" b="1">
                <a:solidFill>
                  <a:schemeClr val="bg1"/>
                </a:solidFill>
                <a:latin typeface="Times New Roman" panose="02020603050405020304" pitchFamily="18" charset="0"/>
                <a:ea typeface="微软雅黑" panose="020B0503020204020204" charset="-122"/>
              </a:endParaRPr>
            </a:p>
            <a:p>
              <a:endParaRPr lang="en-US" altLang="zh-CN" sz="2400">
                <a:solidFill>
                  <a:schemeClr val="bg1"/>
                </a:solidFill>
                <a:latin typeface="Arial" panose="020B0604020202020204" pitchFamily="34" charset="0"/>
                <a:ea typeface="方正姚体" panose="02010601030101010101" pitchFamily="2" charset="-122"/>
              </a:endParaRPr>
            </a:p>
            <a:p>
              <a:endParaRPr lang="en-US" altLang="zh-CN" sz="2400">
                <a:solidFill>
                  <a:schemeClr val="bg1"/>
                </a:solidFill>
                <a:latin typeface="Arial" panose="020B0604020202020204" pitchFamily="34" charset="0"/>
                <a:ea typeface="方正姚体" panose="02010601030101010101" pitchFamily="2" charset="-122"/>
                <a:sym typeface="Arial" panose="020B0604020202020204" pitchFamily="34" charset="0"/>
              </a:endParaRPr>
            </a:p>
          </p:txBody>
        </p:sp>
        <p:grpSp>
          <p:nvGrpSpPr>
            <p:cNvPr id="17414" name="组合 10"/>
            <p:cNvGrpSpPr/>
            <p:nvPr/>
          </p:nvGrpSpPr>
          <p:grpSpPr>
            <a:xfrm>
              <a:off x="638806" y="522695"/>
              <a:ext cx="898353" cy="827514"/>
              <a:chOff x="2068545" y="2690254"/>
              <a:chExt cx="2199969" cy="2026492"/>
            </a:xfrm>
          </p:grpSpPr>
          <p:sp>
            <p:nvSpPr>
              <p:cNvPr id="10" name="椭圆 9"/>
              <p:cNvSpPr/>
              <p:nvPr/>
            </p:nvSpPr>
            <p:spPr>
              <a:xfrm>
                <a:off x="2068545" y="2690254"/>
                <a:ext cx="2199969" cy="20264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3" name="椭圆 12"/>
              <p:cNvSpPr/>
              <p:nvPr/>
            </p:nvSpPr>
            <p:spPr bwMode="auto">
              <a:xfrm>
                <a:off x="2263068" y="2807290"/>
                <a:ext cx="1853018" cy="1853016"/>
              </a:xfrm>
              <a:prstGeom prst="ellipse">
                <a:avLst/>
              </a:prstGeom>
              <a:blipFill>
                <a:blip r:embed="rId5"/>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3" tIns="45716" rIns="91433" bIns="45716" numCol="1" rtlCol="0" anchor="t" anchorCtr="0" compatLnSpc="1"/>
              <a:lstStyle/>
              <a:p>
                <a:pPr defTabSz="914400" fontAlgn="base"/>
                <a:endParaRPr lang="zh-CN" altLang="en-US" sz="2700" strike="noStrike" noProof="1">
                  <a:solidFill>
                    <a:schemeClr val="bg1"/>
                  </a:solidFill>
                  <a:latin typeface="微软雅黑" panose="020B0503020204020204" charset="-122"/>
                  <a:ea typeface="微软雅黑" panose="020B0503020204020204" charset="-122"/>
                  <a:cs typeface="+mn-ea"/>
                  <a:sym typeface="+mn-lt"/>
                </a:endParaRPr>
              </a:p>
            </p:txBody>
          </p:sp>
        </p:grpSp>
      </p:gr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1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par>
                                <p:cTn id="25" presetID="1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1921" name="矩形 3"/>
          <p:cNvSpPr/>
          <p:nvPr/>
        </p:nvSpPr>
        <p:spPr>
          <a:xfrm>
            <a:off x="914400" y="1981200"/>
            <a:ext cx="7543800" cy="1631950"/>
          </a:xfrm>
          <a:prstGeom prst="rect">
            <a:avLst/>
          </a:prstGeom>
          <a:noFill/>
          <a:ln w="9525">
            <a:noFill/>
          </a:ln>
        </p:spPr>
        <p:txBody>
          <a:bodyPr anchor="t" anchorCtr="0">
            <a:spAutoFit/>
          </a:bodyPr>
          <a:lstStyle/>
          <a:p>
            <a:r>
              <a:rPr lang="zh-CN" altLang="en-US" sz="3600" b="1">
                <a:latin typeface="黑体" panose="02010609060101010101" pitchFamily="49" charset="-122"/>
                <a:ea typeface="黑体" panose="02010609060101010101" pitchFamily="49" charset="-122"/>
              </a:rPr>
              <a:t>   </a:t>
            </a:r>
            <a:r>
              <a:rPr lang="zh-CN" altLang="en-US" sz="3600" b="1">
                <a:latin typeface="楷体" panose="02010609060101010101" pitchFamily="49" charset="-122"/>
                <a:ea typeface="楷体" panose="02010609060101010101" pitchFamily="49" charset="-122"/>
              </a:rPr>
              <a:t>“在</a:t>
            </a:r>
            <a:r>
              <a:rPr lang="en-US" altLang="zh-CN" sz="3600" b="1">
                <a:latin typeface="楷体" panose="02010609060101010101" pitchFamily="49" charset="-122"/>
                <a:ea typeface="楷体" panose="02010609060101010101" pitchFamily="49" charset="-122"/>
              </a:rPr>
              <a:t>《</a:t>
            </a:r>
            <a:r>
              <a:rPr lang="zh-CN" altLang="en-US" sz="3600" b="1">
                <a:latin typeface="楷体" panose="02010609060101010101" pitchFamily="49" charset="-122"/>
                <a:ea typeface="楷体" panose="02010609060101010101" pitchFamily="49" charset="-122"/>
              </a:rPr>
              <a:t>诗经</a:t>
            </a:r>
            <a:r>
              <a:rPr lang="en-US" altLang="zh-CN" sz="3600" b="1">
                <a:latin typeface="楷体" panose="02010609060101010101" pitchFamily="49" charset="-122"/>
                <a:ea typeface="楷体" panose="02010609060101010101" pitchFamily="49" charset="-122"/>
              </a:rPr>
              <a:t>》</a:t>
            </a:r>
            <a:r>
              <a:rPr lang="zh-CN" altLang="en-US" sz="3600" b="1">
                <a:latin typeface="楷体" panose="02010609060101010101" pitchFamily="49" charset="-122"/>
                <a:ea typeface="楷体" panose="02010609060101010101" pitchFamily="49" charset="-122"/>
              </a:rPr>
              <a:t>中最完美的女性，我以为便是那位卫国女子。”</a:t>
            </a:r>
            <a:endParaRPr lang="en-US" altLang="zh-CN" sz="3600" b="1">
              <a:latin typeface="楷体" panose="02010609060101010101" pitchFamily="49" charset="-122"/>
              <a:ea typeface="楷体" panose="02010609060101010101" pitchFamily="49" charset="-122"/>
            </a:endParaRPr>
          </a:p>
          <a:p>
            <a:r>
              <a:rPr lang="en-US" altLang="zh-CN" sz="2800" b="1">
                <a:latin typeface="黑体" panose="02010609060101010101" pitchFamily="49" charset="-122"/>
                <a:ea typeface="黑体" panose="02010609060101010101" pitchFamily="49" charset="-122"/>
              </a:rPr>
              <a:t>                            ——</a:t>
            </a:r>
            <a:r>
              <a:rPr lang="zh-CN" altLang="en-US" sz="2800" b="1">
                <a:latin typeface="黑体" panose="02010609060101010101" pitchFamily="49" charset="-122"/>
                <a:ea typeface="黑体" panose="02010609060101010101" pitchFamily="49" charset="-122"/>
              </a:rPr>
              <a:t>鲍鹏山</a:t>
            </a:r>
            <a:endParaRPr lang="zh-CN" altLang="en-US" sz="2800" b="1">
              <a:latin typeface="黑体" panose="02010609060101010101" pitchFamily="49" charset="-122"/>
              <a:ea typeface="黑体" panose="02010609060101010101" pitchFamily="49" charset="-122"/>
            </a:endParaRPr>
          </a:p>
        </p:txBody>
      </p:sp>
      <p:sp>
        <p:nvSpPr>
          <p:cNvPr id="81922" name="矩形 4"/>
          <p:cNvSpPr/>
          <p:nvPr/>
        </p:nvSpPr>
        <p:spPr>
          <a:xfrm>
            <a:off x="990600" y="3875088"/>
            <a:ext cx="7391400" cy="1077912"/>
          </a:xfrm>
          <a:prstGeom prst="rect">
            <a:avLst/>
          </a:prstGeom>
          <a:noFill/>
          <a:ln w="9525">
            <a:noFill/>
          </a:ln>
        </p:spPr>
        <p:txBody>
          <a:bodyPr anchor="t" anchorCtr="0">
            <a:spAutoFit/>
          </a:bodyPr>
          <a:lstStyle/>
          <a:p>
            <a:r>
              <a:rPr lang="zh-CN" altLang="en-US" sz="3200" b="1">
                <a:latin typeface="黑体" panose="02010609060101010101" pitchFamily="49" charset="-122"/>
                <a:ea typeface="黑体" panose="02010609060101010101" pitchFamily="49" charset="-122"/>
              </a:rPr>
              <a:t>请结合诗文分阶段来谈谈她的完美体现在哪些地方？并概括女主人公的形象。</a:t>
            </a:r>
            <a:endParaRPr lang="zh-CN" altLang="en-US" sz="3200" b="1">
              <a:latin typeface="黑体" panose="02010609060101010101" pitchFamily="49" charset="-122"/>
              <a:ea typeface="黑体" panose="02010609060101010101" pitchFamily="49" charset="-122"/>
            </a:endParaRPr>
          </a:p>
        </p:txBody>
      </p:sp>
      <p:sp>
        <p:nvSpPr>
          <p:cNvPr id="82946" name="文本框2"/>
          <p:cNvSpPr txBox="1"/>
          <p:nvPr/>
        </p:nvSpPr>
        <p:spPr>
          <a:xfrm>
            <a:off x="3060065" y="764540"/>
            <a:ext cx="2286000" cy="708025"/>
          </a:xfrm>
          <a:prstGeom prst="rect">
            <a:avLst/>
          </a:prstGeom>
          <a:solidFill>
            <a:schemeClr val="bg1">
              <a:lumMod val="95000"/>
            </a:schemeClr>
          </a:solidFill>
          <a:ln w="57150" cap="flat" cmpd="thickThin">
            <a:solidFill>
              <a:srgbClr val="FFFF99"/>
            </a:solidFill>
            <a:prstDash val="solid"/>
            <a:miter/>
            <a:headEnd type="none" w="med" len="med"/>
            <a:tailEnd type="none" w="med" len="med"/>
          </a:ln>
        </p:spPr>
        <p:txBody>
          <a:bodyPr anchor="t" anchorCtr="0">
            <a:spAutoFit/>
          </a:bodyPr>
          <a:lstStyle/>
          <a:p>
            <a:r>
              <a:rPr lang="zh-CN" altLang="en-US" sz="4000" b="1">
                <a:solidFill>
                  <a:srgbClr val="FF0000"/>
                </a:solidFill>
                <a:latin typeface="黑体" panose="02010609060101010101" pitchFamily="49" charset="-122"/>
                <a:ea typeface="黑体" panose="02010609060101010101" pitchFamily="49" charset="-122"/>
              </a:rPr>
              <a:t>人物赏析</a:t>
            </a:r>
            <a:endParaRPr lang="zh-CN" altLang="en-US" sz="40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8849" name="灯片编号占位符 3"/>
          <p:cNvSpPr>
            <a:spLocks noGrp="1"/>
          </p:cNvSpPr>
          <p:nvPr>
            <p:ph type="sldNum" sz="quarter" idx="4"/>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pPr>
            <a:fld id="{9A0DB2DC-4C9A-4742-B13C-FB6460FD3503}" type="slidenum">
              <a:rPr lang="en-US" altLang="zh-CN" sz="1400">
                <a:solidFill>
                  <a:srgbClr val="000000"/>
                </a:solidFill>
                <a:latin typeface="Arial" panose="020B0604020202020204" pitchFamily="34" charset="0"/>
              </a:rPr>
            </a:fld>
            <a:endParaRPr lang="en-US" altLang="zh-CN" sz="1400">
              <a:solidFill>
                <a:srgbClr val="000000"/>
              </a:solidFill>
              <a:latin typeface="Arial" panose="020B0604020202020204" pitchFamily="34" charset="0"/>
            </a:endParaRPr>
          </a:p>
        </p:txBody>
      </p:sp>
      <p:pic>
        <p:nvPicPr>
          <p:cNvPr id="78850" name="Picture 20"/>
          <p:cNvPicPr>
            <a:picLocks noChangeAspect="1"/>
          </p:cNvPicPr>
          <p:nvPr/>
        </p:nvPicPr>
        <p:blipFill>
          <a:blip r:embed="rId2">
            <a:lum contrast="-6000"/>
          </a:blip>
          <a:stretch>
            <a:fillRect/>
          </a:stretch>
        </p:blipFill>
        <p:spPr>
          <a:xfrm>
            <a:off x="354965" y="476885"/>
            <a:ext cx="7827645" cy="5757545"/>
          </a:xfrm>
          <a:prstGeom prst="rect">
            <a:avLst/>
          </a:prstGeom>
          <a:noFill/>
          <a:ln w="9525">
            <a:noFill/>
          </a:ln>
        </p:spPr>
      </p:pic>
      <p:sp>
        <p:nvSpPr>
          <p:cNvPr id="78851" name="Rectangle 2"/>
          <p:cNvSpPr>
            <a:spLocks noGrp="1"/>
          </p:cNvSpPr>
          <p:nvPr>
            <p:ph type="body" idx="4294967295"/>
          </p:nvPr>
        </p:nvSpPr>
        <p:spPr>
          <a:xfrm>
            <a:off x="228600" y="1905000"/>
            <a:ext cx="6400800" cy="1368425"/>
          </a:xfrm>
        </p:spPr>
        <p:txBody>
          <a:bodyPr vert="horz" wrap="square" lIns="91440" tIns="45720" rIns="91440" bIns="45720" anchor="t" anchorCtr="0"/>
          <a:lstStyle/>
          <a:p>
            <a:pPr eaLnBrk="1" hangingPunct="1">
              <a:buNone/>
            </a:pPr>
            <a:r>
              <a:rPr lang="zh-CN" altLang="en-US" sz="4800" b="1">
                <a:solidFill>
                  <a:srgbClr val="FF0000"/>
                </a:solidFill>
                <a:latin typeface="叶根友毛笔行书2.0版" pitchFamily="2" charset="-122"/>
                <a:ea typeface="叶根友毛笔行书2.0版" pitchFamily="2" charset="-122"/>
              </a:rPr>
              <a:t>★ </a:t>
            </a:r>
            <a:r>
              <a:rPr lang="zh-CN" altLang="en-US" sz="4000" b="1">
                <a:latin typeface="叶根友毛笔行书2.0版" pitchFamily="2" charset="-122"/>
                <a:ea typeface="叶根友毛笔行书2.0版" pitchFamily="2" charset="-122"/>
              </a:rPr>
              <a:t>注 意 人物 </a:t>
            </a:r>
            <a:r>
              <a:rPr lang="zh-CN" altLang="en-US" sz="4400" b="1">
                <a:solidFill>
                  <a:srgbClr val="FF0000"/>
                </a:solidFill>
                <a:latin typeface="叶根友毛笔行书2.0版" pitchFamily="2" charset="-122"/>
                <a:ea typeface="叶根友毛笔行书2.0版" pitchFamily="2" charset="-122"/>
              </a:rPr>
              <a:t>情感变化</a:t>
            </a:r>
            <a:r>
              <a:rPr lang="zh-CN" altLang="en-US" sz="3600" b="1">
                <a:solidFill>
                  <a:srgbClr val="FF0000"/>
                </a:solidFill>
                <a:latin typeface="叶根友毛笔行书2.0版" pitchFamily="2" charset="-122"/>
                <a:ea typeface="叶根友毛笔行书2.0版" pitchFamily="2" charset="-122"/>
              </a:rPr>
              <a:t>：</a:t>
            </a:r>
            <a:endParaRPr lang="zh-CN" altLang="en-US" sz="3600" b="1">
              <a:solidFill>
                <a:srgbClr val="FF0000"/>
              </a:solidFill>
              <a:latin typeface="叶根友毛笔行书2.0版" pitchFamily="2" charset="-122"/>
              <a:ea typeface="叶根友毛笔行书2.0版" pitchFamily="2" charset="-122"/>
            </a:endParaRPr>
          </a:p>
          <a:p>
            <a:pPr eaLnBrk="1" hangingPunct="1">
              <a:buNone/>
            </a:pPr>
            <a:r>
              <a:rPr lang="zh-CN" altLang="en-US" b="1">
                <a:solidFill>
                  <a:srgbClr val="0099CC"/>
                </a:solidFill>
                <a:latin typeface="黑体" panose="02010609060101010101" pitchFamily="49" charset="-122"/>
                <a:ea typeface="黑体" panose="02010609060101010101" pitchFamily="49" charset="-122"/>
              </a:rPr>
              <a:t>      </a:t>
            </a:r>
            <a:endParaRPr lang="zh-CN" altLang="en-US" b="1">
              <a:solidFill>
                <a:srgbClr val="009999"/>
              </a:solidFill>
              <a:latin typeface="微软雅黑" panose="020B0503020204020204" charset="-122"/>
              <a:ea typeface="微软雅黑" panose="020B0503020204020204" charset="-122"/>
            </a:endParaRPr>
          </a:p>
          <a:p>
            <a:pPr eaLnBrk="1" hangingPunct="1">
              <a:buNone/>
            </a:pPr>
            <a:endParaRPr lang="en-US" altLang="zh-CN" b="1">
              <a:latin typeface="黑体" panose="02010609060101010101" pitchFamily="49" charset="-122"/>
              <a:ea typeface="黑体" panose="02010609060101010101" pitchFamily="49" charset="-122"/>
            </a:endParaRPr>
          </a:p>
        </p:txBody>
      </p:sp>
      <p:pic>
        <p:nvPicPr>
          <p:cNvPr id="78852" name="Picture 3"/>
          <p:cNvPicPr>
            <a:picLocks noChangeAspect="1"/>
          </p:cNvPicPr>
          <p:nvPr/>
        </p:nvPicPr>
        <p:blipFill>
          <a:blip r:embed="rId3"/>
          <a:stretch>
            <a:fillRect/>
          </a:stretch>
        </p:blipFill>
        <p:spPr>
          <a:xfrm>
            <a:off x="6463665" y="1037590"/>
            <a:ext cx="2312035" cy="4556760"/>
          </a:xfrm>
          <a:prstGeom prst="rect">
            <a:avLst/>
          </a:prstGeom>
          <a:noFill/>
          <a:ln w="9525">
            <a:noFill/>
          </a:ln>
        </p:spPr>
      </p:pic>
      <p:sp>
        <p:nvSpPr>
          <p:cNvPr id="78853" name="Text Box 7"/>
          <p:cNvSpPr txBox="1"/>
          <p:nvPr/>
        </p:nvSpPr>
        <p:spPr>
          <a:xfrm>
            <a:off x="2628900" y="620713"/>
            <a:ext cx="1006475" cy="576262"/>
          </a:xfrm>
          <a:prstGeom prst="rect">
            <a:avLst/>
          </a:prstGeom>
          <a:noFill/>
          <a:ln w="9525">
            <a:noFill/>
          </a:ln>
        </p:spPr>
        <p:txBody>
          <a:bodyPr vert="eaVert" anchor="t" anchorCtr="0">
            <a:spAutoFit/>
          </a:bodyPr>
          <a:lstStyle/>
          <a:p>
            <a:pPr>
              <a:spcBef>
                <a:spcPct val="50000"/>
              </a:spcBef>
              <a:buFontTx/>
            </a:pPr>
            <a:endParaRPr lang="zh-CN" altLang="zh-CN" sz="5400" b="1">
              <a:solidFill>
                <a:srgbClr val="CC0066"/>
              </a:solidFill>
              <a:latin typeface="Arial" panose="020B0604020202020204" pitchFamily="34" charset="0"/>
              <a:ea typeface="楷体_GB2312" pitchFamily="49" charset="-122"/>
            </a:endParaRPr>
          </a:p>
        </p:txBody>
      </p:sp>
      <p:sp>
        <p:nvSpPr>
          <p:cNvPr id="566289" name="Text Box 17"/>
          <p:cNvSpPr txBox="1"/>
          <p:nvPr/>
        </p:nvSpPr>
        <p:spPr>
          <a:xfrm>
            <a:off x="609600" y="3048000"/>
            <a:ext cx="2895600" cy="708025"/>
          </a:xfrm>
          <a:prstGeom prst="rect">
            <a:avLst/>
          </a:prstGeom>
          <a:noFill/>
          <a:ln w="9525">
            <a:noFill/>
          </a:ln>
        </p:spPr>
        <p:txBody>
          <a:bodyPr anchor="t" anchorCtr="0">
            <a:spAutoFit/>
          </a:bodyPr>
          <a:lstStyle/>
          <a:p>
            <a:pPr marL="457200">
              <a:spcBef>
                <a:spcPct val="20000"/>
              </a:spcBef>
            </a:pPr>
            <a:r>
              <a:rPr lang="zh-CN" altLang="en-US" sz="4000" b="1">
                <a:solidFill>
                  <a:srgbClr val="009999"/>
                </a:solidFill>
                <a:latin typeface="黑体" panose="02010609060101010101" pitchFamily="49" charset="-122"/>
                <a:ea typeface="黑体" panose="02010609060101010101" pitchFamily="49" charset="-122"/>
              </a:rPr>
              <a:t>热情幸福</a:t>
            </a:r>
            <a:endParaRPr lang="en-US" altLang="zh-CN" sz="4000" b="1">
              <a:solidFill>
                <a:srgbClr val="009999"/>
              </a:solidFill>
              <a:latin typeface="黑体" panose="02010609060101010101" pitchFamily="49" charset="-122"/>
              <a:ea typeface="黑体" panose="02010609060101010101" pitchFamily="49" charset="-122"/>
            </a:endParaRPr>
          </a:p>
        </p:txBody>
      </p:sp>
      <p:sp>
        <p:nvSpPr>
          <p:cNvPr id="12" name="十字星 11"/>
          <p:cNvSpPr/>
          <p:nvPr/>
        </p:nvSpPr>
        <p:spPr bwMode="auto">
          <a:xfrm>
            <a:off x="609600" y="6019800"/>
            <a:ext cx="533400" cy="457200"/>
          </a:xfrm>
          <a:prstGeom prst="star4">
            <a:avLst/>
          </a:prstGeom>
          <a:solidFill>
            <a:srgbClr val="FF99FF"/>
          </a:solidFill>
          <a:ln w="12700" cap="flat" cmpd="sng" algn="ctr">
            <a:solidFill>
              <a:srgbClr val="66FF66"/>
            </a:solidFill>
            <a:prstDash val="solid"/>
            <a:round/>
            <a:headEnd type="none" w="med" len="med"/>
            <a:tailEnd type="none" w="med" len="med"/>
          </a:ln>
          <a:effectLst/>
        </p:spPr>
        <p:txBody>
          <a:bodyPr vert="eaVert">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3" name="十字星 12"/>
          <p:cNvSpPr/>
          <p:nvPr/>
        </p:nvSpPr>
        <p:spPr bwMode="auto">
          <a:xfrm>
            <a:off x="0" y="5867400"/>
            <a:ext cx="533400" cy="457200"/>
          </a:xfrm>
          <a:prstGeom prst="star4">
            <a:avLst/>
          </a:prstGeom>
          <a:solidFill>
            <a:srgbClr val="FF99FF"/>
          </a:solidFill>
          <a:ln w="12700" cap="flat" cmpd="sng" algn="ctr">
            <a:solidFill>
              <a:srgbClr val="66FF66"/>
            </a:solidFill>
            <a:prstDash val="solid"/>
            <a:round/>
            <a:headEnd type="none" w="med" len="med"/>
            <a:tailEnd type="none" w="med" len="med"/>
          </a:ln>
          <a:effectLst/>
        </p:spPr>
        <p:txBody>
          <a:bodyPr vert="eaVert">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1" name="矩形 10"/>
          <p:cNvSpPr/>
          <p:nvPr/>
        </p:nvSpPr>
        <p:spPr>
          <a:xfrm>
            <a:off x="4038600" y="3048000"/>
            <a:ext cx="2243138" cy="708025"/>
          </a:xfrm>
          <a:prstGeom prst="rect">
            <a:avLst/>
          </a:prstGeom>
          <a:noFill/>
          <a:ln w="9525">
            <a:noFill/>
          </a:ln>
        </p:spPr>
        <p:txBody>
          <a:bodyPr wrap="none" anchor="t" anchorCtr="0">
            <a:spAutoFit/>
          </a:bodyPr>
          <a:lstStyle/>
          <a:p>
            <a:r>
              <a:rPr lang="zh-CN" altLang="en-US" sz="4000" b="1">
                <a:solidFill>
                  <a:srgbClr val="009999"/>
                </a:solidFill>
                <a:latin typeface="黑体" panose="02010609060101010101" pitchFamily="49" charset="-122"/>
                <a:ea typeface="黑体" panose="02010609060101010101" pitchFamily="49" charset="-122"/>
              </a:rPr>
              <a:t>怨恨沉痛</a:t>
            </a:r>
            <a:endParaRPr lang="zh-CN" altLang="en-US">
              <a:solidFill>
                <a:srgbClr val="009999"/>
              </a:solidFill>
              <a:latin typeface="Arial" panose="020B0604020202020204" pitchFamily="34" charset="0"/>
              <a:ea typeface="宋体" panose="02010600030101010101" pitchFamily="2" charset="-122"/>
            </a:endParaRPr>
          </a:p>
        </p:txBody>
      </p:sp>
      <p:sp>
        <p:nvSpPr>
          <p:cNvPr id="14" name="矩形 13"/>
          <p:cNvSpPr/>
          <p:nvPr/>
        </p:nvSpPr>
        <p:spPr>
          <a:xfrm>
            <a:off x="2590800" y="4572000"/>
            <a:ext cx="2243138" cy="708025"/>
          </a:xfrm>
          <a:prstGeom prst="rect">
            <a:avLst/>
          </a:prstGeom>
          <a:noFill/>
          <a:ln w="9525">
            <a:noFill/>
          </a:ln>
        </p:spPr>
        <p:txBody>
          <a:bodyPr wrap="none" anchor="t" anchorCtr="0">
            <a:spAutoFit/>
          </a:bodyPr>
          <a:lstStyle/>
          <a:p>
            <a:r>
              <a:rPr lang="zh-CN" altLang="en-US" sz="4000" b="1">
                <a:solidFill>
                  <a:srgbClr val="009999"/>
                </a:solidFill>
                <a:latin typeface="黑体" panose="02010609060101010101" pitchFamily="49" charset="-122"/>
                <a:ea typeface="黑体" panose="02010609060101010101" pitchFamily="49" charset="-122"/>
              </a:rPr>
              <a:t>清醒刚烈</a:t>
            </a:r>
            <a:endParaRPr lang="zh-CN" altLang="en-US">
              <a:solidFill>
                <a:srgbClr val="009999"/>
              </a:solidFill>
              <a:latin typeface="Arial" panose="020B0604020202020204" pitchFamily="34" charset="0"/>
              <a:ea typeface="宋体" panose="02010600030101010101" pitchFamily="2" charset="-122"/>
            </a:endParaRPr>
          </a:p>
        </p:txBody>
      </p:sp>
      <p:sp>
        <p:nvSpPr>
          <p:cNvPr id="15" name="右箭头 14"/>
          <p:cNvSpPr/>
          <p:nvPr/>
        </p:nvSpPr>
        <p:spPr>
          <a:xfrm>
            <a:off x="3352800" y="33528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右箭头 15"/>
          <p:cNvSpPr/>
          <p:nvPr/>
        </p:nvSpPr>
        <p:spPr>
          <a:xfrm rot="7825006">
            <a:off x="4357688" y="404495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9999"/>
              </a:solidFill>
              <a:effectLst/>
              <a:uLnTx/>
              <a:uFillTx/>
              <a:latin typeface="+mn-lt"/>
              <a:ea typeface="+mn-ea"/>
              <a:cs typeface="+mn-cs"/>
            </a:endParaRPr>
          </a:p>
        </p:txBody>
      </p:sp>
      <p:sp>
        <p:nvSpPr>
          <p:cNvPr id="82946" name="文本框2"/>
          <p:cNvSpPr txBox="1"/>
          <p:nvPr/>
        </p:nvSpPr>
        <p:spPr>
          <a:xfrm>
            <a:off x="2411730" y="659765"/>
            <a:ext cx="2286000" cy="708025"/>
          </a:xfrm>
          <a:prstGeom prst="rect">
            <a:avLst/>
          </a:prstGeom>
          <a:solidFill>
            <a:schemeClr val="bg1">
              <a:lumMod val="95000"/>
            </a:schemeClr>
          </a:solidFill>
          <a:ln w="57150" cap="flat" cmpd="thickThin">
            <a:solidFill>
              <a:srgbClr val="FFFF99"/>
            </a:solidFill>
            <a:prstDash val="solid"/>
            <a:miter/>
            <a:headEnd type="none" w="med" len="med"/>
            <a:tailEnd type="none" w="med" len="med"/>
          </a:ln>
        </p:spPr>
        <p:txBody>
          <a:bodyPr anchor="t" anchorCtr="0">
            <a:spAutoFit/>
          </a:bodyPr>
          <a:lstStyle/>
          <a:p>
            <a:r>
              <a:rPr lang="zh-CN" altLang="en-US" sz="4000" b="1">
                <a:solidFill>
                  <a:srgbClr val="FF0000"/>
                </a:solidFill>
                <a:latin typeface="黑体" panose="02010609060101010101" pitchFamily="49" charset="-122"/>
                <a:ea typeface="黑体" panose="02010609060101010101" pitchFamily="49" charset="-122"/>
              </a:rPr>
              <a:t>人物赏析</a:t>
            </a:r>
            <a:endParaRPr lang="zh-CN" altLang="en-US" sz="40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6289"/>
                                        </p:tgtEl>
                                        <p:attrNameLst>
                                          <p:attrName>style.visibility</p:attrName>
                                        </p:attrNameLst>
                                      </p:cBhvr>
                                      <p:to>
                                        <p:strVal val="visible"/>
                                      </p:to>
                                    </p:set>
                                    <p:animEffect transition="in" filter="checkerboard(across)">
                                      <p:cBhvr>
                                        <p:cTn id="7" dur="500"/>
                                        <p:tgtEl>
                                          <p:spTgt spid="56628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heckerboard(across)">
                                      <p:cBhvr>
                                        <p:cTn id="20" dur="500"/>
                                        <p:tgtEl>
                                          <p:spTgt spid="1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89" grpId="0"/>
      <p:bldP spid="11" grpId="0"/>
      <p:bldP spid="14" grpId="0"/>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2945" name="Picture 7"/>
          <p:cNvPicPr>
            <a:picLocks noChangeAspect="1"/>
          </p:cNvPicPr>
          <p:nvPr/>
        </p:nvPicPr>
        <p:blipFill>
          <a:blip r:embed="rId2"/>
          <a:stretch>
            <a:fillRect/>
          </a:stretch>
        </p:blipFill>
        <p:spPr>
          <a:xfrm>
            <a:off x="4953000" y="1524000"/>
            <a:ext cx="3819525" cy="4117340"/>
          </a:xfrm>
          <a:prstGeom prst="rect">
            <a:avLst/>
          </a:prstGeom>
          <a:noFill/>
          <a:ln w="9525">
            <a:noFill/>
          </a:ln>
        </p:spPr>
      </p:pic>
      <p:sp>
        <p:nvSpPr>
          <p:cNvPr id="7" name="TextBox 6"/>
          <p:cNvSpPr txBox="1"/>
          <p:nvPr/>
        </p:nvSpPr>
        <p:spPr>
          <a:xfrm>
            <a:off x="762000" y="1447800"/>
            <a:ext cx="4038600" cy="4786313"/>
          </a:xfrm>
          <a:prstGeom prst="rect">
            <a:avLst/>
          </a:prstGeom>
          <a:noFill/>
          <a:ln w="9525" cap="flat" cmpd="sng">
            <a:solidFill>
              <a:srgbClr val="2A95FF"/>
            </a:solidFill>
            <a:prstDash val="solid"/>
            <a:round/>
            <a:headEnd type="none" w="med" len="med"/>
            <a:tailEnd type="none" w="med" len="med"/>
          </a:ln>
        </p:spPr>
        <p:txBody>
          <a:bodyPr anchor="t" anchorCtr="0">
            <a:spAutoFit/>
          </a:bodyPr>
          <a:lstStyle/>
          <a:p>
            <a:pPr>
              <a:buClrTx/>
            </a:pPr>
            <a:r>
              <a:rPr lang="zh-CN" altLang="en-US" sz="3600" b="1">
                <a:latin typeface="Arial" panose="020B0604020202020204" pitchFamily="34" charset="0"/>
                <a:ea typeface="宋体" panose="02010600030101010101" pitchFamily="2" charset="-122"/>
              </a:rPr>
              <a:t>“恋爱”</a:t>
            </a:r>
            <a:r>
              <a:rPr lang="zh-CN" altLang="en-US" sz="2800" b="1">
                <a:latin typeface="Arial" panose="020B0604020202020204" pitchFamily="34" charset="0"/>
                <a:ea typeface="宋体" panose="02010600030101010101" pitchFamily="2" charset="-122"/>
              </a:rPr>
              <a:t>（</a:t>
            </a:r>
            <a:r>
              <a:rPr lang="en-US" altLang="zh-CN" sz="2800" b="1">
                <a:latin typeface="Arial" panose="020B0604020202020204" pitchFamily="34" charset="0"/>
              </a:rPr>
              <a:t>1</a:t>
            </a:r>
            <a:r>
              <a:rPr lang="zh-CN" altLang="en-US" sz="2800" b="1">
                <a:latin typeface="Arial" panose="020B0604020202020204" pitchFamily="34" charset="0"/>
                <a:ea typeface="宋体" panose="02010600030101010101" pitchFamily="2" charset="-122"/>
              </a:rPr>
              <a:t>、</a:t>
            </a:r>
            <a:r>
              <a:rPr lang="en-US" altLang="zh-CN" sz="2800" b="1">
                <a:latin typeface="Arial" panose="020B0604020202020204" pitchFamily="34" charset="0"/>
              </a:rPr>
              <a:t>2</a:t>
            </a:r>
            <a:r>
              <a:rPr lang="zh-CN" altLang="en-US" sz="2800" b="1">
                <a:latin typeface="Arial" panose="020B0604020202020204" pitchFamily="34" charset="0"/>
                <a:ea typeface="宋体" panose="02010600030101010101" pitchFamily="2" charset="-122"/>
              </a:rPr>
              <a:t>节）</a:t>
            </a:r>
            <a:endParaRPr lang="en-US" altLang="zh-CN" sz="2800" b="1">
              <a:latin typeface="Arial" panose="020B0604020202020204" pitchFamily="34" charset="0"/>
            </a:endParaRPr>
          </a:p>
          <a:p>
            <a:pPr>
              <a:buClrTx/>
            </a:pPr>
            <a:endParaRPr lang="en-US" altLang="zh-CN" sz="3600" b="1">
              <a:latin typeface="Arial" panose="020B0604020202020204" pitchFamily="34" charset="0"/>
            </a:endParaRPr>
          </a:p>
          <a:p>
            <a:pPr>
              <a:lnSpc>
                <a:spcPts val="5000"/>
              </a:lnSpc>
              <a:buClrTx/>
            </a:pPr>
            <a:r>
              <a:rPr lang="en-US" altLang="zh-CN" sz="3600" b="1">
                <a:latin typeface="Arial" panose="020B0604020202020204" pitchFamily="34" charset="0"/>
              </a:rPr>
              <a:t>       </a:t>
            </a:r>
            <a:r>
              <a:rPr lang="zh-CN" altLang="en-US" sz="3600" b="1">
                <a:solidFill>
                  <a:srgbClr val="FF0000"/>
                </a:solidFill>
                <a:latin typeface="黑体" panose="02010609060101010101" pitchFamily="49" charset="-122"/>
                <a:ea typeface="黑体" panose="02010609060101010101" pitchFamily="49" charset="-122"/>
              </a:rPr>
              <a:t>温柔体贴</a:t>
            </a:r>
            <a:endParaRPr lang="en-US" altLang="zh-CN" sz="3600" b="1">
              <a:solidFill>
                <a:srgbClr val="FF0000"/>
              </a:solidFill>
              <a:latin typeface="黑体" panose="02010609060101010101" pitchFamily="49" charset="-122"/>
              <a:ea typeface="黑体" panose="02010609060101010101" pitchFamily="49" charset="-122"/>
            </a:endParaRPr>
          </a:p>
          <a:p>
            <a:pPr>
              <a:lnSpc>
                <a:spcPts val="5000"/>
              </a:lnSpc>
              <a:buClrTx/>
            </a:pPr>
            <a:r>
              <a:rPr lang="zh-CN" altLang="en-US" sz="3600" b="1">
                <a:solidFill>
                  <a:srgbClr val="FF0000"/>
                </a:solidFill>
                <a:latin typeface="黑体" panose="02010609060101010101" pitchFamily="49" charset="-122"/>
                <a:ea typeface="黑体" panose="02010609060101010101" pitchFamily="49" charset="-122"/>
              </a:rPr>
              <a:t>    善解人意</a:t>
            </a:r>
            <a:endParaRPr lang="en-US" altLang="zh-CN" sz="3600" b="1">
              <a:solidFill>
                <a:srgbClr val="FF0000"/>
              </a:solidFill>
              <a:latin typeface="黑体" panose="02010609060101010101" pitchFamily="49" charset="-122"/>
              <a:ea typeface="黑体" panose="02010609060101010101" pitchFamily="49" charset="-122"/>
            </a:endParaRPr>
          </a:p>
          <a:p>
            <a:pPr>
              <a:lnSpc>
                <a:spcPts val="5000"/>
              </a:lnSpc>
              <a:buClrTx/>
            </a:pPr>
            <a:r>
              <a:rPr lang="zh-CN" altLang="en-US" sz="3600" b="1">
                <a:solidFill>
                  <a:srgbClr val="FF0000"/>
                </a:solidFill>
                <a:latin typeface="黑体" panose="02010609060101010101" pitchFamily="49" charset="-122"/>
                <a:ea typeface="黑体" panose="02010609060101010101" pitchFamily="49" charset="-122"/>
              </a:rPr>
              <a:t>    忠贞痴情</a:t>
            </a:r>
            <a:endParaRPr lang="en-US" altLang="zh-CN" sz="3600" b="1">
              <a:solidFill>
                <a:srgbClr val="FF0000"/>
              </a:solidFill>
              <a:latin typeface="黑体" panose="02010609060101010101" pitchFamily="49" charset="-122"/>
              <a:ea typeface="黑体" panose="02010609060101010101" pitchFamily="49" charset="-122"/>
            </a:endParaRPr>
          </a:p>
          <a:p>
            <a:pPr>
              <a:buClrTx/>
            </a:pPr>
            <a:endParaRPr lang="en-US" altLang="zh-CN" sz="3600" b="1">
              <a:latin typeface="Arial" panose="020B0604020202020204" pitchFamily="34" charset="0"/>
            </a:endParaRPr>
          </a:p>
          <a:p>
            <a:pPr>
              <a:buClrTx/>
            </a:pPr>
            <a:r>
              <a:rPr lang="zh-CN" altLang="en-US" sz="3600" b="1">
                <a:latin typeface="Arial" panose="020B0604020202020204" pitchFamily="34" charset="0"/>
                <a:ea typeface="宋体" panose="02010600030101010101" pitchFamily="2" charset="-122"/>
              </a:rPr>
              <a:t>      </a:t>
            </a:r>
            <a:endParaRPr lang="en-US" altLang="zh-CN" sz="3600" b="1">
              <a:solidFill>
                <a:srgbClr val="6600CC"/>
              </a:solidFill>
              <a:latin typeface="楷体" panose="02010609060101010101" pitchFamily="49" charset="-122"/>
              <a:ea typeface="楷体" panose="02010609060101010101" pitchFamily="49" charset="-122"/>
            </a:endParaRPr>
          </a:p>
          <a:p>
            <a:pPr>
              <a:buClrTx/>
            </a:pPr>
            <a:endParaRPr lang="zh-CN" altLang="en-US" sz="3600" b="1">
              <a:solidFill>
                <a:srgbClr val="6600CC"/>
              </a:solidFill>
              <a:latin typeface="楷体" panose="02010609060101010101" pitchFamily="49" charset="-122"/>
              <a:ea typeface="楷体" panose="02010609060101010101" pitchFamily="49" charset="-122"/>
            </a:endParaRPr>
          </a:p>
        </p:txBody>
      </p:sp>
      <p:sp>
        <p:nvSpPr>
          <p:cNvPr id="74757" name="矩形 7"/>
          <p:cNvSpPr/>
          <p:nvPr/>
        </p:nvSpPr>
        <p:spPr>
          <a:xfrm>
            <a:off x="1447800" y="4840288"/>
            <a:ext cx="2735263" cy="646112"/>
          </a:xfrm>
          <a:prstGeom prst="rect">
            <a:avLst/>
          </a:prstGeom>
          <a:solidFill>
            <a:srgbClr val="99CCFF"/>
          </a:solidFill>
          <a:ln w="9525">
            <a:noFill/>
          </a:ln>
        </p:spPr>
        <p:txBody>
          <a:bodyPr wrap="none" anchor="t" anchorCtr="0">
            <a:spAutoFit/>
          </a:bodyPr>
          <a:lstStyle/>
          <a:p>
            <a:r>
              <a:rPr lang="zh-CN" altLang="en-US" sz="3600" b="1">
                <a:solidFill>
                  <a:srgbClr val="6600CC"/>
                </a:solidFill>
                <a:latin typeface="楷体" panose="02010609060101010101" pitchFamily="49" charset="-122"/>
                <a:ea typeface="楷体" panose="02010609060101010101" pitchFamily="49" charset="-122"/>
              </a:rPr>
              <a:t>可 爱 之 处</a:t>
            </a:r>
            <a:endParaRPr lang="zh-CN" altLang="en-US">
              <a:latin typeface="Arial" panose="020B0604020202020204" pitchFamily="34" charset="0"/>
              <a:ea typeface="宋体" panose="02010600030101010101" pitchFamily="2" charset="-122"/>
            </a:endParaRPr>
          </a:p>
        </p:txBody>
      </p:sp>
      <p:sp>
        <p:nvSpPr>
          <p:cNvPr id="2" name="文本框2"/>
          <p:cNvSpPr txBox="1"/>
          <p:nvPr/>
        </p:nvSpPr>
        <p:spPr>
          <a:xfrm>
            <a:off x="2411730" y="659765"/>
            <a:ext cx="2286000" cy="708025"/>
          </a:xfrm>
          <a:prstGeom prst="rect">
            <a:avLst/>
          </a:prstGeom>
          <a:solidFill>
            <a:schemeClr val="bg1">
              <a:lumMod val="95000"/>
            </a:schemeClr>
          </a:solidFill>
          <a:ln w="57150" cap="flat" cmpd="thickThin">
            <a:solidFill>
              <a:srgbClr val="FFFF99"/>
            </a:solidFill>
            <a:prstDash val="solid"/>
            <a:miter/>
            <a:headEnd type="none" w="med" len="med"/>
            <a:tailEnd type="none" w="med" len="med"/>
          </a:ln>
        </p:spPr>
        <p:txBody>
          <a:bodyPr anchor="t" anchorCtr="0">
            <a:spAutoFit/>
          </a:bodyPr>
          <a:lstStyle/>
          <a:p>
            <a:r>
              <a:rPr lang="zh-CN" altLang="en-US" sz="4000" b="1">
                <a:solidFill>
                  <a:srgbClr val="FF0000"/>
                </a:solidFill>
                <a:latin typeface="黑体" panose="02010609060101010101" pitchFamily="49" charset="-122"/>
                <a:ea typeface="黑体" panose="02010609060101010101" pitchFamily="49" charset="-122"/>
              </a:rPr>
              <a:t>人物赏析</a:t>
            </a:r>
            <a:endParaRPr lang="zh-CN" altLang="en-US" sz="40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4757"/>
                                        </p:tgtEl>
                                        <p:attrNameLst>
                                          <p:attrName>style.visibility</p:attrName>
                                        </p:attrNameLst>
                                      </p:cBhvr>
                                      <p:to>
                                        <p:strVal val="visible"/>
                                      </p:to>
                                    </p:set>
                                    <p:animEffect transition="in" filter="checkerboard(across)">
                                      <p:cBhvr>
                                        <p:cTn id="2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3969" name="Picture 7"/>
          <p:cNvPicPr>
            <a:picLocks noChangeAspect="1"/>
          </p:cNvPicPr>
          <p:nvPr/>
        </p:nvPicPr>
        <p:blipFill>
          <a:blip r:embed="rId2"/>
          <a:stretch>
            <a:fillRect/>
          </a:stretch>
        </p:blipFill>
        <p:spPr>
          <a:xfrm>
            <a:off x="5105400" y="1600200"/>
            <a:ext cx="3412490" cy="4285615"/>
          </a:xfrm>
          <a:prstGeom prst="rect">
            <a:avLst/>
          </a:prstGeom>
          <a:noFill/>
          <a:ln w="9525">
            <a:noFill/>
          </a:ln>
        </p:spPr>
      </p:pic>
      <p:sp>
        <p:nvSpPr>
          <p:cNvPr id="83971" name="TextBox 6"/>
          <p:cNvSpPr txBox="1"/>
          <p:nvPr/>
        </p:nvSpPr>
        <p:spPr>
          <a:xfrm>
            <a:off x="685800" y="1447800"/>
            <a:ext cx="3962400" cy="4708525"/>
          </a:xfrm>
          <a:prstGeom prst="rect">
            <a:avLst/>
          </a:prstGeom>
          <a:noFill/>
          <a:ln w="9525" cap="flat" cmpd="sng">
            <a:solidFill>
              <a:srgbClr val="2A95FF"/>
            </a:solidFill>
            <a:prstDash val="solid"/>
            <a:round/>
            <a:headEnd type="none" w="med" len="med"/>
            <a:tailEnd type="none" w="med" len="med"/>
          </a:ln>
        </p:spPr>
        <p:txBody>
          <a:bodyPr anchor="t" anchorCtr="0">
            <a:spAutoFit/>
          </a:bodyPr>
          <a:lstStyle/>
          <a:p>
            <a:pPr>
              <a:buClrTx/>
            </a:pPr>
            <a:r>
              <a:rPr lang="zh-CN" altLang="en-US" sz="3600" b="1">
                <a:latin typeface="Arial" panose="020B0604020202020204" pitchFamily="34" charset="0"/>
                <a:ea typeface="宋体" panose="02010600030101010101" pitchFamily="2" charset="-122"/>
              </a:rPr>
              <a:t>“婚变”（</a:t>
            </a:r>
            <a:r>
              <a:rPr lang="en-US" altLang="zh-CN" sz="3600" b="1">
                <a:latin typeface="Arial" panose="020B0604020202020204" pitchFamily="34" charset="0"/>
              </a:rPr>
              <a:t>3—5</a:t>
            </a:r>
            <a:r>
              <a:rPr lang="zh-CN" altLang="en-US" sz="3600" b="1">
                <a:latin typeface="Arial" panose="020B0604020202020204" pitchFamily="34" charset="0"/>
                <a:ea typeface="宋体" panose="02010600030101010101" pitchFamily="2" charset="-122"/>
              </a:rPr>
              <a:t>节）</a:t>
            </a:r>
            <a:endParaRPr lang="en-US" altLang="zh-CN" sz="3600" b="1">
              <a:latin typeface="Arial" panose="020B0604020202020204" pitchFamily="34" charset="0"/>
            </a:endParaRPr>
          </a:p>
          <a:p>
            <a:pPr>
              <a:buClrTx/>
            </a:pPr>
            <a:endParaRPr lang="en-US" altLang="zh-CN" sz="3600" b="1">
              <a:latin typeface="Arial" panose="020B0604020202020204" pitchFamily="34" charset="0"/>
            </a:endParaRPr>
          </a:p>
          <a:p>
            <a:pPr>
              <a:buClrTx/>
            </a:pPr>
            <a:endParaRPr lang="en-US" altLang="zh-CN" sz="1600" b="1">
              <a:latin typeface="Arial" panose="020B0604020202020204" pitchFamily="34" charset="0"/>
            </a:endParaRPr>
          </a:p>
          <a:p>
            <a:pPr>
              <a:buClrTx/>
            </a:pPr>
            <a:endParaRPr lang="en-US" altLang="zh-CN" sz="1600" b="1">
              <a:latin typeface="Arial" panose="020B0604020202020204" pitchFamily="34" charset="0"/>
            </a:endParaRPr>
          </a:p>
          <a:p>
            <a:pPr>
              <a:buClrTx/>
            </a:pPr>
            <a:endParaRPr lang="en-US" altLang="zh-CN" sz="1600" b="1">
              <a:latin typeface="Arial" panose="020B0604020202020204" pitchFamily="34" charset="0"/>
            </a:endParaRPr>
          </a:p>
          <a:p>
            <a:pPr>
              <a:buClrTx/>
            </a:pPr>
            <a:endParaRPr lang="en-US" altLang="zh-CN" sz="1600" b="1">
              <a:latin typeface="Arial" panose="020B0604020202020204" pitchFamily="34" charset="0"/>
            </a:endParaRPr>
          </a:p>
          <a:p>
            <a:pPr>
              <a:buClrTx/>
            </a:pPr>
            <a:endParaRPr lang="en-US" altLang="zh-CN" sz="1600" b="1">
              <a:latin typeface="Arial" panose="020B0604020202020204" pitchFamily="34" charset="0"/>
            </a:endParaRPr>
          </a:p>
          <a:p>
            <a:pPr>
              <a:buClrTx/>
            </a:pPr>
            <a:endParaRPr lang="en-US" altLang="zh-CN" sz="1600" b="1">
              <a:latin typeface="Arial" panose="020B0604020202020204" pitchFamily="34" charset="0"/>
            </a:endParaRPr>
          </a:p>
          <a:p>
            <a:pPr>
              <a:buClrTx/>
            </a:pPr>
            <a:endParaRPr lang="en-US" altLang="zh-CN" sz="1600" b="1">
              <a:latin typeface="Arial" panose="020B0604020202020204" pitchFamily="34" charset="0"/>
            </a:endParaRPr>
          </a:p>
          <a:p>
            <a:pPr>
              <a:buClrTx/>
            </a:pPr>
            <a:endParaRPr lang="en-US" altLang="zh-CN" sz="1600" b="1">
              <a:latin typeface="Arial" panose="020B0604020202020204" pitchFamily="34" charset="0"/>
            </a:endParaRPr>
          </a:p>
          <a:p>
            <a:pPr>
              <a:lnSpc>
                <a:spcPct val="150000"/>
              </a:lnSpc>
              <a:buClrTx/>
            </a:pPr>
            <a:endParaRPr lang="en-US" altLang="zh-CN" sz="1600" b="1">
              <a:latin typeface="Arial" panose="020B0604020202020204" pitchFamily="34" charset="0"/>
            </a:endParaRPr>
          </a:p>
          <a:p>
            <a:pPr>
              <a:lnSpc>
                <a:spcPct val="150000"/>
              </a:lnSpc>
              <a:buClrTx/>
            </a:pPr>
            <a:endParaRPr lang="en-US" altLang="zh-CN" sz="1600" b="1">
              <a:latin typeface="Arial" panose="020B0604020202020204" pitchFamily="34" charset="0"/>
            </a:endParaRPr>
          </a:p>
          <a:p>
            <a:pPr>
              <a:buClrTx/>
            </a:pPr>
            <a:r>
              <a:rPr lang="zh-CN" altLang="en-US" sz="1600" b="1">
                <a:latin typeface="Arial" panose="020B0604020202020204" pitchFamily="34" charset="0"/>
                <a:ea typeface="宋体" panose="02010600030101010101" pitchFamily="2" charset="-122"/>
              </a:rPr>
              <a:t>     </a:t>
            </a:r>
            <a:endParaRPr lang="en-US" altLang="zh-CN" sz="1600" b="1">
              <a:solidFill>
                <a:srgbClr val="6600CC"/>
              </a:solidFill>
              <a:latin typeface="楷体" panose="02010609060101010101" pitchFamily="49" charset="-122"/>
              <a:ea typeface="楷体" panose="02010609060101010101" pitchFamily="49" charset="-122"/>
            </a:endParaRPr>
          </a:p>
          <a:p>
            <a:pPr>
              <a:buClrTx/>
            </a:pPr>
            <a:r>
              <a:rPr lang="zh-CN" altLang="en-US" sz="1600" b="1">
                <a:latin typeface="Arial" panose="020B0604020202020204" pitchFamily="34" charset="0"/>
                <a:ea typeface="宋体" panose="02010600030101010101" pitchFamily="2" charset="-122"/>
              </a:rPr>
              <a:t>    </a:t>
            </a:r>
            <a:r>
              <a:rPr lang="zh-CN" altLang="en-US" sz="3600" b="1">
                <a:latin typeface="Arial" panose="020B0604020202020204" pitchFamily="34" charset="0"/>
                <a:ea typeface="宋体" panose="02010600030101010101" pitchFamily="2" charset="-122"/>
              </a:rPr>
              <a:t>     </a:t>
            </a:r>
            <a:endParaRPr lang="zh-CN" altLang="en-US" sz="3600" b="1">
              <a:latin typeface="Arial" panose="020B0604020202020204" pitchFamily="34" charset="0"/>
              <a:ea typeface="宋体" panose="02010600030101010101" pitchFamily="2" charset="-122"/>
            </a:endParaRPr>
          </a:p>
        </p:txBody>
      </p:sp>
      <p:sp>
        <p:nvSpPr>
          <p:cNvPr id="75781" name="矩形 4"/>
          <p:cNvSpPr/>
          <p:nvPr/>
        </p:nvSpPr>
        <p:spPr>
          <a:xfrm>
            <a:off x="1600200" y="3473450"/>
            <a:ext cx="2038350" cy="793750"/>
          </a:xfrm>
          <a:prstGeom prst="rect">
            <a:avLst/>
          </a:prstGeom>
          <a:noFill/>
          <a:ln w="9525">
            <a:noFill/>
          </a:ln>
        </p:spPr>
        <p:txBody>
          <a:bodyPr wrap="none" anchor="t" anchorCtr="0">
            <a:spAutoFit/>
          </a:bodyPr>
          <a:lstStyle/>
          <a:p>
            <a:pPr>
              <a:lnSpc>
                <a:spcPct val="150000"/>
              </a:lnSpc>
            </a:pPr>
            <a:r>
              <a:rPr lang="zh-CN" altLang="en-US" sz="3600" b="1">
                <a:solidFill>
                  <a:srgbClr val="FF0000"/>
                </a:solidFill>
                <a:latin typeface="黑体" panose="02010609060101010101" pitchFamily="49" charset="-122"/>
                <a:ea typeface="黑体" panose="02010609060101010101" pitchFamily="49" charset="-122"/>
              </a:rPr>
              <a:t>吃苦耐劳</a:t>
            </a:r>
            <a:endParaRPr lang="en-US" altLang="zh-CN" sz="3600" b="1">
              <a:solidFill>
                <a:srgbClr val="FF0000"/>
              </a:solidFill>
              <a:latin typeface="黑体" panose="02010609060101010101" pitchFamily="49" charset="-122"/>
              <a:ea typeface="黑体" panose="02010609060101010101" pitchFamily="49" charset="-122"/>
            </a:endParaRPr>
          </a:p>
        </p:txBody>
      </p:sp>
      <p:sp>
        <p:nvSpPr>
          <p:cNvPr id="75782" name="矩形 7"/>
          <p:cNvSpPr/>
          <p:nvPr/>
        </p:nvSpPr>
        <p:spPr>
          <a:xfrm>
            <a:off x="1303338" y="4840288"/>
            <a:ext cx="2735262" cy="646112"/>
          </a:xfrm>
          <a:prstGeom prst="rect">
            <a:avLst/>
          </a:prstGeom>
          <a:solidFill>
            <a:srgbClr val="99CCFF"/>
          </a:solidFill>
          <a:ln w="9525">
            <a:noFill/>
          </a:ln>
        </p:spPr>
        <p:txBody>
          <a:bodyPr wrap="none" anchor="t" anchorCtr="0">
            <a:spAutoFit/>
          </a:bodyPr>
          <a:lstStyle/>
          <a:p>
            <a:r>
              <a:rPr lang="zh-CN" altLang="en-US" sz="3600" b="1">
                <a:solidFill>
                  <a:srgbClr val="6600CC"/>
                </a:solidFill>
                <a:latin typeface="楷体" panose="02010609060101010101" pitchFamily="49" charset="-122"/>
                <a:ea typeface="楷体" panose="02010609060101010101" pitchFamily="49" charset="-122"/>
              </a:rPr>
              <a:t>可 敬 之 处</a:t>
            </a:r>
            <a:endParaRPr lang="zh-CN" altLang="en-US">
              <a:latin typeface="Arial" panose="020B0604020202020204" pitchFamily="34" charset="0"/>
              <a:ea typeface="宋体" panose="02010600030101010101" pitchFamily="2" charset="-122"/>
            </a:endParaRPr>
          </a:p>
        </p:txBody>
      </p:sp>
      <p:sp>
        <p:nvSpPr>
          <p:cNvPr id="75783" name="矩形 8"/>
          <p:cNvSpPr/>
          <p:nvPr/>
        </p:nvSpPr>
        <p:spPr>
          <a:xfrm>
            <a:off x="1447800" y="2819400"/>
            <a:ext cx="2165350" cy="646113"/>
          </a:xfrm>
          <a:prstGeom prst="rect">
            <a:avLst/>
          </a:prstGeom>
          <a:noFill/>
          <a:ln w="9525">
            <a:noFill/>
          </a:ln>
        </p:spPr>
        <p:txBody>
          <a:bodyPr wrap="none" anchor="t" anchorCtr="0">
            <a:spAutoFit/>
          </a:bodyPr>
          <a:lstStyle/>
          <a:p>
            <a:r>
              <a:rPr lang="zh-CN" altLang="en-US" sz="3600" b="1">
                <a:solidFill>
                  <a:srgbClr val="000000"/>
                </a:solidFill>
                <a:latin typeface="Arial" panose="020B0604020202020204" pitchFamily="34" charset="0"/>
                <a:ea typeface="宋体" panose="02010600030101010101" pitchFamily="2" charset="-122"/>
              </a:rPr>
              <a:t> </a:t>
            </a:r>
            <a:r>
              <a:rPr lang="zh-CN" altLang="en-US" sz="3600" b="1">
                <a:solidFill>
                  <a:srgbClr val="FF0000"/>
                </a:solidFill>
                <a:latin typeface="黑体" panose="02010609060101010101" pitchFamily="49" charset="-122"/>
                <a:ea typeface="黑体" panose="02010609060101010101" pitchFamily="49" charset="-122"/>
              </a:rPr>
              <a:t>勤劳能干</a:t>
            </a:r>
            <a:endParaRPr lang="zh-CN" altLang="en-US">
              <a:latin typeface="Arial" panose="020B0604020202020204" pitchFamily="34" charset="0"/>
              <a:ea typeface="宋体" panose="02010600030101010101" pitchFamily="2" charset="-122"/>
            </a:endParaRPr>
          </a:p>
        </p:txBody>
      </p:sp>
      <p:sp>
        <p:nvSpPr>
          <p:cNvPr id="82946" name="文本框2"/>
          <p:cNvSpPr txBox="1"/>
          <p:nvPr/>
        </p:nvSpPr>
        <p:spPr>
          <a:xfrm>
            <a:off x="2411730" y="659765"/>
            <a:ext cx="2286000" cy="708025"/>
          </a:xfrm>
          <a:prstGeom prst="rect">
            <a:avLst/>
          </a:prstGeom>
          <a:solidFill>
            <a:schemeClr val="bg1">
              <a:lumMod val="95000"/>
            </a:schemeClr>
          </a:solidFill>
          <a:ln w="57150" cap="flat" cmpd="thickThin">
            <a:solidFill>
              <a:srgbClr val="FFFF99"/>
            </a:solidFill>
            <a:prstDash val="solid"/>
            <a:miter/>
            <a:headEnd type="none" w="med" len="med"/>
            <a:tailEnd type="none" w="med" len="med"/>
          </a:ln>
        </p:spPr>
        <p:txBody>
          <a:bodyPr anchor="t" anchorCtr="0">
            <a:spAutoFit/>
          </a:bodyPr>
          <a:lstStyle/>
          <a:p>
            <a:r>
              <a:rPr lang="zh-CN" altLang="en-US" sz="4000" b="1">
                <a:solidFill>
                  <a:srgbClr val="FF0000"/>
                </a:solidFill>
                <a:latin typeface="黑体" panose="02010609060101010101" pitchFamily="49" charset="-122"/>
                <a:ea typeface="黑体" panose="02010609060101010101" pitchFamily="49" charset="-122"/>
              </a:rPr>
              <a:t>人物赏析</a:t>
            </a:r>
            <a:endParaRPr lang="zh-CN" altLang="en-US" sz="40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3"/>
                                        </p:tgtEl>
                                        <p:attrNameLst>
                                          <p:attrName>style.visibility</p:attrName>
                                        </p:attrNameLst>
                                      </p:cBhvr>
                                      <p:to>
                                        <p:strVal val="visible"/>
                                      </p:to>
                                    </p:set>
                                    <p:anim calcmode="lin" valueType="num">
                                      <p:cBhvr additive="base">
                                        <p:cTn id="7" dur="500" fill="hold"/>
                                        <p:tgtEl>
                                          <p:spTgt spid="75783"/>
                                        </p:tgtEl>
                                        <p:attrNameLst>
                                          <p:attrName>ppt_x</p:attrName>
                                        </p:attrNameLst>
                                      </p:cBhvr>
                                      <p:tavLst>
                                        <p:tav tm="0">
                                          <p:val>
                                            <p:strVal val="#ppt_x"/>
                                          </p:val>
                                        </p:tav>
                                        <p:tav tm="100000">
                                          <p:val>
                                            <p:strVal val="#ppt_x"/>
                                          </p:val>
                                        </p:tav>
                                      </p:tavLst>
                                    </p:anim>
                                    <p:anim calcmode="lin" valueType="num">
                                      <p:cBhvr additive="base">
                                        <p:cTn id="8" dur="500" fill="hold"/>
                                        <p:tgtEl>
                                          <p:spTgt spid="757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781"/>
                                        </p:tgtEl>
                                        <p:attrNameLst>
                                          <p:attrName>style.visibility</p:attrName>
                                        </p:attrNameLst>
                                      </p:cBhvr>
                                      <p:to>
                                        <p:strVal val="visible"/>
                                      </p:to>
                                    </p:set>
                                    <p:anim calcmode="lin" valueType="num">
                                      <p:cBhvr additive="base">
                                        <p:cTn id="11" dur="500" fill="hold"/>
                                        <p:tgtEl>
                                          <p:spTgt spid="75781"/>
                                        </p:tgtEl>
                                        <p:attrNameLst>
                                          <p:attrName>ppt_x</p:attrName>
                                        </p:attrNameLst>
                                      </p:cBhvr>
                                      <p:tavLst>
                                        <p:tav tm="0">
                                          <p:val>
                                            <p:strVal val="#ppt_x"/>
                                          </p:val>
                                        </p:tav>
                                        <p:tav tm="100000">
                                          <p:val>
                                            <p:strVal val="#ppt_x"/>
                                          </p:val>
                                        </p:tav>
                                      </p:tavLst>
                                    </p:anim>
                                    <p:anim calcmode="lin" valueType="num">
                                      <p:cBhvr additive="base">
                                        <p:cTn id="12" dur="500" fill="hold"/>
                                        <p:tgtEl>
                                          <p:spTgt spid="7578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5782"/>
                                        </p:tgtEl>
                                        <p:attrNameLst>
                                          <p:attrName>style.visibility</p:attrName>
                                        </p:attrNameLst>
                                      </p:cBhvr>
                                      <p:to>
                                        <p:strVal val="visible"/>
                                      </p:to>
                                    </p:set>
                                    <p:animEffect transition="in" filter="checkerboard(across)">
                                      <p:cBhvr>
                                        <p:cTn id="17" dur="5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2" grpId="0" animBg="1"/>
      <p:bldP spid="7578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6017" name="Picture 7"/>
          <p:cNvPicPr>
            <a:picLocks noChangeAspect="1"/>
          </p:cNvPicPr>
          <p:nvPr/>
        </p:nvPicPr>
        <p:blipFill>
          <a:blip r:embed="rId2"/>
          <a:stretch>
            <a:fillRect/>
          </a:stretch>
        </p:blipFill>
        <p:spPr>
          <a:xfrm>
            <a:off x="4953000" y="1447800"/>
            <a:ext cx="3886200" cy="4432300"/>
          </a:xfrm>
          <a:prstGeom prst="rect">
            <a:avLst/>
          </a:prstGeom>
          <a:noFill/>
          <a:ln w="9525">
            <a:noFill/>
          </a:ln>
        </p:spPr>
      </p:pic>
      <p:sp>
        <p:nvSpPr>
          <p:cNvPr id="86019" name="TextBox 6"/>
          <p:cNvSpPr txBox="1"/>
          <p:nvPr/>
        </p:nvSpPr>
        <p:spPr>
          <a:xfrm>
            <a:off x="609600" y="1447800"/>
            <a:ext cx="3962400" cy="4648200"/>
          </a:xfrm>
          <a:prstGeom prst="rect">
            <a:avLst/>
          </a:prstGeom>
          <a:noFill/>
          <a:ln w="9525" cap="flat" cmpd="sng">
            <a:solidFill>
              <a:srgbClr val="2A95FF"/>
            </a:solidFill>
            <a:prstDash val="solid"/>
            <a:round/>
            <a:headEnd type="none" w="med" len="med"/>
            <a:tailEnd type="none" w="med" len="med"/>
          </a:ln>
        </p:spPr>
        <p:txBody>
          <a:bodyPr anchor="t" anchorCtr="0">
            <a:spAutoFit/>
          </a:bodyPr>
          <a:lstStyle/>
          <a:p>
            <a:pPr>
              <a:buClrTx/>
            </a:pPr>
            <a:r>
              <a:rPr lang="zh-CN" altLang="en-US" sz="3600" b="1">
                <a:latin typeface="Arial" panose="020B0604020202020204" pitchFamily="34" charset="0"/>
                <a:ea typeface="宋体" panose="02010600030101010101" pitchFamily="2" charset="-122"/>
              </a:rPr>
              <a:t>“决绝”</a:t>
            </a:r>
            <a:r>
              <a:rPr lang="zh-CN" altLang="en-US" sz="2800" b="1">
                <a:latin typeface="Arial" panose="020B0604020202020204" pitchFamily="34" charset="0"/>
                <a:ea typeface="宋体" panose="02010600030101010101" pitchFamily="2" charset="-122"/>
              </a:rPr>
              <a:t>（</a:t>
            </a:r>
            <a:r>
              <a:rPr lang="en-US" altLang="zh-CN" sz="2800" b="1">
                <a:latin typeface="Arial" panose="020B0604020202020204" pitchFamily="34" charset="0"/>
              </a:rPr>
              <a:t>6</a:t>
            </a:r>
            <a:r>
              <a:rPr lang="zh-CN" altLang="en-US" sz="2800" b="1">
                <a:latin typeface="Arial" panose="020B0604020202020204" pitchFamily="34" charset="0"/>
                <a:ea typeface="宋体" panose="02010600030101010101" pitchFamily="2" charset="-122"/>
              </a:rPr>
              <a:t>节）</a:t>
            </a:r>
            <a:endParaRPr lang="en-US" altLang="zh-CN" sz="2800" b="1">
              <a:latin typeface="Arial" panose="020B0604020202020204" pitchFamily="34" charset="0"/>
            </a:endParaRPr>
          </a:p>
          <a:p>
            <a:pPr>
              <a:buClrTx/>
            </a:pPr>
            <a:endParaRPr lang="en-US" altLang="zh-CN" sz="3600" b="1">
              <a:latin typeface="Arial" panose="020B0604020202020204" pitchFamily="34" charset="0"/>
            </a:endParaRPr>
          </a:p>
          <a:p>
            <a:pPr>
              <a:lnSpc>
                <a:spcPct val="150000"/>
              </a:lnSpc>
              <a:buClrTx/>
            </a:pPr>
            <a:r>
              <a:rPr lang="en-US" altLang="zh-CN" sz="3600" b="1">
                <a:latin typeface="Arial" panose="020B0604020202020204" pitchFamily="34" charset="0"/>
              </a:rPr>
              <a:t>        </a:t>
            </a:r>
            <a:endParaRPr lang="en-US" altLang="zh-CN" sz="3600" b="1">
              <a:solidFill>
                <a:srgbClr val="FF0000"/>
              </a:solidFill>
              <a:latin typeface="黑体" panose="02010609060101010101" pitchFamily="49" charset="-122"/>
              <a:ea typeface="黑体" panose="02010609060101010101" pitchFamily="49" charset="-122"/>
            </a:endParaRPr>
          </a:p>
          <a:p>
            <a:pPr>
              <a:lnSpc>
                <a:spcPct val="150000"/>
              </a:lnSpc>
              <a:buClrTx/>
            </a:pPr>
            <a:r>
              <a:rPr lang="zh-CN" altLang="en-US" sz="3600" b="1">
                <a:solidFill>
                  <a:srgbClr val="FF0000"/>
                </a:solidFill>
                <a:latin typeface="黑体" panose="02010609060101010101" pitchFamily="49" charset="-122"/>
                <a:ea typeface="黑体" panose="02010609060101010101" pitchFamily="49" charset="-122"/>
              </a:rPr>
              <a:t>  </a:t>
            </a:r>
            <a:r>
              <a:rPr lang="zh-CN" altLang="en-US" sz="3600" b="1">
                <a:latin typeface="Arial" panose="020B0604020202020204" pitchFamily="34" charset="0"/>
                <a:ea typeface="宋体" panose="02010600030101010101" pitchFamily="2" charset="-122"/>
              </a:rPr>
              <a:t>   </a:t>
            </a:r>
            <a:endParaRPr lang="en-US" altLang="zh-CN" sz="3600" b="1">
              <a:latin typeface="Arial" panose="020B0604020202020204" pitchFamily="34" charset="0"/>
            </a:endParaRPr>
          </a:p>
          <a:p>
            <a:pPr>
              <a:buClrTx/>
            </a:pPr>
            <a:endParaRPr lang="en-US" altLang="zh-CN" sz="3600" b="1">
              <a:latin typeface="Arial" panose="020B0604020202020204" pitchFamily="34" charset="0"/>
            </a:endParaRPr>
          </a:p>
          <a:p>
            <a:pPr>
              <a:buClrTx/>
            </a:pPr>
            <a:r>
              <a:rPr lang="zh-CN" altLang="en-US" sz="3600" b="1">
                <a:latin typeface="Arial" panose="020B0604020202020204" pitchFamily="34" charset="0"/>
                <a:ea typeface="宋体" panose="02010600030101010101" pitchFamily="2" charset="-122"/>
              </a:rPr>
              <a:t>     </a:t>
            </a:r>
            <a:endParaRPr lang="en-US" altLang="zh-CN" sz="3600" b="1">
              <a:solidFill>
                <a:srgbClr val="6600CC"/>
              </a:solidFill>
              <a:latin typeface="楷体" panose="02010609060101010101" pitchFamily="49" charset="-122"/>
              <a:ea typeface="楷体" panose="02010609060101010101" pitchFamily="49" charset="-122"/>
            </a:endParaRPr>
          </a:p>
          <a:p>
            <a:pPr>
              <a:buClrTx/>
            </a:pPr>
            <a:endParaRPr lang="zh-CN" altLang="en-US" sz="3600" b="1">
              <a:solidFill>
                <a:srgbClr val="6600CC"/>
              </a:solidFill>
              <a:latin typeface="楷体" panose="02010609060101010101" pitchFamily="49" charset="-122"/>
              <a:ea typeface="楷体" panose="02010609060101010101" pitchFamily="49" charset="-122"/>
            </a:endParaRPr>
          </a:p>
        </p:txBody>
      </p:sp>
      <p:sp>
        <p:nvSpPr>
          <p:cNvPr id="76805" name="矩形 4"/>
          <p:cNvSpPr/>
          <p:nvPr/>
        </p:nvSpPr>
        <p:spPr>
          <a:xfrm>
            <a:off x="1524000" y="3621088"/>
            <a:ext cx="2038350" cy="646112"/>
          </a:xfrm>
          <a:prstGeom prst="rect">
            <a:avLst/>
          </a:prstGeom>
          <a:noFill/>
          <a:ln w="9525">
            <a:noFill/>
          </a:ln>
        </p:spPr>
        <p:txBody>
          <a:bodyPr wrap="none" anchor="t" anchorCtr="0">
            <a:spAutoFit/>
          </a:bodyPr>
          <a:lstStyle/>
          <a:p>
            <a:r>
              <a:rPr lang="zh-CN" altLang="en-US" sz="3600" b="1">
                <a:solidFill>
                  <a:srgbClr val="FF0000"/>
                </a:solidFill>
                <a:latin typeface="黑体" panose="02010609060101010101" pitchFamily="49" charset="-122"/>
                <a:ea typeface="黑体" panose="02010609060101010101" pitchFamily="49" charset="-122"/>
              </a:rPr>
              <a:t>坚强刚烈</a:t>
            </a:r>
            <a:endParaRPr lang="zh-CN" altLang="en-US">
              <a:latin typeface="Arial" panose="020B0604020202020204" pitchFamily="34" charset="0"/>
              <a:ea typeface="宋体" panose="02010600030101010101" pitchFamily="2" charset="-122"/>
            </a:endParaRPr>
          </a:p>
        </p:txBody>
      </p:sp>
      <p:sp>
        <p:nvSpPr>
          <p:cNvPr id="76806" name="矩形 7"/>
          <p:cNvSpPr/>
          <p:nvPr/>
        </p:nvSpPr>
        <p:spPr>
          <a:xfrm>
            <a:off x="1219200" y="4800600"/>
            <a:ext cx="2735263" cy="646113"/>
          </a:xfrm>
          <a:prstGeom prst="rect">
            <a:avLst/>
          </a:prstGeom>
          <a:solidFill>
            <a:srgbClr val="99CCFF"/>
          </a:solidFill>
          <a:ln w="9525">
            <a:noFill/>
          </a:ln>
        </p:spPr>
        <p:txBody>
          <a:bodyPr wrap="none" anchor="t" anchorCtr="0">
            <a:spAutoFit/>
          </a:bodyPr>
          <a:lstStyle/>
          <a:p>
            <a:r>
              <a:rPr lang="zh-CN" altLang="en-US" sz="3600" b="1">
                <a:solidFill>
                  <a:srgbClr val="6600CC"/>
                </a:solidFill>
                <a:latin typeface="楷体" panose="02010609060101010101" pitchFamily="49" charset="-122"/>
                <a:ea typeface="楷体" panose="02010609060101010101" pitchFamily="49" charset="-122"/>
              </a:rPr>
              <a:t>可 贵 之 处</a:t>
            </a:r>
            <a:endParaRPr lang="zh-CN" altLang="en-US">
              <a:latin typeface="Arial" panose="020B0604020202020204" pitchFamily="34" charset="0"/>
              <a:ea typeface="宋体" panose="02010600030101010101" pitchFamily="2" charset="-122"/>
            </a:endParaRPr>
          </a:p>
        </p:txBody>
      </p:sp>
      <p:sp>
        <p:nvSpPr>
          <p:cNvPr id="76807" name="矩形 8"/>
          <p:cNvSpPr/>
          <p:nvPr/>
        </p:nvSpPr>
        <p:spPr>
          <a:xfrm>
            <a:off x="1524000" y="2667000"/>
            <a:ext cx="2038350" cy="646113"/>
          </a:xfrm>
          <a:prstGeom prst="rect">
            <a:avLst/>
          </a:prstGeom>
          <a:noFill/>
          <a:ln w="9525">
            <a:noFill/>
          </a:ln>
        </p:spPr>
        <p:txBody>
          <a:bodyPr wrap="none" anchor="t" anchorCtr="0">
            <a:spAutoFit/>
          </a:bodyPr>
          <a:lstStyle/>
          <a:p>
            <a:r>
              <a:rPr lang="zh-CN" altLang="en-US" sz="3600" b="1">
                <a:solidFill>
                  <a:srgbClr val="FF0000"/>
                </a:solidFill>
                <a:latin typeface="黑体" panose="02010609060101010101" pitchFamily="49" charset="-122"/>
                <a:ea typeface="黑体" panose="02010609060101010101" pitchFamily="49" charset="-122"/>
              </a:rPr>
              <a:t>清醒理智</a:t>
            </a:r>
            <a:endParaRPr lang="zh-CN" altLang="en-US">
              <a:latin typeface="Arial" panose="020B0604020202020204" pitchFamily="34" charset="0"/>
              <a:ea typeface="宋体" panose="02010600030101010101" pitchFamily="2" charset="-122"/>
            </a:endParaRPr>
          </a:p>
        </p:txBody>
      </p:sp>
      <p:sp>
        <p:nvSpPr>
          <p:cNvPr id="82946" name="文本框2"/>
          <p:cNvSpPr txBox="1"/>
          <p:nvPr/>
        </p:nvSpPr>
        <p:spPr>
          <a:xfrm>
            <a:off x="3131820" y="476885"/>
            <a:ext cx="2286000" cy="708025"/>
          </a:xfrm>
          <a:prstGeom prst="rect">
            <a:avLst/>
          </a:prstGeom>
          <a:solidFill>
            <a:schemeClr val="bg1">
              <a:lumMod val="95000"/>
            </a:schemeClr>
          </a:solidFill>
          <a:ln w="57150" cap="flat" cmpd="thickThin">
            <a:solidFill>
              <a:srgbClr val="FFFF99"/>
            </a:solidFill>
            <a:prstDash val="solid"/>
            <a:miter/>
            <a:headEnd type="none" w="med" len="med"/>
            <a:tailEnd type="none" w="med" len="med"/>
          </a:ln>
        </p:spPr>
        <p:txBody>
          <a:bodyPr anchor="t" anchorCtr="0">
            <a:spAutoFit/>
          </a:bodyPr>
          <a:lstStyle/>
          <a:p>
            <a:r>
              <a:rPr lang="zh-CN" altLang="en-US" sz="4000" b="1">
                <a:solidFill>
                  <a:srgbClr val="FF0000"/>
                </a:solidFill>
                <a:latin typeface="黑体" panose="02010609060101010101" pitchFamily="49" charset="-122"/>
                <a:ea typeface="黑体" panose="02010609060101010101" pitchFamily="49" charset="-122"/>
              </a:rPr>
              <a:t>人物赏析</a:t>
            </a:r>
            <a:endParaRPr lang="zh-CN" altLang="en-US" sz="40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7"/>
                                        </p:tgtEl>
                                        <p:attrNameLst>
                                          <p:attrName>style.visibility</p:attrName>
                                        </p:attrNameLst>
                                      </p:cBhvr>
                                      <p:to>
                                        <p:strVal val="visible"/>
                                      </p:to>
                                    </p:set>
                                    <p:anim calcmode="lin" valueType="num">
                                      <p:cBhvr additive="base">
                                        <p:cTn id="7" dur="500" fill="hold"/>
                                        <p:tgtEl>
                                          <p:spTgt spid="76807"/>
                                        </p:tgtEl>
                                        <p:attrNameLst>
                                          <p:attrName>ppt_x</p:attrName>
                                        </p:attrNameLst>
                                      </p:cBhvr>
                                      <p:tavLst>
                                        <p:tav tm="0">
                                          <p:val>
                                            <p:strVal val="#ppt_x"/>
                                          </p:val>
                                        </p:tav>
                                        <p:tav tm="100000">
                                          <p:val>
                                            <p:strVal val="#ppt_x"/>
                                          </p:val>
                                        </p:tav>
                                      </p:tavLst>
                                    </p:anim>
                                    <p:anim calcmode="lin" valueType="num">
                                      <p:cBhvr additive="base">
                                        <p:cTn id="8" dur="500" fill="hold"/>
                                        <p:tgtEl>
                                          <p:spTgt spid="7680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6805"/>
                                        </p:tgtEl>
                                        <p:attrNameLst>
                                          <p:attrName>style.visibility</p:attrName>
                                        </p:attrNameLst>
                                      </p:cBhvr>
                                      <p:to>
                                        <p:strVal val="visible"/>
                                      </p:to>
                                    </p:set>
                                    <p:anim calcmode="lin" valueType="num">
                                      <p:cBhvr additive="base">
                                        <p:cTn id="11" dur="500" fill="hold"/>
                                        <p:tgtEl>
                                          <p:spTgt spid="76805"/>
                                        </p:tgtEl>
                                        <p:attrNameLst>
                                          <p:attrName>ppt_x</p:attrName>
                                        </p:attrNameLst>
                                      </p:cBhvr>
                                      <p:tavLst>
                                        <p:tav tm="0">
                                          <p:val>
                                            <p:strVal val="#ppt_x"/>
                                          </p:val>
                                        </p:tav>
                                        <p:tav tm="100000">
                                          <p:val>
                                            <p:strVal val="#ppt_x"/>
                                          </p:val>
                                        </p:tav>
                                      </p:tavLst>
                                    </p:anim>
                                    <p:anim calcmode="lin" valueType="num">
                                      <p:cBhvr additive="base">
                                        <p:cTn id="12" dur="500" fill="hold"/>
                                        <p:tgtEl>
                                          <p:spTgt spid="7680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6806"/>
                                        </p:tgtEl>
                                        <p:attrNameLst>
                                          <p:attrName>style.visibility</p:attrName>
                                        </p:attrNameLst>
                                      </p:cBhvr>
                                      <p:to>
                                        <p:strVal val="visible"/>
                                      </p:to>
                                    </p:set>
                                    <p:animEffect transition="in" filter="checkerboard(across)">
                                      <p:cBhvr>
                                        <p:cTn id="17" dur="500"/>
                                        <p:tgtEl>
                                          <p:spTgt spid="76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P spid="76806" grpId="0" animBg="1"/>
      <p:bldP spid="7680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7041" name="灯片编号占位符 5"/>
          <p:cNvSpPr>
            <a:spLocks noGrp="1"/>
          </p:cNvSpPr>
          <p:nvPr>
            <p:ph type="sldNum" sz="quarter" idx="4"/>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pPr>
            <a:fld id="{9A0DB2DC-4C9A-4742-B13C-FB6460FD3503}" type="slidenum">
              <a:rPr lang="en-US" altLang="zh-CN" sz="1400">
                <a:solidFill>
                  <a:srgbClr val="000000"/>
                </a:solidFill>
                <a:latin typeface="Arial" panose="020B0604020202020204" pitchFamily="34" charset="0"/>
              </a:rPr>
            </a:fld>
            <a:endParaRPr lang="en-US" altLang="zh-CN" sz="1400">
              <a:solidFill>
                <a:srgbClr val="000000"/>
              </a:solidFill>
              <a:latin typeface="Arial" panose="020B0604020202020204" pitchFamily="34" charset="0"/>
            </a:endParaRPr>
          </a:p>
        </p:txBody>
      </p:sp>
      <p:pic>
        <p:nvPicPr>
          <p:cNvPr id="87042" name="Picture 12"/>
          <p:cNvPicPr>
            <a:picLocks noChangeAspect="1"/>
          </p:cNvPicPr>
          <p:nvPr/>
        </p:nvPicPr>
        <p:blipFill>
          <a:blip r:embed="rId2">
            <a:lum contrast="-6000"/>
          </a:blip>
          <a:stretch>
            <a:fillRect/>
          </a:stretch>
        </p:blipFill>
        <p:spPr>
          <a:xfrm>
            <a:off x="331470" y="573405"/>
            <a:ext cx="8194040" cy="5880735"/>
          </a:xfrm>
          <a:prstGeom prst="rect">
            <a:avLst/>
          </a:prstGeom>
          <a:noFill/>
          <a:ln w="9525">
            <a:noFill/>
          </a:ln>
        </p:spPr>
      </p:pic>
      <p:sp>
        <p:nvSpPr>
          <p:cNvPr id="87043" name="Text Box 4"/>
          <p:cNvSpPr txBox="1"/>
          <p:nvPr/>
        </p:nvSpPr>
        <p:spPr>
          <a:xfrm>
            <a:off x="2051050" y="1916113"/>
            <a:ext cx="4537075" cy="1296987"/>
          </a:xfrm>
          <a:prstGeom prst="rect">
            <a:avLst/>
          </a:prstGeom>
          <a:noFill/>
          <a:ln w="9525">
            <a:noFill/>
          </a:ln>
        </p:spPr>
        <p:txBody>
          <a:bodyPr wrap="none" anchor="t" anchorCtr="0"/>
          <a:lstStyle/>
          <a:p>
            <a:pPr marL="457200">
              <a:spcBef>
                <a:spcPct val="50000"/>
              </a:spcBef>
              <a:buFontTx/>
            </a:pPr>
            <a:endParaRPr lang="zh-CN" altLang="zh-CN" sz="5400" b="1">
              <a:solidFill>
                <a:srgbClr val="000000"/>
              </a:solidFill>
              <a:latin typeface="Arial" panose="020B0604020202020204" pitchFamily="34" charset="0"/>
              <a:ea typeface="楷体_GB2312" pitchFamily="49" charset="-122"/>
            </a:endParaRPr>
          </a:p>
        </p:txBody>
      </p:sp>
      <p:sp>
        <p:nvSpPr>
          <p:cNvPr id="87044" name="Text Box 5"/>
          <p:cNvSpPr txBox="1"/>
          <p:nvPr/>
        </p:nvSpPr>
        <p:spPr>
          <a:xfrm>
            <a:off x="2268538" y="1700213"/>
            <a:ext cx="1006475" cy="1295400"/>
          </a:xfrm>
          <a:prstGeom prst="rect">
            <a:avLst/>
          </a:prstGeom>
          <a:noFill/>
          <a:ln w="9525">
            <a:noFill/>
          </a:ln>
        </p:spPr>
        <p:txBody>
          <a:bodyPr wrap="none" anchor="t" anchorCtr="0"/>
          <a:lstStyle/>
          <a:p>
            <a:pPr marL="457200">
              <a:spcBef>
                <a:spcPct val="50000"/>
              </a:spcBef>
              <a:buFontTx/>
            </a:pPr>
            <a:endParaRPr lang="zh-CN" altLang="zh-CN" sz="5400" b="1">
              <a:solidFill>
                <a:srgbClr val="000000"/>
              </a:solidFill>
              <a:latin typeface="Arial" panose="020B0604020202020204" pitchFamily="34" charset="0"/>
              <a:ea typeface="楷体_GB2312" pitchFamily="49" charset="-122"/>
            </a:endParaRPr>
          </a:p>
        </p:txBody>
      </p:sp>
      <p:sp>
        <p:nvSpPr>
          <p:cNvPr id="646153" name="Rectangle 9"/>
          <p:cNvSpPr/>
          <p:nvPr/>
        </p:nvSpPr>
        <p:spPr>
          <a:xfrm>
            <a:off x="107315" y="836930"/>
            <a:ext cx="6696075" cy="4470400"/>
          </a:xfrm>
          <a:prstGeom prst="rect">
            <a:avLst/>
          </a:prstGeom>
          <a:noFill/>
          <a:ln w="9525">
            <a:noFill/>
          </a:ln>
        </p:spPr>
        <p:txBody>
          <a:bodyPr anchor="t" anchorCtr="0">
            <a:spAutoFit/>
          </a:bodyPr>
          <a:lstStyle/>
          <a:p>
            <a:pPr marL="457200">
              <a:spcBef>
                <a:spcPct val="20000"/>
              </a:spcBef>
              <a:buFontTx/>
            </a:pPr>
            <a:r>
              <a:rPr lang="zh-CN" altLang="en-US" sz="2800" b="1">
                <a:latin typeface="黑体" panose="02010609060101010101" pitchFamily="49" charset="-122"/>
                <a:ea typeface="黑体" panose="02010609060101010101" pitchFamily="49" charset="-122"/>
              </a:rPr>
              <a:t>女主人公形象：</a:t>
            </a:r>
            <a:endParaRPr lang="en-US" altLang="zh-CN" sz="2800" b="1">
              <a:latin typeface="黑体" panose="02010609060101010101" pitchFamily="49" charset="-122"/>
              <a:ea typeface="黑体" panose="02010609060101010101" pitchFamily="49" charset="-122"/>
            </a:endParaRPr>
          </a:p>
          <a:p>
            <a:pPr marL="457200">
              <a:spcBef>
                <a:spcPct val="20000"/>
              </a:spcBef>
              <a:buFontTx/>
            </a:pPr>
            <a:endParaRPr lang="zh-CN" altLang="en-US" sz="2800" b="1">
              <a:latin typeface="Arial" panose="020B0604020202020204" pitchFamily="34" charset="0"/>
              <a:ea typeface="楷体_GB2312" pitchFamily="49" charset="-122"/>
            </a:endParaRPr>
          </a:p>
          <a:p>
            <a:pPr marL="457200">
              <a:lnSpc>
                <a:spcPts val="4000"/>
              </a:lnSpc>
              <a:spcBef>
                <a:spcPct val="20000"/>
              </a:spcBef>
              <a:buFontTx/>
              <a:buChar char="–"/>
            </a:pPr>
            <a:r>
              <a:rPr lang="zh-CN" altLang="en-US" sz="2800" b="1">
                <a:solidFill>
                  <a:srgbClr val="FF0000"/>
                </a:solidFill>
                <a:latin typeface="Arial" panose="020B0604020202020204" pitchFamily="34" charset="0"/>
                <a:ea typeface="楷体_GB2312" pitchFamily="49" charset="-122"/>
              </a:rPr>
              <a:t>温柔体贴、善解人意、忠贞痴情</a:t>
            </a:r>
            <a:endParaRPr lang="en-US" altLang="zh-CN" sz="2800" b="1">
              <a:solidFill>
                <a:srgbClr val="FF0000"/>
              </a:solidFill>
              <a:latin typeface="Arial" panose="020B0604020202020204" pitchFamily="34" charset="0"/>
              <a:ea typeface="楷体_GB2312" pitchFamily="49" charset="-122"/>
            </a:endParaRPr>
          </a:p>
          <a:p>
            <a:pPr marL="457200">
              <a:lnSpc>
                <a:spcPts val="4000"/>
              </a:lnSpc>
              <a:spcBef>
                <a:spcPct val="20000"/>
              </a:spcBef>
              <a:buFontTx/>
              <a:buChar char="–"/>
            </a:pPr>
            <a:r>
              <a:rPr lang="zh-CN" altLang="en-US" sz="2800" b="1">
                <a:solidFill>
                  <a:srgbClr val="FF0000"/>
                </a:solidFill>
                <a:latin typeface="Arial" panose="020B0604020202020204" pitchFamily="34" charset="0"/>
                <a:ea typeface="楷体_GB2312" pitchFamily="49" charset="-122"/>
              </a:rPr>
              <a:t>对爱情与幸福有诚挚的追求</a:t>
            </a:r>
            <a:endParaRPr lang="zh-CN" altLang="en-US" sz="2800" b="1">
              <a:solidFill>
                <a:srgbClr val="FF0000"/>
              </a:solidFill>
              <a:latin typeface="Arial" panose="020B0604020202020204" pitchFamily="34" charset="0"/>
              <a:ea typeface="楷体_GB2312" pitchFamily="49" charset="-122"/>
            </a:endParaRPr>
          </a:p>
          <a:p>
            <a:pPr marL="457200">
              <a:lnSpc>
                <a:spcPts val="4000"/>
              </a:lnSpc>
              <a:spcBef>
                <a:spcPct val="20000"/>
              </a:spcBef>
              <a:buFontTx/>
              <a:buChar char="–"/>
            </a:pPr>
            <a:r>
              <a:rPr lang="zh-CN" altLang="en-US" sz="2800" b="1">
                <a:solidFill>
                  <a:srgbClr val="FF0000"/>
                </a:solidFill>
                <a:latin typeface="Arial" panose="020B0604020202020204" pitchFamily="34" charset="0"/>
                <a:ea typeface="楷体_GB2312" pitchFamily="49" charset="-122"/>
              </a:rPr>
              <a:t>勤劳能干、吃苦耐劳</a:t>
            </a:r>
            <a:endParaRPr lang="en-US" altLang="zh-CN" sz="2800" b="1">
              <a:solidFill>
                <a:srgbClr val="FF0000"/>
              </a:solidFill>
              <a:latin typeface="Arial" panose="020B0604020202020204" pitchFamily="34" charset="0"/>
              <a:ea typeface="楷体_GB2312" pitchFamily="49" charset="-122"/>
            </a:endParaRPr>
          </a:p>
          <a:p>
            <a:pPr marL="457200">
              <a:lnSpc>
                <a:spcPts val="4000"/>
              </a:lnSpc>
              <a:spcBef>
                <a:spcPct val="20000"/>
              </a:spcBef>
              <a:buFontTx/>
              <a:buChar char="–"/>
            </a:pPr>
            <a:r>
              <a:rPr lang="zh-CN" altLang="en-US" sz="2800" b="1">
                <a:solidFill>
                  <a:srgbClr val="FF0000"/>
                </a:solidFill>
                <a:latin typeface="Arial" panose="020B0604020202020204" pitchFamily="34" charset="0"/>
                <a:ea typeface="楷体_GB2312" pitchFamily="49" charset="-122"/>
              </a:rPr>
              <a:t>清醒理智、坚强刚烈</a:t>
            </a:r>
            <a:endParaRPr lang="zh-CN" altLang="en-US" sz="2800" b="1">
              <a:solidFill>
                <a:srgbClr val="FF0000"/>
              </a:solidFill>
              <a:latin typeface="Arial" panose="020B0604020202020204" pitchFamily="34" charset="0"/>
              <a:ea typeface="楷体_GB2312" pitchFamily="49" charset="-122"/>
            </a:endParaRPr>
          </a:p>
          <a:p>
            <a:pPr marL="457200">
              <a:spcBef>
                <a:spcPct val="20000"/>
              </a:spcBef>
              <a:buFontTx/>
              <a:buChar char="–"/>
            </a:pPr>
            <a:endParaRPr lang="zh-CN" altLang="en-US" sz="2800" b="1">
              <a:solidFill>
                <a:srgbClr val="0000FF"/>
              </a:solidFill>
              <a:latin typeface="Arial" panose="020B0604020202020204" pitchFamily="34" charset="0"/>
              <a:ea typeface="楷体_GB2312" pitchFamily="49" charset="-122"/>
            </a:endParaRPr>
          </a:p>
          <a:p>
            <a:pPr marL="457200">
              <a:spcBef>
                <a:spcPct val="20000"/>
              </a:spcBef>
              <a:buFontTx/>
              <a:buChar char="–"/>
            </a:pPr>
            <a:endParaRPr lang="en-US" altLang="zh-CN" sz="2800" b="1">
              <a:solidFill>
                <a:srgbClr val="0000FF"/>
              </a:solidFill>
              <a:latin typeface="Arial" panose="020B0604020202020204" pitchFamily="34" charset="0"/>
              <a:ea typeface="楷体_GB2312" pitchFamily="49" charset="-122"/>
            </a:endParaRPr>
          </a:p>
        </p:txBody>
      </p:sp>
      <p:sp>
        <p:nvSpPr>
          <p:cNvPr id="646154" name="Text Box 10"/>
          <p:cNvSpPr txBox="1"/>
          <p:nvPr/>
        </p:nvSpPr>
        <p:spPr>
          <a:xfrm>
            <a:off x="1259205" y="4580890"/>
            <a:ext cx="4464050" cy="1511300"/>
          </a:xfrm>
          <a:prstGeom prst="rect">
            <a:avLst/>
          </a:prstGeom>
          <a:gradFill rotWithShape="1">
            <a:gsLst>
              <a:gs pos="0">
                <a:srgbClr val="FFFF66">
                  <a:alpha val="82999"/>
                </a:srgbClr>
              </a:gs>
              <a:gs pos="100000">
                <a:srgbClr val="FFCC00">
                  <a:alpha val="43999"/>
                </a:srgbClr>
              </a:gs>
            </a:gsLst>
            <a:path path="shape">
              <a:fillToRect l="50000" t="50000" r="50000" b="50000"/>
            </a:path>
          </a:gradFill>
          <a:ln w="19050" cap="flat" cmpd="sng">
            <a:solidFill>
              <a:srgbClr val="FFCC00"/>
            </a:solidFill>
            <a:prstDash val="solid"/>
            <a:miter/>
            <a:headEnd type="none" w="med" len="med"/>
            <a:tailEnd type="none" w="med" len="med"/>
          </a:ln>
        </p:spPr>
        <p:txBody>
          <a:bodyPr wrap="none" anchor="t" anchorCtr="0"/>
          <a:lstStyle/>
          <a:p>
            <a:pPr marL="457200">
              <a:spcBef>
                <a:spcPct val="50000"/>
              </a:spcBef>
              <a:buFontTx/>
            </a:pPr>
            <a:r>
              <a:rPr lang="zh-CN" altLang="en-US" sz="7200" b="1">
                <a:solidFill>
                  <a:srgbClr val="0066CC"/>
                </a:solidFill>
                <a:latin typeface="Arial" panose="020B0604020202020204" pitchFamily="34" charset="0"/>
                <a:ea typeface="楷体_GB2312" pitchFamily="49" charset="-122"/>
              </a:rPr>
              <a:t>敢爱敢恨</a:t>
            </a:r>
            <a:endParaRPr lang="zh-CN" altLang="en-US" sz="7200" b="1">
              <a:solidFill>
                <a:srgbClr val="0066CC"/>
              </a:solidFill>
              <a:latin typeface="Arial" panose="020B0604020202020204" pitchFamily="34" charset="0"/>
              <a:ea typeface="楷体_GB2312" pitchFamily="49" charset="-122"/>
            </a:endParaRPr>
          </a:p>
        </p:txBody>
      </p:sp>
      <p:pic>
        <p:nvPicPr>
          <p:cNvPr id="87048" name="Picture 7"/>
          <p:cNvPicPr>
            <a:picLocks noChangeAspect="1"/>
          </p:cNvPicPr>
          <p:nvPr/>
        </p:nvPicPr>
        <p:blipFill>
          <a:blip r:embed="rId3"/>
          <a:stretch>
            <a:fillRect/>
          </a:stretch>
        </p:blipFill>
        <p:spPr>
          <a:xfrm>
            <a:off x="6444615" y="2853055"/>
            <a:ext cx="2362200" cy="3733800"/>
          </a:xfrm>
          <a:prstGeom prst="rect">
            <a:avLst/>
          </a:prstGeom>
          <a:noFill/>
          <a:ln w="9525">
            <a:noFill/>
          </a:ln>
        </p:spPr>
      </p:pic>
      <p:sp>
        <p:nvSpPr>
          <p:cNvPr id="8" name="文本框 7"/>
          <p:cNvSpPr txBox="1"/>
          <p:nvPr/>
        </p:nvSpPr>
        <p:spPr>
          <a:xfrm>
            <a:off x="2915920" y="1340644"/>
            <a:ext cx="4868228" cy="368300"/>
          </a:xfrm>
          <a:prstGeom prst="rect">
            <a:avLst/>
          </a:prstGeom>
          <a:noFill/>
        </p:spPr>
        <p:txBody>
          <a:bodyPr wrap="square" rtlCol="0" anchor="t">
            <a:spAutoFit/>
          </a:bodyPr>
          <a:lstStyle/>
          <a:p>
            <a:r>
              <a:rPr lang="zh-CN" altLang="en-US" sz="1800" b="1">
                <a:solidFill>
                  <a:schemeClr val="tx1"/>
                </a:solidFill>
                <a:latin typeface="微软雅黑" panose="020B0503020204020204" charset="-122"/>
                <a:ea typeface="微软雅黑" panose="020B0503020204020204" charset="-122"/>
                <a:sym typeface="+mn-ea"/>
              </a:rPr>
              <a:t>变式题：《氓》中的“我”是一个怎样的形象?</a:t>
            </a:r>
            <a:endParaRPr lang="zh-CN" altLang="en-US" sz="1800" b="1">
              <a:solidFill>
                <a:schemeClr val="tx1"/>
              </a:solidFill>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6153">
                                            <p:txEl>
                                              <p:pRg st="2" end="2"/>
                                            </p:txEl>
                                          </p:spTgt>
                                        </p:tgtEl>
                                        <p:attrNameLst>
                                          <p:attrName>style.visibility</p:attrName>
                                        </p:attrNameLst>
                                      </p:cBhvr>
                                      <p:to>
                                        <p:strVal val="visible"/>
                                      </p:to>
                                    </p:set>
                                    <p:anim calcmode="lin" valueType="num">
                                      <p:cBhvr additive="base">
                                        <p:cTn id="7" dur="500" fill="hold"/>
                                        <p:tgtEl>
                                          <p:spTgt spid="64615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615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6153">
                                            <p:txEl>
                                              <p:pRg st="3" end="3"/>
                                            </p:txEl>
                                          </p:spTgt>
                                        </p:tgtEl>
                                        <p:attrNameLst>
                                          <p:attrName>style.visibility</p:attrName>
                                        </p:attrNameLst>
                                      </p:cBhvr>
                                      <p:to>
                                        <p:strVal val="visible"/>
                                      </p:to>
                                    </p:set>
                                    <p:anim calcmode="lin" valueType="num">
                                      <p:cBhvr additive="base">
                                        <p:cTn id="11" dur="500" fill="hold"/>
                                        <p:tgtEl>
                                          <p:spTgt spid="64615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615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6153">
                                            <p:txEl>
                                              <p:pRg st="4" end="4"/>
                                            </p:txEl>
                                          </p:spTgt>
                                        </p:tgtEl>
                                        <p:attrNameLst>
                                          <p:attrName>style.visibility</p:attrName>
                                        </p:attrNameLst>
                                      </p:cBhvr>
                                      <p:to>
                                        <p:strVal val="visible"/>
                                      </p:to>
                                    </p:set>
                                    <p:anim calcmode="lin" valueType="num">
                                      <p:cBhvr additive="base">
                                        <p:cTn id="15" dur="500" fill="hold"/>
                                        <p:tgtEl>
                                          <p:spTgt spid="64615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4615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46153">
                                            <p:txEl>
                                              <p:pRg st="5" end="5"/>
                                            </p:txEl>
                                          </p:spTgt>
                                        </p:tgtEl>
                                        <p:attrNameLst>
                                          <p:attrName>style.visibility</p:attrName>
                                        </p:attrNameLst>
                                      </p:cBhvr>
                                      <p:to>
                                        <p:strVal val="visible"/>
                                      </p:to>
                                    </p:set>
                                    <p:anim calcmode="lin" valueType="num">
                                      <p:cBhvr additive="base">
                                        <p:cTn id="19" dur="500" fill="hold"/>
                                        <p:tgtEl>
                                          <p:spTgt spid="64615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615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iterate type="lt">
                                    <p:tmPct val="10000"/>
                                  </p:iterate>
                                  <p:childTnLst>
                                    <p:set>
                                      <p:cBhvr>
                                        <p:cTn id="24" dur="1" fill="hold">
                                          <p:stCondLst>
                                            <p:cond delay="0"/>
                                          </p:stCondLst>
                                        </p:cTn>
                                        <p:tgtEl>
                                          <p:spTgt spid="646154"/>
                                        </p:tgtEl>
                                        <p:attrNameLst>
                                          <p:attrName>style.visibility</p:attrName>
                                        </p:attrNameLst>
                                      </p:cBhvr>
                                      <p:to>
                                        <p:strVal val="visible"/>
                                      </p:to>
                                    </p:set>
                                    <p:animEffect transition="in" filter="fade">
                                      <p:cBhvr>
                                        <p:cTn id="25" dur="2000"/>
                                        <p:tgtEl>
                                          <p:spTgt spid="646154"/>
                                        </p:tgtEl>
                                      </p:cBhvr>
                                    </p:animEffect>
                                    <p:anim calcmode="lin" valueType="num">
                                      <p:cBhvr>
                                        <p:cTn id="26" dur="2000" fill="hold"/>
                                        <p:tgtEl>
                                          <p:spTgt spid="646154"/>
                                        </p:tgtEl>
                                        <p:attrNameLst>
                                          <p:attrName>ppt_w</p:attrName>
                                        </p:attrNameLst>
                                      </p:cBhvr>
                                      <p:tavLst>
                                        <p:tav tm="0" fmla="#ppt_w*sin(2.5*pi*$)">
                                          <p:val>
                                            <p:fltVal val="0"/>
                                          </p:val>
                                        </p:tav>
                                        <p:tav tm="100000">
                                          <p:val>
                                            <p:fltVal val="1"/>
                                          </p:val>
                                        </p:tav>
                                      </p:tavLst>
                                    </p:anim>
                                    <p:anim calcmode="lin" valueType="num">
                                      <p:cBhvr>
                                        <p:cTn id="27" dur="2000" fill="hold"/>
                                        <p:tgtEl>
                                          <p:spTgt spid="6461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5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05" y="993775"/>
            <a:ext cx="8429625" cy="5328285"/>
          </a:xfrm>
          <a:prstGeom prst="rect">
            <a:avLst/>
          </a:prstGeom>
        </p:spPr>
      </p:pic>
      <p:sp>
        <p:nvSpPr>
          <p:cNvPr id="3" name="矩形 2"/>
          <p:cNvSpPr/>
          <p:nvPr/>
        </p:nvSpPr>
        <p:spPr>
          <a:xfrm>
            <a:off x="995839" y="1986915"/>
            <a:ext cx="2566511" cy="537686"/>
          </a:xfrm>
          <a:prstGeom prst="rect">
            <a:avLst/>
          </a:prstGeom>
        </p:spPr>
        <p:txBody>
          <a:bodyPr wrap="square">
            <a:noAutofit/>
          </a:bodyPr>
          <a:lstStyle/>
          <a:p>
            <a:pPr algn="just">
              <a:lnSpc>
                <a:spcPct val="200000"/>
              </a:lnSpc>
            </a:pPr>
            <a:endParaRPr lang="zh-CN" altLang="en-US" sz="2700" kern="100">
              <a:solidFill>
                <a:schemeClr val="bg1"/>
              </a:solidFill>
              <a:latin typeface="黑体" panose="02010609060101010101" pitchFamily="49" charset="-122"/>
              <a:ea typeface="黑体" panose="02010609060101010101" pitchFamily="49" charset="-122"/>
              <a:cs typeface="黑体" panose="02010609060101010101" pitchFamily="49" charset="-122"/>
              <a:sym typeface="字魂105号-简雅黑" panose="00000500000000000000" pitchFamily="2" charset="-122"/>
            </a:endParaRPr>
          </a:p>
        </p:txBody>
      </p:sp>
      <p:sp>
        <p:nvSpPr>
          <p:cNvPr id="7" name="矩形 6"/>
          <p:cNvSpPr/>
          <p:nvPr/>
        </p:nvSpPr>
        <p:spPr>
          <a:xfrm>
            <a:off x="1091089" y="2082165"/>
            <a:ext cx="2566511" cy="537686"/>
          </a:xfrm>
          <a:prstGeom prst="rect">
            <a:avLst/>
          </a:prstGeom>
        </p:spPr>
        <p:txBody>
          <a:bodyPr wrap="square">
            <a:noAutofit/>
          </a:bodyPr>
          <a:lstStyle/>
          <a:p>
            <a:pPr algn="just">
              <a:lnSpc>
                <a:spcPct val="200000"/>
              </a:lnSpc>
            </a:pPr>
            <a:endParaRPr lang="zh-CN" altLang="en-US" sz="2700" kern="100">
              <a:solidFill>
                <a:schemeClr val="bg1"/>
              </a:solidFill>
              <a:latin typeface="黑体" panose="02010609060101010101" pitchFamily="49" charset="-122"/>
              <a:ea typeface="黑体" panose="02010609060101010101" pitchFamily="49" charset="-122"/>
              <a:cs typeface="黑体" panose="02010609060101010101" pitchFamily="49" charset="-122"/>
              <a:sym typeface="字魂105号-简雅黑" panose="00000500000000000000" pitchFamily="2" charset="-122"/>
            </a:endParaRPr>
          </a:p>
        </p:txBody>
      </p:sp>
      <p:pic>
        <p:nvPicPr>
          <p:cNvPr id="6" name="图片 5"/>
          <p:cNvPicPr>
            <a:picLocks noChangeAspect="1"/>
          </p:cNvPicPr>
          <p:nvPr/>
        </p:nvPicPr>
        <p:blipFill>
          <a:blip r:embed="rId3">
            <a:alphaModFix amt="62000"/>
            <a:extLst>
              <a:ext uri="{28A0092B-C50C-407E-A947-70E740481C1C}">
                <a14:useLocalDpi xmlns:a14="http://schemas.microsoft.com/office/drawing/2010/main" val="0"/>
              </a:ext>
            </a:extLst>
          </a:blip>
          <a:stretch>
            <a:fillRect/>
          </a:stretch>
        </p:blipFill>
        <p:spPr>
          <a:xfrm>
            <a:off x="6592729" y="2905125"/>
            <a:ext cx="2702243" cy="2702243"/>
          </a:xfrm>
          <a:prstGeom prst="rect">
            <a:avLst/>
          </a:prstGeom>
        </p:spPr>
      </p:pic>
      <p:pic>
        <p:nvPicPr>
          <p:cNvPr id="13" name="图片 12"/>
          <p:cNvPicPr>
            <a:picLocks noChangeAspect="1"/>
          </p:cNvPicPr>
          <p:nvPr/>
        </p:nvPicPr>
        <p:blipFill>
          <a:blip r:embed="rId4"/>
          <a:stretch>
            <a:fillRect/>
          </a:stretch>
        </p:blipFill>
        <p:spPr>
          <a:xfrm>
            <a:off x="577691" y="2191703"/>
            <a:ext cx="5385911" cy="3433763"/>
          </a:xfrm>
          <a:prstGeom prst="rect">
            <a:avLst/>
          </a:prstGeom>
        </p:spPr>
      </p:pic>
      <p:sp>
        <p:nvSpPr>
          <p:cNvPr id="8" name="文本框 7"/>
          <p:cNvSpPr txBox="1"/>
          <p:nvPr/>
        </p:nvSpPr>
        <p:spPr>
          <a:xfrm>
            <a:off x="602615" y="404495"/>
            <a:ext cx="7760970" cy="521970"/>
          </a:xfrm>
          <a:prstGeom prst="rect">
            <a:avLst/>
          </a:prstGeom>
          <a:noFill/>
        </p:spPr>
        <p:txBody>
          <a:bodyPr wrap="square" rtlCol="0" anchor="t">
            <a:spAutoFit/>
          </a:bodyPr>
          <a:lstStyle/>
          <a:p>
            <a:r>
              <a:rPr lang="en-US" altLang="zh-CN" sz="2800" b="1">
                <a:solidFill>
                  <a:schemeClr val="tx1"/>
                </a:solidFill>
                <a:latin typeface="微软雅黑" panose="020B0503020204020204" charset="-122"/>
                <a:ea typeface="微软雅黑" panose="020B0503020204020204" charset="-122"/>
                <a:sym typeface="+mn-ea"/>
              </a:rPr>
              <a:t>2.</a:t>
            </a:r>
            <a:r>
              <a:rPr lang="zh-CN" altLang="en-US" sz="2800" b="1">
                <a:solidFill>
                  <a:schemeClr val="tx1"/>
                </a:solidFill>
                <a:latin typeface="微软雅黑" panose="020B0503020204020204" charset="-122"/>
                <a:ea typeface="微软雅黑" panose="020B0503020204020204" charset="-122"/>
                <a:sym typeface="+mn-ea"/>
              </a:rPr>
              <a:t>氓又是一个怎样的形象？请结合全诗加以分析。</a:t>
            </a:r>
            <a:endParaRPr lang="zh-CN" altLang="en-US" sz="2800" b="1">
              <a:solidFill>
                <a:schemeClr val="tx1"/>
              </a:solidFill>
              <a:latin typeface="微软雅黑" panose="020B0503020204020204" charset="-122"/>
              <a:ea typeface="微软雅黑" panose="020B0503020204020204" charset="-122"/>
              <a:sym typeface="+mn-ea"/>
            </a:endParaRPr>
          </a:p>
        </p:txBody>
      </p:sp>
      <p:sp>
        <p:nvSpPr>
          <p:cNvPr id="10" name="文本框 9"/>
          <p:cNvSpPr txBox="1"/>
          <p:nvPr/>
        </p:nvSpPr>
        <p:spPr>
          <a:xfrm>
            <a:off x="668814" y="1340326"/>
            <a:ext cx="7629049" cy="4523105"/>
          </a:xfrm>
          <a:prstGeom prst="rect">
            <a:avLst/>
          </a:prstGeom>
          <a:noFill/>
        </p:spPr>
        <p:txBody>
          <a:bodyPr wrap="square" rtlCol="0" anchor="t">
            <a:spAutoFit/>
          </a:bodyPr>
          <a:lstStyle/>
          <a:p>
            <a:pPr>
              <a:lnSpc>
                <a:spcPct val="150000"/>
              </a:lnSpc>
            </a:pPr>
            <a:r>
              <a:rPr lang="en-US" altLang="zh-CN" sz="1800">
                <a:solidFill>
                  <a:schemeClr val="tx1"/>
                </a:solidFill>
                <a:latin typeface="微软雅黑" panose="020B0503020204020204" charset="-122"/>
                <a:ea typeface="微软雅黑" panose="020B0503020204020204" charset="-122"/>
                <a:sym typeface="+mn-ea"/>
              </a:rPr>
              <a:t>     </a:t>
            </a:r>
            <a:r>
              <a:rPr lang="zh-CN" altLang="en-US" sz="1800">
                <a:solidFill>
                  <a:schemeClr val="tx1"/>
                </a:solidFill>
                <a:latin typeface="微软雅黑" panose="020B0503020204020204" charset="-122"/>
                <a:ea typeface="微软雅黑" panose="020B0503020204020204" charset="-122"/>
                <a:sym typeface="+mn-ea"/>
              </a:rPr>
              <a:t>“</a:t>
            </a:r>
            <a:r>
              <a:rPr lang="zh-CN" altLang="en-US" sz="2400">
                <a:solidFill>
                  <a:schemeClr val="tx1"/>
                </a:solidFill>
                <a:latin typeface="微软雅黑" panose="020B0503020204020204" charset="-122"/>
                <a:ea typeface="微软雅黑" panose="020B0503020204020204" charset="-122"/>
                <a:sym typeface="+mn-ea"/>
              </a:rPr>
              <a:t>氓”是一个不负责任、自私自利的负心汉。“氓”可以说是男权社会的一个代表性的人物。在求婚时，他对女主人公的感情是真挚的，但随着时间的流逝，女主人公年老色衰，他的爱也随风而去，最后以至于欺侮妻子，全然不念往日的恩爱，无情地抛弃了妻子，他是一个对家庭极不负责任的人。诗歌从他婚前到婚后的变化中，凸显了他不负责任、感情不专一的品行和暴躁的性格，从而反映了古代男女极不平等的社会现实。</a:t>
            </a:r>
            <a:endParaRPr lang="zh-CN" altLang="en-US" sz="2400">
              <a:solidFill>
                <a:schemeClr val="tx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51460" y="1632585"/>
            <a:ext cx="8695690" cy="3276600"/>
          </a:xfrm>
          <a:prstGeom prst="rect">
            <a:avLst/>
          </a:prstGeom>
          <a:noFill/>
        </p:spPr>
        <p:txBody>
          <a:bodyPr wrap="square" rtlCol="0" anchor="t">
            <a:noAutofit/>
          </a:bodyPr>
          <a:lstStyle/>
          <a:p>
            <a:pPr>
              <a:lnSpc>
                <a:spcPct val="150000"/>
              </a:lnSpc>
            </a:pPr>
            <a:r>
              <a:rPr lang="en-US" altLang="zh-CN" sz="2800">
                <a:solidFill>
                  <a:schemeClr val="tx1"/>
                </a:solidFill>
                <a:latin typeface="微软雅黑" panose="020B0503020204020204" charset="-122"/>
                <a:ea typeface="微软雅黑" panose="020B0503020204020204" charset="-122"/>
                <a:sym typeface="+mn-ea"/>
              </a:rPr>
              <a:t>1.</a:t>
            </a:r>
            <a:r>
              <a:rPr lang="zh-CN" altLang="en-US" sz="2800">
                <a:solidFill>
                  <a:schemeClr val="tx1"/>
                </a:solidFill>
                <a:latin typeface="微软雅黑" panose="020B0503020204020204" charset="-122"/>
                <a:ea typeface="微软雅黑" panose="020B0503020204020204" charset="-122"/>
                <a:sym typeface="+mn-ea"/>
              </a:rPr>
              <a:t>了解</a:t>
            </a:r>
            <a:r>
              <a:rPr lang="en-US" altLang="zh-CN" sz="2800">
                <a:solidFill>
                  <a:schemeClr val="tx1"/>
                </a:solidFill>
                <a:latin typeface="微软雅黑" panose="020B0503020204020204" charset="-122"/>
                <a:ea typeface="微软雅黑" panose="020B0503020204020204" charset="-122"/>
                <a:sym typeface="+mn-ea"/>
              </a:rPr>
              <a:t>《</a:t>
            </a:r>
            <a:r>
              <a:rPr lang="zh-CN" altLang="en-US" sz="2800">
                <a:solidFill>
                  <a:schemeClr val="tx1"/>
                </a:solidFill>
                <a:latin typeface="微软雅黑" panose="020B0503020204020204" charset="-122"/>
                <a:ea typeface="微软雅黑" panose="020B0503020204020204" charset="-122"/>
                <a:sym typeface="+mn-ea"/>
              </a:rPr>
              <a:t>诗经</a:t>
            </a:r>
            <a:r>
              <a:rPr lang="en-US" altLang="zh-CN" sz="2800">
                <a:solidFill>
                  <a:schemeClr val="tx1"/>
                </a:solidFill>
                <a:latin typeface="微软雅黑" panose="020B0503020204020204" charset="-122"/>
                <a:ea typeface="微软雅黑" panose="020B0503020204020204" charset="-122"/>
                <a:sym typeface="+mn-ea"/>
              </a:rPr>
              <a:t>》</a:t>
            </a:r>
            <a:r>
              <a:rPr lang="zh-CN" altLang="en-US" sz="2800">
                <a:solidFill>
                  <a:schemeClr val="tx1"/>
                </a:solidFill>
                <a:latin typeface="微软雅黑" panose="020B0503020204020204" charset="-122"/>
                <a:ea typeface="微软雅黑" panose="020B0503020204020204" charset="-122"/>
                <a:sym typeface="+mn-ea"/>
              </a:rPr>
              <a:t>的文学常识，背诵全文。</a:t>
            </a:r>
            <a:endParaRPr lang="zh-CN" altLang="en-US" sz="2800">
              <a:solidFill>
                <a:schemeClr val="tx1"/>
              </a:solidFill>
              <a:latin typeface="微软雅黑" panose="020B0503020204020204" charset="-122"/>
              <a:ea typeface="微软雅黑" panose="020B0503020204020204" charset="-122"/>
            </a:endParaRPr>
          </a:p>
          <a:p>
            <a:pPr eaLnBrk="0" hangingPunct="0">
              <a:lnSpc>
                <a:spcPct val="150000"/>
              </a:lnSpc>
            </a:pPr>
            <a:r>
              <a:rPr lang="en-US" altLang="zh-CN" sz="2800">
                <a:latin typeface="微软雅黑" panose="020B0503020204020204" charset="-122"/>
                <a:ea typeface="微软雅黑" panose="020B0503020204020204" charset="-122"/>
                <a:cs typeface="微软雅黑" panose="020B0503020204020204" charset="-122"/>
                <a:sym typeface="+mn-ea"/>
              </a:rPr>
              <a:t>2.</a:t>
            </a:r>
            <a:r>
              <a:rPr lang="zh-CN" altLang="en-US" sz="2800">
                <a:latin typeface="微软雅黑" panose="020B0503020204020204" charset="-122"/>
                <a:ea typeface="微软雅黑" panose="020B0503020204020204" charset="-122"/>
                <a:cs typeface="微软雅黑" panose="020B0503020204020204" charset="-122"/>
                <a:sym typeface="+mn-ea"/>
              </a:rPr>
              <a:t>掌握赋比兴的手法，初步培养学生鉴赏诗歌的能力。</a:t>
            </a:r>
            <a:endParaRPr lang="zh-CN" altLang="en-US" sz="2800">
              <a:latin typeface="微软雅黑" panose="020B0503020204020204" charset="-122"/>
              <a:ea typeface="微软雅黑" panose="020B0503020204020204" charset="-122"/>
              <a:cs typeface="微软雅黑" panose="020B0503020204020204" charset="-122"/>
            </a:endParaRPr>
          </a:p>
          <a:p>
            <a:pPr eaLnBrk="0" hangingPunct="0">
              <a:lnSpc>
                <a:spcPct val="150000"/>
              </a:lnSpc>
            </a:pPr>
            <a:r>
              <a:rPr lang="en-US" altLang="zh-CN" sz="2800">
                <a:latin typeface="微软雅黑" panose="020B0503020204020204" charset="-122"/>
                <a:ea typeface="微软雅黑" panose="020B0503020204020204" charset="-122"/>
                <a:cs typeface="微软雅黑" panose="020B0503020204020204" charset="-122"/>
                <a:sym typeface="+mn-ea"/>
              </a:rPr>
              <a:t>3.</a:t>
            </a:r>
            <a:r>
              <a:rPr lang="zh-CN" altLang="en-US" sz="2800">
                <a:latin typeface="微软雅黑" panose="020B0503020204020204" charset="-122"/>
                <a:ea typeface="微软雅黑" panose="020B0503020204020204" charset="-122"/>
                <a:cs typeface="微软雅黑" panose="020B0503020204020204" charset="-122"/>
                <a:sym typeface="+mn-ea"/>
              </a:rPr>
              <a:t>明确主人公性格特点，树立正确的爱情价值观。</a:t>
            </a:r>
            <a:endParaRPr lang="zh-CN" altLang="en-US" sz="2800">
              <a:latin typeface="微软雅黑" panose="020B0503020204020204" charset="-122"/>
              <a:ea typeface="微软雅黑" panose="020B0503020204020204" charset="-122"/>
              <a:cs typeface="微软雅黑" panose="020B0503020204020204" charset="-122"/>
              <a:sym typeface="+mn-ea"/>
            </a:endParaRPr>
          </a:p>
        </p:txBody>
      </p:sp>
      <p:grpSp>
        <p:nvGrpSpPr>
          <p:cNvPr id="16390" name="组合 6"/>
          <p:cNvGrpSpPr/>
          <p:nvPr/>
        </p:nvGrpSpPr>
        <p:grpSpPr>
          <a:xfrm>
            <a:off x="178852" y="476649"/>
            <a:ext cx="2211221" cy="971081"/>
            <a:chOff x="638806" y="522695"/>
            <a:chExt cx="3149846" cy="1294149"/>
          </a:xfrm>
        </p:grpSpPr>
        <p:sp>
          <p:nvSpPr>
            <p:cNvPr id="4" name="平行四边形 3"/>
            <p:cNvSpPr/>
            <p:nvPr/>
          </p:nvSpPr>
          <p:spPr>
            <a:xfrm>
              <a:off x="1087982" y="598573"/>
              <a:ext cx="2700670" cy="699576"/>
            </a:xfrm>
            <a:prstGeom prst="parallelogram">
              <a:avLst/>
            </a:prstGeom>
            <a:solidFill>
              <a:srgbClr val="8D5219"/>
            </a:solidFill>
            <a:ln>
              <a:solidFill>
                <a:srgbClr val="9B59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6392" name="Rectangle 18"/>
            <p:cNvSpPr/>
            <p:nvPr/>
          </p:nvSpPr>
          <p:spPr>
            <a:xfrm>
              <a:off x="1720171" y="709939"/>
              <a:ext cx="1953820" cy="1106905"/>
            </a:xfrm>
            <a:prstGeom prst="rect">
              <a:avLst/>
            </a:prstGeom>
            <a:noFill/>
            <a:ln w="9525">
              <a:noFill/>
            </a:ln>
          </p:spPr>
          <p:txBody>
            <a:bodyPr wrap="none" lIns="0" tIns="0" rIns="0" bIns="0" anchor="t" anchorCtr="0">
              <a:spAutoFit/>
            </a:bodyPr>
            <a:lstStyle/>
            <a:p>
              <a:r>
                <a:rPr lang="zh-CN" altLang="en-US" sz="2700">
                  <a:solidFill>
                    <a:schemeClr val="bg1"/>
                  </a:solidFill>
                  <a:latin typeface="隶书" panose="02010509060101010101" pitchFamily="49" charset="-122"/>
                  <a:ea typeface="隶书" panose="02010509060101010101" pitchFamily="49" charset="-122"/>
                  <a:sym typeface="Arial" panose="020B0604020202020204" pitchFamily="34" charset="0"/>
                </a:rPr>
                <a:t>学习目标</a:t>
              </a:r>
              <a:endParaRPr lang="en-US" altLang="zh-CN" sz="2700">
                <a:solidFill>
                  <a:schemeClr val="bg1"/>
                </a:solidFill>
                <a:latin typeface="Arial" panose="020B0604020202020204" pitchFamily="34" charset="0"/>
                <a:ea typeface="方正姚体" panose="02010601030101010101" pitchFamily="2" charset="-122"/>
              </a:endParaRPr>
            </a:p>
            <a:p>
              <a:endParaRPr lang="en-US" altLang="zh-CN" sz="2700">
                <a:solidFill>
                  <a:schemeClr val="bg1"/>
                </a:solidFill>
                <a:latin typeface="Arial" panose="020B0604020202020204" pitchFamily="34" charset="0"/>
                <a:ea typeface="方正姚体" panose="02010601030101010101" pitchFamily="2" charset="-122"/>
                <a:sym typeface="Arial" panose="020B0604020202020204" pitchFamily="34" charset="0"/>
              </a:endParaRPr>
            </a:p>
          </p:txBody>
        </p:sp>
        <p:grpSp>
          <p:nvGrpSpPr>
            <p:cNvPr id="16393" name="组合 10"/>
            <p:cNvGrpSpPr/>
            <p:nvPr/>
          </p:nvGrpSpPr>
          <p:grpSpPr>
            <a:xfrm>
              <a:off x="638806" y="522695"/>
              <a:ext cx="898353" cy="827514"/>
              <a:chOff x="2068545" y="2690254"/>
              <a:chExt cx="2199969" cy="2026492"/>
            </a:xfrm>
          </p:grpSpPr>
          <p:sp>
            <p:nvSpPr>
              <p:cNvPr id="5" name="椭圆 4"/>
              <p:cNvSpPr/>
              <p:nvPr/>
            </p:nvSpPr>
            <p:spPr>
              <a:xfrm>
                <a:off x="2068545" y="2690254"/>
                <a:ext cx="2199969" cy="20264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6" name="椭圆 5"/>
              <p:cNvSpPr/>
              <p:nvPr/>
            </p:nvSpPr>
            <p:spPr bwMode="auto">
              <a:xfrm>
                <a:off x="2263068" y="2807290"/>
                <a:ext cx="1853018" cy="1853016"/>
              </a:xfrm>
              <a:prstGeom prst="ellipse">
                <a:avLst/>
              </a:prstGeom>
              <a:blipFill>
                <a:blip r:embed="rId2"/>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3" tIns="45716" rIns="91433" bIns="45716" numCol="1" rtlCol="0" anchor="t" anchorCtr="0" compatLnSpc="1"/>
              <a:lstStyle/>
              <a:p>
                <a:pPr defTabSz="914400" fontAlgn="base"/>
                <a:endParaRPr lang="zh-CN" altLang="en-US" sz="2700" strike="noStrike" noProof="1">
                  <a:solidFill>
                    <a:schemeClr val="bg1"/>
                  </a:solidFill>
                  <a:latin typeface="微软雅黑" panose="020B0503020204020204" charset="-122"/>
                  <a:ea typeface="微软雅黑" panose="020B0503020204020204" charset="-122"/>
                  <a:cs typeface="+mn-ea"/>
                  <a:sym typeface="+mn-lt"/>
                </a:endParaRPr>
              </a:p>
            </p:txBody>
          </p:sp>
        </p:gr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8065" name="Rectangle 2"/>
          <p:cNvSpPr>
            <a:spLocks noGrp="1"/>
          </p:cNvSpPr>
          <p:nvPr/>
        </p:nvSpPr>
        <p:spPr>
          <a:xfrm>
            <a:off x="395605" y="476885"/>
            <a:ext cx="8470900" cy="857250"/>
          </a:xfrm>
          <a:prstGeom prst="rect">
            <a:avLst/>
          </a:prstGeom>
          <a:noFill/>
          <a:ln w="9525">
            <a:noFill/>
          </a:ln>
        </p:spPr>
        <p:txBody>
          <a:bodyPr anchor="ctr" anchorCtr="0"/>
          <a:lstStyle/>
          <a:p>
            <a:pPr algn="ctr" eaLnBrk="0" hangingPunct="0">
              <a:lnSpc>
                <a:spcPct val="90000"/>
              </a:lnSpc>
            </a:pPr>
            <a:r>
              <a:rPr lang="zh-CN" altLang="en-US" sz="2400" b="1">
                <a:solidFill>
                  <a:srgbClr val="404040"/>
                </a:solidFill>
                <a:latin typeface="微软雅黑" panose="020B0503020204020204" charset="-122"/>
                <a:ea typeface="微软雅黑" panose="020B0503020204020204" charset="-122"/>
                <a:sym typeface="Arial" panose="020B0604020202020204" pitchFamily="34" charset="0"/>
              </a:rPr>
              <a:t>小结：男、女主人公分别是什么样的人?</a:t>
            </a:r>
            <a:endParaRPr lang="zh-CN" altLang="en-US" sz="2400" b="1">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50179" name="Text Box 3"/>
          <p:cNvSpPr txBox="1"/>
          <p:nvPr/>
        </p:nvSpPr>
        <p:spPr>
          <a:xfrm>
            <a:off x="1182688" y="1752600"/>
            <a:ext cx="528637" cy="1468438"/>
          </a:xfrm>
          <a:prstGeom prst="rect">
            <a:avLst/>
          </a:prstGeom>
          <a:noFill/>
          <a:ln w="9525">
            <a:noFill/>
          </a:ln>
        </p:spPr>
        <p:txBody>
          <a:bodyPr anchor="t" anchorCtr="0">
            <a:spAutoFit/>
          </a:bodyPr>
          <a:lstStyle/>
          <a:p>
            <a:pPr eaLnBrk="0" hangingPunct="0">
              <a:lnSpc>
                <a:spcPct val="80000"/>
              </a:lnSpc>
              <a:spcBef>
                <a:spcPct val="50000"/>
              </a:spcBef>
            </a:pPr>
            <a:r>
              <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rPr>
              <a:t>女主人公</a:t>
            </a:r>
            <a:endPar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endParaRPr>
          </a:p>
        </p:txBody>
      </p:sp>
      <p:sp>
        <p:nvSpPr>
          <p:cNvPr id="50180" name="Text Box 4"/>
          <p:cNvSpPr txBox="1"/>
          <p:nvPr/>
        </p:nvSpPr>
        <p:spPr>
          <a:xfrm>
            <a:off x="1981200" y="1803400"/>
            <a:ext cx="3014663" cy="520700"/>
          </a:xfrm>
          <a:prstGeom prst="rect">
            <a:avLst/>
          </a:prstGeom>
          <a:noFill/>
          <a:ln w="9525">
            <a:noFill/>
          </a:ln>
        </p:spPr>
        <p:txBody>
          <a:bodyPr wrap="square" anchor="t" anchorCtr="0">
            <a:spAutoFit/>
          </a:bodyPr>
          <a:lstStyle/>
          <a:p>
            <a:pPr eaLnBrk="0" hangingPunct="0">
              <a:spcBef>
                <a:spcPct val="50000"/>
              </a:spcBef>
            </a:pPr>
            <a:r>
              <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rPr>
              <a:t>婚前：生活幸福</a:t>
            </a:r>
            <a:endPar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endParaRPr>
          </a:p>
        </p:txBody>
      </p:sp>
      <p:sp>
        <p:nvSpPr>
          <p:cNvPr id="50181" name="Text Box 5"/>
          <p:cNvSpPr txBox="1"/>
          <p:nvPr/>
        </p:nvSpPr>
        <p:spPr>
          <a:xfrm>
            <a:off x="2041525" y="2520950"/>
            <a:ext cx="2801938" cy="522288"/>
          </a:xfrm>
          <a:prstGeom prst="rect">
            <a:avLst/>
          </a:prstGeom>
          <a:noFill/>
          <a:ln w="9525">
            <a:noFill/>
          </a:ln>
        </p:spPr>
        <p:txBody>
          <a:bodyPr wrap="square" anchor="t" anchorCtr="0">
            <a:spAutoFit/>
          </a:bodyPr>
          <a:lstStyle/>
          <a:p>
            <a:pPr eaLnBrk="0" hangingPunct="0">
              <a:spcBef>
                <a:spcPct val="50000"/>
              </a:spcBef>
            </a:pPr>
            <a:r>
              <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rPr>
              <a:t>婚后：受尽屈辱</a:t>
            </a:r>
            <a:endPar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endParaRPr>
          </a:p>
        </p:txBody>
      </p:sp>
      <p:sp>
        <p:nvSpPr>
          <p:cNvPr id="50182" name="Text Box 6"/>
          <p:cNvSpPr txBox="1"/>
          <p:nvPr/>
        </p:nvSpPr>
        <p:spPr>
          <a:xfrm>
            <a:off x="838200" y="3886200"/>
            <a:ext cx="754063" cy="522288"/>
          </a:xfrm>
          <a:prstGeom prst="rect">
            <a:avLst/>
          </a:prstGeom>
          <a:noFill/>
          <a:ln w="9525">
            <a:noFill/>
          </a:ln>
        </p:spPr>
        <p:txBody>
          <a:bodyPr wrap="square" anchor="t" anchorCtr="0">
            <a:spAutoFit/>
          </a:bodyPr>
          <a:lstStyle/>
          <a:p>
            <a:pPr eaLnBrk="0" hangingPunct="0">
              <a:spcBef>
                <a:spcPct val="50000"/>
              </a:spcBef>
            </a:pPr>
            <a:r>
              <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rPr>
              <a:t>氓</a:t>
            </a:r>
            <a:endPar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endParaRPr>
          </a:p>
        </p:txBody>
      </p:sp>
      <p:sp>
        <p:nvSpPr>
          <p:cNvPr id="50183" name="Text Box 7"/>
          <p:cNvSpPr txBox="1"/>
          <p:nvPr/>
        </p:nvSpPr>
        <p:spPr>
          <a:xfrm>
            <a:off x="1809750" y="3276600"/>
            <a:ext cx="3186113" cy="1235075"/>
          </a:xfrm>
          <a:prstGeom prst="rect">
            <a:avLst/>
          </a:prstGeom>
          <a:noFill/>
          <a:ln w="9525">
            <a:noFill/>
          </a:ln>
        </p:spPr>
        <p:txBody>
          <a:bodyPr wrap="square" anchor="t" anchorCtr="0">
            <a:spAutoFit/>
          </a:bodyPr>
          <a:lstStyle/>
          <a:p>
            <a:pPr eaLnBrk="0" hangingPunct="0">
              <a:lnSpc>
                <a:spcPct val="40000"/>
              </a:lnSpc>
              <a:spcBef>
                <a:spcPct val="50000"/>
              </a:spcBef>
            </a:pPr>
            <a:endParaRPr lang="en-US" altLang="zh-CN" b="1">
              <a:solidFill>
                <a:srgbClr val="404040"/>
              </a:solidFill>
              <a:latin typeface="楷体" panose="02010609060101010101" pitchFamily="49" charset="-122"/>
              <a:ea typeface="楷体" panose="02010609060101010101" pitchFamily="49" charset="-122"/>
              <a:sym typeface="Arial" panose="020B0604020202020204" pitchFamily="34" charset="0"/>
            </a:endParaRPr>
          </a:p>
          <a:p>
            <a:pPr eaLnBrk="0" hangingPunct="0">
              <a:lnSpc>
                <a:spcPct val="70000"/>
              </a:lnSpc>
              <a:spcBef>
                <a:spcPct val="50000"/>
              </a:spcBef>
            </a:pPr>
            <a:r>
              <a:rPr lang="zh-CN" altLang="en-US" sz="2800" b="1">
                <a:solidFill>
                  <a:srgbClr val="FF0000"/>
                </a:solidFill>
                <a:latin typeface="黑体" panose="02010609060101010101" pitchFamily="49" charset="-122"/>
                <a:ea typeface="黑体" panose="02010609060101010101" pitchFamily="49" charset="-122"/>
                <a:sym typeface="Arial" panose="020B0604020202020204" pitchFamily="34" charset="0"/>
              </a:rPr>
              <a:t>婚 “氓之蚩蚩”</a:t>
            </a:r>
            <a:endParaRPr lang="zh-CN" altLang="en-US" sz="2800" b="1">
              <a:solidFill>
                <a:srgbClr val="FF0000"/>
              </a:solidFill>
              <a:latin typeface="黑体" panose="02010609060101010101" pitchFamily="49" charset="-122"/>
              <a:ea typeface="黑体" panose="02010609060101010101" pitchFamily="49" charset="-122"/>
              <a:sym typeface="Arial" panose="020B0604020202020204" pitchFamily="34" charset="0"/>
            </a:endParaRPr>
          </a:p>
          <a:p>
            <a:pPr eaLnBrk="0" hangingPunct="0">
              <a:lnSpc>
                <a:spcPct val="70000"/>
              </a:lnSpc>
              <a:spcBef>
                <a:spcPct val="50000"/>
              </a:spcBef>
            </a:pPr>
            <a:r>
              <a:rPr lang="zh-CN" altLang="en-US" sz="2800" b="1">
                <a:solidFill>
                  <a:srgbClr val="FF0000"/>
                </a:solidFill>
                <a:latin typeface="黑体" panose="02010609060101010101" pitchFamily="49" charset="-122"/>
                <a:ea typeface="黑体" panose="02010609060101010101" pitchFamily="49" charset="-122"/>
                <a:sym typeface="Arial" panose="020B0604020202020204" pitchFamily="34" charset="0"/>
              </a:rPr>
              <a:t>前 “信誓旦旦”</a:t>
            </a:r>
            <a:endParaRPr lang="zh-CN" altLang="en-US" sz="2800" b="1">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50184" name="Text Box 8"/>
          <p:cNvSpPr txBox="1"/>
          <p:nvPr/>
        </p:nvSpPr>
        <p:spPr>
          <a:xfrm>
            <a:off x="1752600" y="4743450"/>
            <a:ext cx="2905125" cy="909638"/>
          </a:xfrm>
          <a:prstGeom prst="rect">
            <a:avLst/>
          </a:prstGeom>
          <a:noFill/>
          <a:ln w="9525">
            <a:noFill/>
          </a:ln>
        </p:spPr>
        <p:txBody>
          <a:bodyPr wrap="square" anchor="t" anchorCtr="0">
            <a:spAutoFit/>
          </a:bodyPr>
          <a:lstStyle/>
          <a:p>
            <a:pPr eaLnBrk="0" hangingPunct="0">
              <a:lnSpc>
                <a:spcPct val="70000"/>
              </a:lnSpc>
              <a:spcBef>
                <a:spcPct val="50000"/>
              </a:spcBef>
            </a:pPr>
            <a:r>
              <a:rPr lang="zh-CN" altLang="en-US" sz="2800" b="1">
                <a:solidFill>
                  <a:srgbClr val="1F2DA8"/>
                </a:solidFill>
                <a:latin typeface="黑体" panose="02010609060101010101" pitchFamily="49" charset="-122"/>
                <a:ea typeface="黑体" panose="02010609060101010101" pitchFamily="49" charset="-122"/>
                <a:sym typeface="Arial" panose="020B0604020202020204" pitchFamily="34" charset="0"/>
              </a:rPr>
              <a:t>婚 “二三其德”</a:t>
            </a:r>
            <a:endParaRPr lang="zh-CN" altLang="en-US" sz="2800" b="1">
              <a:solidFill>
                <a:srgbClr val="1F2DA8"/>
              </a:solidFill>
              <a:latin typeface="黑体" panose="02010609060101010101" pitchFamily="49" charset="-122"/>
              <a:ea typeface="黑体" panose="02010609060101010101" pitchFamily="49" charset="-122"/>
              <a:sym typeface="Arial" panose="020B0604020202020204" pitchFamily="34" charset="0"/>
            </a:endParaRPr>
          </a:p>
          <a:p>
            <a:pPr eaLnBrk="0" hangingPunct="0">
              <a:lnSpc>
                <a:spcPct val="70000"/>
              </a:lnSpc>
              <a:spcBef>
                <a:spcPct val="50000"/>
              </a:spcBef>
            </a:pPr>
            <a:r>
              <a:rPr lang="zh-CN" altLang="en-US" sz="2800" b="1">
                <a:solidFill>
                  <a:srgbClr val="1F2DA8"/>
                </a:solidFill>
                <a:latin typeface="黑体" panose="02010609060101010101" pitchFamily="49" charset="-122"/>
                <a:ea typeface="黑体" panose="02010609060101010101" pitchFamily="49" charset="-122"/>
                <a:sym typeface="Arial" panose="020B0604020202020204" pitchFamily="34" charset="0"/>
              </a:rPr>
              <a:t>后 “至于暴矣”</a:t>
            </a:r>
            <a:endParaRPr lang="zh-CN" altLang="en-US" sz="2800" b="1">
              <a:solidFill>
                <a:srgbClr val="1F2DA8"/>
              </a:solidFill>
              <a:latin typeface="黑体" panose="02010609060101010101" pitchFamily="49" charset="-122"/>
              <a:ea typeface="黑体" panose="02010609060101010101" pitchFamily="49" charset="-122"/>
              <a:sym typeface="Arial" panose="020B0604020202020204" pitchFamily="34" charset="0"/>
            </a:endParaRPr>
          </a:p>
        </p:txBody>
      </p:sp>
      <p:sp>
        <p:nvSpPr>
          <p:cNvPr id="50185" name="AutoShape 9"/>
          <p:cNvSpPr/>
          <p:nvPr/>
        </p:nvSpPr>
        <p:spPr>
          <a:xfrm>
            <a:off x="4800600" y="2012950"/>
            <a:ext cx="660400" cy="114300"/>
          </a:xfrm>
          <a:prstGeom prst="rightArrow">
            <a:avLst>
              <a:gd name="adj1" fmla="val 50000"/>
              <a:gd name="adj2" fmla="val 144257"/>
            </a:avLst>
          </a:prstGeom>
          <a:solidFill>
            <a:srgbClr val="767171"/>
          </a:solidFill>
          <a:ln w="9525">
            <a:noFill/>
          </a:ln>
        </p:spPr>
        <p:txBody>
          <a:bodyPr wrap="none" anchor="ctr" anchorCtr="0"/>
          <a:lstStyle/>
          <a:p>
            <a:pPr eaLnBrk="0" hangingPunct="0"/>
            <a:endParaRPr lang="zh-CN" altLang="en-US" b="1">
              <a:solidFill>
                <a:srgbClr val="404040"/>
              </a:solidFill>
              <a:latin typeface="楷体" panose="02010609060101010101" pitchFamily="49" charset="-122"/>
              <a:ea typeface="楷体" panose="02010609060101010101" pitchFamily="49" charset="-122"/>
              <a:sym typeface="Arial" panose="020B0604020202020204" pitchFamily="34" charset="0"/>
            </a:endParaRPr>
          </a:p>
        </p:txBody>
      </p:sp>
      <p:sp>
        <p:nvSpPr>
          <p:cNvPr id="50186" name="Rectangle 10"/>
          <p:cNvSpPr/>
          <p:nvPr/>
        </p:nvSpPr>
        <p:spPr>
          <a:xfrm>
            <a:off x="5638800" y="1752600"/>
            <a:ext cx="3492500" cy="522288"/>
          </a:xfrm>
          <a:prstGeom prst="rect">
            <a:avLst/>
          </a:prstGeom>
          <a:noFill/>
          <a:ln w="9525">
            <a:noFill/>
          </a:ln>
        </p:spPr>
        <p:txBody>
          <a:bodyPr wrap="square" anchor="t" anchorCtr="0">
            <a:spAutoFit/>
          </a:bodyPr>
          <a:lstStyle/>
          <a:p>
            <a:pPr eaLnBrk="0" hangingPunct="0"/>
            <a:r>
              <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rPr>
              <a:t>热情、温柔、纯真</a:t>
            </a:r>
            <a:endPar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endParaRPr>
          </a:p>
        </p:txBody>
      </p:sp>
      <p:sp>
        <p:nvSpPr>
          <p:cNvPr id="50187" name="Rectangle 11"/>
          <p:cNvSpPr/>
          <p:nvPr/>
        </p:nvSpPr>
        <p:spPr>
          <a:xfrm>
            <a:off x="5791200" y="2590800"/>
            <a:ext cx="2686050" cy="522288"/>
          </a:xfrm>
          <a:prstGeom prst="rect">
            <a:avLst/>
          </a:prstGeom>
          <a:noFill/>
          <a:ln w="9525">
            <a:noFill/>
          </a:ln>
        </p:spPr>
        <p:txBody>
          <a:bodyPr wrap="none" anchor="t" anchorCtr="0">
            <a:spAutoFit/>
          </a:bodyPr>
          <a:lstStyle/>
          <a:p>
            <a:pPr eaLnBrk="0" hangingPunct="0"/>
            <a:r>
              <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rPr>
              <a:t>刚烈，认识清醒</a:t>
            </a:r>
            <a:endPar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endParaRPr>
          </a:p>
        </p:txBody>
      </p:sp>
      <p:sp>
        <p:nvSpPr>
          <p:cNvPr id="50188" name="AutoShape 12"/>
          <p:cNvSpPr/>
          <p:nvPr/>
        </p:nvSpPr>
        <p:spPr>
          <a:xfrm>
            <a:off x="4843463" y="2743200"/>
            <a:ext cx="661987" cy="114300"/>
          </a:xfrm>
          <a:prstGeom prst="rightArrow">
            <a:avLst>
              <a:gd name="adj1" fmla="val 50000"/>
              <a:gd name="adj2" fmla="val 144603"/>
            </a:avLst>
          </a:prstGeom>
          <a:solidFill>
            <a:srgbClr val="767171"/>
          </a:solidFill>
          <a:ln w="9525">
            <a:noFill/>
          </a:ln>
        </p:spPr>
        <p:txBody>
          <a:bodyPr wrap="none" anchor="ctr" anchorCtr="0"/>
          <a:lstStyle/>
          <a:p>
            <a:pPr eaLnBrk="0" hangingPunct="0"/>
            <a:endParaRPr lang="zh-CN" altLang="en-US" b="1">
              <a:solidFill>
                <a:srgbClr val="404040"/>
              </a:solidFill>
              <a:latin typeface="楷体" panose="02010609060101010101" pitchFamily="49" charset="-122"/>
              <a:ea typeface="楷体" panose="02010609060101010101" pitchFamily="49" charset="-122"/>
              <a:sym typeface="Arial" panose="020B0604020202020204" pitchFamily="34" charset="0"/>
            </a:endParaRPr>
          </a:p>
        </p:txBody>
      </p:sp>
      <p:sp>
        <p:nvSpPr>
          <p:cNvPr id="50191" name="Rectangle 15"/>
          <p:cNvSpPr/>
          <p:nvPr/>
        </p:nvSpPr>
        <p:spPr>
          <a:xfrm>
            <a:off x="5334000" y="4699000"/>
            <a:ext cx="3384550" cy="954088"/>
          </a:xfrm>
          <a:prstGeom prst="rect">
            <a:avLst/>
          </a:prstGeom>
          <a:noFill/>
          <a:ln w="9525">
            <a:noFill/>
          </a:ln>
        </p:spPr>
        <p:txBody>
          <a:bodyPr wrap="square" anchor="t" anchorCtr="0">
            <a:spAutoFit/>
          </a:bodyPr>
          <a:lstStyle/>
          <a:p>
            <a:pPr eaLnBrk="0" hangingPunct="0"/>
            <a:r>
              <a:rPr lang="zh-CN" altLang="en-US" sz="2800" b="1">
                <a:solidFill>
                  <a:srgbClr val="1F2DA8"/>
                </a:solidFill>
                <a:latin typeface="黑体" panose="02010609060101010101" pitchFamily="49" charset="-122"/>
                <a:ea typeface="黑体" panose="02010609060101010101" pitchFamily="49" charset="-122"/>
                <a:sym typeface="Arial" panose="020B0604020202020204" pitchFamily="34" charset="0"/>
              </a:rPr>
              <a:t>用情不专、暴虐</a:t>
            </a:r>
            <a:endParaRPr lang="zh-CN" altLang="en-US" sz="2800" b="1">
              <a:solidFill>
                <a:srgbClr val="1F2DA8"/>
              </a:solidFill>
              <a:latin typeface="黑体" panose="02010609060101010101" pitchFamily="49" charset="-122"/>
              <a:ea typeface="黑体" panose="02010609060101010101" pitchFamily="49" charset="-122"/>
              <a:sym typeface="Arial" panose="020B0604020202020204" pitchFamily="34" charset="0"/>
            </a:endParaRPr>
          </a:p>
          <a:p>
            <a:pPr eaLnBrk="0" hangingPunct="0"/>
            <a:r>
              <a:rPr lang="zh-CN" altLang="en-US" sz="2800" b="1">
                <a:solidFill>
                  <a:srgbClr val="1F2DA8"/>
                </a:solidFill>
                <a:latin typeface="黑体" panose="02010609060101010101" pitchFamily="49" charset="-122"/>
                <a:ea typeface="黑体" panose="02010609060101010101" pitchFamily="49" charset="-122"/>
                <a:sym typeface="Arial" panose="020B0604020202020204" pitchFamily="34" charset="0"/>
              </a:rPr>
              <a:t>没有责任心</a:t>
            </a:r>
            <a:endParaRPr lang="zh-CN" altLang="en-US" sz="2800" b="1">
              <a:solidFill>
                <a:srgbClr val="1F2DA8"/>
              </a:solidFill>
              <a:latin typeface="黑体" panose="02010609060101010101" pitchFamily="49" charset="-122"/>
              <a:ea typeface="黑体" panose="02010609060101010101" pitchFamily="49" charset="-122"/>
              <a:sym typeface="Arial" panose="020B0604020202020204" pitchFamily="34" charset="0"/>
            </a:endParaRPr>
          </a:p>
        </p:txBody>
      </p:sp>
      <p:sp>
        <p:nvSpPr>
          <p:cNvPr id="50192" name="AutoShape 16"/>
          <p:cNvSpPr/>
          <p:nvPr/>
        </p:nvSpPr>
        <p:spPr>
          <a:xfrm>
            <a:off x="4610100" y="3922713"/>
            <a:ext cx="660400" cy="114300"/>
          </a:xfrm>
          <a:prstGeom prst="rightArrow">
            <a:avLst>
              <a:gd name="adj1" fmla="val 50000"/>
              <a:gd name="adj2" fmla="val 144257"/>
            </a:avLst>
          </a:prstGeom>
          <a:solidFill>
            <a:srgbClr val="767171"/>
          </a:solidFill>
          <a:ln w="9525">
            <a:noFill/>
          </a:ln>
        </p:spPr>
        <p:txBody>
          <a:bodyPr wrap="none" anchor="ctr" anchorCtr="0"/>
          <a:lstStyle/>
          <a:p>
            <a:pPr eaLnBrk="0" hangingPunct="0"/>
            <a:endParaRPr lang="zh-CN" altLang="en-US" b="1">
              <a:solidFill>
                <a:srgbClr val="404040"/>
              </a:solidFill>
              <a:latin typeface="楷体" panose="02010609060101010101" pitchFamily="49" charset="-122"/>
              <a:ea typeface="楷体" panose="02010609060101010101" pitchFamily="49" charset="-122"/>
              <a:sym typeface="Arial" panose="020B0604020202020204" pitchFamily="34" charset="0"/>
            </a:endParaRPr>
          </a:p>
        </p:txBody>
      </p:sp>
      <p:sp>
        <p:nvSpPr>
          <p:cNvPr id="50193" name="AutoShape 17"/>
          <p:cNvSpPr/>
          <p:nvPr/>
        </p:nvSpPr>
        <p:spPr>
          <a:xfrm>
            <a:off x="4572000" y="5219700"/>
            <a:ext cx="660400" cy="114300"/>
          </a:xfrm>
          <a:prstGeom prst="rightArrow">
            <a:avLst>
              <a:gd name="adj1" fmla="val 50000"/>
              <a:gd name="adj2" fmla="val 144257"/>
            </a:avLst>
          </a:prstGeom>
          <a:solidFill>
            <a:srgbClr val="767171"/>
          </a:solidFill>
          <a:ln w="9525">
            <a:noFill/>
          </a:ln>
        </p:spPr>
        <p:txBody>
          <a:bodyPr wrap="none" anchor="ctr" anchorCtr="0"/>
          <a:lstStyle/>
          <a:p>
            <a:pPr eaLnBrk="0" hangingPunct="0"/>
            <a:endParaRPr lang="zh-CN" altLang="en-US" b="1">
              <a:solidFill>
                <a:srgbClr val="404040"/>
              </a:solidFill>
              <a:latin typeface="楷体" panose="02010609060101010101" pitchFamily="49" charset="-122"/>
              <a:ea typeface="楷体" panose="02010609060101010101" pitchFamily="49" charset="-122"/>
              <a:sym typeface="Arial" panose="020B0604020202020204" pitchFamily="34" charset="0"/>
            </a:endParaRPr>
          </a:p>
        </p:txBody>
      </p:sp>
      <p:sp>
        <p:nvSpPr>
          <p:cNvPr id="50194" name="Rectangle 20"/>
          <p:cNvSpPr/>
          <p:nvPr/>
        </p:nvSpPr>
        <p:spPr>
          <a:xfrm>
            <a:off x="5362575" y="3719513"/>
            <a:ext cx="3543300" cy="522287"/>
          </a:xfrm>
          <a:prstGeom prst="rect">
            <a:avLst/>
          </a:prstGeom>
          <a:noFill/>
          <a:ln w="9525">
            <a:noFill/>
          </a:ln>
        </p:spPr>
        <p:txBody>
          <a:bodyPr wrap="square" anchor="t" anchorCtr="0">
            <a:spAutoFit/>
          </a:bodyPr>
          <a:lstStyle/>
          <a:p>
            <a:pPr eaLnBrk="0" hangingPunct="0"/>
            <a:r>
              <a:rPr lang="zh-CN" altLang="en-US" sz="2800" b="1">
                <a:solidFill>
                  <a:srgbClr val="FF0000"/>
                </a:solidFill>
                <a:latin typeface="黑体" panose="02010609060101010101" pitchFamily="49" charset="-122"/>
                <a:ea typeface="黑体" panose="02010609060101010101" pitchFamily="49" charset="-122"/>
                <a:sym typeface="Arial" panose="020B0604020202020204" pitchFamily="34" charset="0"/>
              </a:rPr>
              <a:t>心情急切、热烈</a:t>
            </a:r>
            <a:endParaRPr lang="zh-CN" altLang="en-US" sz="2800" b="1">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50195" name="矩形 21"/>
          <p:cNvSpPr/>
          <p:nvPr/>
        </p:nvSpPr>
        <p:spPr>
          <a:xfrm>
            <a:off x="838200" y="6096000"/>
            <a:ext cx="7880350" cy="522288"/>
          </a:xfrm>
          <a:prstGeom prst="rect">
            <a:avLst/>
          </a:prstGeom>
          <a:noFill/>
          <a:ln w="9525">
            <a:noFill/>
          </a:ln>
        </p:spPr>
        <p:txBody>
          <a:bodyPr wrap="square" anchor="t" anchorCtr="0">
            <a:spAutoFit/>
          </a:bodyPr>
          <a:lstStyle/>
          <a:p>
            <a:pPr eaLnBrk="0" hangingPunct="0"/>
            <a:r>
              <a:rPr lang="zh-CN" altLang="en-US" sz="2800" b="1">
                <a:solidFill>
                  <a:srgbClr val="FF0000"/>
                </a:solidFill>
                <a:latin typeface="黑体" panose="02010609060101010101" pitchFamily="49" charset="-122"/>
                <a:ea typeface="黑体" panose="02010609060101010101" pitchFamily="49" charset="-122"/>
                <a:sym typeface="Arial" panose="020B0604020202020204" pitchFamily="34" charset="0"/>
              </a:rPr>
              <a:t>写作手法</a:t>
            </a:r>
            <a:r>
              <a:rPr lang="en-US" altLang="zh-CN" sz="2800" b="1">
                <a:solidFill>
                  <a:srgbClr val="FF0000"/>
                </a:solidFill>
                <a:latin typeface="黑体" panose="02010609060101010101" pitchFamily="49" charset="-122"/>
                <a:ea typeface="黑体" panose="02010609060101010101" pitchFamily="49" charset="-122"/>
                <a:sym typeface="Arial" panose="020B0604020202020204" pitchFamily="34" charset="0"/>
              </a:rPr>
              <a:t>——</a:t>
            </a:r>
            <a:r>
              <a:rPr lang="zh-CN" altLang="en-US" sz="2800" b="1">
                <a:solidFill>
                  <a:srgbClr val="FF0000"/>
                </a:solidFill>
                <a:latin typeface="黑体" panose="02010609060101010101" pitchFamily="49" charset="-122"/>
                <a:ea typeface="黑体" panose="02010609060101010101" pitchFamily="49" charset="-122"/>
                <a:sym typeface="Arial" panose="020B0604020202020204" pitchFamily="34" charset="0"/>
              </a:rPr>
              <a:t>对比：男女主人公婚前后的对比。</a:t>
            </a:r>
            <a:endParaRPr lang="zh-CN" altLang="en-US" sz="2800" b="1">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3" name="左大括号 2"/>
          <p:cNvSpPr/>
          <p:nvPr/>
        </p:nvSpPr>
        <p:spPr>
          <a:xfrm>
            <a:off x="1676400" y="3733800"/>
            <a:ext cx="85725" cy="11572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mn-lt"/>
              <a:ea typeface="+mn-ea"/>
              <a:cs typeface="+mn-cs"/>
            </a:endParaRPr>
          </a:p>
        </p:txBody>
      </p:sp>
      <p:sp>
        <p:nvSpPr>
          <p:cNvPr id="4" name="左大括号 3"/>
          <p:cNvSpPr/>
          <p:nvPr/>
        </p:nvSpPr>
        <p:spPr>
          <a:xfrm>
            <a:off x="1828800" y="2057400"/>
            <a:ext cx="57150" cy="749300"/>
          </a:xfrm>
          <a:prstGeom prst="leftBrace">
            <a:avLst>
              <a:gd name="adj1" fmla="val 33750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1000" fill="hold"/>
                                        <p:tgtEl>
                                          <p:spTgt spid="50180"/>
                                        </p:tgtEl>
                                        <p:attrNameLst>
                                          <p:attrName>ppt_w</p:attrName>
                                        </p:attrNameLst>
                                      </p:cBhvr>
                                      <p:tavLst>
                                        <p:tav tm="0">
                                          <p:val>
                                            <p:strVal val="#ppt_w*0.70"/>
                                          </p:val>
                                        </p:tav>
                                        <p:tav tm="100000">
                                          <p:val>
                                            <p:strVal val="#ppt_w"/>
                                          </p:val>
                                        </p:tav>
                                      </p:tavLst>
                                    </p:anim>
                                    <p:anim calcmode="lin" valueType="num">
                                      <p:cBhvr>
                                        <p:cTn id="8" dur="1000" fill="hold"/>
                                        <p:tgtEl>
                                          <p:spTgt spid="50180"/>
                                        </p:tgtEl>
                                        <p:attrNameLst>
                                          <p:attrName>ppt_h</p:attrName>
                                        </p:attrNameLst>
                                      </p:cBhvr>
                                      <p:tavLst>
                                        <p:tav tm="0">
                                          <p:val>
                                            <p:strVal val="#ppt_h"/>
                                          </p:val>
                                        </p:tav>
                                        <p:tav tm="100000">
                                          <p:val>
                                            <p:strVal val="#ppt_h"/>
                                          </p:val>
                                        </p:tav>
                                      </p:tavLst>
                                    </p:anim>
                                    <p:animEffect transition="in" filter="fade">
                                      <p:cBhvr>
                                        <p:cTn id="9" dur="1000"/>
                                        <p:tgtEl>
                                          <p:spTgt spid="5018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0185"/>
                                        </p:tgtEl>
                                        <p:attrNameLst>
                                          <p:attrName>style.visibility</p:attrName>
                                        </p:attrNameLst>
                                      </p:cBhvr>
                                      <p:to>
                                        <p:strVal val="visible"/>
                                      </p:to>
                                    </p:set>
                                    <p:anim calcmode="lin" valueType="num">
                                      <p:cBhvr>
                                        <p:cTn id="14" dur="1000" fill="hold"/>
                                        <p:tgtEl>
                                          <p:spTgt spid="50185"/>
                                        </p:tgtEl>
                                        <p:attrNameLst>
                                          <p:attrName>ppt_w</p:attrName>
                                        </p:attrNameLst>
                                      </p:cBhvr>
                                      <p:tavLst>
                                        <p:tav tm="0">
                                          <p:val>
                                            <p:strVal val="#ppt_w+.3"/>
                                          </p:val>
                                        </p:tav>
                                        <p:tav tm="100000">
                                          <p:val>
                                            <p:strVal val="#ppt_w"/>
                                          </p:val>
                                        </p:tav>
                                      </p:tavLst>
                                    </p:anim>
                                    <p:anim calcmode="lin" valueType="num">
                                      <p:cBhvr>
                                        <p:cTn id="15" dur="1000" fill="hold"/>
                                        <p:tgtEl>
                                          <p:spTgt spid="50185"/>
                                        </p:tgtEl>
                                        <p:attrNameLst>
                                          <p:attrName>ppt_h</p:attrName>
                                        </p:attrNameLst>
                                      </p:cBhvr>
                                      <p:tavLst>
                                        <p:tav tm="0">
                                          <p:val>
                                            <p:strVal val="#ppt_h"/>
                                          </p:val>
                                        </p:tav>
                                        <p:tav tm="100000">
                                          <p:val>
                                            <p:strVal val="#ppt_h"/>
                                          </p:val>
                                        </p:tav>
                                      </p:tavLst>
                                    </p:anim>
                                    <p:animEffect transition="in" filter="fade">
                                      <p:cBhvr>
                                        <p:cTn id="16" dur="1000"/>
                                        <p:tgtEl>
                                          <p:spTgt spid="5018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0186"/>
                                        </p:tgtEl>
                                        <p:attrNameLst>
                                          <p:attrName>style.visibility</p:attrName>
                                        </p:attrNameLst>
                                      </p:cBhvr>
                                      <p:to>
                                        <p:strVal val="visible"/>
                                      </p:to>
                                    </p:set>
                                    <p:animEffect transition="in" filter="checkerboard(across)">
                                      <p:cBhvr>
                                        <p:cTn id="21" dur="500"/>
                                        <p:tgtEl>
                                          <p:spTgt spid="5018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50181"/>
                                        </p:tgtEl>
                                        <p:attrNameLst>
                                          <p:attrName>style.visibility</p:attrName>
                                        </p:attrNameLst>
                                      </p:cBhvr>
                                      <p:to>
                                        <p:strVal val="visible"/>
                                      </p:to>
                                    </p:set>
                                    <p:anim calcmode="lin" valueType="num">
                                      <p:cBhvr>
                                        <p:cTn id="26" dur="1000" fill="hold"/>
                                        <p:tgtEl>
                                          <p:spTgt spid="50181"/>
                                        </p:tgtEl>
                                        <p:attrNameLst>
                                          <p:attrName>ppt_w</p:attrName>
                                        </p:attrNameLst>
                                      </p:cBhvr>
                                      <p:tavLst>
                                        <p:tav tm="0">
                                          <p:val>
                                            <p:strVal val="#ppt_w*0.70"/>
                                          </p:val>
                                        </p:tav>
                                        <p:tav tm="100000">
                                          <p:val>
                                            <p:strVal val="#ppt_w"/>
                                          </p:val>
                                        </p:tav>
                                      </p:tavLst>
                                    </p:anim>
                                    <p:anim calcmode="lin" valueType="num">
                                      <p:cBhvr>
                                        <p:cTn id="27" dur="1000" fill="hold"/>
                                        <p:tgtEl>
                                          <p:spTgt spid="50181"/>
                                        </p:tgtEl>
                                        <p:attrNameLst>
                                          <p:attrName>ppt_h</p:attrName>
                                        </p:attrNameLst>
                                      </p:cBhvr>
                                      <p:tavLst>
                                        <p:tav tm="0">
                                          <p:val>
                                            <p:strVal val="#ppt_h"/>
                                          </p:val>
                                        </p:tav>
                                        <p:tav tm="100000">
                                          <p:val>
                                            <p:strVal val="#ppt_h"/>
                                          </p:val>
                                        </p:tav>
                                      </p:tavLst>
                                    </p:anim>
                                    <p:animEffect transition="in" filter="fade">
                                      <p:cBhvr>
                                        <p:cTn id="28" dur="1000"/>
                                        <p:tgtEl>
                                          <p:spTgt spid="50181"/>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50188"/>
                                        </p:tgtEl>
                                        <p:attrNameLst>
                                          <p:attrName>style.visibility</p:attrName>
                                        </p:attrNameLst>
                                      </p:cBhvr>
                                      <p:to>
                                        <p:strVal val="visible"/>
                                      </p:to>
                                    </p:set>
                                    <p:anim calcmode="lin" valueType="num">
                                      <p:cBhvr>
                                        <p:cTn id="33" dur="1000" fill="hold"/>
                                        <p:tgtEl>
                                          <p:spTgt spid="50188"/>
                                        </p:tgtEl>
                                        <p:attrNameLst>
                                          <p:attrName>ppt_w</p:attrName>
                                        </p:attrNameLst>
                                      </p:cBhvr>
                                      <p:tavLst>
                                        <p:tav tm="0">
                                          <p:val>
                                            <p:strVal val="#ppt_w+.3"/>
                                          </p:val>
                                        </p:tav>
                                        <p:tav tm="100000">
                                          <p:val>
                                            <p:strVal val="#ppt_w"/>
                                          </p:val>
                                        </p:tav>
                                      </p:tavLst>
                                    </p:anim>
                                    <p:anim calcmode="lin" valueType="num">
                                      <p:cBhvr>
                                        <p:cTn id="34" dur="1000" fill="hold"/>
                                        <p:tgtEl>
                                          <p:spTgt spid="50188"/>
                                        </p:tgtEl>
                                        <p:attrNameLst>
                                          <p:attrName>ppt_h</p:attrName>
                                        </p:attrNameLst>
                                      </p:cBhvr>
                                      <p:tavLst>
                                        <p:tav tm="0">
                                          <p:val>
                                            <p:strVal val="#ppt_h"/>
                                          </p:val>
                                        </p:tav>
                                        <p:tav tm="100000">
                                          <p:val>
                                            <p:strVal val="#ppt_h"/>
                                          </p:val>
                                        </p:tav>
                                      </p:tavLst>
                                    </p:anim>
                                    <p:animEffect transition="in" filter="fade">
                                      <p:cBhvr>
                                        <p:cTn id="35" dur="1000"/>
                                        <p:tgtEl>
                                          <p:spTgt spid="50188"/>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50187"/>
                                        </p:tgtEl>
                                        <p:attrNameLst>
                                          <p:attrName>style.visibility</p:attrName>
                                        </p:attrNameLst>
                                      </p:cBhvr>
                                      <p:to>
                                        <p:strVal val="visible"/>
                                      </p:to>
                                    </p:set>
                                    <p:animEffect transition="in" filter="checkerboard(across)">
                                      <p:cBhvr>
                                        <p:cTn id="38" dur="500"/>
                                        <p:tgtEl>
                                          <p:spTgt spid="50187"/>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strVal val="#ppt_w+.3"/>
                                          </p:val>
                                        </p:tav>
                                        <p:tav tm="100000">
                                          <p:val>
                                            <p:strVal val="#ppt_w"/>
                                          </p:val>
                                        </p:tav>
                                      </p:tavLst>
                                    </p:anim>
                                    <p:anim calcmode="lin" valueType="num">
                                      <p:cBhvr>
                                        <p:cTn id="44" dur="1000" fill="hold"/>
                                        <p:tgtEl>
                                          <p:spTgt spid="4"/>
                                        </p:tgtEl>
                                        <p:attrNameLst>
                                          <p:attrName>ppt_h</p:attrName>
                                        </p:attrNameLst>
                                      </p:cBhvr>
                                      <p:tavLst>
                                        <p:tav tm="0">
                                          <p:val>
                                            <p:strVal val="#ppt_h"/>
                                          </p:val>
                                        </p:tav>
                                        <p:tav tm="100000">
                                          <p:val>
                                            <p:strVal val="#ppt_h"/>
                                          </p:val>
                                        </p:tav>
                                      </p:tavLst>
                                    </p:anim>
                                    <p:animEffect transition="in" filter="fade">
                                      <p:cBhvr>
                                        <p:cTn id="45" dur="10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50179"/>
                                        </p:tgtEl>
                                        <p:attrNameLst>
                                          <p:attrName>style.visibility</p:attrName>
                                        </p:attrNameLst>
                                      </p:cBhvr>
                                      <p:to>
                                        <p:strVal val="visible"/>
                                      </p:to>
                                    </p:set>
                                    <p:anim calcmode="lin" valueType="num">
                                      <p:cBhvr>
                                        <p:cTn id="50" dur="1000" fill="hold"/>
                                        <p:tgtEl>
                                          <p:spTgt spid="50179"/>
                                        </p:tgtEl>
                                        <p:attrNameLst>
                                          <p:attrName>ppt_w</p:attrName>
                                        </p:attrNameLst>
                                      </p:cBhvr>
                                      <p:tavLst>
                                        <p:tav tm="0">
                                          <p:val>
                                            <p:strVal val="#ppt_w+.3"/>
                                          </p:val>
                                        </p:tav>
                                        <p:tav tm="100000">
                                          <p:val>
                                            <p:strVal val="#ppt_w"/>
                                          </p:val>
                                        </p:tav>
                                      </p:tavLst>
                                    </p:anim>
                                    <p:anim calcmode="lin" valueType="num">
                                      <p:cBhvr>
                                        <p:cTn id="51" dur="1000" fill="hold"/>
                                        <p:tgtEl>
                                          <p:spTgt spid="50179"/>
                                        </p:tgtEl>
                                        <p:attrNameLst>
                                          <p:attrName>ppt_h</p:attrName>
                                        </p:attrNameLst>
                                      </p:cBhvr>
                                      <p:tavLst>
                                        <p:tav tm="0">
                                          <p:val>
                                            <p:strVal val="#ppt_h"/>
                                          </p:val>
                                        </p:tav>
                                        <p:tav tm="100000">
                                          <p:val>
                                            <p:strVal val="#ppt_h"/>
                                          </p:val>
                                        </p:tav>
                                      </p:tavLst>
                                    </p:anim>
                                    <p:animEffect transition="in" filter="fade">
                                      <p:cBhvr>
                                        <p:cTn id="52" dur="1000"/>
                                        <p:tgtEl>
                                          <p:spTgt spid="50179"/>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0182"/>
                                        </p:tgtEl>
                                        <p:attrNameLst>
                                          <p:attrName>style.visibility</p:attrName>
                                        </p:attrNameLst>
                                      </p:cBhvr>
                                      <p:to>
                                        <p:strVal val="visible"/>
                                      </p:to>
                                    </p:set>
                                    <p:animEffect transition="in" filter="randombar(horizontal)">
                                      <p:cBhvr>
                                        <p:cTn id="57" dur="500"/>
                                        <p:tgtEl>
                                          <p:spTgt spid="50182"/>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randombar(horizontal)">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50183"/>
                                        </p:tgtEl>
                                        <p:attrNameLst>
                                          <p:attrName>style.visibility</p:attrName>
                                        </p:attrNameLst>
                                      </p:cBhvr>
                                      <p:to>
                                        <p:strVal val="visible"/>
                                      </p:to>
                                    </p:set>
                                    <p:animEffect transition="in" filter="checkerboard(across)">
                                      <p:cBhvr>
                                        <p:cTn id="65" dur="500"/>
                                        <p:tgtEl>
                                          <p:spTgt spid="50183"/>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50184"/>
                                        </p:tgtEl>
                                        <p:attrNameLst>
                                          <p:attrName>style.visibility</p:attrName>
                                        </p:attrNameLst>
                                      </p:cBhvr>
                                      <p:to>
                                        <p:strVal val="visible"/>
                                      </p:to>
                                    </p:set>
                                    <p:animEffect transition="in" filter="checkerboard(across)">
                                      <p:cBhvr>
                                        <p:cTn id="68" dur="500"/>
                                        <p:tgtEl>
                                          <p:spTgt spid="50184"/>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grpId="0" nodeType="clickEffect">
                                  <p:stCondLst>
                                    <p:cond delay="0"/>
                                  </p:stCondLst>
                                  <p:childTnLst>
                                    <p:set>
                                      <p:cBhvr>
                                        <p:cTn id="72" dur="1" fill="hold">
                                          <p:stCondLst>
                                            <p:cond delay="0"/>
                                          </p:stCondLst>
                                        </p:cTn>
                                        <p:tgtEl>
                                          <p:spTgt spid="50192"/>
                                        </p:tgtEl>
                                        <p:attrNameLst>
                                          <p:attrName>style.visibility</p:attrName>
                                        </p:attrNameLst>
                                      </p:cBhvr>
                                      <p:to>
                                        <p:strVal val="visible"/>
                                      </p:to>
                                    </p:set>
                                    <p:anim calcmode="lin" valueType="num">
                                      <p:cBhvr>
                                        <p:cTn id="73" dur="1000" fill="hold"/>
                                        <p:tgtEl>
                                          <p:spTgt spid="50192"/>
                                        </p:tgtEl>
                                        <p:attrNameLst>
                                          <p:attrName>ppt_w</p:attrName>
                                        </p:attrNameLst>
                                      </p:cBhvr>
                                      <p:tavLst>
                                        <p:tav tm="0">
                                          <p:val>
                                            <p:strVal val="#ppt_w+.3"/>
                                          </p:val>
                                        </p:tav>
                                        <p:tav tm="100000">
                                          <p:val>
                                            <p:strVal val="#ppt_w"/>
                                          </p:val>
                                        </p:tav>
                                      </p:tavLst>
                                    </p:anim>
                                    <p:anim calcmode="lin" valueType="num">
                                      <p:cBhvr>
                                        <p:cTn id="74" dur="1000" fill="hold"/>
                                        <p:tgtEl>
                                          <p:spTgt spid="50192"/>
                                        </p:tgtEl>
                                        <p:attrNameLst>
                                          <p:attrName>ppt_h</p:attrName>
                                        </p:attrNameLst>
                                      </p:cBhvr>
                                      <p:tavLst>
                                        <p:tav tm="0">
                                          <p:val>
                                            <p:strVal val="#ppt_h"/>
                                          </p:val>
                                        </p:tav>
                                        <p:tav tm="100000">
                                          <p:val>
                                            <p:strVal val="#ppt_h"/>
                                          </p:val>
                                        </p:tav>
                                      </p:tavLst>
                                    </p:anim>
                                    <p:animEffect transition="in" filter="fade">
                                      <p:cBhvr>
                                        <p:cTn id="75" dur="1000"/>
                                        <p:tgtEl>
                                          <p:spTgt spid="50192"/>
                                        </p:tgtEl>
                                      </p:cBhvr>
                                    </p:animEffect>
                                  </p:childTnLst>
                                </p:cTn>
                              </p:par>
                              <p:par>
                                <p:cTn id="76" presetID="50" presetClass="entr" presetSubtype="0" decel="100000" fill="hold" grpId="0" nodeType="withEffect">
                                  <p:stCondLst>
                                    <p:cond delay="0"/>
                                  </p:stCondLst>
                                  <p:childTnLst>
                                    <p:set>
                                      <p:cBhvr>
                                        <p:cTn id="77" dur="1" fill="hold">
                                          <p:stCondLst>
                                            <p:cond delay="0"/>
                                          </p:stCondLst>
                                        </p:cTn>
                                        <p:tgtEl>
                                          <p:spTgt spid="50193"/>
                                        </p:tgtEl>
                                        <p:attrNameLst>
                                          <p:attrName>style.visibility</p:attrName>
                                        </p:attrNameLst>
                                      </p:cBhvr>
                                      <p:to>
                                        <p:strVal val="visible"/>
                                      </p:to>
                                    </p:set>
                                    <p:anim calcmode="lin" valueType="num">
                                      <p:cBhvr>
                                        <p:cTn id="78" dur="1000" fill="hold"/>
                                        <p:tgtEl>
                                          <p:spTgt spid="50193"/>
                                        </p:tgtEl>
                                        <p:attrNameLst>
                                          <p:attrName>ppt_w</p:attrName>
                                        </p:attrNameLst>
                                      </p:cBhvr>
                                      <p:tavLst>
                                        <p:tav tm="0">
                                          <p:val>
                                            <p:strVal val="#ppt_w+.3"/>
                                          </p:val>
                                        </p:tav>
                                        <p:tav tm="100000">
                                          <p:val>
                                            <p:strVal val="#ppt_w"/>
                                          </p:val>
                                        </p:tav>
                                      </p:tavLst>
                                    </p:anim>
                                    <p:anim calcmode="lin" valueType="num">
                                      <p:cBhvr>
                                        <p:cTn id="79" dur="1000" fill="hold"/>
                                        <p:tgtEl>
                                          <p:spTgt spid="50193"/>
                                        </p:tgtEl>
                                        <p:attrNameLst>
                                          <p:attrName>ppt_h</p:attrName>
                                        </p:attrNameLst>
                                      </p:cBhvr>
                                      <p:tavLst>
                                        <p:tav tm="0">
                                          <p:val>
                                            <p:strVal val="#ppt_h"/>
                                          </p:val>
                                        </p:tav>
                                        <p:tav tm="100000">
                                          <p:val>
                                            <p:strVal val="#ppt_h"/>
                                          </p:val>
                                        </p:tav>
                                      </p:tavLst>
                                    </p:anim>
                                    <p:animEffect transition="in" filter="fade">
                                      <p:cBhvr>
                                        <p:cTn id="80" dur="1000"/>
                                        <p:tgtEl>
                                          <p:spTgt spid="50193"/>
                                        </p:tgtEl>
                                      </p:cBhvr>
                                    </p:animEffect>
                                  </p:childTnLst>
                                </p:cTn>
                              </p:par>
                              <p:par>
                                <p:cTn id="81" presetID="50" presetClass="entr" presetSubtype="0" decel="100000" fill="hold" grpId="0" nodeType="withEffect">
                                  <p:stCondLst>
                                    <p:cond delay="0"/>
                                  </p:stCondLst>
                                  <p:childTnLst>
                                    <p:set>
                                      <p:cBhvr>
                                        <p:cTn id="82" dur="1" fill="hold">
                                          <p:stCondLst>
                                            <p:cond delay="0"/>
                                          </p:stCondLst>
                                        </p:cTn>
                                        <p:tgtEl>
                                          <p:spTgt spid="50194"/>
                                        </p:tgtEl>
                                        <p:attrNameLst>
                                          <p:attrName>style.visibility</p:attrName>
                                        </p:attrNameLst>
                                      </p:cBhvr>
                                      <p:to>
                                        <p:strVal val="visible"/>
                                      </p:to>
                                    </p:set>
                                    <p:anim calcmode="lin" valueType="num">
                                      <p:cBhvr>
                                        <p:cTn id="83" dur="1000" fill="hold"/>
                                        <p:tgtEl>
                                          <p:spTgt spid="50194"/>
                                        </p:tgtEl>
                                        <p:attrNameLst>
                                          <p:attrName>ppt_w</p:attrName>
                                        </p:attrNameLst>
                                      </p:cBhvr>
                                      <p:tavLst>
                                        <p:tav tm="0">
                                          <p:val>
                                            <p:strVal val="#ppt_w+.3"/>
                                          </p:val>
                                        </p:tav>
                                        <p:tav tm="100000">
                                          <p:val>
                                            <p:strVal val="#ppt_w"/>
                                          </p:val>
                                        </p:tav>
                                      </p:tavLst>
                                    </p:anim>
                                    <p:anim calcmode="lin" valueType="num">
                                      <p:cBhvr>
                                        <p:cTn id="84" dur="1000" fill="hold"/>
                                        <p:tgtEl>
                                          <p:spTgt spid="50194"/>
                                        </p:tgtEl>
                                        <p:attrNameLst>
                                          <p:attrName>ppt_h</p:attrName>
                                        </p:attrNameLst>
                                      </p:cBhvr>
                                      <p:tavLst>
                                        <p:tav tm="0">
                                          <p:val>
                                            <p:strVal val="#ppt_h"/>
                                          </p:val>
                                        </p:tav>
                                        <p:tav tm="100000">
                                          <p:val>
                                            <p:strVal val="#ppt_h"/>
                                          </p:val>
                                        </p:tav>
                                      </p:tavLst>
                                    </p:anim>
                                    <p:animEffect transition="in" filter="fade">
                                      <p:cBhvr>
                                        <p:cTn id="85" dur="1000"/>
                                        <p:tgtEl>
                                          <p:spTgt spid="50194"/>
                                        </p:tgtEl>
                                      </p:cBhvr>
                                    </p:animEffect>
                                  </p:childTnLst>
                                </p:cTn>
                              </p:par>
                              <p:par>
                                <p:cTn id="86" presetID="50" presetClass="entr" presetSubtype="0" decel="100000" fill="hold" grpId="0" nodeType="withEffect">
                                  <p:stCondLst>
                                    <p:cond delay="0"/>
                                  </p:stCondLst>
                                  <p:childTnLst>
                                    <p:set>
                                      <p:cBhvr>
                                        <p:cTn id="87" dur="1" fill="hold">
                                          <p:stCondLst>
                                            <p:cond delay="0"/>
                                          </p:stCondLst>
                                        </p:cTn>
                                        <p:tgtEl>
                                          <p:spTgt spid="50191"/>
                                        </p:tgtEl>
                                        <p:attrNameLst>
                                          <p:attrName>style.visibility</p:attrName>
                                        </p:attrNameLst>
                                      </p:cBhvr>
                                      <p:to>
                                        <p:strVal val="visible"/>
                                      </p:to>
                                    </p:set>
                                    <p:anim calcmode="lin" valueType="num">
                                      <p:cBhvr>
                                        <p:cTn id="88" dur="1000" fill="hold"/>
                                        <p:tgtEl>
                                          <p:spTgt spid="50191"/>
                                        </p:tgtEl>
                                        <p:attrNameLst>
                                          <p:attrName>ppt_w</p:attrName>
                                        </p:attrNameLst>
                                      </p:cBhvr>
                                      <p:tavLst>
                                        <p:tav tm="0">
                                          <p:val>
                                            <p:strVal val="#ppt_w+.3"/>
                                          </p:val>
                                        </p:tav>
                                        <p:tav tm="100000">
                                          <p:val>
                                            <p:strVal val="#ppt_w"/>
                                          </p:val>
                                        </p:tav>
                                      </p:tavLst>
                                    </p:anim>
                                    <p:anim calcmode="lin" valueType="num">
                                      <p:cBhvr>
                                        <p:cTn id="89" dur="1000" fill="hold"/>
                                        <p:tgtEl>
                                          <p:spTgt spid="50191"/>
                                        </p:tgtEl>
                                        <p:attrNameLst>
                                          <p:attrName>ppt_h</p:attrName>
                                        </p:attrNameLst>
                                      </p:cBhvr>
                                      <p:tavLst>
                                        <p:tav tm="0">
                                          <p:val>
                                            <p:strVal val="#ppt_h"/>
                                          </p:val>
                                        </p:tav>
                                        <p:tav tm="100000">
                                          <p:val>
                                            <p:strVal val="#ppt_h"/>
                                          </p:val>
                                        </p:tav>
                                      </p:tavLst>
                                    </p:anim>
                                    <p:animEffect transition="in" filter="fade">
                                      <p:cBhvr>
                                        <p:cTn id="90" dur="1000"/>
                                        <p:tgtEl>
                                          <p:spTgt spid="50191"/>
                                        </p:tgtEl>
                                      </p:cBhvr>
                                    </p:animEffect>
                                  </p:childTnLst>
                                </p:cTn>
                              </p:par>
                            </p:childTnLst>
                          </p:cTn>
                        </p:par>
                      </p:childTnLst>
                    </p:cTn>
                  </p:par>
                  <p:par>
                    <p:cTn id="91" fill="hold">
                      <p:stCondLst>
                        <p:cond delay="indefinite"/>
                      </p:stCondLst>
                      <p:childTnLst>
                        <p:par>
                          <p:cTn id="92" fill="hold">
                            <p:stCondLst>
                              <p:cond delay="0"/>
                            </p:stCondLst>
                            <p:childTnLst>
                              <p:par>
                                <p:cTn id="93" presetID="55" presetClass="entr" presetSubtype="0" fill="hold" grpId="0" nodeType="clickEffect">
                                  <p:stCondLst>
                                    <p:cond delay="0"/>
                                  </p:stCondLst>
                                  <p:childTnLst>
                                    <p:set>
                                      <p:cBhvr>
                                        <p:cTn id="94" dur="1" fill="hold">
                                          <p:stCondLst>
                                            <p:cond delay="0"/>
                                          </p:stCondLst>
                                        </p:cTn>
                                        <p:tgtEl>
                                          <p:spTgt spid="50195"/>
                                        </p:tgtEl>
                                        <p:attrNameLst>
                                          <p:attrName>style.visibility</p:attrName>
                                        </p:attrNameLst>
                                      </p:cBhvr>
                                      <p:to>
                                        <p:strVal val="visible"/>
                                      </p:to>
                                    </p:set>
                                    <p:anim calcmode="lin" valueType="num">
                                      <p:cBhvr>
                                        <p:cTn id="95" dur="1000" fill="hold"/>
                                        <p:tgtEl>
                                          <p:spTgt spid="50195"/>
                                        </p:tgtEl>
                                        <p:attrNameLst>
                                          <p:attrName>ppt_w</p:attrName>
                                        </p:attrNameLst>
                                      </p:cBhvr>
                                      <p:tavLst>
                                        <p:tav tm="0">
                                          <p:val>
                                            <p:strVal val="#ppt_w*0.70"/>
                                          </p:val>
                                        </p:tav>
                                        <p:tav tm="100000">
                                          <p:val>
                                            <p:strVal val="#ppt_w"/>
                                          </p:val>
                                        </p:tav>
                                      </p:tavLst>
                                    </p:anim>
                                    <p:anim calcmode="lin" valueType="num">
                                      <p:cBhvr>
                                        <p:cTn id="96" dur="1000" fill="hold"/>
                                        <p:tgtEl>
                                          <p:spTgt spid="50195"/>
                                        </p:tgtEl>
                                        <p:attrNameLst>
                                          <p:attrName>ppt_h</p:attrName>
                                        </p:attrNameLst>
                                      </p:cBhvr>
                                      <p:tavLst>
                                        <p:tav tm="0">
                                          <p:val>
                                            <p:strVal val="#ppt_h"/>
                                          </p:val>
                                        </p:tav>
                                        <p:tav tm="100000">
                                          <p:val>
                                            <p:strVal val="#ppt_h"/>
                                          </p:val>
                                        </p:tav>
                                      </p:tavLst>
                                    </p:anim>
                                    <p:animEffect transition="in" filter="fade">
                                      <p:cBhvr>
                                        <p:cTn id="97" dur="1000"/>
                                        <p:tgtEl>
                                          <p:spTgt spid="50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50180" grpId="0"/>
      <p:bldP spid="50181" grpId="0"/>
      <p:bldP spid="50182" grpId="0"/>
      <p:bldP spid="50183" grpId="0"/>
      <p:bldP spid="50184" grpId="0"/>
      <p:bldP spid="50185" grpId="0" animBg="1"/>
      <p:bldP spid="50186" grpId="0"/>
      <p:bldP spid="50187" grpId="0"/>
      <p:bldP spid="50188" grpId="0" animBg="1"/>
      <p:bldP spid="50191" grpId="0"/>
      <p:bldP spid="50192" grpId="0" animBg="1"/>
      <p:bldP spid="50193" grpId="0" animBg="1"/>
      <p:bldP spid="50194" grpId="0"/>
      <p:bldP spid="50195" grpId="0"/>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5233" name="Rectangle 2"/>
          <p:cNvSpPr>
            <a:spLocks noGrp="1"/>
          </p:cNvSpPr>
          <p:nvPr/>
        </p:nvSpPr>
        <p:spPr>
          <a:xfrm>
            <a:off x="85725" y="1007110"/>
            <a:ext cx="7902575" cy="857250"/>
          </a:xfrm>
          <a:prstGeom prst="rect">
            <a:avLst/>
          </a:prstGeom>
          <a:noFill/>
          <a:ln w="9525">
            <a:noFill/>
          </a:ln>
        </p:spPr>
        <p:txBody>
          <a:bodyPr anchor="ctr" anchorCtr="0"/>
          <a:lstStyle/>
          <a:p>
            <a:pPr algn="ctr" eaLnBrk="0" hangingPunct="0">
              <a:lnSpc>
                <a:spcPct val="90000"/>
              </a:lnSpc>
            </a:pPr>
            <a:r>
              <a:rPr lang="zh-CN" altLang="en-US" sz="2800" b="1">
                <a:solidFill>
                  <a:srgbClr val="404040"/>
                </a:solidFill>
                <a:latin typeface="微软雅黑" panose="020B0503020204020204" charset="-122"/>
                <a:ea typeface="微软雅黑" panose="020B0503020204020204" charset="-122"/>
                <a:sym typeface="Arial" panose="020B0604020202020204" pitchFamily="34" charset="0"/>
              </a:rPr>
              <a:t>第三节里将女主人公比作“鸠”为了说明什么？</a:t>
            </a:r>
            <a:endParaRPr lang="zh-CN" altLang="en-US" sz="2800" b="1">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55300" name="Rectangle 11"/>
          <p:cNvSpPr/>
          <p:nvPr/>
        </p:nvSpPr>
        <p:spPr>
          <a:xfrm>
            <a:off x="971550" y="1988820"/>
            <a:ext cx="7306945" cy="2030095"/>
          </a:xfrm>
          <a:prstGeom prst="rect">
            <a:avLst/>
          </a:prstGeom>
          <a:noFill/>
          <a:ln w="9525">
            <a:noFill/>
          </a:ln>
        </p:spPr>
        <p:txBody>
          <a:bodyPr wrap="square" anchor="t" anchorCtr="0">
            <a:spAutoFit/>
          </a:bodyPr>
          <a:lstStyle/>
          <a:p>
            <a:pPr indent="609600" eaLnBrk="0" hangingPunct="0">
              <a:lnSpc>
                <a:spcPct val="150000"/>
              </a:lnSpc>
            </a:pPr>
            <a:r>
              <a:rPr lang="zh-CN" altLang="en-US" sz="2800" b="1">
                <a:solidFill>
                  <a:srgbClr val="C00000"/>
                </a:solidFill>
                <a:latin typeface="黑体" panose="02010609060101010101" pitchFamily="49" charset="-122"/>
                <a:ea typeface="黑体" panose="02010609060101010101" pitchFamily="49" charset="-122"/>
                <a:sym typeface="Arial" panose="020B0604020202020204" pitchFamily="34" charset="0"/>
              </a:rPr>
              <a:t>说明女性容易动情，且难以自拔，就如鸠一样贪吃嫩桑叶会致醉昏迷 。同时抒写了内心的痛苦，告诫他人不要轻易涉入感情。</a:t>
            </a:r>
            <a:endParaRPr lang="zh-CN" altLang="en-US" sz="2800" b="1">
              <a:solidFill>
                <a:srgbClr val="C00000"/>
              </a:solidFill>
              <a:latin typeface="黑体" panose="02010609060101010101" pitchFamily="49" charset="-122"/>
              <a:ea typeface="黑体" panose="02010609060101010101" pitchFamily="49" charset="-122"/>
              <a:sym typeface="Arial" panose="020B0604020202020204" pitchFamily="34" charset="0"/>
            </a:endParaRPr>
          </a:p>
        </p:txBody>
      </p:sp>
      <p:pic>
        <p:nvPicPr>
          <p:cNvPr id="95235" name="Picture 2"/>
          <p:cNvPicPr>
            <a:picLocks noChangeAspect="1"/>
          </p:cNvPicPr>
          <p:nvPr/>
        </p:nvPicPr>
        <p:blipFill>
          <a:blip r:embed="rId2">
            <a:clrChange>
              <a:clrFrom>
                <a:srgbClr val="FFFAF4"/>
              </a:clrFrom>
              <a:clrTo>
                <a:srgbClr val="FFFAF4">
                  <a:alpha val="0"/>
                </a:srgbClr>
              </a:clrTo>
            </a:clrChange>
            <a:lum bright="-12000" contrast="29999"/>
          </a:blip>
          <a:stretch>
            <a:fillRect/>
          </a:stretch>
        </p:blipFill>
        <p:spPr>
          <a:xfrm>
            <a:off x="179705" y="3573145"/>
            <a:ext cx="1270000" cy="2540000"/>
          </a:xfrm>
          <a:prstGeom prst="rect">
            <a:avLst/>
          </a:prstGeom>
          <a:noFill/>
          <a:ln w="9525">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p:cTn id="7" dur="1000" fill="hold"/>
                                        <p:tgtEl>
                                          <p:spTgt spid="55300"/>
                                        </p:tgtEl>
                                        <p:attrNameLst>
                                          <p:attrName>ppt_w</p:attrName>
                                        </p:attrNameLst>
                                      </p:cBhvr>
                                      <p:tavLst>
                                        <p:tav tm="0">
                                          <p:val>
                                            <p:strVal val="#ppt_w*0.70"/>
                                          </p:val>
                                        </p:tav>
                                        <p:tav tm="100000">
                                          <p:val>
                                            <p:strVal val="#ppt_w"/>
                                          </p:val>
                                        </p:tav>
                                      </p:tavLst>
                                    </p:anim>
                                    <p:anim calcmode="lin" valueType="num">
                                      <p:cBhvr>
                                        <p:cTn id="8" dur="1000" fill="hold"/>
                                        <p:tgtEl>
                                          <p:spTgt spid="55300"/>
                                        </p:tgtEl>
                                        <p:attrNameLst>
                                          <p:attrName>ppt_h</p:attrName>
                                        </p:attrNameLst>
                                      </p:cBhvr>
                                      <p:tavLst>
                                        <p:tav tm="0">
                                          <p:val>
                                            <p:strVal val="#ppt_h"/>
                                          </p:val>
                                        </p:tav>
                                        <p:tav tm="100000">
                                          <p:val>
                                            <p:strVal val="#ppt_h"/>
                                          </p:val>
                                        </p:tav>
                                      </p:tavLst>
                                    </p:anim>
                                    <p:animEffect transition="in" filter="fade">
                                      <p:cBhvr>
                                        <p:cTn id="9" dur="1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6257" name="Rectangle 2"/>
          <p:cNvSpPr>
            <a:spLocks noGrp="1"/>
          </p:cNvSpPr>
          <p:nvPr/>
        </p:nvSpPr>
        <p:spPr>
          <a:xfrm>
            <a:off x="755015" y="908685"/>
            <a:ext cx="7376160" cy="857250"/>
          </a:xfrm>
          <a:prstGeom prst="rect">
            <a:avLst/>
          </a:prstGeom>
          <a:noFill/>
          <a:ln w="9525">
            <a:noFill/>
          </a:ln>
        </p:spPr>
        <p:txBody>
          <a:bodyPr anchor="ctr" anchorCtr="0"/>
          <a:lstStyle/>
          <a:p>
            <a:pPr algn="ctr" eaLnBrk="0" hangingPunct="0">
              <a:lnSpc>
                <a:spcPct val="90000"/>
              </a:lnSpc>
            </a:pPr>
            <a:r>
              <a:rPr lang="zh-CN" altLang="en-US" sz="2800" b="1">
                <a:solidFill>
                  <a:srgbClr val="404040"/>
                </a:solidFill>
                <a:latin typeface="微软雅黑" panose="020B0503020204020204" charset="-122"/>
                <a:ea typeface="微软雅黑" panose="020B0503020204020204" charset="-122"/>
                <a:sym typeface="Arial" panose="020B0604020202020204" pitchFamily="34" charset="0"/>
              </a:rPr>
              <a:t>第四节中把“我”喻为“桑”又表明什么？　</a:t>
            </a:r>
            <a:endParaRPr lang="zh-CN" altLang="en-US" sz="2800" b="1">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55300" name="Rectangle 11"/>
          <p:cNvSpPr/>
          <p:nvPr/>
        </p:nvSpPr>
        <p:spPr>
          <a:xfrm>
            <a:off x="539750" y="2420620"/>
            <a:ext cx="7958455" cy="1383665"/>
          </a:xfrm>
          <a:prstGeom prst="rect">
            <a:avLst/>
          </a:prstGeom>
          <a:noFill/>
          <a:ln w="9525">
            <a:noFill/>
          </a:ln>
        </p:spPr>
        <p:txBody>
          <a:bodyPr wrap="square" anchor="t" anchorCtr="0">
            <a:spAutoFit/>
          </a:bodyPr>
          <a:lstStyle/>
          <a:p>
            <a:pPr indent="609600" eaLnBrk="0" hangingPunct="0">
              <a:lnSpc>
                <a:spcPct val="150000"/>
              </a:lnSpc>
            </a:pPr>
            <a:r>
              <a:rPr lang="zh-CN" altLang="en-US" sz="2800" b="1">
                <a:solidFill>
                  <a:srgbClr val="C00000"/>
                </a:solidFill>
                <a:latin typeface="黑体" panose="02010609060101010101" pitchFamily="49" charset="-122"/>
                <a:ea typeface="黑体" panose="02010609060101010101" pitchFamily="49" charset="-122"/>
                <a:sym typeface="Arial" panose="020B0604020202020204" pitchFamily="34" charset="0"/>
              </a:rPr>
              <a:t>形象描绘女子因经历苦难、悲惨的生活而失去了青春的光华。</a:t>
            </a:r>
            <a:endParaRPr lang="zh-CN" altLang="en-US" sz="2800" b="1">
              <a:solidFill>
                <a:srgbClr val="C00000"/>
              </a:solidFill>
              <a:latin typeface="黑体" panose="02010609060101010101" pitchFamily="49" charset="-122"/>
              <a:ea typeface="黑体" panose="02010609060101010101" pitchFamily="49" charset="-122"/>
              <a:sym typeface="Arial" panose="020B0604020202020204" pitchFamily="34" charset="0"/>
            </a:endParaRPr>
          </a:p>
        </p:txBody>
      </p:sp>
      <p:pic>
        <p:nvPicPr>
          <p:cNvPr id="96259" name="图片 2"/>
          <p:cNvPicPr>
            <a:picLocks noChangeAspect="1"/>
          </p:cNvPicPr>
          <p:nvPr/>
        </p:nvPicPr>
        <p:blipFill>
          <a:blip r:embed="rId2"/>
          <a:stretch>
            <a:fillRect/>
          </a:stretch>
        </p:blipFill>
        <p:spPr>
          <a:xfrm>
            <a:off x="6011863" y="4220528"/>
            <a:ext cx="2924175" cy="2924175"/>
          </a:xfrm>
          <a:prstGeom prst="rect">
            <a:avLst/>
          </a:prstGeom>
          <a:noFill/>
          <a:ln w="9525">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p:cTn id="7" dur="1000" fill="hold"/>
                                        <p:tgtEl>
                                          <p:spTgt spid="55300"/>
                                        </p:tgtEl>
                                        <p:attrNameLst>
                                          <p:attrName>ppt_w</p:attrName>
                                        </p:attrNameLst>
                                      </p:cBhvr>
                                      <p:tavLst>
                                        <p:tav tm="0">
                                          <p:val>
                                            <p:strVal val="#ppt_w*0.70"/>
                                          </p:val>
                                        </p:tav>
                                        <p:tav tm="100000">
                                          <p:val>
                                            <p:strVal val="#ppt_w"/>
                                          </p:val>
                                        </p:tav>
                                      </p:tavLst>
                                    </p:anim>
                                    <p:anim calcmode="lin" valueType="num">
                                      <p:cBhvr>
                                        <p:cTn id="8" dur="1000" fill="hold"/>
                                        <p:tgtEl>
                                          <p:spTgt spid="55300"/>
                                        </p:tgtEl>
                                        <p:attrNameLst>
                                          <p:attrName>ppt_h</p:attrName>
                                        </p:attrNameLst>
                                      </p:cBhvr>
                                      <p:tavLst>
                                        <p:tav tm="0">
                                          <p:val>
                                            <p:strVal val="#ppt_h"/>
                                          </p:val>
                                        </p:tav>
                                        <p:tav tm="100000">
                                          <p:val>
                                            <p:strVal val="#ppt_h"/>
                                          </p:val>
                                        </p:tav>
                                      </p:tavLst>
                                    </p:anim>
                                    <p:animEffect transition="in" filter="fade">
                                      <p:cBhvr>
                                        <p:cTn id="9" dur="1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0113" name="灯片编号占位符 5"/>
          <p:cNvSpPr>
            <a:spLocks noGrp="1"/>
          </p:cNvSpPr>
          <p:nvPr>
            <p:ph type="sldNum" sz="quarter" idx="4"/>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pPr>
            <a:fld id="{9A0DB2DC-4C9A-4742-B13C-FB6460FD3503}" type="slidenum">
              <a:rPr lang="en-US" altLang="zh-CN" sz="1400">
                <a:solidFill>
                  <a:srgbClr val="000000"/>
                </a:solidFill>
                <a:latin typeface="Arial" panose="020B0604020202020204" pitchFamily="34" charset="0"/>
              </a:rPr>
            </a:fld>
            <a:endParaRPr lang="en-US" altLang="zh-CN" sz="1400">
              <a:solidFill>
                <a:srgbClr val="000000"/>
              </a:solidFill>
              <a:latin typeface="Arial" panose="020B0604020202020204" pitchFamily="34" charset="0"/>
            </a:endParaRPr>
          </a:p>
        </p:txBody>
      </p:sp>
      <p:pic>
        <p:nvPicPr>
          <p:cNvPr id="90114" name="Picture 23"/>
          <p:cNvPicPr>
            <a:picLocks noChangeAspect="1"/>
          </p:cNvPicPr>
          <p:nvPr/>
        </p:nvPicPr>
        <p:blipFill>
          <a:blip r:embed="rId2">
            <a:lum contrast="-6000"/>
          </a:blip>
          <a:stretch>
            <a:fillRect/>
          </a:stretch>
        </p:blipFill>
        <p:spPr>
          <a:xfrm>
            <a:off x="539750" y="981075"/>
            <a:ext cx="7827010" cy="5130800"/>
          </a:xfrm>
          <a:prstGeom prst="rect">
            <a:avLst/>
          </a:prstGeom>
          <a:noFill/>
          <a:ln w="9525">
            <a:noFill/>
          </a:ln>
        </p:spPr>
      </p:pic>
      <p:sp>
        <p:nvSpPr>
          <p:cNvPr id="90115" name="Rectangle 14"/>
          <p:cNvSpPr/>
          <p:nvPr/>
        </p:nvSpPr>
        <p:spPr>
          <a:xfrm>
            <a:off x="2835275" y="-5399087"/>
            <a:ext cx="17416462" cy="3381375"/>
          </a:xfrm>
          <a:prstGeom prst="rect">
            <a:avLst/>
          </a:prstGeom>
          <a:noFill/>
          <a:ln w="9525">
            <a:noFill/>
          </a:ln>
        </p:spPr>
        <p:txBody>
          <a:bodyPr wrap="none" anchor="t" anchorCtr="0">
            <a:spAutoFit/>
          </a:bodyPr>
          <a:lstStyle/>
          <a:p>
            <a:pPr marL="457200">
              <a:buFontTx/>
              <a:buChar char="•"/>
            </a:pPr>
            <a:r>
              <a:rPr lang="zh-CN" altLang="en-US" sz="5400" b="1">
                <a:solidFill>
                  <a:srgbClr val="0000FF"/>
                </a:solidFill>
                <a:latin typeface="Arial" panose="020B0604020202020204" pitchFamily="34" charset="0"/>
                <a:ea typeface="楷体_GB2312" pitchFamily="49" charset="-122"/>
              </a:rPr>
              <a:t>在古代男权社会中，女性在经济、政治、社会上都处于附庸地位。他们的生活天地狭小，生活的幸福与否全寄托在丈夫身上。如果遇到一个类似“氓”这样的丈夫，其悲剧是不可避免的。</a:t>
            </a:r>
            <a:endParaRPr lang="zh-CN" altLang="en-US" sz="5400" b="1">
              <a:solidFill>
                <a:srgbClr val="0000FF"/>
              </a:solidFill>
              <a:latin typeface="Arial" panose="020B0604020202020204" pitchFamily="34" charset="0"/>
              <a:ea typeface="楷体_GB2312" pitchFamily="49" charset="-122"/>
            </a:endParaRPr>
          </a:p>
        </p:txBody>
      </p:sp>
      <p:sp>
        <p:nvSpPr>
          <p:cNvPr id="90116" name="Rectangle 15"/>
          <p:cNvSpPr/>
          <p:nvPr/>
        </p:nvSpPr>
        <p:spPr>
          <a:xfrm>
            <a:off x="2835275" y="-5399087"/>
            <a:ext cx="17416462" cy="3381375"/>
          </a:xfrm>
          <a:prstGeom prst="rect">
            <a:avLst/>
          </a:prstGeom>
          <a:noFill/>
          <a:ln w="9525">
            <a:noFill/>
          </a:ln>
        </p:spPr>
        <p:txBody>
          <a:bodyPr wrap="none" anchor="t" anchorCtr="0">
            <a:spAutoFit/>
          </a:bodyPr>
          <a:lstStyle/>
          <a:p>
            <a:pPr marL="457200">
              <a:buFontTx/>
              <a:buChar char="•"/>
            </a:pPr>
            <a:r>
              <a:rPr lang="zh-CN" altLang="en-US" sz="5400" b="1">
                <a:solidFill>
                  <a:srgbClr val="0000FF"/>
                </a:solidFill>
                <a:latin typeface="Arial" panose="020B0604020202020204" pitchFamily="34" charset="0"/>
                <a:ea typeface="楷体_GB2312" pitchFamily="49" charset="-122"/>
              </a:rPr>
              <a:t>在古代男权社会中，女性在经济、政治、社会上都处于附庸地位。他们的生活天地狭小，生活的幸福与否全寄托在丈夫身上。如果遇到一个类似“氓”这样的丈夫，其悲剧是不可避免的。</a:t>
            </a:r>
            <a:endParaRPr lang="zh-CN" altLang="en-US" sz="5400" b="1">
              <a:solidFill>
                <a:srgbClr val="0000FF"/>
              </a:solidFill>
              <a:latin typeface="Arial" panose="020B0604020202020204" pitchFamily="34" charset="0"/>
              <a:ea typeface="楷体_GB2312" pitchFamily="49" charset="-122"/>
            </a:endParaRPr>
          </a:p>
        </p:txBody>
      </p:sp>
      <p:sp>
        <p:nvSpPr>
          <p:cNvPr id="648208" name="Rectangle 16"/>
          <p:cNvSpPr/>
          <p:nvPr/>
        </p:nvSpPr>
        <p:spPr>
          <a:xfrm>
            <a:off x="250825" y="2306320"/>
            <a:ext cx="7343775" cy="2245360"/>
          </a:xfrm>
          <a:prstGeom prst="rect">
            <a:avLst/>
          </a:prstGeom>
          <a:noFill/>
          <a:ln w="9525">
            <a:noFill/>
          </a:ln>
        </p:spPr>
        <p:txBody>
          <a:bodyPr wrap="square" anchor="t" anchorCtr="0">
            <a:spAutoFit/>
          </a:bodyPr>
          <a:lstStyle/>
          <a:p>
            <a:pPr marL="457200">
              <a:buFontTx/>
            </a:pPr>
            <a:r>
              <a:rPr lang="zh-CN" altLang="en-US" sz="2400" b="1">
                <a:solidFill>
                  <a:srgbClr val="0000FF"/>
                </a:solidFill>
                <a:latin typeface="Arial" panose="020B0604020202020204" pitchFamily="34" charset="0"/>
                <a:ea typeface="楷体_GB2312" pitchFamily="49" charset="-122"/>
              </a:rPr>
              <a:t>         </a:t>
            </a:r>
            <a:r>
              <a:rPr lang="zh-CN" altLang="en-US" sz="2800" b="1">
                <a:latin typeface="Arial" panose="020B0604020202020204" pitchFamily="34" charset="0"/>
                <a:ea typeface="楷体_GB2312" pitchFamily="49" charset="-122"/>
              </a:rPr>
              <a:t>在古代男权社会中，女性在经济、政治、社会上都处于附庸地位。他们的生活天地狭小，生活的幸福与否全寄托在丈夫身上。如果遇到一个类似“氓”这样的丈夫，其悲剧是不可避免的。</a:t>
            </a:r>
            <a:endParaRPr lang="zh-CN" altLang="en-US" sz="2800" b="1">
              <a:latin typeface="Arial" panose="020B0604020202020204" pitchFamily="34" charset="0"/>
              <a:ea typeface="楷体_GB2312" pitchFamily="49" charset="-122"/>
            </a:endParaRPr>
          </a:p>
        </p:txBody>
      </p:sp>
      <p:sp>
        <p:nvSpPr>
          <p:cNvPr id="648211" name="Text Box 19"/>
          <p:cNvSpPr txBox="1"/>
          <p:nvPr/>
        </p:nvSpPr>
        <p:spPr>
          <a:xfrm>
            <a:off x="611505" y="621030"/>
            <a:ext cx="2892425" cy="848360"/>
          </a:xfrm>
          <a:prstGeom prst="rect">
            <a:avLst/>
          </a:prstGeom>
          <a:gradFill rotWithShape="1">
            <a:gsLst>
              <a:gs pos="0">
                <a:srgbClr val="717100"/>
              </a:gs>
              <a:gs pos="50000">
                <a:srgbClr val="FFFF00"/>
              </a:gs>
              <a:gs pos="100000">
                <a:srgbClr val="717100"/>
              </a:gs>
            </a:gsLst>
            <a:lin ang="5400000" scaled="1"/>
          </a:gradFill>
          <a:ln w="12700" cap="flat" cmpd="sng">
            <a:solidFill>
              <a:srgbClr val="66FF66"/>
            </a:solidFill>
            <a:prstDash val="solid"/>
            <a:miter/>
            <a:headEnd type="none" w="med" len="med"/>
            <a:tailEnd type="none" w="med" len="med"/>
          </a:ln>
        </p:spPr>
        <p:txBody>
          <a:bodyPr wrap="square" lIns="72000" anchor="t" anchorCtr="0">
            <a:noAutofit/>
          </a:bodyPr>
          <a:lstStyle/>
          <a:p>
            <a:pPr marL="457200">
              <a:spcBef>
                <a:spcPct val="50000"/>
              </a:spcBef>
              <a:buFontTx/>
            </a:pPr>
            <a:r>
              <a:rPr lang="zh-CN" altLang="en-US" sz="4400" b="1">
                <a:solidFill>
                  <a:srgbClr val="0000FF"/>
                </a:solidFill>
                <a:latin typeface="Arial" panose="020B0604020202020204" pitchFamily="34" charset="0"/>
                <a:ea typeface="楷体_GB2312" pitchFamily="49" charset="-122"/>
              </a:rPr>
              <a:t>时代背景</a:t>
            </a:r>
            <a:endParaRPr lang="zh-CN" altLang="en-US" sz="4400" b="1">
              <a:solidFill>
                <a:srgbClr val="0000FF"/>
              </a:solidFill>
              <a:latin typeface="Arial" panose="020B0604020202020204" pitchFamily="34" charset="0"/>
              <a:ea typeface="楷体_GB2312" pitchFamily="49" charset="-122"/>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48211"/>
                                        </p:tgtEl>
                                        <p:attrNameLst>
                                          <p:attrName>style.visibility</p:attrName>
                                        </p:attrNameLst>
                                      </p:cBhvr>
                                      <p:to>
                                        <p:strVal val="visible"/>
                                      </p:to>
                                    </p:set>
                                    <p:animEffect transition="in" filter="wipe(down)">
                                      <p:cBhvr>
                                        <p:cTn id="7" dur="580">
                                          <p:stCondLst>
                                            <p:cond delay="0"/>
                                          </p:stCondLst>
                                        </p:cTn>
                                        <p:tgtEl>
                                          <p:spTgt spid="648211"/>
                                        </p:tgtEl>
                                      </p:cBhvr>
                                    </p:animEffect>
                                    <p:anim calcmode="lin" valueType="num">
                                      <p:cBhvr>
                                        <p:cTn id="8" dur="1822" tmFilter="0,0; 0.14,0.36; 0.43,0.73; 0.71,0.91; 1.0,1.0">
                                          <p:stCondLst>
                                            <p:cond delay="0"/>
                                          </p:stCondLst>
                                        </p:cTn>
                                        <p:tgtEl>
                                          <p:spTgt spid="6482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482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482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482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48211"/>
                                        </p:tgtEl>
                                        <p:attrNameLst>
                                          <p:attrName>ppt_y</p:attrName>
                                        </p:attrNameLst>
                                      </p:cBhvr>
                                      <p:tavLst>
                                        <p:tav tm="0" fmla="#ppt_y-sin(pi*$)/81">
                                          <p:val>
                                            <p:fltVal val="0"/>
                                          </p:val>
                                        </p:tav>
                                        <p:tav tm="100000">
                                          <p:val>
                                            <p:fltVal val="1"/>
                                          </p:val>
                                        </p:tav>
                                      </p:tavLst>
                                    </p:anim>
                                    <p:animScale>
                                      <p:cBhvr>
                                        <p:cTn id="13" dur="26">
                                          <p:stCondLst>
                                            <p:cond delay="650"/>
                                          </p:stCondLst>
                                        </p:cTn>
                                        <p:tgtEl>
                                          <p:spTgt spid="648211"/>
                                        </p:tgtEl>
                                      </p:cBhvr>
                                      <p:to x="100000" y="60000"/>
                                    </p:animScale>
                                    <p:animScale>
                                      <p:cBhvr>
                                        <p:cTn id="14" dur="166" decel="50000">
                                          <p:stCondLst>
                                            <p:cond delay="676"/>
                                          </p:stCondLst>
                                        </p:cTn>
                                        <p:tgtEl>
                                          <p:spTgt spid="648211"/>
                                        </p:tgtEl>
                                      </p:cBhvr>
                                      <p:to x="100000" y="100000"/>
                                    </p:animScale>
                                    <p:animScale>
                                      <p:cBhvr>
                                        <p:cTn id="15" dur="26">
                                          <p:stCondLst>
                                            <p:cond delay="1312"/>
                                          </p:stCondLst>
                                        </p:cTn>
                                        <p:tgtEl>
                                          <p:spTgt spid="648211"/>
                                        </p:tgtEl>
                                      </p:cBhvr>
                                      <p:to x="100000" y="80000"/>
                                    </p:animScale>
                                    <p:animScale>
                                      <p:cBhvr>
                                        <p:cTn id="16" dur="166" decel="50000">
                                          <p:stCondLst>
                                            <p:cond delay="1338"/>
                                          </p:stCondLst>
                                        </p:cTn>
                                        <p:tgtEl>
                                          <p:spTgt spid="648211"/>
                                        </p:tgtEl>
                                      </p:cBhvr>
                                      <p:to x="100000" y="100000"/>
                                    </p:animScale>
                                    <p:animScale>
                                      <p:cBhvr>
                                        <p:cTn id="17" dur="26">
                                          <p:stCondLst>
                                            <p:cond delay="1642"/>
                                          </p:stCondLst>
                                        </p:cTn>
                                        <p:tgtEl>
                                          <p:spTgt spid="648211"/>
                                        </p:tgtEl>
                                      </p:cBhvr>
                                      <p:to x="100000" y="90000"/>
                                    </p:animScale>
                                    <p:animScale>
                                      <p:cBhvr>
                                        <p:cTn id="18" dur="166" decel="50000">
                                          <p:stCondLst>
                                            <p:cond delay="1668"/>
                                          </p:stCondLst>
                                        </p:cTn>
                                        <p:tgtEl>
                                          <p:spTgt spid="648211"/>
                                        </p:tgtEl>
                                      </p:cBhvr>
                                      <p:to x="100000" y="100000"/>
                                    </p:animScale>
                                    <p:animScale>
                                      <p:cBhvr>
                                        <p:cTn id="19" dur="26">
                                          <p:stCondLst>
                                            <p:cond delay="1808"/>
                                          </p:stCondLst>
                                        </p:cTn>
                                        <p:tgtEl>
                                          <p:spTgt spid="648211"/>
                                        </p:tgtEl>
                                      </p:cBhvr>
                                      <p:to x="100000" y="95000"/>
                                    </p:animScale>
                                    <p:animScale>
                                      <p:cBhvr>
                                        <p:cTn id="20" dur="166" decel="50000">
                                          <p:stCondLst>
                                            <p:cond delay="1834"/>
                                          </p:stCondLst>
                                        </p:cTn>
                                        <p:tgtEl>
                                          <p:spTgt spid="6482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48208"/>
                                        </p:tgtEl>
                                        <p:attrNameLst>
                                          <p:attrName>style.visibility</p:attrName>
                                        </p:attrNameLst>
                                      </p:cBhvr>
                                      <p:to>
                                        <p:strVal val="visible"/>
                                      </p:to>
                                    </p:set>
                                    <p:animEffect transition="in" filter="blinds(horizontal)">
                                      <p:cBhvr>
                                        <p:cTn id="25" dur="500"/>
                                        <p:tgtEl>
                                          <p:spTgt spid="64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208" grpId="0"/>
      <p:bldP spid="6482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7281" name="矩形 1"/>
          <p:cNvSpPr/>
          <p:nvPr/>
        </p:nvSpPr>
        <p:spPr>
          <a:xfrm>
            <a:off x="1143000" y="609600"/>
            <a:ext cx="6354763" cy="644525"/>
          </a:xfrm>
          <a:prstGeom prst="rect">
            <a:avLst/>
          </a:prstGeom>
          <a:noFill/>
          <a:ln w="9525">
            <a:noFill/>
          </a:ln>
        </p:spPr>
        <p:txBody>
          <a:bodyPr anchor="t" anchorCtr="0">
            <a:spAutoFit/>
          </a:bodyPr>
          <a:lstStyle/>
          <a:p>
            <a:pPr algn="ctr" eaLnBrk="0" hangingPunct="0">
              <a:lnSpc>
                <a:spcPct val="150000"/>
              </a:lnSpc>
            </a:pPr>
            <a:r>
              <a:rPr lang="zh-CN" altLang="en-US" sz="2400" b="1">
                <a:latin typeface="微软雅黑" panose="020B0503020204020204" charset="-122"/>
                <a:ea typeface="微软雅黑" panose="020B0503020204020204" charset="-122"/>
              </a:rPr>
              <a:t>                </a:t>
            </a:r>
            <a:r>
              <a:rPr lang="zh-CN" altLang="zh-CN" sz="2400" b="1">
                <a:latin typeface="微软雅黑" panose="020B0503020204020204" charset="-122"/>
                <a:ea typeface="微软雅黑" panose="020B0503020204020204" charset="-122"/>
              </a:rPr>
              <a:t>本诗的现实意义</a:t>
            </a:r>
            <a:endParaRPr lang="zh-CN" altLang="zh-CN" sz="2400" b="1">
              <a:latin typeface="微软雅黑" panose="020B0503020204020204" charset="-122"/>
              <a:ea typeface="微软雅黑" panose="020B0503020204020204" charset="-122"/>
            </a:endParaRPr>
          </a:p>
        </p:txBody>
      </p:sp>
      <p:sp>
        <p:nvSpPr>
          <p:cNvPr id="108547" name="Rectangle 3"/>
          <p:cNvSpPr>
            <a:spLocks noGrp="1"/>
          </p:cNvSpPr>
          <p:nvPr/>
        </p:nvSpPr>
        <p:spPr>
          <a:xfrm>
            <a:off x="1676400" y="2286000"/>
            <a:ext cx="6858000" cy="485775"/>
          </a:xfrm>
          <a:prstGeom prst="rect">
            <a:avLst/>
          </a:prstGeom>
          <a:noFill/>
          <a:ln w="9525">
            <a:noFill/>
          </a:ln>
        </p:spPr>
        <p:txBody>
          <a:bodyPr anchor="t" anchorCtr="0"/>
          <a:lstStyle/>
          <a:p>
            <a:pPr marL="228600" indent="-228600" algn="ctr" eaLnBrk="0" hangingPunct="0">
              <a:lnSpc>
                <a:spcPct val="90000"/>
              </a:lnSpc>
              <a:spcBef>
                <a:spcPts val="1000"/>
              </a:spcBef>
              <a:buFont typeface="Arial" panose="020B0604020202020204" pitchFamily="34" charset="0"/>
              <a:buChar char="•"/>
            </a:pPr>
            <a:r>
              <a:rPr lang="zh-CN" altLang="en-US" sz="2800" b="1">
                <a:solidFill>
                  <a:srgbClr val="C00000"/>
                </a:solidFill>
                <a:latin typeface="黑体" panose="02010609060101010101" pitchFamily="49" charset="-122"/>
                <a:ea typeface="黑体" panose="02010609060101010101" pitchFamily="49" charset="-122"/>
                <a:sym typeface="Arial" panose="020B0604020202020204" pitchFamily="34" charset="0"/>
              </a:rPr>
              <a:t>幸福靠自己，“女儿”当自强</a:t>
            </a:r>
            <a:endParaRPr lang="zh-CN" altLang="en-US" sz="2800" b="1">
              <a:solidFill>
                <a:srgbClr val="C00000"/>
              </a:solidFill>
              <a:latin typeface="黑体" panose="02010609060101010101" pitchFamily="49" charset="-122"/>
              <a:ea typeface="黑体" panose="02010609060101010101" pitchFamily="49" charset="-122"/>
              <a:sym typeface="Arial" panose="020B0604020202020204" pitchFamily="34" charset="0"/>
            </a:endParaRPr>
          </a:p>
          <a:p>
            <a:pPr marL="228600" indent="-228600" algn="ctr" eaLnBrk="0" hangingPunct="0">
              <a:lnSpc>
                <a:spcPct val="90000"/>
              </a:lnSpc>
              <a:spcBef>
                <a:spcPts val="1000"/>
              </a:spcBef>
              <a:buFont typeface="Arial" panose="020B0604020202020204" pitchFamily="34" charset="0"/>
              <a:buChar char="•"/>
            </a:pPr>
            <a:endParaRPr lang="zh-CN" altLang="en-US" sz="2800" b="1">
              <a:solidFill>
                <a:srgbClr val="C00000"/>
              </a:solidFill>
              <a:latin typeface="黑体" panose="02010609060101010101" pitchFamily="49" charset="-122"/>
              <a:ea typeface="黑体" panose="02010609060101010101" pitchFamily="49" charset="-122"/>
              <a:sym typeface="Arial" panose="020B0604020202020204" pitchFamily="34" charset="0"/>
            </a:endParaRPr>
          </a:p>
        </p:txBody>
      </p:sp>
      <p:sp>
        <p:nvSpPr>
          <p:cNvPr id="108549" name="Text Box 5"/>
          <p:cNvSpPr txBox="1"/>
          <p:nvPr/>
        </p:nvSpPr>
        <p:spPr>
          <a:xfrm>
            <a:off x="2895600" y="3168650"/>
            <a:ext cx="6210300" cy="522288"/>
          </a:xfrm>
          <a:prstGeom prst="rect">
            <a:avLst/>
          </a:prstGeom>
          <a:noFill/>
          <a:ln w="9525">
            <a:noFill/>
          </a:ln>
        </p:spPr>
        <p:txBody>
          <a:bodyPr anchor="t" anchorCtr="0">
            <a:spAutoFit/>
          </a:bodyPr>
          <a:lstStyle/>
          <a:p>
            <a:pPr>
              <a:spcBef>
                <a:spcPct val="20000"/>
              </a:spcBef>
              <a:buClr>
                <a:schemeClr val="hlink"/>
              </a:buClr>
              <a:buSzPct val="75000"/>
              <a:buFont typeface="Wingdings" panose="05000000000000000000" pitchFamily="2" charset="2"/>
              <a:buChar char="v"/>
            </a:pPr>
            <a:r>
              <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rPr>
              <a:t>理智胜情感，冲动遭惩罚</a:t>
            </a:r>
            <a:endPar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endParaRPr>
          </a:p>
        </p:txBody>
      </p:sp>
      <p:sp>
        <p:nvSpPr>
          <p:cNvPr id="108551" name="Text Box 7"/>
          <p:cNvSpPr txBox="1"/>
          <p:nvPr/>
        </p:nvSpPr>
        <p:spPr>
          <a:xfrm>
            <a:off x="2713038" y="4038600"/>
            <a:ext cx="5724525" cy="522288"/>
          </a:xfrm>
          <a:prstGeom prst="rect">
            <a:avLst/>
          </a:prstGeom>
          <a:noFill/>
          <a:ln w="9525">
            <a:noFill/>
          </a:ln>
        </p:spPr>
        <p:txBody>
          <a:bodyPr anchor="t" anchorCtr="0">
            <a:spAutoFit/>
          </a:bodyPr>
          <a:lstStyle/>
          <a:p>
            <a:pPr>
              <a:spcBef>
                <a:spcPct val="20000"/>
              </a:spcBef>
              <a:buClr>
                <a:schemeClr val="hlink"/>
              </a:buClr>
              <a:buSzPct val="75000"/>
              <a:buFont typeface="Wingdings" panose="05000000000000000000" pitchFamily="2" charset="2"/>
              <a:buChar char="v"/>
            </a:pPr>
            <a:r>
              <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rPr>
              <a:t>善待自己，提升恒久魅力</a:t>
            </a:r>
            <a:endPar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endParaRPr>
          </a:p>
        </p:txBody>
      </p:sp>
      <p:sp>
        <p:nvSpPr>
          <p:cNvPr id="108552" name="Text Box 8"/>
          <p:cNvSpPr txBox="1"/>
          <p:nvPr/>
        </p:nvSpPr>
        <p:spPr>
          <a:xfrm>
            <a:off x="2895600" y="4908550"/>
            <a:ext cx="5995988" cy="522288"/>
          </a:xfrm>
          <a:prstGeom prst="rect">
            <a:avLst/>
          </a:prstGeom>
          <a:noFill/>
          <a:ln w="9525">
            <a:noFill/>
          </a:ln>
        </p:spPr>
        <p:txBody>
          <a:bodyPr anchor="t" anchorCtr="0">
            <a:spAutoFit/>
          </a:bodyPr>
          <a:lstStyle/>
          <a:p>
            <a:pPr>
              <a:spcBef>
                <a:spcPct val="20000"/>
              </a:spcBef>
              <a:buClr>
                <a:schemeClr val="hlink"/>
              </a:buClr>
              <a:buSzPct val="75000"/>
              <a:buFont typeface="Wingdings" panose="05000000000000000000" pitchFamily="2" charset="2"/>
              <a:buChar char="v"/>
            </a:pPr>
            <a:r>
              <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rPr>
              <a:t>努力学习，增强核心竞争力</a:t>
            </a:r>
            <a:endParaRPr lang="zh-CN" altLang="en-US" sz="2800">
              <a:solidFill>
                <a:srgbClr val="404040"/>
              </a:solidFill>
              <a:latin typeface="黑体" panose="02010609060101010101" pitchFamily="49" charset="-122"/>
              <a:ea typeface="黑体" panose="02010609060101010101" pitchFamily="49" charset="-122"/>
              <a:sym typeface="Arial" panose="020B0604020202020204" pitchFamily="34" charset="0"/>
            </a:endParaRPr>
          </a:p>
        </p:txBody>
      </p:sp>
      <p:pic>
        <p:nvPicPr>
          <p:cNvPr id="2" name="图片 1"/>
          <p:cNvPicPr>
            <a:picLocks noChangeAspect="1"/>
          </p:cNvPicPr>
          <p:nvPr/>
        </p:nvPicPr>
        <p:blipFill>
          <a:blip r:embed="rId2"/>
          <a:srcRect b="4156"/>
          <a:stretch>
            <a:fillRect/>
          </a:stretch>
        </p:blipFill>
        <p:spPr>
          <a:xfrm>
            <a:off x="159544" y="2309811"/>
            <a:ext cx="1707355" cy="2238375"/>
          </a:xfrm>
          <a:prstGeom prst="ellipse">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 calcmode="lin" valueType="num">
                                      <p:cBhvr>
                                        <p:cTn id="7" dur="500" fill="hold"/>
                                        <p:tgtEl>
                                          <p:spTgt spid="108547"/>
                                        </p:tgtEl>
                                        <p:attrNameLst>
                                          <p:attrName>ppt_x</p:attrName>
                                        </p:attrNameLst>
                                      </p:cBhvr>
                                      <p:tavLst>
                                        <p:tav tm="0">
                                          <p:val>
                                            <p:strVal val="#ppt_x"/>
                                          </p:val>
                                        </p:tav>
                                        <p:tav tm="100000">
                                          <p:val>
                                            <p:strVal val="#ppt_x"/>
                                          </p:val>
                                        </p:tav>
                                      </p:tavLst>
                                    </p:anim>
                                    <p:anim calcmode="lin" valueType="num">
                                      <p:cBhvr>
                                        <p:cTn id="8" dur="500" fill="hold"/>
                                        <p:tgtEl>
                                          <p:spTgt spid="1085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108549"/>
                                        </p:tgtEl>
                                        <p:attrNameLst>
                                          <p:attrName>style.visibility</p:attrName>
                                        </p:attrNameLst>
                                      </p:cBhvr>
                                      <p:to>
                                        <p:strVal val="visible"/>
                                      </p:to>
                                    </p:set>
                                    <p:anim calcmode="lin" valueType="num">
                                      <p:cBhvr>
                                        <p:cTn id="13" dur="500" fill="hold"/>
                                        <p:tgtEl>
                                          <p:spTgt spid="108549"/>
                                        </p:tgtEl>
                                        <p:attrNameLst>
                                          <p:attrName>ppt_w</p:attrName>
                                        </p:attrNameLst>
                                      </p:cBhvr>
                                      <p:tavLst>
                                        <p:tav tm="0">
                                          <p:val>
                                            <p:fltVal val="0"/>
                                          </p:val>
                                        </p:tav>
                                        <p:tav tm="100000">
                                          <p:val>
                                            <p:strVal val="#ppt_w"/>
                                          </p:val>
                                        </p:tav>
                                      </p:tavLst>
                                    </p:anim>
                                    <p:anim calcmode="lin" valueType="num">
                                      <p:cBhvr>
                                        <p:cTn id="14" dur="500" fill="hold"/>
                                        <p:tgtEl>
                                          <p:spTgt spid="108549"/>
                                        </p:tgtEl>
                                        <p:attrNameLst>
                                          <p:attrName>ppt_h</p:attrName>
                                        </p:attrNameLst>
                                      </p:cBhvr>
                                      <p:tavLst>
                                        <p:tav tm="0">
                                          <p:val>
                                            <p:fltVal val="0"/>
                                          </p:val>
                                        </p:tav>
                                        <p:tav tm="100000">
                                          <p:val>
                                            <p:strVal val="#ppt_h"/>
                                          </p:val>
                                        </p:tav>
                                      </p:tavLst>
                                    </p:anim>
                                    <p:anim calcmode="lin" valueType="num">
                                      <p:cBhvr>
                                        <p:cTn id="15" dur="500" fill="hold"/>
                                        <p:tgtEl>
                                          <p:spTgt spid="108549"/>
                                        </p:tgtEl>
                                        <p:attrNameLst>
                                          <p:attrName>style.rotation</p:attrName>
                                        </p:attrNameLst>
                                      </p:cBhvr>
                                      <p:tavLst>
                                        <p:tav tm="0">
                                          <p:val>
                                            <p:fltVal val="360"/>
                                          </p:val>
                                        </p:tav>
                                        <p:tav tm="100000">
                                          <p:val>
                                            <p:fltVal val="0"/>
                                          </p:val>
                                        </p:tav>
                                      </p:tavLst>
                                    </p:anim>
                                    <p:animEffect transition="in" filter="fade">
                                      <p:cBhvr>
                                        <p:cTn id="16" dur="500"/>
                                        <p:tgtEl>
                                          <p:spTgt spid="108549"/>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08551"/>
                                        </p:tgtEl>
                                        <p:attrNameLst>
                                          <p:attrName>style.visibility</p:attrName>
                                        </p:attrNameLst>
                                      </p:cBhvr>
                                      <p:to>
                                        <p:strVal val="visible"/>
                                      </p:to>
                                    </p:set>
                                    <p:anim calcmode="lin" valueType="num">
                                      <p:cBhvr>
                                        <p:cTn id="19" dur="500" fill="hold"/>
                                        <p:tgtEl>
                                          <p:spTgt spid="108551"/>
                                        </p:tgtEl>
                                        <p:attrNameLst>
                                          <p:attrName>ppt_w</p:attrName>
                                        </p:attrNameLst>
                                      </p:cBhvr>
                                      <p:tavLst>
                                        <p:tav tm="0">
                                          <p:val>
                                            <p:fltVal val="0"/>
                                          </p:val>
                                        </p:tav>
                                        <p:tav tm="100000">
                                          <p:val>
                                            <p:strVal val="#ppt_w"/>
                                          </p:val>
                                        </p:tav>
                                      </p:tavLst>
                                    </p:anim>
                                    <p:anim calcmode="lin" valueType="num">
                                      <p:cBhvr>
                                        <p:cTn id="20" dur="500" fill="hold"/>
                                        <p:tgtEl>
                                          <p:spTgt spid="108551"/>
                                        </p:tgtEl>
                                        <p:attrNameLst>
                                          <p:attrName>ppt_h</p:attrName>
                                        </p:attrNameLst>
                                      </p:cBhvr>
                                      <p:tavLst>
                                        <p:tav tm="0">
                                          <p:val>
                                            <p:fltVal val="0"/>
                                          </p:val>
                                        </p:tav>
                                        <p:tav tm="100000">
                                          <p:val>
                                            <p:strVal val="#ppt_h"/>
                                          </p:val>
                                        </p:tav>
                                      </p:tavLst>
                                    </p:anim>
                                    <p:anim calcmode="lin" valueType="num">
                                      <p:cBhvr>
                                        <p:cTn id="21" dur="500" fill="hold"/>
                                        <p:tgtEl>
                                          <p:spTgt spid="108551"/>
                                        </p:tgtEl>
                                        <p:attrNameLst>
                                          <p:attrName>style.rotation</p:attrName>
                                        </p:attrNameLst>
                                      </p:cBhvr>
                                      <p:tavLst>
                                        <p:tav tm="0">
                                          <p:val>
                                            <p:fltVal val="360"/>
                                          </p:val>
                                        </p:tav>
                                        <p:tav tm="100000">
                                          <p:val>
                                            <p:fltVal val="0"/>
                                          </p:val>
                                        </p:tav>
                                      </p:tavLst>
                                    </p:anim>
                                    <p:animEffect transition="in" filter="fade">
                                      <p:cBhvr>
                                        <p:cTn id="22" dur="500"/>
                                        <p:tgtEl>
                                          <p:spTgt spid="108551"/>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08552"/>
                                        </p:tgtEl>
                                        <p:attrNameLst>
                                          <p:attrName>style.visibility</p:attrName>
                                        </p:attrNameLst>
                                      </p:cBhvr>
                                      <p:to>
                                        <p:strVal val="visible"/>
                                      </p:to>
                                    </p:set>
                                    <p:anim calcmode="lin" valueType="num">
                                      <p:cBhvr>
                                        <p:cTn id="25" dur="500" fill="hold"/>
                                        <p:tgtEl>
                                          <p:spTgt spid="108552"/>
                                        </p:tgtEl>
                                        <p:attrNameLst>
                                          <p:attrName>ppt_w</p:attrName>
                                        </p:attrNameLst>
                                      </p:cBhvr>
                                      <p:tavLst>
                                        <p:tav tm="0">
                                          <p:val>
                                            <p:fltVal val="0"/>
                                          </p:val>
                                        </p:tav>
                                        <p:tav tm="100000">
                                          <p:val>
                                            <p:strVal val="#ppt_w"/>
                                          </p:val>
                                        </p:tav>
                                      </p:tavLst>
                                    </p:anim>
                                    <p:anim calcmode="lin" valueType="num">
                                      <p:cBhvr>
                                        <p:cTn id="26" dur="500" fill="hold"/>
                                        <p:tgtEl>
                                          <p:spTgt spid="108552"/>
                                        </p:tgtEl>
                                        <p:attrNameLst>
                                          <p:attrName>ppt_h</p:attrName>
                                        </p:attrNameLst>
                                      </p:cBhvr>
                                      <p:tavLst>
                                        <p:tav tm="0">
                                          <p:val>
                                            <p:fltVal val="0"/>
                                          </p:val>
                                        </p:tav>
                                        <p:tav tm="100000">
                                          <p:val>
                                            <p:strVal val="#ppt_h"/>
                                          </p:val>
                                        </p:tav>
                                      </p:tavLst>
                                    </p:anim>
                                    <p:anim calcmode="lin" valueType="num">
                                      <p:cBhvr>
                                        <p:cTn id="27" dur="500" fill="hold"/>
                                        <p:tgtEl>
                                          <p:spTgt spid="108552"/>
                                        </p:tgtEl>
                                        <p:attrNameLst>
                                          <p:attrName>style.rotation</p:attrName>
                                        </p:attrNameLst>
                                      </p:cBhvr>
                                      <p:tavLst>
                                        <p:tav tm="0">
                                          <p:val>
                                            <p:fltVal val="360"/>
                                          </p:val>
                                        </p:tav>
                                        <p:tav tm="100000">
                                          <p:val>
                                            <p:fltVal val="0"/>
                                          </p:val>
                                        </p:tav>
                                      </p:tavLst>
                                    </p:anim>
                                    <p:animEffect transition="in" filter="fade">
                                      <p:cBhvr>
                                        <p:cTn id="28" dur="500"/>
                                        <p:tgtEl>
                                          <p:spTgt spid="10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P spid="108549" grpId="0" animBg="1"/>
      <p:bldP spid="108551" grpId="0" animBg="1"/>
      <p:bldP spid="10855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70" y="1165860"/>
            <a:ext cx="8246745" cy="4638675"/>
          </a:xfrm>
          <a:prstGeom prst="rect">
            <a:avLst/>
          </a:prstGeom>
        </p:spPr>
      </p:pic>
      <p:sp>
        <p:nvSpPr>
          <p:cNvPr id="5" name="流程图: 联系 14"/>
          <p:cNvSpPr/>
          <p:nvPr/>
        </p:nvSpPr>
        <p:spPr>
          <a:xfrm>
            <a:off x="5317808" y="3152775"/>
            <a:ext cx="261938" cy="261938"/>
          </a:xfrm>
          <a:prstGeom prst="flowChartConnector">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a:ea typeface="楷体" panose="02010609060101010101" pitchFamily="49" charset="-122"/>
              <a:cs typeface="楷体" panose="02010609060101010101" pitchFamily="49" charset="-122"/>
              <a:sym typeface="+mn-lt"/>
            </a:endParaRPr>
          </a:p>
        </p:txBody>
      </p:sp>
      <p:grpSp>
        <p:nvGrpSpPr>
          <p:cNvPr id="6" name="组合 5"/>
          <p:cNvGrpSpPr/>
          <p:nvPr/>
        </p:nvGrpSpPr>
        <p:grpSpPr>
          <a:xfrm>
            <a:off x="4004786" y="2756535"/>
            <a:ext cx="951548" cy="951548"/>
            <a:chOff x="5544108" y="2340814"/>
            <a:chExt cx="633448" cy="633448"/>
          </a:xfrm>
        </p:grpSpPr>
        <p:sp>
          <p:nvSpPr>
            <p:cNvPr id="7" name="椭圆 6"/>
            <p:cNvSpPr/>
            <p:nvPr/>
          </p:nvSpPr>
          <p:spPr>
            <a:xfrm>
              <a:off x="5576663" y="2373369"/>
              <a:ext cx="568339" cy="568339"/>
            </a:xfrm>
            <a:prstGeom prst="ellipse">
              <a:avLst/>
            </a:prstGeom>
            <a:solidFill>
              <a:srgbClr val="99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a:ea typeface="楷体" panose="02010609060101010101" pitchFamily="49" charset="-122"/>
                  <a:cs typeface="楷体" panose="02010609060101010101" pitchFamily="49" charset="-122"/>
                  <a:sym typeface="+mn-lt"/>
                </a:rPr>
                <a:t>肆</a:t>
              </a:r>
              <a:endParaRPr lang="zh-CN" altLang="en-US" sz="3000">
                <a:ea typeface="楷体" panose="02010609060101010101" pitchFamily="49" charset="-122"/>
                <a:cs typeface="楷体" panose="02010609060101010101" pitchFamily="49" charset="-122"/>
                <a:sym typeface="+mn-lt"/>
              </a:endParaRPr>
            </a:p>
          </p:txBody>
        </p:sp>
        <p:sp>
          <p:nvSpPr>
            <p:cNvPr id="8" name="椭圆 7"/>
            <p:cNvSpPr>
              <a:spLocks noChangeAspect="1"/>
            </p:cNvSpPr>
            <p:nvPr/>
          </p:nvSpPr>
          <p:spPr>
            <a:xfrm>
              <a:off x="5544108" y="2340814"/>
              <a:ext cx="633448" cy="633448"/>
            </a:xfrm>
            <a:prstGeom prst="ellipse">
              <a:avLst/>
            </a:prstGeom>
            <a:noFill/>
            <a:ln w="31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noFill/>
                <a:ea typeface="楷体" panose="02010609060101010101" pitchFamily="49" charset="-122"/>
                <a:cs typeface="楷体" panose="02010609060101010101" pitchFamily="49" charset="-122"/>
                <a:sym typeface="+mn-lt"/>
              </a:endParaRPr>
            </a:p>
          </p:txBody>
        </p:sp>
      </p:grpSp>
      <p:sp>
        <p:nvSpPr>
          <p:cNvPr id="9" name="流程图: 联系 14"/>
          <p:cNvSpPr/>
          <p:nvPr/>
        </p:nvSpPr>
        <p:spPr>
          <a:xfrm>
            <a:off x="3381375" y="3152775"/>
            <a:ext cx="261938" cy="261938"/>
          </a:xfrm>
          <a:prstGeom prst="flowChartConnector">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a:ea typeface="楷体" panose="02010609060101010101" pitchFamily="49" charset="-122"/>
              <a:cs typeface="楷体" panose="02010609060101010101" pitchFamily="49" charset="-122"/>
              <a:sym typeface="+mn-lt"/>
            </a:endParaRPr>
          </a:p>
        </p:txBody>
      </p:sp>
      <p:pic>
        <p:nvPicPr>
          <p:cNvPr id="41" name="图片 40"/>
          <p:cNvPicPr>
            <a:picLocks noChangeAspect="1"/>
          </p:cNvPicPr>
          <p:nvPr/>
        </p:nvPicPr>
        <p:blipFill>
          <a:blip r:embed="rId3">
            <a:extLst>
              <a:ext uri="{28A0092B-C50C-407E-A947-70E740481C1C}">
                <a14:useLocalDpi xmlns:a14="http://schemas.microsoft.com/office/drawing/2010/main" val="0"/>
              </a:ext>
            </a:extLst>
          </a:blip>
          <a:srcRect t="40775" b="12438"/>
          <a:stretch>
            <a:fillRect/>
          </a:stretch>
        </p:blipFill>
        <p:spPr>
          <a:xfrm flipH="1">
            <a:off x="343948" y="1557314"/>
            <a:ext cx="2082015" cy="1783619"/>
          </a:xfrm>
          <a:prstGeom prst="rect">
            <a:avLst/>
          </a:prstGeom>
        </p:spPr>
      </p:pic>
      <p:cxnSp>
        <p:nvCxnSpPr>
          <p:cNvPr id="11" name="直接连接符 10"/>
          <p:cNvCxnSpPr/>
          <p:nvPr/>
        </p:nvCxnSpPr>
        <p:spPr>
          <a:xfrm flipV="1">
            <a:off x="3788569" y="3494723"/>
            <a:ext cx="236696" cy="185738"/>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984909" y="2796064"/>
            <a:ext cx="236696" cy="185738"/>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grpSp>
        <p:nvGrpSpPr>
          <p:cNvPr id="17411" name="组合 6"/>
          <p:cNvGrpSpPr/>
          <p:nvPr/>
        </p:nvGrpSpPr>
        <p:grpSpPr>
          <a:xfrm>
            <a:off x="195580" y="426720"/>
            <a:ext cx="2215515" cy="868680"/>
            <a:chOff x="638806" y="522695"/>
            <a:chExt cx="3149846" cy="827514"/>
          </a:xfrm>
        </p:grpSpPr>
        <p:sp>
          <p:nvSpPr>
            <p:cNvPr id="4" name="平行四边形 3"/>
            <p:cNvSpPr/>
            <p:nvPr/>
          </p:nvSpPr>
          <p:spPr>
            <a:xfrm>
              <a:off x="1087982" y="598573"/>
              <a:ext cx="2700670" cy="699576"/>
            </a:xfrm>
            <a:prstGeom prst="parallelogram">
              <a:avLst/>
            </a:prstGeom>
            <a:solidFill>
              <a:srgbClr val="8D5219"/>
            </a:solidFill>
            <a:ln>
              <a:solidFill>
                <a:srgbClr val="9B59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7413" name="Rectangle 18"/>
            <p:cNvSpPr/>
            <p:nvPr/>
          </p:nvSpPr>
          <p:spPr>
            <a:xfrm>
              <a:off x="1720304" y="709949"/>
              <a:ext cx="1859037" cy="514790"/>
            </a:xfrm>
            <a:prstGeom prst="rect">
              <a:avLst/>
            </a:prstGeom>
            <a:noFill/>
            <a:ln w="9525">
              <a:noFill/>
            </a:ln>
          </p:spPr>
          <p:txBody>
            <a:bodyPr wrap="square" lIns="0" tIns="0" rIns="0" bIns="0" anchor="t" anchorCtr="0"/>
            <a:lstStyle/>
            <a:p>
              <a:r>
                <a:rPr lang="zh-CN" altLang="en-US" sz="2400" b="1">
                  <a:solidFill>
                    <a:schemeClr val="bg1"/>
                  </a:solidFill>
                  <a:latin typeface="Times New Roman" panose="02020603050405020304" pitchFamily="18" charset="0"/>
                  <a:ea typeface="微软雅黑" panose="020B0503020204020204" charset="-122"/>
                </a:rPr>
                <a:t>艺术手法</a:t>
              </a:r>
              <a:endParaRPr lang="zh-CN" altLang="en-US" sz="2400" b="1">
                <a:solidFill>
                  <a:schemeClr val="bg1"/>
                </a:solidFill>
                <a:latin typeface="Times New Roman" panose="02020603050405020304" pitchFamily="18" charset="0"/>
                <a:ea typeface="微软雅黑" panose="020B0503020204020204" charset="-122"/>
              </a:endParaRPr>
            </a:p>
            <a:p>
              <a:endParaRPr lang="en-US" altLang="zh-CN" sz="2400">
                <a:solidFill>
                  <a:schemeClr val="bg1"/>
                </a:solidFill>
                <a:latin typeface="Arial" panose="020B0604020202020204" pitchFamily="34" charset="0"/>
                <a:ea typeface="方正姚体" panose="02010601030101010101" pitchFamily="2" charset="-122"/>
              </a:endParaRPr>
            </a:p>
            <a:p>
              <a:endParaRPr lang="en-US" altLang="zh-CN" sz="2400">
                <a:solidFill>
                  <a:schemeClr val="bg1"/>
                </a:solidFill>
                <a:latin typeface="Arial" panose="020B0604020202020204" pitchFamily="34" charset="0"/>
                <a:ea typeface="方正姚体" panose="02010601030101010101" pitchFamily="2" charset="-122"/>
                <a:sym typeface="Arial" panose="020B0604020202020204" pitchFamily="34" charset="0"/>
              </a:endParaRPr>
            </a:p>
          </p:txBody>
        </p:sp>
        <p:grpSp>
          <p:nvGrpSpPr>
            <p:cNvPr id="17414" name="组合 10"/>
            <p:cNvGrpSpPr/>
            <p:nvPr/>
          </p:nvGrpSpPr>
          <p:grpSpPr>
            <a:xfrm>
              <a:off x="638806" y="522695"/>
              <a:ext cx="898353" cy="827514"/>
              <a:chOff x="2068545" y="2690254"/>
              <a:chExt cx="2199969" cy="2026492"/>
            </a:xfrm>
          </p:grpSpPr>
          <p:sp>
            <p:nvSpPr>
              <p:cNvPr id="10" name="椭圆 9"/>
              <p:cNvSpPr/>
              <p:nvPr/>
            </p:nvSpPr>
            <p:spPr>
              <a:xfrm>
                <a:off x="2068545" y="2690254"/>
                <a:ext cx="2199969" cy="20264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3" name="椭圆 12"/>
              <p:cNvSpPr/>
              <p:nvPr/>
            </p:nvSpPr>
            <p:spPr bwMode="auto">
              <a:xfrm>
                <a:off x="2263068" y="2807290"/>
                <a:ext cx="1853018" cy="1853016"/>
              </a:xfrm>
              <a:prstGeom prst="ellipse">
                <a:avLst/>
              </a:prstGeom>
              <a:blipFill>
                <a:blip r:embed="rId4"/>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3" tIns="45716" rIns="91433" bIns="45716" numCol="1" rtlCol="0" anchor="t" anchorCtr="0" compatLnSpc="1"/>
              <a:lstStyle/>
              <a:p>
                <a:pPr defTabSz="914400" fontAlgn="base"/>
                <a:endParaRPr lang="zh-CN" altLang="en-US" sz="2700" strike="noStrike" noProof="1">
                  <a:solidFill>
                    <a:schemeClr val="bg1"/>
                  </a:solidFill>
                  <a:latin typeface="微软雅黑" panose="020B0503020204020204" charset="-122"/>
                  <a:ea typeface="微软雅黑" panose="020B0503020204020204" charset="-122"/>
                  <a:cs typeface="+mn-ea"/>
                  <a:sym typeface="+mn-lt"/>
                </a:endParaRPr>
              </a:p>
            </p:txBody>
          </p:sp>
        </p:grpSp>
      </p:gr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1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par>
                                <p:cTn id="25" presetID="1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05" y="993775"/>
            <a:ext cx="8573135" cy="4822825"/>
          </a:xfrm>
          <a:prstGeom prst="rect">
            <a:avLst/>
          </a:prstGeom>
        </p:spPr>
      </p:pic>
      <p:sp>
        <p:nvSpPr>
          <p:cNvPr id="3" name="矩形 2"/>
          <p:cNvSpPr/>
          <p:nvPr/>
        </p:nvSpPr>
        <p:spPr>
          <a:xfrm>
            <a:off x="995839" y="1986915"/>
            <a:ext cx="2566511" cy="537686"/>
          </a:xfrm>
          <a:prstGeom prst="rect">
            <a:avLst/>
          </a:prstGeom>
        </p:spPr>
        <p:txBody>
          <a:bodyPr wrap="square">
            <a:noAutofit/>
          </a:bodyPr>
          <a:lstStyle/>
          <a:p>
            <a:pPr algn="just">
              <a:lnSpc>
                <a:spcPct val="200000"/>
              </a:lnSpc>
            </a:pPr>
            <a:endParaRPr lang="zh-CN" altLang="en-US" sz="2700" kern="100">
              <a:solidFill>
                <a:schemeClr val="bg1"/>
              </a:solidFill>
              <a:latin typeface="黑体" panose="02010609060101010101" pitchFamily="49" charset="-122"/>
              <a:ea typeface="黑体" panose="02010609060101010101" pitchFamily="49" charset="-122"/>
              <a:cs typeface="黑体" panose="02010609060101010101" pitchFamily="49" charset="-122"/>
              <a:sym typeface="字魂105号-简雅黑" panose="00000500000000000000" pitchFamily="2" charset="-122"/>
            </a:endParaRPr>
          </a:p>
        </p:txBody>
      </p:sp>
      <p:sp>
        <p:nvSpPr>
          <p:cNvPr id="7" name="矩形 6"/>
          <p:cNvSpPr/>
          <p:nvPr/>
        </p:nvSpPr>
        <p:spPr>
          <a:xfrm>
            <a:off x="1091089" y="2082165"/>
            <a:ext cx="2566511" cy="537686"/>
          </a:xfrm>
          <a:prstGeom prst="rect">
            <a:avLst/>
          </a:prstGeom>
        </p:spPr>
        <p:txBody>
          <a:bodyPr wrap="square">
            <a:noAutofit/>
          </a:bodyPr>
          <a:lstStyle/>
          <a:p>
            <a:pPr algn="just">
              <a:lnSpc>
                <a:spcPct val="200000"/>
              </a:lnSpc>
            </a:pPr>
            <a:endParaRPr lang="zh-CN" altLang="en-US" sz="2700" kern="100">
              <a:solidFill>
                <a:schemeClr val="bg1"/>
              </a:solidFill>
              <a:latin typeface="黑体" panose="02010609060101010101" pitchFamily="49" charset="-122"/>
              <a:ea typeface="黑体" panose="02010609060101010101" pitchFamily="49" charset="-122"/>
              <a:cs typeface="黑体" panose="02010609060101010101" pitchFamily="49" charset="-122"/>
              <a:sym typeface="字魂105号-简雅黑" panose="00000500000000000000" pitchFamily="2" charset="-122"/>
            </a:endParaRPr>
          </a:p>
        </p:txBody>
      </p:sp>
      <p:pic>
        <p:nvPicPr>
          <p:cNvPr id="6" name="图片 5"/>
          <p:cNvPicPr>
            <a:picLocks noChangeAspect="1"/>
          </p:cNvPicPr>
          <p:nvPr/>
        </p:nvPicPr>
        <p:blipFill>
          <a:blip r:embed="rId3">
            <a:alphaModFix amt="62000"/>
            <a:extLst>
              <a:ext uri="{28A0092B-C50C-407E-A947-70E740481C1C}">
                <a14:useLocalDpi xmlns:a14="http://schemas.microsoft.com/office/drawing/2010/main" val="0"/>
              </a:ext>
            </a:extLst>
          </a:blip>
          <a:stretch>
            <a:fillRect/>
          </a:stretch>
        </p:blipFill>
        <p:spPr>
          <a:xfrm>
            <a:off x="6592729" y="2905125"/>
            <a:ext cx="2702243" cy="2702243"/>
          </a:xfrm>
          <a:prstGeom prst="rect">
            <a:avLst/>
          </a:prstGeom>
        </p:spPr>
      </p:pic>
      <p:sp>
        <p:nvSpPr>
          <p:cNvPr id="4" name="矩形 3"/>
          <p:cNvSpPr/>
          <p:nvPr/>
        </p:nvSpPr>
        <p:spPr>
          <a:xfrm>
            <a:off x="3348355" y="421640"/>
            <a:ext cx="2139315" cy="560705"/>
          </a:xfrm>
          <a:prstGeom prst="rect">
            <a:avLst/>
          </a:prstGeom>
        </p:spPr>
        <p:txBody>
          <a:bodyPr wrap="square" lIns="68580" tIns="34290" rIns="68580" bIns="34290">
            <a:spAutoFit/>
          </a:bodyPr>
          <a:lstStyle/>
          <a:p>
            <a:pPr lvl="0" algn="dist"/>
            <a:r>
              <a:rPr lang="zh-CN" altLang="en-US" sz="3200">
                <a:solidFill>
                  <a:prstClr val="black"/>
                </a:solidFill>
                <a:latin typeface="黑体" panose="02010609060101010101" pitchFamily="49" charset="-122"/>
                <a:ea typeface="黑体" panose="02010609060101010101" pitchFamily="49" charset="-122"/>
                <a:cs typeface="+mn-ea"/>
                <a:sym typeface="字魂105号-简雅黑" panose="00000500000000000000" pitchFamily="2" charset="-122"/>
              </a:rPr>
              <a:t>艺术特色</a:t>
            </a:r>
            <a:endParaRPr lang="zh-CN" altLang="en-US" sz="3200">
              <a:solidFill>
                <a:prstClr val="black"/>
              </a:solidFill>
              <a:latin typeface="黑体" panose="02010609060101010101" pitchFamily="49" charset="-122"/>
              <a:ea typeface="黑体" panose="02010609060101010101" pitchFamily="49" charset="-122"/>
              <a:cs typeface="+mn-ea"/>
              <a:sym typeface="字魂105号-简雅黑" panose="00000500000000000000" pitchFamily="2" charset="-122"/>
            </a:endParaRPr>
          </a:p>
        </p:txBody>
      </p:sp>
      <p:pic>
        <p:nvPicPr>
          <p:cNvPr id="5" name="图片 4"/>
          <p:cNvPicPr>
            <a:picLocks noChangeAspect="1"/>
          </p:cNvPicPr>
          <p:nvPr/>
        </p:nvPicPr>
        <p:blipFill>
          <a:blip r:embed="rId4"/>
          <a:stretch>
            <a:fillRect/>
          </a:stretch>
        </p:blipFill>
        <p:spPr>
          <a:xfrm>
            <a:off x="577850" y="2192020"/>
            <a:ext cx="5386070" cy="4074160"/>
          </a:xfrm>
          <a:prstGeom prst="rect">
            <a:avLst/>
          </a:prstGeom>
        </p:spPr>
      </p:pic>
      <p:sp>
        <p:nvSpPr>
          <p:cNvPr id="8" name="文本框 7"/>
          <p:cNvSpPr txBox="1"/>
          <p:nvPr/>
        </p:nvSpPr>
        <p:spPr>
          <a:xfrm>
            <a:off x="899636" y="1772761"/>
            <a:ext cx="5596414" cy="460375"/>
          </a:xfrm>
          <a:prstGeom prst="rect">
            <a:avLst/>
          </a:prstGeom>
          <a:noFill/>
        </p:spPr>
        <p:txBody>
          <a:bodyPr wrap="square" rtlCol="0" anchor="t">
            <a:spAutoFit/>
          </a:bodyPr>
          <a:lstStyle/>
          <a:p>
            <a:r>
              <a:rPr lang="zh-CN" altLang="en-US" sz="2400">
                <a:solidFill>
                  <a:srgbClr val="C00000"/>
                </a:solidFill>
                <a:latin typeface="微软雅黑" panose="020B0503020204020204" charset="-122"/>
                <a:ea typeface="微软雅黑" panose="020B0503020204020204" charset="-122"/>
                <a:sym typeface="+mn-ea"/>
              </a:rPr>
              <a:t>（</a:t>
            </a:r>
            <a:r>
              <a:rPr lang="en-US" altLang="zh-CN" sz="2400">
                <a:solidFill>
                  <a:srgbClr val="C00000"/>
                </a:solidFill>
                <a:latin typeface="微软雅黑" panose="020B0503020204020204" charset="-122"/>
                <a:ea typeface="微软雅黑" panose="020B0503020204020204" charset="-122"/>
                <a:sym typeface="+mn-ea"/>
              </a:rPr>
              <a:t>1</a:t>
            </a:r>
            <a:r>
              <a:rPr lang="zh-CN" altLang="en-US" sz="2400">
                <a:solidFill>
                  <a:srgbClr val="C00000"/>
                </a:solidFill>
                <a:latin typeface="微软雅黑" panose="020B0503020204020204" charset="-122"/>
                <a:ea typeface="微软雅黑" panose="020B0503020204020204" charset="-122"/>
                <a:sym typeface="+mn-ea"/>
              </a:rPr>
              <a:t>）赋、比、兴交替运用，抒情含蓄</a:t>
            </a:r>
            <a:endParaRPr lang="zh-CN" altLang="en-US" sz="2400">
              <a:solidFill>
                <a:srgbClr val="C00000"/>
              </a:solidFill>
              <a:latin typeface="微软雅黑" panose="020B0503020204020204" charset="-122"/>
              <a:ea typeface="微软雅黑" panose="020B0503020204020204" charset="-122"/>
              <a:sym typeface="+mn-ea"/>
            </a:endParaRPr>
          </a:p>
        </p:txBody>
      </p:sp>
      <p:sp>
        <p:nvSpPr>
          <p:cNvPr id="9" name="文本框 8"/>
          <p:cNvSpPr txBox="1"/>
          <p:nvPr/>
        </p:nvSpPr>
        <p:spPr>
          <a:xfrm>
            <a:off x="828040" y="2348865"/>
            <a:ext cx="7303135" cy="2526030"/>
          </a:xfrm>
          <a:prstGeom prst="rect">
            <a:avLst/>
          </a:prstGeom>
          <a:noFill/>
        </p:spPr>
        <p:txBody>
          <a:bodyPr wrap="square" rtlCol="0" anchor="t">
            <a:noAutofit/>
          </a:bodyPr>
          <a:lstStyle/>
          <a:p>
            <a:pPr>
              <a:lnSpc>
                <a:spcPct val="150000"/>
              </a:lnSpc>
            </a:pPr>
            <a:r>
              <a:rPr lang="en-US" altLang="zh-CN" sz="1800">
                <a:solidFill>
                  <a:schemeClr val="tx1"/>
                </a:solidFill>
                <a:latin typeface="微软雅黑" panose="020B0503020204020204" charset="-122"/>
                <a:ea typeface="微软雅黑" panose="020B0503020204020204" charset="-122"/>
                <a:sym typeface="+mn-ea"/>
              </a:rPr>
              <a:t>   </a:t>
            </a:r>
            <a:r>
              <a:rPr lang="en-US" altLang="zh-CN" sz="2000">
                <a:solidFill>
                  <a:schemeClr val="tx1"/>
                </a:solidFill>
                <a:latin typeface="微软雅黑" panose="020B0503020204020204" charset="-122"/>
                <a:ea typeface="微软雅黑" panose="020B0503020204020204" charset="-122"/>
                <a:sym typeface="+mn-ea"/>
              </a:rPr>
              <a:t>   </a:t>
            </a:r>
            <a:r>
              <a:rPr lang="zh-CN" altLang="en-US" sz="2000">
                <a:solidFill>
                  <a:schemeClr val="tx1"/>
                </a:solidFill>
                <a:latin typeface="微软雅黑" panose="020B0503020204020204" charset="-122"/>
                <a:ea typeface="微软雅黑" panose="020B0503020204020204" charset="-122"/>
                <a:sym typeface="+mn-ea"/>
              </a:rPr>
              <a:t>诗歌第一、二章采用赋的手法讲述故事，写男子求婚、女子恋爱、两人结成夫妻的甜蜜回忆，缠绵情深。第三、四章比、兴结合，皆以桑树起兴，从女子的年轻貌美写到体衰色减，同时揭示了男子对女子从热爱到厌弃的经过。第五章用赋的手法叙述女子婚后的不幸。第六章赋兼比兴，比中有兴，强烈地抒发了一腔怨愤，诉说了弃妇无边无际的痛苦。</a:t>
            </a:r>
            <a:endParaRPr lang="zh-CN" altLang="en-US" sz="2000">
              <a:solidFill>
                <a:schemeClr val="tx1"/>
              </a:solidFill>
              <a:latin typeface="微软雅黑" panose="020B0503020204020204" charset="-122"/>
              <a:ea typeface="微软雅黑" panose="020B0503020204020204" charset="-122"/>
              <a:sym typeface="+mn-ea"/>
            </a:endParaRPr>
          </a:p>
          <a:p>
            <a:endParaRPr lang="zh-CN" altLang="en-US" sz="2000">
              <a:solidFill>
                <a:schemeClr val="tx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8" y="993934"/>
            <a:ext cx="8658225" cy="4870609"/>
          </a:xfrm>
          <a:prstGeom prst="rect">
            <a:avLst/>
          </a:prstGeom>
        </p:spPr>
      </p:pic>
      <p:sp>
        <p:nvSpPr>
          <p:cNvPr id="3" name="矩形 2"/>
          <p:cNvSpPr/>
          <p:nvPr/>
        </p:nvSpPr>
        <p:spPr>
          <a:xfrm>
            <a:off x="995839" y="1986915"/>
            <a:ext cx="2566511" cy="537686"/>
          </a:xfrm>
          <a:prstGeom prst="rect">
            <a:avLst/>
          </a:prstGeom>
        </p:spPr>
        <p:txBody>
          <a:bodyPr wrap="square">
            <a:noAutofit/>
          </a:bodyPr>
          <a:lstStyle/>
          <a:p>
            <a:pPr algn="just">
              <a:lnSpc>
                <a:spcPct val="200000"/>
              </a:lnSpc>
            </a:pPr>
            <a:endParaRPr lang="zh-CN" altLang="en-US" sz="2700" kern="100">
              <a:solidFill>
                <a:schemeClr val="bg1"/>
              </a:solidFill>
              <a:latin typeface="黑体" panose="02010609060101010101" pitchFamily="49" charset="-122"/>
              <a:ea typeface="黑体" panose="02010609060101010101" pitchFamily="49" charset="-122"/>
              <a:cs typeface="黑体" panose="02010609060101010101" pitchFamily="49" charset="-122"/>
              <a:sym typeface="字魂105号-简雅黑" panose="00000500000000000000" pitchFamily="2" charset="-122"/>
            </a:endParaRPr>
          </a:p>
        </p:txBody>
      </p:sp>
      <p:sp>
        <p:nvSpPr>
          <p:cNvPr id="7" name="矩形 6"/>
          <p:cNvSpPr/>
          <p:nvPr/>
        </p:nvSpPr>
        <p:spPr>
          <a:xfrm>
            <a:off x="1091089" y="2082165"/>
            <a:ext cx="2566511" cy="537686"/>
          </a:xfrm>
          <a:prstGeom prst="rect">
            <a:avLst/>
          </a:prstGeom>
        </p:spPr>
        <p:txBody>
          <a:bodyPr wrap="square">
            <a:noAutofit/>
          </a:bodyPr>
          <a:lstStyle/>
          <a:p>
            <a:pPr algn="just">
              <a:lnSpc>
                <a:spcPct val="200000"/>
              </a:lnSpc>
            </a:pPr>
            <a:endParaRPr lang="zh-CN" altLang="en-US" sz="2700" kern="100">
              <a:solidFill>
                <a:schemeClr val="bg1"/>
              </a:solidFill>
              <a:latin typeface="黑体" panose="02010609060101010101" pitchFamily="49" charset="-122"/>
              <a:ea typeface="黑体" panose="02010609060101010101" pitchFamily="49" charset="-122"/>
              <a:cs typeface="黑体" panose="02010609060101010101" pitchFamily="49" charset="-122"/>
              <a:sym typeface="字魂105号-简雅黑" panose="00000500000000000000" pitchFamily="2" charset="-122"/>
            </a:endParaRPr>
          </a:p>
        </p:txBody>
      </p:sp>
      <p:pic>
        <p:nvPicPr>
          <p:cNvPr id="6" name="图片 5"/>
          <p:cNvPicPr>
            <a:picLocks noChangeAspect="1"/>
          </p:cNvPicPr>
          <p:nvPr/>
        </p:nvPicPr>
        <p:blipFill>
          <a:blip r:embed="rId3">
            <a:alphaModFix amt="62000"/>
            <a:extLst>
              <a:ext uri="{28A0092B-C50C-407E-A947-70E740481C1C}">
                <a14:useLocalDpi xmlns:a14="http://schemas.microsoft.com/office/drawing/2010/main" val="0"/>
              </a:ext>
            </a:extLst>
          </a:blip>
          <a:stretch>
            <a:fillRect/>
          </a:stretch>
        </p:blipFill>
        <p:spPr>
          <a:xfrm>
            <a:off x="6592729" y="2905125"/>
            <a:ext cx="2702243" cy="2702243"/>
          </a:xfrm>
          <a:prstGeom prst="rect">
            <a:avLst/>
          </a:prstGeom>
        </p:spPr>
      </p:pic>
      <p:pic>
        <p:nvPicPr>
          <p:cNvPr id="5" name="图片 4"/>
          <p:cNvPicPr>
            <a:picLocks noChangeAspect="1"/>
          </p:cNvPicPr>
          <p:nvPr/>
        </p:nvPicPr>
        <p:blipFill>
          <a:blip r:embed="rId4"/>
          <a:stretch>
            <a:fillRect/>
          </a:stretch>
        </p:blipFill>
        <p:spPr>
          <a:xfrm>
            <a:off x="577691" y="2191703"/>
            <a:ext cx="5385911" cy="3433763"/>
          </a:xfrm>
          <a:prstGeom prst="rect">
            <a:avLst/>
          </a:prstGeom>
        </p:spPr>
      </p:pic>
      <p:sp>
        <p:nvSpPr>
          <p:cNvPr id="8" name="文本框 7"/>
          <p:cNvSpPr txBox="1"/>
          <p:nvPr/>
        </p:nvSpPr>
        <p:spPr>
          <a:xfrm>
            <a:off x="1043781" y="1412716"/>
            <a:ext cx="5596414" cy="521970"/>
          </a:xfrm>
          <a:prstGeom prst="rect">
            <a:avLst/>
          </a:prstGeom>
          <a:noFill/>
        </p:spPr>
        <p:txBody>
          <a:bodyPr wrap="square" rtlCol="0" anchor="t">
            <a:spAutoFit/>
          </a:bodyPr>
          <a:lstStyle/>
          <a:p>
            <a:r>
              <a:rPr lang="zh-CN" altLang="en-US" sz="2800">
                <a:solidFill>
                  <a:srgbClr val="C00000"/>
                </a:solidFill>
                <a:latin typeface="微软雅黑" panose="020B0503020204020204" charset="-122"/>
                <a:ea typeface="微软雅黑" panose="020B0503020204020204" charset="-122"/>
                <a:sym typeface="+mn-ea"/>
              </a:rPr>
              <a:t>（</a:t>
            </a:r>
            <a:r>
              <a:rPr lang="en-US" altLang="zh-CN" sz="2800">
                <a:solidFill>
                  <a:srgbClr val="C00000"/>
                </a:solidFill>
                <a:latin typeface="微软雅黑" panose="020B0503020204020204" charset="-122"/>
                <a:ea typeface="微软雅黑" panose="020B0503020204020204" charset="-122"/>
                <a:sym typeface="+mn-ea"/>
              </a:rPr>
              <a:t>2</a:t>
            </a:r>
            <a:r>
              <a:rPr lang="zh-CN" altLang="en-US" sz="2800">
                <a:solidFill>
                  <a:srgbClr val="C00000"/>
                </a:solidFill>
                <a:latin typeface="微软雅黑" panose="020B0503020204020204" charset="-122"/>
                <a:ea typeface="微软雅黑" panose="020B0503020204020204" charset="-122"/>
                <a:sym typeface="+mn-ea"/>
              </a:rPr>
              <a:t>）善用对比，揭示文章主题</a:t>
            </a:r>
            <a:endParaRPr lang="zh-CN" altLang="en-US" sz="2800">
              <a:solidFill>
                <a:srgbClr val="C00000"/>
              </a:solidFill>
              <a:latin typeface="微软雅黑" panose="020B0503020204020204" charset="-122"/>
              <a:ea typeface="微软雅黑" panose="020B0503020204020204" charset="-122"/>
              <a:sym typeface="+mn-ea"/>
            </a:endParaRPr>
          </a:p>
        </p:txBody>
      </p:sp>
      <p:sp>
        <p:nvSpPr>
          <p:cNvPr id="9" name="文本框 8"/>
          <p:cNvSpPr txBox="1"/>
          <p:nvPr/>
        </p:nvSpPr>
        <p:spPr>
          <a:xfrm>
            <a:off x="810260" y="2063115"/>
            <a:ext cx="7412990" cy="4005580"/>
          </a:xfrm>
          <a:prstGeom prst="rect">
            <a:avLst/>
          </a:prstGeom>
          <a:noFill/>
        </p:spPr>
        <p:txBody>
          <a:bodyPr wrap="square" rtlCol="0" anchor="t">
            <a:noAutofit/>
          </a:bodyPr>
          <a:lstStyle/>
          <a:p>
            <a:pPr>
              <a:lnSpc>
                <a:spcPct val="150000"/>
              </a:lnSpc>
            </a:pPr>
            <a:r>
              <a:rPr lang="en-US" altLang="zh-CN" sz="1800">
                <a:solidFill>
                  <a:schemeClr val="tx1"/>
                </a:solidFill>
                <a:latin typeface="微软雅黑" panose="020B0503020204020204" charset="-122"/>
                <a:ea typeface="微软雅黑" panose="020B0503020204020204" charset="-122"/>
                <a:sym typeface="+mn-ea"/>
              </a:rPr>
              <a:t>   </a:t>
            </a:r>
            <a:r>
              <a:rPr lang="en-US" altLang="zh-CN" sz="2000">
                <a:solidFill>
                  <a:schemeClr val="tx1"/>
                </a:solidFill>
                <a:latin typeface="微软雅黑" panose="020B0503020204020204" charset="-122"/>
                <a:ea typeface="微软雅黑" panose="020B0503020204020204" charset="-122"/>
                <a:sym typeface="+mn-ea"/>
              </a:rPr>
              <a:t>   </a:t>
            </a:r>
            <a:r>
              <a:rPr lang="zh-CN" altLang="en-US" sz="2000">
                <a:solidFill>
                  <a:schemeClr val="tx1"/>
                </a:solidFill>
                <a:latin typeface="微软雅黑" panose="020B0503020204020204" charset="-122"/>
                <a:ea typeface="微软雅黑" panose="020B0503020204020204" charset="-122"/>
                <a:sym typeface="+mn-ea"/>
              </a:rPr>
              <a:t>本文中有很多方面的对比。第一，人物形象的对比：女主人公善良、真诚而深情；“氓”则虚伪、自私而绝情，两相对比，个性鲜明。第二，男女不同境遇的对比：“士之耽兮，犹可说也。女之耽兮，不可说也！”第三，人物自身在婚前婚后的对比：“氓”始而蚩蚩，终而暴戾；女主人公始而快乐，终而凄苦。另外，还有“不见复关”与“既见复关”的对比，“桑之未落”与“桑之落矣”的对比。</a:t>
            </a:r>
            <a:endParaRPr lang="zh-CN" altLang="en-US" sz="2000">
              <a:solidFill>
                <a:schemeClr val="tx1"/>
              </a:solidFill>
              <a:latin typeface="微软雅黑" panose="020B0503020204020204" charset="-122"/>
              <a:ea typeface="微软雅黑" panose="020B0503020204020204" charset="-122"/>
            </a:endParaRPr>
          </a:p>
          <a:p>
            <a:pPr>
              <a:lnSpc>
                <a:spcPct val="150000"/>
              </a:lnSpc>
            </a:pPr>
            <a:endParaRPr lang="zh-CN" altLang="en-US" sz="2000">
              <a:solidFill>
                <a:schemeClr val="tx1"/>
              </a:solidFill>
              <a:latin typeface="微软雅黑" panose="020B0503020204020204" charset="-122"/>
              <a:ea typeface="微软雅黑" panose="020B0503020204020204" charset="-122"/>
              <a:sym typeface="+mn-ea"/>
            </a:endParaRPr>
          </a:p>
          <a:p>
            <a:endParaRPr lang="zh-CN" altLang="en-US" sz="2000">
              <a:solidFill>
                <a:schemeClr val="tx1"/>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533400" y="1676400"/>
            <a:ext cx="8524875" cy="3968750"/>
          </a:xfrm>
          <a:prstGeom prst="rect">
            <a:avLst/>
          </a:prstGeom>
          <a:noFill/>
          <a:ln w="28575" cap="flat" cmpd="sng">
            <a:solidFill>
              <a:srgbClr val="EF7509"/>
            </a:solidFill>
            <a:prstDash val="sysDot"/>
            <a:miter/>
            <a:headEnd type="none" w="med" len="med"/>
            <a:tailEnd type="none" w="med" len="med"/>
          </a:ln>
        </p:spPr>
        <p:txBody>
          <a:bodyPr wrap="square" anchor="t" anchorCtr="0">
            <a:spAutoFit/>
          </a:bodyPr>
          <a:lstStyle/>
          <a:p>
            <a:pPr indent="711200" eaLnBrk="0" hangingPunct="0">
              <a:lnSpc>
                <a:spcPct val="150000"/>
              </a:lnSpc>
            </a:pPr>
            <a:r>
              <a:rPr lang="zh-CN" altLang="en-US" sz="2800" b="1">
                <a:latin typeface="黑体" panose="02010609060101010101" pitchFamily="49" charset="-122"/>
                <a:ea typeface="黑体" panose="02010609060101010101" pitchFamily="49" charset="-122"/>
              </a:rPr>
              <a:t>桑之未落，其叶沃若。于嗟鸠兮，无食桑葚。</a:t>
            </a:r>
            <a:endParaRPr lang="zh-CN" altLang="en-US" sz="2800" b="1">
              <a:latin typeface="黑体" panose="02010609060101010101" pitchFamily="49" charset="-122"/>
              <a:ea typeface="黑体" panose="02010609060101010101" pitchFamily="49" charset="-122"/>
            </a:endParaRPr>
          </a:p>
          <a:p>
            <a:pPr indent="711200" eaLnBrk="0" hangingPunct="0">
              <a:lnSpc>
                <a:spcPct val="150000"/>
              </a:lnSpc>
            </a:pPr>
            <a:r>
              <a:rPr lang="zh-CN" altLang="en-US" sz="2800" b="1">
                <a:latin typeface="黑体" panose="02010609060101010101" pitchFamily="49" charset="-122"/>
                <a:ea typeface="黑体" panose="02010609060101010101" pitchFamily="49" charset="-122"/>
              </a:rPr>
              <a:t>于嗟女兮，无与士耽! 士之耽兮，犹可说也。</a:t>
            </a:r>
            <a:endParaRPr lang="zh-CN" altLang="en-US" sz="2800" b="1">
              <a:latin typeface="黑体" panose="02010609060101010101" pitchFamily="49" charset="-122"/>
              <a:ea typeface="黑体" panose="02010609060101010101" pitchFamily="49" charset="-122"/>
            </a:endParaRPr>
          </a:p>
          <a:p>
            <a:pPr indent="711200" eaLnBrk="0" hangingPunct="0">
              <a:lnSpc>
                <a:spcPct val="150000"/>
              </a:lnSpc>
            </a:pPr>
            <a:r>
              <a:rPr lang="zh-CN" altLang="en-US" sz="2800" b="1">
                <a:latin typeface="黑体" panose="02010609060101010101" pitchFamily="49" charset="-122"/>
                <a:ea typeface="黑体" panose="02010609060101010101" pitchFamily="49" charset="-122"/>
              </a:rPr>
              <a:t>女之耽兮，不可说也!</a:t>
            </a:r>
            <a:endParaRPr lang="zh-CN" altLang="en-US" sz="2800" b="1">
              <a:latin typeface="黑体" panose="02010609060101010101" pitchFamily="49" charset="-122"/>
              <a:ea typeface="黑体" panose="02010609060101010101" pitchFamily="49" charset="-122"/>
            </a:endParaRPr>
          </a:p>
          <a:p>
            <a:pPr indent="711200" eaLnBrk="0" hangingPunct="0">
              <a:lnSpc>
                <a:spcPct val="150000"/>
              </a:lnSpc>
            </a:pPr>
            <a:r>
              <a:rPr lang="zh-CN" altLang="en-US" sz="2800" b="1">
                <a:latin typeface="黑体" panose="02010609060101010101" pitchFamily="49" charset="-122"/>
                <a:ea typeface="黑体" panose="02010609060101010101" pitchFamily="49" charset="-122"/>
              </a:rPr>
              <a:t>桑之落矣，其黄而陨。自我徂尔，三岁食贫。</a:t>
            </a:r>
            <a:endParaRPr lang="zh-CN" altLang="en-US" sz="2800" b="1">
              <a:latin typeface="黑体" panose="02010609060101010101" pitchFamily="49" charset="-122"/>
              <a:ea typeface="黑体" panose="02010609060101010101" pitchFamily="49" charset="-122"/>
            </a:endParaRPr>
          </a:p>
          <a:p>
            <a:pPr indent="711200" eaLnBrk="0" hangingPunct="0">
              <a:lnSpc>
                <a:spcPct val="150000"/>
              </a:lnSpc>
            </a:pPr>
            <a:r>
              <a:rPr lang="zh-CN" altLang="en-US" sz="2800" b="1">
                <a:latin typeface="黑体" panose="02010609060101010101" pitchFamily="49" charset="-122"/>
                <a:ea typeface="黑体" panose="02010609060101010101" pitchFamily="49" charset="-122"/>
              </a:rPr>
              <a:t>淇水汤汤，渐车帷裳。女也不爽，士贰其行。</a:t>
            </a:r>
            <a:endParaRPr lang="zh-CN" altLang="en-US" sz="2800" b="1">
              <a:latin typeface="黑体" panose="02010609060101010101" pitchFamily="49" charset="-122"/>
              <a:ea typeface="黑体" panose="02010609060101010101" pitchFamily="49" charset="-122"/>
            </a:endParaRPr>
          </a:p>
          <a:p>
            <a:pPr indent="711200" eaLnBrk="0" hangingPunct="0">
              <a:lnSpc>
                <a:spcPct val="150000"/>
              </a:lnSpc>
            </a:pPr>
            <a:r>
              <a:rPr lang="zh-CN" altLang="en-US" sz="2800" b="1">
                <a:latin typeface="黑体" panose="02010609060101010101" pitchFamily="49" charset="-122"/>
                <a:ea typeface="黑体" panose="02010609060101010101" pitchFamily="49" charset="-122"/>
              </a:rPr>
              <a:t>士也罔极，二三其德。 </a:t>
            </a:r>
            <a:endParaRPr lang="zh-CN" altLang="en-US" sz="2800" b="1">
              <a:latin typeface="黑体" panose="02010609060101010101" pitchFamily="49" charset="-122"/>
              <a:ea typeface="黑体" panose="02010609060101010101" pitchFamily="49" charset="-122"/>
            </a:endParaRPr>
          </a:p>
        </p:txBody>
      </p:sp>
      <p:sp>
        <p:nvSpPr>
          <p:cNvPr id="91138" name="Rectangle 2"/>
          <p:cNvSpPr>
            <a:spLocks noGrp="1"/>
          </p:cNvSpPr>
          <p:nvPr/>
        </p:nvSpPr>
        <p:spPr>
          <a:xfrm>
            <a:off x="1259205" y="548323"/>
            <a:ext cx="6672263" cy="857250"/>
          </a:xfrm>
          <a:prstGeom prst="rect">
            <a:avLst/>
          </a:prstGeom>
          <a:noFill/>
          <a:ln w="9525">
            <a:noFill/>
          </a:ln>
        </p:spPr>
        <p:txBody>
          <a:bodyPr anchor="ctr" anchorCtr="0"/>
          <a:lstStyle/>
          <a:p>
            <a:pPr algn="ctr" eaLnBrk="0" hangingPunct="0">
              <a:lnSpc>
                <a:spcPct val="90000"/>
              </a:lnSpc>
            </a:pPr>
            <a:r>
              <a:rPr lang="zh-CN" altLang="en-US" sz="2400" b="1">
                <a:solidFill>
                  <a:srgbClr val="404040"/>
                </a:solidFill>
                <a:latin typeface="微软雅黑" panose="020B0503020204020204" charset="-122"/>
                <a:ea typeface="微软雅黑" panose="020B0503020204020204" charset="-122"/>
                <a:sym typeface="Arial" panose="020B0604020202020204" pitchFamily="34" charset="0"/>
              </a:rPr>
              <a:t>《氓》中哪些诗句是比兴句？好处是什么？</a:t>
            </a:r>
            <a:endParaRPr lang="zh-CN" altLang="en-US" sz="2400" b="1">
              <a:solidFill>
                <a:srgbClr val="404040"/>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2161" name="Rectangle 2"/>
          <p:cNvSpPr>
            <a:spLocks noGrp="1"/>
          </p:cNvSpPr>
          <p:nvPr/>
        </p:nvSpPr>
        <p:spPr>
          <a:xfrm>
            <a:off x="1676400" y="762000"/>
            <a:ext cx="6672263" cy="857250"/>
          </a:xfrm>
          <a:prstGeom prst="rect">
            <a:avLst/>
          </a:prstGeom>
          <a:noFill/>
          <a:ln w="9525">
            <a:noFill/>
          </a:ln>
        </p:spPr>
        <p:txBody>
          <a:bodyPr anchor="ctr" anchorCtr="0"/>
          <a:lstStyle/>
          <a:p>
            <a:pPr algn="ctr" eaLnBrk="0" hangingPunct="0">
              <a:lnSpc>
                <a:spcPct val="90000"/>
              </a:lnSpc>
            </a:pPr>
            <a:r>
              <a:rPr lang="zh-CN" altLang="en-US" sz="2400" b="1">
                <a:solidFill>
                  <a:srgbClr val="404040"/>
                </a:solidFill>
                <a:latin typeface="微软雅黑" panose="020B0503020204020204" charset="-122"/>
                <a:ea typeface="微软雅黑" panose="020B0503020204020204" charset="-122"/>
                <a:sym typeface="Arial" panose="020B0604020202020204" pitchFamily="34" charset="0"/>
              </a:rPr>
              <a:t>《氓》中哪些诗句是比兴句？好处是什么？</a:t>
            </a:r>
            <a:endParaRPr lang="zh-CN" altLang="en-US" sz="2400" b="1">
              <a:solidFill>
                <a:srgbClr val="404040"/>
              </a:solidFill>
              <a:latin typeface="微软雅黑" panose="020B0503020204020204" charset="-122"/>
              <a:ea typeface="微软雅黑" panose="020B0503020204020204" charset="-122"/>
              <a:sym typeface="Arial" panose="020B0604020202020204" pitchFamily="34" charset="0"/>
            </a:endParaRPr>
          </a:p>
        </p:txBody>
      </p:sp>
      <p:sp>
        <p:nvSpPr>
          <p:cNvPr id="52226" name="Text Box 2"/>
          <p:cNvSpPr txBox="1"/>
          <p:nvPr/>
        </p:nvSpPr>
        <p:spPr>
          <a:xfrm>
            <a:off x="381000" y="2155825"/>
            <a:ext cx="4114800" cy="2244725"/>
          </a:xfrm>
          <a:prstGeom prst="rect">
            <a:avLst/>
          </a:prstGeom>
          <a:noFill/>
          <a:ln w="9525">
            <a:noFill/>
          </a:ln>
        </p:spPr>
        <p:txBody>
          <a:bodyPr wrap="none" anchor="t" anchorCtr="0">
            <a:spAutoFit/>
          </a:bodyPr>
          <a:lstStyle/>
          <a:p>
            <a:pPr eaLnBrk="0" hangingPunct="0"/>
            <a:r>
              <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rPr>
              <a:t>桑未落：</a:t>
            </a:r>
            <a:endPar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endParaRPr>
          </a:p>
          <a:p>
            <a:pPr eaLnBrk="0" hangingPunct="0"/>
            <a:r>
              <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rPr>
              <a:t>①比喻女子的年轻貌美</a:t>
            </a:r>
            <a:endPar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endParaRPr>
          </a:p>
          <a:p>
            <a:pPr eaLnBrk="0" hangingPunct="0"/>
            <a:r>
              <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rPr>
              <a:t>②比喻男子的钟情</a:t>
            </a:r>
            <a:endPar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endParaRPr>
          </a:p>
          <a:p>
            <a:pPr eaLnBrk="0" hangingPunct="0"/>
            <a:r>
              <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rPr>
              <a:t>③比喻恋爱及新婚的甜美</a:t>
            </a:r>
            <a:endPar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endParaRPr>
          </a:p>
          <a:p>
            <a:pPr eaLnBrk="0" hangingPunct="0"/>
            <a:endParaRPr lang="zh-CN" altLang="en-US" sz="2800" b="1">
              <a:solidFill>
                <a:srgbClr val="404040"/>
              </a:solidFill>
              <a:latin typeface="黑体" panose="02010609060101010101" pitchFamily="49" charset="-122"/>
              <a:ea typeface="黑体" panose="02010609060101010101" pitchFamily="49" charset="-122"/>
              <a:sym typeface="Arial" panose="020B0604020202020204" pitchFamily="34" charset="0"/>
            </a:endParaRPr>
          </a:p>
        </p:txBody>
      </p:sp>
      <p:sp>
        <p:nvSpPr>
          <p:cNvPr id="52227" name="Text Box 3"/>
          <p:cNvSpPr txBox="1"/>
          <p:nvPr/>
        </p:nvSpPr>
        <p:spPr>
          <a:xfrm>
            <a:off x="4648200" y="2133600"/>
            <a:ext cx="4238625" cy="1814513"/>
          </a:xfrm>
          <a:prstGeom prst="rect">
            <a:avLst/>
          </a:prstGeom>
          <a:noFill/>
          <a:ln w="9525">
            <a:noFill/>
          </a:ln>
        </p:spPr>
        <p:txBody>
          <a:bodyPr anchor="t" anchorCtr="0">
            <a:spAutoFit/>
          </a:bodyPr>
          <a:lstStyle/>
          <a:p>
            <a:pPr eaLnBrk="0" hangingPunct="0"/>
            <a:r>
              <a:rPr lang="zh-CN" altLang="en-US" sz="2800" b="1">
                <a:solidFill>
                  <a:srgbClr val="1F2DA8"/>
                </a:solidFill>
                <a:latin typeface="黑体" panose="02010609060101010101" pitchFamily="49" charset="-122"/>
                <a:ea typeface="黑体" panose="02010609060101010101" pitchFamily="49" charset="-122"/>
                <a:sym typeface="Arial" panose="020B0604020202020204" pitchFamily="34" charset="0"/>
              </a:rPr>
              <a:t>桑之落：</a:t>
            </a:r>
            <a:endParaRPr lang="zh-CN" altLang="en-US" sz="2800" b="1">
              <a:solidFill>
                <a:srgbClr val="1F2DA8"/>
              </a:solidFill>
              <a:latin typeface="黑体" panose="02010609060101010101" pitchFamily="49" charset="-122"/>
              <a:ea typeface="黑体" panose="02010609060101010101" pitchFamily="49" charset="-122"/>
              <a:sym typeface="Arial" panose="020B0604020202020204" pitchFamily="34" charset="0"/>
            </a:endParaRPr>
          </a:p>
          <a:p>
            <a:pPr eaLnBrk="0" hangingPunct="0"/>
            <a:r>
              <a:rPr lang="zh-CN" altLang="en-US" sz="2800" b="1">
                <a:solidFill>
                  <a:srgbClr val="1F2DA8"/>
                </a:solidFill>
                <a:latin typeface="黑体" panose="02010609060101010101" pitchFamily="49" charset="-122"/>
                <a:ea typeface="黑体" panose="02010609060101010101" pitchFamily="49" charset="-122"/>
                <a:sym typeface="Arial" panose="020B0604020202020204" pitchFamily="34" charset="0"/>
              </a:rPr>
              <a:t>①比喻女子的年老色衰</a:t>
            </a:r>
            <a:endParaRPr lang="zh-CN" altLang="en-US" sz="2800" b="1">
              <a:solidFill>
                <a:srgbClr val="1F2DA8"/>
              </a:solidFill>
              <a:latin typeface="黑体" panose="02010609060101010101" pitchFamily="49" charset="-122"/>
              <a:ea typeface="黑体" panose="02010609060101010101" pitchFamily="49" charset="-122"/>
              <a:sym typeface="Arial" panose="020B0604020202020204" pitchFamily="34" charset="0"/>
            </a:endParaRPr>
          </a:p>
          <a:p>
            <a:pPr eaLnBrk="0" hangingPunct="0"/>
            <a:r>
              <a:rPr lang="zh-CN" altLang="en-US" sz="2800" b="1">
                <a:solidFill>
                  <a:srgbClr val="1F2DA8"/>
                </a:solidFill>
                <a:latin typeface="黑体" panose="02010609060101010101" pitchFamily="49" charset="-122"/>
                <a:ea typeface="黑体" panose="02010609060101010101" pitchFamily="49" charset="-122"/>
                <a:sym typeface="Arial" panose="020B0604020202020204" pitchFamily="34" charset="0"/>
              </a:rPr>
              <a:t>②比喻男子的始乱终弃</a:t>
            </a:r>
            <a:endParaRPr lang="zh-CN" altLang="en-US" sz="2800" b="1">
              <a:solidFill>
                <a:srgbClr val="1F2DA8"/>
              </a:solidFill>
              <a:latin typeface="黑体" panose="02010609060101010101" pitchFamily="49" charset="-122"/>
              <a:ea typeface="黑体" panose="02010609060101010101" pitchFamily="49" charset="-122"/>
              <a:sym typeface="Arial" panose="020B0604020202020204" pitchFamily="34" charset="0"/>
            </a:endParaRPr>
          </a:p>
          <a:p>
            <a:pPr eaLnBrk="0" hangingPunct="0"/>
            <a:r>
              <a:rPr lang="zh-CN" altLang="en-US" sz="2800" b="1">
                <a:solidFill>
                  <a:srgbClr val="1F2DA8"/>
                </a:solidFill>
                <a:latin typeface="黑体" panose="02010609060101010101" pitchFamily="49" charset="-122"/>
                <a:ea typeface="黑体" panose="02010609060101010101" pitchFamily="49" charset="-122"/>
                <a:sym typeface="Arial" panose="020B0604020202020204" pitchFamily="34" charset="0"/>
              </a:rPr>
              <a:t>③比喻爱情的消逝</a:t>
            </a:r>
            <a:endParaRPr lang="zh-CN" altLang="en-US" sz="2800" b="1">
              <a:solidFill>
                <a:srgbClr val="1F2DA8"/>
              </a:solidFill>
              <a:latin typeface="黑体" panose="02010609060101010101" pitchFamily="49" charset="-122"/>
              <a:ea typeface="黑体" panose="02010609060101010101" pitchFamily="49" charset="-122"/>
              <a:sym typeface="Arial" panose="020B0604020202020204" pitchFamily="34" charset="0"/>
            </a:endParaRPr>
          </a:p>
        </p:txBody>
      </p:sp>
      <p:sp>
        <p:nvSpPr>
          <p:cNvPr id="52228" name="Text Box 4"/>
          <p:cNvSpPr txBox="1"/>
          <p:nvPr/>
        </p:nvSpPr>
        <p:spPr>
          <a:xfrm>
            <a:off x="292100" y="4494213"/>
            <a:ext cx="3922713" cy="522287"/>
          </a:xfrm>
          <a:prstGeom prst="rect">
            <a:avLst/>
          </a:prstGeom>
          <a:noFill/>
          <a:ln w="9525">
            <a:noFill/>
          </a:ln>
        </p:spPr>
        <p:txBody>
          <a:bodyPr wrap="square" anchor="t" anchorCtr="0">
            <a:spAutoFit/>
          </a:bodyPr>
          <a:lstStyle/>
          <a:p>
            <a:pPr eaLnBrk="0" hangingPunct="0"/>
            <a:r>
              <a:rPr lang="zh-CN" altLang="en-US" sz="2800" b="1">
                <a:solidFill>
                  <a:srgbClr val="C00000"/>
                </a:solidFill>
                <a:latin typeface="黑体" panose="02010609060101010101" pitchFamily="49" charset="-122"/>
                <a:ea typeface="黑体" panose="02010609060101010101" pitchFamily="49" charset="-122"/>
                <a:sym typeface="Arial" panose="020B0604020202020204" pitchFamily="34" charset="0"/>
              </a:rPr>
              <a:t>于嗟鸠兮，无食桑葚。</a:t>
            </a:r>
            <a:endParaRPr lang="zh-CN" altLang="en-US" sz="2800" b="1">
              <a:solidFill>
                <a:srgbClr val="C00000"/>
              </a:solidFill>
              <a:latin typeface="黑体" panose="02010609060101010101" pitchFamily="49" charset="-122"/>
              <a:ea typeface="黑体" panose="02010609060101010101" pitchFamily="49" charset="-122"/>
              <a:sym typeface="Arial" panose="020B0604020202020204" pitchFamily="34" charset="0"/>
            </a:endParaRPr>
          </a:p>
        </p:txBody>
      </p:sp>
      <p:sp>
        <p:nvSpPr>
          <p:cNvPr id="52229" name="AutoShape 5"/>
          <p:cNvSpPr/>
          <p:nvPr/>
        </p:nvSpPr>
        <p:spPr>
          <a:xfrm rot="-5400000">
            <a:off x="4317206" y="4348956"/>
            <a:ext cx="311150" cy="731838"/>
          </a:xfrm>
          <a:prstGeom prst="downArrow">
            <a:avLst>
              <a:gd name="adj1" fmla="val 50000"/>
              <a:gd name="adj2" fmla="val 58864"/>
            </a:avLst>
          </a:prstGeom>
          <a:noFill/>
          <a:ln w="9525" cap="flat" cmpd="sng">
            <a:solidFill>
              <a:schemeClr val="tx1"/>
            </a:solidFill>
            <a:prstDash val="solid"/>
            <a:miter/>
            <a:headEnd type="none" w="med" len="med"/>
            <a:tailEnd type="none" w="med" len="med"/>
          </a:ln>
        </p:spPr>
        <p:txBody>
          <a:bodyPr vert="eaVert" wrap="none" anchor="ctr" anchorCtr="0"/>
          <a:lstStyle/>
          <a:p>
            <a:pPr fontAlgn="base"/>
            <a:endParaRPr lang="zh-CN" altLang="en-US" sz="1050" b="1" strike="noStrike" noProof="1">
              <a:solidFill>
                <a:srgbClr val="C00000"/>
              </a:solidFill>
              <a:latin typeface="Arial" panose="020B0604020202020204" pitchFamily="34" charset="0"/>
              <a:ea typeface="楷体" panose="02010609060101010101" pitchFamily="49" charset="-122"/>
              <a:sym typeface="Arial" panose="020B0604020202020204" pitchFamily="34" charset="0"/>
            </a:endParaRPr>
          </a:p>
        </p:txBody>
      </p:sp>
      <p:sp>
        <p:nvSpPr>
          <p:cNvPr id="52230" name="Rectangle 6"/>
          <p:cNvSpPr>
            <a:spLocks noGrp="1"/>
          </p:cNvSpPr>
          <p:nvPr/>
        </p:nvSpPr>
        <p:spPr>
          <a:xfrm>
            <a:off x="4957763" y="4389438"/>
            <a:ext cx="3243262" cy="647700"/>
          </a:xfrm>
          <a:prstGeom prst="rect">
            <a:avLst/>
          </a:prstGeom>
          <a:noFill/>
          <a:ln w="9525">
            <a:noFill/>
          </a:ln>
        </p:spPr>
        <p:txBody>
          <a:bodyPr anchor="t" anchorCtr="0"/>
          <a:lstStyle/>
          <a:p>
            <a:pPr marL="228600" indent="-228600" eaLnBrk="0" hangingPunct="0">
              <a:lnSpc>
                <a:spcPct val="90000"/>
              </a:lnSpc>
              <a:spcBef>
                <a:spcPts val="1000"/>
              </a:spcBef>
            </a:pPr>
            <a:r>
              <a:rPr lang="zh-CN" altLang="en-US" sz="2100" b="1">
                <a:solidFill>
                  <a:srgbClr val="C00000"/>
                </a:solidFill>
                <a:latin typeface="Arial" panose="020B0604020202020204" pitchFamily="34" charset="0"/>
                <a:ea typeface="楷体" panose="02010609060101010101" pitchFamily="49" charset="-122"/>
                <a:sym typeface="Arial" panose="020B0604020202020204" pitchFamily="34" charset="0"/>
              </a:rPr>
              <a:t>  </a:t>
            </a:r>
            <a:r>
              <a:rPr lang="zh-CN" altLang="en-US" sz="2800" b="1">
                <a:solidFill>
                  <a:srgbClr val="C00000"/>
                </a:solidFill>
                <a:latin typeface="黑体" panose="02010609060101010101" pitchFamily="49" charset="-122"/>
                <a:ea typeface="黑体" panose="02010609060101010101" pitchFamily="49" charset="-122"/>
                <a:sym typeface="Arial" panose="020B0604020202020204" pitchFamily="34" charset="0"/>
              </a:rPr>
              <a:t>斑鸠贪食桑葚</a:t>
            </a:r>
            <a:endParaRPr lang="zh-CN" altLang="en-US" sz="2800" b="1">
              <a:solidFill>
                <a:srgbClr val="C00000"/>
              </a:solidFill>
              <a:latin typeface="黑体" panose="02010609060101010101" pitchFamily="49" charset="-122"/>
              <a:ea typeface="黑体" panose="02010609060101010101" pitchFamily="49" charset="-122"/>
              <a:sym typeface="Arial" panose="020B0604020202020204" pitchFamily="34" charset="0"/>
            </a:endParaRPr>
          </a:p>
          <a:p>
            <a:pPr marL="228600" indent="-228600" eaLnBrk="0" hangingPunct="0">
              <a:lnSpc>
                <a:spcPct val="90000"/>
              </a:lnSpc>
              <a:spcBef>
                <a:spcPts val="1000"/>
              </a:spcBef>
            </a:pPr>
            <a:r>
              <a:rPr lang="zh-CN" altLang="en-US" sz="2800" b="1">
                <a:solidFill>
                  <a:srgbClr val="C00000"/>
                </a:solidFill>
                <a:latin typeface="黑体" panose="02010609060101010101" pitchFamily="49" charset="-122"/>
                <a:ea typeface="黑体" panose="02010609060101010101" pitchFamily="49" charset="-122"/>
                <a:sym typeface="Arial" panose="020B0604020202020204" pitchFamily="34" charset="0"/>
              </a:rPr>
              <a:t>喻女子沉溺于爱情</a:t>
            </a:r>
            <a:endParaRPr lang="zh-CN" altLang="en-US" sz="2800" b="1">
              <a:solidFill>
                <a:srgbClr val="C00000"/>
              </a:solidFill>
              <a:latin typeface="黑体" panose="02010609060101010101" pitchFamily="49" charset="-122"/>
              <a:ea typeface="黑体" panose="02010609060101010101" pitchFamily="49" charset="-122"/>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ppt_w</p:attrName>
                                        </p:attrNameLst>
                                      </p:cBhvr>
                                      <p:tavLst>
                                        <p:tav tm="0">
                                          <p:val>
                                            <p:strVal val="#ppt_w*0.70"/>
                                          </p:val>
                                        </p:tav>
                                        <p:tav tm="100000">
                                          <p:val>
                                            <p:strVal val="#ppt_w"/>
                                          </p:val>
                                        </p:tav>
                                      </p:tavLst>
                                    </p:anim>
                                    <p:anim calcmode="lin" valueType="num">
                                      <p:cBhvr>
                                        <p:cTn id="8" dur="1000" fill="hold"/>
                                        <p:tgtEl>
                                          <p:spTgt spid="52226"/>
                                        </p:tgtEl>
                                        <p:attrNameLst>
                                          <p:attrName>ppt_h</p:attrName>
                                        </p:attrNameLst>
                                      </p:cBhvr>
                                      <p:tavLst>
                                        <p:tav tm="0">
                                          <p:val>
                                            <p:strVal val="#ppt_h"/>
                                          </p:val>
                                        </p:tav>
                                        <p:tav tm="100000">
                                          <p:val>
                                            <p:strVal val="#ppt_h"/>
                                          </p:val>
                                        </p:tav>
                                      </p:tavLst>
                                    </p:anim>
                                    <p:animEffect transition="in" filter="fade">
                                      <p:cBhvr>
                                        <p:cTn id="9" dur="1000"/>
                                        <p:tgtEl>
                                          <p:spTgt spid="522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2227"/>
                                        </p:tgtEl>
                                        <p:attrNameLst>
                                          <p:attrName>style.visibility</p:attrName>
                                        </p:attrNameLst>
                                      </p:cBhvr>
                                      <p:to>
                                        <p:strVal val="visible"/>
                                      </p:to>
                                    </p:set>
                                    <p:anim calcmode="lin" valueType="num">
                                      <p:cBhvr>
                                        <p:cTn id="12" dur="1000" fill="hold"/>
                                        <p:tgtEl>
                                          <p:spTgt spid="52227"/>
                                        </p:tgtEl>
                                        <p:attrNameLst>
                                          <p:attrName>ppt_w</p:attrName>
                                        </p:attrNameLst>
                                      </p:cBhvr>
                                      <p:tavLst>
                                        <p:tav tm="0">
                                          <p:val>
                                            <p:strVal val="#ppt_w*0.70"/>
                                          </p:val>
                                        </p:tav>
                                        <p:tav tm="100000">
                                          <p:val>
                                            <p:strVal val="#ppt_w"/>
                                          </p:val>
                                        </p:tav>
                                      </p:tavLst>
                                    </p:anim>
                                    <p:anim calcmode="lin" valueType="num">
                                      <p:cBhvr>
                                        <p:cTn id="13" dur="1000" fill="hold"/>
                                        <p:tgtEl>
                                          <p:spTgt spid="52227"/>
                                        </p:tgtEl>
                                        <p:attrNameLst>
                                          <p:attrName>ppt_h</p:attrName>
                                        </p:attrNameLst>
                                      </p:cBhvr>
                                      <p:tavLst>
                                        <p:tav tm="0">
                                          <p:val>
                                            <p:strVal val="#ppt_h"/>
                                          </p:val>
                                        </p:tav>
                                        <p:tav tm="100000">
                                          <p:val>
                                            <p:strVal val="#ppt_h"/>
                                          </p:val>
                                        </p:tav>
                                      </p:tavLst>
                                    </p:anim>
                                    <p:animEffect transition="in" filter="fade">
                                      <p:cBhvr>
                                        <p:cTn id="14" dur="1000"/>
                                        <p:tgtEl>
                                          <p:spTgt spid="5222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2228"/>
                                        </p:tgtEl>
                                        <p:attrNameLst>
                                          <p:attrName>style.visibility</p:attrName>
                                        </p:attrNameLst>
                                      </p:cBhvr>
                                      <p:to>
                                        <p:strVal val="visible"/>
                                      </p:to>
                                    </p:set>
                                    <p:animEffect transition="in" filter="randombar(horizontal)">
                                      <p:cBhvr>
                                        <p:cTn id="19" dur="500"/>
                                        <p:tgtEl>
                                          <p:spTgt spid="5222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2229"/>
                                        </p:tgtEl>
                                        <p:attrNameLst>
                                          <p:attrName>style.visibility</p:attrName>
                                        </p:attrNameLst>
                                      </p:cBhvr>
                                      <p:to>
                                        <p:strVal val="visible"/>
                                      </p:to>
                                    </p:set>
                                    <p:anim calcmode="lin" valueType="num">
                                      <p:cBhvr>
                                        <p:cTn id="24" dur="500" fill="hold"/>
                                        <p:tgtEl>
                                          <p:spTgt spid="52229"/>
                                        </p:tgtEl>
                                        <p:attrNameLst>
                                          <p:attrName>ppt_x</p:attrName>
                                        </p:attrNameLst>
                                      </p:cBhvr>
                                      <p:tavLst>
                                        <p:tav tm="0">
                                          <p:val>
                                            <p:strVal val="#ppt_x"/>
                                          </p:val>
                                        </p:tav>
                                        <p:tav tm="100000">
                                          <p:val>
                                            <p:strVal val="#ppt_x"/>
                                          </p:val>
                                        </p:tav>
                                      </p:tavLst>
                                    </p:anim>
                                    <p:anim calcmode="lin" valueType="num">
                                      <p:cBhvr>
                                        <p:cTn id="25" dur="500" fill="hold"/>
                                        <p:tgtEl>
                                          <p:spTgt spid="5222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2230"/>
                                        </p:tgtEl>
                                        <p:attrNameLst>
                                          <p:attrName>style.visibility</p:attrName>
                                        </p:attrNameLst>
                                      </p:cBhvr>
                                      <p:to>
                                        <p:strVal val="visible"/>
                                      </p:to>
                                    </p:set>
                                    <p:animEffect transition="in" filter="blinds(horizontal)">
                                      <p:cBhvr>
                                        <p:cTn id="30"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animBg="1"/>
      <p:bldP spid="52228" grpId="0" animBg="1"/>
      <p:bldP spid="52229" grpId="0" animBg="1"/>
      <p:bldP spid="522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1265" name="图片 10"/>
          <p:cNvPicPr>
            <a:picLocks noChangeAspect="1"/>
          </p:cNvPicPr>
          <p:nvPr>
            <p:custDataLst>
              <p:tags r:id="rId2"/>
            </p:custDataLst>
          </p:nvPr>
        </p:nvPicPr>
        <p:blipFill>
          <a:blip r:embed="rId3">
            <a:alphaModFix amt="70000"/>
          </a:blip>
          <a:srcRect l="35674" b="1773"/>
          <a:stretch>
            <a:fillRect/>
          </a:stretch>
        </p:blipFill>
        <p:spPr>
          <a:xfrm>
            <a:off x="539750" y="323215"/>
            <a:ext cx="7454265" cy="6403340"/>
          </a:xfrm>
          <a:prstGeom prst="rect">
            <a:avLst/>
          </a:prstGeom>
          <a:noFill/>
          <a:ln w="9525">
            <a:noFill/>
          </a:ln>
        </p:spPr>
      </p:pic>
      <p:grpSp>
        <p:nvGrpSpPr>
          <p:cNvPr id="2" name="组合 10"/>
          <p:cNvGrpSpPr/>
          <p:nvPr>
            <p:custDataLst>
              <p:tags r:id="rId4"/>
            </p:custDataLst>
          </p:nvPr>
        </p:nvGrpSpPr>
        <p:grpSpPr>
          <a:xfrm>
            <a:off x="891540" y="2091055"/>
            <a:ext cx="6404610" cy="3398520"/>
            <a:chOff x="2282" y="3176"/>
            <a:chExt cx="8935" cy="5196"/>
          </a:xfrm>
        </p:grpSpPr>
        <p:pic>
          <p:nvPicPr>
            <p:cNvPr id="9" name="图片 3" descr="333"/>
            <p:cNvPicPr>
              <a:picLocks noChangeAspect="1"/>
            </p:cNvPicPr>
            <p:nvPr>
              <p:custDataLst>
                <p:tags r:id="rId5"/>
              </p:custDataLst>
            </p:nvPr>
          </p:nvPicPr>
          <p:blipFill>
            <a:blip r:embed="rId6">
              <a:biLevel thresh="50000"/>
            </a:blip>
            <a:stretch>
              <a:fillRect/>
            </a:stretch>
          </p:blipFill>
          <p:spPr>
            <a:xfrm rot="5400000">
              <a:off x="7322" y="4477"/>
              <a:ext cx="5196" cy="2593"/>
            </a:xfrm>
            <a:prstGeom prst="rect">
              <a:avLst/>
            </a:prstGeom>
            <a:noFill/>
            <a:ln w="9525">
              <a:noFill/>
            </a:ln>
          </p:spPr>
        </p:pic>
        <p:pic>
          <p:nvPicPr>
            <p:cNvPr id="10" name="图片 4" descr="333"/>
            <p:cNvPicPr>
              <a:picLocks noChangeAspect="1"/>
            </p:cNvPicPr>
            <p:nvPr>
              <p:custDataLst>
                <p:tags r:id="rId7"/>
              </p:custDataLst>
            </p:nvPr>
          </p:nvPicPr>
          <p:blipFill>
            <a:blip r:embed="rId6">
              <a:biLevel thresh="50000"/>
            </a:blip>
            <a:stretch>
              <a:fillRect/>
            </a:stretch>
          </p:blipFill>
          <p:spPr>
            <a:xfrm rot="5400000">
              <a:off x="5061" y="4477"/>
              <a:ext cx="5196" cy="2593"/>
            </a:xfrm>
            <a:prstGeom prst="rect">
              <a:avLst/>
            </a:prstGeom>
            <a:noFill/>
            <a:ln w="9525">
              <a:noFill/>
            </a:ln>
          </p:spPr>
        </p:pic>
        <p:pic>
          <p:nvPicPr>
            <p:cNvPr id="11" name="图片 8" descr="333"/>
            <p:cNvPicPr>
              <a:picLocks noChangeAspect="1"/>
            </p:cNvPicPr>
            <p:nvPr>
              <p:custDataLst>
                <p:tags r:id="rId8"/>
              </p:custDataLst>
            </p:nvPr>
          </p:nvPicPr>
          <p:blipFill>
            <a:blip r:embed="rId6">
              <a:biLevel thresh="50000"/>
            </a:blip>
            <a:stretch>
              <a:fillRect/>
            </a:stretch>
          </p:blipFill>
          <p:spPr>
            <a:xfrm rot="5400000">
              <a:off x="2988" y="4477"/>
              <a:ext cx="5196" cy="2593"/>
            </a:xfrm>
            <a:prstGeom prst="rect">
              <a:avLst/>
            </a:prstGeom>
            <a:noFill/>
            <a:ln w="9525">
              <a:noFill/>
            </a:ln>
          </p:spPr>
        </p:pic>
        <p:pic>
          <p:nvPicPr>
            <p:cNvPr id="3" name="图片 9" descr="333"/>
            <p:cNvPicPr>
              <a:picLocks noChangeAspect="1"/>
            </p:cNvPicPr>
            <p:nvPr>
              <p:custDataLst>
                <p:tags r:id="rId9"/>
              </p:custDataLst>
            </p:nvPr>
          </p:nvPicPr>
          <p:blipFill>
            <a:blip r:embed="rId6">
              <a:biLevel thresh="50000"/>
            </a:blip>
            <a:stretch>
              <a:fillRect/>
            </a:stretch>
          </p:blipFill>
          <p:spPr>
            <a:xfrm rot="5400000">
              <a:off x="979" y="4477"/>
              <a:ext cx="5196" cy="2593"/>
            </a:xfrm>
            <a:prstGeom prst="rect">
              <a:avLst/>
            </a:prstGeom>
            <a:noFill/>
            <a:ln w="9525">
              <a:noFill/>
            </a:ln>
          </p:spPr>
        </p:pic>
      </p:grpSp>
      <p:sp>
        <p:nvSpPr>
          <p:cNvPr id="7181" name="文本框 14"/>
          <p:cNvSpPr txBox="1"/>
          <p:nvPr>
            <p:custDataLst>
              <p:tags r:id="rId10"/>
            </p:custDataLst>
          </p:nvPr>
        </p:nvSpPr>
        <p:spPr>
          <a:xfrm>
            <a:off x="1268730" y="1779905"/>
            <a:ext cx="1161415" cy="645160"/>
          </a:xfrm>
          <a:prstGeom prst="rect">
            <a:avLst/>
          </a:prstGeom>
          <a:noFill/>
          <a:ln w="9525">
            <a:noFill/>
          </a:ln>
        </p:spPr>
        <p:txBody>
          <a:bodyPr wrap="square" anchor="t">
            <a:spAutoFit/>
          </a:bodyPr>
          <a:lstStyle/>
          <a:p>
            <a:pPr algn="ctr"/>
            <a:r>
              <a:rPr lang="zh-CN" altLang="en-US" sz="3600" b="1">
                <a:solidFill>
                  <a:srgbClr val="2C405E"/>
                </a:solidFill>
                <a:latin typeface="ＤＦ明朝体W5" charset="-128"/>
                <a:ea typeface="ＤＦ明朝体W5" charset="-128"/>
              </a:rPr>
              <a:t>肆</a:t>
            </a:r>
            <a:endParaRPr lang="zh-CN" altLang="en-US" sz="3600" b="1">
              <a:solidFill>
                <a:srgbClr val="2C405E"/>
              </a:solidFill>
              <a:latin typeface="ＤＦ明朝体W5" charset="-128"/>
              <a:ea typeface="ＤＦ明朝体W5" charset="-128"/>
            </a:endParaRPr>
          </a:p>
        </p:txBody>
      </p:sp>
      <p:sp>
        <p:nvSpPr>
          <p:cNvPr id="4" name="文本框 3"/>
          <p:cNvSpPr txBox="1"/>
          <p:nvPr>
            <p:custDataLst>
              <p:tags r:id="rId11"/>
            </p:custDataLst>
          </p:nvPr>
        </p:nvSpPr>
        <p:spPr>
          <a:xfrm>
            <a:off x="6137910" y="3281680"/>
            <a:ext cx="490220" cy="2890520"/>
          </a:xfrm>
          <a:prstGeom prst="rect">
            <a:avLst/>
          </a:prstGeom>
          <a:noFill/>
        </p:spPr>
        <p:txBody>
          <a:bodyPr vert="eaVert" wrap="square" rtlCol="0">
            <a:spAutoFit/>
          </a:bodyPr>
          <a:lstStyle/>
          <a:p>
            <a:r>
              <a:rPr lang="zh-CN" altLang="en-US" sz="2000">
                <a:latin typeface="微软雅黑" panose="020B0503020204020204" charset="-122"/>
                <a:ea typeface="微软雅黑" panose="020B0503020204020204" charset="-122"/>
              </a:rPr>
              <a:t>了解诗经</a:t>
            </a:r>
            <a:endParaRPr lang="zh-CN" altLang="en-US" sz="2000">
              <a:latin typeface="微软雅黑" panose="020B0503020204020204" charset="-122"/>
              <a:ea typeface="微软雅黑" panose="020B0503020204020204" charset="-122"/>
            </a:endParaRPr>
          </a:p>
        </p:txBody>
      </p:sp>
      <p:sp>
        <p:nvSpPr>
          <p:cNvPr id="20" name="文本框 19"/>
          <p:cNvSpPr txBox="1"/>
          <p:nvPr>
            <p:custDataLst>
              <p:tags r:id="rId12"/>
            </p:custDataLst>
          </p:nvPr>
        </p:nvSpPr>
        <p:spPr>
          <a:xfrm>
            <a:off x="4526280" y="3272155"/>
            <a:ext cx="490220" cy="2890520"/>
          </a:xfrm>
          <a:prstGeom prst="rect">
            <a:avLst/>
          </a:prstGeom>
          <a:noFill/>
        </p:spPr>
        <p:txBody>
          <a:bodyPr vert="eaVert" wrap="square" rtlCol="0">
            <a:spAutoFit/>
          </a:bodyPr>
          <a:lstStyle/>
          <a:p>
            <a:r>
              <a:rPr lang="zh-CN" altLang="en-US" sz="2000">
                <a:latin typeface="微软雅黑" panose="020B0503020204020204" charset="-122"/>
                <a:ea typeface="微软雅黑" panose="020B0503020204020204" charset="-122"/>
              </a:rPr>
              <a:t>整体感知</a:t>
            </a:r>
            <a:endParaRPr lang="zh-CN" altLang="en-US" sz="2000">
              <a:latin typeface="微软雅黑" panose="020B0503020204020204" charset="-122"/>
              <a:ea typeface="微软雅黑" panose="020B0503020204020204" charset="-122"/>
            </a:endParaRPr>
          </a:p>
        </p:txBody>
      </p:sp>
      <p:sp>
        <p:nvSpPr>
          <p:cNvPr id="21" name="文本框 20"/>
          <p:cNvSpPr txBox="1"/>
          <p:nvPr>
            <p:custDataLst>
              <p:tags r:id="rId13"/>
            </p:custDataLst>
          </p:nvPr>
        </p:nvSpPr>
        <p:spPr>
          <a:xfrm>
            <a:off x="3046730" y="3239135"/>
            <a:ext cx="490220" cy="2890520"/>
          </a:xfrm>
          <a:prstGeom prst="rect">
            <a:avLst/>
          </a:prstGeom>
          <a:noFill/>
        </p:spPr>
        <p:txBody>
          <a:bodyPr vert="eaVert" wrap="square" rtlCol="0">
            <a:spAutoFit/>
          </a:bodyPr>
          <a:lstStyle/>
          <a:p>
            <a:pPr algn="l">
              <a:buClrTx/>
              <a:buSzTx/>
            </a:pPr>
            <a:r>
              <a:rPr lang="zh-CN" altLang="en-US" sz="2000">
                <a:latin typeface="微软雅黑" panose="020B0503020204020204" charset="-122"/>
                <a:ea typeface="微软雅黑" panose="020B0503020204020204" charset="-122"/>
              </a:rPr>
              <a:t>深入探究</a:t>
            </a:r>
            <a:endParaRPr lang="zh-CN" altLang="en-US" sz="2000">
              <a:latin typeface="微软雅黑" panose="020B0503020204020204" charset="-122"/>
              <a:ea typeface="微软雅黑" panose="020B0503020204020204" charset="-122"/>
            </a:endParaRPr>
          </a:p>
        </p:txBody>
      </p:sp>
      <p:sp>
        <p:nvSpPr>
          <p:cNvPr id="22" name="文本框 21"/>
          <p:cNvSpPr txBox="1"/>
          <p:nvPr>
            <p:custDataLst>
              <p:tags r:id="rId14"/>
            </p:custDataLst>
          </p:nvPr>
        </p:nvSpPr>
        <p:spPr>
          <a:xfrm>
            <a:off x="1597025" y="3205480"/>
            <a:ext cx="490220" cy="2890520"/>
          </a:xfrm>
          <a:prstGeom prst="rect">
            <a:avLst/>
          </a:prstGeom>
          <a:noFill/>
        </p:spPr>
        <p:txBody>
          <a:bodyPr vert="eaVert" wrap="square" rtlCol="0">
            <a:spAutoFit/>
          </a:bodyPr>
          <a:lstStyle/>
          <a:p>
            <a:pPr algn="l">
              <a:buClrTx/>
              <a:buSzTx/>
            </a:pPr>
            <a:r>
              <a:rPr lang="zh-CN" altLang="en-US" sz="2000">
                <a:latin typeface="微软雅黑" panose="020B0503020204020204" charset="-122"/>
                <a:ea typeface="微软雅黑" panose="020B0503020204020204" charset="-122"/>
              </a:rPr>
              <a:t>艺术手法</a:t>
            </a:r>
            <a:endParaRPr lang="zh-CN" altLang="en-US" sz="2000">
              <a:latin typeface="微软雅黑" panose="020B0503020204020204" charset="-122"/>
              <a:ea typeface="微软雅黑" panose="020B0503020204020204" charset="-122"/>
            </a:endParaRPr>
          </a:p>
        </p:txBody>
      </p:sp>
      <p:sp>
        <p:nvSpPr>
          <p:cNvPr id="7178" name="文本框 11"/>
          <p:cNvSpPr txBox="1"/>
          <p:nvPr>
            <p:custDataLst>
              <p:tags r:id="rId15"/>
            </p:custDataLst>
          </p:nvPr>
        </p:nvSpPr>
        <p:spPr>
          <a:xfrm>
            <a:off x="5824220" y="1807210"/>
            <a:ext cx="1161415" cy="645160"/>
          </a:xfrm>
          <a:prstGeom prst="rect">
            <a:avLst/>
          </a:prstGeom>
          <a:noFill/>
          <a:ln w="9525">
            <a:noFill/>
          </a:ln>
        </p:spPr>
        <p:txBody>
          <a:bodyPr wrap="square" anchor="t">
            <a:spAutoFit/>
          </a:bodyPr>
          <a:lstStyle/>
          <a:p>
            <a:pPr algn="ctr"/>
            <a:r>
              <a:rPr lang="zh-CN" altLang="en-US" sz="3600" b="1">
                <a:solidFill>
                  <a:srgbClr val="2C405E"/>
                </a:solidFill>
                <a:latin typeface="ＤＦ明朝体W5" charset="-128"/>
                <a:ea typeface="ＤＦ明朝体W5" charset="-128"/>
              </a:rPr>
              <a:t>壹</a:t>
            </a:r>
            <a:endParaRPr lang="zh-CN" altLang="en-US" sz="3600" b="1">
              <a:solidFill>
                <a:srgbClr val="2C405E"/>
              </a:solidFill>
              <a:latin typeface="ＤＦ明朝体W5" charset="-128"/>
              <a:ea typeface="ＤＦ明朝体W5" charset="-128"/>
            </a:endParaRPr>
          </a:p>
        </p:txBody>
      </p:sp>
      <p:sp>
        <p:nvSpPr>
          <p:cNvPr id="7179" name="文本框 12"/>
          <p:cNvSpPr txBox="1"/>
          <p:nvPr>
            <p:custDataLst>
              <p:tags r:id="rId16"/>
            </p:custDataLst>
          </p:nvPr>
        </p:nvSpPr>
        <p:spPr>
          <a:xfrm>
            <a:off x="4203700" y="1807210"/>
            <a:ext cx="1161415" cy="645160"/>
          </a:xfrm>
          <a:prstGeom prst="rect">
            <a:avLst/>
          </a:prstGeom>
          <a:noFill/>
          <a:ln w="9525">
            <a:noFill/>
          </a:ln>
        </p:spPr>
        <p:txBody>
          <a:bodyPr wrap="square" anchor="t">
            <a:spAutoFit/>
          </a:bodyPr>
          <a:lstStyle/>
          <a:p>
            <a:pPr algn="ctr"/>
            <a:r>
              <a:rPr lang="zh-CN" altLang="en-US" sz="3600" b="1">
                <a:solidFill>
                  <a:srgbClr val="2C405E"/>
                </a:solidFill>
                <a:latin typeface="ＤＦ明朝体W5" charset="-128"/>
                <a:ea typeface="ＤＦ明朝体W5" charset="-128"/>
              </a:rPr>
              <a:t>贰</a:t>
            </a:r>
            <a:endParaRPr lang="zh-CN" altLang="en-US" sz="3600" b="1">
              <a:solidFill>
                <a:srgbClr val="2C405E"/>
              </a:solidFill>
              <a:latin typeface="ＤＦ明朝体W5" charset="-128"/>
              <a:ea typeface="ＤＦ明朝体W5" charset="-128"/>
            </a:endParaRPr>
          </a:p>
        </p:txBody>
      </p:sp>
      <p:sp>
        <p:nvSpPr>
          <p:cNvPr id="7180" name="文本框 13"/>
          <p:cNvSpPr txBox="1"/>
          <p:nvPr>
            <p:custDataLst>
              <p:tags r:id="rId17"/>
            </p:custDataLst>
          </p:nvPr>
        </p:nvSpPr>
        <p:spPr>
          <a:xfrm>
            <a:off x="2718435" y="1807210"/>
            <a:ext cx="1161415" cy="645160"/>
          </a:xfrm>
          <a:prstGeom prst="rect">
            <a:avLst/>
          </a:prstGeom>
          <a:noFill/>
          <a:ln w="9525">
            <a:noFill/>
          </a:ln>
        </p:spPr>
        <p:txBody>
          <a:bodyPr wrap="square" anchor="t">
            <a:spAutoFit/>
          </a:bodyPr>
          <a:lstStyle/>
          <a:p>
            <a:pPr algn="ctr"/>
            <a:r>
              <a:rPr lang="zh-CN" altLang="en-US" sz="3600" b="1">
                <a:solidFill>
                  <a:srgbClr val="2C405E"/>
                </a:solidFill>
                <a:latin typeface="ＤＦ明朝体W5" charset="-128"/>
                <a:ea typeface="ＤＦ明朝体W5" charset="-128"/>
              </a:rPr>
              <a:t>叁</a:t>
            </a:r>
            <a:endParaRPr lang="zh-CN" altLang="en-US" sz="3600" b="1">
              <a:solidFill>
                <a:srgbClr val="2C405E"/>
              </a:solidFill>
              <a:latin typeface="ＤＦ明朝体W5" charset="-128"/>
              <a:ea typeface="ＤＦ明朝体W5" charset="-128"/>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231140" y="1009650"/>
            <a:ext cx="8170545" cy="4892675"/>
          </a:xfrm>
          <a:prstGeom prst="rect">
            <a:avLst/>
          </a:prstGeom>
          <a:noFill/>
          <a:ln w="28575" cap="flat" cmpd="sng">
            <a:solidFill>
              <a:srgbClr val="EF7509"/>
            </a:solidFill>
            <a:prstDash val="sysDot"/>
            <a:miter/>
            <a:headEnd type="none" w="med" len="med"/>
            <a:tailEnd type="none" w="med" len="med"/>
          </a:ln>
        </p:spPr>
        <p:txBody>
          <a:bodyPr wrap="square" anchor="t" anchorCtr="0">
            <a:spAutoFit/>
          </a:bodyPr>
          <a:lstStyle/>
          <a:p>
            <a:pPr eaLnBrk="0" hangingPunct="0">
              <a:lnSpc>
                <a:spcPct val="150000"/>
              </a:lnSpc>
            </a:pPr>
            <a:r>
              <a:rPr lang="zh-CN" altLang="en-US" b="1">
                <a:latin typeface="楷体" panose="02010609060101010101" pitchFamily="49" charset="-122"/>
                <a:ea typeface="楷体" panose="02010609060101010101" pitchFamily="49" charset="-122"/>
              </a:rPr>
              <a:t>    </a:t>
            </a:r>
            <a:r>
              <a:rPr lang="zh-CN" altLang="en-US" sz="2800" b="1">
                <a:latin typeface="黑体" panose="02010609060101010101" pitchFamily="49" charset="-122"/>
                <a:ea typeface="黑体" panose="02010609060101010101" pitchFamily="49" charset="-122"/>
              </a:rPr>
              <a:t>这两处使用比兴手法的好处有：</a:t>
            </a:r>
            <a:endParaRPr lang="zh-CN" altLang="en-US" sz="2800" b="1">
              <a:latin typeface="黑体" panose="02010609060101010101" pitchFamily="49" charset="-122"/>
              <a:ea typeface="黑体" panose="02010609060101010101" pitchFamily="49" charset="-122"/>
            </a:endParaRPr>
          </a:p>
          <a:p>
            <a:pPr eaLnBrk="0" hangingPunct="0">
              <a:lnSpc>
                <a:spcPct val="150000"/>
              </a:lnSpc>
            </a:pPr>
            <a:r>
              <a:rPr lang="zh-CN" altLang="en-US" sz="2800" b="1">
                <a:latin typeface="黑体" panose="02010609060101010101" pitchFamily="49" charset="-122"/>
                <a:ea typeface="黑体" panose="02010609060101010101" pitchFamily="49" charset="-122"/>
              </a:rPr>
              <a:t>（</a:t>
            </a:r>
            <a:r>
              <a:rPr lang="zh-CN" altLang="en-US" sz="2400" b="1">
                <a:latin typeface="黑体" panose="02010609060101010101" pitchFamily="49" charset="-122"/>
                <a:ea typeface="黑体" panose="02010609060101010101" pitchFamily="49" charset="-122"/>
              </a:rPr>
              <a:t>1）结构上：</a:t>
            </a:r>
            <a:endParaRPr lang="zh-CN" altLang="en-US" sz="2400" b="1">
              <a:latin typeface="黑体" panose="02010609060101010101" pitchFamily="49" charset="-122"/>
              <a:ea typeface="黑体" panose="02010609060101010101" pitchFamily="49" charset="-122"/>
            </a:endParaRPr>
          </a:p>
          <a:p>
            <a:pPr eaLnBrk="0" hangingPunct="0">
              <a:lnSpc>
                <a:spcPct val="150000"/>
              </a:lnSpc>
            </a:pPr>
            <a:r>
              <a:rPr lang="zh-CN" altLang="en-US" sz="2400" b="1">
                <a:solidFill>
                  <a:srgbClr val="C00000"/>
                </a:solidFill>
                <a:latin typeface="黑体" panose="02010609060101010101" pitchFamily="49" charset="-122"/>
                <a:ea typeface="黑体" panose="02010609060101010101" pitchFamily="49" charset="-122"/>
              </a:rPr>
              <a:t>①在叙事中插入比兴句，使叙事暂时中断，这样就避免了叙事的平铺直叙，一览无余；</a:t>
            </a:r>
            <a:endParaRPr lang="zh-CN" altLang="en-US" sz="2400" b="1">
              <a:solidFill>
                <a:srgbClr val="C00000"/>
              </a:solidFill>
              <a:latin typeface="黑体" panose="02010609060101010101" pitchFamily="49" charset="-122"/>
              <a:ea typeface="黑体" panose="02010609060101010101" pitchFamily="49" charset="-122"/>
            </a:endParaRPr>
          </a:p>
          <a:p>
            <a:pPr eaLnBrk="0" hangingPunct="0">
              <a:lnSpc>
                <a:spcPct val="150000"/>
              </a:lnSpc>
            </a:pPr>
            <a:r>
              <a:rPr lang="zh-CN" altLang="en-US" sz="2400" b="1">
                <a:solidFill>
                  <a:srgbClr val="C00000"/>
                </a:solidFill>
                <a:latin typeface="黑体" panose="02010609060101010101" pitchFamily="49" charset="-122"/>
                <a:ea typeface="黑体" panose="02010609060101010101" pitchFamily="49" charset="-122"/>
              </a:rPr>
              <a:t>②所插入的比兴句在内容上又起了暗示作用，读者能从中意识到女子的婚后生活并不美满，因此叙事的线索似断实连； </a:t>
            </a:r>
            <a:endParaRPr lang="zh-CN" altLang="en-US" sz="2400" b="1">
              <a:solidFill>
                <a:srgbClr val="C00000"/>
              </a:solidFill>
              <a:latin typeface="黑体" panose="02010609060101010101" pitchFamily="49" charset="-122"/>
              <a:ea typeface="黑体" panose="02010609060101010101" pitchFamily="49" charset="-122"/>
            </a:endParaRPr>
          </a:p>
          <a:p>
            <a:pPr eaLnBrk="0" hangingPunct="0">
              <a:lnSpc>
                <a:spcPct val="150000"/>
              </a:lnSpc>
            </a:pPr>
            <a:r>
              <a:rPr lang="zh-CN" altLang="en-US" sz="2400" b="1">
                <a:solidFill>
                  <a:srgbClr val="C00000"/>
                </a:solidFill>
                <a:latin typeface="黑体" panose="02010609060101010101" pitchFamily="49" charset="-122"/>
                <a:ea typeface="黑体" panose="02010609060101010101" pitchFamily="49" charset="-122"/>
              </a:rPr>
              <a:t>③诗的前半部分写婚前，后半部分写婚后，中间的比兴起过渡作用。</a:t>
            </a:r>
            <a:endParaRPr lang="zh-CN" altLang="en-US" sz="2400" b="1">
              <a:solidFill>
                <a:srgbClr val="C00000"/>
              </a:solidFill>
              <a:latin typeface="黑体" panose="02010609060101010101" pitchFamily="49" charset="-122"/>
              <a:ea typeface="黑体" panose="02010609060101010101" pitchFamily="49" charset="-122"/>
            </a:endParaRPr>
          </a:p>
        </p:txBody>
      </p:sp>
      <p:sp>
        <p:nvSpPr>
          <p:cNvPr id="93186" name="Rectangle 2"/>
          <p:cNvSpPr>
            <a:spLocks noGrp="1"/>
          </p:cNvSpPr>
          <p:nvPr/>
        </p:nvSpPr>
        <p:spPr>
          <a:xfrm>
            <a:off x="1905000" y="152400"/>
            <a:ext cx="6672263" cy="857250"/>
          </a:xfrm>
          <a:prstGeom prst="rect">
            <a:avLst/>
          </a:prstGeom>
          <a:noFill/>
          <a:ln w="9525">
            <a:noFill/>
          </a:ln>
        </p:spPr>
        <p:txBody>
          <a:bodyPr anchor="ctr" anchorCtr="0"/>
          <a:lstStyle/>
          <a:p>
            <a:pPr algn="ctr" eaLnBrk="0" hangingPunct="0">
              <a:lnSpc>
                <a:spcPct val="90000"/>
              </a:lnSpc>
            </a:pPr>
            <a:r>
              <a:rPr lang="zh-CN" altLang="en-US" sz="2400" b="1">
                <a:solidFill>
                  <a:srgbClr val="404040"/>
                </a:solidFill>
                <a:latin typeface="微软雅黑" panose="020B0503020204020204" charset="-122"/>
                <a:ea typeface="微软雅黑" panose="020B0503020204020204" charset="-122"/>
                <a:sym typeface="Arial" panose="020B0604020202020204" pitchFamily="34" charset="0"/>
              </a:rPr>
              <a:t>《氓》中哪些诗句是比兴句？好处是什么？</a:t>
            </a:r>
            <a:endParaRPr lang="zh-CN" altLang="en-US" sz="2400" b="1">
              <a:solidFill>
                <a:srgbClr val="404040"/>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76200" y="658813"/>
            <a:ext cx="8788400" cy="5724525"/>
          </a:xfrm>
          <a:prstGeom prst="rect">
            <a:avLst/>
          </a:prstGeom>
          <a:noFill/>
          <a:ln w="28575" cap="flat" cmpd="sng">
            <a:solidFill>
              <a:srgbClr val="EF7509"/>
            </a:solidFill>
            <a:prstDash val="sysDot"/>
            <a:miter/>
            <a:headEnd type="none" w="med" len="med"/>
            <a:tailEnd type="none" w="med" len="med"/>
          </a:ln>
        </p:spPr>
        <p:txBody>
          <a:bodyPr wrap="square" anchor="t" anchorCtr="0">
            <a:spAutoFit/>
          </a:bodyPr>
          <a:lstStyle/>
          <a:p>
            <a:pPr indent="609600" eaLnBrk="0" hangingPunct="0">
              <a:lnSpc>
                <a:spcPct val="150000"/>
              </a:lnSpc>
            </a:pPr>
            <a:r>
              <a:rPr lang="zh-CN" altLang="en-US" sz="2800" b="1">
                <a:latin typeface="黑体" panose="02010609060101010101" pitchFamily="49" charset="-122"/>
                <a:ea typeface="黑体" panose="02010609060101010101" pitchFamily="49" charset="-122"/>
              </a:rPr>
              <a:t>（2）内容上：</a:t>
            </a:r>
            <a:endParaRPr lang="zh-CN" altLang="en-US" sz="2800" b="1">
              <a:latin typeface="黑体" panose="02010609060101010101" pitchFamily="49" charset="-122"/>
              <a:ea typeface="黑体" panose="02010609060101010101" pitchFamily="49" charset="-122"/>
            </a:endParaRPr>
          </a:p>
          <a:p>
            <a:pPr indent="609600" eaLnBrk="0" hangingPunct="0">
              <a:lnSpc>
                <a:spcPct val="150000"/>
              </a:lnSpc>
            </a:pPr>
            <a:r>
              <a:rPr lang="zh-CN" altLang="en-US" sz="2400" b="1">
                <a:solidFill>
                  <a:srgbClr val="C00000"/>
                </a:solidFill>
                <a:latin typeface="黑体" panose="02010609060101010101" pitchFamily="49" charset="-122"/>
                <a:ea typeface="黑体" panose="02010609060101010101" pitchFamily="49" charset="-122"/>
              </a:rPr>
              <a:t>①</a:t>
            </a:r>
            <a:r>
              <a:rPr lang="zh-CN" altLang="en-US" sz="2400" b="1">
                <a:solidFill>
                  <a:srgbClr val="1F2DA8"/>
                </a:solidFill>
                <a:latin typeface="黑体" panose="02010609060101010101" pitchFamily="49" charset="-122"/>
                <a:ea typeface="黑体" panose="02010609060101010101" pitchFamily="49" charset="-122"/>
              </a:rPr>
              <a:t>比兴句唤起人丰富的联想</a:t>
            </a:r>
            <a:r>
              <a:rPr lang="zh-CN" altLang="en-US" sz="2400" b="1">
                <a:solidFill>
                  <a:srgbClr val="C00000"/>
                </a:solidFill>
                <a:latin typeface="黑体" panose="02010609060101010101" pitchFamily="49" charset="-122"/>
                <a:ea typeface="黑体" panose="02010609060101010101" pitchFamily="49" charset="-122"/>
              </a:rPr>
              <a:t>。“桑之未落，其叶沃若”和“桑之落矣，其黄而陨”，一般认为它们分别比拟女子容颜的润泽和衰老，并相应地推测女子年长色衰是“氓”变心的重要原因。不过，也不妨理解得宽泛些，比如，“桑之未落，其叶沃若”给人以生机勃勃的感觉，如同女主人公和“氓”之间情意浓密时；“桑之落矣，其黄而陨”的景象，则如同两人感情枯竭时。</a:t>
            </a:r>
            <a:endParaRPr lang="zh-CN" altLang="en-US" sz="2400" b="1">
              <a:solidFill>
                <a:srgbClr val="C00000"/>
              </a:solidFill>
              <a:latin typeface="黑体" panose="02010609060101010101" pitchFamily="49" charset="-122"/>
              <a:ea typeface="黑体" panose="02010609060101010101" pitchFamily="49" charset="-122"/>
            </a:endParaRPr>
          </a:p>
          <a:p>
            <a:pPr indent="609600" eaLnBrk="0" hangingPunct="0">
              <a:lnSpc>
                <a:spcPct val="150000"/>
              </a:lnSpc>
            </a:pPr>
            <a:r>
              <a:rPr lang="zh-CN" altLang="en-US" sz="2400" b="1">
                <a:solidFill>
                  <a:srgbClr val="C00000"/>
                </a:solidFill>
                <a:latin typeface="黑体" panose="02010609060101010101" pitchFamily="49" charset="-122"/>
                <a:ea typeface="黑体" panose="02010609060101010101" pitchFamily="49" charset="-122"/>
              </a:rPr>
              <a:t>②用女子很熟悉的桑树作比，与女主人公劳动女性的身份非常吻合（从“抱布贸丝”一句来看，她养蚕作丝），富于生活气息，同时还暗示了她的勤劳。</a:t>
            </a:r>
            <a:endParaRPr lang="zh-CN" altLang="en-US" sz="2400" b="1">
              <a:solidFill>
                <a:srgbClr val="C0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70" y="1165860"/>
            <a:ext cx="8246745" cy="4638675"/>
          </a:xfrm>
          <a:prstGeom prst="rect">
            <a:avLst/>
          </a:prstGeom>
        </p:spPr>
      </p:pic>
      <p:sp>
        <p:nvSpPr>
          <p:cNvPr id="5" name="流程图: 联系 14"/>
          <p:cNvSpPr/>
          <p:nvPr/>
        </p:nvSpPr>
        <p:spPr>
          <a:xfrm>
            <a:off x="5317808" y="3152775"/>
            <a:ext cx="261938" cy="261938"/>
          </a:xfrm>
          <a:prstGeom prst="flowChartConnector">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a:ea typeface="楷体" panose="02010609060101010101" pitchFamily="49" charset="-122"/>
              <a:cs typeface="楷体" panose="02010609060101010101" pitchFamily="49" charset="-122"/>
              <a:sym typeface="+mn-lt"/>
            </a:endParaRPr>
          </a:p>
        </p:txBody>
      </p:sp>
      <p:grpSp>
        <p:nvGrpSpPr>
          <p:cNvPr id="6" name="组合 5"/>
          <p:cNvGrpSpPr/>
          <p:nvPr/>
        </p:nvGrpSpPr>
        <p:grpSpPr>
          <a:xfrm>
            <a:off x="4004786" y="2756535"/>
            <a:ext cx="951548" cy="951548"/>
            <a:chOff x="5544108" y="2340814"/>
            <a:chExt cx="633448" cy="633448"/>
          </a:xfrm>
        </p:grpSpPr>
        <p:sp>
          <p:nvSpPr>
            <p:cNvPr id="7" name="椭圆 6"/>
            <p:cNvSpPr/>
            <p:nvPr/>
          </p:nvSpPr>
          <p:spPr>
            <a:xfrm>
              <a:off x="5576663" y="2373369"/>
              <a:ext cx="568339" cy="568339"/>
            </a:xfrm>
            <a:prstGeom prst="ellipse">
              <a:avLst/>
            </a:prstGeom>
            <a:solidFill>
              <a:srgbClr val="99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a:ea typeface="楷体" panose="02010609060101010101" pitchFamily="49" charset="-122"/>
                  <a:cs typeface="楷体" panose="02010609060101010101" pitchFamily="49" charset="-122"/>
                  <a:sym typeface="+mn-lt"/>
                </a:rPr>
                <a:t>伍</a:t>
              </a:r>
              <a:endParaRPr lang="zh-CN" altLang="en-US" sz="3000">
                <a:ea typeface="楷体" panose="02010609060101010101" pitchFamily="49" charset="-122"/>
                <a:cs typeface="楷体" panose="02010609060101010101" pitchFamily="49" charset="-122"/>
                <a:sym typeface="+mn-lt"/>
              </a:endParaRPr>
            </a:p>
          </p:txBody>
        </p:sp>
        <p:sp>
          <p:nvSpPr>
            <p:cNvPr id="8" name="椭圆 7"/>
            <p:cNvSpPr>
              <a:spLocks noChangeAspect="1"/>
            </p:cNvSpPr>
            <p:nvPr/>
          </p:nvSpPr>
          <p:spPr>
            <a:xfrm>
              <a:off x="5544108" y="2340814"/>
              <a:ext cx="633448" cy="633448"/>
            </a:xfrm>
            <a:prstGeom prst="ellipse">
              <a:avLst/>
            </a:prstGeom>
            <a:noFill/>
            <a:ln w="31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noFill/>
                <a:ea typeface="楷体" panose="02010609060101010101" pitchFamily="49" charset="-122"/>
                <a:cs typeface="楷体" panose="02010609060101010101" pitchFamily="49" charset="-122"/>
                <a:sym typeface="+mn-lt"/>
              </a:endParaRPr>
            </a:p>
          </p:txBody>
        </p:sp>
      </p:grpSp>
      <p:sp>
        <p:nvSpPr>
          <p:cNvPr id="9" name="流程图: 联系 14"/>
          <p:cNvSpPr/>
          <p:nvPr/>
        </p:nvSpPr>
        <p:spPr>
          <a:xfrm>
            <a:off x="3381375" y="3152775"/>
            <a:ext cx="261938" cy="261938"/>
          </a:xfrm>
          <a:prstGeom prst="flowChartConnector">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a:ea typeface="楷体" panose="02010609060101010101" pitchFamily="49" charset="-122"/>
              <a:cs typeface="楷体" panose="02010609060101010101" pitchFamily="49" charset="-122"/>
              <a:sym typeface="+mn-lt"/>
            </a:endParaRPr>
          </a:p>
        </p:txBody>
      </p:sp>
      <p:pic>
        <p:nvPicPr>
          <p:cNvPr id="41" name="图片 40"/>
          <p:cNvPicPr>
            <a:picLocks noChangeAspect="1"/>
          </p:cNvPicPr>
          <p:nvPr/>
        </p:nvPicPr>
        <p:blipFill>
          <a:blip r:embed="rId3">
            <a:extLst>
              <a:ext uri="{28A0092B-C50C-407E-A947-70E740481C1C}">
                <a14:useLocalDpi xmlns:a14="http://schemas.microsoft.com/office/drawing/2010/main" val="0"/>
              </a:ext>
            </a:extLst>
          </a:blip>
          <a:srcRect t="40775" b="12438"/>
          <a:stretch>
            <a:fillRect/>
          </a:stretch>
        </p:blipFill>
        <p:spPr>
          <a:xfrm flipH="1">
            <a:off x="343948" y="1557314"/>
            <a:ext cx="2082015" cy="1783619"/>
          </a:xfrm>
          <a:prstGeom prst="rect">
            <a:avLst/>
          </a:prstGeom>
        </p:spPr>
      </p:pic>
      <p:cxnSp>
        <p:nvCxnSpPr>
          <p:cNvPr id="11" name="直接连接符 10"/>
          <p:cNvCxnSpPr/>
          <p:nvPr/>
        </p:nvCxnSpPr>
        <p:spPr>
          <a:xfrm flipV="1">
            <a:off x="3788569" y="3494723"/>
            <a:ext cx="236696" cy="185738"/>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984909" y="2796064"/>
            <a:ext cx="236696" cy="185738"/>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grpSp>
        <p:nvGrpSpPr>
          <p:cNvPr id="17411" name="组合 6"/>
          <p:cNvGrpSpPr/>
          <p:nvPr/>
        </p:nvGrpSpPr>
        <p:grpSpPr>
          <a:xfrm>
            <a:off x="195580" y="426720"/>
            <a:ext cx="2215515" cy="868680"/>
            <a:chOff x="638806" y="522695"/>
            <a:chExt cx="3149846" cy="827514"/>
          </a:xfrm>
        </p:grpSpPr>
        <p:sp>
          <p:nvSpPr>
            <p:cNvPr id="4" name="平行四边形 3"/>
            <p:cNvSpPr/>
            <p:nvPr/>
          </p:nvSpPr>
          <p:spPr>
            <a:xfrm>
              <a:off x="1087982" y="598573"/>
              <a:ext cx="2700670" cy="699576"/>
            </a:xfrm>
            <a:prstGeom prst="parallelogram">
              <a:avLst/>
            </a:prstGeom>
            <a:solidFill>
              <a:srgbClr val="8D5219"/>
            </a:solidFill>
            <a:ln>
              <a:solidFill>
                <a:srgbClr val="9B59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7413" name="Rectangle 18"/>
            <p:cNvSpPr/>
            <p:nvPr/>
          </p:nvSpPr>
          <p:spPr>
            <a:xfrm>
              <a:off x="1720304" y="709949"/>
              <a:ext cx="1859037" cy="514790"/>
            </a:xfrm>
            <a:prstGeom prst="rect">
              <a:avLst/>
            </a:prstGeom>
            <a:noFill/>
            <a:ln w="9525">
              <a:noFill/>
            </a:ln>
          </p:spPr>
          <p:txBody>
            <a:bodyPr wrap="square" lIns="0" tIns="0" rIns="0" bIns="0" anchor="t" anchorCtr="0"/>
            <a:lstStyle/>
            <a:p>
              <a:r>
                <a:rPr lang="zh-CN" altLang="en-US" sz="2400" b="1">
                  <a:solidFill>
                    <a:schemeClr val="bg1"/>
                  </a:solidFill>
                  <a:latin typeface="Times New Roman" panose="02020603050405020304" pitchFamily="18" charset="0"/>
                  <a:ea typeface="微软雅黑" panose="020B0503020204020204" charset="-122"/>
                </a:rPr>
                <a:t>课堂练习</a:t>
              </a:r>
              <a:endParaRPr lang="zh-CN" altLang="en-US" sz="2400" b="1">
                <a:solidFill>
                  <a:schemeClr val="bg1"/>
                </a:solidFill>
                <a:latin typeface="Times New Roman" panose="02020603050405020304" pitchFamily="18" charset="0"/>
                <a:ea typeface="微软雅黑" panose="020B0503020204020204" charset="-122"/>
              </a:endParaRPr>
            </a:p>
            <a:p>
              <a:endParaRPr lang="en-US" altLang="zh-CN" sz="2400">
                <a:solidFill>
                  <a:schemeClr val="bg1"/>
                </a:solidFill>
                <a:latin typeface="Arial" panose="020B0604020202020204" pitchFamily="34" charset="0"/>
                <a:ea typeface="方正姚体" panose="02010601030101010101" pitchFamily="2" charset="-122"/>
              </a:endParaRPr>
            </a:p>
            <a:p>
              <a:endParaRPr lang="en-US" altLang="zh-CN" sz="2400">
                <a:solidFill>
                  <a:schemeClr val="bg1"/>
                </a:solidFill>
                <a:latin typeface="Arial" panose="020B0604020202020204" pitchFamily="34" charset="0"/>
                <a:ea typeface="方正姚体" panose="02010601030101010101" pitchFamily="2" charset="-122"/>
                <a:sym typeface="Arial" panose="020B0604020202020204" pitchFamily="34" charset="0"/>
              </a:endParaRPr>
            </a:p>
          </p:txBody>
        </p:sp>
        <p:grpSp>
          <p:nvGrpSpPr>
            <p:cNvPr id="17414" name="组合 10"/>
            <p:cNvGrpSpPr/>
            <p:nvPr/>
          </p:nvGrpSpPr>
          <p:grpSpPr>
            <a:xfrm>
              <a:off x="638806" y="522695"/>
              <a:ext cx="898353" cy="827514"/>
              <a:chOff x="2068545" y="2690254"/>
              <a:chExt cx="2199969" cy="2026492"/>
            </a:xfrm>
          </p:grpSpPr>
          <p:sp>
            <p:nvSpPr>
              <p:cNvPr id="10" name="椭圆 9"/>
              <p:cNvSpPr/>
              <p:nvPr/>
            </p:nvSpPr>
            <p:spPr>
              <a:xfrm>
                <a:off x="2068545" y="2690254"/>
                <a:ext cx="2199969" cy="20264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3" name="椭圆 12"/>
              <p:cNvSpPr/>
              <p:nvPr/>
            </p:nvSpPr>
            <p:spPr bwMode="auto">
              <a:xfrm>
                <a:off x="2263068" y="2807290"/>
                <a:ext cx="1853018" cy="1853016"/>
              </a:xfrm>
              <a:prstGeom prst="ellipse">
                <a:avLst/>
              </a:prstGeom>
              <a:blipFill>
                <a:blip r:embed="rId4"/>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3" tIns="45716" rIns="91433" bIns="45716" numCol="1" rtlCol="0" anchor="t" anchorCtr="0" compatLnSpc="1"/>
              <a:lstStyle/>
              <a:p>
                <a:pPr defTabSz="914400" fontAlgn="base"/>
                <a:endParaRPr lang="zh-CN" altLang="en-US" sz="2700" strike="noStrike" noProof="1">
                  <a:solidFill>
                    <a:schemeClr val="bg1"/>
                  </a:solidFill>
                  <a:latin typeface="微软雅黑" panose="020B0503020204020204" charset="-122"/>
                  <a:ea typeface="微软雅黑" panose="020B0503020204020204" charset="-122"/>
                  <a:cs typeface="+mn-ea"/>
                  <a:sym typeface="+mn-lt"/>
                </a:endParaRPr>
              </a:p>
            </p:txBody>
          </p:sp>
        </p:grpSp>
      </p:gr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1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par>
                                <p:cTn id="25" presetID="1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3799" name="Text Box 7"/>
          <p:cNvSpPr txBox="1"/>
          <p:nvPr/>
        </p:nvSpPr>
        <p:spPr>
          <a:xfrm>
            <a:off x="438150" y="2204720"/>
            <a:ext cx="7142163" cy="558800"/>
          </a:xfrm>
          <a:prstGeom prst="rect">
            <a:avLst/>
          </a:prstGeom>
          <a:noFill/>
          <a:ln w="9525">
            <a:noFill/>
          </a:ln>
        </p:spPr>
        <p:txBody>
          <a:bodyPr>
            <a:spAutoFit/>
          </a:bodyPr>
          <a:lstStyle/>
          <a:p>
            <a:pPr>
              <a:lnSpc>
                <a:spcPct val="95000"/>
              </a:lnSpc>
            </a:pPr>
            <a:r>
              <a:rPr lang="en-US" altLang="zh-CN" sz="3200" b="1">
                <a:latin typeface="楷体_GB2312" pitchFamily="49" charset="-122"/>
                <a:ea typeface="楷体_GB2312" pitchFamily="49" charset="-122"/>
              </a:rPr>
              <a:t>  </a:t>
            </a:r>
            <a:endParaRPr lang="zh-CN" altLang="en-US" sz="2800" b="1">
              <a:solidFill>
                <a:srgbClr val="FF0000"/>
              </a:solidFill>
              <a:latin typeface="Arial" panose="020B0604020202020204" pitchFamily="34" charset="0"/>
              <a:sym typeface="+mn-ea"/>
            </a:endParaRPr>
          </a:p>
        </p:txBody>
      </p:sp>
      <p:sp>
        <p:nvSpPr>
          <p:cNvPr id="2" name="文本框 1"/>
          <p:cNvSpPr txBox="1"/>
          <p:nvPr/>
        </p:nvSpPr>
        <p:spPr>
          <a:xfrm>
            <a:off x="251460" y="1124585"/>
            <a:ext cx="8364220" cy="4655185"/>
          </a:xfrm>
          <a:prstGeom prst="rect">
            <a:avLst/>
          </a:prstGeom>
        </p:spPr>
        <p:txBody>
          <a:bodyPr>
            <a:noAutofit/>
          </a:bodyPr>
          <a:lstStyle/>
          <a:p>
            <a:pPr marL="0" indent="304800" algn="just" defTabSz="266700">
              <a:lnSpc>
                <a:spcPct val="150000"/>
              </a:lnSpc>
              <a:spcBef>
                <a:spcPct val="0"/>
              </a:spcBef>
              <a:spcAft>
                <a:spcPct val="0"/>
              </a:spcAft>
            </a:pPr>
            <a:r>
              <a:rPr lang="en-US" altLang="zh-CN" sz="1800">
                <a:solidFill>
                  <a:schemeClr val="tx1"/>
                </a:solidFill>
                <a:latin typeface="宋体" panose="02010600030101010101" pitchFamily="2" charset="-122"/>
                <a:ea typeface="宋体" panose="02010600030101010101" pitchFamily="2" charset="-122"/>
              </a:rPr>
              <a:t>1</a:t>
            </a:r>
            <a:r>
              <a:rPr lang="zh-CN" altLang="en-US" sz="1800">
                <a:solidFill>
                  <a:schemeClr val="tx1"/>
                </a:solidFill>
                <a:latin typeface="宋体" panose="02010600030101010101" pitchFamily="2" charset="-122"/>
                <a:ea typeface="宋体" panose="02010600030101010101" pitchFamily="2" charset="-122"/>
              </a:rPr>
              <a:t>．下列各项对《氓》的分析，正确的一项是（</a:t>
            </a:r>
            <a:r>
              <a:rPr altLang="en-US" sz="1800">
                <a:solidFill>
                  <a:schemeClr val="tx1"/>
                </a:solidFill>
                <a:latin typeface="宋体" panose="02010600030101010101" pitchFamily="2" charset="-122"/>
                <a:ea typeface="宋体" panose="02010600030101010101" pitchFamily="2" charset="-122"/>
              </a:rPr>
              <a:t>   </a:t>
            </a:r>
            <a:r>
              <a:rPr lang="zh-CN" altLang="en-US" sz="1800">
                <a:solidFill>
                  <a:schemeClr val="tx1"/>
                </a:solidFill>
                <a:latin typeface="宋体" panose="02010600030101010101" pitchFamily="2" charset="-122"/>
                <a:ea typeface="宋体" panose="02010600030101010101" pitchFamily="2" charset="-122"/>
              </a:rPr>
              <a:t>）</a:t>
            </a:r>
            <a:endParaRPr lang="zh-CN" altLang="en-US" sz="1800">
              <a:solidFill>
                <a:schemeClr val="tx1"/>
              </a:solidFill>
              <a:latin typeface="宋体" panose="02010600030101010101" pitchFamily="2" charset="-122"/>
              <a:ea typeface="宋体" panose="02010600030101010101" pitchFamily="2" charset="-122"/>
            </a:endParaRPr>
          </a:p>
          <a:p>
            <a:pPr marL="0" indent="304800" algn="just" defTabSz="266700">
              <a:lnSpc>
                <a:spcPct val="150000"/>
              </a:lnSpc>
              <a:spcBef>
                <a:spcPct val="0"/>
              </a:spcBef>
              <a:spcAft>
                <a:spcPct val="0"/>
              </a:spcAft>
            </a:pPr>
            <a:r>
              <a:rPr lang="en-US" altLang="zh-CN" sz="1800">
                <a:solidFill>
                  <a:schemeClr val="tx1"/>
                </a:solidFill>
                <a:latin typeface="宋体" panose="02010600030101010101" pitchFamily="2" charset="-122"/>
                <a:ea typeface="宋体" panose="02010600030101010101" pitchFamily="2" charset="-122"/>
              </a:rPr>
              <a:t>A</a:t>
            </a:r>
            <a:r>
              <a:rPr lang="zh-CN" altLang="en-US" sz="1800">
                <a:solidFill>
                  <a:schemeClr val="tx1"/>
                </a:solidFill>
                <a:latin typeface="宋体" panose="02010600030101010101" pitchFamily="2" charset="-122"/>
                <a:ea typeface="宋体" panose="02010600030101010101" pitchFamily="2" charset="-122"/>
              </a:rPr>
              <a:t>．《氓》描写一个被遗弃的妇女的不幸遭遇和她对负心人的强烈怨恨，反映了夫权桎梏下妇女的悲惨命运。诗中女主人是个敢爱敢恨、果断坚强的妇女。</a:t>
            </a:r>
            <a:endParaRPr lang="zh-CN" altLang="en-US" sz="1800">
              <a:solidFill>
                <a:schemeClr val="tx1"/>
              </a:solidFill>
              <a:latin typeface="宋体" panose="02010600030101010101" pitchFamily="2" charset="-122"/>
              <a:ea typeface="宋体" panose="02010600030101010101" pitchFamily="2" charset="-122"/>
            </a:endParaRPr>
          </a:p>
          <a:p>
            <a:pPr marL="0" indent="304800" algn="just" defTabSz="266700">
              <a:lnSpc>
                <a:spcPct val="150000"/>
              </a:lnSpc>
              <a:spcBef>
                <a:spcPct val="0"/>
              </a:spcBef>
              <a:spcAft>
                <a:spcPct val="0"/>
              </a:spcAft>
            </a:pPr>
            <a:r>
              <a:rPr lang="en-US" altLang="zh-CN" sz="1800">
                <a:solidFill>
                  <a:schemeClr val="tx1"/>
                </a:solidFill>
                <a:latin typeface="宋体" panose="02010600030101010101" pitchFamily="2" charset="-122"/>
                <a:ea typeface="宋体" panose="02010600030101010101" pitchFamily="2" charset="-122"/>
              </a:rPr>
              <a:t>B</a:t>
            </a:r>
            <a:r>
              <a:rPr lang="zh-CN" altLang="en-US" sz="1800">
                <a:solidFill>
                  <a:schemeClr val="tx1"/>
                </a:solidFill>
                <a:latin typeface="宋体" panose="02010600030101010101" pitchFamily="2" charset="-122"/>
                <a:ea typeface="宋体" panose="02010600030101010101" pitchFamily="2" charset="-122"/>
              </a:rPr>
              <a:t>．《氓》第三章写女主人公对惑于爱情而不能自持的悔恨，运用了《诗经》六义中</a:t>
            </a:r>
            <a:r>
              <a:rPr lang="en-US" altLang="zh-CN" sz="1800">
                <a:solidFill>
                  <a:schemeClr val="tx1"/>
                </a:solidFill>
                <a:latin typeface="宋体" panose="02010600030101010101" pitchFamily="2" charset="-122"/>
                <a:ea typeface="宋体" panose="02010600030101010101" pitchFamily="2" charset="-122"/>
              </a:rPr>
              <a:t>“</a:t>
            </a:r>
            <a:r>
              <a:rPr lang="zh-CN" altLang="en-US" sz="1800">
                <a:solidFill>
                  <a:schemeClr val="tx1"/>
                </a:solidFill>
                <a:latin typeface="宋体" panose="02010600030101010101" pitchFamily="2" charset="-122"/>
                <a:ea typeface="宋体" panose="02010600030101010101" pitchFamily="2" charset="-122"/>
              </a:rPr>
              <a:t>赋</a:t>
            </a:r>
            <a:r>
              <a:rPr lang="en-US" altLang="zh-CN" sz="1800">
                <a:solidFill>
                  <a:schemeClr val="tx1"/>
                </a:solidFill>
                <a:latin typeface="宋体" panose="02010600030101010101" pitchFamily="2" charset="-122"/>
                <a:ea typeface="宋体" panose="02010600030101010101" pitchFamily="2" charset="-122"/>
              </a:rPr>
              <a:t>”</a:t>
            </a:r>
            <a:r>
              <a:rPr lang="zh-CN" altLang="en-US" sz="1800">
                <a:solidFill>
                  <a:schemeClr val="tx1"/>
                </a:solidFill>
                <a:latin typeface="宋体" panose="02010600030101010101" pitchFamily="2" charset="-122"/>
                <a:ea typeface="宋体" panose="02010600030101010101" pitchFamily="2" charset="-122"/>
              </a:rPr>
              <a:t>的手法，自然、贴切而又形象地表达了女主人公对少女的告诫。</a:t>
            </a:r>
            <a:endParaRPr lang="zh-CN" altLang="en-US" sz="1800">
              <a:solidFill>
                <a:schemeClr val="tx1"/>
              </a:solidFill>
              <a:latin typeface="宋体" panose="02010600030101010101" pitchFamily="2" charset="-122"/>
              <a:ea typeface="宋体" panose="02010600030101010101" pitchFamily="2" charset="-122"/>
            </a:endParaRPr>
          </a:p>
          <a:p>
            <a:pPr marL="0" indent="304800" algn="just" defTabSz="266700">
              <a:lnSpc>
                <a:spcPct val="150000"/>
              </a:lnSpc>
              <a:spcBef>
                <a:spcPct val="0"/>
              </a:spcBef>
              <a:spcAft>
                <a:spcPct val="0"/>
              </a:spcAft>
            </a:pPr>
            <a:r>
              <a:rPr lang="en-US" altLang="zh-CN" sz="1800">
                <a:solidFill>
                  <a:schemeClr val="tx1"/>
                </a:solidFill>
                <a:latin typeface="宋体" panose="02010600030101010101" pitchFamily="2" charset="-122"/>
                <a:ea typeface="宋体" panose="02010600030101010101" pitchFamily="2" charset="-122"/>
              </a:rPr>
              <a:t>C</a:t>
            </a:r>
            <a:r>
              <a:rPr lang="zh-CN" altLang="en-US" sz="1800">
                <a:solidFill>
                  <a:schemeClr val="tx1"/>
                </a:solidFill>
                <a:latin typeface="宋体" panose="02010600030101010101" pitchFamily="2" charset="-122"/>
                <a:ea typeface="宋体" panose="02010600030101010101" pitchFamily="2" charset="-122"/>
              </a:rPr>
              <a:t>．《氓》的男主人公是一个卑鄙、无信的伪君子形象，他趁着卖布的机会，诱骗对她一见钟情的女主人公与之约定婚期，后又无情地把她抛弃。</a:t>
            </a:r>
            <a:endParaRPr lang="zh-CN" altLang="en-US" sz="1800">
              <a:solidFill>
                <a:schemeClr val="tx1"/>
              </a:solidFill>
              <a:latin typeface="宋体" panose="02010600030101010101" pitchFamily="2" charset="-122"/>
              <a:ea typeface="宋体" panose="02010600030101010101" pitchFamily="2" charset="-122"/>
            </a:endParaRPr>
          </a:p>
          <a:p>
            <a:pPr marL="0" indent="304800" algn="just" defTabSz="266700">
              <a:lnSpc>
                <a:spcPct val="150000"/>
              </a:lnSpc>
              <a:spcBef>
                <a:spcPct val="0"/>
              </a:spcBef>
              <a:spcAft>
                <a:spcPct val="0"/>
              </a:spcAft>
            </a:pPr>
            <a:r>
              <a:rPr lang="en-US" altLang="zh-CN" sz="1800">
                <a:solidFill>
                  <a:schemeClr val="tx1"/>
                </a:solidFill>
                <a:latin typeface="宋体" panose="02010600030101010101" pitchFamily="2" charset="-122"/>
                <a:ea typeface="宋体" panose="02010600030101010101" pitchFamily="2" charset="-122"/>
              </a:rPr>
              <a:t>D</a:t>
            </a:r>
            <a:r>
              <a:rPr lang="zh-CN" altLang="en-US" sz="1800">
                <a:solidFill>
                  <a:schemeClr val="tx1"/>
                </a:solidFill>
                <a:latin typeface="宋体" panose="02010600030101010101" pitchFamily="2" charset="-122"/>
                <a:ea typeface="宋体" panose="02010600030101010101" pitchFamily="2" charset="-122"/>
              </a:rPr>
              <a:t>．《氓》这首诗综合运用叙述、议论、抒情等多种表达方式，蕴含着强烈的感情，是带有自叙传性质的抒情长诗，也是我国浪漫主义抒情诗歌的源头。</a:t>
            </a:r>
            <a:endParaRPr lang="zh-CN" altLang="en-US" sz="1800">
              <a:solidFill>
                <a:schemeClr val="tx1"/>
              </a:solidFill>
              <a:latin typeface="宋体" panose="02010600030101010101" pitchFamily="2" charset="-122"/>
              <a:ea typeface="宋体" panose="02010600030101010101" pitchFamily="2" charset="-122"/>
            </a:endParaRPr>
          </a:p>
        </p:txBody>
      </p:sp>
      <p:sp>
        <p:nvSpPr>
          <p:cNvPr id="6" name="线形标注 1 5"/>
          <p:cNvSpPr/>
          <p:nvPr>
            <p:custDataLst>
              <p:tags r:id="rId2"/>
            </p:custDataLst>
          </p:nvPr>
        </p:nvSpPr>
        <p:spPr>
          <a:xfrm>
            <a:off x="438150" y="4653280"/>
            <a:ext cx="7973695" cy="1822450"/>
          </a:xfrm>
          <a:prstGeom prst="borderCallout1">
            <a:avLst>
              <a:gd name="adj1" fmla="val 54263"/>
              <a:gd name="adj2" fmla="val 4701"/>
              <a:gd name="adj3" fmla="val 49416"/>
              <a:gd name="adj4" fmla="val 472"/>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l" fontAlgn="auto">
              <a:lnSpc>
                <a:spcPct val="150000"/>
              </a:lnSpc>
            </a:pPr>
            <a:r>
              <a:rPr lang="en-US" altLang="zh-CN" sz="1800">
                <a:latin typeface="微软雅黑" panose="020B0503020204020204" charset="-122"/>
                <a:ea typeface="微软雅黑" panose="020B0503020204020204" charset="-122"/>
                <a:cs typeface="微软雅黑" panose="020B0503020204020204" charset="-122"/>
                <a:sym typeface="+mn-ea"/>
              </a:rPr>
              <a:t> </a:t>
            </a:r>
            <a:r>
              <a:rPr lang="en-US" altLang="zh-CN" sz="2000">
                <a:latin typeface="微软雅黑" panose="020B0503020204020204" charset="-122"/>
                <a:ea typeface="微软雅黑" panose="020B0503020204020204" charset="-122"/>
                <a:cs typeface="微软雅黑" panose="020B0503020204020204" charset="-122"/>
                <a:sym typeface="+mn-ea"/>
              </a:rPr>
              <a:t>A     B.</a:t>
            </a:r>
            <a:r>
              <a:rPr lang="zh-CN" altLang="en-US" sz="2000">
                <a:latin typeface="微软雅黑" panose="020B0503020204020204" charset="-122"/>
                <a:ea typeface="微软雅黑" panose="020B0503020204020204" charset="-122"/>
                <a:cs typeface="微软雅黑" panose="020B0503020204020204" charset="-122"/>
                <a:sym typeface="+mn-ea"/>
              </a:rPr>
              <a:t>第三章中最典型的手法是比兴。</a:t>
            </a:r>
            <a:endParaRPr lang="zh-CN" altLang="en-US" sz="2000">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pPr>
            <a:r>
              <a:rPr lang="en-US" altLang="zh-CN" sz="2000">
                <a:latin typeface="微软雅黑" panose="020B0503020204020204" charset="-122"/>
                <a:ea typeface="微软雅黑" panose="020B0503020204020204" charset="-122"/>
                <a:cs typeface="微软雅黑" panose="020B0503020204020204" charset="-122"/>
                <a:sym typeface="+mn-ea"/>
              </a:rPr>
              <a:t>C.“</a:t>
            </a:r>
            <a:r>
              <a:rPr lang="zh-CN" altLang="en-US" sz="2000">
                <a:latin typeface="微软雅黑" panose="020B0503020204020204" charset="-122"/>
                <a:ea typeface="微软雅黑" panose="020B0503020204020204" charset="-122"/>
                <a:cs typeface="微软雅黑" panose="020B0503020204020204" charset="-122"/>
                <a:sym typeface="+mn-ea"/>
              </a:rPr>
              <a:t>诱骗</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说法不够准确，刚开始时，氓是喜欢女主人公的，是后来才不喜欢了。</a:t>
            </a:r>
            <a:r>
              <a:rPr lang="en-US" altLang="zh-CN" sz="2000">
                <a:latin typeface="微软雅黑" panose="020B0503020204020204" charset="-122"/>
                <a:ea typeface="微软雅黑" panose="020B0503020204020204" charset="-122"/>
                <a:cs typeface="微软雅黑" panose="020B0503020204020204" charset="-122"/>
                <a:sym typeface="+mn-ea"/>
              </a:rPr>
              <a:t>D.</a:t>
            </a:r>
            <a:r>
              <a:rPr lang="zh-CN" altLang="en-US" sz="2000">
                <a:latin typeface="微软雅黑" panose="020B0503020204020204" charset="-122"/>
                <a:ea typeface="微软雅黑" panose="020B0503020204020204" charset="-122"/>
                <a:cs typeface="微软雅黑" panose="020B0503020204020204" charset="-122"/>
                <a:sym typeface="+mn-ea"/>
              </a:rPr>
              <a:t>《氓》具有强烈的现实主义。</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grpSp>
        <p:nvGrpSpPr>
          <p:cNvPr id="17411" name="组合 6"/>
          <p:cNvGrpSpPr/>
          <p:nvPr/>
        </p:nvGrpSpPr>
        <p:grpSpPr>
          <a:xfrm>
            <a:off x="195580" y="210185"/>
            <a:ext cx="2215515" cy="868680"/>
            <a:chOff x="638806" y="522695"/>
            <a:chExt cx="3149846" cy="827514"/>
          </a:xfrm>
        </p:grpSpPr>
        <p:sp>
          <p:nvSpPr>
            <p:cNvPr id="4" name="平行四边形 3"/>
            <p:cNvSpPr/>
            <p:nvPr/>
          </p:nvSpPr>
          <p:spPr>
            <a:xfrm>
              <a:off x="1087982" y="598573"/>
              <a:ext cx="2700670" cy="699576"/>
            </a:xfrm>
            <a:prstGeom prst="parallelogram">
              <a:avLst/>
            </a:prstGeom>
            <a:solidFill>
              <a:srgbClr val="8D5219"/>
            </a:solidFill>
            <a:ln>
              <a:solidFill>
                <a:srgbClr val="9B59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7413" name="Rectangle 18"/>
            <p:cNvSpPr/>
            <p:nvPr/>
          </p:nvSpPr>
          <p:spPr>
            <a:xfrm>
              <a:off x="1720304" y="709949"/>
              <a:ext cx="1859037" cy="514790"/>
            </a:xfrm>
            <a:prstGeom prst="rect">
              <a:avLst/>
            </a:prstGeom>
            <a:noFill/>
            <a:ln w="9525">
              <a:noFill/>
            </a:ln>
          </p:spPr>
          <p:txBody>
            <a:bodyPr wrap="square" lIns="0" tIns="0" rIns="0" bIns="0" anchor="t" anchorCtr="0"/>
            <a:lstStyle/>
            <a:p>
              <a:r>
                <a:rPr lang="zh-CN" altLang="en-US" sz="2400" b="1">
                  <a:solidFill>
                    <a:schemeClr val="bg1"/>
                  </a:solidFill>
                  <a:latin typeface="Times New Roman" panose="02020603050405020304" pitchFamily="18" charset="0"/>
                  <a:ea typeface="微软雅黑" panose="020B0503020204020204" charset="-122"/>
                </a:rPr>
                <a:t>课堂练习</a:t>
              </a:r>
              <a:endParaRPr lang="zh-CN" altLang="en-US" sz="2400" b="1">
                <a:solidFill>
                  <a:schemeClr val="bg1"/>
                </a:solidFill>
                <a:latin typeface="Times New Roman" panose="02020603050405020304" pitchFamily="18" charset="0"/>
                <a:ea typeface="微软雅黑" panose="020B0503020204020204" charset="-122"/>
              </a:endParaRPr>
            </a:p>
            <a:p>
              <a:endParaRPr lang="en-US" altLang="zh-CN" sz="2400">
                <a:solidFill>
                  <a:schemeClr val="bg1"/>
                </a:solidFill>
                <a:latin typeface="Arial" panose="020B0604020202020204" pitchFamily="34" charset="0"/>
                <a:ea typeface="方正姚体" panose="02010601030101010101" pitchFamily="2" charset="-122"/>
              </a:endParaRPr>
            </a:p>
            <a:p>
              <a:endParaRPr lang="en-US" altLang="zh-CN" sz="2400">
                <a:solidFill>
                  <a:schemeClr val="bg1"/>
                </a:solidFill>
                <a:latin typeface="Arial" panose="020B0604020202020204" pitchFamily="34" charset="0"/>
                <a:ea typeface="方正姚体" panose="02010601030101010101" pitchFamily="2" charset="-122"/>
                <a:sym typeface="Arial" panose="020B0604020202020204" pitchFamily="34" charset="0"/>
              </a:endParaRPr>
            </a:p>
          </p:txBody>
        </p:sp>
        <p:grpSp>
          <p:nvGrpSpPr>
            <p:cNvPr id="17414" name="组合 10"/>
            <p:cNvGrpSpPr/>
            <p:nvPr/>
          </p:nvGrpSpPr>
          <p:grpSpPr>
            <a:xfrm>
              <a:off x="638806" y="522695"/>
              <a:ext cx="898353" cy="827514"/>
              <a:chOff x="2068545" y="2690254"/>
              <a:chExt cx="2199969" cy="2026492"/>
            </a:xfrm>
          </p:grpSpPr>
          <p:sp>
            <p:nvSpPr>
              <p:cNvPr id="10" name="椭圆 9"/>
              <p:cNvSpPr/>
              <p:nvPr/>
            </p:nvSpPr>
            <p:spPr>
              <a:xfrm>
                <a:off x="2068545" y="2690254"/>
                <a:ext cx="2199969" cy="20264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3" name="椭圆 12"/>
              <p:cNvSpPr/>
              <p:nvPr/>
            </p:nvSpPr>
            <p:spPr bwMode="auto">
              <a:xfrm>
                <a:off x="2263068" y="2807290"/>
                <a:ext cx="1853018" cy="1853016"/>
              </a:xfrm>
              <a:prstGeom prst="ellipse">
                <a:avLst/>
              </a:prstGeom>
              <a:blipFill>
                <a:blip r:embed="rId3"/>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3" tIns="45716" rIns="91433" bIns="45716" numCol="1" rtlCol="0" anchor="t" anchorCtr="0" compatLnSpc="1"/>
              <a:lstStyle/>
              <a:p>
                <a:pPr defTabSz="914400" fontAlgn="base"/>
                <a:endParaRPr lang="zh-CN" altLang="en-US" sz="2700" strike="noStrike" noProof="1">
                  <a:solidFill>
                    <a:schemeClr val="bg1"/>
                  </a:solidFill>
                  <a:latin typeface="微软雅黑" panose="020B0503020204020204" charset="-122"/>
                  <a:ea typeface="微软雅黑" panose="020B0503020204020204" charset="-122"/>
                  <a:cs typeface="+mn-ea"/>
                  <a:sym typeface="+mn-lt"/>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1500"/>
                                  </p:stCondLst>
                                  <p:childTnLst>
                                    <p:set>
                                      <p:cBhvr>
                                        <p:cTn id="6" dur="1" fill="hold">
                                          <p:stCondLst>
                                            <p:cond delay="0"/>
                                          </p:stCondLst>
                                        </p:cTn>
                                        <p:tgtEl>
                                          <p:spTgt spid="33799"/>
                                        </p:tgtEl>
                                        <p:attrNameLst>
                                          <p:attrName>style.visibility</p:attrName>
                                        </p:attrNameLst>
                                      </p:cBhvr>
                                      <p:to>
                                        <p:strVal val="visible"/>
                                      </p:to>
                                    </p:set>
                                    <p:animEffect transition="in" filter="barn(outHorizontal)">
                                      <p:cBhvr>
                                        <p:cTn id="7" dur="500"/>
                                        <p:tgtEl>
                                          <p:spTgt spid="337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79705" y="404495"/>
            <a:ext cx="8502650" cy="5169535"/>
          </a:xfrm>
          <a:prstGeom prst="rect">
            <a:avLst/>
          </a:prstGeom>
        </p:spPr>
        <p:txBody>
          <a:bodyPr wrap="square">
            <a:spAutoFit/>
          </a:bodyPr>
          <a:lstStyle/>
          <a:p>
            <a:pPr marL="0" indent="0" algn="l" defTabSz="266700">
              <a:lnSpc>
                <a:spcPct val="150000"/>
              </a:lnSpc>
              <a:spcBef>
                <a:spcPct val="0"/>
              </a:spcBef>
              <a:spcAft>
                <a:spcPct val="0"/>
              </a:spcAft>
            </a:pPr>
            <a:r>
              <a:rPr lang="en-US" altLang="zh-CN" sz="2000">
                <a:solidFill>
                  <a:schemeClr val="tx1"/>
                </a:solidFill>
                <a:latin typeface="Calibri" panose="020F0502020204030204"/>
                <a:ea typeface="宋体" panose="02010600030101010101" pitchFamily="2" charset="-122"/>
              </a:rPr>
              <a:t>2</a:t>
            </a:r>
            <a:r>
              <a:rPr lang="zh-CN" altLang="en-US" sz="2000">
                <a:solidFill>
                  <a:schemeClr val="tx1"/>
                </a:solidFill>
                <a:latin typeface="宋体" panose="02010600030101010101" pitchFamily="2" charset="-122"/>
                <a:ea typeface="宋体" panose="02010600030101010101" pitchFamily="2" charset="-122"/>
              </a:rPr>
              <a:t>．下列对这首诗理解、赏析不正确的一项是（</a:t>
            </a:r>
            <a:r>
              <a:rPr lang="en-US" altLang="zh-CN" sz="2000">
                <a:solidFill>
                  <a:schemeClr val="tx1"/>
                </a:solidFill>
                <a:latin typeface="Times New Roman" panose="02020603050405020304"/>
                <a:ea typeface="Times New Roman" panose="02020603050405020304"/>
              </a:rPr>
              <a:t>   </a:t>
            </a:r>
            <a:r>
              <a:rPr lang="zh-CN" altLang="en-US" sz="2000">
                <a:solidFill>
                  <a:schemeClr val="tx1"/>
                </a:solidFill>
                <a:latin typeface="宋体" panose="02010600030101010101" pitchFamily="2" charset="-122"/>
                <a:ea typeface="宋体" panose="02010600030101010101" pitchFamily="2" charset="-122"/>
              </a:rPr>
              <a:t>）</a:t>
            </a:r>
            <a:endParaRPr lang="zh-CN" altLang="en-US" sz="2000">
              <a:solidFill>
                <a:schemeClr val="tx1"/>
              </a:solidFill>
              <a:latin typeface="宋体" panose="02010600030101010101" pitchFamily="2" charset="-122"/>
              <a:ea typeface="宋体" panose="02010600030101010101" pitchFamily="2" charset="-122"/>
            </a:endParaRPr>
          </a:p>
          <a:p>
            <a:pPr marL="0" indent="0" algn="l" defTabSz="266700">
              <a:lnSpc>
                <a:spcPct val="150000"/>
              </a:lnSpc>
              <a:spcBef>
                <a:spcPct val="0"/>
              </a:spcBef>
              <a:spcAft>
                <a:spcPct val="0"/>
              </a:spcAft>
            </a:pPr>
            <a:r>
              <a:rPr lang="en-US" altLang="zh-CN" sz="2000">
                <a:solidFill>
                  <a:schemeClr val="tx1"/>
                </a:solidFill>
                <a:latin typeface="Calibri" panose="020F0502020204030204"/>
                <a:ea typeface="宋体" panose="02010600030101010101" pitchFamily="2" charset="-122"/>
              </a:rPr>
              <a:t>A</a:t>
            </a:r>
            <a:r>
              <a:rPr lang="zh-CN" altLang="en-US" sz="2000">
                <a:solidFill>
                  <a:schemeClr val="tx1"/>
                </a:solidFill>
                <a:latin typeface="宋体" panose="02010600030101010101" pitchFamily="2" charset="-122"/>
                <a:ea typeface="宋体" panose="02010600030101010101" pitchFamily="2" charset="-122"/>
              </a:rPr>
              <a:t>．</a:t>
            </a:r>
            <a:r>
              <a:rPr lang="en-US" altLang="zh-CN" sz="2000">
                <a:solidFill>
                  <a:schemeClr val="tx1"/>
                </a:solidFill>
                <a:latin typeface="宋体" panose="02010600030101010101" pitchFamily="2" charset="-122"/>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诗经</a:t>
            </a:r>
            <a:r>
              <a:rPr lang="en-US" altLang="zh-CN" sz="2000">
                <a:solidFill>
                  <a:schemeClr val="tx1"/>
                </a:solidFill>
                <a:latin typeface="宋体" panose="02010600030101010101" pitchFamily="2" charset="-122"/>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是我国最早的诗歌总集。原本只称</a:t>
            </a:r>
            <a:r>
              <a:rPr lang="en-US" altLang="zh-CN" sz="2000">
                <a:solidFill>
                  <a:schemeClr val="tx1"/>
                </a:solidFill>
                <a:latin typeface="宋体" panose="02010600030101010101" pitchFamily="2" charset="-122"/>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诗</a:t>
            </a:r>
            <a:r>
              <a:rPr lang="en-US" altLang="zh-CN" sz="2000">
                <a:solidFill>
                  <a:schemeClr val="tx1"/>
                </a:solidFill>
                <a:latin typeface="宋体" panose="02010600030101010101" pitchFamily="2" charset="-122"/>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，儒家列为经典之一，故称</a:t>
            </a:r>
            <a:r>
              <a:rPr lang="en-US" altLang="zh-CN" sz="2000">
                <a:solidFill>
                  <a:schemeClr val="tx1"/>
                </a:solidFill>
                <a:latin typeface="宋体" panose="02010600030101010101" pitchFamily="2" charset="-122"/>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诗经</a:t>
            </a:r>
            <a:r>
              <a:rPr lang="en-US" altLang="zh-CN" sz="2000">
                <a:solidFill>
                  <a:schemeClr val="tx1"/>
                </a:solidFill>
                <a:latin typeface="宋体" panose="02010600030101010101" pitchFamily="2" charset="-122"/>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a:t>
            </a:r>
            <a:endParaRPr lang="zh-CN" altLang="en-US" sz="2000">
              <a:solidFill>
                <a:schemeClr val="tx1"/>
              </a:solidFill>
              <a:latin typeface="宋体" panose="02010600030101010101" pitchFamily="2" charset="-122"/>
              <a:ea typeface="宋体" panose="02010600030101010101" pitchFamily="2" charset="-122"/>
            </a:endParaRPr>
          </a:p>
          <a:p>
            <a:pPr marL="0" indent="0" algn="l" defTabSz="266700">
              <a:lnSpc>
                <a:spcPct val="150000"/>
              </a:lnSpc>
              <a:spcBef>
                <a:spcPct val="0"/>
              </a:spcBef>
              <a:spcAft>
                <a:spcPct val="0"/>
              </a:spcAft>
            </a:pPr>
            <a:r>
              <a:rPr lang="en-US" altLang="zh-CN" sz="2000">
                <a:solidFill>
                  <a:schemeClr val="tx1"/>
                </a:solidFill>
                <a:latin typeface="Calibri" panose="020F0502020204030204"/>
                <a:ea typeface="宋体" panose="02010600030101010101" pitchFamily="2" charset="-122"/>
              </a:rPr>
              <a:t>B</a:t>
            </a:r>
            <a:r>
              <a:rPr lang="zh-CN" altLang="en-US" sz="2000">
                <a:solidFill>
                  <a:schemeClr val="tx1"/>
                </a:solidFill>
                <a:latin typeface="宋体" panose="02010600030101010101" pitchFamily="2" charset="-122"/>
                <a:ea typeface="宋体" panose="02010600030101010101" pitchFamily="2" charset="-122"/>
              </a:rPr>
              <a:t>．</a:t>
            </a:r>
            <a:r>
              <a:rPr lang="en-US" altLang="zh-CN" sz="2000">
                <a:solidFill>
                  <a:schemeClr val="tx1"/>
                </a:solidFill>
                <a:latin typeface="宋体" panose="02010600030101010101" pitchFamily="2" charset="-122"/>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氓</a:t>
            </a:r>
            <a:r>
              <a:rPr lang="en-US" altLang="zh-CN" sz="2000">
                <a:solidFill>
                  <a:schemeClr val="tx1"/>
                </a:solidFill>
                <a:latin typeface="宋体" panose="02010600030101010101" pitchFamily="2" charset="-122"/>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的三、四章用了比兴的手法，用桑叶嫩绿到枯黄这一自然现象来对照女主人公的恋爱生活由幸福而至痛苦的变化，形象鲜明，激发读者联想。</a:t>
            </a:r>
            <a:endParaRPr lang="zh-CN" altLang="en-US" sz="2000">
              <a:solidFill>
                <a:schemeClr val="tx1"/>
              </a:solidFill>
              <a:latin typeface="宋体" panose="02010600030101010101" pitchFamily="2" charset="-122"/>
              <a:ea typeface="宋体" panose="02010600030101010101" pitchFamily="2" charset="-122"/>
            </a:endParaRPr>
          </a:p>
          <a:p>
            <a:pPr marL="0" indent="0" algn="l" defTabSz="266700">
              <a:lnSpc>
                <a:spcPct val="150000"/>
              </a:lnSpc>
              <a:spcBef>
                <a:spcPct val="0"/>
              </a:spcBef>
              <a:spcAft>
                <a:spcPct val="0"/>
              </a:spcAft>
            </a:pPr>
            <a:r>
              <a:rPr lang="en-US" altLang="zh-CN" sz="2000">
                <a:solidFill>
                  <a:schemeClr val="tx1"/>
                </a:solidFill>
                <a:latin typeface="Calibri" panose="020F0502020204030204"/>
                <a:ea typeface="宋体" panose="02010600030101010101" pitchFamily="2" charset="-122"/>
              </a:rPr>
              <a:t>C</a:t>
            </a:r>
            <a:r>
              <a:rPr lang="zh-CN" altLang="en-US" sz="2000">
                <a:solidFill>
                  <a:schemeClr val="tx1"/>
                </a:solidFill>
                <a:latin typeface="宋体" panose="02010600030101010101" pitchFamily="2" charset="-122"/>
                <a:ea typeface="宋体" panose="02010600030101010101" pitchFamily="2" charset="-122"/>
              </a:rPr>
              <a:t>．</a:t>
            </a:r>
            <a:r>
              <a:rPr lang="zh-CN" altLang="en-US" sz="2000">
                <a:solidFill>
                  <a:schemeClr val="tx1"/>
                </a:solidFill>
                <a:latin typeface="Calibri" panose="020F0502020204030204"/>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兄弟不知，其笑矣</a:t>
            </a:r>
            <a:r>
              <a:rPr lang="zh-CN" altLang="en-US" sz="2000">
                <a:solidFill>
                  <a:schemeClr val="tx1"/>
                </a:solidFill>
                <a:latin typeface="Calibri" panose="020F0502020204030204"/>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，说明女主人公面对婚姻不幸的痛苦还无法向亲人倾诉，只能一个人暗暗地忍受。</a:t>
            </a:r>
            <a:endParaRPr lang="zh-CN" altLang="en-US" sz="2000">
              <a:solidFill>
                <a:schemeClr val="tx1"/>
              </a:solidFill>
              <a:latin typeface="宋体" panose="02010600030101010101" pitchFamily="2" charset="-122"/>
              <a:ea typeface="宋体" panose="02010600030101010101" pitchFamily="2" charset="-122"/>
            </a:endParaRPr>
          </a:p>
          <a:p>
            <a:pPr marL="0" indent="0" algn="l" defTabSz="266700">
              <a:lnSpc>
                <a:spcPct val="150000"/>
              </a:lnSpc>
              <a:spcBef>
                <a:spcPct val="0"/>
              </a:spcBef>
              <a:spcAft>
                <a:spcPct val="0"/>
              </a:spcAft>
            </a:pPr>
            <a:r>
              <a:rPr lang="en-US" altLang="zh-CN" sz="2000">
                <a:solidFill>
                  <a:schemeClr val="tx1"/>
                </a:solidFill>
                <a:latin typeface="Calibri" panose="020F0502020204030204"/>
                <a:ea typeface="宋体" panose="02010600030101010101" pitchFamily="2" charset="-122"/>
              </a:rPr>
              <a:t>D</a:t>
            </a:r>
            <a:r>
              <a:rPr lang="zh-CN" altLang="en-US" sz="2000">
                <a:solidFill>
                  <a:schemeClr val="tx1"/>
                </a:solidFill>
                <a:latin typeface="宋体" panose="02010600030101010101" pitchFamily="2" charset="-122"/>
                <a:ea typeface="宋体" panose="02010600030101010101" pitchFamily="2" charset="-122"/>
              </a:rPr>
              <a:t>．诗中的女主人公明明知道这样一个爱情定律：</a:t>
            </a:r>
            <a:r>
              <a:rPr lang="zh-CN" altLang="en-US" sz="2000">
                <a:solidFill>
                  <a:schemeClr val="tx1"/>
                </a:solidFill>
                <a:latin typeface="Calibri" panose="020F0502020204030204"/>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士之耽兮，犹可说也。女之耽兮，不可说也！</a:t>
            </a:r>
            <a:r>
              <a:rPr lang="zh-CN" altLang="en-US" sz="2000">
                <a:solidFill>
                  <a:schemeClr val="tx1"/>
                </a:solidFill>
                <a:latin typeface="Calibri" panose="020F0502020204030204"/>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可是她还是沉迷于爱情之中，与</a:t>
            </a:r>
            <a:r>
              <a:rPr lang="zh-CN" altLang="en-US" sz="2000">
                <a:solidFill>
                  <a:schemeClr val="tx1"/>
                </a:solidFill>
                <a:latin typeface="Calibri" panose="020F0502020204030204"/>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氓</a:t>
            </a:r>
            <a:r>
              <a:rPr lang="zh-CN" altLang="en-US" sz="2000">
                <a:solidFill>
                  <a:schemeClr val="tx1"/>
                </a:solidFill>
                <a:latin typeface="Calibri" panose="020F0502020204030204"/>
                <a:ea typeface="宋体" panose="02010600030101010101" pitchFamily="2" charset="-122"/>
              </a:rPr>
              <a:t>”</a:t>
            </a:r>
            <a:r>
              <a:rPr lang="zh-CN" altLang="en-US" sz="2000">
                <a:solidFill>
                  <a:schemeClr val="tx1"/>
                </a:solidFill>
                <a:latin typeface="宋体" panose="02010600030101010101" pitchFamily="2" charset="-122"/>
                <a:ea typeface="宋体" panose="02010600030101010101" pitchFamily="2" charset="-122"/>
              </a:rPr>
              <a:t>结婚，最后境遇悲惨。</a:t>
            </a:r>
            <a:endParaRPr lang="zh-CN" altLang="en-US" sz="2000">
              <a:solidFill>
                <a:schemeClr val="tx1"/>
              </a:solidFill>
              <a:latin typeface="宋体" panose="02010600030101010101" pitchFamily="2" charset="-122"/>
              <a:ea typeface="宋体" panose="02010600030101010101" pitchFamily="2" charset="-122"/>
            </a:endParaRPr>
          </a:p>
        </p:txBody>
      </p:sp>
      <p:sp>
        <p:nvSpPr>
          <p:cNvPr id="6" name="线形标注 1 5"/>
          <p:cNvSpPr/>
          <p:nvPr>
            <p:custDataLst>
              <p:tags r:id="rId2"/>
            </p:custDataLst>
          </p:nvPr>
        </p:nvSpPr>
        <p:spPr>
          <a:xfrm>
            <a:off x="1331595" y="5373370"/>
            <a:ext cx="6860540" cy="1162685"/>
          </a:xfrm>
          <a:prstGeom prst="borderCallout1">
            <a:avLst>
              <a:gd name="adj1" fmla="val 54263"/>
              <a:gd name="adj2" fmla="val 4701"/>
              <a:gd name="adj3" fmla="val 49416"/>
              <a:gd name="adj4" fmla="val 472"/>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l" fontAlgn="auto">
              <a:lnSpc>
                <a:spcPct val="150000"/>
              </a:lnSpc>
            </a:pPr>
            <a:r>
              <a:rPr lang="en-US" altLang="zh-CN" sz="1800">
                <a:latin typeface="微软雅黑" panose="020B0503020204020204" charset="-122"/>
                <a:ea typeface="微软雅黑" panose="020B0503020204020204" charset="-122"/>
                <a:cs typeface="微软雅黑" panose="020B0503020204020204" charset="-122"/>
                <a:sym typeface="+mn-ea"/>
              </a:rPr>
              <a:t> </a:t>
            </a:r>
            <a:r>
              <a:rPr lang="en-US" altLang="zh-CN" sz="2000">
                <a:latin typeface="微软雅黑" panose="020B0503020204020204" charset="-122"/>
                <a:ea typeface="微软雅黑" panose="020B0503020204020204" charset="-122"/>
                <a:cs typeface="微软雅黑" panose="020B0503020204020204" charset="-122"/>
                <a:sym typeface="+mn-ea"/>
              </a:rPr>
              <a:t>D    </a:t>
            </a:r>
            <a:r>
              <a:rPr lang="zh-CN" altLang="en-US" sz="2000">
                <a:latin typeface="微软雅黑" panose="020B0503020204020204" charset="-122"/>
                <a:ea typeface="微软雅黑" panose="020B0503020204020204" charset="-122"/>
                <a:cs typeface="微软雅黑" panose="020B0503020204020204" charset="-122"/>
                <a:sym typeface="+mn-ea"/>
              </a:rPr>
              <a:t>女主人公是结婚之后才得出第三章的痛苦教训，不是早就知道的。</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3799" name="Text Box 7"/>
          <p:cNvSpPr txBox="1"/>
          <p:nvPr/>
        </p:nvSpPr>
        <p:spPr>
          <a:xfrm>
            <a:off x="438150" y="2204720"/>
            <a:ext cx="7142163" cy="558800"/>
          </a:xfrm>
          <a:prstGeom prst="rect">
            <a:avLst/>
          </a:prstGeom>
          <a:noFill/>
          <a:ln w="9525">
            <a:noFill/>
          </a:ln>
        </p:spPr>
        <p:txBody>
          <a:bodyPr>
            <a:spAutoFit/>
          </a:bodyPr>
          <a:lstStyle/>
          <a:p>
            <a:pPr>
              <a:lnSpc>
                <a:spcPct val="95000"/>
              </a:lnSpc>
            </a:pPr>
            <a:r>
              <a:rPr lang="en-US" altLang="zh-CN" sz="3200" b="1">
                <a:latin typeface="楷体_GB2312" pitchFamily="49" charset="-122"/>
                <a:ea typeface="楷体_GB2312" pitchFamily="49" charset="-122"/>
              </a:rPr>
              <a:t>  </a:t>
            </a:r>
            <a:endParaRPr lang="zh-CN" altLang="en-US" sz="2800" b="1">
              <a:solidFill>
                <a:srgbClr val="FF0000"/>
              </a:solidFill>
              <a:latin typeface="Arial" panose="020B0604020202020204" pitchFamily="34" charset="0"/>
              <a:sym typeface="+mn-ea"/>
            </a:endParaRPr>
          </a:p>
        </p:txBody>
      </p:sp>
      <p:sp>
        <p:nvSpPr>
          <p:cNvPr id="2" name="文本框 1"/>
          <p:cNvSpPr txBox="1"/>
          <p:nvPr/>
        </p:nvSpPr>
        <p:spPr>
          <a:xfrm>
            <a:off x="251460" y="361315"/>
            <a:ext cx="8088630" cy="1367155"/>
          </a:xfrm>
          <a:prstGeom prst="rect">
            <a:avLst/>
          </a:prstGeom>
        </p:spPr>
        <p:txBody>
          <a:bodyPr>
            <a:noAutofit/>
          </a:bodyPr>
          <a:lstStyle/>
          <a:p>
            <a:pPr marL="0" indent="304800" algn="just" defTabSz="266700">
              <a:lnSpc>
                <a:spcPct val="150000"/>
              </a:lnSpc>
              <a:spcBef>
                <a:spcPct val="0"/>
              </a:spcBef>
              <a:spcAft>
                <a:spcPct val="0"/>
              </a:spcAft>
            </a:pPr>
            <a:r>
              <a:rPr lang="en-US" altLang="zh-CN" sz="2800">
                <a:solidFill>
                  <a:schemeClr val="tx1"/>
                </a:solidFill>
                <a:latin typeface="宋体" panose="02010600030101010101" pitchFamily="2" charset="-122"/>
                <a:ea typeface="宋体" panose="02010600030101010101" pitchFamily="2" charset="-122"/>
              </a:rPr>
              <a:t>3</a:t>
            </a:r>
            <a:r>
              <a:rPr lang="zh-CN" altLang="en-US" sz="2800">
                <a:solidFill>
                  <a:schemeClr val="tx1"/>
                </a:solidFill>
                <a:latin typeface="宋体" panose="02010600030101010101" pitchFamily="2" charset="-122"/>
                <a:ea typeface="宋体" panose="02010600030101010101" pitchFamily="2" charset="-122"/>
              </a:rPr>
              <a:t>．《氓》中运用了大量的对比来表现人物性格，试作简要分析。</a:t>
            </a:r>
            <a:endParaRPr lang="zh-CN" altLang="en-US" sz="2800">
              <a:solidFill>
                <a:schemeClr val="tx1"/>
              </a:solidFill>
              <a:latin typeface="宋体" panose="02010600030101010101" pitchFamily="2" charset="-122"/>
              <a:ea typeface="宋体" panose="02010600030101010101" pitchFamily="2" charset="-122"/>
            </a:endParaRPr>
          </a:p>
        </p:txBody>
      </p:sp>
      <p:sp>
        <p:nvSpPr>
          <p:cNvPr id="3" name="文本框 2"/>
          <p:cNvSpPr txBox="1"/>
          <p:nvPr/>
        </p:nvSpPr>
        <p:spPr>
          <a:xfrm>
            <a:off x="2032000" y="2275523"/>
            <a:ext cx="5080000" cy="337185"/>
          </a:xfrm>
          <a:prstGeom prst="rect">
            <a:avLst/>
          </a:prstGeom>
        </p:spPr>
        <p:txBody>
          <a:bodyPr>
            <a:spAutoFit/>
          </a:bodyPr>
          <a:lstStyle/>
          <a:p>
            <a:pPr marL="0" indent="0" algn="just" defTabSz="266700">
              <a:spcBef>
                <a:spcPct val="0"/>
              </a:spcBef>
              <a:spcAft>
                <a:spcPct val="0"/>
              </a:spcAft>
            </a:pPr>
            <a:endParaRPr lang="zh-CN" altLang="en-US" sz="1600">
              <a:solidFill>
                <a:srgbClr val="FF0000"/>
              </a:solidFill>
              <a:latin typeface="宋体" panose="02010600030101010101" pitchFamily="2" charset="-122"/>
              <a:ea typeface="宋体" panose="02010600030101010101" pitchFamily="2" charset="-122"/>
            </a:endParaRPr>
          </a:p>
        </p:txBody>
      </p:sp>
      <p:sp>
        <p:nvSpPr>
          <p:cNvPr id="6" name="线形标注 1 5"/>
          <p:cNvSpPr/>
          <p:nvPr>
            <p:custDataLst>
              <p:tags r:id="rId2"/>
            </p:custDataLst>
          </p:nvPr>
        </p:nvSpPr>
        <p:spPr>
          <a:xfrm>
            <a:off x="194945" y="2334895"/>
            <a:ext cx="8350250" cy="4140835"/>
          </a:xfrm>
          <a:prstGeom prst="borderCallout1">
            <a:avLst>
              <a:gd name="adj1" fmla="val 54263"/>
              <a:gd name="adj2" fmla="val 4701"/>
              <a:gd name="adj3" fmla="val 49838"/>
              <a:gd name="adj4" fmla="val 1756"/>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indent="0" algn="just" defTabSz="266700">
              <a:spcBef>
                <a:spcPct val="0"/>
              </a:spcBef>
              <a:spcAft>
                <a:spcPct val="0"/>
              </a:spcAft>
            </a:pPr>
            <a:r>
              <a:rPr lang="en-US" altLang="zh-CN" sz="1800">
                <a:latin typeface="微软雅黑" panose="020B0503020204020204" charset="-122"/>
                <a:ea typeface="微软雅黑" panose="020B0503020204020204" charset="-122"/>
                <a:cs typeface="微软雅黑" panose="020B0503020204020204" charset="-122"/>
                <a:sym typeface="+mn-ea"/>
              </a:rPr>
              <a:t> </a:t>
            </a:r>
            <a:r>
              <a:rPr lang="en-US" altLang="zh-CN" sz="2400">
                <a:solidFill>
                  <a:schemeClr val="bg1"/>
                </a:solidFill>
                <a:latin typeface="宋体" panose="02010600030101010101" pitchFamily="2" charset="-122"/>
                <a:ea typeface="宋体" panose="02010600030101010101" pitchFamily="2" charset="-122"/>
                <a:sym typeface="+mn-ea"/>
              </a:rPr>
              <a:t>①</a:t>
            </a:r>
            <a:r>
              <a:rPr lang="zh-CN" altLang="en-US" sz="2400">
                <a:solidFill>
                  <a:schemeClr val="bg1"/>
                </a:solidFill>
                <a:latin typeface="宋体" panose="02010600030101010101" pitchFamily="2" charset="-122"/>
                <a:ea typeface="宋体" panose="02010600030101010101" pitchFamily="2" charset="-122"/>
                <a:sym typeface="+mn-ea"/>
              </a:rPr>
              <a:t>女主人公婚前是“不见复关，泣涕涟涟。既见复关，载笑载言” “总角之宴，言笑晏晏”，表现了她的纯真、热情以及对爱情的渴望；婚后是“ 夙兴夜寐，靡有朝矣” “兄弟不知，咥其笑矣。静言思之，躬自悼矣”，表现了婚后生活的辛苦和遭受的耻辱。</a:t>
            </a:r>
            <a:r>
              <a:rPr lang="en-US" altLang="zh-CN" sz="2400">
                <a:solidFill>
                  <a:schemeClr val="bg1"/>
                </a:solidFill>
                <a:latin typeface="宋体" panose="02010600030101010101" pitchFamily="2" charset="-122"/>
                <a:ea typeface="宋体" panose="02010600030101010101" pitchFamily="2" charset="-122"/>
                <a:sym typeface="+mn-ea"/>
              </a:rPr>
              <a:t>②“ </a:t>
            </a:r>
            <a:r>
              <a:rPr lang="zh-CN" altLang="en-US" sz="2400">
                <a:solidFill>
                  <a:schemeClr val="bg1"/>
                </a:solidFill>
                <a:latin typeface="宋体" panose="02010600030101010101" pitchFamily="2" charset="-122"/>
                <a:ea typeface="宋体" panose="02010600030101010101" pitchFamily="2" charset="-122"/>
                <a:sym typeface="+mn-ea"/>
              </a:rPr>
              <a:t>氓”婚前是“ 氓之蚩蚩” ，婚后是“女也不爽，士贰其行” “士也罔极，二三其德” “言既遂矣，至于暴矣”，突出了他的不专一和粗暴。</a:t>
            </a:r>
            <a:r>
              <a:rPr lang="en-US" altLang="zh-CN" sz="2400">
                <a:solidFill>
                  <a:schemeClr val="bg1"/>
                </a:solidFill>
                <a:latin typeface="宋体" panose="02010600030101010101" pitchFamily="2" charset="-122"/>
                <a:ea typeface="宋体" panose="02010600030101010101" pitchFamily="2" charset="-122"/>
                <a:sym typeface="+mn-ea"/>
              </a:rPr>
              <a:t>③</a:t>
            </a:r>
            <a:r>
              <a:rPr lang="zh-CN" altLang="en-US" sz="2400">
                <a:solidFill>
                  <a:schemeClr val="bg1"/>
                </a:solidFill>
                <a:latin typeface="宋体" panose="02010600030101010101" pitchFamily="2" charset="-122"/>
                <a:ea typeface="宋体" panose="02010600030101010101" pitchFamily="2" charset="-122"/>
                <a:sym typeface="+mn-ea"/>
              </a:rPr>
              <a:t>对比衬托出男女对爱情的不同态度，从而告诫天下女子不要沉溺于爱情之中。</a:t>
            </a:r>
            <a:endParaRPr lang="zh-CN" altLang="en-US" sz="2400">
              <a:solidFill>
                <a:schemeClr val="bg1"/>
              </a:solidFill>
              <a:latin typeface="宋体" panose="02010600030101010101" pitchFamily="2" charset="-122"/>
              <a:ea typeface="宋体" panose="02010600030101010101" pitchFamily="2"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1500"/>
                                  </p:stCondLst>
                                  <p:childTnLst>
                                    <p:set>
                                      <p:cBhvr>
                                        <p:cTn id="6" dur="1" fill="hold">
                                          <p:stCondLst>
                                            <p:cond delay="0"/>
                                          </p:stCondLst>
                                        </p:cTn>
                                        <p:tgtEl>
                                          <p:spTgt spid="33799"/>
                                        </p:tgtEl>
                                        <p:attrNameLst>
                                          <p:attrName>style.visibility</p:attrName>
                                        </p:attrNameLst>
                                      </p:cBhvr>
                                      <p:to>
                                        <p:strVal val="visible"/>
                                      </p:to>
                                    </p:set>
                                    <p:animEffect transition="in" filter="barn(outHorizontal)">
                                      <p:cBhvr>
                                        <p:cTn id="7" dur="500"/>
                                        <p:tgtEl>
                                          <p:spTgt spid="337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53" y="1053465"/>
            <a:ext cx="8445818" cy="4751070"/>
          </a:xfrm>
          <a:prstGeom prst="rect">
            <a:avLst/>
          </a:prstGeom>
        </p:spPr>
      </p:pic>
      <p:pic>
        <p:nvPicPr>
          <p:cNvPr id="3" name="图片 2"/>
          <p:cNvPicPr>
            <a:picLocks noChangeAspect="1"/>
          </p:cNvPicPr>
          <p:nvPr/>
        </p:nvPicPr>
        <p:blipFill>
          <a:blip r:embed="rId3">
            <a:alphaModFix amt="49000"/>
            <a:clrChange>
              <a:clrFrom>
                <a:srgbClr val="C9C9C9">
                  <a:alpha val="80000"/>
                </a:srgbClr>
              </a:clrFrom>
              <a:clrTo>
                <a:srgbClr val="C9C9C9">
                  <a:alpha val="80000"/>
                  <a:alpha val="0"/>
                </a:srgbClr>
              </a:clrTo>
            </a:clrChange>
          </a:blip>
          <a:stretch>
            <a:fillRect/>
          </a:stretch>
        </p:blipFill>
        <p:spPr>
          <a:xfrm>
            <a:off x="-68104" y="2717483"/>
            <a:ext cx="9333548" cy="3285173"/>
          </a:xfrm>
          <a:prstGeom prst="rect">
            <a:avLst/>
          </a:prstGeom>
        </p:spPr>
      </p:pic>
      <p:sp>
        <p:nvSpPr>
          <p:cNvPr id="5" name="流程图: 联系 14"/>
          <p:cNvSpPr/>
          <p:nvPr/>
        </p:nvSpPr>
        <p:spPr>
          <a:xfrm>
            <a:off x="5317808" y="3152775"/>
            <a:ext cx="261938" cy="261938"/>
          </a:xfrm>
          <a:prstGeom prst="flowChartConnector">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a:ea typeface="楷体" panose="02010609060101010101" pitchFamily="49" charset="-122"/>
              <a:cs typeface="楷体" panose="02010609060101010101" pitchFamily="49" charset="-122"/>
              <a:sym typeface="+mn-lt"/>
            </a:endParaRPr>
          </a:p>
        </p:txBody>
      </p:sp>
      <p:grpSp>
        <p:nvGrpSpPr>
          <p:cNvPr id="6" name="组合 5"/>
          <p:cNvGrpSpPr/>
          <p:nvPr/>
        </p:nvGrpSpPr>
        <p:grpSpPr>
          <a:xfrm>
            <a:off x="4004786" y="2756535"/>
            <a:ext cx="951548" cy="951548"/>
            <a:chOff x="5544108" y="2340814"/>
            <a:chExt cx="633448" cy="633448"/>
          </a:xfrm>
        </p:grpSpPr>
        <p:sp>
          <p:nvSpPr>
            <p:cNvPr id="7" name="椭圆 6"/>
            <p:cNvSpPr/>
            <p:nvPr/>
          </p:nvSpPr>
          <p:spPr>
            <a:xfrm>
              <a:off x="5576663" y="2373369"/>
              <a:ext cx="568339" cy="568339"/>
            </a:xfrm>
            <a:prstGeom prst="ellipse">
              <a:avLst/>
            </a:prstGeom>
            <a:solidFill>
              <a:srgbClr val="99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a:ea typeface="楷体" panose="02010609060101010101" pitchFamily="49" charset="-122"/>
                  <a:cs typeface="楷体" panose="02010609060101010101" pitchFamily="49" charset="-122"/>
                  <a:sym typeface="+mn-lt"/>
                </a:rPr>
                <a:t>壹</a:t>
              </a:r>
              <a:endParaRPr lang="zh-CN" altLang="en-US" sz="3000">
                <a:ea typeface="楷体" panose="02010609060101010101" pitchFamily="49" charset="-122"/>
                <a:cs typeface="楷体" panose="02010609060101010101" pitchFamily="49" charset="-122"/>
                <a:sym typeface="+mn-lt"/>
              </a:endParaRPr>
            </a:p>
          </p:txBody>
        </p:sp>
        <p:sp>
          <p:nvSpPr>
            <p:cNvPr id="8" name="椭圆 7"/>
            <p:cNvSpPr>
              <a:spLocks noChangeAspect="1"/>
            </p:cNvSpPr>
            <p:nvPr/>
          </p:nvSpPr>
          <p:spPr>
            <a:xfrm>
              <a:off x="5544108" y="2340814"/>
              <a:ext cx="633448" cy="633448"/>
            </a:xfrm>
            <a:prstGeom prst="ellipse">
              <a:avLst/>
            </a:prstGeom>
            <a:noFill/>
            <a:ln w="31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noFill/>
                <a:ea typeface="楷体" panose="02010609060101010101" pitchFamily="49" charset="-122"/>
                <a:cs typeface="楷体" panose="02010609060101010101" pitchFamily="49" charset="-122"/>
                <a:sym typeface="+mn-lt"/>
              </a:endParaRPr>
            </a:p>
          </p:txBody>
        </p:sp>
      </p:grpSp>
      <p:sp>
        <p:nvSpPr>
          <p:cNvPr id="9" name="流程图: 联系 14"/>
          <p:cNvSpPr/>
          <p:nvPr/>
        </p:nvSpPr>
        <p:spPr>
          <a:xfrm>
            <a:off x="3381375" y="3152775"/>
            <a:ext cx="261938" cy="261938"/>
          </a:xfrm>
          <a:prstGeom prst="flowChartConnector">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a:ea typeface="楷体" panose="02010609060101010101" pitchFamily="49" charset="-122"/>
              <a:cs typeface="楷体" panose="02010609060101010101" pitchFamily="49" charset="-122"/>
              <a:sym typeface="+mn-lt"/>
            </a:endParaRPr>
          </a:p>
        </p:txBody>
      </p:sp>
      <p:pic>
        <p:nvPicPr>
          <p:cNvPr id="41" name="图片 40"/>
          <p:cNvPicPr>
            <a:picLocks noChangeAspect="1"/>
          </p:cNvPicPr>
          <p:nvPr/>
        </p:nvPicPr>
        <p:blipFill>
          <a:blip r:embed="rId4">
            <a:extLst>
              <a:ext uri="{28A0092B-C50C-407E-A947-70E740481C1C}">
                <a14:useLocalDpi xmlns:a14="http://schemas.microsoft.com/office/drawing/2010/main" val="0"/>
              </a:ext>
            </a:extLst>
          </a:blip>
          <a:srcRect t="40775" b="12438"/>
          <a:stretch>
            <a:fillRect/>
          </a:stretch>
        </p:blipFill>
        <p:spPr>
          <a:xfrm flipH="1">
            <a:off x="357918" y="1382054"/>
            <a:ext cx="2082015" cy="1783619"/>
          </a:xfrm>
          <a:prstGeom prst="rect">
            <a:avLst/>
          </a:prstGeom>
        </p:spPr>
      </p:pic>
      <p:cxnSp>
        <p:nvCxnSpPr>
          <p:cNvPr id="11" name="直接连接符 10"/>
          <p:cNvCxnSpPr/>
          <p:nvPr/>
        </p:nvCxnSpPr>
        <p:spPr>
          <a:xfrm flipV="1">
            <a:off x="3788569" y="3494723"/>
            <a:ext cx="236696" cy="185738"/>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984909" y="2796064"/>
            <a:ext cx="236696" cy="185738"/>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grpSp>
        <p:nvGrpSpPr>
          <p:cNvPr id="4" name="组合 6"/>
          <p:cNvGrpSpPr/>
          <p:nvPr/>
        </p:nvGrpSpPr>
        <p:grpSpPr>
          <a:xfrm>
            <a:off x="251460" y="364490"/>
            <a:ext cx="4180205" cy="997558"/>
            <a:chOff x="638806" y="522695"/>
            <a:chExt cx="4012096" cy="1118630"/>
          </a:xfrm>
        </p:grpSpPr>
        <p:sp>
          <p:nvSpPr>
            <p:cNvPr id="10" name="平行四边形 9"/>
            <p:cNvSpPr/>
            <p:nvPr/>
          </p:nvSpPr>
          <p:spPr>
            <a:xfrm>
              <a:off x="1087982" y="598573"/>
              <a:ext cx="2700670" cy="699576"/>
            </a:xfrm>
            <a:prstGeom prst="parallelogram">
              <a:avLst/>
            </a:prstGeom>
            <a:solidFill>
              <a:srgbClr val="8D5219"/>
            </a:solidFill>
            <a:ln>
              <a:solidFill>
                <a:srgbClr val="9B59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3" name="Rectangle 18"/>
            <p:cNvSpPr/>
            <p:nvPr/>
          </p:nvSpPr>
          <p:spPr>
            <a:xfrm>
              <a:off x="1720171" y="709939"/>
              <a:ext cx="2930731" cy="931386"/>
            </a:xfrm>
            <a:prstGeom prst="rect">
              <a:avLst/>
            </a:prstGeom>
            <a:noFill/>
            <a:ln w="9525">
              <a:noFill/>
            </a:ln>
          </p:spPr>
          <p:txBody>
            <a:bodyPr wrap="square" lIns="0" tIns="0" rIns="0" bIns="0" anchor="t" anchorCtr="0">
              <a:spAutoFit/>
            </a:bodyPr>
            <a:lstStyle/>
            <a:p>
              <a:r>
                <a:rPr lang="zh-CN" altLang="en-US" sz="2700">
                  <a:solidFill>
                    <a:schemeClr val="bg1"/>
                  </a:solidFill>
                  <a:latin typeface="隶书" panose="02010509060101010101" pitchFamily="49" charset="-122"/>
                  <a:ea typeface="隶书" panose="02010509060101010101" pitchFamily="49" charset="-122"/>
                  <a:sym typeface="Arial" panose="020B0604020202020204" pitchFamily="34" charset="0"/>
                </a:rPr>
                <a:t>了解《诗经》</a:t>
              </a:r>
              <a:endParaRPr lang="en-US" altLang="zh-CN" sz="2700">
                <a:solidFill>
                  <a:schemeClr val="bg1"/>
                </a:solidFill>
                <a:latin typeface="Arial" panose="020B0604020202020204" pitchFamily="34" charset="0"/>
                <a:ea typeface="方正姚体" panose="02010601030101010101" pitchFamily="2" charset="-122"/>
              </a:endParaRPr>
            </a:p>
            <a:p>
              <a:endParaRPr lang="en-US" altLang="zh-CN" sz="2700">
                <a:solidFill>
                  <a:schemeClr val="bg1"/>
                </a:solidFill>
                <a:latin typeface="Arial" panose="020B0604020202020204" pitchFamily="34" charset="0"/>
                <a:ea typeface="方正姚体" panose="02010601030101010101" pitchFamily="2" charset="-122"/>
                <a:sym typeface="Arial" panose="020B0604020202020204" pitchFamily="34" charset="0"/>
              </a:endParaRPr>
            </a:p>
          </p:txBody>
        </p:sp>
        <p:grpSp>
          <p:nvGrpSpPr>
            <p:cNvPr id="14" name="组合 10"/>
            <p:cNvGrpSpPr/>
            <p:nvPr/>
          </p:nvGrpSpPr>
          <p:grpSpPr>
            <a:xfrm>
              <a:off x="638806" y="522695"/>
              <a:ext cx="898353" cy="827514"/>
              <a:chOff x="2068545" y="2690254"/>
              <a:chExt cx="2199969" cy="2026492"/>
            </a:xfrm>
          </p:grpSpPr>
          <p:sp>
            <p:nvSpPr>
              <p:cNvPr id="15" name="椭圆 14"/>
              <p:cNvSpPr/>
              <p:nvPr/>
            </p:nvSpPr>
            <p:spPr>
              <a:xfrm>
                <a:off x="2068545" y="2690254"/>
                <a:ext cx="2199969" cy="20264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6" name="椭圆 15"/>
              <p:cNvSpPr/>
              <p:nvPr/>
            </p:nvSpPr>
            <p:spPr bwMode="auto">
              <a:xfrm>
                <a:off x="2263068" y="2807290"/>
                <a:ext cx="1853018" cy="1853016"/>
              </a:xfrm>
              <a:prstGeom prst="ellipse">
                <a:avLst/>
              </a:prstGeom>
              <a:blipFill>
                <a:blip r:embed="rId5"/>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3" tIns="45716" rIns="91433" bIns="45716" numCol="1" rtlCol="0" anchor="t" anchorCtr="0" compatLnSpc="1"/>
              <a:lstStyle/>
              <a:p>
                <a:pPr defTabSz="914400" fontAlgn="base"/>
                <a:endParaRPr lang="zh-CN" altLang="en-US" sz="2700" strike="noStrike" noProof="1">
                  <a:solidFill>
                    <a:schemeClr val="bg1"/>
                  </a:solidFill>
                  <a:latin typeface="微软雅黑" panose="020B0503020204020204" charset="-122"/>
                  <a:ea typeface="微软雅黑" panose="020B0503020204020204" charset="-122"/>
                  <a:cs typeface="+mn-ea"/>
                  <a:sym typeface="+mn-lt"/>
                </a:endParaRPr>
              </a:p>
            </p:txBody>
          </p:sp>
        </p:grpSp>
      </p:gr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1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par>
                                <p:cTn id="25" presetID="1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1443" name="灯片编号占位符 3"/>
          <p:cNvSpPr>
            <a:spLocks noGrp="1"/>
          </p:cNvSpPr>
          <p:nvPr>
            <p:ph type="sldNum" sz="quarter" idx="4"/>
          </p:nvPr>
        </p:nvSpPr>
        <p:spPr>
          <a:xfrm>
            <a:off x="6019800" y="6016625"/>
            <a:ext cx="2133600" cy="476250"/>
          </a:xfrm>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pPr>
            <a:fld id="{9A0DB2DC-4C9A-4742-B13C-FB6460FD3503}" type="slidenum">
              <a:rPr lang="en-US" altLang="zh-CN" sz="1400">
                <a:solidFill>
                  <a:srgbClr val="000000"/>
                </a:solidFill>
                <a:latin typeface="Arial" panose="020B0604020202020204" pitchFamily="34" charset="0"/>
              </a:rPr>
            </a:fld>
            <a:endParaRPr lang="en-US" altLang="zh-CN" sz="1400">
              <a:solidFill>
                <a:srgbClr val="000000"/>
              </a:solidFill>
              <a:latin typeface="Arial" panose="020B0604020202020204" pitchFamily="34" charset="0"/>
            </a:endParaRPr>
          </a:p>
        </p:txBody>
      </p:sp>
      <p:sp>
        <p:nvSpPr>
          <p:cNvPr id="61444" name="Text Box 2"/>
          <p:cNvSpPr txBox="1"/>
          <p:nvPr/>
        </p:nvSpPr>
        <p:spPr>
          <a:xfrm>
            <a:off x="762000" y="1249363"/>
            <a:ext cx="7010400" cy="579437"/>
          </a:xfrm>
          <a:prstGeom prst="rect">
            <a:avLst/>
          </a:prstGeom>
          <a:noFill/>
          <a:ln w="12700">
            <a:noFill/>
          </a:ln>
        </p:spPr>
        <p:txBody>
          <a:bodyPr anchor="t" anchorCtr="0">
            <a:spAutoFit/>
          </a:bodyPr>
          <a:lstStyle/>
          <a:p>
            <a:pPr>
              <a:spcBef>
                <a:spcPct val="50000"/>
              </a:spcBef>
              <a:buFontTx/>
            </a:pPr>
            <a:r>
              <a:rPr lang="en-US" altLang="zh-CN" sz="3200" b="1">
                <a:solidFill>
                  <a:srgbClr val="000000"/>
                </a:solidFill>
                <a:latin typeface="Times New Roman" panose="02020603050405020304" pitchFamily="18" charset="0"/>
              </a:rPr>
              <a:t>《</a:t>
            </a:r>
            <a:r>
              <a:rPr lang="zh-CN" altLang="en-US" sz="3200" b="1">
                <a:solidFill>
                  <a:srgbClr val="000000"/>
                </a:solidFill>
                <a:latin typeface="Times New Roman" panose="02020603050405020304" pitchFamily="18" charset="0"/>
                <a:ea typeface="宋体" panose="02010600030101010101" pitchFamily="2" charset="-122"/>
              </a:rPr>
              <a:t>诗经</a:t>
            </a:r>
            <a:r>
              <a:rPr lang="en-US" altLang="zh-CN" sz="3200" b="1">
                <a:solidFill>
                  <a:srgbClr val="000000"/>
                </a:solidFill>
                <a:latin typeface="Times New Roman" panose="02020603050405020304" pitchFamily="18" charset="0"/>
              </a:rPr>
              <a:t>》</a:t>
            </a:r>
            <a:r>
              <a:rPr lang="zh-CN" altLang="en-US" sz="3200" b="1">
                <a:solidFill>
                  <a:srgbClr val="000000"/>
                </a:solidFill>
                <a:latin typeface="Times New Roman" panose="02020603050405020304" pitchFamily="18" charset="0"/>
                <a:ea typeface="宋体" panose="02010600030101010101" pitchFamily="2" charset="-122"/>
              </a:rPr>
              <a:t>是我国               诗歌总集。</a:t>
            </a:r>
            <a:endParaRPr lang="zh-CN" altLang="en-US" sz="3200" b="1">
              <a:solidFill>
                <a:srgbClr val="000000"/>
              </a:solidFill>
              <a:latin typeface="Times New Roman" panose="02020603050405020304" pitchFamily="18" charset="0"/>
              <a:ea typeface="宋体" panose="02010600030101010101" pitchFamily="2" charset="-122"/>
            </a:endParaRPr>
          </a:p>
        </p:txBody>
      </p:sp>
      <p:sp>
        <p:nvSpPr>
          <p:cNvPr id="61445" name="Text Box 3"/>
          <p:cNvSpPr txBox="1"/>
          <p:nvPr/>
        </p:nvSpPr>
        <p:spPr>
          <a:xfrm>
            <a:off x="1295400" y="3306763"/>
            <a:ext cx="7239000" cy="579437"/>
          </a:xfrm>
          <a:prstGeom prst="rect">
            <a:avLst/>
          </a:prstGeom>
          <a:noFill/>
          <a:ln w="12700">
            <a:noFill/>
          </a:ln>
        </p:spPr>
        <p:txBody>
          <a:bodyPr anchor="t" anchorCtr="0">
            <a:spAutoFit/>
          </a:bodyPr>
          <a:lstStyle/>
          <a:p>
            <a:pPr>
              <a:spcBef>
                <a:spcPct val="50000"/>
              </a:spcBef>
              <a:buFontTx/>
            </a:pPr>
            <a:r>
              <a:rPr lang="zh-CN" altLang="en-US" sz="3200" b="1">
                <a:solidFill>
                  <a:srgbClr val="000000"/>
                </a:solidFill>
                <a:latin typeface="Times New Roman" panose="02020603050405020304" pitchFamily="18" charset="0"/>
                <a:ea typeface="宋体" panose="02010600030101010101" pitchFamily="2" charset="-122"/>
              </a:rPr>
              <a:t>内容：</a:t>
            </a:r>
            <a:endParaRPr lang="zh-CN" altLang="en-US" sz="3200" b="1">
              <a:solidFill>
                <a:srgbClr val="000000"/>
              </a:solidFill>
              <a:latin typeface="幼圆" panose="02010509060101010101" pitchFamily="1" charset="-122"/>
              <a:ea typeface="宋体" panose="02010600030101010101" pitchFamily="2" charset="-122"/>
            </a:endParaRPr>
          </a:p>
        </p:txBody>
      </p:sp>
      <p:sp>
        <p:nvSpPr>
          <p:cNvPr id="61446" name="Text Box 4"/>
          <p:cNvSpPr txBox="1"/>
          <p:nvPr/>
        </p:nvSpPr>
        <p:spPr>
          <a:xfrm>
            <a:off x="1295400" y="4449763"/>
            <a:ext cx="7315200" cy="579437"/>
          </a:xfrm>
          <a:prstGeom prst="rect">
            <a:avLst/>
          </a:prstGeom>
          <a:noFill/>
          <a:ln w="12700">
            <a:noFill/>
          </a:ln>
        </p:spPr>
        <p:txBody>
          <a:bodyPr anchor="t" anchorCtr="0">
            <a:spAutoFit/>
          </a:bodyPr>
          <a:lstStyle/>
          <a:p>
            <a:pPr>
              <a:spcBef>
                <a:spcPct val="50000"/>
              </a:spcBef>
              <a:buFontTx/>
            </a:pPr>
            <a:r>
              <a:rPr lang="zh-CN" altLang="en-US" sz="3200" b="1">
                <a:solidFill>
                  <a:srgbClr val="000000"/>
                </a:solidFill>
                <a:latin typeface="Times New Roman" panose="02020603050405020304" pitchFamily="18" charset="0"/>
                <a:ea typeface="宋体" panose="02010600030101010101" pitchFamily="2" charset="-122"/>
              </a:rPr>
              <a:t>形式：</a:t>
            </a:r>
            <a:endParaRPr lang="zh-CN" altLang="en-US" sz="3200" b="1">
              <a:solidFill>
                <a:srgbClr val="000000"/>
              </a:solidFill>
              <a:latin typeface="Times New Roman" panose="02020603050405020304" pitchFamily="18" charset="0"/>
              <a:ea typeface="宋体" panose="02010600030101010101" pitchFamily="2" charset="-122"/>
            </a:endParaRPr>
          </a:p>
        </p:txBody>
      </p:sp>
      <p:sp>
        <p:nvSpPr>
          <p:cNvPr id="61447" name="Text Box 5"/>
          <p:cNvSpPr txBox="1"/>
          <p:nvPr/>
        </p:nvSpPr>
        <p:spPr>
          <a:xfrm>
            <a:off x="1295400" y="3840163"/>
            <a:ext cx="7086600" cy="579437"/>
          </a:xfrm>
          <a:prstGeom prst="rect">
            <a:avLst/>
          </a:prstGeom>
          <a:noFill/>
          <a:ln w="12700">
            <a:noFill/>
          </a:ln>
        </p:spPr>
        <p:txBody>
          <a:bodyPr anchor="t" anchorCtr="0">
            <a:spAutoFit/>
          </a:bodyPr>
          <a:lstStyle/>
          <a:p>
            <a:pPr>
              <a:spcBef>
                <a:spcPct val="50000"/>
              </a:spcBef>
              <a:buFontTx/>
            </a:pPr>
            <a:r>
              <a:rPr lang="zh-CN" altLang="en-US" sz="3200" b="1">
                <a:solidFill>
                  <a:srgbClr val="000000"/>
                </a:solidFill>
                <a:latin typeface="Times New Roman" panose="02020603050405020304" pitchFamily="18" charset="0"/>
                <a:ea typeface="宋体" panose="02010600030101010101" pitchFamily="2" charset="-122"/>
              </a:rPr>
              <a:t>手法：</a:t>
            </a:r>
            <a:endParaRPr lang="zh-CN" altLang="en-US" sz="3200" b="1">
              <a:solidFill>
                <a:srgbClr val="000000"/>
              </a:solidFill>
              <a:latin typeface="幼圆" panose="02010509060101010101" pitchFamily="1" charset="-122"/>
              <a:ea typeface="宋体" panose="02010600030101010101" pitchFamily="2" charset="-122"/>
            </a:endParaRPr>
          </a:p>
        </p:txBody>
      </p:sp>
      <p:sp>
        <p:nvSpPr>
          <p:cNvPr id="61448" name="Text Box 6"/>
          <p:cNvSpPr txBox="1"/>
          <p:nvPr/>
        </p:nvSpPr>
        <p:spPr>
          <a:xfrm>
            <a:off x="990600" y="2011363"/>
            <a:ext cx="7543800" cy="584200"/>
          </a:xfrm>
          <a:prstGeom prst="rect">
            <a:avLst/>
          </a:prstGeom>
          <a:noFill/>
          <a:ln w="12700">
            <a:noFill/>
          </a:ln>
        </p:spPr>
        <p:txBody>
          <a:bodyPr wrap="square" anchor="t" anchorCtr="0">
            <a:spAutoFit/>
          </a:bodyPr>
          <a:lstStyle/>
          <a:p>
            <a:pPr>
              <a:spcBef>
                <a:spcPct val="50000"/>
              </a:spcBef>
              <a:buFontTx/>
            </a:pPr>
            <a:r>
              <a:rPr lang="zh-CN" altLang="en-US" sz="3200" b="1">
                <a:solidFill>
                  <a:srgbClr val="000000"/>
                </a:solidFill>
                <a:latin typeface="幼圆" panose="02010509060101010101" pitchFamily="1" charset="-122"/>
                <a:ea typeface="宋体" panose="02010600030101010101" pitchFamily="2" charset="-122"/>
              </a:rPr>
              <a:t>收入             时期的诗歌     首。</a:t>
            </a:r>
            <a:endParaRPr lang="zh-CN" altLang="en-US" sz="3200" b="1">
              <a:solidFill>
                <a:srgbClr val="000000"/>
              </a:solidFill>
              <a:latin typeface="幼圆" panose="02010509060101010101" pitchFamily="1" charset="-122"/>
              <a:ea typeface="宋体" panose="02010600030101010101" pitchFamily="2" charset="-122"/>
            </a:endParaRPr>
          </a:p>
        </p:txBody>
      </p:sp>
      <p:sp>
        <p:nvSpPr>
          <p:cNvPr id="61449" name="Text Box 7"/>
          <p:cNvSpPr txBox="1"/>
          <p:nvPr/>
        </p:nvSpPr>
        <p:spPr>
          <a:xfrm>
            <a:off x="1028700" y="2620963"/>
            <a:ext cx="7124700" cy="579437"/>
          </a:xfrm>
          <a:prstGeom prst="rect">
            <a:avLst/>
          </a:prstGeom>
          <a:noFill/>
          <a:ln w="12700">
            <a:noFill/>
          </a:ln>
        </p:spPr>
        <p:txBody>
          <a:bodyPr anchor="t" anchorCtr="0">
            <a:spAutoFit/>
          </a:bodyPr>
          <a:lstStyle/>
          <a:p>
            <a:pPr>
              <a:spcBef>
                <a:spcPct val="50000"/>
              </a:spcBef>
              <a:buFontTx/>
            </a:pPr>
            <a:r>
              <a:rPr lang="zh-CN" altLang="en-US" sz="3200" b="1">
                <a:solidFill>
                  <a:srgbClr val="000000"/>
                </a:solidFill>
                <a:latin typeface="Times New Roman" panose="02020603050405020304" pitchFamily="18" charset="0"/>
                <a:ea typeface="宋体" panose="02010600030101010101" pitchFamily="2" charset="-122"/>
              </a:rPr>
              <a:t>汉以前被称为            或                      。</a:t>
            </a:r>
            <a:endParaRPr lang="zh-CN" altLang="en-US" sz="3200" b="1">
              <a:solidFill>
                <a:srgbClr val="000000"/>
              </a:solidFill>
              <a:latin typeface="Times New Roman" panose="02020603050405020304" pitchFamily="18" charset="0"/>
              <a:ea typeface="宋体" panose="02010600030101010101" pitchFamily="2" charset="-122"/>
            </a:endParaRPr>
          </a:p>
        </p:txBody>
      </p:sp>
      <p:sp>
        <p:nvSpPr>
          <p:cNvPr id="560136" name="AutoShape 8"/>
          <p:cNvSpPr/>
          <p:nvPr/>
        </p:nvSpPr>
        <p:spPr bwMode="auto">
          <a:xfrm>
            <a:off x="1066800" y="3505200"/>
            <a:ext cx="228600" cy="1371600"/>
          </a:xfrm>
          <a:prstGeom prst="leftBrace">
            <a:avLst>
              <a:gd name="adj1" fmla="val 75000"/>
              <a:gd name="adj2" fmla="val 50000"/>
            </a:avLst>
          </a:prstGeom>
          <a:noFill/>
          <a:ln w="28575" cap="sq">
            <a:solidFill>
              <a:srgbClr val="6633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Arial" panose="020B0604020202020204" pitchFamily="34" charset="0"/>
              <a:ea typeface="楷体_GB2312" pitchFamily="49" charset="-122"/>
              <a:cs typeface="+mn-cs"/>
            </a:endParaRPr>
          </a:p>
        </p:txBody>
      </p:sp>
      <p:sp>
        <p:nvSpPr>
          <p:cNvPr id="61451" name="Text Box 9"/>
          <p:cNvSpPr txBox="1"/>
          <p:nvPr/>
        </p:nvSpPr>
        <p:spPr>
          <a:xfrm>
            <a:off x="762000" y="5257800"/>
            <a:ext cx="8153400" cy="584200"/>
          </a:xfrm>
          <a:prstGeom prst="rect">
            <a:avLst/>
          </a:prstGeom>
          <a:noFill/>
          <a:ln w="12700">
            <a:noFill/>
          </a:ln>
        </p:spPr>
        <p:txBody>
          <a:bodyPr anchor="t" anchorCtr="0">
            <a:spAutoFit/>
          </a:bodyPr>
          <a:lstStyle/>
          <a:p>
            <a:pPr>
              <a:spcBef>
                <a:spcPct val="50000"/>
              </a:spcBef>
              <a:buFontTx/>
            </a:pPr>
            <a:r>
              <a:rPr lang="en-US" altLang="zh-CN" sz="3200" b="1">
                <a:solidFill>
                  <a:srgbClr val="000000"/>
                </a:solidFill>
                <a:latin typeface="Times New Roman" panose="02020603050405020304" pitchFamily="18" charset="0"/>
              </a:rPr>
              <a:t>《</a:t>
            </a:r>
            <a:r>
              <a:rPr lang="zh-CN" altLang="en-US" sz="3200" b="1">
                <a:solidFill>
                  <a:srgbClr val="000000"/>
                </a:solidFill>
                <a:latin typeface="Times New Roman" panose="02020603050405020304" pitchFamily="18" charset="0"/>
                <a:ea typeface="宋体" panose="02010600030101010101" pitchFamily="2" charset="-122"/>
              </a:rPr>
              <a:t>诗经</a:t>
            </a:r>
            <a:r>
              <a:rPr lang="en-US" altLang="zh-CN" sz="3200" b="1">
                <a:solidFill>
                  <a:srgbClr val="000000"/>
                </a:solidFill>
                <a:latin typeface="Times New Roman" panose="02020603050405020304" pitchFamily="18" charset="0"/>
              </a:rPr>
              <a:t>》</a:t>
            </a:r>
            <a:r>
              <a:rPr lang="zh-CN" altLang="en-US" sz="3200" b="1">
                <a:solidFill>
                  <a:srgbClr val="000000"/>
                </a:solidFill>
                <a:latin typeface="Times New Roman" panose="02020603050405020304" pitchFamily="18" charset="0"/>
                <a:ea typeface="宋体" panose="02010600030101010101" pitchFamily="2" charset="-122"/>
              </a:rPr>
              <a:t>是我国古典诗歌                   的源头。</a:t>
            </a:r>
            <a:endParaRPr lang="zh-CN" altLang="en-US" sz="3200" b="1">
              <a:solidFill>
                <a:srgbClr val="000000"/>
              </a:solidFill>
              <a:latin typeface="Times New Roman" panose="02020603050405020304" pitchFamily="18" charset="0"/>
              <a:ea typeface="宋体" panose="02010600030101010101" pitchFamily="2" charset="-122"/>
            </a:endParaRPr>
          </a:p>
        </p:txBody>
      </p:sp>
      <p:sp>
        <p:nvSpPr>
          <p:cNvPr id="560138" name="Line 10"/>
          <p:cNvSpPr>
            <a:spLocks noChangeShapeType="1"/>
          </p:cNvSpPr>
          <p:nvPr/>
        </p:nvSpPr>
        <p:spPr bwMode="auto">
          <a:xfrm>
            <a:off x="3810000" y="1752600"/>
            <a:ext cx="1447800" cy="0"/>
          </a:xfrm>
          <a:prstGeom prst="line">
            <a:avLst/>
          </a:prstGeom>
          <a:noFill/>
          <a:ln w="28575" cap="sq">
            <a:solidFill>
              <a:srgbClr val="663300"/>
            </a:solidFill>
            <a:round/>
            <a:headEnd type="none" w="sm" len="sm"/>
            <a:tailEnd type="none" w="sm" len="sm"/>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Arial" panose="020B0604020202020204" pitchFamily="34" charset="0"/>
              <a:ea typeface="楷体_GB2312" pitchFamily="49" charset="-122"/>
              <a:cs typeface="+mn-cs"/>
            </a:endParaRPr>
          </a:p>
        </p:txBody>
      </p:sp>
      <p:sp>
        <p:nvSpPr>
          <p:cNvPr id="560139" name="Line 11"/>
          <p:cNvSpPr>
            <a:spLocks noChangeShapeType="1"/>
          </p:cNvSpPr>
          <p:nvPr/>
        </p:nvSpPr>
        <p:spPr bwMode="auto">
          <a:xfrm>
            <a:off x="6858000" y="2514600"/>
            <a:ext cx="609600" cy="0"/>
          </a:xfrm>
          <a:prstGeom prst="line">
            <a:avLst/>
          </a:prstGeom>
          <a:noFill/>
          <a:ln w="28575" cap="sq">
            <a:solidFill>
              <a:srgbClr val="663300"/>
            </a:solidFill>
            <a:round/>
            <a:headEnd type="none" w="sm" len="sm"/>
            <a:tailEnd type="none" w="sm" len="sm"/>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Arial" panose="020B0604020202020204" pitchFamily="34" charset="0"/>
              <a:ea typeface="楷体_GB2312" pitchFamily="49" charset="-122"/>
              <a:cs typeface="+mn-cs"/>
            </a:endParaRPr>
          </a:p>
        </p:txBody>
      </p:sp>
      <p:sp>
        <p:nvSpPr>
          <p:cNvPr id="560140" name="Line 12"/>
          <p:cNvSpPr>
            <a:spLocks noChangeShapeType="1"/>
          </p:cNvSpPr>
          <p:nvPr/>
        </p:nvSpPr>
        <p:spPr bwMode="auto">
          <a:xfrm>
            <a:off x="3810000" y="3200400"/>
            <a:ext cx="685800" cy="0"/>
          </a:xfrm>
          <a:prstGeom prst="line">
            <a:avLst/>
          </a:prstGeom>
          <a:noFill/>
          <a:ln w="28575" cap="sq">
            <a:solidFill>
              <a:srgbClr val="663300"/>
            </a:solidFill>
            <a:round/>
            <a:headEnd type="none" w="sm" len="sm"/>
            <a:tailEnd type="none" w="sm" len="sm"/>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Arial" panose="020B0604020202020204" pitchFamily="34" charset="0"/>
              <a:ea typeface="楷体_GB2312" pitchFamily="49" charset="-122"/>
              <a:cs typeface="+mn-cs"/>
            </a:endParaRPr>
          </a:p>
        </p:txBody>
      </p:sp>
      <p:sp>
        <p:nvSpPr>
          <p:cNvPr id="560141" name="Line 13"/>
          <p:cNvSpPr>
            <a:spLocks noChangeShapeType="1"/>
          </p:cNvSpPr>
          <p:nvPr/>
        </p:nvSpPr>
        <p:spPr bwMode="auto">
          <a:xfrm>
            <a:off x="5638800" y="3200400"/>
            <a:ext cx="1447800" cy="0"/>
          </a:xfrm>
          <a:prstGeom prst="line">
            <a:avLst/>
          </a:prstGeom>
          <a:noFill/>
          <a:ln w="28575" cap="sq">
            <a:solidFill>
              <a:srgbClr val="663300"/>
            </a:solidFill>
            <a:round/>
            <a:headEnd type="none" w="sm" len="sm"/>
            <a:tailEnd type="none" w="sm" len="sm"/>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Arial" panose="020B0604020202020204" pitchFamily="34" charset="0"/>
              <a:ea typeface="楷体_GB2312" pitchFamily="49" charset="-122"/>
              <a:cs typeface="+mn-cs"/>
            </a:endParaRPr>
          </a:p>
        </p:txBody>
      </p:sp>
      <p:sp>
        <p:nvSpPr>
          <p:cNvPr id="560142" name="Line 14"/>
          <p:cNvSpPr>
            <a:spLocks noChangeShapeType="1"/>
          </p:cNvSpPr>
          <p:nvPr/>
        </p:nvSpPr>
        <p:spPr bwMode="auto">
          <a:xfrm flipV="1">
            <a:off x="2514600" y="3810000"/>
            <a:ext cx="2819400" cy="0"/>
          </a:xfrm>
          <a:prstGeom prst="line">
            <a:avLst/>
          </a:prstGeom>
          <a:noFill/>
          <a:ln w="28575" cap="sq">
            <a:solidFill>
              <a:srgbClr val="663300"/>
            </a:solidFill>
            <a:round/>
            <a:headEnd type="none" w="sm" len="sm"/>
            <a:tailEnd type="none" w="sm" len="sm"/>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Arial" panose="020B0604020202020204" pitchFamily="34" charset="0"/>
              <a:ea typeface="楷体_GB2312" pitchFamily="49" charset="-122"/>
              <a:cs typeface="+mn-cs"/>
            </a:endParaRPr>
          </a:p>
        </p:txBody>
      </p:sp>
      <p:sp>
        <p:nvSpPr>
          <p:cNvPr id="560143" name="Line 15"/>
          <p:cNvSpPr>
            <a:spLocks noChangeShapeType="1"/>
          </p:cNvSpPr>
          <p:nvPr/>
        </p:nvSpPr>
        <p:spPr bwMode="auto">
          <a:xfrm flipV="1">
            <a:off x="5638800" y="5867400"/>
            <a:ext cx="1600200" cy="0"/>
          </a:xfrm>
          <a:prstGeom prst="line">
            <a:avLst/>
          </a:prstGeom>
          <a:noFill/>
          <a:ln w="28575" cap="sq">
            <a:solidFill>
              <a:srgbClr val="663300"/>
            </a:solidFill>
            <a:round/>
            <a:headEnd type="none" w="sm" len="sm"/>
            <a:tailEnd type="none" w="sm" len="sm"/>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Arial" panose="020B0604020202020204" pitchFamily="34" charset="0"/>
              <a:ea typeface="楷体_GB2312" pitchFamily="49" charset="-122"/>
              <a:cs typeface="+mn-cs"/>
            </a:endParaRPr>
          </a:p>
        </p:txBody>
      </p:sp>
      <p:sp>
        <p:nvSpPr>
          <p:cNvPr id="560144" name="Line 16"/>
          <p:cNvSpPr>
            <a:spLocks noChangeShapeType="1"/>
          </p:cNvSpPr>
          <p:nvPr/>
        </p:nvSpPr>
        <p:spPr bwMode="auto">
          <a:xfrm>
            <a:off x="2514600" y="4343400"/>
            <a:ext cx="3048000" cy="0"/>
          </a:xfrm>
          <a:prstGeom prst="line">
            <a:avLst/>
          </a:prstGeom>
          <a:noFill/>
          <a:ln w="28575" cap="sq">
            <a:solidFill>
              <a:srgbClr val="663300"/>
            </a:solidFill>
            <a:round/>
            <a:headEnd type="none" w="sm" len="sm"/>
            <a:tailEnd type="none" w="sm" len="sm"/>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Arial" panose="020B0604020202020204" pitchFamily="34" charset="0"/>
              <a:ea typeface="楷体_GB2312" pitchFamily="49" charset="-122"/>
              <a:cs typeface="+mn-cs"/>
            </a:endParaRPr>
          </a:p>
        </p:txBody>
      </p:sp>
      <p:sp>
        <p:nvSpPr>
          <p:cNvPr id="560145" name="Line 17"/>
          <p:cNvSpPr>
            <a:spLocks noChangeShapeType="1"/>
          </p:cNvSpPr>
          <p:nvPr/>
        </p:nvSpPr>
        <p:spPr bwMode="auto">
          <a:xfrm>
            <a:off x="2590800" y="5029200"/>
            <a:ext cx="3810000" cy="0"/>
          </a:xfrm>
          <a:prstGeom prst="line">
            <a:avLst/>
          </a:prstGeom>
          <a:noFill/>
          <a:ln w="28575" cap="sq">
            <a:solidFill>
              <a:srgbClr val="663300"/>
            </a:solidFill>
            <a:round/>
            <a:headEnd type="none" w="sm" len="sm"/>
            <a:tailEnd type="none" w="sm" len="sm"/>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Arial" panose="020B0604020202020204" pitchFamily="34" charset="0"/>
              <a:ea typeface="楷体_GB2312" pitchFamily="49" charset="-122"/>
              <a:cs typeface="+mn-cs"/>
            </a:endParaRPr>
          </a:p>
        </p:txBody>
      </p:sp>
      <p:sp>
        <p:nvSpPr>
          <p:cNvPr id="560146" name="Line 18"/>
          <p:cNvSpPr>
            <a:spLocks noChangeShapeType="1"/>
          </p:cNvSpPr>
          <p:nvPr/>
        </p:nvSpPr>
        <p:spPr bwMode="auto">
          <a:xfrm flipV="1">
            <a:off x="2057400" y="2514600"/>
            <a:ext cx="2438400" cy="0"/>
          </a:xfrm>
          <a:prstGeom prst="line">
            <a:avLst/>
          </a:prstGeom>
          <a:noFill/>
          <a:ln w="28575" cap="sq">
            <a:solidFill>
              <a:srgbClr val="663300"/>
            </a:solidFill>
            <a:round/>
            <a:headEnd type="none" w="sm" len="sm"/>
            <a:tailEnd type="none" w="sm" len="sm"/>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Arial" panose="020B0604020202020204" pitchFamily="34" charset="0"/>
              <a:ea typeface="楷体_GB2312" pitchFamily="49" charset="-122"/>
              <a:cs typeface="+mn-cs"/>
            </a:endParaRPr>
          </a:p>
        </p:txBody>
      </p:sp>
      <p:sp>
        <p:nvSpPr>
          <p:cNvPr id="560147" name="Oval 19"/>
          <p:cNvSpPr>
            <a:spLocks noChangeArrowheads="1"/>
          </p:cNvSpPr>
          <p:nvPr/>
        </p:nvSpPr>
        <p:spPr bwMode="auto">
          <a:xfrm>
            <a:off x="609600" y="1447800"/>
            <a:ext cx="228600" cy="228600"/>
          </a:xfrm>
          <a:prstGeom prst="ellipse">
            <a:avLst/>
          </a:prstGeom>
          <a:solidFill>
            <a:schemeClr val="accent2"/>
          </a:solidFill>
          <a:ln w="12700" cap="sq">
            <a:no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Arial" panose="020B0604020202020204" pitchFamily="34" charset="0"/>
              <a:ea typeface="楷体_GB2312" pitchFamily="49" charset="-122"/>
              <a:cs typeface="+mn-cs"/>
            </a:endParaRPr>
          </a:p>
        </p:txBody>
      </p:sp>
      <p:sp>
        <p:nvSpPr>
          <p:cNvPr id="560148" name="Oval 20"/>
          <p:cNvSpPr>
            <a:spLocks noChangeArrowheads="1"/>
          </p:cNvSpPr>
          <p:nvPr/>
        </p:nvSpPr>
        <p:spPr bwMode="auto">
          <a:xfrm>
            <a:off x="609600" y="2209800"/>
            <a:ext cx="228600" cy="228600"/>
          </a:xfrm>
          <a:prstGeom prst="ellipse">
            <a:avLst/>
          </a:prstGeom>
          <a:solidFill>
            <a:schemeClr val="accent2"/>
          </a:solidFill>
          <a:ln w="12700" cap="sq">
            <a:no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Arial" panose="020B0604020202020204" pitchFamily="34" charset="0"/>
              <a:ea typeface="楷体_GB2312" pitchFamily="49" charset="-122"/>
              <a:cs typeface="+mn-cs"/>
            </a:endParaRPr>
          </a:p>
        </p:txBody>
      </p:sp>
      <p:sp>
        <p:nvSpPr>
          <p:cNvPr id="560149" name="Oval 21"/>
          <p:cNvSpPr>
            <a:spLocks noChangeArrowheads="1"/>
          </p:cNvSpPr>
          <p:nvPr/>
        </p:nvSpPr>
        <p:spPr bwMode="auto">
          <a:xfrm>
            <a:off x="609600" y="2819400"/>
            <a:ext cx="228600" cy="228600"/>
          </a:xfrm>
          <a:prstGeom prst="ellipse">
            <a:avLst/>
          </a:prstGeom>
          <a:solidFill>
            <a:schemeClr val="accent2"/>
          </a:solidFill>
          <a:ln w="12700" cap="sq">
            <a:no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Arial" panose="020B0604020202020204" pitchFamily="34" charset="0"/>
              <a:ea typeface="楷体_GB2312" pitchFamily="49" charset="-122"/>
              <a:cs typeface="+mn-cs"/>
            </a:endParaRPr>
          </a:p>
        </p:txBody>
      </p:sp>
      <p:sp>
        <p:nvSpPr>
          <p:cNvPr id="560150" name="Oval 22"/>
          <p:cNvSpPr>
            <a:spLocks noChangeArrowheads="1"/>
          </p:cNvSpPr>
          <p:nvPr/>
        </p:nvSpPr>
        <p:spPr bwMode="auto">
          <a:xfrm>
            <a:off x="609600" y="4114800"/>
            <a:ext cx="228600" cy="228600"/>
          </a:xfrm>
          <a:prstGeom prst="ellipse">
            <a:avLst/>
          </a:prstGeom>
          <a:solidFill>
            <a:schemeClr val="accent2"/>
          </a:solidFill>
          <a:ln w="12700" cap="sq">
            <a:no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Arial" panose="020B0604020202020204" pitchFamily="34" charset="0"/>
              <a:ea typeface="楷体_GB2312" pitchFamily="49" charset="-122"/>
              <a:cs typeface="+mn-cs"/>
            </a:endParaRPr>
          </a:p>
        </p:txBody>
      </p:sp>
      <p:sp>
        <p:nvSpPr>
          <p:cNvPr id="560151" name="Oval 23"/>
          <p:cNvSpPr>
            <a:spLocks noChangeArrowheads="1"/>
          </p:cNvSpPr>
          <p:nvPr/>
        </p:nvSpPr>
        <p:spPr bwMode="auto">
          <a:xfrm>
            <a:off x="685800" y="5410200"/>
            <a:ext cx="228600" cy="228600"/>
          </a:xfrm>
          <a:prstGeom prst="ellipse">
            <a:avLst/>
          </a:prstGeom>
          <a:solidFill>
            <a:schemeClr val="accent2"/>
          </a:solidFill>
          <a:ln w="12700" cap="sq">
            <a:no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Arial" panose="020B0604020202020204" pitchFamily="34" charset="0"/>
              <a:ea typeface="楷体_GB2312" pitchFamily="49" charset="-122"/>
              <a:cs typeface="+mn-cs"/>
            </a:endParaRPr>
          </a:p>
        </p:txBody>
      </p:sp>
      <p:sp>
        <p:nvSpPr>
          <p:cNvPr id="560152" name="Rectangle 24"/>
          <p:cNvSpPr/>
          <p:nvPr/>
        </p:nvSpPr>
        <p:spPr>
          <a:xfrm>
            <a:off x="3733800" y="1219200"/>
            <a:ext cx="2011363" cy="584200"/>
          </a:xfrm>
          <a:prstGeom prst="rect">
            <a:avLst/>
          </a:prstGeom>
          <a:noFill/>
          <a:ln w="9525">
            <a:noFill/>
          </a:ln>
        </p:spPr>
        <p:txBody>
          <a:bodyPr anchor="t" anchorCtr="0">
            <a:spAutoFit/>
          </a:bodyPr>
          <a:lstStyle/>
          <a:p>
            <a:pPr>
              <a:buFontTx/>
            </a:pPr>
            <a:r>
              <a:rPr lang="zh-CN" altLang="en-US" sz="3200" b="1">
                <a:solidFill>
                  <a:srgbClr val="FF0000"/>
                </a:solidFill>
                <a:latin typeface="Times New Roman" panose="02020603050405020304" pitchFamily="18" charset="0"/>
                <a:ea typeface="宋体" panose="02010600030101010101" pitchFamily="2" charset="-122"/>
              </a:rPr>
              <a:t>第一部</a:t>
            </a:r>
            <a:endParaRPr lang="zh-CN" altLang="en-US" sz="3200" b="1">
              <a:solidFill>
                <a:srgbClr val="FF0000"/>
              </a:solidFill>
              <a:latin typeface="Times New Roman" panose="02020603050405020304" pitchFamily="18" charset="0"/>
              <a:ea typeface="宋体" panose="02010600030101010101" pitchFamily="2" charset="-122"/>
            </a:endParaRPr>
          </a:p>
        </p:txBody>
      </p:sp>
      <p:sp>
        <p:nvSpPr>
          <p:cNvPr id="560153" name="Rectangle 25"/>
          <p:cNvSpPr/>
          <p:nvPr/>
        </p:nvSpPr>
        <p:spPr>
          <a:xfrm>
            <a:off x="1933575" y="1935163"/>
            <a:ext cx="2790825" cy="579437"/>
          </a:xfrm>
          <a:prstGeom prst="rect">
            <a:avLst/>
          </a:prstGeom>
          <a:noFill/>
          <a:ln w="9525">
            <a:noFill/>
          </a:ln>
        </p:spPr>
        <p:txBody>
          <a:bodyPr anchor="t" anchorCtr="0">
            <a:spAutoFit/>
          </a:bodyPr>
          <a:lstStyle/>
          <a:p>
            <a:pPr>
              <a:buFontTx/>
            </a:pPr>
            <a:r>
              <a:rPr lang="zh-CN" altLang="en-US" sz="3200" b="1">
                <a:solidFill>
                  <a:srgbClr val="FF0000"/>
                </a:solidFill>
                <a:latin typeface="Times New Roman" panose="02020603050405020304" pitchFamily="18" charset="0"/>
                <a:ea typeface="宋体" panose="02010600030101010101" pitchFamily="2" charset="-122"/>
              </a:rPr>
              <a:t>从西周到春秋</a:t>
            </a:r>
            <a:endParaRPr lang="zh-CN" altLang="en-US" sz="3200" b="1">
              <a:solidFill>
                <a:srgbClr val="FF0000"/>
              </a:solidFill>
              <a:latin typeface="Times New Roman" panose="02020603050405020304" pitchFamily="18" charset="0"/>
              <a:ea typeface="宋体" panose="02010600030101010101" pitchFamily="2" charset="-122"/>
            </a:endParaRPr>
          </a:p>
        </p:txBody>
      </p:sp>
      <p:sp>
        <p:nvSpPr>
          <p:cNvPr id="560154" name="Rectangle 26"/>
          <p:cNvSpPr/>
          <p:nvPr/>
        </p:nvSpPr>
        <p:spPr>
          <a:xfrm>
            <a:off x="6750050" y="1935163"/>
            <a:ext cx="793750" cy="579437"/>
          </a:xfrm>
          <a:prstGeom prst="rect">
            <a:avLst/>
          </a:prstGeom>
          <a:noFill/>
          <a:ln w="9525">
            <a:noFill/>
          </a:ln>
        </p:spPr>
        <p:txBody>
          <a:bodyPr wrap="none" anchor="t" anchorCtr="0">
            <a:spAutoFit/>
          </a:bodyPr>
          <a:lstStyle/>
          <a:p>
            <a:pPr>
              <a:buFontTx/>
            </a:pPr>
            <a:r>
              <a:rPr lang="en-US" altLang="zh-CN" sz="3200" b="1">
                <a:solidFill>
                  <a:srgbClr val="FF0000"/>
                </a:solidFill>
                <a:latin typeface="Times New Roman" panose="02020603050405020304" pitchFamily="18" charset="0"/>
              </a:rPr>
              <a:t>305</a:t>
            </a:r>
            <a:endParaRPr lang="en-US" altLang="zh-CN" sz="3200" b="1">
              <a:solidFill>
                <a:srgbClr val="FF0000"/>
              </a:solidFill>
              <a:latin typeface="Times New Roman" panose="02020603050405020304" pitchFamily="18" charset="0"/>
            </a:endParaRPr>
          </a:p>
        </p:txBody>
      </p:sp>
      <p:sp>
        <p:nvSpPr>
          <p:cNvPr id="560155" name="Rectangle 27"/>
          <p:cNvSpPr/>
          <p:nvPr/>
        </p:nvSpPr>
        <p:spPr>
          <a:xfrm>
            <a:off x="3443288" y="2620963"/>
            <a:ext cx="1509712" cy="579437"/>
          </a:xfrm>
          <a:prstGeom prst="rect">
            <a:avLst/>
          </a:prstGeom>
          <a:noFill/>
          <a:ln w="9525">
            <a:noFill/>
          </a:ln>
        </p:spPr>
        <p:txBody>
          <a:bodyPr wrap="none" anchor="t" anchorCtr="0">
            <a:spAutoFit/>
          </a:bodyPr>
          <a:lstStyle/>
          <a:p>
            <a:pPr>
              <a:buFontTx/>
            </a:pPr>
            <a:r>
              <a:rPr lang="en-US" altLang="zh-CN" sz="3200" b="1">
                <a:solidFill>
                  <a:srgbClr val="FF0000"/>
                </a:solidFill>
                <a:latin typeface="Times New Roman" panose="02020603050405020304" pitchFamily="18" charset="0"/>
              </a:rPr>
              <a:t>《</a:t>
            </a:r>
            <a:r>
              <a:rPr lang="zh-CN" altLang="en-US" sz="3200" b="1">
                <a:solidFill>
                  <a:srgbClr val="FF0000"/>
                </a:solidFill>
                <a:latin typeface="Times New Roman" panose="02020603050405020304" pitchFamily="18" charset="0"/>
                <a:ea typeface="宋体" panose="02010600030101010101" pitchFamily="2" charset="-122"/>
              </a:rPr>
              <a:t>诗</a:t>
            </a:r>
            <a:r>
              <a:rPr lang="en-US" altLang="zh-CN" sz="3200" b="1">
                <a:solidFill>
                  <a:srgbClr val="FF0000"/>
                </a:solidFill>
                <a:latin typeface="Times New Roman" panose="02020603050405020304" pitchFamily="18" charset="0"/>
              </a:rPr>
              <a:t>》</a:t>
            </a:r>
            <a:r>
              <a:rPr lang="en-US" altLang="zh-CN" sz="3200" b="1">
                <a:solidFill>
                  <a:srgbClr val="000000"/>
                </a:solidFill>
                <a:latin typeface="Times New Roman" panose="02020603050405020304" pitchFamily="18" charset="0"/>
              </a:rPr>
              <a:t> </a:t>
            </a:r>
            <a:endParaRPr lang="en-US" altLang="zh-CN" sz="3200" b="1">
              <a:solidFill>
                <a:srgbClr val="000000"/>
              </a:solidFill>
              <a:latin typeface="Times New Roman" panose="02020603050405020304" pitchFamily="18" charset="0"/>
            </a:endParaRPr>
          </a:p>
        </p:txBody>
      </p:sp>
      <p:sp>
        <p:nvSpPr>
          <p:cNvPr id="560156" name="Rectangle 28"/>
          <p:cNvSpPr/>
          <p:nvPr/>
        </p:nvSpPr>
        <p:spPr>
          <a:xfrm>
            <a:off x="5105400" y="2590800"/>
            <a:ext cx="2678113" cy="579438"/>
          </a:xfrm>
          <a:prstGeom prst="rect">
            <a:avLst/>
          </a:prstGeom>
          <a:noFill/>
          <a:ln w="9525">
            <a:noFill/>
          </a:ln>
        </p:spPr>
        <p:txBody>
          <a:bodyPr anchor="t" anchorCtr="0">
            <a:spAutoFit/>
          </a:bodyPr>
          <a:lstStyle/>
          <a:p>
            <a:pPr>
              <a:buFontTx/>
            </a:pPr>
            <a:r>
              <a:rPr lang="en-US" altLang="zh-CN" sz="3200" b="1">
                <a:solidFill>
                  <a:srgbClr val="FF0000"/>
                </a:solidFill>
                <a:latin typeface="Times New Roman" panose="02020603050405020304" pitchFamily="18" charset="0"/>
              </a:rPr>
              <a:t>《</a:t>
            </a:r>
            <a:r>
              <a:rPr lang="en-US" altLang="zh-CN" sz="3200" b="1">
                <a:solidFill>
                  <a:srgbClr val="800000"/>
                </a:solidFill>
                <a:latin typeface="Times New Roman" panose="02020603050405020304" pitchFamily="18" charset="0"/>
              </a:rPr>
              <a:t> </a:t>
            </a:r>
            <a:r>
              <a:rPr lang="zh-CN" altLang="en-US" sz="3200" b="1">
                <a:solidFill>
                  <a:srgbClr val="FF0000"/>
                </a:solidFill>
                <a:latin typeface="Times New Roman" panose="02020603050405020304" pitchFamily="18" charset="0"/>
                <a:ea typeface="宋体" panose="02010600030101010101" pitchFamily="2" charset="-122"/>
              </a:rPr>
              <a:t>诗三百</a:t>
            </a:r>
            <a:r>
              <a:rPr lang="en-US" altLang="zh-CN" sz="3200" b="1">
                <a:solidFill>
                  <a:srgbClr val="FF0000"/>
                </a:solidFill>
                <a:latin typeface="Times New Roman" panose="02020603050405020304" pitchFamily="18" charset="0"/>
              </a:rPr>
              <a:t>》</a:t>
            </a:r>
            <a:endParaRPr lang="en-US" altLang="zh-CN" sz="3200" b="1">
              <a:solidFill>
                <a:srgbClr val="FF0000"/>
              </a:solidFill>
              <a:latin typeface="Times New Roman" panose="02020603050405020304" pitchFamily="18" charset="0"/>
            </a:endParaRPr>
          </a:p>
        </p:txBody>
      </p:sp>
      <p:sp>
        <p:nvSpPr>
          <p:cNvPr id="560157" name="Rectangle 29"/>
          <p:cNvSpPr/>
          <p:nvPr/>
        </p:nvSpPr>
        <p:spPr>
          <a:xfrm>
            <a:off x="2584450" y="3276600"/>
            <a:ext cx="2597150" cy="579438"/>
          </a:xfrm>
          <a:prstGeom prst="rect">
            <a:avLst/>
          </a:prstGeom>
          <a:noFill/>
          <a:ln w="9525">
            <a:noFill/>
          </a:ln>
        </p:spPr>
        <p:txBody>
          <a:bodyPr anchor="t" anchorCtr="0">
            <a:spAutoFit/>
          </a:bodyPr>
          <a:lstStyle/>
          <a:p>
            <a:pPr>
              <a:spcBef>
                <a:spcPct val="50000"/>
              </a:spcBef>
              <a:buFontTx/>
            </a:pPr>
            <a:r>
              <a:rPr lang="zh-CN" altLang="en-US" sz="3200" b="1">
                <a:solidFill>
                  <a:srgbClr val="FF0000"/>
                </a:solidFill>
                <a:latin typeface="Times New Roman" panose="02020603050405020304" pitchFamily="18" charset="0"/>
                <a:ea typeface="宋体" panose="02010600030101010101" pitchFamily="2" charset="-122"/>
              </a:rPr>
              <a:t>风    雅    颂</a:t>
            </a:r>
            <a:endParaRPr lang="zh-CN" altLang="en-US" sz="3200" b="1">
              <a:solidFill>
                <a:srgbClr val="FF0000"/>
              </a:solidFill>
              <a:latin typeface="Times New Roman" panose="02020603050405020304" pitchFamily="18" charset="0"/>
              <a:ea typeface="宋体" panose="02010600030101010101" pitchFamily="2" charset="-122"/>
            </a:endParaRPr>
          </a:p>
        </p:txBody>
      </p:sp>
      <p:sp>
        <p:nvSpPr>
          <p:cNvPr id="560158" name="Rectangle 30"/>
          <p:cNvSpPr/>
          <p:nvPr/>
        </p:nvSpPr>
        <p:spPr>
          <a:xfrm>
            <a:off x="2622550" y="3810000"/>
            <a:ext cx="3144838" cy="579438"/>
          </a:xfrm>
          <a:prstGeom prst="rect">
            <a:avLst/>
          </a:prstGeom>
          <a:noFill/>
          <a:ln w="9525">
            <a:noFill/>
          </a:ln>
        </p:spPr>
        <p:txBody>
          <a:bodyPr anchor="t" anchorCtr="0">
            <a:spAutoFit/>
          </a:bodyPr>
          <a:lstStyle/>
          <a:p>
            <a:pPr>
              <a:buFontTx/>
            </a:pPr>
            <a:r>
              <a:rPr lang="zh-CN" altLang="en-US" sz="3200" b="1">
                <a:solidFill>
                  <a:srgbClr val="FF0000"/>
                </a:solidFill>
                <a:latin typeface="Times New Roman" panose="02020603050405020304" pitchFamily="18" charset="0"/>
                <a:ea typeface="宋体" panose="02010600030101010101" pitchFamily="2" charset="-122"/>
              </a:rPr>
              <a:t>赋    比    兴</a:t>
            </a:r>
            <a:endParaRPr lang="zh-CN" altLang="en-US" sz="3200" b="1">
              <a:solidFill>
                <a:srgbClr val="FF0000"/>
              </a:solidFill>
              <a:latin typeface="Times New Roman" panose="02020603050405020304" pitchFamily="18" charset="0"/>
              <a:ea typeface="宋体" panose="02010600030101010101" pitchFamily="2" charset="-122"/>
            </a:endParaRPr>
          </a:p>
        </p:txBody>
      </p:sp>
      <p:sp>
        <p:nvSpPr>
          <p:cNvPr id="560159" name="Rectangle 31"/>
          <p:cNvSpPr/>
          <p:nvPr/>
        </p:nvSpPr>
        <p:spPr>
          <a:xfrm>
            <a:off x="2590800" y="4449763"/>
            <a:ext cx="4260850" cy="579437"/>
          </a:xfrm>
          <a:prstGeom prst="rect">
            <a:avLst/>
          </a:prstGeom>
          <a:noFill/>
          <a:ln w="9525">
            <a:noFill/>
          </a:ln>
        </p:spPr>
        <p:txBody>
          <a:bodyPr anchor="t" anchorCtr="0">
            <a:spAutoFit/>
          </a:bodyPr>
          <a:lstStyle/>
          <a:p>
            <a:pPr>
              <a:buFontTx/>
            </a:pPr>
            <a:r>
              <a:rPr lang="zh-CN" altLang="en-US" sz="3200" b="1">
                <a:solidFill>
                  <a:srgbClr val="FF0000"/>
                </a:solidFill>
                <a:latin typeface="Times New Roman" panose="02020603050405020304" pitchFamily="18" charset="0"/>
                <a:ea typeface="宋体" panose="02010600030101010101" pitchFamily="2" charset="-122"/>
              </a:rPr>
              <a:t>四言为主，重章反复</a:t>
            </a:r>
            <a:endParaRPr lang="zh-CN" altLang="en-US" sz="3200" b="1">
              <a:solidFill>
                <a:srgbClr val="FF0000"/>
              </a:solidFill>
              <a:latin typeface="Times New Roman" panose="02020603050405020304" pitchFamily="18" charset="0"/>
              <a:ea typeface="宋体" panose="02010600030101010101" pitchFamily="2" charset="-122"/>
            </a:endParaRPr>
          </a:p>
        </p:txBody>
      </p:sp>
      <p:sp>
        <p:nvSpPr>
          <p:cNvPr id="560160" name="Rectangle 32"/>
          <p:cNvSpPr/>
          <p:nvPr/>
        </p:nvSpPr>
        <p:spPr>
          <a:xfrm>
            <a:off x="5486400" y="5257800"/>
            <a:ext cx="1831975" cy="584200"/>
          </a:xfrm>
          <a:prstGeom prst="rect">
            <a:avLst/>
          </a:prstGeom>
          <a:noFill/>
          <a:ln w="9525">
            <a:noFill/>
          </a:ln>
        </p:spPr>
        <p:txBody>
          <a:bodyPr wrap="none" anchor="t" anchorCtr="0">
            <a:spAutoFit/>
          </a:bodyPr>
          <a:lstStyle/>
          <a:p>
            <a:pPr>
              <a:buFontTx/>
            </a:pPr>
            <a:r>
              <a:rPr lang="zh-CN" altLang="en-US" sz="3200" b="1">
                <a:solidFill>
                  <a:srgbClr val="FF0000"/>
                </a:solidFill>
                <a:latin typeface="Times New Roman" panose="02020603050405020304" pitchFamily="18" charset="0"/>
                <a:ea typeface="宋体" panose="02010600030101010101" pitchFamily="2" charset="-122"/>
              </a:rPr>
              <a:t>现实主义</a:t>
            </a:r>
            <a:endParaRPr lang="zh-CN" altLang="en-US" sz="3200" b="1">
              <a:solidFill>
                <a:srgbClr val="000000"/>
              </a:solidFill>
              <a:latin typeface="Times New Roman" panose="02020603050405020304" pitchFamily="18" charset="0"/>
              <a:ea typeface="宋体" panose="02010600030101010101" pitchFamily="2" charset="-122"/>
            </a:endParaRPr>
          </a:p>
        </p:txBody>
      </p:sp>
      <p:sp>
        <p:nvSpPr>
          <p:cNvPr id="560161" name="AutoShape 33"/>
          <p:cNvSpPr/>
          <p:nvPr/>
        </p:nvSpPr>
        <p:spPr bwMode="auto">
          <a:xfrm flipH="1">
            <a:off x="5791200" y="3429000"/>
            <a:ext cx="152400" cy="914400"/>
          </a:xfrm>
          <a:prstGeom prst="leftBrace">
            <a:avLst>
              <a:gd name="adj1" fmla="val 55556"/>
              <a:gd name="adj2" fmla="val 50000"/>
            </a:avLst>
          </a:prstGeom>
          <a:noFill/>
          <a:ln w="28575" cap="sq">
            <a:solidFill>
              <a:srgbClr val="6633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4400" b="1" i="0" u="none" strike="noStrike" kern="1200" cap="none" spc="0" normalizeH="0" baseline="0" noProof="0">
              <a:ln>
                <a:noFill/>
              </a:ln>
              <a:solidFill>
                <a:srgbClr val="6CF012"/>
              </a:solidFill>
              <a:effectLst>
                <a:outerShdw blurRad="38100" dist="38100" dir="2700000" algn="tl">
                  <a:srgbClr val="000000">
                    <a:alpha val="43137"/>
                  </a:srgbClr>
                </a:outerShdw>
              </a:effectLst>
              <a:uLnTx/>
              <a:uFillTx/>
              <a:latin typeface="Arial" panose="020B0604020202020204" pitchFamily="34" charset="0"/>
              <a:ea typeface="楷体_GB2312" pitchFamily="49" charset="-122"/>
              <a:cs typeface="+mn-cs"/>
            </a:endParaRPr>
          </a:p>
        </p:txBody>
      </p:sp>
      <p:sp>
        <p:nvSpPr>
          <p:cNvPr id="560162" name="Text Box 34"/>
          <p:cNvSpPr txBox="1"/>
          <p:nvPr/>
        </p:nvSpPr>
        <p:spPr>
          <a:xfrm>
            <a:off x="5943600" y="3611563"/>
            <a:ext cx="1905000" cy="579437"/>
          </a:xfrm>
          <a:prstGeom prst="rect">
            <a:avLst/>
          </a:prstGeom>
          <a:noFill/>
          <a:ln w="9525">
            <a:noFill/>
          </a:ln>
        </p:spPr>
        <p:txBody>
          <a:bodyPr anchor="t" anchorCtr="0">
            <a:spAutoFit/>
          </a:bodyPr>
          <a:lstStyle/>
          <a:p>
            <a:pPr>
              <a:spcBef>
                <a:spcPct val="50000"/>
              </a:spcBef>
              <a:buFontTx/>
            </a:pPr>
            <a:r>
              <a:rPr lang="zh-CN" altLang="en-US" sz="3200" b="1">
                <a:solidFill>
                  <a:srgbClr val="FF0000"/>
                </a:solidFill>
                <a:latin typeface="Times New Roman" panose="02020603050405020304" pitchFamily="18" charset="0"/>
                <a:ea typeface="宋体" panose="02010600030101010101" pitchFamily="2" charset="-122"/>
              </a:rPr>
              <a:t>诗经六义</a:t>
            </a:r>
            <a:endParaRPr lang="zh-CN" altLang="en-US" sz="32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0152"/>
                                        </p:tgtEl>
                                        <p:attrNameLst>
                                          <p:attrName>style.visibility</p:attrName>
                                        </p:attrNameLst>
                                      </p:cBhvr>
                                      <p:to>
                                        <p:strVal val="visible"/>
                                      </p:to>
                                    </p:set>
                                    <p:anim calcmode="lin" valueType="num">
                                      <p:cBhvr additive="base">
                                        <p:cTn id="7" dur="500" fill="hold"/>
                                        <p:tgtEl>
                                          <p:spTgt spid="560152"/>
                                        </p:tgtEl>
                                        <p:attrNameLst>
                                          <p:attrName>ppt_x</p:attrName>
                                        </p:attrNameLst>
                                      </p:cBhvr>
                                      <p:tavLst>
                                        <p:tav tm="0">
                                          <p:val>
                                            <p:strVal val="#ppt_x"/>
                                          </p:val>
                                        </p:tav>
                                        <p:tav tm="100000">
                                          <p:val>
                                            <p:strVal val="#ppt_x"/>
                                          </p:val>
                                        </p:tav>
                                      </p:tavLst>
                                    </p:anim>
                                    <p:anim calcmode="lin" valueType="num">
                                      <p:cBhvr additive="base">
                                        <p:cTn id="8" dur="500" fill="hold"/>
                                        <p:tgtEl>
                                          <p:spTgt spid="5601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0153"/>
                                        </p:tgtEl>
                                        <p:attrNameLst>
                                          <p:attrName>style.visibility</p:attrName>
                                        </p:attrNameLst>
                                      </p:cBhvr>
                                      <p:to>
                                        <p:strVal val="visible"/>
                                      </p:to>
                                    </p:set>
                                    <p:anim calcmode="lin" valueType="num">
                                      <p:cBhvr additive="base">
                                        <p:cTn id="13" dur="500" fill="hold"/>
                                        <p:tgtEl>
                                          <p:spTgt spid="560153"/>
                                        </p:tgtEl>
                                        <p:attrNameLst>
                                          <p:attrName>ppt_x</p:attrName>
                                        </p:attrNameLst>
                                      </p:cBhvr>
                                      <p:tavLst>
                                        <p:tav tm="0">
                                          <p:val>
                                            <p:strVal val="#ppt_x"/>
                                          </p:val>
                                        </p:tav>
                                        <p:tav tm="100000">
                                          <p:val>
                                            <p:strVal val="#ppt_x"/>
                                          </p:val>
                                        </p:tav>
                                      </p:tavLst>
                                    </p:anim>
                                    <p:anim calcmode="lin" valueType="num">
                                      <p:cBhvr additive="base">
                                        <p:cTn id="14" dur="500" fill="hold"/>
                                        <p:tgtEl>
                                          <p:spTgt spid="5601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0154"/>
                                        </p:tgtEl>
                                        <p:attrNameLst>
                                          <p:attrName>style.visibility</p:attrName>
                                        </p:attrNameLst>
                                      </p:cBhvr>
                                      <p:to>
                                        <p:strVal val="visible"/>
                                      </p:to>
                                    </p:set>
                                    <p:anim calcmode="lin" valueType="num">
                                      <p:cBhvr additive="base">
                                        <p:cTn id="19" dur="500" fill="hold"/>
                                        <p:tgtEl>
                                          <p:spTgt spid="560154"/>
                                        </p:tgtEl>
                                        <p:attrNameLst>
                                          <p:attrName>ppt_x</p:attrName>
                                        </p:attrNameLst>
                                      </p:cBhvr>
                                      <p:tavLst>
                                        <p:tav tm="0">
                                          <p:val>
                                            <p:strVal val="#ppt_x"/>
                                          </p:val>
                                        </p:tav>
                                        <p:tav tm="100000">
                                          <p:val>
                                            <p:strVal val="#ppt_x"/>
                                          </p:val>
                                        </p:tav>
                                      </p:tavLst>
                                    </p:anim>
                                    <p:anim calcmode="lin" valueType="num">
                                      <p:cBhvr additive="base">
                                        <p:cTn id="20" dur="500" fill="hold"/>
                                        <p:tgtEl>
                                          <p:spTgt spid="5601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0155"/>
                                        </p:tgtEl>
                                        <p:attrNameLst>
                                          <p:attrName>style.visibility</p:attrName>
                                        </p:attrNameLst>
                                      </p:cBhvr>
                                      <p:to>
                                        <p:strVal val="visible"/>
                                      </p:to>
                                    </p:set>
                                    <p:anim calcmode="lin" valueType="num">
                                      <p:cBhvr additive="base">
                                        <p:cTn id="25" dur="500" fill="hold"/>
                                        <p:tgtEl>
                                          <p:spTgt spid="560155"/>
                                        </p:tgtEl>
                                        <p:attrNameLst>
                                          <p:attrName>ppt_x</p:attrName>
                                        </p:attrNameLst>
                                      </p:cBhvr>
                                      <p:tavLst>
                                        <p:tav tm="0">
                                          <p:val>
                                            <p:strVal val="#ppt_x"/>
                                          </p:val>
                                        </p:tav>
                                        <p:tav tm="100000">
                                          <p:val>
                                            <p:strVal val="#ppt_x"/>
                                          </p:val>
                                        </p:tav>
                                      </p:tavLst>
                                    </p:anim>
                                    <p:anim calcmode="lin" valueType="num">
                                      <p:cBhvr additive="base">
                                        <p:cTn id="26" dur="500" fill="hold"/>
                                        <p:tgtEl>
                                          <p:spTgt spid="5601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60156"/>
                                        </p:tgtEl>
                                        <p:attrNameLst>
                                          <p:attrName>style.visibility</p:attrName>
                                        </p:attrNameLst>
                                      </p:cBhvr>
                                      <p:to>
                                        <p:strVal val="visible"/>
                                      </p:to>
                                    </p:set>
                                    <p:anim calcmode="lin" valueType="num">
                                      <p:cBhvr additive="base">
                                        <p:cTn id="31" dur="500" fill="hold"/>
                                        <p:tgtEl>
                                          <p:spTgt spid="560156"/>
                                        </p:tgtEl>
                                        <p:attrNameLst>
                                          <p:attrName>ppt_x</p:attrName>
                                        </p:attrNameLst>
                                      </p:cBhvr>
                                      <p:tavLst>
                                        <p:tav tm="0">
                                          <p:val>
                                            <p:strVal val="#ppt_x"/>
                                          </p:val>
                                        </p:tav>
                                        <p:tav tm="100000">
                                          <p:val>
                                            <p:strVal val="#ppt_x"/>
                                          </p:val>
                                        </p:tav>
                                      </p:tavLst>
                                    </p:anim>
                                    <p:anim calcmode="lin" valueType="num">
                                      <p:cBhvr additive="base">
                                        <p:cTn id="32" dur="500" fill="hold"/>
                                        <p:tgtEl>
                                          <p:spTgt spid="5601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60157"/>
                                        </p:tgtEl>
                                        <p:attrNameLst>
                                          <p:attrName>style.visibility</p:attrName>
                                        </p:attrNameLst>
                                      </p:cBhvr>
                                      <p:to>
                                        <p:strVal val="visible"/>
                                      </p:to>
                                    </p:set>
                                    <p:anim calcmode="lin" valueType="num">
                                      <p:cBhvr additive="base">
                                        <p:cTn id="37" dur="500" fill="hold"/>
                                        <p:tgtEl>
                                          <p:spTgt spid="560157"/>
                                        </p:tgtEl>
                                        <p:attrNameLst>
                                          <p:attrName>ppt_x</p:attrName>
                                        </p:attrNameLst>
                                      </p:cBhvr>
                                      <p:tavLst>
                                        <p:tav tm="0">
                                          <p:val>
                                            <p:strVal val="#ppt_x"/>
                                          </p:val>
                                        </p:tav>
                                        <p:tav tm="100000">
                                          <p:val>
                                            <p:strVal val="#ppt_x"/>
                                          </p:val>
                                        </p:tav>
                                      </p:tavLst>
                                    </p:anim>
                                    <p:anim calcmode="lin" valueType="num">
                                      <p:cBhvr additive="base">
                                        <p:cTn id="38" dur="500" fill="hold"/>
                                        <p:tgtEl>
                                          <p:spTgt spid="56015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60158"/>
                                        </p:tgtEl>
                                        <p:attrNameLst>
                                          <p:attrName>style.visibility</p:attrName>
                                        </p:attrNameLst>
                                      </p:cBhvr>
                                      <p:to>
                                        <p:strVal val="visible"/>
                                      </p:to>
                                    </p:set>
                                    <p:anim calcmode="lin" valueType="num">
                                      <p:cBhvr additive="base">
                                        <p:cTn id="43" dur="500" fill="hold"/>
                                        <p:tgtEl>
                                          <p:spTgt spid="560158"/>
                                        </p:tgtEl>
                                        <p:attrNameLst>
                                          <p:attrName>ppt_x</p:attrName>
                                        </p:attrNameLst>
                                      </p:cBhvr>
                                      <p:tavLst>
                                        <p:tav tm="0">
                                          <p:val>
                                            <p:strVal val="#ppt_x"/>
                                          </p:val>
                                        </p:tav>
                                        <p:tav tm="100000">
                                          <p:val>
                                            <p:strVal val="#ppt_x"/>
                                          </p:val>
                                        </p:tav>
                                      </p:tavLst>
                                    </p:anim>
                                    <p:anim calcmode="lin" valueType="num">
                                      <p:cBhvr additive="base">
                                        <p:cTn id="44" dur="500" fill="hold"/>
                                        <p:tgtEl>
                                          <p:spTgt spid="56015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60162"/>
                                        </p:tgtEl>
                                        <p:attrNameLst>
                                          <p:attrName>style.visibility</p:attrName>
                                        </p:attrNameLst>
                                      </p:cBhvr>
                                      <p:to>
                                        <p:strVal val="visible"/>
                                      </p:to>
                                    </p:set>
                                    <p:anim calcmode="lin" valueType="num">
                                      <p:cBhvr additive="base">
                                        <p:cTn id="49" dur="500" fill="hold"/>
                                        <p:tgtEl>
                                          <p:spTgt spid="560162"/>
                                        </p:tgtEl>
                                        <p:attrNameLst>
                                          <p:attrName>ppt_x</p:attrName>
                                        </p:attrNameLst>
                                      </p:cBhvr>
                                      <p:tavLst>
                                        <p:tav tm="0">
                                          <p:val>
                                            <p:strVal val="#ppt_x"/>
                                          </p:val>
                                        </p:tav>
                                        <p:tav tm="100000">
                                          <p:val>
                                            <p:strVal val="#ppt_x"/>
                                          </p:val>
                                        </p:tav>
                                      </p:tavLst>
                                    </p:anim>
                                    <p:anim calcmode="lin" valueType="num">
                                      <p:cBhvr additive="base">
                                        <p:cTn id="50" dur="500" fill="hold"/>
                                        <p:tgtEl>
                                          <p:spTgt spid="56016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60159"/>
                                        </p:tgtEl>
                                        <p:attrNameLst>
                                          <p:attrName>style.visibility</p:attrName>
                                        </p:attrNameLst>
                                      </p:cBhvr>
                                      <p:to>
                                        <p:strVal val="visible"/>
                                      </p:to>
                                    </p:set>
                                    <p:anim calcmode="lin" valueType="num">
                                      <p:cBhvr additive="base">
                                        <p:cTn id="55" dur="500" fill="hold"/>
                                        <p:tgtEl>
                                          <p:spTgt spid="560159"/>
                                        </p:tgtEl>
                                        <p:attrNameLst>
                                          <p:attrName>ppt_x</p:attrName>
                                        </p:attrNameLst>
                                      </p:cBhvr>
                                      <p:tavLst>
                                        <p:tav tm="0">
                                          <p:val>
                                            <p:strVal val="#ppt_x"/>
                                          </p:val>
                                        </p:tav>
                                        <p:tav tm="100000">
                                          <p:val>
                                            <p:strVal val="#ppt_x"/>
                                          </p:val>
                                        </p:tav>
                                      </p:tavLst>
                                    </p:anim>
                                    <p:anim calcmode="lin" valueType="num">
                                      <p:cBhvr additive="base">
                                        <p:cTn id="56" dur="500" fill="hold"/>
                                        <p:tgtEl>
                                          <p:spTgt spid="56015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60160"/>
                                        </p:tgtEl>
                                        <p:attrNameLst>
                                          <p:attrName>style.visibility</p:attrName>
                                        </p:attrNameLst>
                                      </p:cBhvr>
                                      <p:to>
                                        <p:strVal val="visible"/>
                                      </p:to>
                                    </p:set>
                                    <p:anim calcmode="lin" valueType="num">
                                      <p:cBhvr additive="base">
                                        <p:cTn id="61" dur="500" fill="hold"/>
                                        <p:tgtEl>
                                          <p:spTgt spid="560160"/>
                                        </p:tgtEl>
                                        <p:attrNameLst>
                                          <p:attrName>ppt_x</p:attrName>
                                        </p:attrNameLst>
                                      </p:cBhvr>
                                      <p:tavLst>
                                        <p:tav tm="0">
                                          <p:val>
                                            <p:strVal val="#ppt_x"/>
                                          </p:val>
                                        </p:tav>
                                        <p:tav tm="100000">
                                          <p:val>
                                            <p:strVal val="#ppt_x"/>
                                          </p:val>
                                        </p:tav>
                                      </p:tavLst>
                                    </p:anim>
                                    <p:anim calcmode="lin" valueType="num">
                                      <p:cBhvr additive="base">
                                        <p:cTn id="62" dur="500" fill="hold"/>
                                        <p:tgtEl>
                                          <p:spTgt spid="560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52" grpId="0"/>
      <p:bldP spid="560153" grpId="0"/>
      <p:bldP spid="560154" grpId="0"/>
      <p:bldP spid="560155" grpId="0"/>
      <p:bldP spid="560156" grpId="0"/>
      <p:bldP spid="560157" grpId="0"/>
      <p:bldP spid="560158" grpId="0"/>
      <p:bldP spid="560159" grpId="0"/>
      <p:bldP spid="560160" grpId="0"/>
      <p:bldP spid="5601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2468" name="文本框3"/>
          <p:cNvSpPr txBox="1"/>
          <p:nvPr/>
        </p:nvSpPr>
        <p:spPr>
          <a:xfrm>
            <a:off x="2843213" y="304800"/>
            <a:ext cx="3733800" cy="708025"/>
          </a:xfrm>
          <a:prstGeom prst="rect">
            <a:avLst/>
          </a:prstGeom>
          <a:solidFill>
            <a:schemeClr val="bg2">
              <a:lumMod val="20000"/>
              <a:lumOff val="80000"/>
            </a:schemeClr>
          </a:solidFill>
          <a:ln w="57150" cap="flat" cmpd="thickThin">
            <a:solidFill>
              <a:srgbClr val="FFFF99"/>
            </a:solidFill>
            <a:prstDash val="solid"/>
            <a:miter/>
            <a:headEnd type="none" w="med" len="med"/>
            <a:tailEnd type="none" w="med" len="med"/>
          </a:ln>
        </p:spPr>
        <p:txBody>
          <a:bodyPr anchor="t" anchorCtr="0">
            <a:spAutoFit/>
          </a:bodyPr>
          <a:lstStyle/>
          <a:p>
            <a:pPr algn="ctr"/>
            <a:r>
              <a:rPr lang="en-US" altLang="zh-CN" sz="4000" b="1">
                <a:solidFill>
                  <a:srgbClr val="FF0000"/>
                </a:solidFill>
                <a:latin typeface="Arial" panose="020B0604020202020204" pitchFamily="34" charset="0"/>
              </a:rPr>
              <a:t>《</a:t>
            </a:r>
            <a:r>
              <a:rPr lang="zh-CN" altLang="en-US" sz="4000" b="1">
                <a:solidFill>
                  <a:srgbClr val="FF0000"/>
                </a:solidFill>
                <a:latin typeface="Arial" panose="020B0604020202020204" pitchFamily="34" charset="0"/>
                <a:ea typeface="宋体" panose="02010600030101010101" pitchFamily="2" charset="-122"/>
              </a:rPr>
              <a:t>诗经</a:t>
            </a:r>
            <a:r>
              <a:rPr lang="en-US" altLang="zh-CN" sz="4000" b="1">
                <a:solidFill>
                  <a:srgbClr val="FF0000"/>
                </a:solidFill>
                <a:latin typeface="Arial" panose="020B0604020202020204" pitchFamily="34" charset="0"/>
              </a:rPr>
              <a:t>》</a:t>
            </a:r>
            <a:endParaRPr lang="en-US" altLang="zh-CN" sz="4000" b="1">
              <a:solidFill>
                <a:srgbClr val="FF0000"/>
              </a:solidFill>
              <a:latin typeface="Arial" panose="020B0604020202020204" pitchFamily="34" charset="0"/>
              <a:ea typeface="宋体" panose="02010600030101010101" pitchFamily="2" charset="-122"/>
            </a:endParaRPr>
          </a:p>
        </p:txBody>
      </p:sp>
      <p:sp>
        <p:nvSpPr>
          <p:cNvPr id="573442" name="Rectangle 2"/>
          <p:cNvSpPr/>
          <p:nvPr/>
        </p:nvSpPr>
        <p:spPr>
          <a:xfrm>
            <a:off x="2784475" y="1279525"/>
            <a:ext cx="1816100" cy="579438"/>
          </a:xfrm>
          <a:prstGeom prst="rect">
            <a:avLst/>
          </a:prstGeom>
          <a:noFill/>
          <a:ln w="9525">
            <a:noFill/>
          </a:ln>
        </p:spPr>
        <p:txBody>
          <a:bodyPr wrap="none" anchor="t" anchorCtr="0">
            <a:spAutoFit/>
          </a:bodyPr>
          <a:lstStyle/>
          <a:p>
            <a:pPr>
              <a:buFontTx/>
            </a:pPr>
            <a:r>
              <a:rPr lang="zh-CN" altLang="en-US" sz="3200" b="1">
                <a:solidFill>
                  <a:srgbClr val="010125"/>
                </a:solidFill>
                <a:latin typeface="黑体" panose="02010609060101010101" pitchFamily="49" charset="-122"/>
                <a:ea typeface="黑体" panose="02010609060101010101" pitchFamily="49" charset="-122"/>
              </a:rPr>
              <a:t>民间乐歌</a:t>
            </a:r>
            <a:endParaRPr lang="zh-CN" altLang="en-US" sz="3200" b="1">
              <a:solidFill>
                <a:srgbClr val="010125"/>
              </a:solidFill>
              <a:latin typeface="黑体" panose="02010609060101010101" pitchFamily="49" charset="-122"/>
              <a:ea typeface="黑体" panose="02010609060101010101" pitchFamily="49" charset="-122"/>
            </a:endParaRPr>
          </a:p>
        </p:txBody>
      </p:sp>
      <p:sp>
        <p:nvSpPr>
          <p:cNvPr id="573443" name="Rectangle 3"/>
          <p:cNvSpPr/>
          <p:nvPr/>
        </p:nvSpPr>
        <p:spPr>
          <a:xfrm>
            <a:off x="2784475" y="1812925"/>
            <a:ext cx="1816100" cy="579438"/>
          </a:xfrm>
          <a:prstGeom prst="rect">
            <a:avLst/>
          </a:prstGeom>
          <a:noFill/>
          <a:ln w="9525">
            <a:noFill/>
          </a:ln>
        </p:spPr>
        <p:txBody>
          <a:bodyPr wrap="none" anchor="t" anchorCtr="0">
            <a:spAutoFit/>
          </a:bodyPr>
          <a:lstStyle/>
          <a:p>
            <a:pPr>
              <a:buFontTx/>
            </a:pPr>
            <a:r>
              <a:rPr lang="zh-CN" altLang="en-US" sz="3200" b="1">
                <a:solidFill>
                  <a:srgbClr val="010125"/>
                </a:solidFill>
                <a:latin typeface="黑体" panose="02010609060101010101" pitchFamily="49" charset="-122"/>
                <a:ea typeface="黑体" panose="02010609060101010101" pitchFamily="49" charset="-122"/>
              </a:rPr>
              <a:t>宫廷乐歌</a:t>
            </a:r>
            <a:endParaRPr lang="zh-CN" altLang="en-US" sz="3200" b="1">
              <a:solidFill>
                <a:srgbClr val="010125"/>
              </a:solidFill>
              <a:latin typeface="黑体" panose="02010609060101010101" pitchFamily="49" charset="-122"/>
              <a:ea typeface="黑体" panose="02010609060101010101" pitchFamily="49" charset="-122"/>
            </a:endParaRPr>
          </a:p>
        </p:txBody>
      </p:sp>
      <p:sp>
        <p:nvSpPr>
          <p:cNvPr id="573444" name="Rectangle 4"/>
          <p:cNvSpPr/>
          <p:nvPr/>
        </p:nvSpPr>
        <p:spPr>
          <a:xfrm>
            <a:off x="2771775" y="2270125"/>
            <a:ext cx="3040063" cy="579438"/>
          </a:xfrm>
          <a:prstGeom prst="rect">
            <a:avLst/>
          </a:prstGeom>
          <a:noFill/>
          <a:ln w="9525">
            <a:noFill/>
          </a:ln>
        </p:spPr>
        <p:txBody>
          <a:bodyPr wrap="none" anchor="t" anchorCtr="0">
            <a:spAutoFit/>
          </a:bodyPr>
          <a:lstStyle/>
          <a:p>
            <a:pPr>
              <a:buFontTx/>
            </a:pPr>
            <a:r>
              <a:rPr lang="zh-CN" altLang="en-US" sz="3200" b="1">
                <a:solidFill>
                  <a:srgbClr val="010125"/>
                </a:solidFill>
                <a:latin typeface="黑体" panose="02010609060101010101" pitchFamily="49" charset="-122"/>
                <a:ea typeface="黑体" panose="02010609060101010101" pitchFamily="49" charset="-122"/>
              </a:rPr>
              <a:t>宗庙乐歌和舞歌</a:t>
            </a:r>
            <a:endParaRPr lang="zh-CN" altLang="en-US" sz="3200" b="1">
              <a:solidFill>
                <a:srgbClr val="010125"/>
              </a:solidFill>
              <a:latin typeface="黑体" panose="02010609060101010101" pitchFamily="49" charset="-122"/>
              <a:ea typeface="黑体" panose="02010609060101010101" pitchFamily="49" charset="-122"/>
            </a:endParaRPr>
          </a:p>
        </p:txBody>
      </p:sp>
      <p:sp>
        <p:nvSpPr>
          <p:cNvPr id="573445" name="Rectangle 5"/>
          <p:cNvSpPr/>
          <p:nvPr/>
        </p:nvSpPr>
        <p:spPr>
          <a:xfrm>
            <a:off x="2895600" y="2955925"/>
            <a:ext cx="4495800" cy="1066800"/>
          </a:xfrm>
          <a:prstGeom prst="rect">
            <a:avLst/>
          </a:prstGeom>
          <a:noFill/>
          <a:ln w="9525">
            <a:noFill/>
          </a:ln>
        </p:spPr>
        <p:txBody>
          <a:bodyPr anchor="t" anchorCtr="0">
            <a:spAutoFit/>
          </a:bodyPr>
          <a:lstStyle/>
          <a:p>
            <a:pPr>
              <a:buFontTx/>
            </a:pPr>
            <a:r>
              <a:rPr lang="en-US" altLang="zh-CN" sz="3200" b="1">
                <a:solidFill>
                  <a:srgbClr val="010125"/>
                </a:solidFill>
                <a:latin typeface="Times New Roman" panose="02020603050405020304" pitchFamily="18" charset="0"/>
                <a:ea typeface="黑体" panose="02010609060101010101" pitchFamily="49" charset="-122"/>
              </a:rPr>
              <a:t>“</a:t>
            </a:r>
            <a:r>
              <a:rPr lang="zh-CN" altLang="en-US" sz="3200" b="1">
                <a:solidFill>
                  <a:srgbClr val="010125"/>
                </a:solidFill>
                <a:latin typeface="黑体" panose="02010609060101010101" pitchFamily="49" charset="-122"/>
                <a:ea typeface="黑体" panose="02010609060101010101" pitchFamily="49" charset="-122"/>
              </a:rPr>
              <a:t>敷陈其事而直言之</a:t>
            </a:r>
            <a:r>
              <a:rPr lang="zh-CN" altLang="en-US" sz="3200" b="1">
                <a:solidFill>
                  <a:srgbClr val="010125"/>
                </a:solidFill>
                <a:latin typeface="Times New Roman" panose="02020603050405020304" pitchFamily="18" charset="0"/>
                <a:ea typeface="黑体" panose="02010609060101010101" pitchFamily="49" charset="-122"/>
              </a:rPr>
              <a:t>”</a:t>
            </a:r>
            <a:endParaRPr lang="en-US" altLang="zh-CN" sz="3200" b="1">
              <a:solidFill>
                <a:srgbClr val="010125"/>
              </a:solidFill>
              <a:latin typeface="黑体" panose="02010609060101010101" pitchFamily="49" charset="-122"/>
              <a:ea typeface="黑体" panose="02010609060101010101" pitchFamily="49" charset="-122"/>
            </a:endParaRPr>
          </a:p>
          <a:p>
            <a:pPr>
              <a:buFontTx/>
            </a:pPr>
            <a:r>
              <a:rPr lang="zh-CN" altLang="en-US" sz="3200" b="1">
                <a:solidFill>
                  <a:srgbClr val="010125"/>
                </a:solidFill>
                <a:latin typeface="黑体" panose="02010609060101010101" pitchFamily="49" charset="-122"/>
                <a:ea typeface="黑体" panose="02010609060101010101" pitchFamily="49" charset="-122"/>
              </a:rPr>
              <a:t>一般陈述和铺排陈述</a:t>
            </a:r>
            <a:endParaRPr lang="zh-CN" altLang="en-US" sz="3200" b="1">
              <a:solidFill>
                <a:srgbClr val="010125"/>
              </a:solidFill>
              <a:latin typeface="黑体" panose="02010609060101010101" pitchFamily="49" charset="-122"/>
              <a:ea typeface="黑体" panose="02010609060101010101" pitchFamily="49" charset="-122"/>
            </a:endParaRPr>
          </a:p>
        </p:txBody>
      </p:sp>
      <p:sp>
        <p:nvSpPr>
          <p:cNvPr id="573446" name="Rectangle 6"/>
          <p:cNvSpPr/>
          <p:nvPr/>
        </p:nvSpPr>
        <p:spPr>
          <a:xfrm>
            <a:off x="2895600" y="4068763"/>
            <a:ext cx="6324600" cy="579437"/>
          </a:xfrm>
          <a:prstGeom prst="rect">
            <a:avLst/>
          </a:prstGeom>
          <a:noFill/>
          <a:ln w="9525">
            <a:noFill/>
          </a:ln>
        </p:spPr>
        <p:txBody>
          <a:bodyPr anchor="t" anchorCtr="0">
            <a:spAutoFit/>
          </a:bodyPr>
          <a:lstStyle/>
          <a:p>
            <a:pPr>
              <a:buFontTx/>
            </a:pPr>
            <a:r>
              <a:rPr lang="en-US" altLang="zh-CN" sz="3200" b="1">
                <a:solidFill>
                  <a:srgbClr val="010125"/>
                </a:solidFill>
                <a:latin typeface="Times New Roman" panose="02020603050405020304" pitchFamily="18" charset="0"/>
                <a:ea typeface="黑体" panose="02010609060101010101" pitchFamily="49" charset="-122"/>
              </a:rPr>
              <a:t>“</a:t>
            </a:r>
            <a:r>
              <a:rPr lang="zh-CN" altLang="en-US" sz="3200" b="1">
                <a:solidFill>
                  <a:srgbClr val="010125"/>
                </a:solidFill>
                <a:latin typeface="黑体" panose="02010609060101010101" pitchFamily="49" charset="-122"/>
                <a:ea typeface="黑体" panose="02010609060101010101" pitchFamily="49" charset="-122"/>
              </a:rPr>
              <a:t>以彼物比此物</a:t>
            </a:r>
            <a:r>
              <a:rPr lang="zh-CN" altLang="en-US" sz="3200" b="1">
                <a:solidFill>
                  <a:srgbClr val="010125"/>
                </a:solidFill>
                <a:latin typeface="Times New Roman" panose="02020603050405020304" pitchFamily="18" charset="0"/>
                <a:ea typeface="黑体" panose="02010609060101010101" pitchFamily="49" charset="-122"/>
              </a:rPr>
              <a:t>”</a:t>
            </a:r>
            <a:r>
              <a:rPr lang="zh-CN" altLang="en-US" sz="3200" b="1">
                <a:solidFill>
                  <a:srgbClr val="010125"/>
                </a:solidFill>
                <a:latin typeface="黑体" panose="02010609060101010101" pitchFamily="49" charset="-122"/>
                <a:ea typeface="黑体" panose="02010609060101010101" pitchFamily="49" charset="-122"/>
              </a:rPr>
              <a:t>，也就是比喻。</a:t>
            </a:r>
            <a:endParaRPr lang="zh-CN" altLang="en-US" sz="3200" b="1">
              <a:solidFill>
                <a:srgbClr val="010125"/>
              </a:solidFill>
              <a:latin typeface="黑体" panose="02010609060101010101" pitchFamily="49" charset="-122"/>
              <a:ea typeface="黑体" panose="02010609060101010101" pitchFamily="49" charset="-122"/>
            </a:endParaRPr>
          </a:p>
        </p:txBody>
      </p:sp>
      <p:sp>
        <p:nvSpPr>
          <p:cNvPr id="573447" name="Rectangle 7"/>
          <p:cNvSpPr/>
          <p:nvPr/>
        </p:nvSpPr>
        <p:spPr>
          <a:xfrm>
            <a:off x="2819400" y="4978400"/>
            <a:ext cx="5486400" cy="584200"/>
          </a:xfrm>
          <a:prstGeom prst="rect">
            <a:avLst/>
          </a:prstGeom>
          <a:noFill/>
          <a:ln w="9525">
            <a:noFill/>
          </a:ln>
        </p:spPr>
        <p:txBody>
          <a:bodyPr anchor="t" anchorCtr="0">
            <a:spAutoFit/>
          </a:bodyPr>
          <a:lstStyle/>
          <a:p>
            <a:pPr>
              <a:buFontTx/>
            </a:pPr>
            <a:r>
              <a:rPr lang="en-US" altLang="zh-CN" sz="3200" b="1">
                <a:solidFill>
                  <a:srgbClr val="010125"/>
                </a:solidFill>
                <a:latin typeface="Times New Roman" panose="02020603050405020304" pitchFamily="18" charset="0"/>
                <a:ea typeface="黑体" panose="02010609060101010101" pitchFamily="49" charset="-122"/>
              </a:rPr>
              <a:t>“</a:t>
            </a:r>
            <a:r>
              <a:rPr lang="zh-CN" altLang="en-US" sz="3200" b="1">
                <a:solidFill>
                  <a:srgbClr val="010125"/>
                </a:solidFill>
                <a:latin typeface="黑体" panose="02010609060101010101" pitchFamily="49" charset="-122"/>
                <a:ea typeface="黑体" panose="02010609060101010101" pitchFamily="49" charset="-122"/>
              </a:rPr>
              <a:t>先言他物以引起所咏之辞</a:t>
            </a:r>
            <a:r>
              <a:rPr lang="zh-CN" altLang="en-US" sz="3200" b="1">
                <a:solidFill>
                  <a:srgbClr val="010125"/>
                </a:solidFill>
                <a:latin typeface="Times New Roman" panose="02020603050405020304" pitchFamily="18" charset="0"/>
                <a:ea typeface="黑体" panose="02010609060101010101" pitchFamily="49" charset="-122"/>
              </a:rPr>
              <a:t>”</a:t>
            </a:r>
            <a:endParaRPr lang="zh-CN" altLang="en-US" sz="3200" b="1">
              <a:solidFill>
                <a:srgbClr val="010125"/>
              </a:solidFill>
              <a:latin typeface="黑体" panose="02010609060101010101" pitchFamily="49" charset="-122"/>
              <a:ea typeface="黑体" panose="02010609060101010101" pitchFamily="49" charset="-122"/>
            </a:endParaRPr>
          </a:p>
        </p:txBody>
      </p:sp>
      <p:sp>
        <p:nvSpPr>
          <p:cNvPr id="62475" name="Rectangle 8"/>
          <p:cNvSpPr/>
          <p:nvPr/>
        </p:nvSpPr>
        <p:spPr>
          <a:xfrm>
            <a:off x="863600" y="1279525"/>
            <a:ext cx="1892300" cy="1570038"/>
          </a:xfrm>
          <a:prstGeom prst="rect">
            <a:avLst/>
          </a:prstGeom>
          <a:noFill/>
          <a:ln w="9525">
            <a:noFill/>
          </a:ln>
        </p:spPr>
        <p:txBody>
          <a:bodyPr wrap="none" anchor="t" anchorCtr="0">
            <a:spAutoFit/>
          </a:bodyPr>
          <a:lstStyle/>
          <a:p>
            <a:pPr>
              <a:buFontTx/>
            </a:pPr>
            <a:r>
              <a:rPr lang="zh-CN" altLang="en-US" sz="3200" b="1">
                <a:solidFill>
                  <a:srgbClr val="FF0000"/>
                </a:solidFill>
                <a:latin typeface="Times New Roman" panose="02020603050405020304" pitchFamily="18" charset="0"/>
                <a:ea typeface="宋体" panose="02010600030101010101" pitchFamily="2" charset="-122"/>
              </a:rPr>
              <a:t>风  </a:t>
            </a:r>
            <a:r>
              <a:rPr lang="en-US" altLang="zh-CN" sz="3200" b="1">
                <a:solidFill>
                  <a:srgbClr val="800000"/>
                </a:solidFill>
                <a:latin typeface="Times New Roman" panose="02020603050405020304" pitchFamily="18" charset="0"/>
              </a:rPr>
              <a:t>--------</a:t>
            </a:r>
            <a:endParaRPr lang="en-US" altLang="zh-CN" sz="3200" b="1">
              <a:solidFill>
                <a:srgbClr val="800000"/>
              </a:solidFill>
              <a:latin typeface="Times New Roman" panose="02020603050405020304" pitchFamily="18" charset="0"/>
            </a:endParaRPr>
          </a:p>
          <a:p>
            <a:pPr>
              <a:buFontTx/>
            </a:pPr>
            <a:r>
              <a:rPr lang="zh-CN" altLang="en-US" sz="3200" b="1">
                <a:solidFill>
                  <a:srgbClr val="FF0000"/>
                </a:solidFill>
                <a:latin typeface="Times New Roman" panose="02020603050405020304" pitchFamily="18" charset="0"/>
                <a:ea typeface="宋体" panose="02010600030101010101" pitchFamily="2" charset="-122"/>
              </a:rPr>
              <a:t>雅  </a:t>
            </a:r>
            <a:r>
              <a:rPr lang="en-US" altLang="zh-CN" sz="3200" b="1">
                <a:solidFill>
                  <a:srgbClr val="800000"/>
                </a:solidFill>
                <a:latin typeface="Times New Roman" panose="02020603050405020304" pitchFamily="18" charset="0"/>
              </a:rPr>
              <a:t>--------</a:t>
            </a:r>
            <a:endParaRPr lang="en-US" altLang="zh-CN" sz="3200" b="1">
              <a:solidFill>
                <a:srgbClr val="800000"/>
              </a:solidFill>
              <a:latin typeface="Times New Roman" panose="02020603050405020304" pitchFamily="18" charset="0"/>
            </a:endParaRPr>
          </a:p>
          <a:p>
            <a:pPr>
              <a:buFontTx/>
            </a:pPr>
            <a:r>
              <a:rPr lang="zh-CN" altLang="en-US" sz="3200" b="1">
                <a:solidFill>
                  <a:srgbClr val="FF0000"/>
                </a:solidFill>
                <a:latin typeface="Times New Roman" panose="02020603050405020304" pitchFamily="18" charset="0"/>
                <a:ea typeface="宋体" panose="02010600030101010101" pitchFamily="2" charset="-122"/>
              </a:rPr>
              <a:t>颂  </a:t>
            </a:r>
            <a:r>
              <a:rPr lang="en-US" altLang="zh-CN" sz="3200" b="1">
                <a:solidFill>
                  <a:srgbClr val="800000"/>
                </a:solidFill>
                <a:latin typeface="Times New Roman" panose="02020603050405020304" pitchFamily="18" charset="0"/>
              </a:rPr>
              <a:t>--------</a:t>
            </a:r>
            <a:endParaRPr lang="en-US" altLang="zh-CN" sz="3200" b="1">
              <a:solidFill>
                <a:srgbClr val="800000"/>
              </a:solidFill>
              <a:latin typeface="Times New Roman" panose="02020603050405020304" pitchFamily="18" charset="0"/>
            </a:endParaRPr>
          </a:p>
        </p:txBody>
      </p:sp>
      <p:sp>
        <p:nvSpPr>
          <p:cNvPr id="62476" name="Rectangle 9"/>
          <p:cNvSpPr/>
          <p:nvPr/>
        </p:nvSpPr>
        <p:spPr>
          <a:xfrm>
            <a:off x="906463" y="3032125"/>
            <a:ext cx="1958975" cy="2554288"/>
          </a:xfrm>
          <a:prstGeom prst="rect">
            <a:avLst/>
          </a:prstGeom>
          <a:noFill/>
          <a:ln w="9525">
            <a:noFill/>
          </a:ln>
        </p:spPr>
        <p:txBody>
          <a:bodyPr wrap="none" anchor="t" anchorCtr="0">
            <a:spAutoFit/>
          </a:bodyPr>
          <a:lstStyle/>
          <a:p>
            <a:pPr>
              <a:buFontTx/>
            </a:pPr>
            <a:r>
              <a:rPr lang="zh-CN" altLang="en-US" sz="3200" b="1">
                <a:solidFill>
                  <a:srgbClr val="FF0000"/>
                </a:solidFill>
                <a:latin typeface="Times New Roman" panose="02020603050405020304" pitchFamily="18" charset="0"/>
                <a:ea typeface="宋体" panose="02010600030101010101" pitchFamily="2" charset="-122"/>
              </a:rPr>
              <a:t>赋</a:t>
            </a:r>
            <a:r>
              <a:rPr lang="en-US" altLang="zh-CN" sz="3200" b="1">
                <a:solidFill>
                  <a:srgbClr val="800000"/>
                </a:solidFill>
                <a:latin typeface="Times New Roman" panose="02020603050405020304" pitchFamily="18" charset="0"/>
              </a:rPr>
              <a:t>---------</a:t>
            </a:r>
            <a:endParaRPr lang="en-US" altLang="zh-CN" sz="3200" b="1">
              <a:solidFill>
                <a:srgbClr val="800000"/>
              </a:solidFill>
              <a:latin typeface="Times New Roman" panose="02020603050405020304" pitchFamily="18" charset="0"/>
            </a:endParaRPr>
          </a:p>
          <a:p>
            <a:pPr>
              <a:buFontTx/>
            </a:pPr>
            <a:endParaRPr lang="en-US" altLang="zh-CN" sz="3200" b="1">
              <a:solidFill>
                <a:srgbClr val="800000"/>
              </a:solidFill>
              <a:latin typeface="Times New Roman" panose="02020603050405020304" pitchFamily="18" charset="0"/>
            </a:endParaRPr>
          </a:p>
          <a:p>
            <a:pPr>
              <a:buFontTx/>
            </a:pPr>
            <a:r>
              <a:rPr lang="zh-CN" altLang="en-US" sz="3200" b="1">
                <a:solidFill>
                  <a:srgbClr val="FF0000"/>
                </a:solidFill>
                <a:latin typeface="Times New Roman" panose="02020603050405020304" pitchFamily="18" charset="0"/>
                <a:ea typeface="宋体" panose="02010600030101010101" pitchFamily="2" charset="-122"/>
              </a:rPr>
              <a:t>比</a:t>
            </a:r>
            <a:r>
              <a:rPr lang="en-US" altLang="zh-CN" sz="3200" b="1">
                <a:solidFill>
                  <a:srgbClr val="800000"/>
                </a:solidFill>
                <a:latin typeface="Times New Roman" panose="02020603050405020304" pitchFamily="18" charset="0"/>
              </a:rPr>
              <a:t>---------</a:t>
            </a:r>
            <a:endParaRPr lang="en-US" altLang="zh-CN" sz="3200" b="1">
              <a:solidFill>
                <a:srgbClr val="800000"/>
              </a:solidFill>
              <a:latin typeface="Times New Roman" panose="02020603050405020304" pitchFamily="18" charset="0"/>
            </a:endParaRPr>
          </a:p>
          <a:p>
            <a:pPr>
              <a:buFontTx/>
            </a:pPr>
            <a:r>
              <a:rPr lang="en-US" altLang="zh-CN" sz="3200" b="1">
                <a:solidFill>
                  <a:srgbClr val="800000"/>
                </a:solidFill>
                <a:latin typeface="Times New Roman" panose="02020603050405020304" pitchFamily="18" charset="0"/>
              </a:rPr>
              <a:t>    </a:t>
            </a:r>
            <a:endParaRPr lang="en-US" altLang="zh-CN" sz="3200" b="1">
              <a:solidFill>
                <a:srgbClr val="800000"/>
              </a:solidFill>
              <a:latin typeface="Times New Roman" panose="02020603050405020304" pitchFamily="18" charset="0"/>
            </a:endParaRPr>
          </a:p>
          <a:p>
            <a:pPr>
              <a:buFontTx/>
            </a:pPr>
            <a:r>
              <a:rPr lang="zh-CN" altLang="en-US" sz="3200" b="1">
                <a:solidFill>
                  <a:srgbClr val="FF0000"/>
                </a:solidFill>
                <a:latin typeface="Times New Roman" panose="02020603050405020304" pitchFamily="18" charset="0"/>
                <a:ea typeface="宋体" panose="02010600030101010101" pitchFamily="2" charset="-122"/>
              </a:rPr>
              <a:t>兴</a:t>
            </a:r>
            <a:r>
              <a:rPr lang="en-US" altLang="zh-CN" sz="3200" b="1">
                <a:solidFill>
                  <a:srgbClr val="800000"/>
                </a:solidFill>
                <a:latin typeface="Times New Roman" panose="02020603050405020304" pitchFamily="18" charset="0"/>
              </a:rPr>
              <a:t>----------</a:t>
            </a:r>
            <a:endParaRPr lang="en-US" altLang="zh-CN" sz="3200" b="1">
              <a:solidFill>
                <a:srgbClr val="800000"/>
              </a:solidFill>
              <a:latin typeface="Times New Roman" panose="02020603050405020304" pitchFamily="18"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73442"/>
                                        </p:tgtEl>
                                        <p:attrNameLst>
                                          <p:attrName>style.visibility</p:attrName>
                                        </p:attrNameLst>
                                      </p:cBhvr>
                                      <p:to>
                                        <p:strVal val="visible"/>
                                      </p:to>
                                    </p:set>
                                    <p:anim calcmode="lin" valueType="num">
                                      <p:cBhvr additive="base">
                                        <p:cTn id="7" dur="500" fill="hold"/>
                                        <p:tgtEl>
                                          <p:spTgt spid="573442"/>
                                        </p:tgtEl>
                                        <p:attrNameLst>
                                          <p:attrName>ppt_x</p:attrName>
                                        </p:attrNameLst>
                                      </p:cBhvr>
                                      <p:tavLst>
                                        <p:tav tm="0">
                                          <p:val>
                                            <p:strVal val="1+#ppt_w/2"/>
                                          </p:val>
                                        </p:tav>
                                        <p:tav tm="100000">
                                          <p:val>
                                            <p:strVal val="#ppt_x"/>
                                          </p:val>
                                        </p:tav>
                                      </p:tavLst>
                                    </p:anim>
                                    <p:anim calcmode="lin" valueType="num">
                                      <p:cBhvr additive="base">
                                        <p:cTn id="8" dur="500" fill="hold"/>
                                        <p:tgtEl>
                                          <p:spTgt spid="57344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73444"/>
                                        </p:tgtEl>
                                        <p:attrNameLst>
                                          <p:attrName>style.visibility</p:attrName>
                                        </p:attrNameLst>
                                      </p:cBhvr>
                                      <p:to>
                                        <p:strVal val="visible"/>
                                      </p:to>
                                    </p:set>
                                    <p:anim calcmode="lin" valueType="num">
                                      <p:cBhvr additive="base">
                                        <p:cTn id="11" dur="500" fill="hold"/>
                                        <p:tgtEl>
                                          <p:spTgt spid="573444"/>
                                        </p:tgtEl>
                                        <p:attrNameLst>
                                          <p:attrName>ppt_x</p:attrName>
                                        </p:attrNameLst>
                                      </p:cBhvr>
                                      <p:tavLst>
                                        <p:tav tm="0">
                                          <p:val>
                                            <p:strVal val="1+#ppt_w/2"/>
                                          </p:val>
                                        </p:tav>
                                        <p:tav tm="100000">
                                          <p:val>
                                            <p:strVal val="#ppt_x"/>
                                          </p:val>
                                        </p:tav>
                                      </p:tavLst>
                                    </p:anim>
                                    <p:anim calcmode="lin" valueType="num">
                                      <p:cBhvr additive="base">
                                        <p:cTn id="12" dur="500" fill="hold"/>
                                        <p:tgtEl>
                                          <p:spTgt spid="57344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73443"/>
                                        </p:tgtEl>
                                        <p:attrNameLst>
                                          <p:attrName>style.visibility</p:attrName>
                                        </p:attrNameLst>
                                      </p:cBhvr>
                                      <p:to>
                                        <p:strVal val="visible"/>
                                      </p:to>
                                    </p:set>
                                    <p:anim calcmode="lin" valueType="num">
                                      <p:cBhvr additive="base">
                                        <p:cTn id="15" dur="500" fill="hold"/>
                                        <p:tgtEl>
                                          <p:spTgt spid="573443"/>
                                        </p:tgtEl>
                                        <p:attrNameLst>
                                          <p:attrName>ppt_x</p:attrName>
                                        </p:attrNameLst>
                                      </p:cBhvr>
                                      <p:tavLst>
                                        <p:tav tm="0">
                                          <p:val>
                                            <p:strVal val="1+#ppt_w/2"/>
                                          </p:val>
                                        </p:tav>
                                        <p:tav tm="100000">
                                          <p:val>
                                            <p:strVal val="#ppt_x"/>
                                          </p:val>
                                        </p:tav>
                                      </p:tavLst>
                                    </p:anim>
                                    <p:anim calcmode="lin" valueType="num">
                                      <p:cBhvr additive="base">
                                        <p:cTn id="16" dur="500" fill="hold"/>
                                        <p:tgtEl>
                                          <p:spTgt spid="57344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73445"/>
                                        </p:tgtEl>
                                        <p:attrNameLst>
                                          <p:attrName>style.visibility</p:attrName>
                                        </p:attrNameLst>
                                      </p:cBhvr>
                                      <p:to>
                                        <p:strVal val="visible"/>
                                      </p:to>
                                    </p:set>
                                    <p:anim calcmode="lin" valueType="num">
                                      <p:cBhvr additive="base">
                                        <p:cTn id="19" dur="500" fill="hold"/>
                                        <p:tgtEl>
                                          <p:spTgt spid="573445"/>
                                        </p:tgtEl>
                                        <p:attrNameLst>
                                          <p:attrName>ppt_x</p:attrName>
                                        </p:attrNameLst>
                                      </p:cBhvr>
                                      <p:tavLst>
                                        <p:tav tm="0">
                                          <p:val>
                                            <p:strVal val="1+#ppt_w/2"/>
                                          </p:val>
                                        </p:tav>
                                        <p:tav tm="100000">
                                          <p:val>
                                            <p:strVal val="#ppt_x"/>
                                          </p:val>
                                        </p:tav>
                                      </p:tavLst>
                                    </p:anim>
                                    <p:anim calcmode="lin" valueType="num">
                                      <p:cBhvr additive="base">
                                        <p:cTn id="20" dur="500" fill="hold"/>
                                        <p:tgtEl>
                                          <p:spTgt spid="57344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73446"/>
                                        </p:tgtEl>
                                        <p:attrNameLst>
                                          <p:attrName>style.visibility</p:attrName>
                                        </p:attrNameLst>
                                      </p:cBhvr>
                                      <p:to>
                                        <p:strVal val="visible"/>
                                      </p:to>
                                    </p:set>
                                    <p:anim calcmode="lin" valueType="num">
                                      <p:cBhvr additive="base">
                                        <p:cTn id="23" dur="500" fill="hold"/>
                                        <p:tgtEl>
                                          <p:spTgt spid="573446"/>
                                        </p:tgtEl>
                                        <p:attrNameLst>
                                          <p:attrName>ppt_x</p:attrName>
                                        </p:attrNameLst>
                                      </p:cBhvr>
                                      <p:tavLst>
                                        <p:tav tm="0">
                                          <p:val>
                                            <p:strVal val="1+#ppt_w/2"/>
                                          </p:val>
                                        </p:tav>
                                        <p:tav tm="100000">
                                          <p:val>
                                            <p:strVal val="#ppt_x"/>
                                          </p:val>
                                        </p:tav>
                                      </p:tavLst>
                                    </p:anim>
                                    <p:anim calcmode="lin" valueType="num">
                                      <p:cBhvr additive="base">
                                        <p:cTn id="24" dur="500" fill="hold"/>
                                        <p:tgtEl>
                                          <p:spTgt spid="57344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73447"/>
                                        </p:tgtEl>
                                        <p:attrNameLst>
                                          <p:attrName>style.visibility</p:attrName>
                                        </p:attrNameLst>
                                      </p:cBhvr>
                                      <p:to>
                                        <p:strVal val="visible"/>
                                      </p:to>
                                    </p:set>
                                    <p:anim calcmode="lin" valueType="num">
                                      <p:cBhvr additive="base">
                                        <p:cTn id="27" dur="500" fill="hold"/>
                                        <p:tgtEl>
                                          <p:spTgt spid="573447"/>
                                        </p:tgtEl>
                                        <p:attrNameLst>
                                          <p:attrName>ppt_x</p:attrName>
                                        </p:attrNameLst>
                                      </p:cBhvr>
                                      <p:tavLst>
                                        <p:tav tm="0">
                                          <p:val>
                                            <p:strVal val="1+#ppt_w/2"/>
                                          </p:val>
                                        </p:tav>
                                        <p:tav tm="100000">
                                          <p:val>
                                            <p:strVal val="#ppt_x"/>
                                          </p:val>
                                        </p:tav>
                                      </p:tavLst>
                                    </p:anim>
                                    <p:anim calcmode="lin" valueType="num">
                                      <p:cBhvr additive="base">
                                        <p:cTn id="28" dur="500" fill="hold"/>
                                        <p:tgtEl>
                                          <p:spTgt spid="5734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2" grpId="0"/>
      <p:bldP spid="573443" grpId="0"/>
      <p:bldP spid="573444" grpId="0"/>
      <p:bldP spid="573445" grpId="0"/>
      <p:bldP spid="573446" grpId="0"/>
      <p:bldP spid="5734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53" y="1053465"/>
            <a:ext cx="8445818" cy="4751070"/>
          </a:xfrm>
          <a:prstGeom prst="rect">
            <a:avLst/>
          </a:prstGeom>
        </p:spPr>
      </p:pic>
      <p:pic>
        <p:nvPicPr>
          <p:cNvPr id="3" name="图片 2"/>
          <p:cNvPicPr>
            <a:picLocks noChangeAspect="1"/>
          </p:cNvPicPr>
          <p:nvPr/>
        </p:nvPicPr>
        <p:blipFill>
          <a:blip r:embed="rId3">
            <a:alphaModFix amt="49000"/>
            <a:clrChange>
              <a:clrFrom>
                <a:srgbClr val="C8C8C8">
                  <a:alpha val="80000"/>
                </a:srgbClr>
              </a:clrFrom>
              <a:clrTo>
                <a:srgbClr val="C8C8C8">
                  <a:alpha val="80000"/>
                  <a:alpha val="0"/>
                </a:srgbClr>
              </a:clrTo>
            </a:clrChange>
          </a:blip>
          <a:stretch>
            <a:fillRect/>
          </a:stretch>
        </p:blipFill>
        <p:spPr>
          <a:xfrm>
            <a:off x="-68104" y="2717483"/>
            <a:ext cx="9333548" cy="3285173"/>
          </a:xfrm>
          <a:prstGeom prst="rect">
            <a:avLst/>
          </a:prstGeom>
        </p:spPr>
      </p:pic>
      <p:sp>
        <p:nvSpPr>
          <p:cNvPr id="5" name="流程图: 联系 14"/>
          <p:cNvSpPr/>
          <p:nvPr/>
        </p:nvSpPr>
        <p:spPr>
          <a:xfrm>
            <a:off x="5317808" y="3152775"/>
            <a:ext cx="261938" cy="261938"/>
          </a:xfrm>
          <a:prstGeom prst="flowChartConnector">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a:ea typeface="楷体" panose="02010609060101010101" pitchFamily="49" charset="-122"/>
              <a:cs typeface="楷体" panose="02010609060101010101" pitchFamily="49" charset="-122"/>
              <a:sym typeface="+mn-lt"/>
            </a:endParaRPr>
          </a:p>
        </p:txBody>
      </p:sp>
      <p:grpSp>
        <p:nvGrpSpPr>
          <p:cNvPr id="6" name="组合 5"/>
          <p:cNvGrpSpPr/>
          <p:nvPr/>
        </p:nvGrpSpPr>
        <p:grpSpPr>
          <a:xfrm>
            <a:off x="4004786" y="2756535"/>
            <a:ext cx="951548" cy="951548"/>
            <a:chOff x="5544108" y="2340814"/>
            <a:chExt cx="633448" cy="633448"/>
          </a:xfrm>
        </p:grpSpPr>
        <p:sp>
          <p:nvSpPr>
            <p:cNvPr id="7" name="椭圆 6"/>
            <p:cNvSpPr/>
            <p:nvPr/>
          </p:nvSpPr>
          <p:spPr>
            <a:xfrm>
              <a:off x="5576663" y="2373369"/>
              <a:ext cx="568339" cy="568339"/>
            </a:xfrm>
            <a:prstGeom prst="ellipse">
              <a:avLst/>
            </a:prstGeom>
            <a:solidFill>
              <a:srgbClr val="99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a:ea typeface="楷体" panose="02010609060101010101" pitchFamily="49" charset="-122"/>
                  <a:cs typeface="楷体" panose="02010609060101010101" pitchFamily="49" charset="-122"/>
                  <a:sym typeface="+mn-lt"/>
                </a:rPr>
                <a:t>贰</a:t>
              </a:r>
              <a:endParaRPr lang="zh-CN" altLang="en-US" sz="3000">
                <a:ea typeface="楷体" panose="02010609060101010101" pitchFamily="49" charset="-122"/>
                <a:cs typeface="楷体" panose="02010609060101010101" pitchFamily="49" charset="-122"/>
                <a:sym typeface="+mn-lt"/>
              </a:endParaRPr>
            </a:p>
          </p:txBody>
        </p:sp>
        <p:sp>
          <p:nvSpPr>
            <p:cNvPr id="8" name="椭圆 7"/>
            <p:cNvSpPr>
              <a:spLocks noChangeAspect="1"/>
            </p:cNvSpPr>
            <p:nvPr/>
          </p:nvSpPr>
          <p:spPr>
            <a:xfrm>
              <a:off x="5544108" y="2340814"/>
              <a:ext cx="633448" cy="633448"/>
            </a:xfrm>
            <a:prstGeom prst="ellipse">
              <a:avLst/>
            </a:prstGeom>
            <a:noFill/>
            <a:ln w="31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noFill/>
                <a:ea typeface="楷体" panose="02010609060101010101" pitchFamily="49" charset="-122"/>
                <a:cs typeface="楷体" panose="02010609060101010101" pitchFamily="49" charset="-122"/>
                <a:sym typeface="+mn-lt"/>
              </a:endParaRPr>
            </a:p>
          </p:txBody>
        </p:sp>
      </p:grpSp>
      <p:sp>
        <p:nvSpPr>
          <p:cNvPr id="9" name="流程图: 联系 14"/>
          <p:cNvSpPr/>
          <p:nvPr/>
        </p:nvSpPr>
        <p:spPr>
          <a:xfrm>
            <a:off x="3381375" y="3152775"/>
            <a:ext cx="261938" cy="261938"/>
          </a:xfrm>
          <a:prstGeom prst="flowChartConnector">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a:ea typeface="楷体" panose="02010609060101010101" pitchFamily="49" charset="-122"/>
              <a:cs typeface="楷体" panose="02010609060101010101" pitchFamily="49" charset="-122"/>
              <a:sym typeface="+mn-lt"/>
            </a:endParaRPr>
          </a:p>
        </p:txBody>
      </p:sp>
      <p:pic>
        <p:nvPicPr>
          <p:cNvPr id="41" name="图片 40"/>
          <p:cNvPicPr>
            <a:picLocks noChangeAspect="1"/>
          </p:cNvPicPr>
          <p:nvPr/>
        </p:nvPicPr>
        <p:blipFill>
          <a:blip r:embed="rId4">
            <a:extLst>
              <a:ext uri="{28A0092B-C50C-407E-A947-70E740481C1C}">
                <a14:useLocalDpi xmlns:a14="http://schemas.microsoft.com/office/drawing/2010/main" val="0"/>
              </a:ext>
            </a:extLst>
          </a:blip>
          <a:srcRect t="40775" b="12438"/>
          <a:stretch>
            <a:fillRect/>
          </a:stretch>
        </p:blipFill>
        <p:spPr>
          <a:xfrm flipH="1">
            <a:off x="357918" y="1382054"/>
            <a:ext cx="2082015" cy="1783619"/>
          </a:xfrm>
          <a:prstGeom prst="rect">
            <a:avLst/>
          </a:prstGeom>
        </p:spPr>
      </p:pic>
      <p:cxnSp>
        <p:nvCxnSpPr>
          <p:cNvPr id="11" name="直接连接符 10"/>
          <p:cNvCxnSpPr/>
          <p:nvPr/>
        </p:nvCxnSpPr>
        <p:spPr>
          <a:xfrm flipV="1">
            <a:off x="3788569" y="3494723"/>
            <a:ext cx="236696" cy="185738"/>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984909" y="2796064"/>
            <a:ext cx="236696" cy="185738"/>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grpSp>
        <p:nvGrpSpPr>
          <p:cNvPr id="4" name="组合 6"/>
          <p:cNvGrpSpPr/>
          <p:nvPr/>
        </p:nvGrpSpPr>
        <p:grpSpPr>
          <a:xfrm>
            <a:off x="251460" y="364490"/>
            <a:ext cx="4180205" cy="997558"/>
            <a:chOff x="638806" y="522695"/>
            <a:chExt cx="4012096" cy="1118630"/>
          </a:xfrm>
        </p:grpSpPr>
        <p:sp>
          <p:nvSpPr>
            <p:cNvPr id="10" name="平行四边形 9"/>
            <p:cNvSpPr/>
            <p:nvPr/>
          </p:nvSpPr>
          <p:spPr>
            <a:xfrm>
              <a:off x="1087982" y="598573"/>
              <a:ext cx="2700670" cy="699576"/>
            </a:xfrm>
            <a:prstGeom prst="parallelogram">
              <a:avLst/>
            </a:prstGeom>
            <a:solidFill>
              <a:srgbClr val="8D5219"/>
            </a:solidFill>
            <a:ln>
              <a:solidFill>
                <a:srgbClr val="9B59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3" name="Rectangle 18"/>
            <p:cNvSpPr/>
            <p:nvPr/>
          </p:nvSpPr>
          <p:spPr>
            <a:xfrm>
              <a:off x="1720171" y="709939"/>
              <a:ext cx="2930731" cy="931386"/>
            </a:xfrm>
            <a:prstGeom prst="rect">
              <a:avLst/>
            </a:prstGeom>
            <a:noFill/>
            <a:ln w="9525">
              <a:noFill/>
            </a:ln>
          </p:spPr>
          <p:txBody>
            <a:bodyPr wrap="square" lIns="0" tIns="0" rIns="0" bIns="0" anchor="t" anchorCtr="0">
              <a:spAutoFit/>
            </a:bodyPr>
            <a:lstStyle/>
            <a:p>
              <a:r>
                <a:rPr lang="zh-CN" altLang="en-US" sz="2700">
                  <a:solidFill>
                    <a:schemeClr val="bg1"/>
                  </a:solidFill>
                  <a:latin typeface="隶书" panose="02010509060101010101" pitchFamily="49" charset="-122"/>
                  <a:ea typeface="隶书" panose="02010509060101010101" pitchFamily="49" charset="-122"/>
                  <a:sym typeface="Arial" panose="020B0604020202020204" pitchFamily="34" charset="0"/>
                </a:rPr>
                <a:t>整体感知</a:t>
              </a:r>
              <a:endParaRPr lang="en-US" altLang="zh-CN" sz="2700">
                <a:solidFill>
                  <a:schemeClr val="bg1"/>
                </a:solidFill>
                <a:latin typeface="Arial" panose="020B0604020202020204" pitchFamily="34" charset="0"/>
                <a:ea typeface="方正姚体" panose="02010601030101010101" pitchFamily="2" charset="-122"/>
              </a:endParaRPr>
            </a:p>
            <a:p>
              <a:endParaRPr lang="en-US" altLang="zh-CN" sz="2700">
                <a:solidFill>
                  <a:schemeClr val="bg1"/>
                </a:solidFill>
                <a:latin typeface="Arial" panose="020B0604020202020204" pitchFamily="34" charset="0"/>
                <a:ea typeface="方正姚体" panose="02010601030101010101" pitchFamily="2" charset="-122"/>
                <a:sym typeface="Arial" panose="020B0604020202020204" pitchFamily="34" charset="0"/>
              </a:endParaRPr>
            </a:p>
          </p:txBody>
        </p:sp>
        <p:grpSp>
          <p:nvGrpSpPr>
            <p:cNvPr id="14" name="组合 10"/>
            <p:cNvGrpSpPr/>
            <p:nvPr/>
          </p:nvGrpSpPr>
          <p:grpSpPr>
            <a:xfrm>
              <a:off x="638806" y="522695"/>
              <a:ext cx="898353" cy="827514"/>
              <a:chOff x="2068545" y="2690254"/>
              <a:chExt cx="2199969" cy="2026492"/>
            </a:xfrm>
          </p:grpSpPr>
          <p:sp>
            <p:nvSpPr>
              <p:cNvPr id="15" name="椭圆 14"/>
              <p:cNvSpPr/>
              <p:nvPr/>
            </p:nvSpPr>
            <p:spPr>
              <a:xfrm>
                <a:off x="2068545" y="2690254"/>
                <a:ext cx="2199969" cy="20264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6" name="椭圆 15"/>
              <p:cNvSpPr/>
              <p:nvPr/>
            </p:nvSpPr>
            <p:spPr bwMode="auto">
              <a:xfrm>
                <a:off x="2263068" y="2807290"/>
                <a:ext cx="1853018" cy="1853016"/>
              </a:xfrm>
              <a:prstGeom prst="ellipse">
                <a:avLst/>
              </a:prstGeom>
              <a:blipFill>
                <a:blip r:embed="rId5"/>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3" tIns="45716" rIns="91433" bIns="45716" numCol="1" rtlCol="0" anchor="t" anchorCtr="0" compatLnSpc="1"/>
              <a:lstStyle/>
              <a:p>
                <a:pPr defTabSz="914400" fontAlgn="base"/>
                <a:endParaRPr lang="zh-CN" altLang="en-US" sz="2700" strike="noStrike" noProof="1">
                  <a:solidFill>
                    <a:schemeClr val="bg1"/>
                  </a:solidFill>
                  <a:latin typeface="微软雅黑" panose="020B0503020204020204" charset="-122"/>
                  <a:ea typeface="微软雅黑" panose="020B0503020204020204" charset="-122"/>
                  <a:cs typeface="+mn-ea"/>
                  <a:sym typeface="+mn-lt"/>
                </a:endParaRPr>
              </a:p>
            </p:txBody>
          </p:sp>
        </p:grpSp>
      </p:gr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1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par>
                                <p:cTn id="25" presetID="1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 y="1085215"/>
            <a:ext cx="8471535" cy="4765675"/>
          </a:xfrm>
          <a:prstGeom prst="rect">
            <a:avLst/>
          </a:prstGeom>
        </p:spPr>
      </p:pic>
      <p:pic>
        <p:nvPicPr>
          <p:cNvPr id="27" name="图片 26"/>
          <p:cNvPicPr>
            <a:picLocks noChangeAspect="1"/>
          </p:cNvPicPr>
          <p:nvPr/>
        </p:nvPicPr>
        <p:blipFill>
          <a:blip r:embed="rId3">
            <a:alphaModFix amt="80000"/>
            <a:extLst>
              <a:ext uri="{28A0092B-C50C-407E-A947-70E740481C1C}">
                <a14:useLocalDpi xmlns:a14="http://schemas.microsoft.com/office/drawing/2010/main" val="0"/>
              </a:ext>
            </a:extLst>
          </a:blip>
          <a:stretch>
            <a:fillRect/>
          </a:stretch>
        </p:blipFill>
        <p:spPr>
          <a:xfrm>
            <a:off x="5598795" y="1230630"/>
            <a:ext cx="2217420" cy="1109186"/>
          </a:xfrm>
          <a:prstGeom prst="rect">
            <a:avLst/>
          </a:prstGeom>
        </p:spPr>
      </p:pic>
      <p:sp>
        <p:nvSpPr>
          <p:cNvPr id="9" name="文本框 8"/>
          <p:cNvSpPr txBox="1"/>
          <p:nvPr/>
        </p:nvSpPr>
        <p:spPr>
          <a:xfrm>
            <a:off x="827405" y="1772920"/>
            <a:ext cx="5247005" cy="2467610"/>
          </a:xfrm>
          <a:prstGeom prst="rect">
            <a:avLst/>
          </a:prstGeom>
          <a:noFill/>
        </p:spPr>
        <p:txBody>
          <a:bodyPr wrap="square" rtlCol="0">
            <a:noAutofit/>
          </a:bodyPr>
          <a:lstStyle/>
          <a:p>
            <a:pPr>
              <a:lnSpc>
                <a:spcPct val="150000"/>
              </a:lnSpc>
            </a:pPr>
            <a:r>
              <a:rPr lang="en-US" altLang="zh-CN" sz="2800">
                <a:solidFill>
                  <a:srgbClr val="C00000"/>
                </a:solidFill>
                <a:latin typeface="微软雅黑" panose="020B0503020204020204" charset="-122"/>
                <a:ea typeface="微软雅黑" panose="020B0503020204020204" charset="-122"/>
              </a:rPr>
              <a:t> </a:t>
            </a:r>
            <a:r>
              <a:rPr lang="zh-CN" altLang="en-US" sz="2800">
                <a:solidFill>
                  <a:srgbClr val="C00000"/>
                </a:solidFill>
                <a:latin typeface="微软雅黑" panose="020B0503020204020204" charset="-122"/>
                <a:ea typeface="微软雅黑" panose="020B0503020204020204" charset="-122"/>
              </a:rPr>
              <a:t>解题：</a:t>
            </a:r>
            <a:endParaRPr lang="en-US" altLang="zh-CN" sz="2800">
              <a:solidFill>
                <a:srgbClr val="C00000"/>
              </a:solidFill>
              <a:latin typeface="微软雅黑" panose="020B0503020204020204" charset="-122"/>
              <a:ea typeface="微软雅黑" panose="020B0503020204020204" charset="-122"/>
            </a:endParaRPr>
          </a:p>
          <a:p>
            <a:pPr>
              <a:lnSpc>
                <a:spcPct val="150000"/>
              </a:lnSpc>
            </a:pPr>
            <a:r>
              <a:rPr lang="en-US" altLang="zh-CN" sz="1800">
                <a:solidFill>
                  <a:srgbClr val="C00000"/>
                </a:solidFill>
                <a:latin typeface="微软雅黑" panose="020B0503020204020204" charset="-122"/>
                <a:ea typeface="微软雅黑" panose="020B0503020204020204" charset="-122"/>
              </a:rPr>
              <a:t> </a:t>
            </a:r>
            <a:r>
              <a:rPr lang="zh-CN" altLang="en-US" sz="2400">
                <a:solidFill>
                  <a:srgbClr val="C00000"/>
                </a:solidFill>
                <a:latin typeface="微软雅黑" panose="020B0503020204020204" charset="-122"/>
                <a:ea typeface="微软雅黑" panose="020B0503020204020204" charset="-122"/>
              </a:rPr>
              <a:t>氓：</a:t>
            </a:r>
            <a:r>
              <a:rPr lang="zh-CN" altLang="en-US" sz="2400">
                <a:latin typeface="微软雅黑" panose="020B0503020204020204" charset="-122"/>
                <a:ea typeface="微软雅黑" panose="020B0503020204020204" charset="-122"/>
              </a:rPr>
              <a:t>民，这里指诗中的男主人公。</a:t>
            </a:r>
            <a:endParaRPr lang="zh-CN" altLang="en-US" sz="2400">
              <a:latin typeface="微软雅黑" panose="020B0503020204020204" charset="-122"/>
              <a:ea typeface="微软雅黑" panose="020B0503020204020204" charset="-122"/>
            </a:endParaRPr>
          </a:p>
          <a:p>
            <a:pPr>
              <a:lnSpc>
                <a:spcPct val="150000"/>
              </a:lnSpc>
            </a:pPr>
            <a:r>
              <a:rPr lang="zh-CN" altLang="en-US" sz="2400">
                <a:latin typeface="微软雅黑" panose="020B0503020204020204" charset="-122"/>
                <a:ea typeface="微软雅黑" panose="020B0503020204020204" charset="-122"/>
              </a:rPr>
              <a:t>（</a:t>
            </a:r>
            <a:r>
              <a:rPr lang="zh-CN" altLang="en-US" sz="2400">
                <a:solidFill>
                  <a:srgbClr val="C00000"/>
                </a:solidFill>
                <a:latin typeface="微软雅黑" panose="020B0503020204020204" charset="-122"/>
                <a:ea typeface="微软雅黑" panose="020B0503020204020204" charset="-122"/>
              </a:rPr>
              <a:t>《诗经》中的诗歌的题目全部</a:t>
            </a:r>
            <a:r>
              <a:rPr lang="en-US" altLang="zh-CN" sz="2400">
                <a:solidFill>
                  <a:srgbClr val="C00000"/>
                </a:solidFill>
                <a:latin typeface="微软雅黑" panose="020B0503020204020204" charset="-122"/>
                <a:ea typeface="微软雅黑" panose="020B0503020204020204" charset="-122"/>
              </a:rPr>
              <a:t> </a:t>
            </a:r>
            <a:endParaRPr lang="en-US" altLang="zh-CN" sz="2400">
              <a:solidFill>
                <a:srgbClr val="C00000"/>
              </a:solidFill>
              <a:latin typeface="微软雅黑" panose="020B0503020204020204" charset="-122"/>
              <a:ea typeface="微软雅黑" panose="020B0503020204020204" charset="-122"/>
            </a:endParaRPr>
          </a:p>
          <a:p>
            <a:pPr>
              <a:lnSpc>
                <a:spcPct val="150000"/>
              </a:lnSpc>
            </a:pPr>
            <a:r>
              <a:rPr lang="en-US" altLang="zh-CN" sz="2400">
                <a:solidFill>
                  <a:srgbClr val="C00000"/>
                </a:solidFill>
                <a:latin typeface="微软雅黑" panose="020B0503020204020204" charset="-122"/>
                <a:ea typeface="微软雅黑" panose="020B0503020204020204" charset="-122"/>
              </a:rPr>
              <a:t>    </a:t>
            </a:r>
            <a:r>
              <a:rPr lang="zh-CN" altLang="en-US" sz="2400">
                <a:solidFill>
                  <a:srgbClr val="C00000"/>
                </a:solidFill>
                <a:latin typeface="微软雅黑" panose="020B0503020204020204" charset="-122"/>
                <a:ea typeface="微软雅黑" panose="020B0503020204020204" charset="-122"/>
              </a:rPr>
              <a:t>取自该诗的首句</a:t>
            </a:r>
            <a:r>
              <a:rPr lang="zh-CN" altLang="en-US" sz="2400">
                <a:latin typeface="微软雅黑" panose="020B0503020204020204" charset="-122"/>
                <a:ea typeface="微软雅黑" panose="020B0503020204020204" charset="-122"/>
              </a:rPr>
              <a:t>）</a:t>
            </a:r>
            <a:endParaRPr lang="zh-CN" altLang="en-US" sz="2400">
              <a:latin typeface="微软雅黑" panose="020B0503020204020204" charset="-122"/>
              <a:ea typeface="微软雅黑" panose="020B0503020204020204" charset="-122"/>
            </a:endParaRPr>
          </a:p>
        </p:txBody>
      </p:sp>
      <p:sp>
        <p:nvSpPr>
          <p:cNvPr id="7" name="文本框 6"/>
          <p:cNvSpPr txBox="1"/>
          <p:nvPr/>
        </p:nvSpPr>
        <p:spPr>
          <a:xfrm>
            <a:off x="1260157" y="4293106"/>
            <a:ext cx="6073458" cy="1198880"/>
          </a:xfrm>
          <a:prstGeom prst="rect">
            <a:avLst/>
          </a:prstGeom>
          <a:noFill/>
        </p:spPr>
        <p:txBody>
          <a:bodyPr wrap="square" rtlCol="0">
            <a:spAutoFit/>
          </a:bodyPr>
          <a:lstStyle/>
          <a:p>
            <a:pPr>
              <a:lnSpc>
                <a:spcPct val="150000"/>
              </a:lnSpc>
            </a:pPr>
            <a:r>
              <a:rPr lang="zh-CN" altLang="en-US" sz="2400">
                <a:solidFill>
                  <a:schemeClr val="tx1"/>
                </a:solidFill>
                <a:latin typeface="微软雅黑" panose="020B0503020204020204" charset="-122"/>
                <a:ea typeface="微软雅黑" panose="020B0503020204020204" charset="-122"/>
              </a:rPr>
              <a:t>补充：古代百姓的称谓：</a:t>
            </a:r>
            <a:endParaRPr lang="zh-CN" altLang="en-US" sz="2400">
              <a:solidFill>
                <a:schemeClr val="tx1"/>
              </a:solidFill>
              <a:latin typeface="微软雅黑" panose="020B0503020204020204" charset="-122"/>
              <a:ea typeface="微软雅黑" panose="020B0503020204020204" charset="-122"/>
            </a:endParaRPr>
          </a:p>
          <a:p>
            <a:pPr>
              <a:lnSpc>
                <a:spcPct val="150000"/>
              </a:lnSpc>
            </a:pPr>
            <a:r>
              <a:rPr lang="zh-CN" altLang="en-US" sz="2400">
                <a:solidFill>
                  <a:schemeClr val="tx1"/>
                </a:solidFill>
                <a:latin typeface="微软雅黑" panose="020B0503020204020204" charset="-122"/>
                <a:ea typeface="微软雅黑" panose="020B0503020204020204" charset="-122"/>
              </a:rPr>
              <a:t>布衣、黎民、庶民、苍生、氓。</a:t>
            </a:r>
            <a:endParaRPr lang="zh-CN" altLang="en-US" sz="2400">
              <a:solidFill>
                <a:schemeClr val="tx1"/>
              </a:solidFill>
              <a:latin typeface="微软雅黑" panose="020B0503020204020204" charset="-122"/>
              <a:ea typeface="微软雅黑" panose="020B0503020204020204" charset="-122"/>
            </a:endParaRPr>
          </a:p>
        </p:txBody>
      </p:sp>
      <p:pic>
        <p:nvPicPr>
          <p:cNvPr id="3" name="图片 2"/>
          <p:cNvPicPr>
            <a:picLocks noChangeAspect="1"/>
          </p:cNvPicPr>
          <p:nvPr>
            <p:custDataLst>
              <p:tags r:id="rId4"/>
            </p:custDataLst>
          </p:nvPr>
        </p:nvPicPr>
        <p:blipFill>
          <a:blip r:embed="rId5"/>
          <a:srcRect l="8194" t="12502" r="63562" b="17189"/>
          <a:stretch>
            <a:fillRect/>
          </a:stretch>
        </p:blipFill>
        <p:spPr>
          <a:xfrm>
            <a:off x="6443663" y="2997476"/>
            <a:ext cx="1823085" cy="2501624"/>
          </a:xfrm>
          <a:prstGeom prst="rect">
            <a:avLst/>
          </a:prstGeom>
        </p:spPr>
      </p:pic>
      <p:grpSp>
        <p:nvGrpSpPr>
          <p:cNvPr id="17411" name="组合 6"/>
          <p:cNvGrpSpPr/>
          <p:nvPr/>
        </p:nvGrpSpPr>
        <p:grpSpPr>
          <a:xfrm>
            <a:off x="195580" y="426720"/>
            <a:ext cx="2215515" cy="868680"/>
            <a:chOff x="638806" y="522695"/>
            <a:chExt cx="3149846" cy="827514"/>
          </a:xfrm>
        </p:grpSpPr>
        <p:sp>
          <p:nvSpPr>
            <p:cNvPr id="6" name="平行四边形 5"/>
            <p:cNvSpPr/>
            <p:nvPr/>
          </p:nvSpPr>
          <p:spPr>
            <a:xfrm>
              <a:off x="1087982" y="598573"/>
              <a:ext cx="2700670" cy="699576"/>
            </a:xfrm>
            <a:prstGeom prst="parallelogram">
              <a:avLst/>
            </a:prstGeom>
            <a:solidFill>
              <a:srgbClr val="8D5219"/>
            </a:solidFill>
            <a:ln>
              <a:solidFill>
                <a:srgbClr val="9B59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7413" name="Rectangle 18"/>
            <p:cNvSpPr/>
            <p:nvPr/>
          </p:nvSpPr>
          <p:spPr>
            <a:xfrm>
              <a:off x="1720304" y="709949"/>
              <a:ext cx="1859037" cy="514790"/>
            </a:xfrm>
            <a:prstGeom prst="rect">
              <a:avLst/>
            </a:prstGeom>
            <a:noFill/>
            <a:ln w="9525">
              <a:noFill/>
            </a:ln>
          </p:spPr>
          <p:txBody>
            <a:bodyPr wrap="square" lIns="0" tIns="0" rIns="0" bIns="0" anchor="t" anchorCtr="0"/>
            <a:lstStyle/>
            <a:p>
              <a:r>
                <a:rPr lang="zh-CN" altLang="en-US" sz="2400" b="1">
                  <a:solidFill>
                    <a:schemeClr val="bg1"/>
                  </a:solidFill>
                  <a:latin typeface="Times New Roman" panose="02020603050405020304" pitchFamily="18" charset="0"/>
                  <a:ea typeface="微软雅黑" panose="020B0503020204020204" charset="-122"/>
                  <a:sym typeface="+mn-ea"/>
                </a:rPr>
                <a:t>知晓作品</a:t>
              </a:r>
              <a:endParaRPr lang="zh-CN" altLang="en-US" sz="2400" b="1">
                <a:solidFill>
                  <a:schemeClr val="bg1"/>
                </a:solidFill>
                <a:latin typeface="Times New Roman" panose="02020603050405020304" pitchFamily="18" charset="0"/>
                <a:ea typeface="微软雅黑" panose="020B0503020204020204" charset="-122"/>
              </a:endParaRPr>
            </a:p>
            <a:p>
              <a:endParaRPr lang="en-US" altLang="zh-CN" sz="2400">
                <a:solidFill>
                  <a:schemeClr val="bg1"/>
                </a:solidFill>
                <a:latin typeface="Arial" panose="020B0604020202020204" pitchFamily="34" charset="0"/>
                <a:ea typeface="方正姚体" panose="02010601030101010101" pitchFamily="2" charset="-122"/>
              </a:endParaRPr>
            </a:p>
            <a:p>
              <a:endParaRPr lang="en-US" altLang="zh-CN" sz="2400">
                <a:solidFill>
                  <a:schemeClr val="bg1"/>
                </a:solidFill>
                <a:latin typeface="Arial" panose="020B0604020202020204" pitchFamily="34" charset="0"/>
                <a:ea typeface="方正姚体" panose="02010601030101010101" pitchFamily="2" charset="-122"/>
                <a:sym typeface="Arial" panose="020B0604020202020204" pitchFamily="34" charset="0"/>
              </a:endParaRPr>
            </a:p>
          </p:txBody>
        </p:sp>
        <p:grpSp>
          <p:nvGrpSpPr>
            <p:cNvPr id="17414" name="组合 10"/>
            <p:cNvGrpSpPr/>
            <p:nvPr/>
          </p:nvGrpSpPr>
          <p:grpSpPr>
            <a:xfrm>
              <a:off x="638806" y="522695"/>
              <a:ext cx="898353" cy="827514"/>
              <a:chOff x="2068545" y="2690254"/>
              <a:chExt cx="2199969" cy="2026492"/>
            </a:xfrm>
          </p:grpSpPr>
          <p:sp>
            <p:nvSpPr>
              <p:cNvPr id="10" name="椭圆 9"/>
              <p:cNvSpPr/>
              <p:nvPr/>
            </p:nvSpPr>
            <p:spPr>
              <a:xfrm>
                <a:off x="2068545" y="2690254"/>
                <a:ext cx="2199969" cy="20264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700" strike="noStrike" noProof="1">
                  <a:latin typeface="微软雅黑" panose="020B0503020204020204" charset="-122"/>
                  <a:ea typeface="微软雅黑" panose="020B0503020204020204" charset="-122"/>
                  <a:cs typeface="+mn-ea"/>
                  <a:sym typeface="+mn-lt"/>
                </a:endParaRPr>
              </a:p>
            </p:txBody>
          </p:sp>
          <p:sp>
            <p:nvSpPr>
              <p:cNvPr id="11" name="椭圆 10"/>
              <p:cNvSpPr/>
              <p:nvPr/>
            </p:nvSpPr>
            <p:spPr bwMode="auto">
              <a:xfrm>
                <a:off x="2263068" y="2807290"/>
                <a:ext cx="1853018" cy="1853016"/>
              </a:xfrm>
              <a:prstGeom prst="ellipse">
                <a:avLst/>
              </a:prstGeom>
              <a:blipFill>
                <a:blip r:embed="rId6"/>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3" tIns="45716" rIns="91433" bIns="45716" numCol="1" rtlCol="0" anchor="t" anchorCtr="0" compatLnSpc="1"/>
              <a:lstStyle/>
              <a:p>
                <a:pPr defTabSz="914400" fontAlgn="base"/>
                <a:endParaRPr lang="zh-CN" altLang="en-US" sz="2700" strike="noStrike" noProof="1">
                  <a:solidFill>
                    <a:schemeClr val="bg1"/>
                  </a:solidFill>
                  <a:latin typeface="微软雅黑" panose="020B0503020204020204" charset="-122"/>
                  <a:ea typeface="微软雅黑" panose="020B0503020204020204" charset="-122"/>
                  <a:cs typeface="+mn-ea"/>
                  <a:sym typeface="+mn-lt"/>
                </a:endParaRPr>
              </a:p>
            </p:txBody>
          </p:sp>
        </p:grpSp>
      </p:gr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413.45,&quot;left&quot;:70.2,&quot;top&quot;:81.2,&quot;width&quot;:595.5}"/>
</p:tagLst>
</file>

<file path=ppt/tags/tag11.xml><?xml version="1.0" encoding="utf-8"?>
<p:tagLst xmlns:p="http://schemas.openxmlformats.org/presentationml/2006/main">
  <p:tag name="KSO_WM_DIAGRAM_VIRTUALLY_FRAME" val="{&quot;height&quot;:413.45,&quot;left&quot;:70.2,&quot;top&quot;:81.2,&quot;width&quot;:595.5}"/>
</p:tagLst>
</file>

<file path=ppt/tags/tag12.xml><?xml version="1.0" encoding="utf-8"?>
<p:tagLst xmlns:p="http://schemas.openxmlformats.org/presentationml/2006/main">
  <p:tag name="KSO_WM_DIAGRAM_VIRTUALLY_FRAME" val="{&quot;height&quot;:413.45,&quot;left&quot;:70.2,&quot;top&quot;:81.2,&quot;width&quot;:595.5}"/>
</p:tagLst>
</file>

<file path=ppt/tags/tag13.xml><?xml version="1.0" encoding="utf-8"?>
<p:tagLst xmlns:p="http://schemas.openxmlformats.org/presentationml/2006/main">
  <p:tag name="KSO_WM_DIAGRAM_VIRTUALLY_FRAME" val="{&quot;height&quot;:413.45,&quot;left&quot;:70.2,&quot;top&quot;:81.2,&quot;width&quot;:595.5}"/>
</p:tagLst>
</file>

<file path=ppt/tags/tag14.xml><?xml version="1.0" encoding="utf-8"?>
<p:tagLst xmlns:p="http://schemas.openxmlformats.org/presentationml/2006/main">
  <p:tag name="KSO_WM_DIAGRAM_VIRTUALLY_FRAME" val="{&quot;height&quot;:413.45,&quot;left&quot;:70.2,&quot;top&quot;:81.2,&quot;width&quot;:595.5}"/>
</p:tagLst>
</file>

<file path=ppt/tags/tag15.xml><?xml version="1.0" encoding="utf-8"?>
<p:tagLst xmlns:p="http://schemas.openxmlformats.org/presentationml/2006/main">
  <p:tag name="KSO_WM_DIAGRAM_VIRTUALLY_FRAME" val="{&quot;height&quot;:413.45,&quot;left&quot;:70.2,&quot;top&quot;:81.2,&quot;width&quot;:595.5}"/>
</p:tagLst>
</file>

<file path=ppt/tags/tag16.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7.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8.xml><?xml version="1.0" encoding="utf-8"?>
<p:tagLst xmlns:p="http://schemas.openxmlformats.org/presentationml/2006/main">
  <p:tag name="KSO_WM_BEAUTIFY_FLAG" val="#wm#"/>
  <p:tag name="KSO_WM_TAG_VERSION" val="1.0"/>
  <p:tag name="KSO_WM_TEMPLATE_CATEGORY" val="diagram"/>
  <p:tag name="KSO_WM_TEMPLATE_INDEX" val="20202387"/>
  <p:tag name="KSO_WM_UNIT_BLOCK" val="0"/>
  <p:tag name="KSO_WM_UNIT_COMPATIBLE" val="0"/>
  <p:tag name="KSO_WM_UNIT_DIAGRAM_ISNUMVISUAL" val="0"/>
  <p:tag name="KSO_WM_UNIT_DIAGRAM_ISREFERUNIT" val="0"/>
  <p:tag name="KSO_WM_UNIT_HIGHLIGHT" val="0"/>
  <p:tag name="KSO_WM_UNIT_ID" val="diagram20202387_1*d*1"/>
  <p:tag name="KSO_WM_UNIT_INDEX" val="1"/>
  <p:tag name="KSO_WM_UNIT_LAYERLEVEL" val="1"/>
  <p:tag name="KSO_WM_UNIT_PLACING_PICTURE" val="43773.6697579282"/>
  <p:tag name="KSO_WM_UNIT_PLACING_PICTURE_COLLAGE_VIEWPORT" val="{&quot;height&quot;:5252.7537770518575,&quot;width&quot;:3828.0000000000005}"/>
  <p:tag name="KSO_WM_UNIT_PLACING_PICTURE_INFO" val="{&quot;code&quot;:&quot;&quot;,&quot;full_picture&quot;:false,&quot;last_crop_picture&quot;:&quot;1-1&quot;,&quot;scheme&quot;:&quot;&quot;,&quot;spacing&quot;:6}"/>
  <p:tag name="KSO_WM_UNIT_PLACING_PICTURE_MD4" val="0"/>
  <p:tag name="KSO_WM_UNIT_PLACING_PICTURE_USER_VIEWPORT" val="{&quot;height&quot;:3939.565748031496,&quot;width&quot;:2871}"/>
  <p:tag name="KSO_WM_UNIT_SUPPORT_UNIT_TYPE" val="[&quot;all&quot;]"/>
  <p:tag name="KSO_WM_UNIT_TYPE" val="d"/>
  <p:tag name="KSO_WM_UNIT_VALUE" val="1198*2130"/>
</p:tagLst>
</file>

<file path=ppt/tags/tag19.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xml><?xml version="1.0" encoding="utf-8"?>
<p:tagLst xmlns:p="http://schemas.openxmlformats.org/presentationml/2006/main">
  <p:tag name="KSO_WM_DIAGRAM_VIRTUALLY_FRAME" val="{&quot;height&quot;:414.15,&quot;left&quot;:191.65,&quot;top&quot;:80.5,&quot;width&quot;:524.05}"/>
</p:tagLst>
</file>

<file path=ppt/tags/tag20.xml><?xml version="1.0" encoding="utf-8"?>
<p:tagLst xmlns:p="http://schemas.openxmlformats.org/presentationml/2006/main">
  <p:tag name="KSO_WM_UNIT_PLACING_PICTURE_USER_VIEWPORT" val="{&quot;height&quot;:5432.725984251969,&quot;width&quot;:10865.453543307087}"/>
</p:tagLst>
</file>

<file path=ppt/tags/tag21.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2.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3.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4.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5.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6.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7.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413.45,&quot;left&quot;:70.2,&quot;top&quot;:81.2,&quot;width&quot;:595.5}"/>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AS_OS" val="Unix 3.10 unknown"/>
  <p:tag name="AS_RELEASE_DATE" val="2023.03.31"/>
  <p:tag name="AS_TITLE" val="Aspose.Slides for Java"/>
  <p:tag name="AS_VERSION" val="23.3"/>
  <p:tag name="COMMONDATA" val="eyJoZGlkIjoiNzQ4ZmVlNmY2ZTAyNzc0M2QxMDFiOTJjNjMxZmE1YzIifQ=="/>
  <p:tag name="KSO_WM_DOC_GUID" val="{37d3b1b4-9619-4110-84fb-5cc20ff400ed}"/>
</p:tagLst>
</file>

<file path=ppt/tags/tag4.xml><?xml version="1.0" encoding="utf-8"?>
<p:tagLst xmlns:p="http://schemas.openxmlformats.org/presentationml/2006/main">
  <p:tag name="KSO_WM_DIAGRAM_VIRTUALLY_FRAME" val="{&quot;height&quot;:413.45,&quot;left&quot;:70.2,&quot;top&quot;:81.2,&quot;width&quot;:595.5}"/>
</p:tagLst>
</file>

<file path=ppt/tags/tag5.xml><?xml version="1.0" encoding="utf-8"?>
<p:tagLst xmlns:p="http://schemas.openxmlformats.org/presentationml/2006/main">
  <p:tag name="KSO_WM_DIAGRAM_VIRTUALLY_FRAME" val="{&quot;height&quot;:413.45,&quot;left&quot;:70.2,&quot;top&quot;:81.2,&quot;width&quot;:595.5}"/>
</p:tagLst>
</file>

<file path=ppt/tags/tag6.xml><?xml version="1.0" encoding="utf-8"?>
<p:tagLst xmlns:p="http://schemas.openxmlformats.org/presentationml/2006/main">
  <p:tag name="KSO_WM_DIAGRAM_VIRTUALLY_FRAME" val="{&quot;height&quot;:413.45,&quot;left&quot;:70.2,&quot;top&quot;:81.2,&quot;width&quot;:595.5}"/>
</p:tagLst>
</file>

<file path=ppt/tags/tag7.xml><?xml version="1.0" encoding="utf-8"?>
<p:tagLst xmlns:p="http://schemas.openxmlformats.org/presentationml/2006/main">
  <p:tag name="KSO_WM_DIAGRAM_VIRTUALLY_FRAME" val="{&quot;height&quot;:413.45,&quot;left&quot;:70.2,&quot;top&quot;:81.2,&quot;width&quot;:595.5}"/>
</p:tagLst>
</file>

<file path=ppt/tags/tag8.xml><?xml version="1.0" encoding="utf-8"?>
<p:tagLst xmlns:p="http://schemas.openxmlformats.org/presentationml/2006/main">
  <p:tag name="KSO_WM_DIAGRAM_VIRTUALLY_FRAME" val="{&quot;height&quot;:413.45,&quot;left&quot;:70.2,&quot;top&quot;:81.2,&quot;width&quot;:595.5}"/>
</p:tagLst>
</file>

<file path=ppt/tags/tag9.xml><?xml version="1.0" encoding="utf-8"?>
<p:tagLst xmlns:p="http://schemas.openxmlformats.org/presentationml/2006/main">
  <p:tag name="KSO_WM_DIAGRAM_VIRTUALLY_FRAME" val="{&quot;height&quot;:413.45,&quot;left&quot;:70.2,&quot;top&quot;:81.2,&quot;width&quot;:595.5}"/>
</p:tagLst>
</file>

<file path=ppt/theme/theme1.xml><?xml version="1.0" encoding="utf-8"?>
<a:theme xmlns:a="http://schemas.openxmlformats.org/drawingml/2006/main" name="1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5757</Words>
  <Application>WPS 演示</Application>
  <PresentationFormat>On-screen Show (4:3)</PresentationFormat>
  <Paragraphs>714</Paragraphs>
  <Slides>45</Slides>
  <Notes>9</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45</vt:i4>
      </vt:variant>
    </vt:vector>
  </HeadingPairs>
  <TitlesOfParts>
    <vt:vector size="69" baseType="lpstr">
      <vt:lpstr>Arial</vt:lpstr>
      <vt:lpstr>宋体</vt:lpstr>
      <vt:lpstr>Wingdings</vt:lpstr>
      <vt:lpstr>微软雅黑</vt:lpstr>
      <vt:lpstr>黑体</vt:lpstr>
      <vt:lpstr>隶书</vt:lpstr>
      <vt:lpstr>方正姚体</vt:lpstr>
      <vt:lpstr>ＤＦ明朝体W5</vt:lpstr>
      <vt:lpstr>Yu Gothic</vt:lpstr>
      <vt:lpstr>楷体</vt:lpstr>
      <vt:lpstr>Times New Roman</vt:lpstr>
      <vt:lpstr>幼圆</vt:lpstr>
      <vt:lpstr>楷体_GB2312</vt:lpstr>
      <vt:lpstr>Arial Unicode MS</vt:lpstr>
      <vt:lpstr>Calibri</vt:lpstr>
      <vt:lpstr>叶根友毛笔行书2.0版</vt:lpstr>
      <vt:lpstr>仿宋_GB2312</vt:lpstr>
      <vt:lpstr>仿宋</vt:lpstr>
      <vt:lpstr>新宋体</vt:lpstr>
      <vt:lpstr>华文楷体</vt:lpstr>
      <vt:lpstr>字魂105号-简雅黑</vt:lpstr>
      <vt:lpstr>Calibri</vt:lpstr>
      <vt:lpstr>Times New Roman</vt:lpstr>
      <vt:lpstr>14_默认设计模板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陈学</cp:lastModifiedBy>
  <cp:revision>2</cp:revision>
  <cp:lastPrinted>2025-01-23T13:46:00Z</cp:lastPrinted>
  <dcterms:created xsi:type="dcterms:W3CDTF">2025-01-23T13:46:00Z</dcterms:created>
  <dcterms:modified xsi:type="dcterms:W3CDTF">2025-01-27T01:38:01Z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2B60FFF770D94D17A17771BC9F3D7270_12</vt:lpwstr>
  </property>
  <property fmtid="{D5CDD505-2E9C-101B-9397-08002B2CF9AE}" pid="7" name="KSOProductBuildVer">
    <vt:lpwstr>2052-12.1.0.19770</vt:lpwstr>
  </property>
</Properties>
</file>