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9" r:id="rId5"/>
    <p:sldId id="260" r:id="rId6"/>
    <p:sldId id="268" r:id="rId7"/>
    <p:sldId id="290" r:id="rId8"/>
    <p:sldId id="291" r:id="rId9"/>
    <p:sldId id="309" r:id="rId10"/>
    <p:sldId id="310" r:id="rId11"/>
    <p:sldId id="313" r:id="rId12"/>
    <p:sldId id="315" r:id="rId13"/>
    <p:sldId id="274" r:id="rId14"/>
    <p:sldId id="335" r:id="rId15"/>
    <p:sldId id="275" r:id="rId16"/>
    <p:sldId id="316" r:id="rId17"/>
    <p:sldId id="269" r:id="rId18"/>
    <p:sldId id="336" r:id="rId19"/>
    <p:sldId id="337" r:id="rId20"/>
    <p:sldId id="338" r:id="rId21"/>
    <p:sldId id="318" r:id="rId22"/>
    <p:sldId id="261" r:id="rId23"/>
    <p:sldId id="257" r:id="rId24"/>
    <p:sldId id="341" r:id="rId25"/>
    <p:sldId id="340" r:id="rId26"/>
    <p:sldId id="359" r:id="rId27"/>
    <p:sldId id="358" r:id="rId28"/>
    <p:sldId id="360" r:id="rId29"/>
    <p:sldId id="361" r:id="rId30"/>
    <p:sldId id="362" r:id="rId31"/>
    <p:sldId id="363" r:id="rId32"/>
    <p:sldId id="364" r:id="rId33"/>
    <p:sldId id="365" r:id="rId34"/>
    <p:sldId id="262" r:id="rId35"/>
    <p:sldId id="366" r:id="rId36"/>
    <p:sldId id="368" r:id="rId37"/>
    <p:sldId id="369" r:id="rId38"/>
    <p:sldId id="370" r:id="rId39"/>
    <p:sldId id="371" r:id="rId40"/>
    <p:sldId id="375" r:id="rId41"/>
    <p:sldId id="372" r:id="rId42"/>
    <p:sldId id="373" r:id="rId43"/>
    <p:sldId id="376" r:id="rId44"/>
    <p:sldId id="263" r:id="rId45"/>
    <p:sldId id="265" r:id="rId46"/>
    <p:sldId id="382" r:id="rId47"/>
    <p:sldId id="380" r:id="rId48"/>
    <p:sldId id="383" r:id="rId49"/>
    <p:sldId id="379" r:id="rId50"/>
    <p:sldId id="384" r:id="rId51"/>
    <p:sldId id="273" r:id="rId52"/>
    <p:sldId id="386" r:id="rId53"/>
    <p:sldId id="385" r:id="rId54"/>
    <p:sldId id="258" r:id="rId55"/>
  </p:sldIdLst>
  <p:sldSz cx="12192000" cy="6858000"/>
  <p:notesSz cx="6858000" cy="9144000"/>
  <p:custDataLst>
    <p:tags r:id="rId5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FF"/>
    <a:srgbClr val="FF6600"/>
    <a:srgbClr val="FFCC66"/>
    <a:srgbClr val="FF66FF"/>
    <a:srgbClr val="F43308"/>
    <a:srgbClr val="94C8A2"/>
    <a:srgbClr val="459982"/>
    <a:srgbClr val="B3D9D3"/>
    <a:srgbClr val="E6D0A0"/>
    <a:srgbClr val="529F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580" autoAdjust="0"/>
    <p:restoredTop sz="93826" autoAdjust="0"/>
  </p:normalViewPr>
  <p:slideViewPr>
    <p:cSldViewPr snapToGrid="0">
      <p:cViewPr varScale="1">
        <p:scale>
          <a:sx n="66" d="100"/>
          <a:sy n="66" d="100"/>
        </p:scale>
        <p:origin x="75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9" Type="http://schemas.openxmlformats.org/officeDocument/2006/relationships/tags" Target="tags/tag65.xml"/><Relationship Id="rId58" Type="http://schemas.openxmlformats.org/officeDocument/2006/relationships/tableStyles" Target="tableStyles.xml"/><Relationship Id="rId57" Type="http://schemas.openxmlformats.org/officeDocument/2006/relationships/viewProps" Target="viewProps.xml"/><Relationship Id="rId56" Type="http://schemas.openxmlformats.org/officeDocument/2006/relationships/presProps" Target="presProps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747CCA-B26F-4063-B947-5EDA35E4075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35712C-62CA-4B53-9C62-1D25AC8A77D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35712C-62CA-4B53-9C62-1D25AC8A77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35712C-62CA-4B53-9C62-1D25AC8A77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35712C-62CA-4B53-9C62-1D25AC8A77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35712C-62CA-4B53-9C62-1D25AC8A77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35712C-62CA-4B53-9C62-1D25AC8A77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35712C-62CA-4B53-9C62-1D25AC8A77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35712C-62CA-4B53-9C62-1D25AC8A77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35712C-62CA-4B53-9C62-1D25AC8A77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35712C-62CA-4B53-9C62-1D25AC8A77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35712C-62CA-4B53-9C62-1D25AC8A77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35712C-62CA-4B53-9C62-1D25AC8A77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35712C-62CA-4B53-9C62-1D25AC8A77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35712C-62CA-4B53-9C62-1D25AC8A77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35712C-62CA-4B53-9C62-1D25AC8A77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35712C-62CA-4B53-9C62-1D25AC8A77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35712C-62CA-4B53-9C62-1D25AC8A77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35712C-62CA-4B53-9C62-1D25AC8A77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35712C-62CA-4B53-9C62-1D25AC8A77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9B868-A644-46D0-9E29-4EB208F814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91D3C-888B-45FC-8DB1-E549DC6CD5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9B868-A644-46D0-9E29-4EB208F814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91D3C-888B-45FC-8DB1-E549DC6CD5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9B868-A644-46D0-9E29-4EB208F814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91D3C-888B-45FC-8DB1-E549DC6CD5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9B868-A644-46D0-9E29-4EB208F814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91D3C-888B-45FC-8DB1-E549DC6CD5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9B868-A644-46D0-9E29-4EB208F814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91D3C-888B-45FC-8DB1-E549DC6CD5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9B868-A644-46D0-9E29-4EB208F814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91D3C-888B-45FC-8DB1-E549DC6CD5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9B868-A644-46D0-9E29-4EB208F814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91D3C-888B-45FC-8DB1-E549DC6CD5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9B868-A644-46D0-9E29-4EB208F814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91D3C-888B-45FC-8DB1-E549DC6CD5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9B868-A644-46D0-9E29-4EB208F814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91D3C-888B-45FC-8DB1-E549DC6CD5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9B868-A644-46D0-9E29-4EB208F814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91D3C-888B-45FC-8DB1-E549DC6CD5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9B868-A644-46D0-9E29-4EB208F814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91D3C-888B-45FC-8DB1-E549DC6CD5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0F4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E9B868-A644-46D0-9E29-4EB208F814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191D3C-888B-45FC-8DB1-E549DC6CD50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6.png"/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45.xml"/><Relationship Id="rId8" Type="http://schemas.openxmlformats.org/officeDocument/2006/relationships/tags" Target="../tags/tag44.xml"/><Relationship Id="rId7" Type="http://schemas.openxmlformats.org/officeDocument/2006/relationships/tags" Target="../tags/tag43.xml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9" Type="http://schemas.openxmlformats.org/officeDocument/2006/relationships/notesSlide" Target="../notesSlides/notesSlide11.xml"/><Relationship Id="rId28" Type="http://schemas.openxmlformats.org/officeDocument/2006/relationships/slideLayout" Target="../slideLayouts/slideLayout7.xml"/><Relationship Id="rId27" Type="http://schemas.openxmlformats.org/officeDocument/2006/relationships/tags" Target="../tags/tag63.xml"/><Relationship Id="rId26" Type="http://schemas.openxmlformats.org/officeDocument/2006/relationships/tags" Target="../tags/tag62.xml"/><Relationship Id="rId25" Type="http://schemas.openxmlformats.org/officeDocument/2006/relationships/tags" Target="../tags/tag61.xml"/><Relationship Id="rId24" Type="http://schemas.openxmlformats.org/officeDocument/2006/relationships/tags" Target="../tags/tag60.xml"/><Relationship Id="rId23" Type="http://schemas.openxmlformats.org/officeDocument/2006/relationships/tags" Target="../tags/tag59.xml"/><Relationship Id="rId22" Type="http://schemas.openxmlformats.org/officeDocument/2006/relationships/tags" Target="../tags/tag58.xml"/><Relationship Id="rId21" Type="http://schemas.openxmlformats.org/officeDocument/2006/relationships/tags" Target="../tags/tag57.xml"/><Relationship Id="rId20" Type="http://schemas.openxmlformats.org/officeDocument/2006/relationships/tags" Target="../tags/tag56.xml"/><Relationship Id="rId2" Type="http://schemas.openxmlformats.org/officeDocument/2006/relationships/tags" Target="../tags/tag38.xml"/><Relationship Id="rId19" Type="http://schemas.openxmlformats.org/officeDocument/2006/relationships/tags" Target="../tags/tag55.xml"/><Relationship Id="rId18" Type="http://schemas.openxmlformats.org/officeDocument/2006/relationships/tags" Target="../tags/tag54.xml"/><Relationship Id="rId17" Type="http://schemas.openxmlformats.org/officeDocument/2006/relationships/tags" Target="../tags/tag53.xml"/><Relationship Id="rId16" Type="http://schemas.openxmlformats.org/officeDocument/2006/relationships/tags" Target="../tags/tag52.xml"/><Relationship Id="rId15" Type="http://schemas.openxmlformats.org/officeDocument/2006/relationships/tags" Target="../tags/tag51.xml"/><Relationship Id="rId14" Type="http://schemas.openxmlformats.org/officeDocument/2006/relationships/tags" Target="../tags/tag50.xml"/><Relationship Id="rId13" Type="http://schemas.openxmlformats.org/officeDocument/2006/relationships/tags" Target="../tags/tag49.xml"/><Relationship Id="rId12" Type="http://schemas.openxmlformats.org/officeDocument/2006/relationships/tags" Target="../tags/tag48.xml"/><Relationship Id="rId11" Type="http://schemas.openxmlformats.org/officeDocument/2006/relationships/tags" Target="../tags/tag47.xml"/><Relationship Id="rId10" Type="http://schemas.openxmlformats.org/officeDocument/2006/relationships/tags" Target="../tags/tag46.xml"/><Relationship Id="rId1" Type="http://schemas.openxmlformats.org/officeDocument/2006/relationships/tags" Target="../tags/tag3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jpeg"/><Relationship Id="rId1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1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9" Type="http://schemas.openxmlformats.org/officeDocument/2006/relationships/notesSlide" Target="../notesSlides/notesSlide2.xml"/><Relationship Id="rId38" Type="http://schemas.openxmlformats.org/officeDocument/2006/relationships/slideLayout" Target="../slideLayouts/slideLayout1.xml"/><Relationship Id="rId37" Type="http://schemas.openxmlformats.org/officeDocument/2006/relationships/tags" Target="../tags/tag36.xml"/><Relationship Id="rId36" Type="http://schemas.openxmlformats.org/officeDocument/2006/relationships/tags" Target="../tags/tag35.xml"/><Relationship Id="rId35" Type="http://schemas.openxmlformats.org/officeDocument/2006/relationships/tags" Target="../tags/tag34.xml"/><Relationship Id="rId34" Type="http://schemas.openxmlformats.org/officeDocument/2006/relationships/tags" Target="../tags/tag33.xml"/><Relationship Id="rId33" Type="http://schemas.openxmlformats.org/officeDocument/2006/relationships/tags" Target="../tags/tag32.xml"/><Relationship Id="rId32" Type="http://schemas.openxmlformats.org/officeDocument/2006/relationships/tags" Target="../tags/tag31.xml"/><Relationship Id="rId31" Type="http://schemas.openxmlformats.org/officeDocument/2006/relationships/tags" Target="../tags/tag30.xml"/><Relationship Id="rId30" Type="http://schemas.openxmlformats.org/officeDocument/2006/relationships/tags" Target="../tags/tag29.xml"/><Relationship Id="rId3" Type="http://schemas.openxmlformats.org/officeDocument/2006/relationships/tags" Target="../tags/tag2.xml"/><Relationship Id="rId29" Type="http://schemas.openxmlformats.org/officeDocument/2006/relationships/tags" Target="../tags/tag28.xml"/><Relationship Id="rId28" Type="http://schemas.openxmlformats.org/officeDocument/2006/relationships/tags" Target="../tags/tag27.xml"/><Relationship Id="rId27" Type="http://schemas.openxmlformats.org/officeDocument/2006/relationships/tags" Target="../tags/tag26.xml"/><Relationship Id="rId26" Type="http://schemas.openxmlformats.org/officeDocument/2006/relationships/tags" Target="../tags/tag25.xml"/><Relationship Id="rId25" Type="http://schemas.openxmlformats.org/officeDocument/2006/relationships/tags" Target="../tags/tag24.xml"/><Relationship Id="rId24" Type="http://schemas.openxmlformats.org/officeDocument/2006/relationships/tags" Target="../tags/tag23.xml"/><Relationship Id="rId23" Type="http://schemas.openxmlformats.org/officeDocument/2006/relationships/tags" Target="../tags/tag22.xml"/><Relationship Id="rId22" Type="http://schemas.openxmlformats.org/officeDocument/2006/relationships/tags" Target="../tags/tag21.xml"/><Relationship Id="rId21" Type="http://schemas.openxmlformats.org/officeDocument/2006/relationships/tags" Target="../tags/tag20.xml"/><Relationship Id="rId20" Type="http://schemas.openxmlformats.org/officeDocument/2006/relationships/tags" Target="../tags/tag19.xml"/><Relationship Id="rId2" Type="http://schemas.openxmlformats.org/officeDocument/2006/relationships/tags" Target="../tags/tag1.xml"/><Relationship Id="rId19" Type="http://schemas.openxmlformats.org/officeDocument/2006/relationships/tags" Target="../tags/tag18.xml"/><Relationship Id="rId18" Type="http://schemas.openxmlformats.org/officeDocument/2006/relationships/tags" Target="../tags/tag17.xml"/><Relationship Id="rId17" Type="http://schemas.openxmlformats.org/officeDocument/2006/relationships/tags" Target="../tags/tag16.xml"/><Relationship Id="rId16" Type="http://schemas.openxmlformats.org/officeDocument/2006/relationships/tags" Target="../tags/tag15.xml"/><Relationship Id="rId15" Type="http://schemas.openxmlformats.org/officeDocument/2006/relationships/tags" Target="../tags/tag14.xml"/><Relationship Id="rId14" Type="http://schemas.openxmlformats.org/officeDocument/2006/relationships/tags" Target="../tags/tag13.xml"/><Relationship Id="rId13" Type="http://schemas.openxmlformats.org/officeDocument/2006/relationships/tags" Target="../tags/tag12.xml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tags" Target="../tags/tag64.xml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4.jpeg"/><Relationship Id="rId1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9.jpe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9.jpe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11.png"/><Relationship Id="rId1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0.png"/><Relationship Id="rId2" Type="http://schemas.openxmlformats.org/officeDocument/2006/relationships/image" Target="../media/image29.jpeg"/><Relationship Id="rId1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9.jpeg"/><Relationship Id="rId1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9.jpe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6.jpeg"/><Relationship Id="rId1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6.jpeg"/><Relationship Id="rId1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6.jpeg"/><Relationship Id="rId1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6.jpeg"/><Relationship Id="rId1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6.jpeg"/><Relationship Id="rId1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54.jpeg"/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6.png"/><Relationship Id="rId3" Type="http://schemas.openxmlformats.org/officeDocument/2006/relationships/image" Target="../media/image46.jpeg"/><Relationship Id="rId2" Type="http://schemas.openxmlformats.org/officeDocument/2006/relationships/image" Target="../media/image11.png"/><Relationship Id="rId1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9.png"/><Relationship Id="rId3" Type="http://schemas.openxmlformats.org/officeDocument/2006/relationships/image" Target="../media/image58.png"/><Relationship Id="rId2" Type="http://schemas.openxmlformats.org/officeDocument/2006/relationships/image" Target="../media/image46.jpeg"/><Relationship Id="rId1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7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9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-2" y="4501463"/>
            <a:ext cx="2381385" cy="2356537"/>
            <a:chOff x="-1" y="5152256"/>
            <a:chExt cx="1723730" cy="1705744"/>
          </a:xfrm>
        </p:grpSpPr>
        <p:sp>
          <p:nvSpPr>
            <p:cNvPr id="32" name="任意多边形: 形状 31"/>
            <p:cNvSpPr/>
            <p:nvPr/>
          </p:nvSpPr>
          <p:spPr>
            <a:xfrm>
              <a:off x="-1" y="5152256"/>
              <a:ext cx="1723730" cy="170574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4599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0" name="任意多边形: 形状 29"/>
            <p:cNvSpPr/>
            <p:nvPr/>
          </p:nvSpPr>
          <p:spPr>
            <a:xfrm>
              <a:off x="-1" y="5399159"/>
              <a:ext cx="1470991" cy="1458841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94C8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8" name="任意多边形: 形状 27"/>
            <p:cNvSpPr/>
            <p:nvPr/>
          </p:nvSpPr>
          <p:spPr>
            <a:xfrm>
              <a:off x="0" y="5632016"/>
              <a:ext cx="1106931" cy="122598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B3D9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9646955" y="-23741"/>
            <a:ext cx="2545043" cy="6881741"/>
            <a:chOff x="9646955" y="-23741"/>
            <a:chExt cx="2545043" cy="6881741"/>
          </a:xfrm>
        </p:grpSpPr>
        <p:sp>
          <p:nvSpPr>
            <p:cNvPr id="59" name="任意多边形: 形状 58"/>
            <p:cNvSpPr/>
            <p:nvPr/>
          </p:nvSpPr>
          <p:spPr>
            <a:xfrm flipH="1">
              <a:off x="9646955" y="-23741"/>
              <a:ext cx="2164041" cy="6881741"/>
            </a:xfrm>
            <a:custGeom>
              <a:avLst/>
              <a:gdLst>
                <a:gd name="connsiteX0" fmla="*/ 1306033 w 2575642"/>
                <a:gd name="connsiteY0" fmla="*/ 0 h 6857999"/>
                <a:gd name="connsiteX1" fmla="*/ 0 w 2575642"/>
                <a:gd name="connsiteY1" fmla="*/ 0 h 6857999"/>
                <a:gd name="connsiteX2" fmla="*/ 0 w 2575642"/>
                <a:gd name="connsiteY2" fmla="*/ 6857999 h 6857999"/>
                <a:gd name="connsiteX3" fmla="*/ 1621967 w 2575642"/>
                <a:gd name="connsiteY3" fmla="*/ 6857999 h 6857999"/>
                <a:gd name="connsiteX4" fmla="*/ 1723317 w 2575642"/>
                <a:gd name="connsiteY4" fmla="*/ 6842386 h 6857999"/>
                <a:gd name="connsiteX5" fmla="*/ 2512957 w 2575642"/>
                <a:gd name="connsiteY5" fmla="*/ 6387131 h 6857999"/>
                <a:gd name="connsiteX6" fmla="*/ 2164614 w 2575642"/>
                <a:gd name="connsiteY6" fmla="*/ 4057588 h 6857999"/>
                <a:gd name="connsiteX7" fmla="*/ 586185 w 2575642"/>
                <a:gd name="connsiteY7" fmla="*/ 2261446 h 6857999"/>
                <a:gd name="connsiteX8" fmla="*/ 1337299 w 2575642"/>
                <a:gd name="connsiteY8" fmla="*/ 84303 h 6857999"/>
                <a:gd name="connsiteX9" fmla="*/ 1306181 w 2575642"/>
                <a:gd name="connsiteY9" fmla="*/ 276 h 6857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75642" h="6857999">
                  <a:moveTo>
                    <a:pt x="1306033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1621967" y="6857999"/>
                  </a:lnTo>
                  <a:lnTo>
                    <a:pt x="1723317" y="6842386"/>
                  </a:lnTo>
                  <a:cubicBezTo>
                    <a:pt x="2068740" y="6784007"/>
                    <a:pt x="2406368" y="6687622"/>
                    <a:pt x="2512957" y="6387131"/>
                  </a:cubicBezTo>
                  <a:cubicBezTo>
                    <a:pt x="2683500" y="5906345"/>
                    <a:pt x="2485743" y="4745202"/>
                    <a:pt x="2164614" y="4057588"/>
                  </a:cubicBezTo>
                  <a:cubicBezTo>
                    <a:pt x="1843485" y="3369974"/>
                    <a:pt x="724071" y="2923660"/>
                    <a:pt x="586185" y="2261446"/>
                  </a:cubicBezTo>
                  <a:cubicBezTo>
                    <a:pt x="448299" y="1599232"/>
                    <a:pt x="1446156" y="496146"/>
                    <a:pt x="1337299" y="84303"/>
                  </a:cubicBezTo>
                  <a:cubicBezTo>
                    <a:pt x="1330495" y="58563"/>
                    <a:pt x="1319978" y="30321"/>
                    <a:pt x="1306181" y="276"/>
                  </a:cubicBezTo>
                  <a:close/>
                </a:path>
              </a:pathLst>
            </a:custGeom>
            <a:solidFill>
              <a:srgbClr val="4599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1" name="任意多边形: 形状 60"/>
            <p:cNvSpPr/>
            <p:nvPr/>
          </p:nvSpPr>
          <p:spPr>
            <a:xfrm flipH="1">
              <a:off x="9996123" y="-23741"/>
              <a:ext cx="2195875" cy="6881741"/>
            </a:xfrm>
            <a:custGeom>
              <a:avLst/>
              <a:gdLst>
                <a:gd name="connsiteX0" fmla="*/ 1306033 w 2575642"/>
                <a:gd name="connsiteY0" fmla="*/ 0 h 6857999"/>
                <a:gd name="connsiteX1" fmla="*/ 0 w 2575642"/>
                <a:gd name="connsiteY1" fmla="*/ 0 h 6857999"/>
                <a:gd name="connsiteX2" fmla="*/ 0 w 2575642"/>
                <a:gd name="connsiteY2" fmla="*/ 6857999 h 6857999"/>
                <a:gd name="connsiteX3" fmla="*/ 1621967 w 2575642"/>
                <a:gd name="connsiteY3" fmla="*/ 6857999 h 6857999"/>
                <a:gd name="connsiteX4" fmla="*/ 1723317 w 2575642"/>
                <a:gd name="connsiteY4" fmla="*/ 6842386 h 6857999"/>
                <a:gd name="connsiteX5" fmla="*/ 2512957 w 2575642"/>
                <a:gd name="connsiteY5" fmla="*/ 6387131 h 6857999"/>
                <a:gd name="connsiteX6" fmla="*/ 2164614 w 2575642"/>
                <a:gd name="connsiteY6" fmla="*/ 4057588 h 6857999"/>
                <a:gd name="connsiteX7" fmla="*/ 586185 w 2575642"/>
                <a:gd name="connsiteY7" fmla="*/ 2261446 h 6857999"/>
                <a:gd name="connsiteX8" fmla="*/ 1337299 w 2575642"/>
                <a:gd name="connsiteY8" fmla="*/ 84303 h 6857999"/>
                <a:gd name="connsiteX9" fmla="*/ 1306181 w 2575642"/>
                <a:gd name="connsiteY9" fmla="*/ 276 h 6857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75642" h="6857999">
                  <a:moveTo>
                    <a:pt x="1306033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1621967" y="6857999"/>
                  </a:lnTo>
                  <a:lnTo>
                    <a:pt x="1723317" y="6842386"/>
                  </a:lnTo>
                  <a:cubicBezTo>
                    <a:pt x="2068740" y="6784007"/>
                    <a:pt x="2406368" y="6687622"/>
                    <a:pt x="2512957" y="6387131"/>
                  </a:cubicBezTo>
                  <a:cubicBezTo>
                    <a:pt x="2683500" y="5906345"/>
                    <a:pt x="2485743" y="4745202"/>
                    <a:pt x="2164614" y="4057588"/>
                  </a:cubicBezTo>
                  <a:cubicBezTo>
                    <a:pt x="1843485" y="3369974"/>
                    <a:pt x="724071" y="2923660"/>
                    <a:pt x="586185" y="2261446"/>
                  </a:cubicBezTo>
                  <a:cubicBezTo>
                    <a:pt x="448299" y="1599232"/>
                    <a:pt x="1446156" y="496146"/>
                    <a:pt x="1337299" y="84303"/>
                  </a:cubicBezTo>
                  <a:cubicBezTo>
                    <a:pt x="1330495" y="58563"/>
                    <a:pt x="1319978" y="30321"/>
                    <a:pt x="1306181" y="276"/>
                  </a:cubicBezTo>
                  <a:close/>
                </a:path>
              </a:pathLst>
            </a:custGeom>
            <a:solidFill>
              <a:srgbClr val="94C8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8" name="任意多边形: 形状 67"/>
            <p:cNvSpPr/>
            <p:nvPr/>
          </p:nvSpPr>
          <p:spPr>
            <a:xfrm flipH="1">
              <a:off x="10451661" y="-23741"/>
              <a:ext cx="1740337" cy="6881741"/>
            </a:xfrm>
            <a:custGeom>
              <a:avLst/>
              <a:gdLst>
                <a:gd name="connsiteX0" fmla="*/ 925033 w 2194642"/>
                <a:gd name="connsiteY0" fmla="*/ 0 h 6857999"/>
                <a:gd name="connsiteX1" fmla="*/ 0 w 2194642"/>
                <a:gd name="connsiteY1" fmla="*/ 0 h 6857999"/>
                <a:gd name="connsiteX2" fmla="*/ 0 w 2194642"/>
                <a:gd name="connsiteY2" fmla="*/ 6857999 h 6857999"/>
                <a:gd name="connsiteX3" fmla="*/ 1240967 w 2194642"/>
                <a:gd name="connsiteY3" fmla="*/ 6857999 h 6857999"/>
                <a:gd name="connsiteX4" fmla="*/ 1342317 w 2194642"/>
                <a:gd name="connsiteY4" fmla="*/ 6842386 h 6857999"/>
                <a:gd name="connsiteX5" fmla="*/ 2131957 w 2194642"/>
                <a:gd name="connsiteY5" fmla="*/ 6387131 h 6857999"/>
                <a:gd name="connsiteX6" fmla="*/ 1783614 w 2194642"/>
                <a:gd name="connsiteY6" fmla="*/ 4057588 h 6857999"/>
                <a:gd name="connsiteX7" fmla="*/ 205185 w 2194642"/>
                <a:gd name="connsiteY7" fmla="*/ 2261446 h 6857999"/>
                <a:gd name="connsiteX8" fmla="*/ 956299 w 2194642"/>
                <a:gd name="connsiteY8" fmla="*/ 84303 h 6857999"/>
                <a:gd name="connsiteX9" fmla="*/ 925181 w 2194642"/>
                <a:gd name="connsiteY9" fmla="*/ 276 h 6857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94642" h="6857999">
                  <a:moveTo>
                    <a:pt x="925033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1240967" y="6857999"/>
                  </a:lnTo>
                  <a:lnTo>
                    <a:pt x="1342317" y="6842386"/>
                  </a:lnTo>
                  <a:cubicBezTo>
                    <a:pt x="1687740" y="6784007"/>
                    <a:pt x="2025368" y="6687622"/>
                    <a:pt x="2131957" y="6387131"/>
                  </a:cubicBezTo>
                  <a:cubicBezTo>
                    <a:pt x="2302500" y="5906345"/>
                    <a:pt x="2104743" y="4745202"/>
                    <a:pt x="1783614" y="4057588"/>
                  </a:cubicBezTo>
                  <a:cubicBezTo>
                    <a:pt x="1462485" y="3369974"/>
                    <a:pt x="343071" y="2923660"/>
                    <a:pt x="205185" y="2261446"/>
                  </a:cubicBezTo>
                  <a:cubicBezTo>
                    <a:pt x="67299" y="1599232"/>
                    <a:pt x="1065156" y="496146"/>
                    <a:pt x="956299" y="84303"/>
                  </a:cubicBezTo>
                  <a:cubicBezTo>
                    <a:pt x="949495" y="58563"/>
                    <a:pt x="938978" y="30321"/>
                    <a:pt x="925181" y="276"/>
                  </a:cubicBezTo>
                  <a:close/>
                </a:path>
              </a:pathLst>
            </a:custGeom>
            <a:solidFill>
              <a:srgbClr val="B3D9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3209862" y="1081312"/>
            <a:ext cx="6751067" cy="21431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zh-CN" altLang="en-US" sz="6000" spc="600" dirty="0">
                <a:solidFill>
                  <a:srgbClr val="459982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基于项目式学习的单元教学设计</a:t>
            </a:r>
            <a:endParaRPr lang="zh-CN" altLang="en-US" sz="6000" spc="600" dirty="0">
              <a:solidFill>
                <a:srgbClr val="459982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9144000" y="5343181"/>
            <a:ext cx="3062689" cy="1542361"/>
            <a:chOff x="9144000" y="5343181"/>
            <a:chExt cx="3062689" cy="1542361"/>
          </a:xfrm>
        </p:grpSpPr>
        <p:sp>
          <p:nvSpPr>
            <p:cNvPr id="4" name="任意多边形: 形状 3"/>
            <p:cNvSpPr/>
            <p:nvPr/>
          </p:nvSpPr>
          <p:spPr>
            <a:xfrm>
              <a:off x="9144000" y="5343181"/>
              <a:ext cx="3062689" cy="1542361"/>
            </a:xfrm>
            <a:custGeom>
              <a:avLst/>
              <a:gdLst>
                <a:gd name="connsiteX0" fmla="*/ 0 w 3062689"/>
                <a:gd name="connsiteY0" fmla="*/ 1542361 h 1542361"/>
                <a:gd name="connsiteX1" fmla="*/ 727113 w 3062689"/>
                <a:gd name="connsiteY1" fmla="*/ 837282 h 1542361"/>
                <a:gd name="connsiteX2" fmla="*/ 1685581 w 3062689"/>
                <a:gd name="connsiteY2" fmla="*/ 1002535 h 1542361"/>
                <a:gd name="connsiteX3" fmla="*/ 2291508 w 3062689"/>
                <a:gd name="connsiteY3" fmla="*/ 242371 h 1542361"/>
                <a:gd name="connsiteX4" fmla="*/ 2930487 w 3062689"/>
                <a:gd name="connsiteY4" fmla="*/ 286438 h 1542361"/>
                <a:gd name="connsiteX5" fmla="*/ 3062689 w 3062689"/>
                <a:gd name="connsiteY5" fmla="*/ 0 h 1542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62689" h="1542361">
                  <a:moveTo>
                    <a:pt x="0" y="1542361"/>
                  </a:moveTo>
                  <a:cubicBezTo>
                    <a:pt x="223091" y="1234807"/>
                    <a:pt x="446183" y="927253"/>
                    <a:pt x="727113" y="837282"/>
                  </a:cubicBezTo>
                  <a:cubicBezTo>
                    <a:pt x="1008043" y="747311"/>
                    <a:pt x="1424849" y="1101687"/>
                    <a:pt x="1685581" y="1002535"/>
                  </a:cubicBezTo>
                  <a:cubicBezTo>
                    <a:pt x="1946313" y="903383"/>
                    <a:pt x="2084024" y="361720"/>
                    <a:pt x="2291508" y="242371"/>
                  </a:cubicBezTo>
                  <a:cubicBezTo>
                    <a:pt x="2498992" y="123022"/>
                    <a:pt x="2801957" y="326833"/>
                    <a:pt x="2930487" y="286438"/>
                  </a:cubicBezTo>
                  <a:cubicBezTo>
                    <a:pt x="3059017" y="246043"/>
                    <a:pt x="2959865" y="71610"/>
                    <a:pt x="3062689" y="0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任意多边形: 形状 8"/>
            <p:cNvSpPr/>
            <p:nvPr/>
          </p:nvSpPr>
          <p:spPr>
            <a:xfrm>
              <a:off x="9633098" y="5998814"/>
              <a:ext cx="2569263" cy="869819"/>
            </a:xfrm>
            <a:custGeom>
              <a:avLst/>
              <a:gdLst>
                <a:gd name="connsiteX0" fmla="*/ 0 w 2569263"/>
                <a:gd name="connsiteY0" fmla="*/ 869819 h 869819"/>
                <a:gd name="connsiteX1" fmla="*/ 988828 w 2569263"/>
                <a:gd name="connsiteY1" fmla="*/ 3265 h 869819"/>
                <a:gd name="connsiteX2" fmla="*/ 2046767 w 2569263"/>
                <a:gd name="connsiteY2" fmla="*/ 566791 h 869819"/>
                <a:gd name="connsiteX3" fmla="*/ 2472069 w 2569263"/>
                <a:gd name="connsiteY3" fmla="*/ 380721 h 869819"/>
                <a:gd name="connsiteX4" fmla="*/ 2557130 w 2569263"/>
                <a:gd name="connsiteY4" fmla="*/ 433884 h 869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69263" h="869819">
                  <a:moveTo>
                    <a:pt x="0" y="869819"/>
                  </a:moveTo>
                  <a:cubicBezTo>
                    <a:pt x="323850" y="461794"/>
                    <a:pt x="647700" y="53770"/>
                    <a:pt x="988828" y="3265"/>
                  </a:cubicBezTo>
                  <a:cubicBezTo>
                    <a:pt x="1329956" y="-47240"/>
                    <a:pt x="1799560" y="503882"/>
                    <a:pt x="2046767" y="566791"/>
                  </a:cubicBezTo>
                  <a:cubicBezTo>
                    <a:pt x="2293974" y="629700"/>
                    <a:pt x="2387009" y="402872"/>
                    <a:pt x="2472069" y="380721"/>
                  </a:cubicBezTo>
                  <a:cubicBezTo>
                    <a:pt x="2557129" y="358570"/>
                    <a:pt x="2589028" y="389582"/>
                    <a:pt x="2557130" y="433884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>
            <a:xfrm rot="21069624">
              <a:off x="9206262" y="6379432"/>
              <a:ext cx="2994678" cy="249958"/>
            </a:xfrm>
            <a:custGeom>
              <a:avLst/>
              <a:gdLst>
                <a:gd name="connsiteX0" fmla="*/ 0 w 3264196"/>
                <a:gd name="connsiteY0" fmla="*/ 249958 h 249958"/>
                <a:gd name="connsiteX1" fmla="*/ 1137684 w 3264196"/>
                <a:gd name="connsiteY1" fmla="*/ 93 h 249958"/>
                <a:gd name="connsiteX2" fmla="*/ 1967024 w 3264196"/>
                <a:gd name="connsiteY2" fmla="*/ 218061 h 249958"/>
                <a:gd name="connsiteX3" fmla="*/ 2450805 w 3264196"/>
                <a:gd name="connsiteY3" fmla="*/ 93 h 249958"/>
                <a:gd name="connsiteX4" fmla="*/ 2806996 w 3264196"/>
                <a:gd name="connsiteY4" fmla="*/ 202112 h 249958"/>
                <a:gd name="connsiteX5" fmla="*/ 3009014 w 3264196"/>
                <a:gd name="connsiteY5" fmla="*/ 164898 h 249958"/>
                <a:gd name="connsiteX6" fmla="*/ 3195084 w 3264196"/>
                <a:gd name="connsiteY6" fmla="*/ 175530 h 249958"/>
                <a:gd name="connsiteX7" fmla="*/ 3264196 w 3264196"/>
                <a:gd name="connsiteY7" fmla="*/ 154265 h 249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4196" h="249958">
                  <a:moveTo>
                    <a:pt x="0" y="249958"/>
                  </a:moveTo>
                  <a:cubicBezTo>
                    <a:pt x="404923" y="127683"/>
                    <a:pt x="809847" y="5409"/>
                    <a:pt x="1137684" y="93"/>
                  </a:cubicBezTo>
                  <a:cubicBezTo>
                    <a:pt x="1465521" y="-5223"/>
                    <a:pt x="1748171" y="218061"/>
                    <a:pt x="1967024" y="218061"/>
                  </a:cubicBezTo>
                  <a:cubicBezTo>
                    <a:pt x="2185877" y="218061"/>
                    <a:pt x="2310810" y="2751"/>
                    <a:pt x="2450805" y="93"/>
                  </a:cubicBezTo>
                  <a:cubicBezTo>
                    <a:pt x="2590800" y="-2565"/>
                    <a:pt x="2713961" y="174644"/>
                    <a:pt x="2806996" y="202112"/>
                  </a:cubicBezTo>
                  <a:cubicBezTo>
                    <a:pt x="2900031" y="229579"/>
                    <a:pt x="2944333" y="169328"/>
                    <a:pt x="3009014" y="164898"/>
                  </a:cubicBezTo>
                  <a:cubicBezTo>
                    <a:pt x="3073695" y="160468"/>
                    <a:pt x="3152554" y="177302"/>
                    <a:pt x="3195084" y="175530"/>
                  </a:cubicBezTo>
                  <a:cubicBezTo>
                    <a:pt x="3237614" y="173758"/>
                    <a:pt x="3239387" y="132114"/>
                    <a:pt x="3264196" y="154265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-1" y="-304754"/>
            <a:ext cx="5486757" cy="2359023"/>
            <a:chOff x="-1" y="-304754"/>
            <a:chExt cx="5486757" cy="2359023"/>
          </a:xfrm>
        </p:grpSpPr>
        <p:grpSp>
          <p:nvGrpSpPr>
            <p:cNvPr id="33" name="组合 32"/>
            <p:cNvGrpSpPr/>
            <p:nvPr/>
          </p:nvGrpSpPr>
          <p:grpSpPr>
            <a:xfrm>
              <a:off x="-1" y="-304754"/>
              <a:ext cx="5486757" cy="2359023"/>
              <a:chOff x="0" y="-361226"/>
              <a:chExt cx="6269405" cy="2640964"/>
            </a:xfrm>
          </p:grpSpPr>
          <p:sp>
            <p:nvSpPr>
              <p:cNvPr id="35" name="任意多边形: 形状 34"/>
              <p:cNvSpPr/>
              <p:nvPr/>
            </p:nvSpPr>
            <p:spPr>
              <a:xfrm rot="19250020" flipH="1">
                <a:off x="105490" y="-361226"/>
                <a:ext cx="6163915" cy="2526891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94C8A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任意多边形: 形状 35"/>
              <p:cNvSpPr/>
              <p:nvPr/>
            </p:nvSpPr>
            <p:spPr>
              <a:xfrm>
                <a:off x="0" y="-23740"/>
                <a:ext cx="5761973" cy="2303478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B3D9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4" name="任意多边形: 形状 33"/>
            <p:cNvSpPr/>
            <p:nvPr/>
          </p:nvSpPr>
          <p:spPr>
            <a:xfrm>
              <a:off x="7951" y="15903"/>
              <a:ext cx="5406887" cy="1511192"/>
            </a:xfrm>
            <a:custGeom>
              <a:avLst/>
              <a:gdLst>
                <a:gd name="connsiteX0" fmla="*/ 0 w 5406887"/>
                <a:gd name="connsiteY0" fmla="*/ 1160890 h 1511192"/>
                <a:gd name="connsiteX1" fmla="*/ 485030 w 5406887"/>
                <a:gd name="connsiteY1" fmla="*/ 1510747 h 1511192"/>
                <a:gd name="connsiteX2" fmla="*/ 890546 w 5406887"/>
                <a:gd name="connsiteY2" fmla="*/ 1097280 h 1511192"/>
                <a:gd name="connsiteX3" fmla="*/ 1542553 w 5406887"/>
                <a:gd name="connsiteY3" fmla="*/ 1049572 h 1511192"/>
                <a:gd name="connsiteX4" fmla="*/ 2345635 w 5406887"/>
                <a:gd name="connsiteY4" fmla="*/ 731520 h 1511192"/>
                <a:gd name="connsiteX5" fmla="*/ 3283889 w 5406887"/>
                <a:gd name="connsiteY5" fmla="*/ 1152939 h 1511192"/>
                <a:gd name="connsiteX6" fmla="*/ 4094922 w 5406887"/>
                <a:gd name="connsiteY6" fmla="*/ 659958 h 1511192"/>
                <a:gd name="connsiteX7" fmla="*/ 4826442 w 5406887"/>
                <a:gd name="connsiteY7" fmla="*/ 564542 h 1511192"/>
                <a:gd name="connsiteX8" fmla="*/ 5406887 w 5406887"/>
                <a:gd name="connsiteY8" fmla="*/ 0 h 1511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06887" h="1511192">
                  <a:moveTo>
                    <a:pt x="0" y="1160890"/>
                  </a:moveTo>
                  <a:cubicBezTo>
                    <a:pt x="168303" y="1341119"/>
                    <a:pt x="336606" y="1521349"/>
                    <a:pt x="485030" y="1510747"/>
                  </a:cubicBezTo>
                  <a:cubicBezTo>
                    <a:pt x="633454" y="1500145"/>
                    <a:pt x="714292" y="1174142"/>
                    <a:pt x="890546" y="1097280"/>
                  </a:cubicBezTo>
                  <a:cubicBezTo>
                    <a:pt x="1066800" y="1020418"/>
                    <a:pt x="1300038" y="1110532"/>
                    <a:pt x="1542553" y="1049572"/>
                  </a:cubicBezTo>
                  <a:cubicBezTo>
                    <a:pt x="1785068" y="988612"/>
                    <a:pt x="2055412" y="714292"/>
                    <a:pt x="2345635" y="731520"/>
                  </a:cubicBezTo>
                  <a:cubicBezTo>
                    <a:pt x="2635858" y="748748"/>
                    <a:pt x="2992341" y="1164866"/>
                    <a:pt x="3283889" y="1152939"/>
                  </a:cubicBezTo>
                  <a:cubicBezTo>
                    <a:pt x="3575437" y="1141012"/>
                    <a:pt x="3837830" y="758024"/>
                    <a:pt x="4094922" y="659958"/>
                  </a:cubicBezTo>
                  <a:cubicBezTo>
                    <a:pt x="4352014" y="561892"/>
                    <a:pt x="4607781" y="674535"/>
                    <a:pt x="4826442" y="564542"/>
                  </a:cubicBezTo>
                  <a:cubicBezTo>
                    <a:pt x="5045103" y="454549"/>
                    <a:pt x="5294244" y="41082"/>
                    <a:pt x="5406887" y="0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379497" y="3743991"/>
            <a:ext cx="68101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spc="600" dirty="0">
                <a:solidFill>
                  <a:srgbClr val="459982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  <a:sym typeface="+mn-lt"/>
              </a:rPr>
              <a:t>以人教版</a:t>
            </a:r>
            <a:r>
              <a:rPr lang="en-US" altLang="zh-CN" sz="2800" b="1" spc="600" dirty="0">
                <a:solidFill>
                  <a:srgbClr val="459982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  <a:sym typeface="+mn-lt"/>
              </a:rPr>
              <a:t>Unit 3 Section A</a:t>
            </a:r>
            <a:r>
              <a:rPr lang="zh-CN" altLang="en-US" sz="2800" b="1" spc="600" dirty="0">
                <a:solidFill>
                  <a:srgbClr val="459982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  <a:sym typeface="+mn-lt"/>
              </a:rPr>
              <a:t>为例</a:t>
            </a:r>
            <a:endParaRPr lang="zh-CN" altLang="en-US" sz="2800" b="1" spc="600" dirty="0">
              <a:solidFill>
                <a:srgbClr val="459982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780149" y="4787350"/>
            <a:ext cx="47964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spc="600" dirty="0">
                <a:solidFill>
                  <a:srgbClr val="459982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上虞外国语学校    李伟</a:t>
            </a:r>
            <a:endParaRPr lang="en-US" altLang="zh-CN" sz="2800" b="1" spc="600" dirty="0">
              <a:solidFill>
                <a:srgbClr val="459982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                               </a:t>
            </a:r>
            <a:r>
              <a:rPr lang="en-US" altLang="zh-CN" sz="2800" b="1" spc="600" dirty="0">
                <a:solidFill>
                  <a:srgbClr val="459982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2024-9-18</a:t>
            </a:r>
            <a:endParaRPr lang="zh-CN" altLang="en-US" sz="2800" b="1" spc="600" dirty="0">
              <a:solidFill>
                <a:srgbClr val="459982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图片 8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54899">
            <a:off x="1237652" y="2589243"/>
            <a:ext cx="1721835" cy="2471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0" calcmode="lin" valueType="num">
                                      <p:cBhvr>
                                        <p:cTn id="10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by x="100000" y="100000"/>
                                      <p:from x="110000" y="11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4593" y="5383530"/>
            <a:ext cx="1499410" cy="1474469"/>
            <a:chOff x="-10868" y="5152256"/>
            <a:chExt cx="1734597" cy="1705744"/>
          </a:xfrm>
        </p:grpSpPr>
        <p:sp>
          <p:nvSpPr>
            <p:cNvPr id="6" name="任意多边形: 形状 5"/>
            <p:cNvSpPr/>
            <p:nvPr/>
          </p:nvSpPr>
          <p:spPr>
            <a:xfrm>
              <a:off x="-6889" y="5152256"/>
              <a:ext cx="1730618" cy="170574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4599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: 形状 6"/>
            <p:cNvSpPr/>
            <p:nvPr/>
          </p:nvSpPr>
          <p:spPr>
            <a:xfrm>
              <a:off x="-6888" y="5399159"/>
              <a:ext cx="1477879" cy="1458841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94C8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" name="任意多边形: 形状 7"/>
            <p:cNvSpPr/>
            <p:nvPr/>
          </p:nvSpPr>
          <p:spPr>
            <a:xfrm>
              <a:off x="-10868" y="5632016"/>
              <a:ext cx="1117799" cy="122598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B3D9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 flipH="1">
            <a:off x="9880396" y="-127321"/>
            <a:ext cx="2311604" cy="1002801"/>
            <a:chOff x="-1" y="-304754"/>
            <a:chExt cx="5486757" cy="2359023"/>
          </a:xfrm>
        </p:grpSpPr>
        <p:grpSp>
          <p:nvGrpSpPr>
            <p:cNvPr id="10" name="组合 9"/>
            <p:cNvGrpSpPr/>
            <p:nvPr/>
          </p:nvGrpSpPr>
          <p:grpSpPr>
            <a:xfrm>
              <a:off x="-1" y="-304754"/>
              <a:ext cx="5486757" cy="2359023"/>
              <a:chOff x="0" y="-361226"/>
              <a:chExt cx="6269405" cy="2640964"/>
            </a:xfrm>
          </p:grpSpPr>
          <p:sp>
            <p:nvSpPr>
              <p:cNvPr id="12" name="任意多边形: 形状 11"/>
              <p:cNvSpPr/>
              <p:nvPr/>
            </p:nvSpPr>
            <p:spPr>
              <a:xfrm rot="19250020" flipH="1">
                <a:off x="105490" y="-361226"/>
                <a:ext cx="6163915" cy="2526891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94C8A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任意多边形: 形状 12"/>
              <p:cNvSpPr/>
              <p:nvPr/>
            </p:nvSpPr>
            <p:spPr>
              <a:xfrm>
                <a:off x="0" y="-23740"/>
                <a:ext cx="5761973" cy="2303478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B3D9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" name="任意多边形: 形状 10"/>
            <p:cNvSpPr/>
            <p:nvPr/>
          </p:nvSpPr>
          <p:spPr>
            <a:xfrm>
              <a:off x="7951" y="15903"/>
              <a:ext cx="5406887" cy="1511192"/>
            </a:xfrm>
            <a:custGeom>
              <a:avLst/>
              <a:gdLst>
                <a:gd name="connsiteX0" fmla="*/ 0 w 5406887"/>
                <a:gd name="connsiteY0" fmla="*/ 1160890 h 1511192"/>
                <a:gd name="connsiteX1" fmla="*/ 485030 w 5406887"/>
                <a:gd name="connsiteY1" fmla="*/ 1510747 h 1511192"/>
                <a:gd name="connsiteX2" fmla="*/ 890546 w 5406887"/>
                <a:gd name="connsiteY2" fmla="*/ 1097280 h 1511192"/>
                <a:gd name="connsiteX3" fmla="*/ 1542553 w 5406887"/>
                <a:gd name="connsiteY3" fmla="*/ 1049572 h 1511192"/>
                <a:gd name="connsiteX4" fmla="*/ 2345635 w 5406887"/>
                <a:gd name="connsiteY4" fmla="*/ 731520 h 1511192"/>
                <a:gd name="connsiteX5" fmla="*/ 3283889 w 5406887"/>
                <a:gd name="connsiteY5" fmla="*/ 1152939 h 1511192"/>
                <a:gd name="connsiteX6" fmla="*/ 4094922 w 5406887"/>
                <a:gd name="connsiteY6" fmla="*/ 659958 h 1511192"/>
                <a:gd name="connsiteX7" fmla="*/ 4826442 w 5406887"/>
                <a:gd name="connsiteY7" fmla="*/ 564542 h 1511192"/>
                <a:gd name="connsiteX8" fmla="*/ 5406887 w 5406887"/>
                <a:gd name="connsiteY8" fmla="*/ 0 h 1511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06887" h="1511192">
                  <a:moveTo>
                    <a:pt x="0" y="1160890"/>
                  </a:moveTo>
                  <a:cubicBezTo>
                    <a:pt x="168303" y="1341119"/>
                    <a:pt x="336606" y="1521349"/>
                    <a:pt x="485030" y="1510747"/>
                  </a:cubicBezTo>
                  <a:cubicBezTo>
                    <a:pt x="633454" y="1500145"/>
                    <a:pt x="714292" y="1174142"/>
                    <a:pt x="890546" y="1097280"/>
                  </a:cubicBezTo>
                  <a:cubicBezTo>
                    <a:pt x="1066800" y="1020418"/>
                    <a:pt x="1300038" y="1110532"/>
                    <a:pt x="1542553" y="1049572"/>
                  </a:cubicBezTo>
                  <a:cubicBezTo>
                    <a:pt x="1785068" y="988612"/>
                    <a:pt x="2055412" y="714292"/>
                    <a:pt x="2345635" y="731520"/>
                  </a:cubicBezTo>
                  <a:cubicBezTo>
                    <a:pt x="2635858" y="748748"/>
                    <a:pt x="2992341" y="1164866"/>
                    <a:pt x="3283889" y="1152939"/>
                  </a:cubicBezTo>
                  <a:cubicBezTo>
                    <a:pt x="3575437" y="1141012"/>
                    <a:pt x="3837830" y="758024"/>
                    <a:pt x="4094922" y="659958"/>
                  </a:cubicBezTo>
                  <a:cubicBezTo>
                    <a:pt x="4352014" y="561892"/>
                    <a:pt x="4607781" y="674535"/>
                    <a:pt x="4826442" y="564542"/>
                  </a:cubicBezTo>
                  <a:cubicBezTo>
                    <a:pt x="5045103" y="454549"/>
                    <a:pt x="5294244" y="41082"/>
                    <a:pt x="5406887" y="0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74440" y="1069975"/>
            <a:ext cx="4483100" cy="492823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3774440" y="334645"/>
            <a:ext cx="46443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>
                <a:solidFill>
                  <a:srgbClr val="00B05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动态的校园生活之美</a:t>
            </a:r>
            <a:endParaRPr lang="zh-CN" altLang="en-US" sz="3600">
              <a:solidFill>
                <a:srgbClr val="00B050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华文新魏" panose="02010800040101010101" pitchFamily="2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1875"/>
            <a:ext cx="3864610" cy="501205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7045" y="1069975"/>
            <a:ext cx="4084955" cy="4928235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4593" y="5383530"/>
            <a:ext cx="1499410" cy="1474469"/>
            <a:chOff x="-10868" y="5152256"/>
            <a:chExt cx="1734597" cy="1705744"/>
          </a:xfrm>
        </p:grpSpPr>
        <p:sp>
          <p:nvSpPr>
            <p:cNvPr id="6" name="任意多边形: 形状 5"/>
            <p:cNvSpPr/>
            <p:nvPr/>
          </p:nvSpPr>
          <p:spPr>
            <a:xfrm>
              <a:off x="-6889" y="5152256"/>
              <a:ext cx="1730618" cy="170574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4599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: 形状 6"/>
            <p:cNvSpPr/>
            <p:nvPr/>
          </p:nvSpPr>
          <p:spPr>
            <a:xfrm>
              <a:off x="-6888" y="5399159"/>
              <a:ext cx="1477879" cy="1458841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94C8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" name="任意多边形: 形状 7"/>
            <p:cNvSpPr/>
            <p:nvPr/>
          </p:nvSpPr>
          <p:spPr>
            <a:xfrm>
              <a:off x="-10868" y="5632016"/>
              <a:ext cx="1117799" cy="122598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B3D9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 flipH="1">
            <a:off x="9880396" y="-127321"/>
            <a:ext cx="2311604" cy="1002801"/>
            <a:chOff x="-1" y="-304754"/>
            <a:chExt cx="5486757" cy="2359023"/>
          </a:xfrm>
        </p:grpSpPr>
        <p:grpSp>
          <p:nvGrpSpPr>
            <p:cNvPr id="10" name="组合 9"/>
            <p:cNvGrpSpPr/>
            <p:nvPr/>
          </p:nvGrpSpPr>
          <p:grpSpPr>
            <a:xfrm>
              <a:off x="-1" y="-304754"/>
              <a:ext cx="5486757" cy="2359023"/>
              <a:chOff x="0" y="-361226"/>
              <a:chExt cx="6269405" cy="2640964"/>
            </a:xfrm>
          </p:grpSpPr>
          <p:sp>
            <p:nvSpPr>
              <p:cNvPr id="12" name="任意多边形: 形状 11"/>
              <p:cNvSpPr/>
              <p:nvPr/>
            </p:nvSpPr>
            <p:spPr>
              <a:xfrm rot="19250020" flipH="1">
                <a:off x="105490" y="-361226"/>
                <a:ext cx="6163915" cy="2526891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94C8A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任意多边形: 形状 12"/>
              <p:cNvSpPr/>
              <p:nvPr/>
            </p:nvSpPr>
            <p:spPr>
              <a:xfrm>
                <a:off x="0" y="-23740"/>
                <a:ext cx="5761973" cy="2303478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B3D9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" name="任意多边形: 形状 10"/>
            <p:cNvSpPr/>
            <p:nvPr/>
          </p:nvSpPr>
          <p:spPr>
            <a:xfrm>
              <a:off x="7951" y="15903"/>
              <a:ext cx="5406887" cy="1511192"/>
            </a:xfrm>
            <a:custGeom>
              <a:avLst/>
              <a:gdLst>
                <a:gd name="connsiteX0" fmla="*/ 0 w 5406887"/>
                <a:gd name="connsiteY0" fmla="*/ 1160890 h 1511192"/>
                <a:gd name="connsiteX1" fmla="*/ 485030 w 5406887"/>
                <a:gd name="connsiteY1" fmla="*/ 1510747 h 1511192"/>
                <a:gd name="connsiteX2" fmla="*/ 890546 w 5406887"/>
                <a:gd name="connsiteY2" fmla="*/ 1097280 h 1511192"/>
                <a:gd name="connsiteX3" fmla="*/ 1542553 w 5406887"/>
                <a:gd name="connsiteY3" fmla="*/ 1049572 h 1511192"/>
                <a:gd name="connsiteX4" fmla="*/ 2345635 w 5406887"/>
                <a:gd name="connsiteY4" fmla="*/ 731520 h 1511192"/>
                <a:gd name="connsiteX5" fmla="*/ 3283889 w 5406887"/>
                <a:gd name="connsiteY5" fmla="*/ 1152939 h 1511192"/>
                <a:gd name="connsiteX6" fmla="*/ 4094922 w 5406887"/>
                <a:gd name="connsiteY6" fmla="*/ 659958 h 1511192"/>
                <a:gd name="connsiteX7" fmla="*/ 4826442 w 5406887"/>
                <a:gd name="connsiteY7" fmla="*/ 564542 h 1511192"/>
                <a:gd name="connsiteX8" fmla="*/ 5406887 w 5406887"/>
                <a:gd name="connsiteY8" fmla="*/ 0 h 1511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06887" h="1511192">
                  <a:moveTo>
                    <a:pt x="0" y="1160890"/>
                  </a:moveTo>
                  <a:cubicBezTo>
                    <a:pt x="168303" y="1341119"/>
                    <a:pt x="336606" y="1521349"/>
                    <a:pt x="485030" y="1510747"/>
                  </a:cubicBezTo>
                  <a:cubicBezTo>
                    <a:pt x="633454" y="1500145"/>
                    <a:pt x="714292" y="1174142"/>
                    <a:pt x="890546" y="1097280"/>
                  </a:cubicBezTo>
                  <a:cubicBezTo>
                    <a:pt x="1066800" y="1020418"/>
                    <a:pt x="1300038" y="1110532"/>
                    <a:pt x="1542553" y="1049572"/>
                  </a:cubicBezTo>
                  <a:cubicBezTo>
                    <a:pt x="1785068" y="988612"/>
                    <a:pt x="2055412" y="714292"/>
                    <a:pt x="2345635" y="731520"/>
                  </a:cubicBezTo>
                  <a:cubicBezTo>
                    <a:pt x="2635858" y="748748"/>
                    <a:pt x="2992341" y="1164866"/>
                    <a:pt x="3283889" y="1152939"/>
                  </a:cubicBezTo>
                  <a:cubicBezTo>
                    <a:pt x="3575437" y="1141012"/>
                    <a:pt x="3837830" y="758024"/>
                    <a:pt x="4094922" y="659958"/>
                  </a:cubicBezTo>
                  <a:cubicBezTo>
                    <a:pt x="4352014" y="561892"/>
                    <a:pt x="4607781" y="674535"/>
                    <a:pt x="4826442" y="564542"/>
                  </a:cubicBezTo>
                  <a:cubicBezTo>
                    <a:pt x="5045103" y="454549"/>
                    <a:pt x="5294244" y="41082"/>
                    <a:pt x="5406887" y="0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19" name="表格 18"/>
          <p:cNvGraphicFramePr>
            <a:graphicFrameLocks noGrp="1"/>
          </p:cNvGraphicFramePr>
          <p:nvPr/>
        </p:nvGraphicFramePr>
        <p:xfrm>
          <a:off x="746832" y="659545"/>
          <a:ext cx="10737057" cy="55937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44985"/>
                <a:gridCol w="1467674"/>
                <a:gridCol w="4036750"/>
                <a:gridCol w="3587648"/>
              </a:tblGrid>
              <a:tr h="5643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语篇</a:t>
                      </a:r>
                      <a:endParaRPr lang="zh-CN" altLang="en-US" sz="1800" kern="100">
                        <a:effectLst/>
                        <a:latin typeface="Times New Roman" panose="02020603050405020304" pitchFamily="18" charset="0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语篇类型</a:t>
                      </a:r>
                      <a:endParaRPr lang="zh-CN" altLang="en-US" sz="1800" kern="100">
                        <a:effectLst/>
                        <a:latin typeface="Times New Roman" panose="02020603050405020304" pitchFamily="18" charset="0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语篇内容</a:t>
                      </a:r>
                      <a:endParaRPr lang="zh-CN" altLang="en-US" sz="1800" kern="100">
                        <a:effectLst/>
                        <a:latin typeface="Times New Roman" panose="02020603050405020304" pitchFamily="18" charset="0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主题</a:t>
                      </a:r>
                      <a:endParaRPr lang="zh-CN" altLang="en-US" sz="1800" kern="100">
                        <a:effectLst/>
                        <a:latin typeface="Times New Roman" panose="02020603050405020304" pitchFamily="18" charset="0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/>
                </a:tc>
              </a:tr>
              <a:tr h="81515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Section A 1a-1d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听说语篇</a:t>
                      </a:r>
                      <a:endParaRPr lang="zh-CN" altLang="en-US" sz="1800" kern="100">
                        <a:effectLst/>
                        <a:latin typeface="Times New Roman" panose="02020603050405020304" pitchFamily="18" charset="0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同学、师生对话，谈论班级、办公室、商店以及它们的相对位置</a:t>
                      </a:r>
                      <a:endParaRPr lang="zh-CN" altLang="en-US" sz="1800" kern="100">
                        <a:effectLst/>
                        <a:latin typeface="Times New Roman" panose="02020603050405020304" pitchFamily="18" charset="0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新学校中礼貌帮助他人，告知他人相应场所的位置</a:t>
                      </a:r>
                      <a:endParaRPr lang="zh-CN" altLang="en-US" sz="1800" kern="100">
                        <a:effectLst/>
                        <a:latin typeface="Times New Roman" panose="02020603050405020304" pitchFamily="18" charset="0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/>
                </a:tc>
              </a:tr>
              <a:tr h="81515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Section A 2a-2f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听说语篇</a:t>
                      </a:r>
                      <a:endParaRPr lang="zh-CN" altLang="en-US" sz="1800" kern="100">
                        <a:effectLst/>
                        <a:latin typeface="Times New Roman" panose="02020603050405020304" pitchFamily="18" charset="0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母子对话，谈论新学校新教室的硬件设施和空间布局</a:t>
                      </a:r>
                      <a:endParaRPr lang="zh-CN" altLang="en-US" sz="1800" kern="100">
                        <a:effectLst/>
                        <a:latin typeface="Times New Roman" panose="02020603050405020304" pitchFamily="18" charset="0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家长和孩子的沟通，了解新教室的布局情况（中外差异）</a:t>
                      </a:r>
                      <a:endParaRPr lang="zh-CN" altLang="en-US" sz="1800" kern="100">
                        <a:effectLst/>
                        <a:latin typeface="Times New Roman" panose="02020603050405020304" pitchFamily="18" charset="0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/>
                </a:tc>
              </a:tr>
              <a:tr h="5643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Section A 3c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阅读语篇</a:t>
                      </a:r>
                      <a:endParaRPr lang="zh-CN" altLang="en-US" sz="1800" kern="100">
                        <a:effectLst/>
                        <a:latin typeface="Times New Roman" panose="02020603050405020304" pitchFamily="18" charset="0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英国学校教室的空间布局情况</a:t>
                      </a:r>
                      <a:endParaRPr lang="zh-CN" altLang="en-US" sz="1800" kern="100">
                        <a:effectLst/>
                        <a:latin typeface="Times New Roman" panose="02020603050405020304" pitchFamily="18" charset="0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异国学校教室布局情况（文化）</a:t>
                      </a:r>
                      <a:endParaRPr lang="zh-CN" altLang="en-US" sz="1800" kern="100">
                        <a:effectLst/>
                        <a:latin typeface="Times New Roman" panose="02020603050405020304" pitchFamily="18" charset="0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/>
                </a:tc>
              </a:tr>
              <a:tr h="5643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Section A 3a-3b-3d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对话文本</a:t>
                      </a:r>
                      <a:endParaRPr lang="zh-CN" altLang="en-US" sz="1800" kern="100">
                        <a:effectLst/>
                        <a:latin typeface="Times New Roman" panose="02020603050405020304" pitchFamily="18" charset="0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巩固现存句及问答场所的句型</a:t>
                      </a:r>
                      <a:endParaRPr lang="zh-CN" altLang="en-US" sz="1800" kern="100">
                        <a:effectLst/>
                        <a:latin typeface="Times New Roman" panose="02020603050405020304" pitchFamily="18" charset="0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问答并表述空间位置关系，对比中外校园文化</a:t>
                      </a:r>
                      <a:endParaRPr lang="zh-CN" altLang="en-US" sz="1800" kern="100">
                        <a:effectLst/>
                        <a:latin typeface="Times New Roman" panose="02020603050405020304" pitchFamily="18" charset="0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/>
                </a:tc>
              </a:tr>
              <a:tr h="5643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Section B 1a-1d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阅读语篇</a:t>
                      </a:r>
                      <a:endParaRPr lang="zh-CN" altLang="en-US" sz="1800" kern="100">
                        <a:effectLst/>
                        <a:latin typeface="Times New Roman" panose="02020603050405020304" pitchFamily="18" charset="0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向好友回复邮件介绍新学校及日常活动</a:t>
                      </a:r>
                      <a:endParaRPr lang="zh-CN" altLang="en-US" sz="1800" kern="100">
                        <a:effectLst/>
                        <a:latin typeface="Times New Roman" panose="02020603050405020304" pitchFamily="18" charset="0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介绍美丽的校园、有趣的日常活动</a:t>
                      </a:r>
                      <a:endParaRPr lang="zh-CN" altLang="en-US" sz="1800" kern="100">
                        <a:effectLst/>
                        <a:latin typeface="Times New Roman" panose="02020603050405020304" pitchFamily="18" charset="0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/>
                </a:tc>
              </a:tr>
              <a:tr h="81515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Section B 2a-2b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阅读语篇</a:t>
                      </a:r>
                      <a:endParaRPr lang="zh-CN" altLang="en-US" sz="1800" kern="100">
                        <a:effectLst/>
                        <a:latin typeface="Times New Roman" panose="02020603050405020304" pitchFamily="18" charset="0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通过电邮向他人介绍自己的校园及个人喜好的场所</a:t>
                      </a:r>
                      <a:endParaRPr lang="zh-CN" altLang="en-US" sz="1800" kern="100">
                        <a:effectLst/>
                        <a:latin typeface="Times New Roman" panose="02020603050405020304" pitchFamily="18" charset="0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介绍自己的校园及喜爱的场所，表达对校园的热爱</a:t>
                      </a:r>
                      <a:endParaRPr lang="zh-CN" altLang="en-US" sz="1800" kern="100">
                        <a:effectLst/>
                        <a:latin typeface="Times New Roman" panose="02020603050405020304" pitchFamily="18" charset="0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/>
                </a:tc>
              </a:tr>
              <a:tr h="81515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Section B 3a-3c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项目活动</a:t>
                      </a:r>
                      <a:endParaRPr lang="zh-CN" altLang="en-US" sz="1800" kern="100">
                        <a:effectLst/>
                        <a:latin typeface="Times New Roman" panose="02020603050405020304" pitchFamily="18" charset="0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向前来参观的交流生介绍自己的校园</a:t>
                      </a:r>
                      <a:endParaRPr lang="zh-CN" altLang="en-US" sz="1800" kern="100">
                        <a:effectLst/>
                        <a:latin typeface="Times New Roman" panose="02020603050405020304" pitchFamily="18" charset="0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通过带领交流生实地介绍校园，讲解校园场地及日常生活，热爱校园</a:t>
                      </a:r>
                      <a:endParaRPr lang="zh-CN" altLang="en-US" sz="1800" kern="100" dirty="0">
                        <a:effectLst/>
                        <a:latin typeface="Times New Roman" panose="02020603050405020304" pitchFamily="18" charset="0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/>
                </a:tc>
              </a:tr>
            </a:tbl>
          </a:graphicData>
        </a:graphic>
      </p:graphicFrame>
    </p:spTree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4593" y="5383530"/>
            <a:ext cx="1499410" cy="1474469"/>
            <a:chOff x="-10868" y="5152256"/>
            <a:chExt cx="1734597" cy="1705744"/>
          </a:xfrm>
        </p:grpSpPr>
        <p:sp>
          <p:nvSpPr>
            <p:cNvPr id="6" name="任意多边形: 形状 5"/>
            <p:cNvSpPr/>
            <p:nvPr/>
          </p:nvSpPr>
          <p:spPr>
            <a:xfrm>
              <a:off x="-6889" y="5152256"/>
              <a:ext cx="1730618" cy="170574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4599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: 形状 6"/>
            <p:cNvSpPr/>
            <p:nvPr/>
          </p:nvSpPr>
          <p:spPr>
            <a:xfrm>
              <a:off x="-6888" y="5399159"/>
              <a:ext cx="1477879" cy="1458841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94C8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" name="任意多边形: 形状 7"/>
            <p:cNvSpPr/>
            <p:nvPr/>
          </p:nvSpPr>
          <p:spPr>
            <a:xfrm>
              <a:off x="-10868" y="5632016"/>
              <a:ext cx="1117799" cy="122598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B3D9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 flipH="1">
            <a:off x="9880396" y="-127321"/>
            <a:ext cx="2311604" cy="1002801"/>
            <a:chOff x="-1" y="-304754"/>
            <a:chExt cx="5486757" cy="2359023"/>
          </a:xfrm>
        </p:grpSpPr>
        <p:grpSp>
          <p:nvGrpSpPr>
            <p:cNvPr id="10" name="组合 9"/>
            <p:cNvGrpSpPr/>
            <p:nvPr/>
          </p:nvGrpSpPr>
          <p:grpSpPr>
            <a:xfrm>
              <a:off x="-1" y="-304754"/>
              <a:ext cx="5486757" cy="2359023"/>
              <a:chOff x="0" y="-361226"/>
              <a:chExt cx="6269405" cy="2640964"/>
            </a:xfrm>
          </p:grpSpPr>
          <p:sp>
            <p:nvSpPr>
              <p:cNvPr id="12" name="任意多边形: 形状 11"/>
              <p:cNvSpPr/>
              <p:nvPr/>
            </p:nvSpPr>
            <p:spPr>
              <a:xfrm rot="19250020" flipH="1">
                <a:off x="105490" y="-361226"/>
                <a:ext cx="6163915" cy="2526891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94C8A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任意多边形: 形状 12"/>
              <p:cNvSpPr/>
              <p:nvPr/>
            </p:nvSpPr>
            <p:spPr>
              <a:xfrm>
                <a:off x="0" y="-23740"/>
                <a:ext cx="5761973" cy="2303478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B3D9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" name="任意多边形: 形状 10"/>
            <p:cNvSpPr/>
            <p:nvPr/>
          </p:nvSpPr>
          <p:spPr>
            <a:xfrm>
              <a:off x="7951" y="15903"/>
              <a:ext cx="5406887" cy="1511192"/>
            </a:xfrm>
            <a:custGeom>
              <a:avLst/>
              <a:gdLst>
                <a:gd name="connsiteX0" fmla="*/ 0 w 5406887"/>
                <a:gd name="connsiteY0" fmla="*/ 1160890 h 1511192"/>
                <a:gd name="connsiteX1" fmla="*/ 485030 w 5406887"/>
                <a:gd name="connsiteY1" fmla="*/ 1510747 h 1511192"/>
                <a:gd name="connsiteX2" fmla="*/ 890546 w 5406887"/>
                <a:gd name="connsiteY2" fmla="*/ 1097280 h 1511192"/>
                <a:gd name="connsiteX3" fmla="*/ 1542553 w 5406887"/>
                <a:gd name="connsiteY3" fmla="*/ 1049572 h 1511192"/>
                <a:gd name="connsiteX4" fmla="*/ 2345635 w 5406887"/>
                <a:gd name="connsiteY4" fmla="*/ 731520 h 1511192"/>
                <a:gd name="connsiteX5" fmla="*/ 3283889 w 5406887"/>
                <a:gd name="connsiteY5" fmla="*/ 1152939 h 1511192"/>
                <a:gd name="connsiteX6" fmla="*/ 4094922 w 5406887"/>
                <a:gd name="connsiteY6" fmla="*/ 659958 h 1511192"/>
                <a:gd name="connsiteX7" fmla="*/ 4826442 w 5406887"/>
                <a:gd name="connsiteY7" fmla="*/ 564542 h 1511192"/>
                <a:gd name="connsiteX8" fmla="*/ 5406887 w 5406887"/>
                <a:gd name="connsiteY8" fmla="*/ 0 h 1511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06887" h="1511192">
                  <a:moveTo>
                    <a:pt x="0" y="1160890"/>
                  </a:moveTo>
                  <a:cubicBezTo>
                    <a:pt x="168303" y="1341119"/>
                    <a:pt x="336606" y="1521349"/>
                    <a:pt x="485030" y="1510747"/>
                  </a:cubicBezTo>
                  <a:cubicBezTo>
                    <a:pt x="633454" y="1500145"/>
                    <a:pt x="714292" y="1174142"/>
                    <a:pt x="890546" y="1097280"/>
                  </a:cubicBezTo>
                  <a:cubicBezTo>
                    <a:pt x="1066800" y="1020418"/>
                    <a:pt x="1300038" y="1110532"/>
                    <a:pt x="1542553" y="1049572"/>
                  </a:cubicBezTo>
                  <a:cubicBezTo>
                    <a:pt x="1785068" y="988612"/>
                    <a:pt x="2055412" y="714292"/>
                    <a:pt x="2345635" y="731520"/>
                  </a:cubicBezTo>
                  <a:cubicBezTo>
                    <a:pt x="2635858" y="748748"/>
                    <a:pt x="2992341" y="1164866"/>
                    <a:pt x="3283889" y="1152939"/>
                  </a:cubicBezTo>
                  <a:cubicBezTo>
                    <a:pt x="3575437" y="1141012"/>
                    <a:pt x="3837830" y="758024"/>
                    <a:pt x="4094922" y="659958"/>
                  </a:cubicBezTo>
                  <a:cubicBezTo>
                    <a:pt x="4352014" y="561892"/>
                    <a:pt x="4607781" y="674535"/>
                    <a:pt x="4826442" y="564542"/>
                  </a:cubicBezTo>
                  <a:cubicBezTo>
                    <a:pt x="5045103" y="454549"/>
                    <a:pt x="5294244" y="41082"/>
                    <a:pt x="5406887" y="0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462020" y="332105"/>
            <a:ext cx="71570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spc="600" dirty="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单元主题内容框架图</a:t>
            </a:r>
            <a:endParaRPr lang="zh-CN" altLang="en-US" sz="4000" spc="600" dirty="0">
              <a:solidFill>
                <a:srgbClr val="00B050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5850" y="1083945"/>
            <a:ext cx="9935845" cy="52489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691640" y="5706110"/>
            <a:ext cx="19437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单元主题意义：</a:t>
            </a:r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1783715" y="1845310"/>
            <a:ext cx="15081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子主题</a:t>
            </a:r>
            <a:r>
              <a:rPr lang="en-US" altLang="zh-CN"/>
              <a:t>1</a:t>
            </a:r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4957445" y="1922780"/>
            <a:ext cx="15081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子主题</a:t>
            </a:r>
            <a:r>
              <a:rPr lang="en-US" altLang="zh-CN"/>
              <a:t>2</a:t>
            </a:r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9110980" y="1884045"/>
            <a:ext cx="15081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子主题</a:t>
            </a:r>
            <a:r>
              <a:rPr lang="en-US" altLang="zh-CN"/>
              <a:t>3</a:t>
            </a:r>
            <a:endParaRPr lang="zh-CN" altLang="en-US"/>
          </a:p>
        </p:txBody>
      </p:sp>
    </p:spTree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4593" y="5383530"/>
            <a:ext cx="1499410" cy="1474469"/>
            <a:chOff x="-10868" y="5152256"/>
            <a:chExt cx="1734597" cy="1705744"/>
          </a:xfrm>
        </p:grpSpPr>
        <p:sp>
          <p:nvSpPr>
            <p:cNvPr id="6" name="任意多边形: 形状 5"/>
            <p:cNvSpPr/>
            <p:nvPr/>
          </p:nvSpPr>
          <p:spPr>
            <a:xfrm>
              <a:off x="-6889" y="5152256"/>
              <a:ext cx="1730618" cy="170574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4599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: 形状 6"/>
            <p:cNvSpPr/>
            <p:nvPr/>
          </p:nvSpPr>
          <p:spPr>
            <a:xfrm>
              <a:off x="-6888" y="5399159"/>
              <a:ext cx="1477879" cy="1458841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94C8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" name="任意多边形: 形状 7"/>
            <p:cNvSpPr/>
            <p:nvPr/>
          </p:nvSpPr>
          <p:spPr>
            <a:xfrm>
              <a:off x="-10868" y="5632016"/>
              <a:ext cx="1117799" cy="122598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B3D9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 flipH="1">
            <a:off x="9880396" y="-127321"/>
            <a:ext cx="2311604" cy="1002801"/>
            <a:chOff x="-1" y="-304754"/>
            <a:chExt cx="5486757" cy="2359023"/>
          </a:xfrm>
        </p:grpSpPr>
        <p:grpSp>
          <p:nvGrpSpPr>
            <p:cNvPr id="10" name="组合 9"/>
            <p:cNvGrpSpPr/>
            <p:nvPr/>
          </p:nvGrpSpPr>
          <p:grpSpPr>
            <a:xfrm>
              <a:off x="-1" y="-304754"/>
              <a:ext cx="5486757" cy="2359023"/>
              <a:chOff x="0" y="-361226"/>
              <a:chExt cx="6269405" cy="2640964"/>
            </a:xfrm>
          </p:grpSpPr>
          <p:sp>
            <p:nvSpPr>
              <p:cNvPr id="12" name="任意多边形: 形状 11"/>
              <p:cNvSpPr/>
              <p:nvPr/>
            </p:nvSpPr>
            <p:spPr>
              <a:xfrm rot="19250020" flipH="1">
                <a:off x="105490" y="-361226"/>
                <a:ext cx="6163915" cy="2526891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94C8A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任意多边形: 形状 12"/>
              <p:cNvSpPr/>
              <p:nvPr/>
            </p:nvSpPr>
            <p:spPr>
              <a:xfrm>
                <a:off x="0" y="-23740"/>
                <a:ext cx="5761973" cy="2303478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B3D9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" name="任意多边形: 形状 10"/>
            <p:cNvSpPr/>
            <p:nvPr/>
          </p:nvSpPr>
          <p:spPr>
            <a:xfrm>
              <a:off x="7951" y="15903"/>
              <a:ext cx="5406887" cy="1511192"/>
            </a:xfrm>
            <a:custGeom>
              <a:avLst/>
              <a:gdLst>
                <a:gd name="connsiteX0" fmla="*/ 0 w 5406887"/>
                <a:gd name="connsiteY0" fmla="*/ 1160890 h 1511192"/>
                <a:gd name="connsiteX1" fmla="*/ 485030 w 5406887"/>
                <a:gd name="connsiteY1" fmla="*/ 1510747 h 1511192"/>
                <a:gd name="connsiteX2" fmla="*/ 890546 w 5406887"/>
                <a:gd name="connsiteY2" fmla="*/ 1097280 h 1511192"/>
                <a:gd name="connsiteX3" fmla="*/ 1542553 w 5406887"/>
                <a:gd name="connsiteY3" fmla="*/ 1049572 h 1511192"/>
                <a:gd name="connsiteX4" fmla="*/ 2345635 w 5406887"/>
                <a:gd name="connsiteY4" fmla="*/ 731520 h 1511192"/>
                <a:gd name="connsiteX5" fmla="*/ 3283889 w 5406887"/>
                <a:gd name="connsiteY5" fmla="*/ 1152939 h 1511192"/>
                <a:gd name="connsiteX6" fmla="*/ 4094922 w 5406887"/>
                <a:gd name="connsiteY6" fmla="*/ 659958 h 1511192"/>
                <a:gd name="connsiteX7" fmla="*/ 4826442 w 5406887"/>
                <a:gd name="connsiteY7" fmla="*/ 564542 h 1511192"/>
                <a:gd name="connsiteX8" fmla="*/ 5406887 w 5406887"/>
                <a:gd name="connsiteY8" fmla="*/ 0 h 1511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06887" h="1511192">
                  <a:moveTo>
                    <a:pt x="0" y="1160890"/>
                  </a:moveTo>
                  <a:cubicBezTo>
                    <a:pt x="168303" y="1341119"/>
                    <a:pt x="336606" y="1521349"/>
                    <a:pt x="485030" y="1510747"/>
                  </a:cubicBezTo>
                  <a:cubicBezTo>
                    <a:pt x="633454" y="1500145"/>
                    <a:pt x="714292" y="1174142"/>
                    <a:pt x="890546" y="1097280"/>
                  </a:cubicBezTo>
                  <a:cubicBezTo>
                    <a:pt x="1066800" y="1020418"/>
                    <a:pt x="1300038" y="1110532"/>
                    <a:pt x="1542553" y="1049572"/>
                  </a:cubicBezTo>
                  <a:cubicBezTo>
                    <a:pt x="1785068" y="988612"/>
                    <a:pt x="2055412" y="714292"/>
                    <a:pt x="2345635" y="731520"/>
                  </a:cubicBezTo>
                  <a:cubicBezTo>
                    <a:pt x="2635858" y="748748"/>
                    <a:pt x="2992341" y="1164866"/>
                    <a:pt x="3283889" y="1152939"/>
                  </a:cubicBezTo>
                  <a:cubicBezTo>
                    <a:pt x="3575437" y="1141012"/>
                    <a:pt x="3837830" y="758024"/>
                    <a:pt x="4094922" y="659958"/>
                  </a:cubicBezTo>
                  <a:cubicBezTo>
                    <a:pt x="4352014" y="561892"/>
                    <a:pt x="4607781" y="674535"/>
                    <a:pt x="4826442" y="564542"/>
                  </a:cubicBezTo>
                  <a:cubicBezTo>
                    <a:pt x="5045103" y="454549"/>
                    <a:pt x="5294244" y="41082"/>
                    <a:pt x="5406887" y="0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7" t="14473" r="9557" b="3568"/>
          <a:stretch>
            <a:fillRect/>
          </a:stretch>
        </p:blipFill>
        <p:spPr>
          <a:xfrm>
            <a:off x="1275080" y="1138555"/>
            <a:ext cx="9641840" cy="518985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384675" y="431800"/>
            <a:ext cx="37763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spc="600" dirty="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单元核心语言</a:t>
            </a:r>
            <a:endParaRPr lang="zh-CN" altLang="en-US" sz="4000" spc="600" dirty="0">
              <a:solidFill>
                <a:srgbClr val="00B050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/>
        </p:nvPicPr>
        <p:blipFill>
          <a:blip r:embed="rId1"/>
          <a:srcRect l="838" t="61783" r="41017" b="13400"/>
          <a:stretch>
            <a:fillRect/>
          </a:stretch>
        </p:blipFill>
        <p:spPr>
          <a:xfrm>
            <a:off x="5021635" y="3143250"/>
            <a:ext cx="6422390" cy="3578225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-4593" y="5383530"/>
            <a:ext cx="1499410" cy="1474469"/>
            <a:chOff x="-10868" y="5152256"/>
            <a:chExt cx="1734597" cy="1705744"/>
          </a:xfrm>
        </p:grpSpPr>
        <p:sp>
          <p:nvSpPr>
            <p:cNvPr id="6" name="任意多边形: 形状 5"/>
            <p:cNvSpPr/>
            <p:nvPr/>
          </p:nvSpPr>
          <p:spPr>
            <a:xfrm>
              <a:off x="-6889" y="5152256"/>
              <a:ext cx="1730618" cy="170574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4599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: 形状 6"/>
            <p:cNvSpPr/>
            <p:nvPr/>
          </p:nvSpPr>
          <p:spPr>
            <a:xfrm>
              <a:off x="-6888" y="5399159"/>
              <a:ext cx="1477879" cy="1458841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94C8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" name="任意多边形: 形状 7"/>
            <p:cNvSpPr/>
            <p:nvPr/>
          </p:nvSpPr>
          <p:spPr>
            <a:xfrm>
              <a:off x="-10868" y="5632016"/>
              <a:ext cx="1117799" cy="122598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B3D9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 flipH="1">
            <a:off x="9880396" y="-127321"/>
            <a:ext cx="2311604" cy="1002801"/>
            <a:chOff x="-1" y="-304754"/>
            <a:chExt cx="5486757" cy="2359023"/>
          </a:xfrm>
        </p:grpSpPr>
        <p:grpSp>
          <p:nvGrpSpPr>
            <p:cNvPr id="10" name="组合 9"/>
            <p:cNvGrpSpPr/>
            <p:nvPr/>
          </p:nvGrpSpPr>
          <p:grpSpPr>
            <a:xfrm>
              <a:off x="-1" y="-304754"/>
              <a:ext cx="5486757" cy="2359023"/>
              <a:chOff x="0" y="-361226"/>
              <a:chExt cx="6269405" cy="2640964"/>
            </a:xfrm>
          </p:grpSpPr>
          <p:sp>
            <p:nvSpPr>
              <p:cNvPr id="12" name="任意多边形: 形状 11"/>
              <p:cNvSpPr/>
              <p:nvPr/>
            </p:nvSpPr>
            <p:spPr>
              <a:xfrm rot="19250020" flipH="1">
                <a:off x="105490" y="-361226"/>
                <a:ext cx="6163915" cy="2526891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94C8A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任意多边形: 形状 12"/>
              <p:cNvSpPr/>
              <p:nvPr/>
            </p:nvSpPr>
            <p:spPr>
              <a:xfrm>
                <a:off x="0" y="-23740"/>
                <a:ext cx="5761973" cy="2303478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B3D9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" name="任意多边形: 形状 10"/>
            <p:cNvSpPr/>
            <p:nvPr/>
          </p:nvSpPr>
          <p:spPr>
            <a:xfrm>
              <a:off x="7951" y="15903"/>
              <a:ext cx="5406887" cy="1511192"/>
            </a:xfrm>
            <a:custGeom>
              <a:avLst/>
              <a:gdLst>
                <a:gd name="connsiteX0" fmla="*/ 0 w 5406887"/>
                <a:gd name="connsiteY0" fmla="*/ 1160890 h 1511192"/>
                <a:gd name="connsiteX1" fmla="*/ 485030 w 5406887"/>
                <a:gd name="connsiteY1" fmla="*/ 1510747 h 1511192"/>
                <a:gd name="connsiteX2" fmla="*/ 890546 w 5406887"/>
                <a:gd name="connsiteY2" fmla="*/ 1097280 h 1511192"/>
                <a:gd name="connsiteX3" fmla="*/ 1542553 w 5406887"/>
                <a:gd name="connsiteY3" fmla="*/ 1049572 h 1511192"/>
                <a:gd name="connsiteX4" fmla="*/ 2345635 w 5406887"/>
                <a:gd name="connsiteY4" fmla="*/ 731520 h 1511192"/>
                <a:gd name="connsiteX5" fmla="*/ 3283889 w 5406887"/>
                <a:gd name="connsiteY5" fmla="*/ 1152939 h 1511192"/>
                <a:gd name="connsiteX6" fmla="*/ 4094922 w 5406887"/>
                <a:gd name="connsiteY6" fmla="*/ 659958 h 1511192"/>
                <a:gd name="connsiteX7" fmla="*/ 4826442 w 5406887"/>
                <a:gd name="connsiteY7" fmla="*/ 564542 h 1511192"/>
                <a:gd name="connsiteX8" fmla="*/ 5406887 w 5406887"/>
                <a:gd name="connsiteY8" fmla="*/ 0 h 1511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06887" h="1511192">
                  <a:moveTo>
                    <a:pt x="0" y="1160890"/>
                  </a:moveTo>
                  <a:cubicBezTo>
                    <a:pt x="168303" y="1341119"/>
                    <a:pt x="336606" y="1521349"/>
                    <a:pt x="485030" y="1510747"/>
                  </a:cubicBezTo>
                  <a:cubicBezTo>
                    <a:pt x="633454" y="1500145"/>
                    <a:pt x="714292" y="1174142"/>
                    <a:pt x="890546" y="1097280"/>
                  </a:cubicBezTo>
                  <a:cubicBezTo>
                    <a:pt x="1066800" y="1020418"/>
                    <a:pt x="1300038" y="1110532"/>
                    <a:pt x="1542553" y="1049572"/>
                  </a:cubicBezTo>
                  <a:cubicBezTo>
                    <a:pt x="1785068" y="988612"/>
                    <a:pt x="2055412" y="714292"/>
                    <a:pt x="2345635" y="731520"/>
                  </a:cubicBezTo>
                  <a:cubicBezTo>
                    <a:pt x="2635858" y="748748"/>
                    <a:pt x="2992341" y="1164866"/>
                    <a:pt x="3283889" y="1152939"/>
                  </a:cubicBezTo>
                  <a:cubicBezTo>
                    <a:pt x="3575437" y="1141012"/>
                    <a:pt x="3837830" y="758024"/>
                    <a:pt x="4094922" y="659958"/>
                  </a:cubicBezTo>
                  <a:cubicBezTo>
                    <a:pt x="4352014" y="561892"/>
                    <a:pt x="4607781" y="674535"/>
                    <a:pt x="4826442" y="564542"/>
                  </a:cubicBezTo>
                  <a:cubicBezTo>
                    <a:pt x="5045103" y="454549"/>
                    <a:pt x="5294244" y="41082"/>
                    <a:pt x="5406887" y="0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" name="组合 3"/>
          <p:cNvGrpSpPr/>
          <p:nvPr/>
        </p:nvGrpSpPr>
        <p:grpSpPr>
          <a:xfrm flipH="1">
            <a:off x="10007396" y="-321"/>
            <a:ext cx="2311604" cy="1002801"/>
            <a:chOff x="-1" y="-304754"/>
            <a:chExt cx="5486757" cy="2359023"/>
          </a:xfrm>
        </p:grpSpPr>
        <p:grpSp>
          <p:nvGrpSpPr>
            <p:cNvPr id="14" name="组合 13"/>
            <p:cNvGrpSpPr/>
            <p:nvPr/>
          </p:nvGrpSpPr>
          <p:grpSpPr>
            <a:xfrm>
              <a:off x="-1" y="-304754"/>
              <a:ext cx="5486757" cy="2359023"/>
              <a:chOff x="0" y="-361226"/>
              <a:chExt cx="6269405" cy="2640964"/>
            </a:xfrm>
          </p:grpSpPr>
          <p:sp>
            <p:nvSpPr>
              <p:cNvPr id="16" name="任意多边形: 形状 15"/>
              <p:cNvSpPr/>
              <p:nvPr/>
            </p:nvSpPr>
            <p:spPr>
              <a:xfrm rot="19250020" flipH="1">
                <a:off x="105490" y="-361226"/>
                <a:ext cx="6163915" cy="2526891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94C8A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任意多边形: 形状 16"/>
              <p:cNvSpPr/>
              <p:nvPr/>
            </p:nvSpPr>
            <p:spPr>
              <a:xfrm>
                <a:off x="0" y="-23740"/>
                <a:ext cx="5761973" cy="2303478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B3D9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任意多边形: 形状 14"/>
            <p:cNvSpPr/>
            <p:nvPr/>
          </p:nvSpPr>
          <p:spPr>
            <a:xfrm>
              <a:off x="7951" y="15903"/>
              <a:ext cx="5406887" cy="1511192"/>
            </a:xfrm>
            <a:custGeom>
              <a:avLst/>
              <a:gdLst>
                <a:gd name="connsiteX0" fmla="*/ 0 w 5406887"/>
                <a:gd name="connsiteY0" fmla="*/ 1160890 h 1511192"/>
                <a:gd name="connsiteX1" fmla="*/ 485030 w 5406887"/>
                <a:gd name="connsiteY1" fmla="*/ 1510747 h 1511192"/>
                <a:gd name="connsiteX2" fmla="*/ 890546 w 5406887"/>
                <a:gd name="connsiteY2" fmla="*/ 1097280 h 1511192"/>
                <a:gd name="connsiteX3" fmla="*/ 1542553 w 5406887"/>
                <a:gd name="connsiteY3" fmla="*/ 1049572 h 1511192"/>
                <a:gd name="connsiteX4" fmla="*/ 2345635 w 5406887"/>
                <a:gd name="connsiteY4" fmla="*/ 731520 h 1511192"/>
                <a:gd name="connsiteX5" fmla="*/ 3283889 w 5406887"/>
                <a:gd name="connsiteY5" fmla="*/ 1152939 h 1511192"/>
                <a:gd name="connsiteX6" fmla="*/ 4094922 w 5406887"/>
                <a:gd name="connsiteY6" fmla="*/ 659958 h 1511192"/>
                <a:gd name="connsiteX7" fmla="*/ 4826442 w 5406887"/>
                <a:gd name="connsiteY7" fmla="*/ 564542 h 1511192"/>
                <a:gd name="connsiteX8" fmla="*/ 5406887 w 5406887"/>
                <a:gd name="connsiteY8" fmla="*/ 0 h 1511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06887" h="1511192">
                  <a:moveTo>
                    <a:pt x="0" y="1160890"/>
                  </a:moveTo>
                  <a:cubicBezTo>
                    <a:pt x="168303" y="1341119"/>
                    <a:pt x="336606" y="1521349"/>
                    <a:pt x="485030" y="1510747"/>
                  </a:cubicBezTo>
                  <a:cubicBezTo>
                    <a:pt x="633454" y="1500145"/>
                    <a:pt x="714292" y="1174142"/>
                    <a:pt x="890546" y="1097280"/>
                  </a:cubicBezTo>
                  <a:cubicBezTo>
                    <a:pt x="1066800" y="1020418"/>
                    <a:pt x="1300038" y="1110532"/>
                    <a:pt x="1542553" y="1049572"/>
                  </a:cubicBezTo>
                  <a:cubicBezTo>
                    <a:pt x="1785068" y="988612"/>
                    <a:pt x="2055412" y="714292"/>
                    <a:pt x="2345635" y="731520"/>
                  </a:cubicBezTo>
                  <a:cubicBezTo>
                    <a:pt x="2635858" y="748748"/>
                    <a:pt x="2992341" y="1164866"/>
                    <a:pt x="3283889" y="1152939"/>
                  </a:cubicBezTo>
                  <a:cubicBezTo>
                    <a:pt x="3575437" y="1141012"/>
                    <a:pt x="3837830" y="758024"/>
                    <a:pt x="4094922" y="659958"/>
                  </a:cubicBezTo>
                  <a:cubicBezTo>
                    <a:pt x="4352014" y="561892"/>
                    <a:pt x="4607781" y="674535"/>
                    <a:pt x="4826442" y="564542"/>
                  </a:cubicBezTo>
                  <a:cubicBezTo>
                    <a:pt x="5045103" y="454549"/>
                    <a:pt x="5294244" y="41082"/>
                    <a:pt x="5406887" y="0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8" name="矩形 17"/>
          <p:cNvSpPr/>
          <p:nvPr/>
        </p:nvSpPr>
        <p:spPr>
          <a:xfrm>
            <a:off x="8035290" y="0"/>
            <a:ext cx="4288790" cy="914400"/>
          </a:xfrm>
          <a:prstGeom prst="rect">
            <a:avLst/>
          </a:prstGeom>
          <a:solidFill>
            <a:srgbClr val="92D05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FF00"/>
              </a:solidFill>
            </a:endParaRPr>
          </a:p>
        </p:txBody>
      </p:sp>
      <p:pic>
        <p:nvPicPr>
          <p:cNvPr id="29" name="图片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57" y="927099"/>
            <a:ext cx="5282684" cy="579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组合 21"/>
          <p:cNvGrpSpPr/>
          <p:nvPr/>
        </p:nvGrpSpPr>
        <p:grpSpPr>
          <a:xfrm>
            <a:off x="122407" y="5510530"/>
            <a:ext cx="1499410" cy="1474469"/>
            <a:chOff x="-10868" y="5152256"/>
            <a:chExt cx="1734597" cy="1705744"/>
          </a:xfrm>
        </p:grpSpPr>
        <p:sp>
          <p:nvSpPr>
            <p:cNvPr id="23" name="任意多边形: 形状 5"/>
            <p:cNvSpPr/>
            <p:nvPr/>
          </p:nvSpPr>
          <p:spPr>
            <a:xfrm>
              <a:off x="-6889" y="5152256"/>
              <a:ext cx="1730618" cy="170574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4599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4" name="任意多边形: 形状 6"/>
            <p:cNvSpPr/>
            <p:nvPr/>
          </p:nvSpPr>
          <p:spPr>
            <a:xfrm>
              <a:off x="-6888" y="5399159"/>
              <a:ext cx="1477879" cy="1458841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94C8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5" name="任意多边形: 形状 7"/>
            <p:cNvSpPr/>
            <p:nvPr/>
          </p:nvSpPr>
          <p:spPr>
            <a:xfrm>
              <a:off x="-10868" y="5632016"/>
              <a:ext cx="1117799" cy="122598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B3D9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27" name="图片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" t="82237" r="53246"/>
          <a:stretch>
            <a:fillRect/>
          </a:stretch>
        </p:blipFill>
        <p:spPr bwMode="auto">
          <a:xfrm>
            <a:off x="6120318" y="995099"/>
            <a:ext cx="5282684" cy="228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圆角矩形 30"/>
          <p:cNvSpPr/>
          <p:nvPr/>
        </p:nvSpPr>
        <p:spPr>
          <a:xfrm>
            <a:off x="6490205" y="1555487"/>
            <a:ext cx="998538" cy="296862"/>
          </a:xfrm>
          <a:prstGeom prst="roundRect">
            <a:avLst/>
          </a:prstGeom>
          <a:solidFill>
            <a:srgbClr val="9966FF">
              <a:alpha val="43922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31" name="圆角矩形 34"/>
          <p:cNvSpPr/>
          <p:nvPr/>
        </p:nvSpPr>
        <p:spPr>
          <a:xfrm>
            <a:off x="6490205" y="1852350"/>
            <a:ext cx="927100" cy="265036"/>
          </a:xfrm>
          <a:prstGeom prst="roundRect">
            <a:avLst/>
          </a:prstGeom>
          <a:solidFill>
            <a:srgbClr val="9966FF">
              <a:alpha val="43922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32" name="圆角矩形 35"/>
          <p:cNvSpPr/>
          <p:nvPr/>
        </p:nvSpPr>
        <p:spPr>
          <a:xfrm>
            <a:off x="6496555" y="2387337"/>
            <a:ext cx="992188" cy="265112"/>
          </a:xfrm>
          <a:prstGeom prst="roundRect">
            <a:avLst/>
          </a:prstGeom>
          <a:solidFill>
            <a:srgbClr val="9966FF">
              <a:alpha val="43922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34" name="圆角矩形 36"/>
          <p:cNvSpPr/>
          <p:nvPr/>
        </p:nvSpPr>
        <p:spPr>
          <a:xfrm>
            <a:off x="6485443" y="2706424"/>
            <a:ext cx="931862" cy="296863"/>
          </a:xfrm>
          <a:prstGeom prst="roundRect">
            <a:avLst/>
          </a:prstGeom>
          <a:solidFill>
            <a:srgbClr val="9966FF">
              <a:alpha val="43922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37" name="圆角矩形 35"/>
          <p:cNvSpPr/>
          <p:nvPr/>
        </p:nvSpPr>
        <p:spPr>
          <a:xfrm>
            <a:off x="7837405" y="2387337"/>
            <a:ext cx="992187" cy="265112"/>
          </a:xfrm>
          <a:prstGeom prst="roundRect">
            <a:avLst/>
          </a:prstGeom>
          <a:solidFill>
            <a:srgbClr val="9966FF">
              <a:alpha val="43922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pic>
        <p:nvPicPr>
          <p:cNvPr id="33" name="图片 11"/>
          <p:cNvPicPr>
            <a:picLocks noChangeAspect="1" noChangeArrowheads="1"/>
          </p:cNvPicPr>
          <p:nvPr/>
        </p:nvPicPr>
        <p:blipFill rotWithShape="1">
          <a:blip r:embed="rId3"/>
          <a:srcRect l="4519" t="68088" r="49164" b="19213"/>
          <a:stretch>
            <a:fillRect/>
          </a:stretch>
        </p:blipFill>
        <p:spPr bwMode="auto">
          <a:xfrm>
            <a:off x="328364" y="1001461"/>
            <a:ext cx="4748503" cy="1441693"/>
          </a:xfrm>
          <a:prstGeom prst="roundRect">
            <a:avLst/>
          </a:prstGeom>
          <a:noFill/>
          <a:ln>
            <a:noFill/>
          </a:ln>
        </p:spPr>
      </p:pic>
      <p:sp>
        <p:nvSpPr>
          <p:cNvPr id="36" name="圆角矩形 30"/>
          <p:cNvSpPr/>
          <p:nvPr/>
        </p:nvSpPr>
        <p:spPr>
          <a:xfrm>
            <a:off x="7059602" y="4614545"/>
            <a:ext cx="777360" cy="265325"/>
          </a:xfrm>
          <a:prstGeom prst="roundRect">
            <a:avLst/>
          </a:prstGeom>
          <a:solidFill>
            <a:srgbClr val="9966FF">
              <a:alpha val="43922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38" name="圆角矩形 30"/>
          <p:cNvSpPr/>
          <p:nvPr/>
        </p:nvSpPr>
        <p:spPr>
          <a:xfrm>
            <a:off x="7059601" y="4937177"/>
            <a:ext cx="721241" cy="265325"/>
          </a:xfrm>
          <a:prstGeom prst="roundRect">
            <a:avLst/>
          </a:prstGeom>
          <a:solidFill>
            <a:srgbClr val="9966FF">
              <a:alpha val="43922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2" name="圆角矩形 30"/>
          <p:cNvSpPr/>
          <p:nvPr/>
        </p:nvSpPr>
        <p:spPr>
          <a:xfrm>
            <a:off x="7100062" y="5771514"/>
            <a:ext cx="1083489" cy="265325"/>
          </a:xfrm>
          <a:prstGeom prst="roundRect">
            <a:avLst/>
          </a:prstGeom>
          <a:solidFill>
            <a:srgbClr val="9966FF">
              <a:alpha val="43922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3" name="圆角矩形 30"/>
          <p:cNvSpPr/>
          <p:nvPr/>
        </p:nvSpPr>
        <p:spPr>
          <a:xfrm>
            <a:off x="7076528" y="5223086"/>
            <a:ext cx="433903" cy="222198"/>
          </a:xfrm>
          <a:prstGeom prst="roundRect">
            <a:avLst/>
          </a:prstGeom>
          <a:solidFill>
            <a:srgbClr val="9966FF">
              <a:alpha val="43922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-1270" y="-3175"/>
            <a:ext cx="4288790" cy="914400"/>
          </a:xfrm>
          <a:prstGeom prst="rect">
            <a:avLst/>
          </a:prstGeom>
          <a:solidFill>
            <a:srgbClr val="92D05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4287520" y="8890"/>
            <a:ext cx="3747770" cy="906145"/>
          </a:xfrm>
          <a:prstGeom prst="rect">
            <a:avLst/>
          </a:prstGeom>
          <a:solidFill>
            <a:srgbClr val="00B0F0">
              <a:alpha val="64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1160779" y="-3461"/>
            <a:ext cx="12452351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教材分析   </a:t>
            </a:r>
            <a:r>
              <a:rPr lang="en-US" altLang="zh-CN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          </a:t>
            </a:r>
            <a:r>
              <a:rPr lang="zh-CN" altLang="en-US" sz="3200" dirty="0">
                <a:latin typeface="华文楷体" panose="02010600040101010101" pitchFamily="2" charset="-122"/>
                <a:ea typeface="华文楷体" panose="02010600040101010101" pitchFamily="2" charset="-122"/>
              </a:rPr>
              <a:t>单元教学目标   </a:t>
            </a:r>
            <a:r>
              <a:rPr lang="en-US" altLang="zh-CN" sz="32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 </a:t>
            </a:r>
            <a:r>
              <a:rPr lang="zh-CN" altLang="en-US" sz="32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32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</a:t>
            </a:r>
            <a:r>
              <a:rPr lang="zh-CN" altLang="en-US" sz="3200" dirty="0">
                <a:latin typeface="华文楷体" panose="02010600040101010101" pitchFamily="2" charset="-122"/>
                <a:ea typeface="华文楷体" panose="02010600040101010101" pitchFamily="2" charset="-122"/>
              </a:rPr>
              <a:t>单元大任务  </a:t>
            </a:r>
            <a:endParaRPr lang="en-US" altLang="zh-CN" sz="32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320816" y="2455218"/>
            <a:ext cx="5450840" cy="1014730"/>
            <a:chOff x="6119" y="2666"/>
            <a:chExt cx="8584" cy="1598"/>
          </a:xfrm>
        </p:grpSpPr>
        <p:pic>
          <p:nvPicPr>
            <p:cNvPr id="26" name="图片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47" t="5245" r="28277" b="89183"/>
            <a:stretch>
              <a:fillRect/>
            </a:stretch>
          </p:blipFill>
          <p:spPr bwMode="auto">
            <a:xfrm>
              <a:off x="6170" y="2812"/>
              <a:ext cx="8436" cy="1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矩形 38"/>
            <p:cNvSpPr/>
            <p:nvPr/>
          </p:nvSpPr>
          <p:spPr>
            <a:xfrm>
              <a:off x="6119" y="2666"/>
              <a:ext cx="8585" cy="1599"/>
            </a:xfrm>
            <a:prstGeom prst="rect">
              <a:avLst/>
            </a:prstGeom>
            <a:noFill/>
            <a:ln w="69850" cmpd="sng">
              <a:solidFill>
                <a:srgbClr val="00B0F0"/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320816" y="3674825"/>
            <a:ext cx="5451475" cy="1024636"/>
            <a:chOff x="305893" y="3855233"/>
            <a:chExt cx="5451475" cy="1024636"/>
          </a:xfrm>
        </p:grpSpPr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3201" y="3887536"/>
              <a:ext cx="5356860" cy="992333"/>
            </a:xfrm>
            <a:prstGeom prst="rect">
              <a:avLst/>
            </a:prstGeom>
          </p:spPr>
        </p:pic>
        <p:sp>
          <p:nvSpPr>
            <p:cNvPr id="42" name="矩形 41"/>
            <p:cNvSpPr/>
            <p:nvPr/>
          </p:nvSpPr>
          <p:spPr>
            <a:xfrm>
              <a:off x="305893" y="3855233"/>
              <a:ext cx="5451475" cy="1015365"/>
            </a:xfrm>
            <a:prstGeom prst="rect">
              <a:avLst/>
            </a:prstGeom>
            <a:noFill/>
            <a:ln w="69850" cmpd="sng">
              <a:solidFill>
                <a:srgbClr val="00B0F0"/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ldLvl="0" animBg="1"/>
      <p:bldP spid="31" grpId="0" bldLvl="0" animBg="1"/>
      <p:bldP spid="32" grpId="0" bldLvl="0" animBg="1"/>
      <p:bldP spid="34" grpId="0" bldLvl="0" animBg="1"/>
      <p:bldP spid="37" grpId="0" bldLvl="0" animBg="1"/>
      <p:bldP spid="36" grpId="0" bldLvl="0" animBg="1"/>
      <p:bldP spid="38" grpId="0" bldLvl="0" animBg="1"/>
      <p:bldP spid="2" grpId="0" bldLvl="0" animBg="1"/>
      <p:bldP spid="3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4593" y="5383530"/>
            <a:ext cx="1499410" cy="1474469"/>
            <a:chOff x="-10868" y="5152256"/>
            <a:chExt cx="1734597" cy="1705744"/>
          </a:xfrm>
        </p:grpSpPr>
        <p:sp>
          <p:nvSpPr>
            <p:cNvPr id="10" name="任意多边形: 形状 9"/>
            <p:cNvSpPr/>
            <p:nvPr/>
          </p:nvSpPr>
          <p:spPr>
            <a:xfrm>
              <a:off x="-6889" y="5152256"/>
              <a:ext cx="1730618" cy="170574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4599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-6888" y="5399159"/>
              <a:ext cx="1477879" cy="1458841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94C8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>
            <a:xfrm>
              <a:off x="-10868" y="5632016"/>
              <a:ext cx="1117799" cy="122598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B3D9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flipH="1">
            <a:off x="9880396" y="-127321"/>
            <a:ext cx="2311604" cy="1002801"/>
            <a:chOff x="-1" y="-304754"/>
            <a:chExt cx="5486757" cy="2359023"/>
          </a:xfrm>
        </p:grpSpPr>
        <p:grpSp>
          <p:nvGrpSpPr>
            <p:cNvPr id="14" name="组合 13"/>
            <p:cNvGrpSpPr/>
            <p:nvPr/>
          </p:nvGrpSpPr>
          <p:grpSpPr>
            <a:xfrm>
              <a:off x="-1" y="-304754"/>
              <a:ext cx="5486757" cy="2359023"/>
              <a:chOff x="0" y="-361226"/>
              <a:chExt cx="6269405" cy="2640964"/>
            </a:xfrm>
          </p:grpSpPr>
          <p:sp>
            <p:nvSpPr>
              <p:cNvPr id="16" name="任意多边形: 形状 15"/>
              <p:cNvSpPr/>
              <p:nvPr/>
            </p:nvSpPr>
            <p:spPr>
              <a:xfrm rot="19250020" flipH="1">
                <a:off x="105490" y="-361226"/>
                <a:ext cx="6163915" cy="2526891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94C8A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任意多边形: 形状 16"/>
              <p:cNvSpPr/>
              <p:nvPr/>
            </p:nvSpPr>
            <p:spPr>
              <a:xfrm>
                <a:off x="0" y="-23740"/>
                <a:ext cx="5761973" cy="2303478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B3D9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任意多边形: 形状 14"/>
            <p:cNvSpPr/>
            <p:nvPr/>
          </p:nvSpPr>
          <p:spPr>
            <a:xfrm>
              <a:off x="7951" y="15903"/>
              <a:ext cx="5406887" cy="1511192"/>
            </a:xfrm>
            <a:custGeom>
              <a:avLst/>
              <a:gdLst>
                <a:gd name="connsiteX0" fmla="*/ 0 w 5406887"/>
                <a:gd name="connsiteY0" fmla="*/ 1160890 h 1511192"/>
                <a:gd name="connsiteX1" fmla="*/ 485030 w 5406887"/>
                <a:gd name="connsiteY1" fmla="*/ 1510747 h 1511192"/>
                <a:gd name="connsiteX2" fmla="*/ 890546 w 5406887"/>
                <a:gd name="connsiteY2" fmla="*/ 1097280 h 1511192"/>
                <a:gd name="connsiteX3" fmla="*/ 1542553 w 5406887"/>
                <a:gd name="connsiteY3" fmla="*/ 1049572 h 1511192"/>
                <a:gd name="connsiteX4" fmla="*/ 2345635 w 5406887"/>
                <a:gd name="connsiteY4" fmla="*/ 731520 h 1511192"/>
                <a:gd name="connsiteX5" fmla="*/ 3283889 w 5406887"/>
                <a:gd name="connsiteY5" fmla="*/ 1152939 h 1511192"/>
                <a:gd name="connsiteX6" fmla="*/ 4094922 w 5406887"/>
                <a:gd name="connsiteY6" fmla="*/ 659958 h 1511192"/>
                <a:gd name="connsiteX7" fmla="*/ 4826442 w 5406887"/>
                <a:gd name="connsiteY7" fmla="*/ 564542 h 1511192"/>
                <a:gd name="connsiteX8" fmla="*/ 5406887 w 5406887"/>
                <a:gd name="connsiteY8" fmla="*/ 0 h 1511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06887" h="1511192">
                  <a:moveTo>
                    <a:pt x="0" y="1160890"/>
                  </a:moveTo>
                  <a:cubicBezTo>
                    <a:pt x="168303" y="1341119"/>
                    <a:pt x="336606" y="1521349"/>
                    <a:pt x="485030" y="1510747"/>
                  </a:cubicBezTo>
                  <a:cubicBezTo>
                    <a:pt x="633454" y="1500145"/>
                    <a:pt x="714292" y="1174142"/>
                    <a:pt x="890546" y="1097280"/>
                  </a:cubicBezTo>
                  <a:cubicBezTo>
                    <a:pt x="1066800" y="1020418"/>
                    <a:pt x="1300038" y="1110532"/>
                    <a:pt x="1542553" y="1049572"/>
                  </a:cubicBezTo>
                  <a:cubicBezTo>
                    <a:pt x="1785068" y="988612"/>
                    <a:pt x="2055412" y="714292"/>
                    <a:pt x="2345635" y="731520"/>
                  </a:cubicBezTo>
                  <a:cubicBezTo>
                    <a:pt x="2635858" y="748748"/>
                    <a:pt x="2992341" y="1164866"/>
                    <a:pt x="3283889" y="1152939"/>
                  </a:cubicBezTo>
                  <a:cubicBezTo>
                    <a:pt x="3575437" y="1141012"/>
                    <a:pt x="3837830" y="758024"/>
                    <a:pt x="4094922" y="659958"/>
                  </a:cubicBezTo>
                  <a:cubicBezTo>
                    <a:pt x="4352014" y="561892"/>
                    <a:pt x="4607781" y="674535"/>
                    <a:pt x="4826442" y="564542"/>
                  </a:cubicBezTo>
                  <a:cubicBezTo>
                    <a:pt x="5045103" y="454549"/>
                    <a:pt x="5294244" y="41082"/>
                    <a:pt x="5406887" y="0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>
            <p:custDataLst>
              <p:tags r:id="rId1"/>
            </p:custDataLst>
          </p:nvPr>
        </p:nvGrpSpPr>
        <p:grpSpPr>
          <a:xfrm>
            <a:off x="6096000" y="2601304"/>
            <a:ext cx="1262534" cy="1262534"/>
            <a:chOff x="1473215" y="4176357"/>
            <a:chExt cx="1183492" cy="1183492"/>
          </a:xfrm>
        </p:grpSpPr>
        <p:sp>
          <p:nvSpPr>
            <p:cNvPr id="22" name="矩形: 圆角 21"/>
            <p:cNvSpPr/>
            <p:nvPr>
              <p:custDataLst>
                <p:tags r:id="rId2"/>
              </p:custDataLst>
            </p:nvPr>
          </p:nvSpPr>
          <p:spPr>
            <a:xfrm rot="2693912">
              <a:off x="1473215" y="4176357"/>
              <a:ext cx="1183492" cy="1183492"/>
            </a:xfrm>
            <a:prstGeom prst="roundRect">
              <a:avLst/>
            </a:prstGeom>
            <a:solidFill>
              <a:srgbClr val="B3D9D3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94C8A2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1560400" y="4263542"/>
              <a:ext cx="1009122" cy="1009122"/>
              <a:chOff x="1560400" y="4263542"/>
              <a:chExt cx="1009122" cy="1009122"/>
            </a:xfrm>
          </p:grpSpPr>
          <p:grpSp>
            <p:nvGrpSpPr>
              <p:cNvPr id="24" name="组合 23"/>
              <p:cNvGrpSpPr/>
              <p:nvPr/>
            </p:nvGrpSpPr>
            <p:grpSpPr>
              <a:xfrm>
                <a:off x="1853591" y="4609888"/>
                <a:ext cx="416822" cy="299335"/>
                <a:chOff x="3450586" y="4235549"/>
                <a:chExt cx="481907" cy="346075"/>
              </a:xfrm>
              <a:solidFill>
                <a:schemeClr val="bg1"/>
              </a:solidFill>
            </p:grpSpPr>
            <p:sp>
              <p:nvSpPr>
                <p:cNvPr id="26" name="Freeform 88"/>
                <p:cNvSpPr/>
                <p:nvPr>
                  <p:custDataLst>
                    <p:tags r:id="rId3"/>
                  </p:custDataLst>
                </p:nvPr>
              </p:nvSpPr>
              <p:spPr bwMode="auto">
                <a:xfrm>
                  <a:off x="3581716" y="4235549"/>
                  <a:ext cx="157163" cy="346075"/>
                </a:xfrm>
                <a:custGeom>
                  <a:avLst/>
                  <a:gdLst>
                    <a:gd name="T0" fmla="*/ 0 w 99"/>
                    <a:gd name="T1" fmla="*/ 173 h 218"/>
                    <a:gd name="T2" fmla="*/ 99 w 99"/>
                    <a:gd name="T3" fmla="*/ 218 h 218"/>
                    <a:gd name="T4" fmla="*/ 99 w 99"/>
                    <a:gd name="T5" fmla="*/ 0 h 218"/>
                    <a:gd name="T6" fmla="*/ 0 w 99"/>
                    <a:gd name="T7" fmla="*/ 55 h 218"/>
                    <a:gd name="T8" fmla="*/ 0 w 99"/>
                    <a:gd name="T9" fmla="*/ 173 h 2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9" h="218">
                      <a:moveTo>
                        <a:pt x="0" y="173"/>
                      </a:moveTo>
                      <a:lnTo>
                        <a:pt x="99" y="218"/>
                      </a:lnTo>
                      <a:lnTo>
                        <a:pt x="99" y="0"/>
                      </a:lnTo>
                      <a:lnTo>
                        <a:pt x="0" y="55"/>
                      </a:lnTo>
                      <a:lnTo>
                        <a:pt x="0" y="17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solidFill>
                      <a:srgbClr val="94C8A2"/>
                    </a:solidFill>
                    <a:latin typeface="思源黑体 Normal" panose="020B0400000000000000" pitchFamily="34" charset="-122"/>
                    <a:ea typeface="思源黑体 Normal" panose="020B0400000000000000" pitchFamily="34" charset="-122"/>
                  </a:endParaRPr>
                </a:p>
              </p:txBody>
            </p:sp>
            <p:sp>
              <p:nvSpPr>
                <p:cNvPr id="27" name="Freeform 89"/>
                <p:cNvSpPr/>
                <p:nvPr>
                  <p:custDataLst>
                    <p:tags r:id="rId4"/>
                  </p:custDataLst>
                </p:nvPr>
              </p:nvSpPr>
              <p:spPr bwMode="auto">
                <a:xfrm>
                  <a:off x="3450586" y="4327443"/>
                  <a:ext cx="104775" cy="187325"/>
                </a:xfrm>
                <a:custGeom>
                  <a:avLst/>
                  <a:gdLst>
                    <a:gd name="T0" fmla="*/ 0 w 28"/>
                    <a:gd name="T1" fmla="*/ 7 h 50"/>
                    <a:gd name="T2" fmla="*/ 0 w 28"/>
                    <a:gd name="T3" fmla="*/ 43 h 50"/>
                    <a:gd name="T4" fmla="*/ 7 w 28"/>
                    <a:gd name="T5" fmla="*/ 50 h 50"/>
                    <a:gd name="T6" fmla="*/ 28 w 28"/>
                    <a:gd name="T7" fmla="*/ 50 h 50"/>
                    <a:gd name="T8" fmla="*/ 28 w 28"/>
                    <a:gd name="T9" fmla="*/ 0 h 50"/>
                    <a:gd name="T10" fmla="*/ 7 w 28"/>
                    <a:gd name="T11" fmla="*/ 0 h 50"/>
                    <a:gd name="T12" fmla="*/ 0 w 28"/>
                    <a:gd name="T13" fmla="*/ 7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50">
                      <a:moveTo>
                        <a:pt x="0" y="7"/>
                      </a:moveTo>
                      <a:cubicBezTo>
                        <a:pt x="0" y="43"/>
                        <a:pt x="0" y="43"/>
                        <a:pt x="0" y="43"/>
                      </a:cubicBezTo>
                      <a:cubicBezTo>
                        <a:pt x="0" y="46"/>
                        <a:pt x="3" y="50"/>
                        <a:pt x="7" y="50"/>
                      </a:cubicBezTo>
                      <a:cubicBezTo>
                        <a:pt x="28" y="50"/>
                        <a:pt x="28" y="50"/>
                        <a:pt x="28" y="50"/>
                      </a:cubicBezTo>
                      <a:cubicBezTo>
                        <a:pt x="28" y="0"/>
                        <a:pt x="28" y="0"/>
                        <a:pt x="28" y="0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3" y="0"/>
                        <a:pt x="0" y="4"/>
                        <a:pt x="0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94C8A2"/>
                    </a:solidFill>
                    <a:latin typeface="思源黑体 Normal" panose="020B0400000000000000" pitchFamily="34" charset="-122"/>
                    <a:ea typeface="思源黑体 Normal" panose="020B0400000000000000" pitchFamily="34" charset="-122"/>
                  </a:endParaRPr>
                </a:p>
              </p:txBody>
            </p:sp>
            <p:sp>
              <p:nvSpPr>
                <p:cNvPr id="28" name="Freeform 90"/>
                <p:cNvSpPr/>
                <p:nvPr>
                  <p:custDataLst>
                    <p:tags r:id="rId5"/>
                  </p:custDataLst>
                </p:nvPr>
              </p:nvSpPr>
              <p:spPr bwMode="auto">
                <a:xfrm>
                  <a:off x="3793359" y="4313174"/>
                  <a:ext cx="63500" cy="173038"/>
                </a:xfrm>
                <a:custGeom>
                  <a:avLst/>
                  <a:gdLst>
                    <a:gd name="T0" fmla="*/ 8 w 17"/>
                    <a:gd name="T1" fmla="*/ 0 h 46"/>
                    <a:gd name="T2" fmla="*/ 0 w 17"/>
                    <a:gd name="T3" fmla="*/ 7 h 46"/>
                    <a:gd name="T4" fmla="*/ 6 w 17"/>
                    <a:gd name="T5" fmla="*/ 23 h 46"/>
                    <a:gd name="T6" fmla="*/ 0 w 17"/>
                    <a:gd name="T7" fmla="*/ 38 h 46"/>
                    <a:gd name="T8" fmla="*/ 8 w 17"/>
                    <a:gd name="T9" fmla="*/ 46 h 46"/>
                    <a:gd name="T10" fmla="*/ 17 w 17"/>
                    <a:gd name="T11" fmla="*/ 23 h 46"/>
                    <a:gd name="T12" fmla="*/ 8 w 17"/>
                    <a:gd name="T13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" h="46">
                      <a:moveTo>
                        <a:pt x="8" y="0"/>
                      </a:move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4" y="12"/>
                        <a:pt x="6" y="17"/>
                        <a:pt x="6" y="23"/>
                      </a:cubicBezTo>
                      <a:cubicBezTo>
                        <a:pt x="6" y="29"/>
                        <a:pt x="4" y="34"/>
                        <a:pt x="0" y="38"/>
                      </a:cubicBezTo>
                      <a:cubicBezTo>
                        <a:pt x="8" y="46"/>
                        <a:pt x="8" y="46"/>
                        <a:pt x="8" y="46"/>
                      </a:cubicBezTo>
                      <a:cubicBezTo>
                        <a:pt x="14" y="40"/>
                        <a:pt x="17" y="32"/>
                        <a:pt x="17" y="23"/>
                      </a:cubicBezTo>
                      <a:cubicBezTo>
                        <a:pt x="17" y="14"/>
                        <a:pt x="14" y="6"/>
                        <a:pt x="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94C8A2"/>
                    </a:solidFill>
                    <a:latin typeface="思源黑体 Normal" panose="020B0400000000000000" pitchFamily="34" charset="-122"/>
                    <a:ea typeface="思源黑体 Normal" panose="020B0400000000000000" pitchFamily="34" charset="-122"/>
                  </a:endParaRPr>
                </a:p>
              </p:txBody>
            </p:sp>
            <p:sp>
              <p:nvSpPr>
                <p:cNvPr id="29" name="Freeform 91"/>
                <p:cNvSpPr/>
                <p:nvPr>
                  <p:custDataLst>
                    <p:tags r:id="rId6"/>
                  </p:custDataLst>
                </p:nvPr>
              </p:nvSpPr>
              <p:spPr bwMode="auto">
                <a:xfrm>
                  <a:off x="3845180" y="4266289"/>
                  <a:ext cx="87313" cy="277813"/>
                </a:xfrm>
                <a:custGeom>
                  <a:avLst/>
                  <a:gdLst>
                    <a:gd name="T0" fmla="*/ 8 w 23"/>
                    <a:gd name="T1" fmla="*/ 0 h 74"/>
                    <a:gd name="T2" fmla="*/ 0 w 23"/>
                    <a:gd name="T3" fmla="*/ 8 h 74"/>
                    <a:gd name="T4" fmla="*/ 8 w 23"/>
                    <a:gd name="T5" fmla="*/ 20 h 74"/>
                    <a:gd name="T6" fmla="*/ 12 w 23"/>
                    <a:gd name="T7" fmla="*/ 37 h 74"/>
                    <a:gd name="T8" fmla="*/ 8 w 23"/>
                    <a:gd name="T9" fmla="*/ 53 h 74"/>
                    <a:gd name="T10" fmla="*/ 0 w 23"/>
                    <a:gd name="T11" fmla="*/ 66 h 74"/>
                    <a:gd name="T12" fmla="*/ 8 w 23"/>
                    <a:gd name="T13" fmla="*/ 74 h 74"/>
                    <a:gd name="T14" fmla="*/ 23 w 23"/>
                    <a:gd name="T15" fmla="*/ 37 h 74"/>
                    <a:gd name="T16" fmla="*/ 8 w 23"/>
                    <a:gd name="T17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3" h="74">
                      <a:moveTo>
                        <a:pt x="8" y="0"/>
                      </a:move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3" y="11"/>
                        <a:pt x="6" y="16"/>
                        <a:pt x="8" y="20"/>
                      </a:cubicBezTo>
                      <a:cubicBezTo>
                        <a:pt x="10" y="26"/>
                        <a:pt x="12" y="31"/>
                        <a:pt x="12" y="37"/>
                      </a:cubicBezTo>
                      <a:cubicBezTo>
                        <a:pt x="12" y="43"/>
                        <a:pt x="10" y="48"/>
                        <a:pt x="8" y="53"/>
                      </a:cubicBezTo>
                      <a:cubicBezTo>
                        <a:pt x="6" y="58"/>
                        <a:pt x="3" y="62"/>
                        <a:pt x="0" y="66"/>
                      </a:cubicBezTo>
                      <a:cubicBezTo>
                        <a:pt x="8" y="74"/>
                        <a:pt x="8" y="74"/>
                        <a:pt x="8" y="74"/>
                      </a:cubicBezTo>
                      <a:cubicBezTo>
                        <a:pt x="17" y="64"/>
                        <a:pt x="23" y="51"/>
                        <a:pt x="23" y="37"/>
                      </a:cubicBezTo>
                      <a:cubicBezTo>
                        <a:pt x="23" y="23"/>
                        <a:pt x="17" y="10"/>
                        <a:pt x="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solidFill>
                      <a:srgbClr val="94C8A2"/>
                    </a:solidFill>
                    <a:latin typeface="思源黑体 Normal" panose="020B0400000000000000" pitchFamily="34" charset="-122"/>
                    <a:ea typeface="思源黑体 Normal" panose="020B0400000000000000" pitchFamily="34" charset="-122"/>
                  </a:endParaRPr>
                </a:p>
              </p:txBody>
            </p:sp>
          </p:grpSp>
          <p:sp>
            <p:nvSpPr>
              <p:cNvPr id="25" name="矩形: 圆角 24"/>
              <p:cNvSpPr/>
              <p:nvPr>
                <p:custDataLst>
                  <p:tags r:id="rId7"/>
                </p:custDataLst>
              </p:nvPr>
            </p:nvSpPr>
            <p:spPr>
              <a:xfrm rot="2693912">
                <a:off x="1560400" y="4263542"/>
                <a:ext cx="1009122" cy="1009122"/>
              </a:xfrm>
              <a:prstGeom prst="round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94C8A2"/>
                  </a:solidFill>
                  <a:latin typeface="思源黑体 Normal" panose="020B0400000000000000" pitchFamily="34" charset="-122"/>
                  <a:ea typeface="思源黑体 Normal" panose="020B0400000000000000" pitchFamily="34" charset="-122"/>
                </a:endParaRPr>
              </a:p>
            </p:txBody>
          </p:sp>
        </p:grpSp>
      </p:grpSp>
      <p:grpSp>
        <p:nvGrpSpPr>
          <p:cNvPr id="30" name="组合 29"/>
          <p:cNvGrpSpPr/>
          <p:nvPr>
            <p:custDataLst>
              <p:tags r:id="rId8"/>
            </p:custDataLst>
          </p:nvPr>
        </p:nvGrpSpPr>
        <p:grpSpPr>
          <a:xfrm>
            <a:off x="4761767" y="2604500"/>
            <a:ext cx="1262534" cy="1262534"/>
            <a:chOff x="4280627" y="2340095"/>
            <a:chExt cx="981706" cy="981706"/>
          </a:xfrm>
        </p:grpSpPr>
        <p:sp>
          <p:nvSpPr>
            <p:cNvPr id="31" name="矩形: 圆角 30"/>
            <p:cNvSpPr/>
            <p:nvPr>
              <p:custDataLst>
                <p:tags r:id="rId9"/>
              </p:custDataLst>
            </p:nvPr>
          </p:nvSpPr>
          <p:spPr>
            <a:xfrm rot="2693912">
              <a:off x="4280627" y="2340095"/>
              <a:ext cx="981706" cy="981706"/>
            </a:xfrm>
            <a:prstGeom prst="roundRect">
              <a:avLst/>
            </a:prstGeom>
            <a:solidFill>
              <a:srgbClr val="459982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94C8A2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  <p:sp>
          <p:nvSpPr>
            <p:cNvPr id="32" name="矩形: 圆角 31"/>
            <p:cNvSpPr/>
            <p:nvPr>
              <p:custDataLst>
                <p:tags r:id="rId10"/>
              </p:custDataLst>
            </p:nvPr>
          </p:nvSpPr>
          <p:spPr>
            <a:xfrm rot="2693912">
              <a:off x="4352947" y="2412415"/>
              <a:ext cx="837066" cy="837066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94C8A2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>
              <a:off x="4566522" y="2719095"/>
              <a:ext cx="393264" cy="301114"/>
              <a:chOff x="4411663" y="6130926"/>
              <a:chExt cx="481012" cy="368300"/>
            </a:xfrm>
            <a:solidFill>
              <a:schemeClr val="bg1"/>
            </a:solidFill>
          </p:grpSpPr>
          <p:sp>
            <p:nvSpPr>
              <p:cNvPr id="34" name="Freeform 23"/>
              <p:cNvSpPr/>
              <p:nvPr>
                <p:custDataLst>
                  <p:tags r:id="rId11"/>
                </p:custDataLst>
              </p:nvPr>
            </p:nvSpPr>
            <p:spPr bwMode="auto">
              <a:xfrm>
                <a:off x="4411663" y="6130926"/>
                <a:ext cx="401638" cy="274638"/>
              </a:xfrm>
              <a:custGeom>
                <a:avLst/>
                <a:gdLst>
                  <a:gd name="T0" fmla="*/ 55 w 253"/>
                  <a:gd name="T1" fmla="*/ 0 h 173"/>
                  <a:gd name="T2" fmla="*/ 55 w 253"/>
                  <a:gd name="T3" fmla="*/ 0 h 173"/>
                  <a:gd name="T4" fmla="*/ 0 w 253"/>
                  <a:gd name="T5" fmla="*/ 0 h 173"/>
                  <a:gd name="T6" fmla="*/ 12 w 253"/>
                  <a:gd name="T7" fmla="*/ 33 h 173"/>
                  <a:gd name="T8" fmla="*/ 31 w 253"/>
                  <a:gd name="T9" fmla="*/ 33 h 173"/>
                  <a:gd name="T10" fmla="*/ 83 w 253"/>
                  <a:gd name="T11" fmla="*/ 173 h 173"/>
                  <a:gd name="T12" fmla="*/ 83 w 253"/>
                  <a:gd name="T13" fmla="*/ 173 h 173"/>
                  <a:gd name="T14" fmla="*/ 239 w 253"/>
                  <a:gd name="T15" fmla="*/ 173 h 173"/>
                  <a:gd name="T16" fmla="*/ 253 w 253"/>
                  <a:gd name="T17" fmla="*/ 140 h 173"/>
                  <a:gd name="T18" fmla="*/ 107 w 253"/>
                  <a:gd name="T19" fmla="*/ 140 h 173"/>
                  <a:gd name="T20" fmla="*/ 55 w 253"/>
                  <a:gd name="T21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3" h="173">
                    <a:moveTo>
                      <a:pt x="55" y="0"/>
                    </a:moveTo>
                    <a:lnTo>
                      <a:pt x="55" y="0"/>
                    </a:lnTo>
                    <a:lnTo>
                      <a:pt x="0" y="0"/>
                    </a:lnTo>
                    <a:lnTo>
                      <a:pt x="12" y="33"/>
                    </a:lnTo>
                    <a:lnTo>
                      <a:pt x="31" y="33"/>
                    </a:lnTo>
                    <a:lnTo>
                      <a:pt x="83" y="173"/>
                    </a:lnTo>
                    <a:lnTo>
                      <a:pt x="83" y="173"/>
                    </a:lnTo>
                    <a:lnTo>
                      <a:pt x="239" y="173"/>
                    </a:lnTo>
                    <a:lnTo>
                      <a:pt x="253" y="140"/>
                    </a:lnTo>
                    <a:lnTo>
                      <a:pt x="107" y="140"/>
                    </a:lnTo>
                    <a:lnTo>
                      <a:pt x="5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94C8A2"/>
                  </a:solidFill>
                  <a:latin typeface="思源黑体 Normal" panose="020B0400000000000000" pitchFamily="34" charset="-122"/>
                  <a:ea typeface="思源黑体 Normal" panose="020B0400000000000000" pitchFamily="34" charset="-122"/>
                </a:endParaRPr>
              </a:p>
            </p:txBody>
          </p:sp>
          <p:sp>
            <p:nvSpPr>
              <p:cNvPr id="35" name="Oval 24"/>
              <p:cNvSpPr>
                <a:spLocks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4686300" y="6427788"/>
                <a:ext cx="74613" cy="7143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94C8A2"/>
                  </a:solidFill>
                  <a:latin typeface="思源黑体 Normal" panose="020B0400000000000000" pitchFamily="34" charset="-122"/>
                  <a:ea typeface="思源黑体 Normal" panose="020B0400000000000000" pitchFamily="34" charset="-122"/>
                </a:endParaRPr>
              </a:p>
            </p:txBody>
          </p:sp>
          <p:sp>
            <p:nvSpPr>
              <p:cNvPr id="36" name="Oval 25"/>
              <p:cNvSpPr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4576763" y="6427788"/>
                <a:ext cx="71438" cy="7143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94C8A2"/>
                  </a:solidFill>
                  <a:latin typeface="思源黑体 Normal" panose="020B0400000000000000" pitchFamily="34" charset="-122"/>
                  <a:ea typeface="思源黑体 Normal" panose="020B0400000000000000" pitchFamily="34" charset="-122"/>
                </a:endParaRPr>
              </a:p>
            </p:txBody>
          </p:sp>
          <p:sp>
            <p:nvSpPr>
              <p:cNvPr id="37" name="Freeform 26"/>
              <p:cNvSpPr/>
              <p:nvPr>
                <p:custDataLst>
                  <p:tags r:id="rId14"/>
                </p:custDataLst>
              </p:nvPr>
            </p:nvSpPr>
            <p:spPr bwMode="auto">
              <a:xfrm>
                <a:off x="4540250" y="6130926"/>
                <a:ext cx="352425" cy="184150"/>
              </a:xfrm>
              <a:custGeom>
                <a:avLst/>
                <a:gdLst>
                  <a:gd name="T0" fmla="*/ 0 w 222"/>
                  <a:gd name="T1" fmla="*/ 0 h 116"/>
                  <a:gd name="T2" fmla="*/ 42 w 222"/>
                  <a:gd name="T3" fmla="*/ 116 h 116"/>
                  <a:gd name="T4" fmla="*/ 179 w 222"/>
                  <a:gd name="T5" fmla="*/ 116 h 116"/>
                  <a:gd name="T6" fmla="*/ 222 w 222"/>
                  <a:gd name="T7" fmla="*/ 0 h 116"/>
                  <a:gd name="T8" fmla="*/ 0 w 222"/>
                  <a:gd name="T9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2" h="116">
                    <a:moveTo>
                      <a:pt x="0" y="0"/>
                    </a:moveTo>
                    <a:lnTo>
                      <a:pt x="42" y="116"/>
                    </a:lnTo>
                    <a:lnTo>
                      <a:pt x="179" y="116"/>
                    </a:lnTo>
                    <a:lnTo>
                      <a:pt x="222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94C8A2"/>
                  </a:solidFill>
                  <a:latin typeface="思源黑体 Normal" panose="020B0400000000000000" pitchFamily="34" charset="-122"/>
                  <a:ea typeface="思源黑体 Normal" panose="020B0400000000000000" pitchFamily="34" charset="-122"/>
                </a:endParaRPr>
              </a:p>
            </p:txBody>
          </p:sp>
        </p:grpSp>
      </p:grpSp>
      <p:grpSp>
        <p:nvGrpSpPr>
          <p:cNvPr id="38" name="组合 37"/>
          <p:cNvGrpSpPr/>
          <p:nvPr>
            <p:custDataLst>
              <p:tags r:id="rId15"/>
            </p:custDataLst>
          </p:nvPr>
        </p:nvGrpSpPr>
        <p:grpSpPr>
          <a:xfrm>
            <a:off x="4761767" y="3902905"/>
            <a:ext cx="1262534" cy="1262534"/>
            <a:chOff x="4288302" y="4378713"/>
            <a:chExt cx="981706" cy="981706"/>
          </a:xfrm>
        </p:grpSpPr>
        <p:sp>
          <p:nvSpPr>
            <p:cNvPr id="39" name="矩形: 圆角 38"/>
            <p:cNvSpPr/>
            <p:nvPr>
              <p:custDataLst>
                <p:tags r:id="rId16"/>
              </p:custDataLst>
            </p:nvPr>
          </p:nvSpPr>
          <p:spPr>
            <a:xfrm rot="2693912">
              <a:off x="4288302" y="4378713"/>
              <a:ext cx="981706" cy="981706"/>
            </a:xfrm>
            <a:prstGeom prst="roundRect">
              <a:avLst/>
            </a:prstGeom>
            <a:solidFill>
              <a:srgbClr val="B3D9D3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94C8A2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  <p:sp>
          <p:nvSpPr>
            <p:cNvPr id="40" name="矩形: 圆角 39"/>
            <p:cNvSpPr/>
            <p:nvPr>
              <p:custDataLst>
                <p:tags r:id="rId17"/>
              </p:custDataLst>
            </p:nvPr>
          </p:nvSpPr>
          <p:spPr>
            <a:xfrm rot="2693912">
              <a:off x="4360622" y="4451033"/>
              <a:ext cx="837066" cy="837066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94C8A2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  <p:sp>
          <p:nvSpPr>
            <p:cNvPr id="41" name="Freeform 175"/>
            <p:cNvSpPr>
              <a:spLocks noEditPoints="1"/>
            </p:cNvSpPr>
            <p:nvPr>
              <p:custDataLst>
                <p:tags r:id="rId18"/>
              </p:custDataLst>
            </p:nvPr>
          </p:nvSpPr>
          <p:spPr bwMode="auto">
            <a:xfrm>
              <a:off x="4587547" y="4774827"/>
              <a:ext cx="344725" cy="237426"/>
            </a:xfrm>
            <a:custGeom>
              <a:avLst/>
              <a:gdLst>
                <a:gd name="T0" fmla="*/ 0 w 302"/>
                <a:gd name="T1" fmla="*/ 0 h 208"/>
                <a:gd name="T2" fmla="*/ 0 w 302"/>
                <a:gd name="T3" fmla="*/ 208 h 208"/>
                <a:gd name="T4" fmla="*/ 302 w 302"/>
                <a:gd name="T5" fmla="*/ 208 h 208"/>
                <a:gd name="T6" fmla="*/ 302 w 302"/>
                <a:gd name="T7" fmla="*/ 0 h 208"/>
                <a:gd name="T8" fmla="*/ 0 w 302"/>
                <a:gd name="T9" fmla="*/ 0 h 208"/>
                <a:gd name="T10" fmla="*/ 279 w 302"/>
                <a:gd name="T11" fmla="*/ 52 h 208"/>
                <a:gd name="T12" fmla="*/ 210 w 302"/>
                <a:gd name="T13" fmla="*/ 104 h 208"/>
                <a:gd name="T14" fmla="*/ 279 w 302"/>
                <a:gd name="T15" fmla="*/ 156 h 208"/>
                <a:gd name="T16" fmla="*/ 279 w 302"/>
                <a:gd name="T17" fmla="*/ 185 h 208"/>
                <a:gd name="T18" fmla="*/ 279 w 302"/>
                <a:gd name="T19" fmla="*/ 185 h 208"/>
                <a:gd name="T20" fmla="*/ 191 w 302"/>
                <a:gd name="T21" fmla="*/ 118 h 208"/>
                <a:gd name="T22" fmla="*/ 151 w 302"/>
                <a:gd name="T23" fmla="*/ 149 h 208"/>
                <a:gd name="T24" fmla="*/ 111 w 302"/>
                <a:gd name="T25" fmla="*/ 118 h 208"/>
                <a:gd name="T26" fmla="*/ 23 w 302"/>
                <a:gd name="T27" fmla="*/ 185 h 208"/>
                <a:gd name="T28" fmla="*/ 23 w 302"/>
                <a:gd name="T29" fmla="*/ 185 h 208"/>
                <a:gd name="T30" fmla="*/ 23 w 302"/>
                <a:gd name="T31" fmla="*/ 156 h 208"/>
                <a:gd name="T32" fmla="*/ 92 w 302"/>
                <a:gd name="T33" fmla="*/ 104 h 208"/>
                <a:gd name="T34" fmla="*/ 23 w 302"/>
                <a:gd name="T35" fmla="*/ 52 h 208"/>
                <a:gd name="T36" fmla="*/ 23 w 302"/>
                <a:gd name="T37" fmla="*/ 24 h 208"/>
                <a:gd name="T38" fmla="*/ 23 w 302"/>
                <a:gd name="T39" fmla="*/ 24 h 208"/>
                <a:gd name="T40" fmla="*/ 151 w 302"/>
                <a:gd name="T41" fmla="*/ 121 h 208"/>
                <a:gd name="T42" fmla="*/ 279 w 302"/>
                <a:gd name="T43" fmla="*/ 24 h 208"/>
                <a:gd name="T44" fmla="*/ 279 w 302"/>
                <a:gd name="T45" fmla="*/ 24 h 208"/>
                <a:gd name="T46" fmla="*/ 279 w 302"/>
                <a:gd name="T47" fmla="*/ 52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2" h="208">
                  <a:moveTo>
                    <a:pt x="0" y="0"/>
                  </a:moveTo>
                  <a:lnTo>
                    <a:pt x="0" y="208"/>
                  </a:lnTo>
                  <a:lnTo>
                    <a:pt x="302" y="208"/>
                  </a:lnTo>
                  <a:lnTo>
                    <a:pt x="302" y="0"/>
                  </a:lnTo>
                  <a:lnTo>
                    <a:pt x="0" y="0"/>
                  </a:lnTo>
                  <a:close/>
                  <a:moveTo>
                    <a:pt x="279" y="52"/>
                  </a:moveTo>
                  <a:lnTo>
                    <a:pt x="210" y="104"/>
                  </a:lnTo>
                  <a:lnTo>
                    <a:pt x="279" y="156"/>
                  </a:lnTo>
                  <a:lnTo>
                    <a:pt x="279" y="185"/>
                  </a:lnTo>
                  <a:lnTo>
                    <a:pt x="279" y="185"/>
                  </a:lnTo>
                  <a:lnTo>
                    <a:pt x="191" y="118"/>
                  </a:lnTo>
                  <a:lnTo>
                    <a:pt x="151" y="149"/>
                  </a:lnTo>
                  <a:lnTo>
                    <a:pt x="111" y="118"/>
                  </a:lnTo>
                  <a:lnTo>
                    <a:pt x="23" y="185"/>
                  </a:lnTo>
                  <a:lnTo>
                    <a:pt x="23" y="185"/>
                  </a:lnTo>
                  <a:lnTo>
                    <a:pt x="23" y="156"/>
                  </a:lnTo>
                  <a:lnTo>
                    <a:pt x="92" y="104"/>
                  </a:lnTo>
                  <a:lnTo>
                    <a:pt x="23" y="52"/>
                  </a:lnTo>
                  <a:lnTo>
                    <a:pt x="23" y="24"/>
                  </a:lnTo>
                  <a:lnTo>
                    <a:pt x="23" y="24"/>
                  </a:lnTo>
                  <a:lnTo>
                    <a:pt x="151" y="121"/>
                  </a:lnTo>
                  <a:lnTo>
                    <a:pt x="279" y="24"/>
                  </a:lnTo>
                  <a:lnTo>
                    <a:pt x="279" y="24"/>
                  </a:lnTo>
                  <a:lnTo>
                    <a:pt x="279" y="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94C8A2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</p:grpSp>
      <p:grpSp>
        <p:nvGrpSpPr>
          <p:cNvPr id="42" name="组合 41"/>
          <p:cNvGrpSpPr/>
          <p:nvPr>
            <p:custDataLst>
              <p:tags r:id="rId19"/>
            </p:custDataLst>
          </p:nvPr>
        </p:nvGrpSpPr>
        <p:grpSpPr>
          <a:xfrm>
            <a:off x="6094412" y="3933737"/>
            <a:ext cx="1262534" cy="1262534"/>
            <a:chOff x="6096000" y="4399675"/>
            <a:chExt cx="981706" cy="981706"/>
          </a:xfrm>
        </p:grpSpPr>
        <p:sp>
          <p:nvSpPr>
            <p:cNvPr id="43" name="矩形: 圆角 42"/>
            <p:cNvSpPr/>
            <p:nvPr>
              <p:custDataLst>
                <p:tags r:id="rId20"/>
              </p:custDataLst>
            </p:nvPr>
          </p:nvSpPr>
          <p:spPr>
            <a:xfrm rot="2693912">
              <a:off x="6096000" y="4399675"/>
              <a:ext cx="981706" cy="981706"/>
            </a:xfrm>
            <a:prstGeom prst="roundRect">
              <a:avLst/>
            </a:prstGeom>
            <a:solidFill>
              <a:srgbClr val="459982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94C8A2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  <p:sp>
          <p:nvSpPr>
            <p:cNvPr id="44" name="矩形: 圆角 43"/>
            <p:cNvSpPr/>
            <p:nvPr>
              <p:custDataLst>
                <p:tags r:id="rId21"/>
              </p:custDataLst>
            </p:nvPr>
          </p:nvSpPr>
          <p:spPr>
            <a:xfrm rot="2693912">
              <a:off x="6168320" y="4471995"/>
              <a:ext cx="837066" cy="837066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94C8A2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  <p:grpSp>
          <p:nvGrpSpPr>
            <p:cNvPr id="45" name="组合 44"/>
            <p:cNvGrpSpPr/>
            <p:nvPr/>
          </p:nvGrpSpPr>
          <p:grpSpPr>
            <a:xfrm>
              <a:off x="6362524" y="4726168"/>
              <a:ext cx="448657" cy="328720"/>
              <a:chOff x="1528763" y="2290763"/>
              <a:chExt cx="481012" cy="352426"/>
            </a:xfrm>
            <a:solidFill>
              <a:schemeClr val="bg1"/>
            </a:solidFill>
          </p:grpSpPr>
          <p:sp>
            <p:nvSpPr>
              <p:cNvPr id="46" name="Freeform 144"/>
              <p:cNvSpPr/>
              <p:nvPr>
                <p:custDataLst>
                  <p:tags r:id="rId22"/>
                </p:custDataLst>
              </p:nvPr>
            </p:nvSpPr>
            <p:spPr bwMode="auto">
              <a:xfrm>
                <a:off x="1638300" y="2387601"/>
                <a:ext cx="371475" cy="255588"/>
              </a:xfrm>
              <a:custGeom>
                <a:avLst/>
                <a:gdLst>
                  <a:gd name="T0" fmla="*/ 84 w 99"/>
                  <a:gd name="T1" fmla="*/ 19 h 68"/>
                  <a:gd name="T2" fmla="*/ 58 w 99"/>
                  <a:gd name="T3" fmla="*/ 0 h 68"/>
                  <a:gd name="T4" fmla="*/ 35 w 99"/>
                  <a:gd name="T5" fmla="*/ 12 h 68"/>
                  <a:gd name="T6" fmla="*/ 26 w 99"/>
                  <a:gd name="T7" fmla="*/ 8 h 68"/>
                  <a:gd name="T8" fmla="*/ 12 w 99"/>
                  <a:gd name="T9" fmla="*/ 23 h 68"/>
                  <a:gd name="T10" fmla="*/ 12 w 99"/>
                  <a:gd name="T11" fmla="*/ 27 h 68"/>
                  <a:gd name="T12" fmla="*/ 0 w 99"/>
                  <a:gd name="T13" fmla="*/ 46 h 68"/>
                  <a:gd name="T14" fmla="*/ 21 w 99"/>
                  <a:gd name="T15" fmla="*/ 68 h 68"/>
                  <a:gd name="T16" fmla="*/ 74 w 99"/>
                  <a:gd name="T17" fmla="*/ 68 h 68"/>
                  <a:gd name="T18" fmla="*/ 99 w 99"/>
                  <a:gd name="T19" fmla="*/ 43 h 68"/>
                  <a:gd name="T20" fmla="*/ 84 w 99"/>
                  <a:gd name="T21" fmla="*/ 19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9" h="68">
                    <a:moveTo>
                      <a:pt x="84" y="19"/>
                    </a:moveTo>
                    <a:cubicBezTo>
                      <a:pt x="81" y="8"/>
                      <a:pt x="70" y="0"/>
                      <a:pt x="58" y="0"/>
                    </a:cubicBezTo>
                    <a:cubicBezTo>
                      <a:pt x="49" y="0"/>
                      <a:pt x="40" y="4"/>
                      <a:pt x="35" y="12"/>
                    </a:cubicBezTo>
                    <a:cubicBezTo>
                      <a:pt x="33" y="10"/>
                      <a:pt x="30" y="8"/>
                      <a:pt x="26" y="8"/>
                    </a:cubicBezTo>
                    <a:cubicBezTo>
                      <a:pt x="18" y="8"/>
                      <a:pt x="12" y="15"/>
                      <a:pt x="12" y="23"/>
                    </a:cubicBezTo>
                    <a:cubicBezTo>
                      <a:pt x="12" y="24"/>
                      <a:pt x="12" y="26"/>
                      <a:pt x="12" y="27"/>
                    </a:cubicBezTo>
                    <a:cubicBezTo>
                      <a:pt x="5" y="30"/>
                      <a:pt x="0" y="38"/>
                      <a:pt x="0" y="46"/>
                    </a:cubicBezTo>
                    <a:cubicBezTo>
                      <a:pt x="0" y="58"/>
                      <a:pt x="9" y="68"/>
                      <a:pt x="21" y="68"/>
                    </a:cubicBezTo>
                    <a:cubicBezTo>
                      <a:pt x="74" y="68"/>
                      <a:pt x="74" y="68"/>
                      <a:pt x="74" y="68"/>
                    </a:cubicBezTo>
                    <a:cubicBezTo>
                      <a:pt x="88" y="68"/>
                      <a:pt x="99" y="57"/>
                      <a:pt x="99" y="43"/>
                    </a:cubicBezTo>
                    <a:cubicBezTo>
                      <a:pt x="99" y="32"/>
                      <a:pt x="93" y="23"/>
                      <a:pt x="84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94C8A2"/>
                  </a:solidFill>
                  <a:latin typeface="思源黑体 Normal" panose="020B0400000000000000" pitchFamily="34" charset="-122"/>
                  <a:ea typeface="思源黑体 Normal" panose="020B0400000000000000" pitchFamily="34" charset="-122"/>
                </a:endParaRPr>
              </a:p>
            </p:txBody>
          </p:sp>
          <p:sp>
            <p:nvSpPr>
              <p:cNvPr id="47" name="Freeform 145"/>
              <p:cNvSpPr/>
              <p:nvPr>
                <p:custDataLst>
                  <p:tags r:id="rId23"/>
                </p:custDataLst>
              </p:nvPr>
            </p:nvSpPr>
            <p:spPr bwMode="auto">
              <a:xfrm>
                <a:off x="1528763" y="2290763"/>
                <a:ext cx="352425" cy="307975"/>
              </a:xfrm>
              <a:custGeom>
                <a:avLst/>
                <a:gdLst>
                  <a:gd name="T0" fmla="*/ 34 w 94"/>
                  <a:gd name="T1" fmla="*/ 23 h 82"/>
                  <a:gd name="T2" fmla="*/ 38 w 94"/>
                  <a:gd name="T3" fmla="*/ 25 h 82"/>
                  <a:gd name="T4" fmla="*/ 42 w 94"/>
                  <a:gd name="T5" fmla="*/ 28 h 82"/>
                  <a:gd name="T6" fmla="*/ 46 w 94"/>
                  <a:gd name="T7" fmla="*/ 26 h 82"/>
                  <a:gd name="T8" fmla="*/ 47 w 94"/>
                  <a:gd name="T9" fmla="*/ 26 h 82"/>
                  <a:gd name="T10" fmla="*/ 49 w 94"/>
                  <a:gd name="T11" fmla="*/ 24 h 82"/>
                  <a:gd name="T12" fmla="*/ 65 w 94"/>
                  <a:gd name="T13" fmla="*/ 15 h 82"/>
                  <a:gd name="T14" fmla="*/ 75 w 94"/>
                  <a:gd name="T15" fmla="*/ 18 h 82"/>
                  <a:gd name="T16" fmla="*/ 87 w 94"/>
                  <a:gd name="T17" fmla="*/ 16 h 82"/>
                  <a:gd name="T18" fmla="*/ 94 w 94"/>
                  <a:gd name="T19" fmla="*/ 17 h 82"/>
                  <a:gd name="T20" fmla="*/ 86 w 94"/>
                  <a:gd name="T21" fmla="*/ 7 h 82"/>
                  <a:gd name="T22" fmla="*/ 65 w 94"/>
                  <a:gd name="T23" fmla="*/ 0 h 82"/>
                  <a:gd name="T24" fmla="*/ 41 w 94"/>
                  <a:gd name="T25" fmla="*/ 10 h 82"/>
                  <a:gd name="T26" fmla="*/ 34 w 94"/>
                  <a:gd name="T27" fmla="*/ 9 h 82"/>
                  <a:gd name="T28" fmla="*/ 12 w 94"/>
                  <a:gd name="T29" fmla="*/ 31 h 82"/>
                  <a:gd name="T30" fmla="*/ 12 w 94"/>
                  <a:gd name="T31" fmla="*/ 31 h 82"/>
                  <a:gd name="T32" fmla="*/ 0 w 94"/>
                  <a:gd name="T33" fmla="*/ 54 h 82"/>
                  <a:gd name="T34" fmla="*/ 21 w 94"/>
                  <a:gd name="T35" fmla="*/ 82 h 82"/>
                  <a:gd name="T36" fmla="*/ 19 w 94"/>
                  <a:gd name="T37" fmla="*/ 72 h 82"/>
                  <a:gd name="T38" fmla="*/ 20 w 94"/>
                  <a:gd name="T39" fmla="*/ 66 h 82"/>
                  <a:gd name="T40" fmla="*/ 14 w 94"/>
                  <a:gd name="T41" fmla="*/ 54 h 82"/>
                  <a:gd name="T42" fmla="*/ 23 w 94"/>
                  <a:gd name="T43" fmla="*/ 41 h 82"/>
                  <a:gd name="T44" fmla="*/ 28 w 94"/>
                  <a:gd name="T45" fmla="*/ 39 h 82"/>
                  <a:gd name="T46" fmla="*/ 27 w 94"/>
                  <a:gd name="T47" fmla="*/ 33 h 82"/>
                  <a:gd name="T48" fmla="*/ 26 w 94"/>
                  <a:gd name="T49" fmla="*/ 31 h 82"/>
                  <a:gd name="T50" fmla="*/ 34 w 94"/>
                  <a:gd name="T51" fmla="*/ 23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94" h="82">
                    <a:moveTo>
                      <a:pt x="34" y="23"/>
                    </a:moveTo>
                    <a:cubicBezTo>
                      <a:pt x="36" y="23"/>
                      <a:pt x="37" y="24"/>
                      <a:pt x="38" y="25"/>
                    </a:cubicBezTo>
                    <a:cubicBezTo>
                      <a:pt x="42" y="28"/>
                      <a:pt x="42" y="28"/>
                      <a:pt x="42" y="28"/>
                    </a:cubicBezTo>
                    <a:cubicBezTo>
                      <a:pt x="43" y="28"/>
                      <a:pt x="45" y="27"/>
                      <a:pt x="46" y="26"/>
                    </a:cubicBezTo>
                    <a:cubicBezTo>
                      <a:pt x="46" y="26"/>
                      <a:pt x="47" y="26"/>
                      <a:pt x="47" y="26"/>
                    </a:cubicBezTo>
                    <a:cubicBezTo>
                      <a:pt x="49" y="24"/>
                      <a:pt x="49" y="24"/>
                      <a:pt x="49" y="24"/>
                    </a:cubicBezTo>
                    <a:cubicBezTo>
                      <a:pt x="52" y="18"/>
                      <a:pt x="59" y="15"/>
                      <a:pt x="65" y="15"/>
                    </a:cubicBezTo>
                    <a:cubicBezTo>
                      <a:pt x="69" y="15"/>
                      <a:pt x="72" y="16"/>
                      <a:pt x="75" y="18"/>
                    </a:cubicBezTo>
                    <a:cubicBezTo>
                      <a:pt x="79" y="16"/>
                      <a:pt x="83" y="16"/>
                      <a:pt x="87" y="16"/>
                    </a:cubicBezTo>
                    <a:cubicBezTo>
                      <a:pt x="89" y="16"/>
                      <a:pt x="92" y="16"/>
                      <a:pt x="94" y="17"/>
                    </a:cubicBezTo>
                    <a:cubicBezTo>
                      <a:pt x="92" y="13"/>
                      <a:pt x="89" y="10"/>
                      <a:pt x="86" y="7"/>
                    </a:cubicBezTo>
                    <a:cubicBezTo>
                      <a:pt x="80" y="3"/>
                      <a:pt x="73" y="0"/>
                      <a:pt x="65" y="0"/>
                    </a:cubicBezTo>
                    <a:cubicBezTo>
                      <a:pt x="56" y="0"/>
                      <a:pt x="47" y="4"/>
                      <a:pt x="41" y="10"/>
                    </a:cubicBezTo>
                    <a:cubicBezTo>
                      <a:pt x="39" y="9"/>
                      <a:pt x="36" y="9"/>
                      <a:pt x="34" y="9"/>
                    </a:cubicBezTo>
                    <a:cubicBezTo>
                      <a:pt x="22" y="9"/>
                      <a:pt x="12" y="19"/>
                      <a:pt x="12" y="31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5" y="36"/>
                      <a:pt x="0" y="45"/>
                      <a:pt x="0" y="54"/>
                    </a:cubicBezTo>
                    <a:cubicBezTo>
                      <a:pt x="0" y="67"/>
                      <a:pt x="9" y="79"/>
                      <a:pt x="21" y="82"/>
                    </a:cubicBezTo>
                    <a:cubicBezTo>
                      <a:pt x="20" y="79"/>
                      <a:pt x="19" y="76"/>
                      <a:pt x="19" y="72"/>
                    </a:cubicBezTo>
                    <a:cubicBezTo>
                      <a:pt x="19" y="70"/>
                      <a:pt x="19" y="68"/>
                      <a:pt x="20" y="66"/>
                    </a:cubicBezTo>
                    <a:cubicBezTo>
                      <a:pt x="17" y="63"/>
                      <a:pt x="14" y="59"/>
                      <a:pt x="14" y="54"/>
                    </a:cubicBezTo>
                    <a:cubicBezTo>
                      <a:pt x="14" y="49"/>
                      <a:pt x="18" y="44"/>
                      <a:pt x="23" y="41"/>
                    </a:cubicBezTo>
                    <a:cubicBezTo>
                      <a:pt x="28" y="39"/>
                      <a:pt x="28" y="39"/>
                      <a:pt x="28" y="39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26" y="32"/>
                      <a:pt x="26" y="32"/>
                      <a:pt x="26" y="31"/>
                    </a:cubicBezTo>
                    <a:cubicBezTo>
                      <a:pt x="26" y="27"/>
                      <a:pt x="30" y="23"/>
                      <a:pt x="34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94C8A2"/>
                  </a:solidFill>
                  <a:latin typeface="思源黑体 Normal" panose="020B0400000000000000" pitchFamily="34" charset="-122"/>
                  <a:ea typeface="思源黑体 Normal" panose="020B0400000000000000" pitchFamily="34" charset="-122"/>
                </a:endParaRPr>
              </a:p>
            </p:txBody>
          </p:sp>
        </p:grpSp>
      </p:grpSp>
      <p:sp>
        <p:nvSpPr>
          <p:cNvPr id="50" name="矩形 49"/>
          <p:cNvSpPr/>
          <p:nvPr>
            <p:custDataLst>
              <p:tags r:id="rId24"/>
            </p:custDataLst>
          </p:nvPr>
        </p:nvSpPr>
        <p:spPr>
          <a:xfrm>
            <a:off x="1819275" y="915035"/>
            <a:ext cx="1660525" cy="576580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4848"/>
              </a:buClr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normalizeH="0" baseline="0" noProof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sym typeface="+mn-ea"/>
              </a:rPr>
              <a:t>语言能力</a:t>
            </a:r>
            <a:endParaRPr kumimoji="0" lang="zh-CN" altLang="en-US" sz="4000" b="1" i="0" u="none" strike="noStrike" kern="1200" cap="none" normalizeH="0" baseline="0" noProof="1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华文行楷" panose="02010800040101010101" pitchFamily="2" charset="-122"/>
              <a:ea typeface="华文行楷" panose="02010800040101010101" pitchFamily="2" charset="-122"/>
              <a:sym typeface="+mn-ea"/>
            </a:endParaRPr>
          </a:p>
        </p:txBody>
      </p:sp>
      <p:sp>
        <p:nvSpPr>
          <p:cNvPr id="53" name="矩形 52"/>
          <p:cNvSpPr/>
          <p:nvPr>
            <p:custDataLst>
              <p:tags r:id="rId25"/>
            </p:custDataLst>
          </p:nvPr>
        </p:nvSpPr>
        <p:spPr>
          <a:xfrm>
            <a:off x="5099050" y="1598930"/>
            <a:ext cx="2519680" cy="596265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4848"/>
              </a:buClr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normalizeH="0" baseline="0" noProof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sym typeface="+mn-ea"/>
              </a:rPr>
              <a:t>文化意识</a:t>
            </a:r>
            <a:endParaRPr kumimoji="0" lang="zh-CN" altLang="en-US" sz="4000" b="1" i="0" u="none" strike="noStrike" kern="1200" cap="none" normalizeH="0" baseline="0" noProof="1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华文行楷" panose="02010800040101010101" pitchFamily="2" charset="-122"/>
              <a:ea typeface="华文行楷" panose="02010800040101010101" pitchFamily="2" charset="-122"/>
              <a:sym typeface="+mn-ea"/>
            </a:endParaRPr>
          </a:p>
        </p:txBody>
      </p:sp>
      <p:sp>
        <p:nvSpPr>
          <p:cNvPr id="56" name="矩形 55"/>
          <p:cNvSpPr/>
          <p:nvPr>
            <p:custDataLst>
              <p:tags r:id="rId26"/>
            </p:custDataLst>
          </p:nvPr>
        </p:nvSpPr>
        <p:spPr>
          <a:xfrm>
            <a:off x="1093470" y="4079240"/>
            <a:ext cx="2256155" cy="697230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 marL="0" lvl="0" algn="r" defTabSz="914400" rtl="0" eaLnBrk="1" latinLnBrk="0" hangingPunct="1">
              <a:lnSpc>
                <a:spcPct val="100000"/>
              </a:lnSpc>
            </a:pPr>
            <a:r>
              <a:rPr lang="zh-CN" altLang="en-US" sz="4000" b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sym typeface="+mn-ea"/>
              </a:rPr>
              <a:t>学习能力</a:t>
            </a:r>
            <a:endParaRPr lang="zh-CN" altLang="en-US" sz="1400" b="1" dirty="0">
              <a:solidFill>
                <a:srgbClr val="94C8A2"/>
              </a:solidFill>
              <a:latin typeface="思源黑体 Normal" panose="020B0400000000000000" pitchFamily="34" charset="-122"/>
              <a:ea typeface="思源黑体 Normal" panose="020B0400000000000000" pitchFamily="34" charset="-122"/>
              <a:sym typeface="+mn-ea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4848"/>
              </a:buClr>
              <a:buSzTx/>
              <a:buFontTx/>
              <a:buNone/>
              <a:defRPr/>
            </a:pPr>
            <a:endParaRPr kumimoji="0" lang="zh-CN" altLang="en-US" sz="1050" b="1" i="0" u="none" strike="noStrike" kern="1200" cap="none" normalizeH="0" baseline="0" noProof="1">
              <a:ln>
                <a:noFill/>
              </a:ln>
              <a:solidFill>
                <a:srgbClr val="94C8A2"/>
              </a:solidFill>
              <a:effectLst/>
              <a:uLnTx/>
              <a:uFillTx/>
              <a:latin typeface="思源黑体 Normal" panose="020B0400000000000000" pitchFamily="34" charset="-122"/>
              <a:ea typeface="思源黑体 Normal" panose="020B0400000000000000" pitchFamily="34" charset="-122"/>
              <a:sym typeface="+mn-ea"/>
            </a:endParaRPr>
          </a:p>
        </p:txBody>
      </p:sp>
      <p:sp>
        <p:nvSpPr>
          <p:cNvPr id="59" name="矩形 58"/>
          <p:cNvSpPr/>
          <p:nvPr>
            <p:custDataLst>
              <p:tags r:id="rId27"/>
            </p:custDataLst>
          </p:nvPr>
        </p:nvSpPr>
        <p:spPr>
          <a:xfrm>
            <a:off x="4991100" y="5596890"/>
            <a:ext cx="2449195" cy="757555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4848"/>
              </a:buClr>
              <a:buSzTx/>
              <a:buFontTx/>
              <a:buNone/>
              <a:defRPr/>
            </a:pPr>
            <a:r>
              <a:rPr lang="zh-CN" altLang="en-US" sz="4000" b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sym typeface="+mn-ea"/>
              </a:rPr>
              <a:t>思维品质</a:t>
            </a:r>
            <a:endParaRPr kumimoji="0" lang="zh-CN" altLang="en-US" sz="1050" b="1" i="0" u="none" strike="noStrike" kern="1200" cap="none" normalizeH="0" baseline="0" noProof="1">
              <a:ln>
                <a:noFill/>
              </a:ln>
              <a:solidFill>
                <a:srgbClr val="94C8A2"/>
              </a:solidFill>
              <a:effectLst/>
              <a:uLnTx/>
              <a:uFillTx/>
              <a:latin typeface="思源黑体 Normal" panose="020B0400000000000000" pitchFamily="34" charset="-122"/>
              <a:ea typeface="思源黑体 Normal" panose="020B0400000000000000" pitchFamily="34" charset="-122"/>
              <a:sym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 flipH="1">
            <a:off x="9880396" y="-127321"/>
            <a:ext cx="2311604" cy="1002801"/>
            <a:chOff x="-1" y="-304754"/>
            <a:chExt cx="5486757" cy="2359023"/>
          </a:xfrm>
        </p:grpSpPr>
        <p:grpSp>
          <p:nvGrpSpPr>
            <p:cNvPr id="3" name="组合 2"/>
            <p:cNvGrpSpPr/>
            <p:nvPr/>
          </p:nvGrpSpPr>
          <p:grpSpPr>
            <a:xfrm>
              <a:off x="-1" y="-304754"/>
              <a:ext cx="5486757" cy="2359023"/>
              <a:chOff x="0" y="-361226"/>
              <a:chExt cx="6269405" cy="2640964"/>
            </a:xfrm>
          </p:grpSpPr>
          <p:sp>
            <p:nvSpPr>
              <p:cNvPr id="5" name="任意多边形: 形状 4"/>
              <p:cNvSpPr/>
              <p:nvPr/>
            </p:nvSpPr>
            <p:spPr>
              <a:xfrm rot="19250020" flipH="1">
                <a:off x="105490" y="-361226"/>
                <a:ext cx="6163915" cy="2526891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94C8A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任意多边形: 形状 5"/>
              <p:cNvSpPr/>
              <p:nvPr/>
            </p:nvSpPr>
            <p:spPr>
              <a:xfrm>
                <a:off x="0" y="-23740"/>
                <a:ext cx="5761973" cy="2303478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B3D9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" name="任意多边形: 形状 3"/>
            <p:cNvSpPr/>
            <p:nvPr/>
          </p:nvSpPr>
          <p:spPr>
            <a:xfrm>
              <a:off x="7951" y="15903"/>
              <a:ext cx="5406887" cy="1511192"/>
            </a:xfrm>
            <a:custGeom>
              <a:avLst/>
              <a:gdLst>
                <a:gd name="connsiteX0" fmla="*/ 0 w 5406887"/>
                <a:gd name="connsiteY0" fmla="*/ 1160890 h 1511192"/>
                <a:gd name="connsiteX1" fmla="*/ 485030 w 5406887"/>
                <a:gd name="connsiteY1" fmla="*/ 1510747 h 1511192"/>
                <a:gd name="connsiteX2" fmla="*/ 890546 w 5406887"/>
                <a:gd name="connsiteY2" fmla="*/ 1097280 h 1511192"/>
                <a:gd name="connsiteX3" fmla="*/ 1542553 w 5406887"/>
                <a:gd name="connsiteY3" fmla="*/ 1049572 h 1511192"/>
                <a:gd name="connsiteX4" fmla="*/ 2345635 w 5406887"/>
                <a:gd name="connsiteY4" fmla="*/ 731520 h 1511192"/>
                <a:gd name="connsiteX5" fmla="*/ 3283889 w 5406887"/>
                <a:gd name="connsiteY5" fmla="*/ 1152939 h 1511192"/>
                <a:gd name="connsiteX6" fmla="*/ 4094922 w 5406887"/>
                <a:gd name="connsiteY6" fmla="*/ 659958 h 1511192"/>
                <a:gd name="connsiteX7" fmla="*/ 4826442 w 5406887"/>
                <a:gd name="connsiteY7" fmla="*/ 564542 h 1511192"/>
                <a:gd name="connsiteX8" fmla="*/ 5406887 w 5406887"/>
                <a:gd name="connsiteY8" fmla="*/ 0 h 1511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06887" h="1511192">
                  <a:moveTo>
                    <a:pt x="0" y="1160890"/>
                  </a:moveTo>
                  <a:cubicBezTo>
                    <a:pt x="168303" y="1341119"/>
                    <a:pt x="336606" y="1521349"/>
                    <a:pt x="485030" y="1510747"/>
                  </a:cubicBezTo>
                  <a:cubicBezTo>
                    <a:pt x="633454" y="1500145"/>
                    <a:pt x="714292" y="1174142"/>
                    <a:pt x="890546" y="1097280"/>
                  </a:cubicBezTo>
                  <a:cubicBezTo>
                    <a:pt x="1066800" y="1020418"/>
                    <a:pt x="1300038" y="1110532"/>
                    <a:pt x="1542553" y="1049572"/>
                  </a:cubicBezTo>
                  <a:cubicBezTo>
                    <a:pt x="1785068" y="988612"/>
                    <a:pt x="2055412" y="714292"/>
                    <a:pt x="2345635" y="731520"/>
                  </a:cubicBezTo>
                  <a:cubicBezTo>
                    <a:pt x="2635858" y="748748"/>
                    <a:pt x="2992341" y="1164866"/>
                    <a:pt x="3283889" y="1152939"/>
                  </a:cubicBezTo>
                  <a:cubicBezTo>
                    <a:pt x="3575437" y="1141012"/>
                    <a:pt x="3837830" y="758024"/>
                    <a:pt x="4094922" y="659958"/>
                  </a:cubicBezTo>
                  <a:cubicBezTo>
                    <a:pt x="4352014" y="561892"/>
                    <a:pt x="4607781" y="674535"/>
                    <a:pt x="4826442" y="564542"/>
                  </a:cubicBezTo>
                  <a:cubicBezTo>
                    <a:pt x="5045103" y="454549"/>
                    <a:pt x="5294244" y="41082"/>
                    <a:pt x="5406887" y="0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组合 6"/>
          <p:cNvGrpSpPr/>
          <p:nvPr/>
        </p:nvGrpSpPr>
        <p:grpSpPr>
          <a:xfrm flipH="1">
            <a:off x="10007396" y="-321"/>
            <a:ext cx="2311604" cy="1002801"/>
            <a:chOff x="-1" y="-304754"/>
            <a:chExt cx="5486757" cy="2359023"/>
          </a:xfrm>
        </p:grpSpPr>
        <p:grpSp>
          <p:nvGrpSpPr>
            <p:cNvPr id="8" name="组合 7"/>
            <p:cNvGrpSpPr/>
            <p:nvPr/>
          </p:nvGrpSpPr>
          <p:grpSpPr>
            <a:xfrm>
              <a:off x="-1" y="-304754"/>
              <a:ext cx="5486757" cy="2359023"/>
              <a:chOff x="0" y="-361226"/>
              <a:chExt cx="6269405" cy="2640964"/>
            </a:xfrm>
          </p:grpSpPr>
          <p:sp>
            <p:nvSpPr>
              <p:cNvPr id="61" name="任意多边形: 形状 60"/>
              <p:cNvSpPr/>
              <p:nvPr/>
            </p:nvSpPr>
            <p:spPr>
              <a:xfrm rot="19250020" flipH="1">
                <a:off x="105490" y="-361226"/>
                <a:ext cx="6163915" cy="2526891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94C8A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任意多边形: 形状 61"/>
              <p:cNvSpPr/>
              <p:nvPr/>
            </p:nvSpPr>
            <p:spPr>
              <a:xfrm>
                <a:off x="0" y="-23740"/>
                <a:ext cx="5761973" cy="2303478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B3D9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0" name="任意多边形: 形状 59"/>
            <p:cNvSpPr/>
            <p:nvPr/>
          </p:nvSpPr>
          <p:spPr>
            <a:xfrm>
              <a:off x="7951" y="15903"/>
              <a:ext cx="5406887" cy="1511192"/>
            </a:xfrm>
            <a:custGeom>
              <a:avLst/>
              <a:gdLst>
                <a:gd name="connsiteX0" fmla="*/ 0 w 5406887"/>
                <a:gd name="connsiteY0" fmla="*/ 1160890 h 1511192"/>
                <a:gd name="connsiteX1" fmla="*/ 485030 w 5406887"/>
                <a:gd name="connsiteY1" fmla="*/ 1510747 h 1511192"/>
                <a:gd name="connsiteX2" fmla="*/ 890546 w 5406887"/>
                <a:gd name="connsiteY2" fmla="*/ 1097280 h 1511192"/>
                <a:gd name="connsiteX3" fmla="*/ 1542553 w 5406887"/>
                <a:gd name="connsiteY3" fmla="*/ 1049572 h 1511192"/>
                <a:gd name="connsiteX4" fmla="*/ 2345635 w 5406887"/>
                <a:gd name="connsiteY4" fmla="*/ 731520 h 1511192"/>
                <a:gd name="connsiteX5" fmla="*/ 3283889 w 5406887"/>
                <a:gd name="connsiteY5" fmla="*/ 1152939 h 1511192"/>
                <a:gd name="connsiteX6" fmla="*/ 4094922 w 5406887"/>
                <a:gd name="connsiteY6" fmla="*/ 659958 h 1511192"/>
                <a:gd name="connsiteX7" fmla="*/ 4826442 w 5406887"/>
                <a:gd name="connsiteY7" fmla="*/ 564542 h 1511192"/>
                <a:gd name="connsiteX8" fmla="*/ 5406887 w 5406887"/>
                <a:gd name="connsiteY8" fmla="*/ 0 h 1511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06887" h="1511192">
                  <a:moveTo>
                    <a:pt x="0" y="1160890"/>
                  </a:moveTo>
                  <a:cubicBezTo>
                    <a:pt x="168303" y="1341119"/>
                    <a:pt x="336606" y="1521349"/>
                    <a:pt x="485030" y="1510747"/>
                  </a:cubicBezTo>
                  <a:cubicBezTo>
                    <a:pt x="633454" y="1500145"/>
                    <a:pt x="714292" y="1174142"/>
                    <a:pt x="890546" y="1097280"/>
                  </a:cubicBezTo>
                  <a:cubicBezTo>
                    <a:pt x="1066800" y="1020418"/>
                    <a:pt x="1300038" y="1110532"/>
                    <a:pt x="1542553" y="1049572"/>
                  </a:cubicBezTo>
                  <a:cubicBezTo>
                    <a:pt x="1785068" y="988612"/>
                    <a:pt x="2055412" y="714292"/>
                    <a:pt x="2345635" y="731520"/>
                  </a:cubicBezTo>
                  <a:cubicBezTo>
                    <a:pt x="2635858" y="748748"/>
                    <a:pt x="2992341" y="1164866"/>
                    <a:pt x="3283889" y="1152939"/>
                  </a:cubicBezTo>
                  <a:cubicBezTo>
                    <a:pt x="3575437" y="1141012"/>
                    <a:pt x="3837830" y="758024"/>
                    <a:pt x="4094922" y="659958"/>
                  </a:cubicBezTo>
                  <a:cubicBezTo>
                    <a:pt x="4352014" y="561892"/>
                    <a:pt x="4607781" y="674535"/>
                    <a:pt x="4826442" y="564542"/>
                  </a:cubicBezTo>
                  <a:cubicBezTo>
                    <a:pt x="5045103" y="454549"/>
                    <a:pt x="5294244" y="41082"/>
                    <a:pt x="5406887" y="0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3" name="矩形 62"/>
          <p:cNvSpPr/>
          <p:nvPr/>
        </p:nvSpPr>
        <p:spPr>
          <a:xfrm>
            <a:off x="8035290" y="0"/>
            <a:ext cx="4288790" cy="914400"/>
          </a:xfrm>
          <a:prstGeom prst="rect">
            <a:avLst/>
          </a:prstGeom>
          <a:solidFill>
            <a:srgbClr val="92D05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4287520" y="8890"/>
            <a:ext cx="3747770" cy="906145"/>
          </a:xfrm>
          <a:prstGeom prst="rect">
            <a:avLst/>
          </a:prstGeom>
          <a:solidFill>
            <a:srgbClr val="00B0F0">
              <a:alpha val="64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矩形 64"/>
          <p:cNvSpPr/>
          <p:nvPr/>
        </p:nvSpPr>
        <p:spPr>
          <a:xfrm>
            <a:off x="5274" y="-2858"/>
            <a:ext cx="4288790" cy="914400"/>
          </a:xfrm>
          <a:prstGeom prst="rect">
            <a:avLst/>
          </a:prstGeom>
          <a:solidFill>
            <a:srgbClr val="92D05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1160779" y="19399"/>
            <a:ext cx="12452351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教材分析   </a:t>
            </a:r>
            <a:r>
              <a:rPr lang="en-US" altLang="zh-CN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          </a:t>
            </a:r>
            <a:r>
              <a:rPr lang="zh-CN" altLang="en-US" sz="3200" dirty="0">
                <a:latin typeface="华文楷体" panose="02010600040101010101" pitchFamily="2" charset="-122"/>
                <a:ea typeface="华文楷体" panose="02010600040101010101" pitchFamily="2" charset="-122"/>
              </a:rPr>
              <a:t>单元教学目标   </a:t>
            </a:r>
            <a:r>
              <a:rPr lang="en-US" altLang="zh-CN" sz="32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 </a:t>
            </a:r>
            <a:r>
              <a:rPr lang="zh-CN" altLang="en-US" sz="32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32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</a:t>
            </a:r>
            <a:r>
              <a:rPr lang="zh-CN" altLang="en-US" sz="3200" dirty="0">
                <a:latin typeface="华文楷体" panose="02010600040101010101" pitchFamily="2" charset="-122"/>
                <a:ea typeface="华文楷体" panose="02010600040101010101" pitchFamily="2" charset="-122"/>
              </a:rPr>
              <a:t>单元大任务  </a:t>
            </a:r>
            <a:endParaRPr lang="en-US" altLang="zh-CN" sz="32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54965" y="1491615"/>
            <a:ext cx="4216400" cy="2077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1. </a:t>
            </a:r>
            <a:r>
              <a:rPr lang="zh-CN" altLang="en-US" sz="2000"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灵活使用方位介词和</a:t>
            </a:r>
            <a:r>
              <a:rPr lang="zh-CN" altLang="en-US" sz="2000">
                <a:latin typeface="Comic Sans MS" panose="030F0702030302020204" charset="0"/>
                <a:ea typeface="华文行楷" panose="02010800040101010101" pitchFamily="2" charset="-122"/>
                <a:cs typeface="Comic Sans MS" panose="030F0702030302020204" charset="0"/>
              </a:rPr>
              <a:t>there be</a:t>
            </a:r>
            <a:r>
              <a:rPr lang="zh-CN" altLang="en-US" sz="2000"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 现存句型，根据实际的学校布置，向他人</a:t>
            </a:r>
            <a:r>
              <a:rPr lang="zh-CN" altLang="en-US" sz="2000" b="1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介绍</a:t>
            </a:r>
            <a:r>
              <a:rPr lang="zh-CN" altLang="en-US" sz="2000"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和</a:t>
            </a:r>
            <a:r>
              <a:rPr lang="zh-CN" altLang="en-US" sz="2000" b="1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询问</a:t>
            </a:r>
            <a:r>
              <a:rPr lang="zh-CN" altLang="en-US" sz="2000"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学校</a:t>
            </a:r>
            <a:r>
              <a:rPr lang="zh-CN" altLang="en-US" sz="2000" b="1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设施布置以及方位</a:t>
            </a:r>
            <a:r>
              <a:rPr lang="zh-CN" altLang="en-US" sz="2000"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。</a:t>
            </a:r>
            <a:endParaRPr lang="zh-CN" altLang="en-US" sz="2000">
              <a:latin typeface="华文行楷" panose="02010800040101010101" pitchFamily="2" charset="-122"/>
              <a:ea typeface="华文行楷" panose="02010800040101010101" pitchFamily="2" charset="-122"/>
              <a:cs typeface="华文行楷" panose="02010800040101010101" pitchFamily="2" charset="-122"/>
            </a:endParaRPr>
          </a:p>
          <a:p>
            <a:pPr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2. </a:t>
            </a:r>
            <a:r>
              <a:rPr lang="zh-CN" altLang="en-US" sz="2000" b="1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听辨</a:t>
            </a:r>
            <a:r>
              <a:rPr lang="zh-CN" altLang="en-US" sz="2000"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并</a:t>
            </a:r>
            <a:r>
              <a:rPr lang="zh-CN" altLang="en-US" sz="20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准确</a:t>
            </a:r>
            <a:r>
              <a:rPr lang="zh-CN" altLang="en-US" sz="2000" b="1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认读</a:t>
            </a:r>
            <a:r>
              <a:rPr lang="zh-CN" altLang="en-US" sz="2000"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两组音素</a:t>
            </a:r>
            <a:r>
              <a:rPr lang="zh-CN" altLang="en-US" sz="200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200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/ɔ:/</a:t>
            </a:r>
            <a:r>
              <a:rPr lang="zh-CN" altLang="en-US" sz="200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和</a:t>
            </a:r>
            <a:r>
              <a:rPr lang="en-US" altLang="zh-CN" sz="200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/ɔ/</a:t>
            </a:r>
            <a:r>
              <a:rPr lang="zh-CN" altLang="en-US" sz="200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，</a:t>
            </a:r>
            <a:r>
              <a:rPr lang="en-US" altLang="zh-CN" sz="200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/u:/</a:t>
            </a:r>
            <a:r>
              <a:rPr lang="zh-CN" altLang="en-US" sz="200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和</a:t>
            </a:r>
            <a:r>
              <a:rPr lang="en-US" altLang="zh-CN" sz="200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/ʊ/</a:t>
            </a:r>
            <a:r>
              <a:rPr lang="zh-CN" altLang="en-US" sz="2000"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，以及带有这些音素的词汇，掌握重读音节的规律。</a:t>
            </a:r>
            <a:endParaRPr lang="zh-CN" altLang="en-US" sz="2000">
              <a:latin typeface="华文行楷" panose="02010800040101010101" pitchFamily="2" charset="-122"/>
              <a:ea typeface="华文行楷" panose="02010800040101010101" pitchFamily="2" charset="-122"/>
              <a:cs typeface="华文行楷" panose="02010800040101010101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348220" y="1461770"/>
            <a:ext cx="4967605" cy="28917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>
              <a:lnSpc>
                <a:spcPct val="130000"/>
              </a:lnSpc>
            </a:pPr>
            <a:r>
              <a:rPr lang="zh-CN" altLang="en-US" sz="20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    1.</a:t>
            </a:r>
            <a:r>
              <a:rPr lang="zh-CN" altLang="en-US" sz="2000" b="1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理解</a:t>
            </a:r>
            <a:r>
              <a:rPr lang="zh-CN" altLang="en-US" sz="20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中西校园设施布局和文化上的差异，</a:t>
            </a:r>
            <a:r>
              <a:rPr lang="zh-CN" altLang="en-US" sz="2000" b="1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拓展</a:t>
            </a:r>
            <a:r>
              <a:rPr lang="zh-CN" altLang="en-US" sz="20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文化视野，</a:t>
            </a:r>
            <a:r>
              <a:rPr lang="zh-CN" altLang="en-US" sz="2000" b="1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提高</a:t>
            </a:r>
            <a:r>
              <a:rPr lang="zh-CN" altLang="en-US" sz="20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跨文化交际能力；</a:t>
            </a:r>
            <a:endParaRPr lang="zh-CN" altLang="en-US" sz="2000">
              <a:solidFill>
                <a:schemeClr val="tx1"/>
              </a:solidFill>
              <a:latin typeface="华文行楷" panose="02010800040101010101" pitchFamily="2" charset="-122"/>
              <a:ea typeface="华文行楷" panose="02010800040101010101" pitchFamily="2" charset="-122"/>
              <a:cs typeface="华文行楷" panose="02010800040101010101" pitchFamily="2" charset="-122"/>
              <a:sym typeface="+mn-ea"/>
            </a:endParaRPr>
          </a:p>
          <a:p>
            <a:pPr algn="just">
              <a:lnSpc>
                <a:spcPct val="130000"/>
              </a:lnSpc>
            </a:pPr>
            <a:r>
              <a:rPr lang="zh-CN" altLang="en-US" sz="20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    2.主动与他人交往，</a:t>
            </a:r>
            <a:r>
              <a:rPr lang="zh-CN" altLang="en-US" sz="2000" b="1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建立</a:t>
            </a:r>
            <a:r>
              <a:rPr lang="zh-CN" altLang="en-US" sz="20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良好人际关系，尽快</a:t>
            </a:r>
            <a:r>
              <a:rPr lang="zh-CN" altLang="en-US" sz="2000" b="1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适应</a:t>
            </a:r>
            <a:r>
              <a:rPr lang="zh-CN" altLang="en-US" sz="20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新的初中生活；</a:t>
            </a:r>
            <a:endParaRPr lang="zh-CN" altLang="en-US" sz="20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just">
              <a:lnSpc>
                <a:spcPct val="130000"/>
              </a:lnSpc>
            </a:pPr>
            <a:r>
              <a:rPr lang="zh-CN" altLang="en-US" sz="20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3. </a:t>
            </a:r>
            <a:r>
              <a:rPr lang="zh-CN" altLang="en-US" sz="2000" b="1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了解</a:t>
            </a:r>
            <a:r>
              <a:rPr lang="zh-CN" altLang="en-US" sz="20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中国校园文化特色内涵，</a:t>
            </a:r>
            <a:r>
              <a:rPr lang="zh-CN" altLang="en-US" sz="2000" b="1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培养</a:t>
            </a:r>
            <a:r>
              <a:rPr lang="zh-CN" altLang="en-US" sz="20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对学校和国家的归属感和责任感，</a:t>
            </a:r>
            <a:r>
              <a:rPr lang="zh-CN" altLang="en-US" sz="2000" b="1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形成</a:t>
            </a:r>
            <a:r>
              <a:rPr lang="zh-CN" altLang="en-US" sz="20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正确的价值观。</a:t>
            </a:r>
            <a:endParaRPr lang="zh-CN" altLang="en-US" sz="2000">
              <a:solidFill>
                <a:schemeClr val="tx1"/>
              </a:solidFill>
              <a:latin typeface="华文行楷" panose="02010800040101010101" pitchFamily="2" charset="-122"/>
              <a:ea typeface="华文行楷" panose="02010800040101010101" pitchFamily="2" charset="-122"/>
              <a:cs typeface="华文行楷" panose="02010800040101010101" pitchFamily="2" charset="-122"/>
              <a:sym typeface="+mn-ea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307975" y="4665980"/>
            <a:ext cx="4683125" cy="14249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ts val="26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1. 乐于</a:t>
            </a:r>
            <a:r>
              <a:rPr lang="zh-CN" altLang="en-US" sz="2000" b="1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合作</a:t>
            </a:r>
            <a:r>
              <a:rPr lang="zh-CN" altLang="en-US" sz="2000"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，在团队合作中积极完成项目成果，提高交际能力，培养合作精神；</a:t>
            </a:r>
            <a:endParaRPr lang="zh-CN" altLang="en-US" sz="2000">
              <a:latin typeface="华文行楷" panose="02010800040101010101" pitchFamily="2" charset="-122"/>
              <a:ea typeface="华文行楷" panose="02010800040101010101" pitchFamily="2" charset="-122"/>
              <a:cs typeface="华文行楷" panose="02010800040101010101" pitchFamily="2" charset="-122"/>
            </a:endParaRPr>
          </a:p>
          <a:p>
            <a:pPr>
              <a:lnSpc>
                <a:spcPts val="26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2. </a:t>
            </a:r>
            <a:r>
              <a:rPr lang="zh-CN" altLang="en-US" sz="2000" b="1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掌握</a:t>
            </a:r>
            <a:r>
              <a:rPr lang="zh-CN" altLang="en-US" sz="2000"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在交流中，得体礼貌以及清晰的回答的交际策略；</a:t>
            </a:r>
            <a:endParaRPr lang="zh-CN" altLang="en-US" sz="2000">
              <a:latin typeface="华文行楷" panose="02010800040101010101" pitchFamily="2" charset="-122"/>
              <a:ea typeface="华文行楷" panose="02010800040101010101" pitchFamily="2" charset="-122"/>
              <a:cs typeface="华文行楷" panose="02010800040101010101" pitchFamily="2" charset="-122"/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7618730" y="4776470"/>
            <a:ext cx="4242435" cy="1691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30000"/>
              </a:lnSpc>
              <a:buClrTx/>
              <a:buSzTx/>
              <a:buNone/>
            </a:pPr>
            <a:r>
              <a:rPr lang="zh-CN" altLang="en-US" sz="2000"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1. 通过比较归纳，</a:t>
            </a:r>
            <a:r>
              <a:rPr lang="zh-CN" altLang="en-US" sz="2000" b="1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总结</a:t>
            </a:r>
            <a:r>
              <a:rPr lang="zh-CN" altLang="en-US" sz="2000"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出中西校园的文化差异，学会</a:t>
            </a:r>
            <a:r>
              <a:rPr lang="zh-CN" altLang="en-US" sz="2000" b="1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欣赏</a:t>
            </a:r>
            <a:r>
              <a:rPr lang="zh-CN" altLang="en-US" sz="2000"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不同文化之美；</a:t>
            </a:r>
            <a:endParaRPr lang="zh-CN" altLang="en-US" sz="2000">
              <a:latin typeface="华文行楷" panose="02010800040101010101" pitchFamily="2" charset="-122"/>
              <a:ea typeface="华文行楷" panose="02010800040101010101" pitchFamily="2" charset="-122"/>
              <a:cs typeface="华文行楷" panose="02010800040101010101" pitchFamily="2" charset="-122"/>
            </a:endParaRPr>
          </a:p>
          <a:p>
            <a:pPr algn="just">
              <a:lnSpc>
                <a:spcPct val="130000"/>
              </a:lnSpc>
              <a:buClrTx/>
              <a:buSzTx/>
              <a:buNone/>
            </a:pPr>
            <a:r>
              <a:rPr lang="zh-CN" altLang="en-US" sz="2000"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2. 学会</a:t>
            </a:r>
            <a:r>
              <a:rPr lang="zh-CN" altLang="en-US" sz="2000" b="1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归纳总结</a:t>
            </a:r>
            <a:r>
              <a:rPr lang="zh-CN" altLang="en-US" sz="2000"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询问和介绍方位时的交际技巧，提高逻辑思维能力。</a:t>
            </a:r>
            <a:endParaRPr lang="zh-CN" altLang="en-US" sz="2000">
              <a:latin typeface="华文行楷" panose="02010800040101010101" pitchFamily="2" charset="-122"/>
              <a:ea typeface="华文行楷" panose="02010800040101010101" pitchFamily="2" charset="-122"/>
              <a:cs typeface="华文行楷" panose="02010800040101010101" pitchFamily="2" charset="-122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0" grpId="1"/>
      <p:bldP spid="19" grpId="0"/>
      <p:bldP spid="19" grpId="1"/>
      <p:bldP spid="56" grpId="0"/>
      <p:bldP spid="56" grpId="1"/>
      <p:bldP spid="53" grpId="0"/>
      <p:bldP spid="53" grpId="1"/>
      <p:bldP spid="20" grpId="0"/>
      <p:bldP spid="20" grpId="1"/>
      <p:bldP spid="69" grpId="0"/>
      <p:bldP spid="69" grpId="1"/>
      <p:bldP spid="59" grpId="0"/>
      <p:bldP spid="59" grpId="1"/>
      <p:bldP spid="71" grpId="0"/>
      <p:bldP spid="71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4593" y="5383530"/>
            <a:ext cx="1499410" cy="1474469"/>
            <a:chOff x="-10868" y="5152256"/>
            <a:chExt cx="1734597" cy="1705744"/>
          </a:xfrm>
        </p:grpSpPr>
        <p:sp>
          <p:nvSpPr>
            <p:cNvPr id="10" name="任意多边形: 形状 9"/>
            <p:cNvSpPr/>
            <p:nvPr/>
          </p:nvSpPr>
          <p:spPr>
            <a:xfrm>
              <a:off x="-6889" y="5152256"/>
              <a:ext cx="1730618" cy="170574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4599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-6888" y="5399159"/>
              <a:ext cx="1477879" cy="1458841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94C8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>
            <a:xfrm>
              <a:off x="-10868" y="5632016"/>
              <a:ext cx="1117799" cy="122598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B3D9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flipH="1">
            <a:off x="9880396" y="-127321"/>
            <a:ext cx="2311604" cy="1002801"/>
            <a:chOff x="-1" y="-304754"/>
            <a:chExt cx="5486757" cy="2359023"/>
          </a:xfrm>
        </p:grpSpPr>
        <p:grpSp>
          <p:nvGrpSpPr>
            <p:cNvPr id="14" name="组合 13"/>
            <p:cNvGrpSpPr/>
            <p:nvPr/>
          </p:nvGrpSpPr>
          <p:grpSpPr>
            <a:xfrm>
              <a:off x="-1" y="-304754"/>
              <a:ext cx="5486757" cy="2359023"/>
              <a:chOff x="0" y="-361226"/>
              <a:chExt cx="6269405" cy="2640964"/>
            </a:xfrm>
          </p:grpSpPr>
          <p:sp>
            <p:nvSpPr>
              <p:cNvPr id="16" name="任意多边形: 形状 15"/>
              <p:cNvSpPr/>
              <p:nvPr/>
            </p:nvSpPr>
            <p:spPr>
              <a:xfrm rot="19250020" flipH="1">
                <a:off x="105490" y="-361226"/>
                <a:ext cx="6163915" cy="2526891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94C8A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任意多边形: 形状 16"/>
              <p:cNvSpPr/>
              <p:nvPr/>
            </p:nvSpPr>
            <p:spPr>
              <a:xfrm>
                <a:off x="0" y="-23740"/>
                <a:ext cx="5761973" cy="2303478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B3D9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任意多边形: 形状 14"/>
            <p:cNvSpPr/>
            <p:nvPr/>
          </p:nvSpPr>
          <p:spPr>
            <a:xfrm>
              <a:off x="7951" y="15903"/>
              <a:ext cx="5406887" cy="1511192"/>
            </a:xfrm>
            <a:custGeom>
              <a:avLst/>
              <a:gdLst>
                <a:gd name="connsiteX0" fmla="*/ 0 w 5406887"/>
                <a:gd name="connsiteY0" fmla="*/ 1160890 h 1511192"/>
                <a:gd name="connsiteX1" fmla="*/ 485030 w 5406887"/>
                <a:gd name="connsiteY1" fmla="*/ 1510747 h 1511192"/>
                <a:gd name="connsiteX2" fmla="*/ 890546 w 5406887"/>
                <a:gd name="connsiteY2" fmla="*/ 1097280 h 1511192"/>
                <a:gd name="connsiteX3" fmla="*/ 1542553 w 5406887"/>
                <a:gd name="connsiteY3" fmla="*/ 1049572 h 1511192"/>
                <a:gd name="connsiteX4" fmla="*/ 2345635 w 5406887"/>
                <a:gd name="connsiteY4" fmla="*/ 731520 h 1511192"/>
                <a:gd name="connsiteX5" fmla="*/ 3283889 w 5406887"/>
                <a:gd name="connsiteY5" fmla="*/ 1152939 h 1511192"/>
                <a:gd name="connsiteX6" fmla="*/ 4094922 w 5406887"/>
                <a:gd name="connsiteY6" fmla="*/ 659958 h 1511192"/>
                <a:gd name="connsiteX7" fmla="*/ 4826442 w 5406887"/>
                <a:gd name="connsiteY7" fmla="*/ 564542 h 1511192"/>
                <a:gd name="connsiteX8" fmla="*/ 5406887 w 5406887"/>
                <a:gd name="connsiteY8" fmla="*/ 0 h 1511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06887" h="1511192">
                  <a:moveTo>
                    <a:pt x="0" y="1160890"/>
                  </a:moveTo>
                  <a:cubicBezTo>
                    <a:pt x="168303" y="1341119"/>
                    <a:pt x="336606" y="1521349"/>
                    <a:pt x="485030" y="1510747"/>
                  </a:cubicBezTo>
                  <a:cubicBezTo>
                    <a:pt x="633454" y="1500145"/>
                    <a:pt x="714292" y="1174142"/>
                    <a:pt x="890546" y="1097280"/>
                  </a:cubicBezTo>
                  <a:cubicBezTo>
                    <a:pt x="1066800" y="1020418"/>
                    <a:pt x="1300038" y="1110532"/>
                    <a:pt x="1542553" y="1049572"/>
                  </a:cubicBezTo>
                  <a:cubicBezTo>
                    <a:pt x="1785068" y="988612"/>
                    <a:pt x="2055412" y="714292"/>
                    <a:pt x="2345635" y="731520"/>
                  </a:cubicBezTo>
                  <a:cubicBezTo>
                    <a:pt x="2635858" y="748748"/>
                    <a:pt x="2992341" y="1164866"/>
                    <a:pt x="3283889" y="1152939"/>
                  </a:cubicBezTo>
                  <a:cubicBezTo>
                    <a:pt x="3575437" y="1141012"/>
                    <a:pt x="3837830" y="758024"/>
                    <a:pt x="4094922" y="659958"/>
                  </a:cubicBezTo>
                  <a:cubicBezTo>
                    <a:pt x="4352014" y="561892"/>
                    <a:pt x="4607781" y="674535"/>
                    <a:pt x="4826442" y="564542"/>
                  </a:cubicBezTo>
                  <a:cubicBezTo>
                    <a:pt x="5045103" y="454549"/>
                    <a:pt x="5294244" y="41082"/>
                    <a:pt x="5406887" y="0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4" t="22763" r="16826" b="19267"/>
          <a:stretch>
            <a:fillRect/>
          </a:stretch>
        </p:blipFill>
        <p:spPr bwMode="auto">
          <a:xfrm>
            <a:off x="794385" y="2923540"/>
            <a:ext cx="2430780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" y="822325"/>
            <a:ext cx="2218690" cy="2665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文本框 51"/>
          <p:cNvSpPr txBox="1"/>
          <p:nvPr/>
        </p:nvSpPr>
        <p:spPr>
          <a:xfrm>
            <a:off x="419100" y="5798185"/>
            <a:ext cx="76758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800" b="1">
                <a:solidFill>
                  <a:srgbClr val="00B05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Opening page —</a:t>
            </a:r>
            <a:r>
              <a:rPr lang="zh-CN" altLang="en-US" sz="2800">
                <a:solidFill>
                  <a:srgbClr val="00B05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Pronunciation</a:t>
            </a:r>
            <a:endParaRPr lang="zh-CN" altLang="en-US" sz="2800">
              <a:solidFill>
                <a:srgbClr val="00B050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华文新魏" panose="02010800040101010101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534535" y="637540"/>
            <a:ext cx="4901565" cy="35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txBody>
          <a:bodyPr wrap="square" rtlCol="0">
            <a:noAutofit/>
          </a:bodyPr>
          <a:lstStyle/>
          <a:p>
            <a:pPr algn="ctr"/>
            <a:r>
              <a:rPr lang="zh-CN" altLang="en-US" sz="3600" b="1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第一课时教学目标</a:t>
            </a:r>
            <a:endParaRPr lang="zh-CN" altLang="en-US" sz="3600" b="1">
              <a:solidFill>
                <a:srgbClr val="00B050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594100" y="1689735"/>
            <a:ext cx="8409940" cy="386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9400" indent="-279400" algn="just" defTabSz="2667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1. </a:t>
            </a:r>
            <a:r>
              <a:rPr lang="zh-CN" altLang="en-US" sz="2800"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观察主题图，</a:t>
            </a:r>
            <a:r>
              <a:rPr lang="zh-CN" altLang="en-US" sz="2800" b="1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识别</a:t>
            </a:r>
            <a:r>
              <a:rPr lang="zh-CN" altLang="en-US" sz="2800"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信息，初步</a:t>
            </a:r>
            <a:r>
              <a:rPr lang="zh-CN" altLang="en-US" sz="2800" b="1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感知</a:t>
            </a:r>
            <a:r>
              <a:rPr lang="zh-CN" altLang="en-US" sz="2800"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单元主题，明确单元学习任务；</a:t>
            </a:r>
            <a:endParaRPr lang="zh-CN" altLang="en-US" sz="2800">
              <a:latin typeface="华文行楷" panose="02010800040101010101" pitchFamily="2" charset="-122"/>
              <a:ea typeface="华文行楷" panose="02010800040101010101" pitchFamily="2" charset="-122"/>
              <a:cs typeface="华文行楷" panose="02010800040101010101" pitchFamily="2" charset="-122"/>
            </a:endParaRPr>
          </a:p>
          <a:p>
            <a:pPr marL="279400" indent="-279400" algn="just" defTabSz="2667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2. </a:t>
            </a:r>
            <a:r>
              <a:rPr lang="zh-CN" altLang="en-US" sz="2800"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通过听、读、看等方式，</a:t>
            </a:r>
            <a:r>
              <a:rPr lang="zh-CN" altLang="en-US" sz="2800" b="1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获取</a:t>
            </a:r>
            <a:r>
              <a:rPr lang="zh-CN" altLang="en-US" sz="2800"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校园不同场所的英文表达。</a:t>
            </a:r>
            <a:r>
              <a:rPr lang="zh-CN" altLang="en-US" sz="2800" b="1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运用</a:t>
            </a:r>
            <a:r>
              <a:rPr lang="en-US" altLang="zh-CN" sz="280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There be </a:t>
            </a:r>
            <a:r>
              <a:rPr lang="zh-CN" altLang="en-US" sz="2800"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句型和方位介词介绍位置。</a:t>
            </a:r>
            <a:endParaRPr lang="zh-CN" altLang="en-US" sz="2800">
              <a:latin typeface="华文行楷" panose="02010800040101010101" pitchFamily="2" charset="-122"/>
              <a:ea typeface="华文行楷" panose="02010800040101010101" pitchFamily="2" charset="-122"/>
              <a:cs typeface="华文行楷" panose="02010800040101010101" pitchFamily="2" charset="-122"/>
            </a:endParaRPr>
          </a:p>
          <a:p>
            <a:pPr marL="279400" indent="-279400" algn="just" defTabSz="2667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b="1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3.</a:t>
            </a:r>
            <a:r>
              <a:rPr lang="en-US" altLang="zh-CN" sz="2800" b="1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 </a:t>
            </a:r>
            <a:r>
              <a:rPr lang="zh-CN" altLang="en-US" sz="2800" b="1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听辨</a:t>
            </a:r>
            <a:r>
              <a:rPr lang="zh-CN" altLang="en-US" sz="2800"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并准确</a:t>
            </a:r>
            <a:r>
              <a:rPr lang="zh-CN" altLang="en-US" sz="2800" b="1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认读</a:t>
            </a:r>
            <a:r>
              <a:rPr lang="zh-CN" altLang="en-US" sz="2800"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两组音素</a:t>
            </a:r>
            <a:r>
              <a:rPr lang="zh-CN" altLang="en-US" sz="280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（</a:t>
            </a:r>
            <a:r>
              <a:rPr lang="en-US" altLang="zh-CN" sz="280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/ɔ:/</a:t>
            </a:r>
            <a:r>
              <a:rPr lang="zh-CN" altLang="en-US" sz="280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和</a:t>
            </a:r>
            <a:r>
              <a:rPr lang="en-US" altLang="zh-CN" sz="280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/ɔ/</a:t>
            </a:r>
            <a:r>
              <a:rPr lang="zh-CN" altLang="en-US" sz="280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，</a:t>
            </a:r>
            <a:r>
              <a:rPr lang="en-US" altLang="zh-CN" sz="280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/u:/</a:t>
            </a:r>
            <a:r>
              <a:rPr lang="zh-CN" altLang="en-US" sz="280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和</a:t>
            </a:r>
            <a:r>
              <a:rPr lang="en-US" altLang="zh-CN" sz="280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/ʊ/</a:t>
            </a:r>
            <a:r>
              <a:rPr lang="zh-CN" altLang="en-US" sz="280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；</a:t>
            </a:r>
            <a:endParaRPr lang="zh-CN" altLang="en-US" sz="2800">
              <a:latin typeface="华文行楷" panose="02010800040101010101" pitchFamily="2" charset="-122"/>
              <a:ea typeface="华文行楷" panose="02010800040101010101" pitchFamily="2" charset="-122"/>
              <a:cs typeface="华文行楷" panose="02010800040101010101" pitchFamily="2" charset="-122"/>
            </a:endParaRPr>
          </a:p>
          <a:p>
            <a:pPr marL="279400" indent="-279400" algn="just" defTabSz="2667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4. </a:t>
            </a:r>
            <a:r>
              <a:rPr lang="zh-CN" altLang="en-US" sz="2800"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通过对话分析，</a:t>
            </a:r>
            <a:r>
              <a:rPr lang="zh-CN" altLang="en-US" sz="2800" b="1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归纳并内化</a:t>
            </a:r>
            <a:r>
              <a:rPr lang="zh-CN" altLang="en-US" sz="2800"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得体的交际技巧；</a:t>
            </a:r>
            <a:endParaRPr lang="zh-CN" altLang="en-US" sz="2800">
              <a:latin typeface="华文行楷" panose="02010800040101010101" pitchFamily="2" charset="-122"/>
              <a:ea typeface="华文行楷" panose="02010800040101010101" pitchFamily="2" charset="-122"/>
              <a:cs typeface="华文行楷" panose="02010800040101010101" pitchFamily="2" charset="-122"/>
            </a:endParaRPr>
          </a:p>
          <a:p>
            <a:pPr marL="279400" indent="-279400" algn="just" defTabSz="2667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5. </a:t>
            </a:r>
            <a:r>
              <a:rPr lang="zh-CN" altLang="en-US" sz="2800"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根据校园实际情况</a:t>
            </a:r>
            <a:r>
              <a:rPr lang="zh-CN" altLang="en-US" sz="2800" b="1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创编</a:t>
            </a:r>
            <a:r>
              <a:rPr lang="zh-CN" altLang="en-US" sz="2800"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对话</a:t>
            </a:r>
            <a:r>
              <a:rPr lang="zh-CN" altLang="en-US" sz="2800" b="1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介绍</a:t>
            </a:r>
            <a:r>
              <a:rPr lang="zh-CN" altLang="en-US" sz="2800"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校园场所和布局。</a:t>
            </a:r>
            <a:endParaRPr lang="zh-CN" altLang="en-US" sz="2800">
              <a:latin typeface="华文行楷" panose="02010800040101010101" pitchFamily="2" charset="-122"/>
              <a:ea typeface="华文行楷" panose="02010800040101010101" pitchFamily="2" charset="-122"/>
              <a:cs typeface="华文行楷" panose="02010800040101010101" pitchFamily="2" charset="-122"/>
            </a:endParaRPr>
          </a:p>
        </p:txBody>
      </p:sp>
    </p:spTree>
  </p:cSld>
  <p:clrMapOvr>
    <a:masterClrMapping/>
  </p:clrMapOvr>
  <p:transition spd="slow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4593" y="5383530"/>
            <a:ext cx="1499410" cy="1474469"/>
            <a:chOff x="-10868" y="5152256"/>
            <a:chExt cx="1734597" cy="1705744"/>
          </a:xfrm>
        </p:grpSpPr>
        <p:sp>
          <p:nvSpPr>
            <p:cNvPr id="10" name="任意多边形: 形状 9"/>
            <p:cNvSpPr/>
            <p:nvPr/>
          </p:nvSpPr>
          <p:spPr>
            <a:xfrm>
              <a:off x="-6889" y="5152256"/>
              <a:ext cx="1730618" cy="170574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4599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-6888" y="5399159"/>
              <a:ext cx="1477879" cy="1458841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94C8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>
            <a:xfrm>
              <a:off x="-10868" y="5632016"/>
              <a:ext cx="1117799" cy="122598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B3D9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flipH="1">
            <a:off x="9880396" y="-127321"/>
            <a:ext cx="2311604" cy="1002801"/>
            <a:chOff x="-1" y="-304754"/>
            <a:chExt cx="5486757" cy="2359023"/>
          </a:xfrm>
        </p:grpSpPr>
        <p:grpSp>
          <p:nvGrpSpPr>
            <p:cNvPr id="14" name="组合 13"/>
            <p:cNvGrpSpPr/>
            <p:nvPr/>
          </p:nvGrpSpPr>
          <p:grpSpPr>
            <a:xfrm>
              <a:off x="-1" y="-304754"/>
              <a:ext cx="5486757" cy="2359023"/>
              <a:chOff x="0" y="-361226"/>
              <a:chExt cx="6269405" cy="2640964"/>
            </a:xfrm>
          </p:grpSpPr>
          <p:sp>
            <p:nvSpPr>
              <p:cNvPr id="16" name="任意多边形: 形状 15"/>
              <p:cNvSpPr/>
              <p:nvPr/>
            </p:nvSpPr>
            <p:spPr>
              <a:xfrm rot="19250020" flipH="1">
                <a:off x="105490" y="-361226"/>
                <a:ext cx="6163915" cy="2526891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94C8A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任意多边形: 形状 16"/>
              <p:cNvSpPr/>
              <p:nvPr/>
            </p:nvSpPr>
            <p:spPr>
              <a:xfrm>
                <a:off x="0" y="-23740"/>
                <a:ext cx="5761973" cy="2303478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B3D9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任意多边形: 形状 14"/>
            <p:cNvSpPr/>
            <p:nvPr/>
          </p:nvSpPr>
          <p:spPr>
            <a:xfrm>
              <a:off x="7951" y="15903"/>
              <a:ext cx="5406887" cy="1511192"/>
            </a:xfrm>
            <a:custGeom>
              <a:avLst/>
              <a:gdLst>
                <a:gd name="connsiteX0" fmla="*/ 0 w 5406887"/>
                <a:gd name="connsiteY0" fmla="*/ 1160890 h 1511192"/>
                <a:gd name="connsiteX1" fmla="*/ 485030 w 5406887"/>
                <a:gd name="connsiteY1" fmla="*/ 1510747 h 1511192"/>
                <a:gd name="connsiteX2" fmla="*/ 890546 w 5406887"/>
                <a:gd name="connsiteY2" fmla="*/ 1097280 h 1511192"/>
                <a:gd name="connsiteX3" fmla="*/ 1542553 w 5406887"/>
                <a:gd name="connsiteY3" fmla="*/ 1049572 h 1511192"/>
                <a:gd name="connsiteX4" fmla="*/ 2345635 w 5406887"/>
                <a:gd name="connsiteY4" fmla="*/ 731520 h 1511192"/>
                <a:gd name="connsiteX5" fmla="*/ 3283889 w 5406887"/>
                <a:gd name="connsiteY5" fmla="*/ 1152939 h 1511192"/>
                <a:gd name="connsiteX6" fmla="*/ 4094922 w 5406887"/>
                <a:gd name="connsiteY6" fmla="*/ 659958 h 1511192"/>
                <a:gd name="connsiteX7" fmla="*/ 4826442 w 5406887"/>
                <a:gd name="connsiteY7" fmla="*/ 564542 h 1511192"/>
                <a:gd name="connsiteX8" fmla="*/ 5406887 w 5406887"/>
                <a:gd name="connsiteY8" fmla="*/ 0 h 1511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06887" h="1511192">
                  <a:moveTo>
                    <a:pt x="0" y="1160890"/>
                  </a:moveTo>
                  <a:cubicBezTo>
                    <a:pt x="168303" y="1341119"/>
                    <a:pt x="336606" y="1521349"/>
                    <a:pt x="485030" y="1510747"/>
                  </a:cubicBezTo>
                  <a:cubicBezTo>
                    <a:pt x="633454" y="1500145"/>
                    <a:pt x="714292" y="1174142"/>
                    <a:pt x="890546" y="1097280"/>
                  </a:cubicBezTo>
                  <a:cubicBezTo>
                    <a:pt x="1066800" y="1020418"/>
                    <a:pt x="1300038" y="1110532"/>
                    <a:pt x="1542553" y="1049572"/>
                  </a:cubicBezTo>
                  <a:cubicBezTo>
                    <a:pt x="1785068" y="988612"/>
                    <a:pt x="2055412" y="714292"/>
                    <a:pt x="2345635" y="731520"/>
                  </a:cubicBezTo>
                  <a:cubicBezTo>
                    <a:pt x="2635858" y="748748"/>
                    <a:pt x="2992341" y="1164866"/>
                    <a:pt x="3283889" y="1152939"/>
                  </a:cubicBezTo>
                  <a:cubicBezTo>
                    <a:pt x="3575437" y="1141012"/>
                    <a:pt x="3837830" y="758024"/>
                    <a:pt x="4094922" y="659958"/>
                  </a:cubicBezTo>
                  <a:cubicBezTo>
                    <a:pt x="4352014" y="561892"/>
                    <a:pt x="4607781" y="674535"/>
                    <a:pt x="4826442" y="564542"/>
                  </a:cubicBezTo>
                  <a:cubicBezTo>
                    <a:pt x="5045103" y="454549"/>
                    <a:pt x="5294244" y="41082"/>
                    <a:pt x="5406887" y="0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l="7866" t="41424" r="8131" b="3428"/>
          <a:stretch>
            <a:fillRect/>
          </a:stretch>
        </p:blipFill>
        <p:spPr>
          <a:xfrm>
            <a:off x="407670" y="1050925"/>
            <a:ext cx="3483610" cy="39192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790" y="2371090"/>
            <a:ext cx="3097530" cy="380682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5008880" y="767080"/>
            <a:ext cx="4901565" cy="35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txBody>
          <a:bodyPr wrap="square" rtlCol="0">
            <a:noAutofit/>
          </a:bodyPr>
          <a:p>
            <a:pPr algn="ctr"/>
            <a:r>
              <a:rPr lang="zh-CN" altLang="en-US" sz="3600" b="1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第二课时教学目标</a:t>
            </a:r>
            <a:endParaRPr lang="zh-CN" altLang="en-US" sz="3600" b="1">
              <a:solidFill>
                <a:srgbClr val="00B050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951730" y="1570355"/>
            <a:ext cx="6474460" cy="4744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5000"/>
              </a:lnSpc>
              <a:spcBef>
                <a:spcPts val="0"/>
              </a:spcBef>
              <a:spcAft>
                <a:spcPts val="0"/>
              </a:spcAft>
            </a:pPr>
            <a:r>
              <a:rPr sz="280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1. </a:t>
            </a:r>
            <a:r>
              <a:rPr sz="2800">
                <a:solidFill>
                  <a:srgbClr val="FF000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听懂</a:t>
            </a:r>
            <a:r>
              <a:rPr sz="280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对话并</a:t>
            </a:r>
            <a:r>
              <a:rPr sz="2800">
                <a:solidFill>
                  <a:srgbClr val="FF000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获取</a:t>
            </a:r>
            <a:r>
              <a:rPr sz="280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教室内部信息，如各种陈设、布局方位等；</a:t>
            </a:r>
            <a:endParaRPr sz="2800">
              <a:latin typeface="Times New Roman" panose="02020603050405020304" pitchFamily="18" charset="0"/>
              <a:ea typeface="华文行楷" panose="0201080004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Bef>
                <a:spcPts val="0"/>
              </a:spcBef>
              <a:spcAft>
                <a:spcPts val="0"/>
              </a:spcAft>
            </a:pPr>
            <a:r>
              <a:rPr sz="280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2. </a:t>
            </a:r>
            <a:r>
              <a:rPr sz="2800">
                <a:solidFill>
                  <a:srgbClr val="FF000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比较</a:t>
            </a:r>
            <a:r>
              <a:rPr sz="280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和</a:t>
            </a:r>
            <a:r>
              <a:rPr sz="2800">
                <a:solidFill>
                  <a:srgbClr val="FF000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感知</a:t>
            </a:r>
            <a:r>
              <a:rPr sz="280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中西方校园文化的差异，理解中国校园文化内涵；</a:t>
            </a:r>
            <a:endParaRPr sz="2800">
              <a:latin typeface="Times New Roman" panose="02020603050405020304" pitchFamily="18" charset="0"/>
              <a:ea typeface="华文行楷" panose="0201080004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3. </a:t>
            </a:r>
            <a:r>
              <a:rPr lang="zh-CN" altLang="en-US" sz="2800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掌握</a:t>
            </a:r>
            <a:r>
              <a:rPr lang="zh-CN" altLang="en-US" sz="2800"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重读音节的规律；</a:t>
            </a:r>
            <a:endParaRPr sz="2800">
              <a:latin typeface="Times New Roman" panose="02020603050405020304" pitchFamily="18" charset="0"/>
              <a:ea typeface="华文行楷" panose="0201080004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4. 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归纳</a:t>
            </a:r>
            <a:r>
              <a:rPr lang="zh-CN" altLang="en-US" sz="280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和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总结</a:t>
            </a:r>
            <a:r>
              <a:rPr lang="zh-CN" altLang="en-US" sz="280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沟通交流的语言技巧；</a:t>
            </a:r>
            <a:endParaRPr sz="2800">
              <a:latin typeface="Times New Roman" panose="02020603050405020304" pitchFamily="18" charset="0"/>
              <a:ea typeface="华文行楷" panose="0201080004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5. </a:t>
            </a:r>
            <a:r>
              <a:rPr sz="280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通过贴画的方式，</a:t>
            </a:r>
            <a:r>
              <a:rPr sz="2800" b="1">
                <a:solidFill>
                  <a:srgbClr val="FF000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运用</a:t>
            </a:r>
            <a:r>
              <a:rPr sz="280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语言技能和目标句式来</a:t>
            </a:r>
            <a:r>
              <a:rPr sz="2800">
                <a:solidFill>
                  <a:srgbClr val="FF000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介绍</a:t>
            </a:r>
            <a:r>
              <a:rPr sz="280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自己的教室；</a:t>
            </a:r>
            <a:endParaRPr sz="2800">
              <a:latin typeface="Times New Roman" panose="02020603050405020304" pitchFamily="18" charset="0"/>
              <a:ea typeface="华文行楷" panose="0201080004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4593" y="5383530"/>
            <a:ext cx="1499410" cy="1474469"/>
            <a:chOff x="-10868" y="5152256"/>
            <a:chExt cx="1734597" cy="1705744"/>
          </a:xfrm>
        </p:grpSpPr>
        <p:sp>
          <p:nvSpPr>
            <p:cNvPr id="10" name="任意多边形: 形状 9"/>
            <p:cNvSpPr/>
            <p:nvPr/>
          </p:nvSpPr>
          <p:spPr>
            <a:xfrm>
              <a:off x="-6889" y="5152256"/>
              <a:ext cx="1730618" cy="170574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4599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-6888" y="5399159"/>
              <a:ext cx="1477879" cy="1458841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94C8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>
            <a:xfrm>
              <a:off x="-10868" y="5632016"/>
              <a:ext cx="1117799" cy="122598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B3D9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flipH="1">
            <a:off x="9880396" y="-127321"/>
            <a:ext cx="2311604" cy="1002801"/>
            <a:chOff x="-1" y="-304754"/>
            <a:chExt cx="5486757" cy="2359023"/>
          </a:xfrm>
        </p:grpSpPr>
        <p:grpSp>
          <p:nvGrpSpPr>
            <p:cNvPr id="14" name="组合 13"/>
            <p:cNvGrpSpPr/>
            <p:nvPr/>
          </p:nvGrpSpPr>
          <p:grpSpPr>
            <a:xfrm>
              <a:off x="-1" y="-304754"/>
              <a:ext cx="5486757" cy="2359023"/>
              <a:chOff x="0" y="-361226"/>
              <a:chExt cx="6269405" cy="2640964"/>
            </a:xfrm>
          </p:grpSpPr>
          <p:sp>
            <p:nvSpPr>
              <p:cNvPr id="16" name="任意多边形: 形状 15"/>
              <p:cNvSpPr/>
              <p:nvPr/>
            </p:nvSpPr>
            <p:spPr>
              <a:xfrm rot="19250020" flipH="1">
                <a:off x="105490" y="-361226"/>
                <a:ext cx="6163915" cy="2526891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94C8A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任意多边形: 形状 16"/>
              <p:cNvSpPr/>
              <p:nvPr/>
            </p:nvSpPr>
            <p:spPr>
              <a:xfrm>
                <a:off x="0" y="-23740"/>
                <a:ext cx="5761973" cy="2303478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B3D9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任意多边形: 形状 14"/>
            <p:cNvSpPr/>
            <p:nvPr/>
          </p:nvSpPr>
          <p:spPr>
            <a:xfrm>
              <a:off x="7951" y="15903"/>
              <a:ext cx="5406887" cy="1511192"/>
            </a:xfrm>
            <a:custGeom>
              <a:avLst/>
              <a:gdLst>
                <a:gd name="connsiteX0" fmla="*/ 0 w 5406887"/>
                <a:gd name="connsiteY0" fmla="*/ 1160890 h 1511192"/>
                <a:gd name="connsiteX1" fmla="*/ 485030 w 5406887"/>
                <a:gd name="connsiteY1" fmla="*/ 1510747 h 1511192"/>
                <a:gd name="connsiteX2" fmla="*/ 890546 w 5406887"/>
                <a:gd name="connsiteY2" fmla="*/ 1097280 h 1511192"/>
                <a:gd name="connsiteX3" fmla="*/ 1542553 w 5406887"/>
                <a:gd name="connsiteY3" fmla="*/ 1049572 h 1511192"/>
                <a:gd name="connsiteX4" fmla="*/ 2345635 w 5406887"/>
                <a:gd name="connsiteY4" fmla="*/ 731520 h 1511192"/>
                <a:gd name="connsiteX5" fmla="*/ 3283889 w 5406887"/>
                <a:gd name="connsiteY5" fmla="*/ 1152939 h 1511192"/>
                <a:gd name="connsiteX6" fmla="*/ 4094922 w 5406887"/>
                <a:gd name="connsiteY6" fmla="*/ 659958 h 1511192"/>
                <a:gd name="connsiteX7" fmla="*/ 4826442 w 5406887"/>
                <a:gd name="connsiteY7" fmla="*/ 564542 h 1511192"/>
                <a:gd name="connsiteX8" fmla="*/ 5406887 w 5406887"/>
                <a:gd name="connsiteY8" fmla="*/ 0 h 1511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06887" h="1511192">
                  <a:moveTo>
                    <a:pt x="0" y="1160890"/>
                  </a:moveTo>
                  <a:cubicBezTo>
                    <a:pt x="168303" y="1341119"/>
                    <a:pt x="336606" y="1521349"/>
                    <a:pt x="485030" y="1510747"/>
                  </a:cubicBezTo>
                  <a:cubicBezTo>
                    <a:pt x="633454" y="1500145"/>
                    <a:pt x="714292" y="1174142"/>
                    <a:pt x="890546" y="1097280"/>
                  </a:cubicBezTo>
                  <a:cubicBezTo>
                    <a:pt x="1066800" y="1020418"/>
                    <a:pt x="1300038" y="1110532"/>
                    <a:pt x="1542553" y="1049572"/>
                  </a:cubicBezTo>
                  <a:cubicBezTo>
                    <a:pt x="1785068" y="988612"/>
                    <a:pt x="2055412" y="714292"/>
                    <a:pt x="2345635" y="731520"/>
                  </a:cubicBezTo>
                  <a:cubicBezTo>
                    <a:pt x="2635858" y="748748"/>
                    <a:pt x="2992341" y="1164866"/>
                    <a:pt x="3283889" y="1152939"/>
                  </a:cubicBezTo>
                  <a:cubicBezTo>
                    <a:pt x="3575437" y="1141012"/>
                    <a:pt x="3837830" y="758024"/>
                    <a:pt x="4094922" y="659958"/>
                  </a:cubicBezTo>
                  <a:cubicBezTo>
                    <a:pt x="4352014" y="561892"/>
                    <a:pt x="4607781" y="674535"/>
                    <a:pt x="4826442" y="564542"/>
                  </a:cubicBezTo>
                  <a:cubicBezTo>
                    <a:pt x="5045103" y="454549"/>
                    <a:pt x="5294244" y="41082"/>
                    <a:pt x="5406887" y="0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8045" y="982345"/>
            <a:ext cx="3621405" cy="453199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4749165" y="466090"/>
            <a:ext cx="4901565" cy="758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txBody>
          <a:bodyPr wrap="square" rtlCol="0">
            <a:noAutofit/>
          </a:bodyPr>
          <a:lstStyle/>
          <a:p>
            <a:pPr algn="ctr"/>
            <a:r>
              <a:rPr lang="zh-CN" altLang="en-US" sz="3600" b="1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第三课时教学目标</a:t>
            </a:r>
            <a:endParaRPr lang="zh-CN" altLang="en-US" sz="3600" b="1">
              <a:solidFill>
                <a:srgbClr val="00B050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4967605" y="1121410"/>
            <a:ext cx="6383020" cy="50876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>
              <a:lnSpc>
                <a:spcPct val="14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    </a:t>
            </a:r>
            <a:r>
              <a:rPr sz="280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1.通过观察示例句子，</a:t>
            </a:r>
            <a:r>
              <a:rPr sz="2800" b="1">
                <a:solidFill>
                  <a:srgbClr val="FF000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梳理、归纳</a:t>
            </a:r>
            <a:r>
              <a:rPr sz="280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一般现在时中</a:t>
            </a:r>
            <a:r>
              <a:rPr lang="en-US" sz="280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 there be </a:t>
            </a:r>
            <a:r>
              <a:rPr lang="zh-CN" altLang="en-US" sz="280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现存句的肯定句、一般疑问句和否定句的使用</a:t>
            </a:r>
            <a:r>
              <a:rPr sz="280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；</a:t>
            </a:r>
            <a:endParaRPr sz="2800">
              <a:latin typeface="Times New Roman" panose="02020603050405020304" pitchFamily="18" charset="0"/>
              <a:ea typeface="华文行楷" panose="02010800040101010101" pitchFamily="2" charset="-122"/>
              <a:cs typeface="Times New Roman" panose="02020603050405020304" pitchFamily="18" charset="0"/>
              <a:sym typeface="+mn-ea"/>
            </a:endParaRPr>
          </a:p>
          <a:p>
            <a:pPr algn="just">
              <a:lnSpc>
                <a:spcPct val="145000"/>
              </a:lnSpc>
              <a:spcBef>
                <a:spcPts val="0"/>
              </a:spcBef>
              <a:spcAft>
                <a:spcPts val="0"/>
              </a:spcAft>
            </a:pPr>
            <a:r>
              <a:rPr sz="280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   2. 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掌握</a:t>
            </a:r>
            <a:r>
              <a:rPr lang="zh-CN" altLang="en-US" sz="280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方位介词的使用方法；</a:t>
            </a:r>
            <a:endParaRPr lang="zh-CN" altLang="en-US" sz="2800">
              <a:latin typeface="Times New Roman" panose="02020603050405020304" pitchFamily="18" charset="0"/>
              <a:ea typeface="华文行楷" panose="02010800040101010101" pitchFamily="2" charset="-122"/>
              <a:cs typeface="Times New Roman" panose="02020603050405020304" pitchFamily="18" charset="0"/>
              <a:sym typeface="+mn-ea"/>
            </a:endParaRPr>
          </a:p>
          <a:p>
            <a:pPr algn="just">
              <a:lnSpc>
                <a:spcPct val="14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   </a:t>
            </a: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 3.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sz="2800">
                <a:solidFill>
                  <a:srgbClr val="FF000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比较</a:t>
            </a:r>
            <a:r>
              <a:rPr sz="280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和</a:t>
            </a:r>
            <a:r>
              <a:rPr sz="2800">
                <a:solidFill>
                  <a:srgbClr val="FF000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感知</a:t>
            </a:r>
            <a:r>
              <a:rPr sz="280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中西方校园文化的差异，理解中国校园文化内涵；</a:t>
            </a:r>
            <a:endParaRPr sz="2800">
              <a:latin typeface="Times New Roman" panose="02020603050405020304" pitchFamily="18" charset="0"/>
              <a:ea typeface="华文行楷" panose="02010800040101010101" pitchFamily="2" charset="-122"/>
              <a:cs typeface="Times New Roman" panose="02020603050405020304" pitchFamily="18" charset="0"/>
              <a:sym typeface="+mn-ea"/>
            </a:endParaRPr>
          </a:p>
          <a:p>
            <a:pPr algn="just">
              <a:lnSpc>
                <a:spcPct val="14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    4</a:t>
            </a:r>
            <a:r>
              <a:rPr sz="280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.准确</a:t>
            </a:r>
            <a:r>
              <a:rPr sz="2800" b="1">
                <a:solidFill>
                  <a:srgbClr val="FF000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使用</a:t>
            </a:r>
            <a:r>
              <a:rPr lang="en-US" sz="280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there be</a:t>
            </a:r>
            <a:r>
              <a:rPr sz="280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（一般现在时）</a:t>
            </a:r>
            <a:r>
              <a:rPr lang="zh-CN" sz="280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句式结构</a:t>
            </a:r>
            <a:r>
              <a:rPr lang="zh-CN" altLang="en-US" sz="280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和方位介词</a:t>
            </a:r>
            <a:r>
              <a:rPr 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描写</a:t>
            </a:r>
            <a:r>
              <a:rPr lang="zh-CN" sz="28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教室。</a:t>
            </a:r>
            <a:endParaRPr lang="zh-CN" sz="2800">
              <a:solidFill>
                <a:schemeClr val="tx1"/>
              </a:solidFill>
              <a:latin typeface="Times New Roman" panose="02020603050405020304" pitchFamily="18" charset="0"/>
              <a:ea typeface="华文行楷" panose="02010800040101010101" pitchFamily="2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-4593" y="4889014"/>
            <a:ext cx="2002292" cy="1968986"/>
            <a:chOff x="-10868" y="5152256"/>
            <a:chExt cx="1734597" cy="1705744"/>
          </a:xfrm>
        </p:grpSpPr>
        <p:sp>
          <p:nvSpPr>
            <p:cNvPr id="32" name="任意多边形: 形状 31"/>
            <p:cNvSpPr/>
            <p:nvPr/>
          </p:nvSpPr>
          <p:spPr>
            <a:xfrm>
              <a:off x="-6889" y="5152256"/>
              <a:ext cx="1730618" cy="170574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4599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0" name="任意多边形: 形状 29"/>
            <p:cNvSpPr/>
            <p:nvPr/>
          </p:nvSpPr>
          <p:spPr>
            <a:xfrm>
              <a:off x="-6888" y="5399159"/>
              <a:ext cx="1477879" cy="1458841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94C8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8" name="任意多边形: 形状 27"/>
            <p:cNvSpPr/>
            <p:nvPr/>
          </p:nvSpPr>
          <p:spPr>
            <a:xfrm>
              <a:off x="-10868" y="5632016"/>
              <a:ext cx="1117799" cy="122598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B3D9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9664570" y="5866788"/>
            <a:ext cx="2527430" cy="1190732"/>
            <a:chOff x="9144000" y="5343181"/>
            <a:chExt cx="3062689" cy="1542361"/>
          </a:xfrm>
        </p:grpSpPr>
        <p:sp>
          <p:nvSpPr>
            <p:cNvPr id="4" name="任意多边形: 形状 3"/>
            <p:cNvSpPr/>
            <p:nvPr/>
          </p:nvSpPr>
          <p:spPr>
            <a:xfrm>
              <a:off x="9144000" y="5343181"/>
              <a:ext cx="3062689" cy="1542361"/>
            </a:xfrm>
            <a:custGeom>
              <a:avLst/>
              <a:gdLst>
                <a:gd name="connsiteX0" fmla="*/ 0 w 3062689"/>
                <a:gd name="connsiteY0" fmla="*/ 1542361 h 1542361"/>
                <a:gd name="connsiteX1" fmla="*/ 727113 w 3062689"/>
                <a:gd name="connsiteY1" fmla="*/ 837282 h 1542361"/>
                <a:gd name="connsiteX2" fmla="*/ 1685581 w 3062689"/>
                <a:gd name="connsiteY2" fmla="*/ 1002535 h 1542361"/>
                <a:gd name="connsiteX3" fmla="*/ 2291508 w 3062689"/>
                <a:gd name="connsiteY3" fmla="*/ 242371 h 1542361"/>
                <a:gd name="connsiteX4" fmla="*/ 2930487 w 3062689"/>
                <a:gd name="connsiteY4" fmla="*/ 286438 h 1542361"/>
                <a:gd name="connsiteX5" fmla="*/ 3062689 w 3062689"/>
                <a:gd name="connsiteY5" fmla="*/ 0 h 1542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62689" h="1542361">
                  <a:moveTo>
                    <a:pt x="0" y="1542361"/>
                  </a:moveTo>
                  <a:cubicBezTo>
                    <a:pt x="223091" y="1234807"/>
                    <a:pt x="446183" y="927253"/>
                    <a:pt x="727113" y="837282"/>
                  </a:cubicBezTo>
                  <a:cubicBezTo>
                    <a:pt x="1008043" y="747311"/>
                    <a:pt x="1424849" y="1101687"/>
                    <a:pt x="1685581" y="1002535"/>
                  </a:cubicBezTo>
                  <a:cubicBezTo>
                    <a:pt x="1946313" y="903383"/>
                    <a:pt x="2084024" y="361720"/>
                    <a:pt x="2291508" y="242371"/>
                  </a:cubicBezTo>
                  <a:cubicBezTo>
                    <a:pt x="2498992" y="123022"/>
                    <a:pt x="2801957" y="326833"/>
                    <a:pt x="2930487" y="286438"/>
                  </a:cubicBezTo>
                  <a:cubicBezTo>
                    <a:pt x="3059017" y="246043"/>
                    <a:pt x="2959865" y="71610"/>
                    <a:pt x="3062689" y="0"/>
                  </a:cubicBezTo>
                </a:path>
              </a:pathLst>
            </a:custGeom>
            <a:noFill/>
            <a:ln>
              <a:solidFill>
                <a:srgbClr val="94C8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任意多边形: 形状 8"/>
            <p:cNvSpPr/>
            <p:nvPr/>
          </p:nvSpPr>
          <p:spPr>
            <a:xfrm>
              <a:off x="9633098" y="5998814"/>
              <a:ext cx="2569263" cy="869819"/>
            </a:xfrm>
            <a:custGeom>
              <a:avLst/>
              <a:gdLst>
                <a:gd name="connsiteX0" fmla="*/ 0 w 2569263"/>
                <a:gd name="connsiteY0" fmla="*/ 869819 h 869819"/>
                <a:gd name="connsiteX1" fmla="*/ 988828 w 2569263"/>
                <a:gd name="connsiteY1" fmla="*/ 3265 h 869819"/>
                <a:gd name="connsiteX2" fmla="*/ 2046767 w 2569263"/>
                <a:gd name="connsiteY2" fmla="*/ 566791 h 869819"/>
                <a:gd name="connsiteX3" fmla="*/ 2472069 w 2569263"/>
                <a:gd name="connsiteY3" fmla="*/ 380721 h 869819"/>
                <a:gd name="connsiteX4" fmla="*/ 2557130 w 2569263"/>
                <a:gd name="connsiteY4" fmla="*/ 433884 h 869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69263" h="869819">
                  <a:moveTo>
                    <a:pt x="0" y="869819"/>
                  </a:moveTo>
                  <a:cubicBezTo>
                    <a:pt x="323850" y="461794"/>
                    <a:pt x="647700" y="53770"/>
                    <a:pt x="988828" y="3265"/>
                  </a:cubicBezTo>
                  <a:cubicBezTo>
                    <a:pt x="1329956" y="-47240"/>
                    <a:pt x="1799560" y="503882"/>
                    <a:pt x="2046767" y="566791"/>
                  </a:cubicBezTo>
                  <a:cubicBezTo>
                    <a:pt x="2293974" y="629700"/>
                    <a:pt x="2387009" y="402872"/>
                    <a:pt x="2472069" y="380721"/>
                  </a:cubicBezTo>
                  <a:cubicBezTo>
                    <a:pt x="2557129" y="358570"/>
                    <a:pt x="2589028" y="389582"/>
                    <a:pt x="2557130" y="433884"/>
                  </a:cubicBezTo>
                </a:path>
              </a:pathLst>
            </a:custGeom>
            <a:noFill/>
            <a:ln>
              <a:solidFill>
                <a:srgbClr val="B3D9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>
            <a:xfrm rot="21069624">
              <a:off x="9206262" y="6379432"/>
              <a:ext cx="2994678" cy="249958"/>
            </a:xfrm>
            <a:custGeom>
              <a:avLst/>
              <a:gdLst>
                <a:gd name="connsiteX0" fmla="*/ 0 w 3264196"/>
                <a:gd name="connsiteY0" fmla="*/ 249958 h 249958"/>
                <a:gd name="connsiteX1" fmla="*/ 1137684 w 3264196"/>
                <a:gd name="connsiteY1" fmla="*/ 93 h 249958"/>
                <a:gd name="connsiteX2" fmla="*/ 1967024 w 3264196"/>
                <a:gd name="connsiteY2" fmla="*/ 218061 h 249958"/>
                <a:gd name="connsiteX3" fmla="*/ 2450805 w 3264196"/>
                <a:gd name="connsiteY3" fmla="*/ 93 h 249958"/>
                <a:gd name="connsiteX4" fmla="*/ 2806996 w 3264196"/>
                <a:gd name="connsiteY4" fmla="*/ 202112 h 249958"/>
                <a:gd name="connsiteX5" fmla="*/ 3009014 w 3264196"/>
                <a:gd name="connsiteY5" fmla="*/ 164898 h 249958"/>
                <a:gd name="connsiteX6" fmla="*/ 3195084 w 3264196"/>
                <a:gd name="connsiteY6" fmla="*/ 175530 h 249958"/>
                <a:gd name="connsiteX7" fmla="*/ 3264196 w 3264196"/>
                <a:gd name="connsiteY7" fmla="*/ 154265 h 249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4196" h="249958">
                  <a:moveTo>
                    <a:pt x="0" y="249958"/>
                  </a:moveTo>
                  <a:cubicBezTo>
                    <a:pt x="404923" y="127683"/>
                    <a:pt x="809847" y="5409"/>
                    <a:pt x="1137684" y="93"/>
                  </a:cubicBezTo>
                  <a:cubicBezTo>
                    <a:pt x="1465521" y="-5223"/>
                    <a:pt x="1748171" y="218061"/>
                    <a:pt x="1967024" y="218061"/>
                  </a:cubicBezTo>
                  <a:cubicBezTo>
                    <a:pt x="2185877" y="218061"/>
                    <a:pt x="2310810" y="2751"/>
                    <a:pt x="2450805" y="93"/>
                  </a:cubicBezTo>
                  <a:cubicBezTo>
                    <a:pt x="2590800" y="-2565"/>
                    <a:pt x="2713961" y="174644"/>
                    <a:pt x="2806996" y="202112"/>
                  </a:cubicBezTo>
                  <a:cubicBezTo>
                    <a:pt x="2900031" y="229579"/>
                    <a:pt x="2944333" y="169328"/>
                    <a:pt x="3009014" y="164898"/>
                  </a:cubicBezTo>
                  <a:cubicBezTo>
                    <a:pt x="3073695" y="160468"/>
                    <a:pt x="3152554" y="177302"/>
                    <a:pt x="3195084" y="175530"/>
                  </a:cubicBezTo>
                  <a:cubicBezTo>
                    <a:pt x="3237614" y="173758"/>
                    <a:pt x="3239387" y="132114"/>
                    <a:pt x="3264196" y="154265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-1" y="-304754"/>
            <a:ext cx="5486757" cy="2359023"/>
            <a:chOff x="-1" y="-304754"/>
            <a:chExt cx="5486757" cy="2359023"/>
          </a:xfrm>
        </p:grpSpPr>
        <p:grpSp>
          <p:nvGrpSpPr>
            <p:cNvPr id="39" name="组合 38"/>
            <p:cNvGrpSpPr/>
            <p:nvPr/>
          </p:nvGrpSpPr>
          <p:grpSpPr>
            <a:xfrm>
              <a:off x="-1" y="-304754"/>
              <a:ext cx="5486757" cy="2359023"/>
              <a:chOff x="0" y="-361226"/>
              <a:chExt cx="6269405" cy="2640964"/>
            </a:xfrm>
          </p:grpSpPr>
          <p:sp>
            <p:nvSpPr>
              <p:cNvPr id="41" name="任意多边形: 形状 40"/>
              <p:cNvSpPr/>
              <p:nvPr/>
            </p:nvSpPr>
            <p:spPr>
              <a:xfrm rot="19250020" flipH="1">
                <a:off x="105490" y="-361226"/>
                <a:ext cx="6163915" cy="2526891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94C8A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任意多边形: 形状 41"/>
              <p:cNvSpPr/>
              <p:nvPr/>
            </p:nvSpPr>
            <p:spPr>
              <a:xfrm>
                <a:off x="0" y="-23740"/>
                <a:ext cx="5761973" cy="2303478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B3D9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0" name="任意多边形: 形状 39"/>
            <p:cNvSpPr/>
            <p:nvPr/>
          </p:nvSpPr>
          <p:spPr>
            <a:xfrm>
              <a:off x="7951" y="15903"/>
              <a:ext cx="5406887" cy="1511192"/>
            </a:xfrm>
            <a:custGeom>
              <a:avLst/>
              <a:gdLst>
                <a:gd name="connsiteX0" fmla="*/ 0 w 5406887"/>
                <a:gd name="connsiteY0" fmla="*/ 1160890 h 1511192"/>
                <a:gd name="connsiteX1" fmla="*/ 485030 w 5406887"/>
                <a:gd name="connsiteY1" fmla="*/ 1510747 h 1511192"/>
                <a:gd name="connsiteX2" fmla="*/ 890546 w 5406887"/>
                <a:gd name="connsiteY2" fmla="*/ 1097280 h 1511192"/>
                <a:gd name="connsiteX3" fmla="*/ 1542553 w 5406887"/>
                <a:gd name="connsiteY3" fmla="*/ 1049572 h 1511192"/>
                <a:gd name="connsiteX4" fmla="*/ 2345635 w 5406887"/>
                <a:gd name="connsiteY4" fmla="*/ 731520 h 1511192"/>
                <a:gd name="connsiteX5" fmla="*/ 3283889 w 5406887"/>
                <a:gd name="connsiteY5" fmla="*/ 1152939 h 1511192"/>
                <a:gd name="connsiteX6" fmla="*/ 4094922 w 5406887"/>
                <a:gd name="connsiteY6" fmla="*/ 659958 h 1511192"/>
                <a:gd name="connsiteX7" fmla="*/ 4826442 w 5406887"/>
                <a:gd name="connsiteY7" fmla="*/ 564542 h 1511192"/>
                <a:gd name="connsiteX8" fmla="*/ 5406887 w 5406887"/>
                <a:gd name="connsiteY8" fmla="*/ 0 h 1511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06887" h="1511192">
                  <a:moveTo>
                    <a:pt x="0" y="1160890"/>
                  </a:moveTo>
                  <a:cubicBezTo>
                    <a:pt x="168303" y="1341119"/>
                    <a:pt x="336606" y="1521349"/>
                    <a:pt x="485030" y="1510747"/>
                  </a:cubicBezTo>
                  <a:cubicBezTo>
                    <a:pt x="633454" y="1500145"/>
                    <a:pt x="714292" y="1174142"/>
                    <a:pt x="890546" y="1097280"/>
                  </a:cubicBezTo>
                  <a:cubicBezTo>
                    <a:pt x="1066800" y="1020418"/>
                    <a:pt x="1300038" y="1110532"/>
                    <a:pt x="1542553" y="1049572"/>
                  </a:cubicBezTo>
                  <a:cubicBezTo>
                    <a:pt x="1785068" y="988612"/>
                    <a:pt x="2055412" y="714292"/>
                    <a:pt x="2345635" y="731520"/>
                  </a:cubicBezTo>
                  <a:cubicBezTo>
                    <a:pt x="2635858" y="748748"/>
                    <a:pt x="2992341" y="1164866"/>
                    <a:pt x="3283889" y="1152939"/>
                  </a:cubicBezTo>
                  <a:cubicBezTo>
                    <a:pt x="3575437" y="1141012"/>
                    <a:pt x="3837830" y="758024"/>
                    <a:pt x="4094922" y="659958"/>
                  </a:cubicBezTo>
                  <a:cubicBezTo>
                    <a:pt x="4352014" y="561892"/>
                    <a:pt x="4607781" y="674535"/>
                    <a:pt x="4826442" y="564542"/>
                  </a:cubicBezTo>
                  <a:cubicBezTo>
                    <a:pt x="5045103" y="454549"/>
                    <a:pt x="5294244" y="41082"/>
                    <a:pt x="5406887" y="0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 flipH="1">
            <a:off x="9880396" y="-127321"/>
            <a:ext cx="2311604" cy="1002801"/>
            <a:chOff x="-1" y="-304754"/>
            <a:chExt cx="5486757" cy="2359023"/>
          </a:xfrm>
        </p:grpSpPr>
        <p:grpSp>
          <p:nvGrpSpPr>
            <p:cNvPr id="13" name="组合 12"/>
            <p:cNvGrpSpPr/>
            <p:nvPr/>
          </p:nvGrpSpPr>
          <p:grpSpPr>
            <a:xfrm>
              <a:off x="-1" y="-304754"/>
              <a:ext cx="5486757" cy="2359023"/>
              <a:chOff x="0" y="-361226"/>
              <a:chExt cx="6269405" cy="2640964"/>
            </a:xfrm>
          </p:grpSpPr>
          <p:sp>
            <p:nvSpPr>
              <p:cNvPr id="17" name="任意多边形: 形状 16"/>
              <p:cNvSpPr/>
              <p:nvPr/>
            </p:nvSpPr>
            <p:spPr>
              <a:xfrm rot="19250020" flipH="1">
                <a:off x="105490" y="-361226"/>
                <a:ext cx="6163915" cy="2526891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94C8A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任意多边形: 形状 17"/>
              <p:cNvSpPr/>
              <p:nvPr/>
            </p:nvSpPr>
            <p:spPr>
              <a:xfrm>
                <a:off x="0" y="-23740"/>
                <a:ext cx="5761973" cy="2303478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B3D9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任意多边形: 形状 14"/>
            <p:cNvSpPr/>
            <p:nvPr/>
          </p:nvSpPr>
          <p:spPr>
            <a:xfrm>
              <a:off x="7951" y="15903"/>
              <a:ext cx="5406887" cy="1511192"/>
            </a:xfrm>
            <a:custGeom>
              <a:avLst/>
              <a:gdLst>
                <a:gd name="connsiteX0" fmla="*/ 0 w 5406887"/>
                <a:gd name="connsiteY0" fmla="*/ 1160890 h 1511192"/>
                <a:gd name="connsiteX1" fmla="*/ 485030 w 5406887"/>
                <a:gd name="connsiteY1" fmla="*/ 1510747 h 1511192"/>
                <a:gd name="connsiteX2" fmla="*/ 890546 w 5406887"/>
                <a:gd name="connsiteY2" fmla="*/ 1097280 h 1511192"/>
                <a:gd name="connsiteX3" fmla="*/ 1542553 w 5406887"/>
                <a:gd name="connsiteY3" fmla="*/ 1049572 h 1511192"/>
                <a:gd name="connsiteX4" fmla="*/ 2345635 w 5406887"/>
                <a:gd name="connsiteY4" fmla="*/ 731520 h 1511192"/>
                <a:gd name="connsiteX5" fmla="*/ 3283889 w 5406887"/>
                <a:gd name="connsiteY5" fmla="*/ 1152939 h 1511192"/>
                <a:gd name="connsiteX6" fmla="*/ 4094922 w 5406887"/>
                <a:gd name="connsiteY6" fmla="*/ 659958 h 1511192"/>
                <a:gd name="connsiteX7" fmla="*/ 4826442 w 5406887"/>
                <a:gd name="connsiteY7" fmla="*/ 564542 h 1511192"/>
                <a:gd name="connsiteX8" fmla="*/ 5406887 w 5406887"/>
                <a:gd name="connsiteY8" fmla="*/ 0 h 1511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06887" h="1511192">
                  <a:moveTo>
                    <a:pt x="0" y="1160890"/>
                  </a:moveTo>
                  <a:cubicBezTo>
                    <a:pt x="168303" y="1341119"/>
                    <a:pt x="336606" y="1521349"/>
                    <a:pt x="485030" y="1510747"/>
                  </a:cubicBezTo>
                  <a:cubicBezTo>
                    <a:pt x="633454" y="1500145"/>
                    <a:pt x="714292" y="1174142"/>
                    <a:pt x="890546" y="1097280"/>
                  </a:cubicBezTo>
                  <a:cubicBezTo>
                    <a:pt x="1066800" y="1020418"/>
                    <a:pt x="1300038" y="1110532"/>
                    <a:pt x="1542553" y="1049572"/>
                  </a:cubicBezTo>
                  <a:cubicBezTo>
                    <a:pt x="1785068" y="988612"/>
                    <a:pt x="2055412" y="714292"/>
                    <a:pt x="2345635" y="731520"/>
                  </a:cubicBezTo>
                  <a:cubicBezTo>
                    <a:pt x="2635858" y="748748"/>
                    <a:pt x="2992341" y="1164866"/>
                    <a:pt x="3283889" y="1152939"/>
                  </a:cubicBezTo>
                  <a:cubicBezTo>
                    <a:pt x="3575437" y="1141012"/>
                    <a:pt x="3837830" y="758024"/>
                    <a:pt x="4094922" y="659958"/>
                  </a:cubicBezTo>
                  <a:cubicBezTo>
                    <a:pt x="4352014" y="561892"/>
                    <a:pt x="4607781" y="674535"/>
                    <a:pt x="4826442" y="564542"/>
                  </a:cubicBezTo>
                  <a:cubicBezTo>
                    <a:pt x="5045103" y="454549"/>
                    <a:pt x="5294244" y="41082"/>
                    <a:pt x="5406887" y="0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组合 18"/>
          <p:cNvGrpSpPr/>
          <p:nvPr/>
        </p:nvGrpSpPr>
        <p:grpSpPr>
          <a:xfrm flipH="1">
            <a:off x="10007396" y="-321"/>
            <a:ext cx="2311604" cy="1002801"/>
            <a:chOff x="-1" y="-304754"/>
            <a:chExt cx="5486757" cy="2359023"/>
          </a:xfrm>
        </p:grpSpPr>
        <p:grpSp>
          <p:nvGrpSpPr>
            <p:cNvPr id="20" name="组合 19"/>
            <p:cNvGrpSpPr/>
            <p:nvPr/>
          </p:nvGrpSpPr>
          <p:grpSpPr>
            <a:xfrm>
              <a:off x="-1" y="-304754"/>
              <a:ext cx="5486757" cy="2359023"/>
              <a:chOff x="0" y="-361226"/>
              <a:chExt cx="6269405" cy="2640964"/>
            </a:xfrm>
          </p:grpSpPr>
          <p:sp>
            <p:nvSpPr>
              <p:cNvPr id="33" name="任意多边形: 形状 32"/>
              <p:cNvSpPr/>
              <p:nvPr/>
            </p:nvSpPr>
            <p:spPr>
              <a:xfrm rot="19250020" flipH="1">
                <a:off x="105490" y="-361226"/>
                <a:ext cx="6163915" cy="2526891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94C8A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任意多边形: 形状 35"/>
              <p:cNvSpPr/>
              <p:nvPr/>
            </p:nvSpPr>
            <p:spPr>
              <a:xfrm>
                <a:off x="0" y="-23740"/>
                <a:ext cx="5761973" cy="2303478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B3D9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1" name="任意多边形: 形状 20"/>
            <p:cNvSpPr/>
            <p:nvPr/>
          </p:nvSpPr>
          <p:spPr>
            <a:xfrm>
              <a:off x="7951" y="15903"/>
              <a:ext cx="5406887" cy="1511192"/>
            </a:xfrm>
            <a:custGeom>
              <a:avLst/>
              <a:gdLst>
                <a:gd name="connsiteX0" fmla="*/ 0 w 5406887"/>
                <a:gd name="connsiteY0" fmla="*/ 1160890 h 1511192"/>
                <a:gd name="connsiteX1" fmla="*/ 485030 w 5406887"/>
                <a:gd name="connsiteY1" fmla="*/ 1510747 h 1511192"/>
                <a:gd name="connsiteX2" fmla="*/ 890546 w 5406887"/>
                <a:gd name="connsiteY2" fmla="*/ 1097280 h 1511192"/>
                <a:gd name="connsiteX3" fmla="*/ 1542553 w 5406887"/>
                <a:gd name="connsiteY3" fmla="*/ 1049572 h 1511192"/>
                <a:gd name="connsiteX4" fmla="*/ 2345635 w 5406887"/>
                <a:gd name="connsiteY4" fmla="*/ 731520 h 1511192"/>
                <a:gd name="connsiteX5" fmla="*/ 3283889 w 5406887"/>
                <a:gd name="connsiteY5" fmla="*/ 1152939 h 1511192"/>
                <a:gd name="connsiteX6" fmla="*/ 4094922 w 5406887"/>
                <a:gd name="connsiteY6" fmla="*/ 659958 h 1511192"/>
                <a:gd name="connsiteX7" fmla="*/ 4826442 w 5406887"/>
                <a:gd name="connsiteY7" fmla="*/ 564542 h 1511192"/>
                <a:gd name="connsiteX8" fmla="*/ 5406887 w 5406887"/>
                <a:gd name="connsiteY8" fmla="*/ 0 h 1511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06887" h="1511192">
                  <a:moveTo>
                    <a:pt x="0" y="1160890"/>
                  </a:moveTo>
                  <a:cubicBezTo>
                    <a:pt x="168303" y="1341119"/>
                    <a:pt x="336606" y="1521349"/>
                    <a:pt x="485030" y="1510747"/>
                  </a:cubicBezTo>
                  <a:cubicBezTo>
                    <a:pt x="633454" y="1500145"/>
                    <a:pt x="714292" y="1174142"/>
                    <a:pt x="890546" y="1097280"/>
                  </a:cubicBezTo>
                  <a:cubicBezTo>
                    <a:pt x="1066800" y="1020418"/>
                    <a:pt x="1300038" y="1110532"/>
                    <a:pt x="1542553" y="1049572"/>
                  </a:cubicBezTo>
                  <a:cubicBezTo>
                    <a:pt x="1785068" y="988612"/>
                    <a:pt x="2055412" y="714292"/>
                    <a:pt x="2345635" y="731520"/>
                  </a:cubicBezTo>
                  <a:cubicBezTo>
                    <a:pt x="2635858" y="748748"/>
                    <a:pt x="2992341" y="1164866"/>
                    <a:pt x="3283889" y="1152939"/>
                  </a:cubicBezTo>
                  <a:cubicBezTo>
                    <a:pt x="3575437" y="1141012"/>
                    <a:pt x="3837830" y="758024"/>
                    <a:pt x="4094922" y="659958"/>
                  </a:cubicBezTo>
                  <a:cubicBezTo>
                    <a:pt x="4352014" y="561892"/>
                    <a:pt x="4607781" y="674535"/>
                    <a:pt x="4826442" y="564542"/>
                  </a:cubicBezTo>
                  <a:cubicBezTo>
                    <a:pt x="5045103" y="454549"/>
                    <a:pt x="5294244" y="41082"/>
                    <a:pt x="5406887" y="0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7" name="矩形 36"/>
          <p:cNvSpPr/>
          <p:nvPr/>
        </p:nvSpPr>
        <p:spPr>
          <a:xfrm>
            <a:off x="4294064" y="11261"/>
            <a:ext cx="4206346" cy="914400"/>
          </a:xfrm>
          <a:prstGeom prst="rect">
            <a:avLst/>
          </a:prstGeom>
          <a:solidFill>
            <a:srgbClr val="92D05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8469741" y="7001"/>
            <a:ext cx="3747770" cy="906145"/>
          </a:xfrm>
          <a:prstGeom prst="rect">
            <a:avLst/>
          </a:prstGeom>
          <a:solidFill>
            <a:srgbClr val="00B0F0">
              <a:alpha val="64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矩形 50"/>
          <p:cNvSpPr/>
          <p:nvPr/>
        </p:nvSpPr>
        <p:spPr>
          <a:xfrm>
            <a:off x="5274" y="-2858"/>
            <a:ext cx="4288790" cy="914400"/>
          </a:xfrm>
          <a:prstGeom prst="rect">
            <a:avLst/>
          </a:prstGeom>
          <a:solidFill>
            <a:srgbClr val="92D05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1285712" y="-11282"/>
            <a:ext cx="12452351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教材分析   </a:t>
            </a:r>
            <a:r>
              <a:rPr lang="en-US" altLang="zh-CN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          </a:t>
            </a:r>
            <a:r>
              <a:rPr lang="zh-CN" altLang="en-US" sz="3200" dirty="0">
                <a:latin typeface="华文楷体" panose="02010600040101010101" pitchFamily="2" charset="-122"/>
                <a:ea typeface="华文楷体" panose="02010600040101010101" pitchFamily="2" charset="-122"/>
              </a:rPr>
              <a:t>单元教学目标   </a:t>
            </a:r>
            <a:r>
              <a:rPr lang="en-US" altLang="zh-CN" sz="32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 </a:t>
            </a:r>
            <a:r>
              <a:rPr lang="zh-CN" altLang="en-US" sz="32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32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</a:t>
            </a:r>
            <a:r>
              <a:rPr lang="zh-CN" altLang="en-US" sz="3200" dirty="0">
                <a:latin typeface="华文楷体" panose="02010600040101010101" pitchFamily="2" charset="-122"/>
                <a:ea typeface="华文楷体" panose="02010600040101010101" pitchFamily="2" charset="-122"/>
              </a:rPr>
              <a:t>单元大任务  </a:t>
            </a:r>
            <a:endParaRPr lang="en-US" altLang="zh-CN" sz="32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t="9320" b="3172"/>
          <a:stretch>
            <a:fillRect/>
          </a:stretch>
        </p:blipFill>
        <p:spPr>
          <a:xfrm>
            <a:off x="2074746" y="875479"/>
            <a:ext cx="8226657" cy="600130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099685" y="5330825"/>
            <a:ext cx="98742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latin typeface="Times New Roman" panose="02020603050405020304" pitchFamily="18" charset="0"/>
              </a:rPr>
              <a:t>图文简介图</a:t>
            </a:r>
            <a:endParaRPr lang="zh-CN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-4593" y="4889014"/>
            <a:ext cx="2002292" cy="1968986"/>
            <a:chOff x="-10868" y="5152256"/>
            <a:chExt cx="1734597" cy="1705744"/>
          </a:xfrm>
        </p:grpSpPr>
        <p:sp>
          <p:nvSpPr>
            <p:cNvPr id="32" name="任意多边形: 形状 31"/>
            <p:cNvSpPr/>
            <p:nvPr/>
          </p:nvSpPr>
          <p:spPr>
            <a:xfrm>
              <a:off x="-6889" y="5152256"/>
              <a:ext cx="1730618" cy="170574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4599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0" name="任意多边形: 形状 29"/>
            <p:cNvSpPr/>
            <p:nvPr/>
          </p:nvSpPr>
          <p:spPr>
            <a:xfrm>
              <a:off x="-6888" y="5399159"/>
              <a:ext cx="1477879" cy="1458841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94C8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8" name="任意多边形: 形状 27"/>
            <p:cNvSpPr/>
            <p:nvPr/>
          </p:nvSpPr>
          <p:spPr>
            <a:xfrm>
              <a:off x="-10868" y="5632016"/>
              <a:ext cx="1117799" cy="122598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B3D9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892165" y="505399"/>
            <a:ext cx="2382020" cy="1122487"/>
            <a:chOff x="5625594" y="615502"/>
            <a:chExt cx="2382020" cy="1122487"/>
          </a:xfrm>
        </p:grpSpPr>
        <p:sp>
          <p:nvSpPr>
            <p:cNvPr id="11" name="文本框 10"/>
            <p:cNvSpPr txBox="1"/>
            <p:nvPr/>
          </p:nvSpPr>
          <p:spPr>
            <a:xfrm>
              <a:off x="5625594" y="615502"/>
              <a:ext cx="2381385" cy="92333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5400" spc="600" dirty="0">
                  <a:solidFill>
                    <a:srgbClr val="459982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目录</a:t>
              </a:r>
              <a:endParaRPr lang="zh-CN" altLang="en-US" sz="5400" spc="600" dirty="0">
                <a:solidFill>
                  <a:srgbClr val="459982"/>
                </a:solidFill>
                <a:latin typeface="华文行楷" panose="02010800040101010101" pitchFamily="2" charset="-122"/>
                <a:ea typeface="华文行楷" panose="02010800040101010101" pitchFamily="2" charset="-122"/>
              </a:endParaRP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5636901" y="1368657"/>
              <a:ext cx="23707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pc="300" dirty="0">
                  <a:solidFill>
                    <a:srgbClr val="94C8A2"/>
                  </a:solidFill>
                  <a:latin typeface="锐字真言体免费商用" panose="02010600030101010101" pitchFamily="2" charset="-122"/>
                  <a:ea typeface="锐字真言体免费商用" panose="02010600030101010101" pitchFamily="2" charset="-122"/>
                </a:rPr>
                <a:t>contents</a:t>
              </a:r>
              <a:endParaRPr lang="en-US" altLang="zh-CN" spc="300" dirty="0">
                <a:solidFill>
                  <a:srgbClr val="94C8A2"/>
                </a:solidFill>
                <a:latin typeface="锐字真言体免费商用" panose="02010600030101010101" pitchFamily="2" charset="-122"/>
                <a:ea typeface="锐字真言体免费商用" panose="02010600030101010101" pitchFamily="2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9664570" y="5866788"/>
            <a:ext cx="2527430" cy="1190732"/>
            <a:chOff x="9144000" y="5343181"/>
            <a:chExt cx="3062689" cy="1542361"/>
          </a:xfrm>
        </p:grpSpPr>
        <p:sp>
          <p:nvSpPr>
            <p:cNvPr id="4" name="任意多边形: 形状 3"/>
            <p:cNvSpPr/>
            <p:nvPr/>
          </p:nvSpPr>
          <p:spPr>
            <a:xfrm>
              <a:off x="9144000" y="5343181"/>
              <a:ext cx="3062689" cy="1542361"/>
            </a:xfrm>
            <a:custGeom>
              <a:avLst/>
              <a:gdLst>
                <a:gd name="connsiteX0" fmla="*/ 0 w 3062689"/>
                <a:gd name="connsiteY0" fmla="*/ 1542361 h 1542361"/>
                <a:gd name="connsiteX1" fmla="*/ 727113 w 3062689"/>
                <a:gd name="connsiteY1" fmla="*/ 837282 h 1542361"/>
                <a:gd name="connsiteX2" fmla="*/ 1685581 w 3062689"/>
                <a:gd name="connsiteY2" fmla="*/ 1002535 h 1542361"/>
                <a:gd name="connsiteX3" fmla="*/ 2291508 w 3062689"/>
                <a:gd name="connsiteY3" fmla="*/ 242371 h 1542361"/>
                <a:gd name="connsiteX4" fmla="*/ 2930487 w 3062689"/>
                <a:gd name="connsiteY4" fmla="*/ 286438 h 1542361"/>
                <a:gd name="connsiteX5" fmla="*/ 3062689 w 3062689"/>
                <a:gd name="connsiteY5" fmla="*/ 0 h 1542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62689" h="1542361">
                  <a:moveTo>
                    <a:pt x="0" y="1542361"/>
                  </a:moveTo>
                  <a:cubicBezTo>
                    <a:pt x="223091" y="1234807"/>
                    <a:pt x="446183" y="927253"/>
                    <a:pt x="727113" y="837282"/>
                  </a:cubicBezTo>
                  <a:cubicBezTo>
                    <a:pt x="1008043" y="747311"/>
                    <a:pt x="1424849" y="1101687"/>
                    <a:pt x="1685581" y="1002535"/>
                  </a:cubicBezTo>
                  <a:cubicBezTo>
                    <a:pt x="1946313" y="903383"/>
                    <a:pt x="2084024" y="361720"/>
                    <a:pt x="2291508" y="242371"/>
                  </a:cubicBezTo>
                  <a:cubicBezTo>
                    <a:pt x="2498992" y="123022"/>
                    <a:pt x="2801957" y="326833"/>
                    <a:pt x="2930487" y="286438"/>
                  </a:cubicBezTo>
                  <a:cubicBezTo>
                    <a:pt x="3059017" y="246043"/>
                    <a:pt x="2959865" y="71610"/>
                    <a:pt x="3062689" y="0"/>
                  </a:cubicBezTo>
                </a:path>
              </a:pathLst>
            </a:custGeom>
            <a:noFill/>
            <a:ln>
              <a:solidFill>
                <a:srgbClr val="94C8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任意多边形: 形状 8"/>
            <p:cNvSpPr/>
            <p:nvPr/>
          </p:nvSpPr>
          <p:spPr>
            <a:xfrm>
              <a:off x="9633098" y="5998814"/>
              <a:ext cx="2569263" cy="869819"/>
            </a:xfrm>
            <a:custGeom>
              <a:avLst/>
              <a:gdLst>
                <a:gd name="connsiteX0" fmla="*/ 0 w 2569263"/>
                <a:gd name="connsiteY0" fmla="*/ 869819 h 869819"/>
                <a:gd name="connsiteX1" fmla="*/ 988828 w 2569263"/>
                <a:gd name="connsiteY1" fmla="*/ 3265 h 869819"/>
                <a:gd name="connsiteX2" fmla="*/ 2046767 w 2569263"/>
                <a:gd name="connsiteY2" fmla="*/ 566791 h 869819"/>
                <a:gd name="connsiteX3" fmla="*/ 2472069 w 2569263"/>
                <a:gd name="connsiteY3" fmla="*/ 380721 h 869819"/>
                <a:gd name="connsiteX4" fmla="*/ 2557130 w 2569263"/>
                <a:gd name="connsiteY4" fmla="*/ 433884 h 869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69263" h="869819">
                  <a:moveTo>
                    <a:pt x="0" y="869819"/>
                  </a:moveTo>
                  <a:cubicBezTo>
                    <a:pt x="323850" y="461794"/>
                    <a:pt x="647700" y="53770"/>
                    <a:pt x="988828" y="3265"/>
                  </a:cubicBezTo>
                  <a:cubicBezTo>
                    <a:pt x="1329956" y="-47240"/>
                    <a:pt x="1799560" y="503882"/>
                    <a:pt x="2046767" y="566791"/>
                  </a:cubicBezTo>
                  <a:cubicBezTo>
                    <a:pt x="2293974" y="629700"/>
                    <a:pt x="2387009" y="402872"/>
                    <a:pt x="2472069" y="380721"/>
                  </a:cubicBezTo>
                  <a:cubicBezTo>
                    <a:pt x="2557129" y="358570"/>
                    <a:pt x="2589028" y="389582"/>
                    <a:pt x="2557130" y="433884"/>
                  </a:cubicBezTo>
                </a:path>
              </a:pathLst>
            </a:custGeom>
            <a:noFill/>
            <a:ln>
              <a:solidFill>
                <a:srgbClr val="B3D9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>
            <a:xfrm rot="21069624">
              <a:off x="9206262" y="6379432"/>
              <a:ext cx="2994678" cy="249958"/>
            </a:xfrm>
            <a:custGeom>
              <a:avLst/>
              <a:gdLst>
                <a:gd name="connsiteX0" fmla="*/ 0 w 3264196"/>
                <a:gd name="connsiteY0" fmla="*/ 249958 h 249958"/>
                <a:gd name="connsiteX1" fmla="*/ 1137684 w 3264196"/>
                <a:gd name="connsiteY1" fmla="*/ 93 h 249958"/>
                <a:gd name="connsiteX2" fmla="*/ 1967024 w 3264196"/>
                <a:gd name="connsiteY2" fmla="*/ 218061 h 249958"/>
                <a:gd name="connsiteX3" fmla="*/ 2450805 w 3264196"/>
                <a:gd name="connsiteY3" fmla="*/ 93 h 249958"/>
                <a:gd name="connsiteX4" fmla="*/ 2806996 w 3264196"/>
                <a:gd name="connsiteY4" fmla="*/ 202112 h 249958"/>
                <a:gd name="connsiteX5" fmla="*/ 3009014 w 3264196"/>
                <a:gd name="connsiteY5" fmla="*/ 164898 h 249958"/>
                <a:gd name="connsiteX6" fmla="*/ 3195084 w 3264196"/>
                <a:gd name="connsiteY6" fmla="*/ 175530 h 249958"/>
                <a:gd name="connsiteX7" fmla="*/ 3264196 w 3264196"/>
                <a:gd name="connsiteY7" fmla="*/ 154265 h 249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4196" h="249958">
                  <a:moveTo>
                    <a:pt x="0" y="249958"/>
                  </a:moveTo>
                  <a:cubicBezTo>
                    <a:pt x="404923" y="127683"/>
                    <a:pt x="809847" y="5409"/>
                    <a:pt x="1137684" y="93"/>
                  </a:cubicBezTo>
                  <a:cubicBezTo>
                    <a:pt x="1465521" y="-5223"/>
                    <a:pt x="1748171" y="218061"/>
                    <a:pt x="1967024" y="218061"/>
                  </a:cubicBezTo>
                  <a:cubicBezTo>
                    <a:pt x="2185877" y="218061"/>
                    <a:pt x="2310810" y="2751"/>
                    <a:pt x="2450805" y="93"/>
                  </a:cubicBezTo>
                  <a:cubicBezTo>
                    <a:pt x="2590800" y="-2565"/>
                    <a:pt x="2713961" y="174644"/>
                    <a:pt x="2806996" y="202112"/>
                  </a:cubicBezTo>
                  <a:cubicBezTo>
                    <a:pt x="2900031" y="229579"/>
                    <a:pt x="2944333" y="169328"/>
                    <a:pt x="3009014" y="164898"/>
                  </a:cubicBezTo>
                  <a:cubicBezTo>
                    <a:pt x="3073695" y="160468"/>
                    <a:pt x="3152554" y="177302"/>
                    <a:pt x="3195084" y="175530"/>
                  </a:cubicBezTo>
                  <a:cubicBezTo>
                    <a:pt x="3237614" y="173758"/>
                    <a:pt x="3239387" y="132114"/>
                    <a:pt x="3264196" y="154265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24" name="文本框 23"/>
          <p:cNvSpPr txBox="1"/>
          <p:nvPr/>
        </p:nvSpPr>
        <p:spPr>
          <a:xfrm>
            <a:off x="2440940" y="1822450"/>
            <a:ext cx="45637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spc="600" dirty="0">
                <a:solidFill>
                  <a:srgbClr val="459982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01.  </a:t>
            </a:r>
            <a:r>
              <a:rPr lang="zh-CN" altLang="en-US" sz="3600" spc="600" dirty="0">
                <a:solidFill>
                  <a:srgbClr val="459982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单元整体规划</a:t>
            </a:r>
            <a:endParaRPr lang="zh-CN" altLang="en-US" sz="3600" spc="600" dirty="0">
              <a:solidFill>
                <a:srgbClr val="459982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2334895" y="4671695"/>
            <a:ext cx="46697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 spc="600">
                <a:solidFill>
                  <a:srgbClr val="459982"/>
                </a:solidFill>
                <a:latin typeface="华文行楷" panose="02010800040101010101" pitchFamily="2" charset="-122"/>
                <a:ea typeface="华文行楷" panose="02010800040101010101" pitchFamily="2" charset="-122"/>
              </a:defRPr>
            </a:lvl1pPr>
          </a:lstStyle>
          <a:p>
            <a:r>
              <a:rPr lang="en-US" altLang="zh-CN" dirty="0"/>
              <a:t>02.  </a:t>
            </a:r>
            <a:r>
              <a:rPr lang="zh-CN" altLang="en-US" dirty="0"/>
              <a:t>学习活动设计</a:t>
            </a:r>
            <a:endParaRPr lang="zh-CN" altLang="en-US" dirty="0"/>
          </a:p>
        </p:txBody>
      </p:sp>
      <p:grpSp>
        <p:nvGrpSpPr>
          <p:cNvPr id="38" name="组合 37"/>
          <p:cNvGrpSpPr/>
          <p:nvPr/>
        </p:nvGrpSpPr>
        <p:grpSpPr>
          <a:xfrm>
            <a:off x="-1" y="-304754"/>
            <a:ext cx="5486757" cy="2359023"/>
            <a:chOff x="-1" y="-304754"/>
            <a:chExt cx="5486757" cy="2359023"/>
          </a:xfrm>
        </p:grpSpPr>
        <p:grpSp>
          <p:nvGrpSpPr>
            <p:cNvPr id="39" name="组合 38"/>
            <p:cNvGrpSpPr/>
            <p:nvPr/>
          </p:nvGrpSpPr>
          <p:grpSpPr>
            <a:xfrm>
              <a:off x="-1" y="-304754"/>
              <a:ext cx="5486757" cy="2359023"/>
              <a:chOff x="0" y="-361226"/>
              <a:chExt cx="6269405" cy="2640964"/>
            </a:xfrm>
          </p:grpSpPr>
          <p:sp>
            <p:nvSpPr>
              <p:cNvPr id="41" name="任意多边形: 形状 40"/>
              <p:cNvSpPr/>
              <p:nvPr/>
            </p:nvSpPr>
            <p:spPr>
              <a:xfrm rot="19250020" flipH="1">
                <a:off x="105490" y="-361226"/>
                <a:ext cx="6163915" cy="2526891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94C8A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任意多边形: 形状 41"/>
              <p:cNvSpPr/>
              <p:nvPr/>
            </p:nvSpPr>
            <p:spPr>
              <a:xfrm>
                <a:off x="0" y="-23740"/>
                <a:ext cx="5761973" cy="2303478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B3D9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0" name="任意多边形: 形状 39"/>
            <p:cNvSpPr/>
            <p:nvPr/>
          </p:nvSpPr>
          <p:spPr>
            <a:xfrm>
              <a:off x="7951" y="15903"/>
              <a:ext cx="5406887" cy="1511192"/>
            </a:xfrm>
            <a:custGeom>
              <a:avLst/>
              <a:gdLst>
                <a:gd name="connsiteX0" fmla="*/ 0 w 5406887"/>
                <a:gd name="connsiteY0" fmla="*/ 1160890 h 1511192"/>
                <a:gd name="connsiteX1" fmla="*/ 485030 w 5406887"/>
                <a:gd name="connsiteY1" fmla="*/ 1510747 h 1511192"/>
                <a:gd name="connsiteX2" fmla="*/ 890546 w 5406887"/>
                <a:gd name="connsiteY2" fmla="*/ 1097280 h 1511192"/>
                <a:gd name="connsiteX3" fmla="*/ 1542553 w 5406887"/>
                <a:gd name="connsiteY3" fmla="*/ 1049572 h 1511192"/>
                <a:gd name="connsiteX4" fmla="*/ 2345635 w 5406887"/>
                <a:gd name="connsiteY4" fmla="*/ 731520 h 1511192"/>
                <a:gd name="connsiteX5" fmla="*/ 3283889 w 5406887"/>
                <a:gd name="connsiteY5" fmla="*/ 1152939 h 1511192"/>
                <a:gd name="connsiteX6" fmla="*/ 4094922 w 5406887"/>
                <a:gd name="connsiteY6" fmla="*/ 659958 h 1511192"/>
                <a:gd name="connsiteX7" fmla="*/ 4826442 w 5406887"/>
                <a:gd name="connsiteY7" fmla="*/ 564542 h 1511192"/>
                <a:gd name="connsiteX8" fmla="*/ 5406887 w 5406887"/>
                <a:gd name="connsiteY8" fmla="*/ 0 h 1511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06887" h="1511192">
                  <a:moveTo>
                    <a:pt x="0" y="1160890"/>
                  </a:moveTo>
                  <a:cubicBezTo>
                    <a:pt x="168303" y="1341119"/>
                    <a:pt x="336606" y="1521349"/>
                    <a:pt x="485030" y="1510747"/>
                  </a:cubicBezTo>
                  <a:cubicBezTo>
                    <a:pt x="633454" y="1500145"/>
                    <a:pt x="714292" y="1174142"/>
                    <a:pt x="890546" y="1097280"/>
                  </a:cubicBezTo>
                  <a:cubicBezTo>
                    <a:pt x="1066800" y="1020418"/>
                    <a:pt x="1300038" y="1110532"/>
                    <a:pt x="1542553" y="1049572"/>
                  </a:cubicBezTo>
                  <a:cubicBezTo>
                    <a:pt x="1785068" y="988612"/>
                    <a:pt x="2055412" y="714292"/>
                    <a:pt x="2345635" y="731520"/>
                  </a:cubicBezTo>
                  <a:cubicBezTo>
                    <a:pt x="2635858" y="748748"/>
                    <a:pt x="2992341" y="1164866"/>
                    <a:pt x="3283889" y="1152939"/>
                  </a:cubicBezTo>
                  <a:cubicBezTo>
                    <a:pt x="3575437" y="1141012"/>
                    <a:pt x="3837830" y="758024"/>
                    <a:pt x="4094922" y="659958"/>
                  </a:cubicBezTo>
                  <a:cubicBezTo>
                    <a:pt x="4352014" y="561892"/>
                    <a:pt x="4607781" y="674535"/>
                    <a:pt x="4826442" y="564542"/>
                  </a:cubicBezTo>
                  <a:cubicBezTo>
                    <a:pt x="5045103" y="454549"/>
                    <a:pt x="5294244" y="41082"/>
                    <a:pt x="5406887" y="0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图片 8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1285875" y="2195830"/>
            <a:ext cx="1588135" cy="228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文本框 15"/>
          <p:cNvSpPr txBox="1"/>
          <p:nvPr>
            <p:custDataLst>
              <p:tags r:id="rId2"/>
            </p:custDataLst>
          </p:nvPr>
        </p:nvSpPr>
        <p:spPr>
          <a:xfrm>
            <a:off x="7891145" y="863600"/>
            <a:ext cx="216408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spc="600" dirty="0">
                <a:solidFill>
                  <a:srgbClr val="459982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教材分析</a:t>
            </a:r>
            <a:endParaRPr lang="zh-CN" altLang="en-US" sz="2800" spc="600" dirty="0">
              <a:solidFill>
                <a:srgbClr val="459982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grpSp>
        <p:nvGrpSpPr>
          <p:cNvPr id="25" name="组合 24"/>
          <p:cNvGrpSpPr/>
          <p:nvPr>
            <p:custDataLst>
              <p:tags r:id="rId3"/>
            </p:custDataLst>
          </p:nvPr>
        </p:nvGrpSpPr>
        <p:grpSpPr>
          <a:xfrm>
            <a:off x="7180580" y="1022350"/>
            <a:ext cx="729615" cy="523240"/>
            <a:chOff x="11828" y="1883"/>
            <a:chExt cx="1149" cy="824"/>
          </a:xfrm>
        </p:grpSpPr>
        <p:grpSp>
          <p:nvGrpSpPr>
            <p:cNvPr id="6" name="组合 5"/>
            <p:cNvGrpSpPr/>
            <p:nvPr>
              <p:custDataLst>
                <p:tags r:id="rId4"/>
              </p:custDataLst>
            </p:nvPr>
          </p:nvGrpSpPr>
          <p:grpSpPr>
            <a:xfrm rot="13500000">
              <a:off x="11931" y="1780"/>
              <a:ext cx="784" cy="991"/>
              <a:chOff x="4288302" y="4378713"/>
              <a:chExt cx="981706" cy="981706"/>
            </a:xfrm>
          </p:grpSpPr>
          <p:sp>
            <p:nvSpPr>
              <p:cNvPr id="7" name="矩形: 圆角 38"/>
              <p:cNvSpPr/>
              <p:nvPr>
                <p:custDataLst>
                  <p:tags r:id="rId5"/>
                </p:custDataLst>
              </p:nvPr>
            </p:nvSpPr>
            <p:spPr>
              <a:xfrm rot="2693912">
                <a:off x="4288302" y="4378713"/>
                <a:ext cx="981706" cy="981706"/>
              </a:xfrm>
              <a:prstGeom prst="roundRect">
                <a:avLst/>
              </a:prstGeom>
              <a:solidFill>
                <a:srgbClr val="B3D9D3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94C8A2"/>
                  </a:solidFill>
                  <a:latin typeface="思源黑体 Normal" panose="020B0400000000000000" pitchFamily="34" charset="-122"/>
                  <a:ea typeface="思源黑体 Normal" panose="020B0400000000000000" pitchFamily="34" charset="-122"/>
                </a:endParaRPr>
              </a:p>
            </p:txBody>
          </p:sp>
          <p:sp>
            <p:nvSpPr>
              <p:cNvPr id="8" name="矩形: 圆角 39"/>
              <p:cNvSpPr/>
              <p:nvPr>
                <p:custDataLst>
                  <p:tags r:id="rId6"/>
                </p:custDataLst>
              </p:nvPr>
            </p:nvSpPr>
            <p:spPr>
              <a:xfrm rot="2693912">
                <a:off x="4360622" y="4451033"/>
                <a:ext cx="837066" cy="837066"/>
              </a:xfrm>
              <a:prstGeom prst="round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94C8A2"/>
                  </a:solidFill>
                  <a:latin typeface="思源黑体 Normal" panose="020B0400000000000000" pitchFamily="34" charset="-122"/>
                  <a:ea typeface="思源黑体 Normal" panose="020B0400000000000000" pitchFamily="34" charset="-122"/>
                </a:endParaRPr>
              </a:p>
            </p:txBody>
          </p:sp>
        </p:grpSp>
        <p:sp>
          <p:nvSpPr>
            <p:cNvPr id="23" name="文本框 22"/>
            <p:cNvSpPr txBox="1"/>
            <p:nvPr>
              <p:custDataLst>
                <p:tags r:id="rId7"/>
              </p:custDataLst>
            </p:nvPr>
          </p:nvSpPr>
          <p:spPr>
            <a:xfrm>
              <a:off x="12087" y="1885"/>
              <a:ext cx="89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spc="600" dirty="0">
                  <a:solidFill>
                    <a:srgbClr val="459982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1</a:t>
              </a:r>
              <a:endParaRPr lang="en-US" altLang="zh-CN"/>
            </a:p>
          </p:txBody>
        </p:sp>
      </p:grpSp>
      <p:grpSp>
        <p:nvGrpSpPr>
          <p:cNvPr id="26" name="组合 25"/>
          <p:cNvGrpSpPr/>
          <p:nvPr>
            <p:custDataLst>
              <p:tags r:id="rId8"/>
            </p:custDataLst>
          </p:nvPr>
        </p:nvGrpSpPr>
        <p:grpSpPr>
          <a:xfrm>
            <a:off x="7192010" y="1845945"/>
            <a:ext cx="730250" cy="522605"/>
            <a:chOff x="11828" y="1884"/>
            <a:chExt cx="1150" cy="823"/>
          </a:xfrm>
        </p:grpSpPr>
        <p:grpSp>
          <p:nvGrpSpPr>
            <p:cNvPr id="29" name="组合 28"/>
            <p:cNvGrpSpPr/>
            <p:nvPr>
              <p:custDataLst>
                <p:tags r:id="rId9"/>
              </p:custDataLst>
            </p:nvPr>
          </p:nvGrpSpPr>
          <p:grpSpPr>
            <a:xfrm rot="13500000">
              <a:off x="11931" y="1780"/>
              <a:ext cx="784" cy="991"/>
              <a:chOff x="4288302" y="4378713"/>
              <a:chExt cx="981706" cy="981706"/>
            </a:xfrm>
          </p:grpSpPr>
          <p:sp>
            <p:nvSpPr>
              <p:cNvPr id="31" name="矩形: 圆角 38"/>
              <p:cNvSpPr/>
              <p:nvPr>
                <p:custDataLst>
                  <p:tags r:id="rId10"/>
                </p:custDataLst>
              </p:nvPr>
            </p:nvSpPr>
            <p:spPr>
              <a:xfrm rot="2693912">
                <a:off x="4288302" y="4378713"/>
                <a:ext cx="981706" cy="981706"/>
              </a:xfrm>
              <a:prstGeom prst="roundRect">
                <a:avLst/>
              </a:prstGeom>
              <a:solidFill>
                <a:srgbClr val="B3D9D3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94C8A2"/>
                  </a:solidFill>
                  <a:latin typeface="思源黑体 Normal" panose="020B0400000000000000" pitchFamily="34" charset="-122"/>
                  <a:ea typeface="思源黑体 Normal" panose="020B0400000000000000" pitchFamily="34" charset="-122"/>
                </a:endParaRPr>
              </a:p>
            </p:txBody>
          </p:sp>
          <p:sp>
            <p:nvSpPr>
              <p:cNvPr id="34" name="矩形: 圆角 39"/>
              <p:cNvSpPr/>
              <p:nvPr>
                <p:custDataLst>
                  <p:tags r:id="rId11"/>
                </p:custDataLst>
              </p:nvPr>
            </p:nvSpPr>
            <p:spPr>
              <a:xfrm rot="2693912">
                <a:off x="4360622" y="4451033"/>
                <a:ext cx="837066" cy="837066"/>
              </a:xfrm>
              <a:prstGeom prst="round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94C8A2"/>
                  </a:solidFill>
                  <a:latin typeface="思源黑体 Normal" panose="020B0400000000000000" pitchFamily="34" charset="-122"/>
                  <a:ea typeface="思源黑体 Normal" panose="020B0400000000000000" pitchFamily="34" charset="-122"/>
                </a:endParaRPr>
              </a:p>
            </p:txBody>
          </p:sp>
        </p:grpSp>
        <p:sp>
          <p:nvSpPr>
            <p:cNvPr id="35" name="文本框 34"/>
            <p:cNvSpPr txBox="1"/>
            <p:nvPr>
              <p:custDataLst>
                <p:tags r:id="rId12"/>
              </p:custDataLst>
            </p:nvPr>
          </p:nvSpPr>
          <p:spPr>
            <a:xfrm>
              <a:off x="12087" y="1885"/>
              <a:ext cx="89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spc="600" dirty="0">
                  <a:solidFill>
                    <a:srgbClr val="459982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2</a:t>
              </a:r>
              <a:endParaRPr lang="en-US" altLang="zh-CN" sz="2800" spc="600" dirty="0">
                <a:solidFill>
                  <a:srgbClr val="459982"/>
                </a:solidFill>
                <a:latin typeface="华文行楷" panose="02010800040101010101" pitchFamily="2" charset="-122"/>
                <a:ea typeface="华文行楷" panose="02010800040101010101" pitchFamily="2" charset="-122"/>
              </a:endParaRPr>
            </a:p>
          </p:txBody>
        </p:sp>
      </p:grpSp>
      <p:grpSp>
        <p:nvGrpSpPr>
          <p:cNvPr id="46" name="组合 45"/>
          <p:cNvGrpSpPr/>
          <p:nvPr>
            <p:custDataLst>
              <p:tags r:id="rId13"/>
            </p:custDataLst>
          </p:nvPr>
        </p:nvGrpSpPr>
        <p:grpSpPr>
          <a:xfrm>
            <a:off x="7180580" y="2698750"/>
            <a:ext cx="730250" cy="522605"/>
            <a:chOff x="11828" y="1884"/>
            <a:chExt cx="1150" cy="823"/>
          </a:xfrm>
        </p:grpSpPr>
        <p:grpSp>
          <p:nvGrpSpPr>
            <p:cNvPr id="47" name="组合 46"/>
            <p:cNvGrpSpPr/>
            <p:nvPr>
              <p:custDataLst>
                <p:tags r:id="rId14"/>
              </p:custDataLst>
            </p:nvPr>
          </p:nvGrpSpPr>
          <p:grpSpPr>
            <a:xfrm rot="13500000">
              <a:off x="11931" y="1780"/>
              <a:ext cx="784" cy="991"/>
              <a:chOff x="4288302" y="4378713"/>
              <a:chExt cx="981706" cy="981706"/>
            </a:xfrm>
          </p:grpSpPr>
          <p:sp>
            <p:nvSpPr>
              <p:cNvPr id="48" name="矩形: 圆角 38"/>
              <p:cNvSpPr/>
              <p:nvPr>
                <p:custDataLst>
                  <p:tags r:id="rId15"/>
                </p:custDataLst>
              </p:nvPr>
            </p:nvSpPr>
            <p:spPr>
              <a:xfrm rot="2693912">
                <a:off x="4288302" y="4378713"/>
                <a:ext cx="981706" cy="981706"/>
              </a:xfrm>
              <a:prstGeom prst="roundRect">
                <a:avLst/>
              </a:prstGeom>
              <a:solidFill>
                <a:srgbClr val="B3D9D3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94C8A2"/>
                  </a:solidFill>
                  <a:latin typeface="思源黑体 Normal" panose="020B0400000000000000" pitchFamily="34" charset="-122"/>
                  <a:ea typeface="思源黑体 Normal" panose="020B0400000000000000" pitchFamily="34" charset="-122"/>
                </a:endParaRPr>
              </a:p>
            </p:txBody>
          </p:sp>
          <p:sp>
            <p:nvSpPr>
              <p:cNvPr id="49" name="矩形: 圆角 39"/>
              <p:cNvSpPr/>
              <p:nvPr>
                <p:custDataLst>
                  <p:tags r:id="rId16"/>
                </p:custDataLst>
              </p:nvPr>
            </p:nvSpPr>
            <p:spPr>
              <a:xfrm rot="2693912">
                <a:off x="4360622" y="4451033"/>
                <a:ext cx="837066" cy="837066"/>
              </a:xfrm>
              <a:prstGeom prst="round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94C8A2"/>
                  </a:solidFill>
                  <a:latin typeface="思源黑体 Normal" panose="020B0400000000000000" pitchFamily="34" charset="-122"/>
                  <a:ea typeface="思源黑体 Normal" panose="020B0400000000000000" pitchFamily="34" charset="-122"/>
                </a:endParaRPr>
              </a:p>
            </p:txBody>
          </p:sp>
        </p:grpSp>
        <p:sp>
          <p:nvSpPr>
            <p:cNvPr id="50" name="文本框 49"/>
            <p:cNvSpPr txBox="1"/>
            <p:nvPr>
              <p:custDataLst>
                <p:tags r:id="rId17"/>
              </p:custDataLst>
            </p:nvPr>
          </p:nvSpPr>
          <p:spPr>
            <a:xfrm>
              <a:off x="12087" y="1885"/>
              <a:ext cx="89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spc="600" dirty="0">
                  <a:solidFill>
                    <a:srgbClr val="459982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3</a:t>
              </a:r>
              <a:endParaRPr lang="en-US" altLang="zh-CN" sz="2800" spc="600" dirty="0">
                <a:solidFill>
                  <a:srgbClr val="459982"/>
                </a:solidFill>
                <a:latin typeface="华文行楷" panose="02010800040101010101" pitchFamily="2" charset="-122"/>
                <a:ea typeface="华文行楷" panose="02010800040101010101" pitchFamily="2" charset="-122"/>
              </a:endParaRPr>
            </a:p>
          </p:txBody>
        </p:sp>
      </p:grpSp>
      <p:sp>
        <p:nvSpPr>
          <p:cNvPr id="58" name="文本框 57"/>
          <p:cNvSpPr txBox="1"/>
          <p:nvPr>
            <p:custDataLst>
              <p:tags r:id="rId18"/>
            </p:custDataLst>
          </p:nvPr>
        </p:nvSpPr>
        <p:spPr>
          <a:xfrm>
            <a:off x="7939405" y="2571750"/>
            <a:ext cx="2727325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spc="600" dirty="0">
                <a:solidFill>
                  <a:srgbClr val="459982"/>
                </a:solidFill>
                <a:latin typeface="华文行楷" panose="02010800040101010101" pitchFamily="2" charset="-122"/>
                <a:ea typeface="华文行楷" panose="02010800040101010101" pitchFamily="2" charset="-122"/>
                <a:sym typeface="+mn-ea"/>
              </a:rPr>
              <a:t>单元大任务</a:t>
            </a:r>
            <a:endParaRPr lang="zh-CN" altLang="en-US" sz="2800" spc="600" dirty="0">
              <a:solidFill>
                <a:srgbClr val="459982"/>
              </a:solidFill>
              <a:latin typeface="华文行楷" panose="02010800040101010101" pitchFamily="2" charset="-122"/>
              <a:ea typeface="华文行楷" panose="02010800040101010101" pitchFamily="2" charset="-122"/>
              <a:sym typeface="+mn-ea"/>
            </a:endParaRPr>
          </a:p>
        </p:txBody>
      </p:sp>
      <p:sp>
        <p:nvSpPr>
          <p:cNvPr id="59" name="文本框 58"/>
          <p:cNvSpPr txBox="1"/>
          <p:nvPr>
            <p:custDataLst>
              <p:tags r:id="rId19"/>
            </p:custDataLst>
          </p:nvPr>
        </p:nvSpPr>
        <p:spPr>
          <a:xfrm>
            <a:off x="7889875" y="1727200"/>
            <a:ext cx="3391535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spc="600" dirty="0">
                <a:solidFill>
                  <a:srgbClr val="459982"/>
                </a:solidFill>
                <a:latin typeface="华文行楷" panose="02010800040101010101" pitchFamily="2" charset="-122"/>
                <a:ea typeface="华文行楷" panose="02010800040101010101" pitchFamily="2" charset="-122"/>
                <a:sym typeface="+mn-ea"/>
              </a:rPr>
              <a:t>单元学习目标</a:t>
            </a:r>
            <a:endParaRPr lang="zh-CN" altLang="en-US" sz="2800" spc="600" dirty="0">
              <a:solidFill>
                <a:srgbClr val="459982"/>
              </a:solidFill>
              <a:latin typeface="华文行楷" panose="02010800040101010101" pitchFamily="2" charset="-122"/>
              <a:ea typeface="华文行楷" panose="02010800040101010101" pitchFamily="2" charset="-122"/>
              <a:sym typeface="+mn-ea"/>
            </a:endParaRPr>
          </a:p>
        </p:txBody>
      </p:sp>
      <p:sp>
        <p:nvSpPr>
          <p:cNvPr id="60" name="文本框 59"/>
          <p:cNvSpPr txBox="1"/>
          <p:nvPr>
            <p:custDataLst>
              <p:tags r:id="rId20"/>
            </p:custDataLst>
          </p:nvPr>
        </p:nvSpPr>
        <p:spPr>
          <a:xfrm>
            <a:off x="7877810" y="3656965"/>
            <a:ext cx="313753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800" spc="600" dirty="0">
                <a:solidFill>
                  <a:srgbClr val="459982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第一课时</a:t>
            </a:r>
            <a:endParaRPr lang="zh-CN" altLang="en-US" sz="2800" spc="600" dirty="0">
              <a:solidFill>
                <a:srgbClr val="459982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pPr>
              <a:lnSpc>
                <a:spcPct val="100000"/>
              </a:lnSpc>
            </a:pPr>
            <a:r>
              <a:rPr lang="en-US" altLang="zh-CN" spc="600" dirty="0">
                <a:solidFill>
                  <a:srgbClr val="459982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Opening page-</a:t>
            </a:r>
            <a:endParaRPr lang="en-US" altLang="zh-CN" spc="600" dirty="0">
              <a:solidFill>
                <a:srgbClr val="459982"/>
              </a:solidFill>
              <a:latin typeface="Times New Roman" panose="02020603050405020304" pitchFamily="18" charset="0"/>
              <a:ea typeface="华文行楷" panose="0201080004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altLang="zh-CN" spc="600" dirty="0">
                <a:solidFill>
                  <a:srgbClr val="459982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Pronunciation</a:t>
            </a:r>
            <a:endParaRPr lang="en-US" altLang="zh-CN" spc="600" dirty="0">
              <a:solidFill>
                <a:srgbClr val="459982"/>
              </a:solidFill>
              <a:latin typeface="Times New Roman" panose="02020603050405020304" pitchFamily="18" charset="0"/>
              <a:ea typeface="华文行楷" panose="0201080004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61" name="组合 60"/>
          <p:cNvGrpSpPr/>
          <p:nvPr>
            <p:custDataLst>
              <p:tags r:id="rId21"/>
            </p:custDataLst>
          </p:nvPr>
        </p:nvGrpSpPr>
        <p:grpSpPr>
          <a:xfrm>
            <a:off x="7192010" y="3774440"/>
            <a:ext cx="729615" cy="523240"/>
            <a:chOff x="11828" y="1883"/>
            <a:chExt cx="1149" cy="824"/>
          </a:xfrm>
        </p:grpSpPr>
        <p:grpSp>
          <p:nvGrpSpPr>
            <p:cNvPr id="62" name="组合 61"/>
            <p:cNvGrpSpPr/>
            <p:nvPr>
              <p:custDataLst>
                <p:tags r:id="rId22"/>
              </p:custDataLst>
            </p:nvPr>
          </p:nvGrpSpPr>
          <p:grpSpPr>
            <a:xfrm rot="13500000">
              <a:off x="11931" y="1780"/>
              <a:ext cx="784" cy="991"/>
              <a:chOff x="4288302" y="4378713"/>
              <a:chExt cx="981706" cy="981706"/>
            </a:xfrm>
          </p:grpSpPr>
          <p:sp>
            <p:nvSpPr>
              <p:cNvPr id="63" name="矩形: 圆角 38"/>
              <p:cNvSpPr/>
              <p:nvPr>
                <p:custDataLst>
                  <p:tags r:id="rId23"/>
                </p:custDataLst>
              </p:nvPr>
            </p:nvSpPr>
            <p:spPr>
              <a:xfrm rot="2693912">
                <a:off x="4288302" y="4378713"/>
                <a:ext cx="981706" cy="981706"/>
              </a:xfrm>
              <a:prstGeom prst="roundRect">
                <a:avLst/>
              </a:prstGeom>
              <a:solidFill>
                <a:srgbClr val="B3D9D3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94C8A2"/>
                  </a:solidFill>
                  <a:latin typeface="思源黑体 Normal" panose="020B0400000000000000" pitchFamily="34" charset="-122"/>
                  <a:ea typeface="思源黑体 Normal" panose="020B0400000000000000" pitchFamily="34" charset="-122"/>
                </a:endParaRPr>
              </a:p>
            </p:txBody>
          </p:sp>
          <p:sp>
            <p:nvSpPr>
              <p:cNvPr id="64" name="矩形: 圆角 39"/>
              <p:cNvSpPr/>
              <p:nvPr>
                <p:custDataLst>
                  <p:tags r:id="rId24"/>
                </p:custDataLst>
              </p:nvPr>
            </p:nvSpPr>
            <p:spPr>
              <a:xfrm rot="2693912">
                <a:off x="4360622" y="4451033"/>
                <a:ext cx="837066" cy="837066"/>
              </a:xfrm>
              <a:prstGeom prst="round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94C8A2"/>
                  </a:solidFill>
                  <a:latin typeface="思源黑体 Normal" panose="020B0400000000000000" pitchFamily="34" charset="-122"/>
                  <a:ea typeface="思源黑体 Normal" panose="020B0400000000000000" pitchFamily="34" charset="-122"/>
                </a:endParaRPr>
              </a:p>
            </p:txBody>
          </p:sp>
        </p:grpSp>
        <p:sp>
          <p:nvSpPr>
            <p:cNvPr id="65" name="文本框 64"/>
            <p:cNvSpPr txBox="1"/>
            <p:nvPr>
              <p:custDataLst>
                <p:tags r:id="rId25"/>
              </p:custDataLst>
            </p:nvPr>
          </p:nvSpPr>
          <p:spPr>
            <a:xfrm>
              <a:off x="12087" y="1885"/>
              <a:ext cx="89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spc="600" dirty="0">
                  <a:solidFill>
                    <a:srgbClr val="459982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1</a:t>
              </a:r>
              <a:endParaRPr lang="en-US" altLang="zh-CN"/>
            </a:p>
          </p:txBody>
        </p:sp>
      </p:grpSp>
      <p:grpSp>
        <p:nvGrpSpPr>
          <p:cNvPr id="66" name="组合 65"/>
          <p:cNvGrpSpPr/>
          <p:nvPr>
            <p:custDataLst>
              <p:tags r:id="rId26"/>
            </p:custDataLst>
          </p:nvPr>
        </p:nvGrpSpPr>
        <p:grpSpPr>
          <a:xfrm>
            <a:off x="7203440" y="4713605"/>
            <a:ext cx="730250" cy="522605"/>
            <a:chOff x="11828" y="1884"/>
            <a:chExt cx="1150" cy="823"/>
          </a:xfrm>
        </p:grpSpPr>
        <p:grpSp>
          <p:nvGrpSpPr>
            <p:cNvPr id="67" name="组合 66"/>
            <p:cNvGrpSpPr/>
            <p:nvPr>
              <p:custDataLst>
                <p:tags r:id="rId27"/>
              </p:custDataLst>
            </p:nvPr>
          </p:nvGrpSpPr>
          <p:grpSpPr>
            <a:xfrm rot="13500000">
              <a:off x="11931" y="1780"/>
              <a:ext cx="784" cy="991"/>
              <a:chOff x="4288302" y="4378713"/>
              <a:chExt cx="981706" cy="981706"/>
            </a:xfrm>
          </p:grpSpPr>
          <p:sp>
            <p:nvSpPr>
              <p:cNvPr id="68" name="矩形: 圆角 38"/>
              <p:cNvSpPr/>
              <p:nvPr>
                <p:custDataLst>
                  <p:tags r:id="rId28"/>
                </p:custDataLst>
              </p:nvPr>
            </p:nvSpPr>
            <p:spPr>
              <a:xfrm rot="2693912">
                <a:off x="4288302" y="4378713"/>
                <a:ext cx="981706" cy="981706"/>
              </a:xfrm>
              <a:prstGeom prst="roundRect">
                <a:avLst/>
              </a:prstGeom>
              <a:solidFill>
                <a:srgbClr val="B3D9D3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94C8A2"/>
                  </a:solidFill>
                  <a:latin typeface="思源黑体 Normal" panose="020B0400000000000000" pitchFamily="34" charset="-122"/>
                  <a:ea typeface="思源黑体 Normal" panose="020B0400000000000000" pitchFamily="34" charset="-122"/>
                </a:endParaRPr>
              </a:p>
            </p:txBody>
          </p:sp>
          <p:sp>
            <p:nvSpPr>
              <p:cNvPr id="69" name="矩形: 圆角 39"/>
              <p:cNvSpPr/>
              <p:nvPr>
                <p:custDataLst>
                  <p:tags r:id="rId29"/>
                </p:custDataLst>
              </p:nvPr>
            </p:nvSpPr>
            <p:spPr>
              <a:xfrm rot="2693912">
                <a:off x="4360622" y="4451033"/>
                <a:ext cx="837066" cy="837066"/>
              </a:xfrm>
              <a:prstGeom prst="round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94C8A2"/>
                  </a:solidFill>
                  <a:latin typeface="思源黑体 Normal" panose="020B0400000000000000" pitchFamily="34" charset="-122"/>
                  <a:ea typeface="思源黑体 Normal" panose="020B0400000000000000" pitchFamily="34" charset="-122"/>
                </a:endParaRPr>
              </a:p>
            </p:txBody>
          </p:sp>
        </p:grpSp>
        <p:sp>
          <p:nvSpPr>
            <p:cNvPr id="70" name="文本框 69"/>
            <p:cNvSpPr txBox="1"/>
            <p:nvPr>
              <p:custDataLst>
                <p:tags r:id="rId30"/>
              </p:custDataLst>
            </p:nvPr>
          </p:nvSpPr>
          <p:spPr>
            <a:xfrm>
              <a:off x="12087" y="1885"/>
              <a:ext cx="89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spc="600" dirty="0">
                  <a:solidFill>
                    <a:srgbClr val="459982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2</a:t>
              </a:r>
              <a:endParaRPr lang="en-US" altLang="zh-CN" sz="2800" spc="600" dirty="0">
                <a:solidFill>
                  <a:srgbClr val="459982"/>
                </a:solidFill>
                <a:latin typeface="华文行楷" panose="02010800040101010101" pitchFamily="2" charset="-122"/>
                <a:ea typeface="华文行楷" panose="02010800040101010101" pitchFamily="2" charset="-122"/>
              </a:endParaRPr>
            </a:p>
          </p:txBody>
        </p:sp>
      </p:grpSp>
      <p:grpSp>
        <p:nvGrpSpPr>
          <p:cNvPr id="71" name="组合 70"/>
          <p:cNvGrpSpPr/>
          <p:nvPr>
            <p:custDataLst>
              <p:tags r:id="rId31"/>
            </p:custDataLst>
          </p:nvPr>
        </p:nvGrpSpPr>
        <p:grpSpPr>
          <a:xfrm>
            <a:off x="7192010" y="5566410"/>
            <a:ext cx="730250" cy="522605"/>
            <a:chOff x="11828" y="1884"/>
            <a:chExt cx="1150" cy="823"/>
          </a:xfrm>
        </p:grpSpPr>
        <p:grpSp>
          <p:nvGrpSpPr>
            <p:cNvPr id="72" name="组合 71"/>
            <p:cNvGrpSpPr/>
            <p:nvPr>
              <p:custDataLst>
                <p:tags r:id="rId32"/>
              </p:custDataLst>
            </p:nvPr>
          </p:nvGrpSpPr>
          <p:grpSpPr>
            <a:xfrm rot="13500000">
              <a:off x="11931" y="1780"/>
              <a:ext cx="784" cy="991"/>
              <a:chOff x="4288302" y="4378713"/>
              <a:chExt cx="981706" cy="981706"/>
            </a:xfrm>
          </p:grpSpPr>
          <p:sp>
            <p:nvSpPr>
              <p:cNvPr id="73" name="矩形: 圆角 38"/>
              <p:cNvSpPr/>
              <p:nvPr>
                <p:custDataLst>
                  <p:tags r:id="rId33"/>
                </p:custDataLst>
              </p:nvPr>
            </p:nvSpPr>
            <p:spPr>
              <a:xfrm rot="2693912">
                <a:off x="4288302" y="4378713"/>
                <a:ext cx="981706" cy="981706"/>
              </a:xfrm>
              <a:prstGeom prst="roundRect">
                <a:avLst/>
              </a:prstGeom>
              <a:solidFill>
                <a:srgbClr val="B3D9D3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94C8A2"/>
                  </a:solidFill>
                  <a:latin typeface="思源黑体 Normal" panose="020B0400000000000000" pitchFamily="34" charset="-122"/>
                  <a:ea typeface="思源黑体 Normal" panose="020B0400000000000000" pitchFamily="34" charset="-122"/>
                </a:endParaRPr>
              </a:p>
            </p:txBody>
          </p:sp>
          <p:sp>
            <p:nvSpPr>
              <p:cNvPr id="74" name="矩形: 圆角 39"/>
              <p:cNvSpPr/>
              <p:nvPr>
                <p:custDataLst>
                  <p:tags r:id="rId34"/>
                </p:custDataLst>
              </p:nvPr>
            </p:nvSpPr>
            <p:spPr>
              <a:xfrm rot="2693912">
                <a:off x="4360622" y="4451033"/>
                <a:ext cx="837066" cy="837066"/>
              </a:xfrm>
              <a:prstGeom prst="round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94C8A2"/>
                  </a:solidFill>
                  <a:latin typeface="思源黑体 Normal" panose="020B0400000000000000" pitchFamily="34" charset="-122"/>
                  <a:ea typeface="思源黑体 Normal" panose="020B0400000000000000" pitchFamily="34" charset="-122"/>
                </a:endParaRPr>
              </a:p>
            </p:txBody>
          </p:sp>
        </p:grpSp>
        <p:sp>
          <p:nvSpPr>
            <p:cNvPr id="75" name="文本框 74"/>
            <p:cNvSpPr txBox="1"/>
            <p:nvPr>
              <p:custDataLst>
                <p:tags r:id="rId35"/>
              </p:custDataLst>
            </p:nvPr>
          </p:nvSpPr>
          <p:spPr>
            <a:xfrm>
              <a:off x="12087" y="1885"/>
              <a:ext cx="89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spc="600" dirty="0">
                  <a:solidFill>
                    <a:srgbClr val="459982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3</a:t>
              </a:r>
              <a:endParaRPr lang="en-US" altLang="zh-CN" sz="2800" spc="600" dirty="0">
                <a:solidFill>
                  <a:srgbClr val="459982"/>
                </a:solidFill>
                <a:latin typeface="华文行楷" panose="02010800040101010101" pitchFamily="2" charset="-122"/>
                <a:ea typeface="华文行楷" panose="02010800040101010101" pitchFamily="2" charset="-122"/>
              </a:endParaRPr>
            </a:p>
          </p:txBody>
        </p:sp>
      </p:grpSp>
      <p:sp>
        <p:nvSpPr>
          <p:cNvPr id="81" name="文本框 80"/>
          <p:cNvSpPr txBox="1"/>
          <p:nvPr>
            <p:custDataLst>
              <p:tags r:id="rId36"/>
            </p:custDataLst>
          </p:nvPr>
        </p:nvSpPr>
        <p:spPr>
          <a:xfrm>
            <a:off x="7884160" y="5564505"/>
            <a:ext cx="3797935" cy="798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800" spc="600" dirty="0">
                <a:solidFill>
                  <a:srgbClr val="459982"/>
                </a:solidFill>
                <a:latin typeface="华文行楷" panose="02010800040101010101" pitchFamily="2" charset="-122"/>
                <a:ea typeface="华文行楷" panose="02010800040101010101" pitchFamily="2" charset="-122"/>
                <a:sym typeface="+mn-ea"/>
              </a:rPr>
              <a:t>第三课时</a:t>
            </a:r>
            <a:endParaRPr lang="zh-CN" altLang="en-US" sz="2800" spc="600" dirty="0">
              <a:solidFill>
                <a:srgbClr val="459982"/>
              </a:solidFill>
              <a:latin typeface="华文行楷" panose="02010800040101010101" pitchFamily="2" charset="-122"/>
              <a:ea typeface="华文行楷" panose="02010800040101010101" pitchFamily="2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en-US" altLang="zh-CN" sz="1800" spc="600" dirty="0">
                <a:solidFill>
                  <a:srgbClr val="459982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Section A  3a-3d</a:t>
            </a:r>
            <a:endParaRPr lang="en-US" altLang="zh-CN" sz="1800" spc="600" dirty="0">
              <a:solidFill>
                <a:srgbClr val="459982"/>
              </a:solidFill>
              <a:latin typeface="Times New Roman" panose="02020603050405020304" pitchFamily="18" charset="0"/>
              <a:ea typeface="华文行楷" panose="0201080004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3" name="文本框 82"/>
          <p:cNvSpPr txBox="1"/>
          <p:nvPr>
            <p:custDataLst>
              <p:tags r:id="rId37"/>
            </p:custDataLst>
          </p:nvPr>
        </p:nvSpPr>
        <p:spPr>
          <a:xfrm>
            <a:off x="7901305" y="4660900"/>
            <a:ext cx="3391535" cy="798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800" spc="600" dirty="0">
                <a:solidFill>
                  <a:srgbClr val="459982"/>
                </a:solidFill>
                <a:latin typeface="华文行楷" panose="02010800040101010101" pitchFamily="2" charset="-122"/>
                <a:ea typeface="华文行楷" panose="02010800040101010101" pitchFamily="2" charset="-122"/>
                <a:sym typeface="+mn-ea"/>
              </a:rPr>
              <a:t>第二课时</a:t>
            </a:r>
            <a:endParaRPr lang="zh-CN" altLang="en-US" sz="2800" spc="600" dirty="0">
              <a:solidFill>
                <a:srgbClr val="459982"/>
              </a:solidFill>
              <a:latin typeface="华文行楷" panose="02010800040101010101" pitchFamily="2" charset="-122"/>
              <a:ea typeface="华文行楷" panose="02010800040101010101" pitchFamily="2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en-US" altLang="zh-CN" sz="1800" spc="600" dirty="0">
                <a:solidFill>
                  <a:srgbClr val="459982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Section A 2a-2f</a:t>
            </a:r>
            <a:endParaRPr lang="en-US" altLang="zh-CN" sz="1800" spc="600" dirty="0">
              <a:solidFill>
                <a:srgbClr val="459982"/>
              </a:solidFill>
              <a:latin typeface="Times New Roman" panose="02020603050405020304" pitchFamily="18" charset="0"/>
              <a:ea typeface="华文行楷" panose="02010800040101010101" pitchFamily="2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7" grpId="0"/>
      <p:bldP spid="16" grpId="0"/>
      <p:bldP spid="16" grpId="1"/>
      <p:bldP spid="58" grpId="0"/>
      <p:bldP spid="58" grpId="1"/>
      <p:bldP spid="59" grpId="0"/>
      <p:bldP spid="59" grpId="1"/>
      <p:bldP spid="60" grpId="0"/>
      <p:bldP spid="60" grpId="1"/>
      <p:bldP spid="81" grpId="0"/>
      <p:bldP spid="81" grpId="1"/>
      <p:bldP spid="83" grpId="0"/>
      <p:bldP spid="8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9885405" y="-23741"/>
            <a:ext cx="2306593" cy="6881741"/>
            <a:chOff x="9646955" y="-23741"/>
            <a:chExt cx="2545043" cy="6881741"/>
          </a:xfrm>
        </p:grpSpPr>
        <p:sp>
          <p:nvSpPr>
            <p:cNvPr id="59" name="任意多边形: 形状 58"/>
            <p:cNvSpPr/>
            <p:nvPr/>
          </p:nvSpPr>
          <p:spPr>
            <a:xfrm flipH="1">
              <a:off x="9646955" y="-23741"/>
              <a:ext cx="2164041" cy="6881741"/>
            </a:xfrm>
            <a:custGeom>
              <a:avLst/>
              <a:gdLst>
                <a:gd name="connsiteX0" fmla="*/ 1306033 w 2575642"/>
                <a:gd name="connsiteY0" fmla="*/ 0 h 6857999"/>
                <a:gd name="connsiteX1" fmla="*/ 0 w 2575642"/>
                <a:gd name="connsiteY1" fmla="*/ 0 h 6857999"/>
                <a:gd name="connsiteX2" fmla="*/ 0 w 2575642"/>
                <a:gd name="connsiteY2" fmla="*/ 6857999 h 6857999"/>
                <a:gd name="connsiteX3" fmla="*/ 1621967 w 2575642"/>
                <a:gd name="connsiteY3" fmla="*/ 6857999 h 6857999"/>
                <a:gd name="connsiteX4" fmla="*/ 1723317 w 2575642"/>
                <a:gd name="connsiteY4" fmla="*/ 6842386 h 6857999"/>
                <a:gd name="connsiteX5" fmla="*/ 2512957 w 2575642"/>
                <a:gd name="connsiteY5" fmla="*/ 6387131 h 6857999"/>
                <a:gd name="connsiteX6" fmla="*/ 2164614 w 2575642"/>
                <a:gd name="connsiteY6" fmla="*/ 4057588 h 6857999"/>
                <a:gd name="connsiteX7" fmla="*/ 586185 w 2575642"/>
                <a:gd name="connsiteY7" fmla="*/ 2261446 h 6857999"/>
                <a:gd name="connsiteX8" fmla="*/ 1337299 w 2575642"/>
                <a:gd name="connsiteY8" fmla="*/ 84303 h 6857999"/>
                <a:gd name="connsiteX9" fmla="*/ 1306181 w 2575642"/>
                <a:gd name="connsiteY9" fmla="*/ 276 h 6857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75642" h="6857999">
                  <a:moveTo>
                    <a:pt x="1306033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1621967" y="6857999"/>
                  </a:lnTo>
                  <a:lnTo>
                    <a:pt x="1723317" y="6842386"/>
                  </a:lnTo>
                  <a:cubicBezTo>
                    <a:pt x="2068740" y="6784007"/>
                    <a:pt x="2406368" y="6687622"/>
                    <a:pt x="2512957" y="6387131"/>
                  </a:cubicBezTo>
                  <a:cubicBezTo>
                    <a:pt x="2683500" y="5906345"/>
                    <a:pt x="2485743" y="4745202"/>
                    <a:pt x="2164614" y="4057588"/>
                  </a:cubicBezTo>
                  <a:cubicBezTo>
                    <a:pt x="1843485" y="3369974"/>
                    <a:pt x="724071" y="2923660"/>
                    <a:pt x="586185" y="2261446"/>
                  </a:cubicBezTo>
                  <a:cubicBezTo>
                    <a:pt x="448299" y="1599232"/>
                    <a:pt x="1446156" y="496146"/>
                    <a:pt x="1337299" y="84303"/>
                  </a:cubicBezTo>
                  <a:cubicBezTo>
                    <a:pt x="1330495" y="58563"/>
                    <a:pt x="1319978" y="30321"/>
                    <a:pt x="1306181" y="276"/>
                  </a:cubicBezTo>
                  <a:close/>
                </a:path>
              </a:pathLst>
            </a:custGeom>
            <a:solidFill>
              <a:srgbClr val="4599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1" name="任意多边形: 形状 60"/>
            <p:cNvSpPr/>
            <p:nvPr/>
          </p:nvSpPr>
          <p:spPr>
            <a:xfrm flipH="1">
              <a:off x="9996123" y="-23741"/>
              <a:ext cx="2195875" cy="6881741"/>
            </a:xfrm>
            <a:custGeom>
              <a:avLst/>
              <a:gdLst>
                <a:gd name="connsiteX0" fmla="*/ 1306033 w 2575642"/>
                <a:gd name="connsiteY0" fmla="*/ 0 h 6857999"/>
                <a:gd name="connsiteX1" fmla="*/ 0 w 2575642"/>
                <a:gd name="connsiteY1" fmla="*/ 0 h 6857999"/>
                <a:gd name="connsiteX2" fmla="*/ 0 w 2575642"/>
                <a:gd name="connsiteY2" fmla="*/ 6857999 h 6857999"/>
                <a:gd name="connsiteX3" fmla="*/ 1621967 w 2575642"/>
                <a:gd name="connsiteY3" fmla="*/ 6857999 h 6857999"/>
                <a:gd name="connsiteX4" fmla="*/ 1723317 w 2575642"/>
                <a:gd name="connsiteY4" fmla="*/ 6842386 h 6857999"/>
                <a:gd name="connsiteX5" fmla="*/ 2512957 w 2575642"/>
                <a:gd name="connsiteY5" fmla="*/ 6387131 h 6857999"/>
                <a:gd name="connsiteX6" fmla="*/ 2164614 w 2575642"/>
                <a:gd name="connsiteY6" fmla="*/ 4057588 h 6857999"/>
                <a:gd name="connsiteX7" fmla="*/ 586185 w 2575642"/>
                <a:gd name="connsiteY7" fmla="*/ 2261446 h 6857999"/>
                <a:gd name="connsiteX8" fmla="*/ 1337299 w 2575642"/>
                <a:gd name="connsiteY8" fmla="*/ 84303 h 6857999"/>
                <a:gd name="connsiteX9" fmla="*/ 1306181 w 2575642"/>
                <a:gd name="connsiteY9" fmla="*/ 276 h 6857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75642" h="6857999">
                  <a:moveTo>
                    <a:pt x="1306033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1621967" y="6857999"/>
                  </a:lnTo>
                  <a:lnTo>
                    <a:pt x="1723317" y="6842386"/>
                  </a:lnTo>
                  <a:cubicBezTo>
                    <a:pt x="2068740" y="6784007"/>
                    <a:pt x="2406368" y="6687622"/>
                    <a:pt x="2512957" y="6387131"/>
                  </a:cubicBezTo>
                  <a:cubicBezTo>
                    <a:pt x="2683500" y="5906345"/>
                    <a:pt x="2485743" y="4745202"/>
                    <a:pt x="2164614" y="4057588"/>
                  </a:cubicBezTo>
                  <a:cubicBezTo>
                    <a:pt x="1843485" y="3369974"/>
                    <a:pt x="724071" y="2923660"/>
                    <a:pt x="586185" y="2261446"/>
                  </a:cubicBezTo>
                  <a:cubicBezTo>
                    <a:pt x="448299" y="1599232"/>
                    <a:pt x="1446156" y="496146"/>
                    <a:pt x="1337299" y="84303"/>
                  </a:cubicBezTo>
                  <a:cubicBezTo>
                    <a:pt x="1330495" y="58563"/>
                    <a:pt x="1319978" y="30321"/>
                    <a:pt x="1306181" y="276"/>
                  </a:cubicBezTo>
                  <a:close/>
                </a:path>
              </a:pathLst>
            </a:custGeom>
            <a:solidFill>
              <a:srgbClr val="94C8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8" name="任意多边形: 形状 67"/>
            <p:cNvSpPr/>
            <p:nvPr/>
          </p:nvSpPr>
          <p:spPr>
            <a:xfrm flipH="1">
              <a:off x="10451661" y="-23741"/>
              <a:ext cx="1740337" cy="6881741"/>
            </a:xfrm>
            <a:custGeom>
              <a:avLst/>
              <a:gdLst>
                <a:gd name="connsiteX0" fmla="*/ 925033 w 2194642"/>
                <a:gd name="connsiteY0" fmla="*/ 0 h 6857999"/>
                <a:gd name="connsiteX1" fmla="*/ 0 w 2194642"/>
                <a:gd name="connsiteY1" fmla="*/ 0 h 6857999"/>
                <a:gd name="connsiteX2" fmla="*/ 0 w 2194642"/>
                <a:gd name="connsiteY2" fmla="*/ 6857999 h 6857999"/>
                <a:gd name="connsiteX3" fmla="*/ 1240967 w 2194642"/>
                <a:gd name="connsiteY3" fmla="*/ 6857999 h 6857999"/>
                <a:gd name="connsiteX4" fmla="*/ 1342317 w 2194642"/>
                <a:gd name="connsiteY4" fmla="*/ 6842386 h 6857999"/>
                <a:gd name="connsiteX5" fmla="*/ 2131957 w 2194642"/>
                <a:gd name="connsiteY5" fmla="*/ 6387131 h 6857999"/>
                <a:gd name="connsiteX6" fmla="*/ 1783614 w 2194642"/>
                <a:gd name="connsiteY6" fmla="*/ 4057588 h 6857999"/>
                <a:gd name="connsiteX7" fmla="*/ 205185 w 2194642"/>
                <a:gd name="connsiteY7" fmla="*/ 2261446 h 6857999"/>
                <a:gd name="connsiteX8" fmla="*/ 956299 w 2194642"/>
                <a:gd name="connsiteY8" fmla="*/ 84303 h 6857999"/>
                <a:gd name="connsiteX9" fmla="*/ 925181 w 2194642"/>
                <a:gd name="connsiteY9" fmla="*/ 276 h 6857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94642" h="6857999">
                  <a:moveTo>
                    <a:pt x="925033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1240967" y="6857999"/>
                  </a:lnTo>
                  <a:lnTo>
                    <a:pt x="1342317" y="6842386"/>
                  </a:lnTo>
                  <a:cubicBezTo>
                    <a:pt x="1687740" y="6784007"/>
                    <a:pt x="2025368" y="6687622"/>
                    <a:pt x="2131957" y="6387131"/>
                  </a:cubicBezTo>
                  <a:cubicBezTo>
                    <a:pt x="2302500" y="5906345"/>
                    <a:pt x="2104743" y="4745202"/>
                    <a:pt x="1783614" y="4057588"/>
                  </a:cubicBezTo>
                  <a:cubicBezTo>
                    <a:pt x="1462485" y="3369974"/>
                    <a:pt x="343071" y="2923660"/>
                    <a:pt x="205185" y="2261446"/>
                  </a:cubicBezTo>
                  <a:cubicBezTo>
                    <a:pt x="67299" y="1599232"/>
                    <a:pt x="1065156" y="496146"/>
                    <a:pt x="956299" y="84303"/>
                  </a:cubicBezTo>
                  <a:cubicBezTo>
                    <a:pt x="949495" y="58563"/>
                    <a:pt x="938978" y="30321"/>
                    <a:pt x="925181" y="276"/>
                  </a:cubicBezTo>
                  <a:close/>
                </a:path>
              </a:pathLst>
            </a:custGeom>
            <a:solidFill>
              <a:srgbClr val="B3D9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9144000" y="5343181"/>
            <a:ext cx="3062689" cy="1542361"/>
            <a:chOff x="9144000" y="5343181"/>
            <a:chExt cx="3062689" cy="1542361"/>
          </a:xfrm>
        </p:grpSpPr>
        <p:sp>
          <p:nvSpPr>
            <p:cNvPr id="4" name="任意多边形: 形状 3"/>
            <p:cNvSpPr/>
            <p:nvPr/>
          </p:nvSpPr>
          <p:spPr>
            <a:xfrm>
              <a:off x="9144000" y="5343181"/>
              <a:ext cx="3062689" cy="1542361"/>
            </a:xfrm>
            <a:custGeom>
              <a:avLst/>
              <a:gdLst>
                <a:gd name="connsiteX0" fmla="*/ 0 w 3062689"/>
                <a:gd name="connsiteY0" fmla="*/ 1542361 h 1542361"/>
                <a:gd name="connsiteX1" fmla="*/ 727113 w 3062689"/>
                <a:gd name="connsiteY1" fmla="*/ 837282 h 1542361"/>
                <a:gd name="connsiteX2" fmla="*/ 1685581 w 3062689"/>
                <a:gd name="connsiteY2" fmla="*/ 1002535 h 1542361"/>
                <a:gd name="connsiteX3" fmla="*/ 2291508 w 3062689"/>
                <a:gd name="connsiteY3" fmla="*/ 242371 h 1542361"/>
                <a:gd name="connsiteX4" fmla="*/ 2930487 w 3062689"/>
                <a:gd name="connsiteY4" fmla="*/ 286438 h 1542361"/>
                <a:gd name="connsiteX5" fmla="*/ 3062689 w 3062689"/>
                <a:gd name="connsiteY5" fmla="*/ 0 h 1542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62689" h="1542361">
                  <a:moveTo>
                    <a:pt x="0" y="1542361"/>
                  </a:moveTo>
                  <a:cubicBezTo>
                    <a:pt x="223091" y="1234807"/>
                    <a:pt x="446183" y="927253"/>
                    <a:pt x="727113" y="837282"/>
                  </a:cubicBezTo>
                  <a:cubicBezTo>
                    <a:pt x="1008043" y="747311"/>
                    <a:pt x="1424849" y="1101687"/>
                    <a:pt x="1685581" y="1002535"/>
                  </a:cubicBezTo>
                  <a:cubicBezTo>
                    <a:pt x="1946313" y="903383"/>
                    <a:pt x="2084024" y="361720"/>
                    <a:pt x="2291508" y="242371"/>
                  </a:cubicBezTo>
                  <a:cubicBezTo>
                    <a:pt x="2498992" y="123022"/>
                    <a:pt x="2801957" y="326833"/>
                    <a:pt x="2930487" y="286438"/>
                  </a:cubicBezTo>
                  <a:cubicBezTo>
                    <a:pt x="3059017" y="246043"/>
                    <a:pt x="2959865" y="71610"/>
                    <a:pt x="3062689" y="0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任意多边形: 形状 8"/>
            <p:cNvSpPr/>
            <p:nvPr/>
          </p:nvSpPr>
          <p:spPr>
            <a:xfrm>
              <a:off x="9633098" y="5998814"/>
              <a:ext cx="2569263" cy="869819"/>
            </a:xfrm>
            <a:custGeom>
              <a:avLst/>
              <a:gdLst>
                <a:gd name="connsiteX0" fmla="*/ 0 w 2569263"/>
                <a:gd name="connsiteY0" fmla="*/ 869819 h 869819"/>
                <a:gd name="connsiteX1" fmla="*/ 988828 w 2569263"/>
                <a:gd name="connsiteY1" fmla="*/ 3265 h 869819"/>
                <a:gd name="connsiteX2" fmla="*/ 2046767 w 2569263"/>
                <a:gd name="connsiteY2" fmla="*/ 566791 h 869819"/>
                <a:gd name="connsiteX3" fmla="*/ 2472069 w 2569263"/>
                <a:gd name="connsiteY3" fmla="*/ 380721 h 869819"/>
                <a:gd name="connsiteX4" fmla="*/ 2557130 w 2569263"/>
                <a:gd name="connsiteY4" fmla="*/ 433884 h 869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69263" h="869819">
                  <a:moveTo>
                    <a:pt x="0" y="869819"/>
                  </a:moveTo>
                  <a:cubicBezTo>
                    <a:pt x="323850" y="461794"/>
                    <a:pt x="647700" y="53770"/>
                    <a:pt x="988828" y="3265"/>
                  </a:cubicBezTo>
                  <a:cubicBezTo>
                    <a:pt x="1329956" y="-47240"/>
                    <a:pt x="1799560" y="503882"/>
                    <a:pt x="2046767" y="566791"/>
                  </a:cubicBezTo>
                  <a:cubicBezTo>
                    <a:pt x="2293974" y="629700"/>
                    <a:pt x="2387009" y="402872"/>
                    <a:pt x="2472069" y="380721"/>
                  </a:cubicBezTo>
                  <a:cubicBezTo>
                    <a:pt x="2557129" y="358570"/>
                    <a:pt x="2589028" y="389582"/>
                    <a:pt x="2557130" y="433884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>
            <a:xfrm rot="21069624">
              <a:off x="9206262" y="6379432"/>
              <a:ext cx="2994678" cy="249958"/>
            </a:xfrm>
            <a:custGeom>
              <a:avLst/>
              <a:gdLst>
                <a:gd name="connsiteX0" fmla="*/ 0 w 3264196"/>
                <a:gd name="connsiteY0" fmla="*/ 249958 h 249958"/>
                <a:gd name="connsiteX1" fmla="*/ 1137684 w 3264196"/>
                <a:gd name="connsiteY1" fmla="*/ 93 h 249958"/>
                <a:gd name="connsiteX2" fmla="*/ 1967024 w 3264196"/>
                <a:gd name="connsiteY2" fmla="*/ 218061 h 249958"/>
                <a:gd name="connsiteX3" fmla="*/ 2450805 w 3264196"/>
                <a:gd name="connsiteY3" fmla="*/ 93 h 249958"/>
                <a:gd name="connsiteX4" fmla="*/ 2806996 w 3264196"/>
                <a:gd name="connsiteY4" fmla="*/ 202112 h 249958"/>
                <a:gd name="connsiteX5" fmla="*/ 3009014 w 3264196"/>
                <a:gd name="connsiteY5" fmla="*/ 164898 h 249958"/>
                <a:gd name="connsiteX6" fmla="*/ 3195084 w 3264196"/>
                <a:gd name="connsiteY6" fmla="*/ 175530 h 249958"/>
                <a:gd name="connsiteX7" fmla="*/ 3264196 w 3264196"/>
                <a:gd name="connsiteY7" fmla="*/ 154265 h 249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4196" h="249958">
                  <a:moveTo>
                    <a:pt x="0" y="249958"/>
                  </a:moveTo>
                  <a:cubicBezTo>
                    <a:pt x="404923" y="127683"/>
                    <a:pt x="809847" y="5409"/>
                    <a:pt x="1137684" y="93"/>
                  </a:cubicBezTo>
                  <a:cubicBezTo>
                    <a:pt x="1465521" y="-5223"/>
                    <a:pt x="1748171" y="218061"/>
                    <a:pt x="1967024" y="218061"/>
                  </a:cubicBezTo>
                  <a:cubicBezTo>
                    <a:pt x="2185877" y="218061"/>
                    <a:pt x="2310810" y="2751"/>
                    <a:pt x="2450805" y="93"/>
                  </a:cubicBezTo>
                  <a:cubicBezTo>
                    <a:pt x="2590800" y="-2565"/>
                    <a:pt x="2713961" y="174644"/>
                    <a:pt x="2806996" y="202112"/>
                  </a:cubicBezTo>
                  <a:cubicBezTo>
                    <a:pt x="2900031" y="229579"/>
                    <a:pt x="2944333" y="169328"/>
                    <a:pt x="3009014" y="164898"/>
                  </a:cubicBezTo>
                  <a:cubicBezTo>
                    <a:pt x="3073695" y="160468"/>
                    <a:pt x="3152554" y="177302"/>
                    <a:pt x="3195084" y="175530"/>
                  </a:cubicBezTo>
                  <a:cubicBezTo>
                    <a:pt x="3237614" y="173758"/>
                    <a:pt x="3239387" y="132114"/>
                    <a:pt x="3264196" y="154265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29" name="文本框 28"/>
          <p:cNvSpPr txBox="1"/>
          <p:nvPr/>
        </p:nvSpPr>
        <p:spPr>
          <a:xfrm>
            <a:off x="2931160" y="2802890"/>
            <a:ext cx="7270750" cy="9220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spc="600" dirty="0">
                <a:solidFill>
                  <a:srgbClr val="459982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02.学习活动设计</a:t>
            </a:r>
            <a:endParaRPr lang="en-US" altLang="zh-CN" sz="5400" spc="600" dirty="0">
              <a:solidFill>
                <a:srgbClr val="459982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-4593" y="4889014"/>
            <a:ext cx="2002292" cy="1968986"/>
            <a:chOff x="-10868" y="5152256"/>
            <a:chExt cx="1734597" cy="1705744"/>
          </a:xfrm>
        </p:grpSpPr>
        <p:sp>
          <p:nvSpPr>
            <p:cNvPr id="30" name="任意多边形: 形状 29"/>
            <p:cNvSpPr/>
            <p:nvPr/>
          </p:nvSpPr>
          <p:spPr>
            <a:xfrm>
              <a:off x="-6889" y="5152256"/>
              <a:ext cx="1730618" cy="170574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4599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>
            <a:xfrm>
              <a:off x="-6888" y="5399159"/>
              <a:ext cx="1477879" cy="1458841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94C8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: 形状 31"/>
            <p:cNvSpPr/>
            <p:nvPr/>
          </p:nvSpPr>
          <p:spPr>
            <a:xfrm>
              <a:off x="-10868" y="5632016"/>
              <a:ext cx="1117799" cy="122598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B3D9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-1" y="-304754"/>
            <a:ext cx="5486757" cy="2359023"/>
            <a:chOff x="-1" y="-304754"/>
            <a:chExt cx="5486757" cy="2359023"/>
          </a:xfrm>
        </p:grpSpPr>
        <p:grpSp>
          <p:nvGrpSpPr>
            <p:cNvPr id="34" name="组合 33"/>
            <p:cNvGrpSpPr/>
            <p:nvPr/>
          </p:nvGrpSpPr>
          <p:grpSpPr>
            <a:xfrm>
              <a:off x="-1" y="-304754"/>
              <a:ext cx="5486757" cy="2359023"/>
              <a:chOff x="0" y="-361226"/>
              <a:chExt cx="6269405" cy="2640964"/>
            </a:xfrm>
          </p:grpSpPr>
          <p:sp>
            <p:nvSpPr>
              <p:cNvPr id="36" name="任意多边形: 形状 35"/>
              <p:cNvSpPr/>
              <p:nvPr/>
            </p:nvSpPr>
            <p:spPr>
              <a:xfrm rot="19250020" flipH="1">
                <a:off x="105490" y="-361226"/>
                <a:ext cx="6163915" cy="2526891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94C8A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任意多边形: 形状 36"/>
              <p:cNvSpPr/>
              <p:nvPr/>
            </p:nvSpPr>
            <p:spPr>
              <a:xfrm>
                <a:off x="0" y="-23740"/>
                <a:ext cx="5761973" cy="2303478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B3D9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5" name="任意多边形: 形状 34"/>
            <p:cNvSpPr/>
            <p:nvPr/>
          </p:nvSpPr>
          <p:spPr>
            <a:xfrm>
              <a:off x="7951" y="15903"/>
              <a:ext cx="5406887" cy="1511192"/>
            </a:xfrm>
            <a:custGeom>
              <a:avLst/>
              <a:gdLst>
                <a:gd name="connsiteX0" fmla="*/ 0 w 5406887"/>
                <a:gd name="connsiteY0" fmla="*/ 1160890 h 1511192"/>
                <a:gd name="connsiteX1" fmla="*/ 485030 w 5406887"/>
                <a:gd name="connsiteY1" fmla="*/ 1510747 h 1511192"/>
                <a:gd name="connsiteX2" fmla="*/ 890546 w 5406887"/>
                <a:gd name="connsiteY2" fmla="*/ 1097280 h 1511192"/>
                <a:gd name="connsiteX3" fmla="*/ 1542553 w 5406887"/>
                <a:gd name="connsiteY3" fmla="*/ 1049572 h 1511192"/>
                <a:gd name="connsiteX4" fmla="*/ 2345635 w 5406887"/>
                <a:gd name="connsiteY4" fmla="*/ 731520 h 1511192"/>
                <a:gd name="connsiteX5" fmla="*/ 3283889 w 5406887"/>
                <a:gd name="connsiteY5" fmla="*/ 1152939 h 1511192"/>
                <a:gd name="connsiteX6" fmla="*/ 4094922 w 5406887"/>
                <a:gd name="connsiteY6" fmla="*/ 659958 h 1511192"/>
                <a:gd name="connsiteX7" fmla="*/ 4826442 w 5406887"/>
                <a:gd name="connsiteY7" fmla="*/ 564542 h 1511192"/>
                <a:gd name="connsiteX8" fmla="*/ 5406887 w 5406887"/>
                <a:gd name="connsiteY8" fmla="*/ 0 h 1511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06887" h="1511192">
                  <a:moveTo>
                    <a:pt x="0" y="1160890"/>
                  </a:moveTo>
                  <a:cubicBezTo>
                    <a:pt x="168303" y="1341119"/>
                    <a:pt x="336606" y="1521349"/>
                    <a:pt x="485030" y="1510747"/>
                  </a:cubicBezTo>
                  <a:cubicBezTo>
                    <a:pt x="633454" y="1500145"/>
                    <a:pt x="714292" y="1174142"/>
                    <a:pt x="890546" y="1097280"/>
                  </a:cubicBezTo>
                  <a:cubicBezTo>
                    <a:pt x="1066800" y="1020418"/>
                    <a:pt x="1300038" y="1110532"/>
                    <a:pt x="1542553" y="1049572"/>
                  </a:cubicBezTo>
                  <a:cubicBezTo>
                    <a:pt x="1785068" y="988612"/>
                    <a:pt x="2055412" y="714292"/>
                    <a:pt x="2345635" y="731520"/>
                  </a:cubicBezTo>
                  <a:cubicBezTo>
                    <a:pt x="2635858" y="748748"/>
                    <a:pt x="2992341" y="1164866"/>
                    <a:pt x="3283889" y="1152939"/>
                  </a:cubicBezTo>
                  <a:cubicBezTo>
                    <a:pt x="3575437" y="1141012"/>
                    <a:pt x="3837830" y="758024"/>
                    <a:pt x="4094922" y="659958"/>
                  </a:cubicBezTo>
                  <a:cubicBezTo>
                    <a:pt x="4352014" y="561892"/>
                    <a:pt x="4607781" y="674535"/>
                    <a:pt x="4826442" y="564542"/>
                  </a:cubicBezTo>
                  <a:cubicBezTo>
                    <a:pt x="5045103" y="454549"/>
                    <a:pt x="5294244" y="41082"/>
                    <a:pt x="5406887" y="0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图片 8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1285875" y="2369185"/>
            <a:ext cx="1588135" cy="228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4593" y="5383530"/>
            <a:ext cx="1499410" cy="1474469"/>
            <a:chOff x="-10868" y="5152256"/>
            <a:chExt cx="1734597" cy="1705744"/>
          </a:xfrm>
        </p:grpSpPr>
        <p:sp>
          <p:nvSpPr>
            <p:cNvPr id="10" name="任意多边形: 形状 9"/>
            <p:cNvSpPr/>
            <p:nvPr/>
          </p:nvSpPr>
          <p:spPr>
            <a:xfrm>
              <a:off x="-6889" y="5152256"/>
              <a:ext cx="1730618" cy="170574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4599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-6888" y="5399159"/>
              <a:ext cx="1477879" cy="1458841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94C8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>
            <a:xfrm>
              <a:off x="-10868" y="5632016"/>
              <a:ext cx="1117799" cy="122598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B3D9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flipH="1">
            <a:off x="9880396" y="-127321"/>
            <a:ext cx="2311604" cy="1002801"/>
            <a:chOff x="-1" y="-304754"/>
            <a:chExt cx="5486757" cy="2359023"/>
          </a:xfrm>
        </p:grpSpPr>
        <p:grpSp>
          <p:nvGrpSpPr>
            <p:cNvPr id="14" name="组合 13"/>
            <p:cNvGrpSpPr/>
            <p:nvPr/>
          </p:nvGrpSpPr>
          <p:grpSpPr>
            <a:xfrm>
              <a:off x="-1" y="-304754"/>
              <a:ext cx="5486757" cy="2359023"/>
              <a:chOff x="0" y="-361226"/>
              <a:chExt cx="6269405" cy="2640964"/>
            </a:xfrm>
          </p:grpSpPr>
          <p:sp>
            <p:nvSpPr>
              <p:cNvPr id="16" name="任意多边形: 形状 15"/>
              <p:cNvSpPr/>
              <p:nvPr/>
            </p:nvSpPr>
            <p:spPr>
              <a:xfrm rot="19250020" flipH="1">
                <a:off x="105490" y="-361226"/>
                <a:ext cx="6163915" cy="2526891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94C8A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任意多边形: 形状 16"/>
              <p:cNvSpPr/>
              <p:nvPr/>
            </p:nvSpPr>
            <p:spPr>
              <a:xfrm>
                <a:off x="0" y="-23740"/>
                <a:ext cx="5761973" cy="2303478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B3D9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任意多边形: 形状 14"/>
            <p:cNvSpPr/>
            <p:nvPr/>
          </p:nvSpPr>
          <p:spPr>
            <a:xfrm>
              <a:off x="7951" y="15903"/>
              <a:ext cx="5406887" cy="1511192"/>
            </a:xfrm>
            <a:custGeom>
              <a:avLst/>
              <a:gdLst>
                <a:gd name="connsiteX0" fmla="*/ 0 w 5406887"/>
                <a:gd name="connsiteY0" fmla="*/ 1160890 h 1511192"/>
                <a:gd name="connsiteX1" fmla="*/ 485030 w 5406887"/>
                <a:gd name="connsiteY1" fmla="*/ 1510747 h 1511192"/>
                <a:gd name="connsiteX2" fmla="*/ 890546 w 5406887"/>
                <a:gd name="connsiteY2" fmla="*/ 1097280 h 1511192"/>
                <a:gd name="connsiteX3" fmla="*/ 1542553 w 5406887"/>
                <a:gd name="connsiteY3" fmla="*/ 1049572 h 1511192"/>
                <a:gd name="connsiteX4" fmla="*/ 2345635 w 5406887"/>
                <a:gd name="connsiteY4" fmla="*/ 731520 h 1511192"/>
                <a:gd name="connsiteX5" fmla="*/ 3283889 w 5406887"/>
                <a:gd name="connsiteY5" fmla="*/ 1152939 h 1511192"/>
                <a:gd name="connsiteX6" fmla="*/ 4094922 w 5406887"/>
                <a:gd name="connsiteY6" fmla="*/ 659958 h 1511192"/>
                <a:gd name="connsiteX7" fmla="*/ 4826442 w 5406887"/>
                <a:gd name="connsiteY7" fmla="*/ 564542 h 1511192"/>
                <a:gd name="connsiteX8" fmla="*/ 5406887 w 5406887"/>
                <a:gd name="connsiteY8" fmla="*/ 0 h 1511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06887" h="1511192">
                  <a:moveTo>
                    <a:pt x="0" y="1160890"/>
                  </a:moveTo>
                  <a:cubicBezTo>
                    <a:pt x="168303" y="1341119"/>
                    <a:pt x="336606" y="1521349"/>
                    <a:pt x="485030" y="1510747"/>
                  </a:cubicBezTo>
                  <a:cubicBezTo>
                    <a:pt x="633454" y="1500145"/>
                    <a:pt x="714292" y="1174142"/>
                    <a:pt x="890546" y="1097280"/>
                  </a:cubicBezTo>
                  <a:cubicBezTo>
                    <a:pt x="1066800" y="1020418"/>
                    <a:pt x="1300038" y="1110532"/>
                    <a:pt x="1542553" y="1049572"/>
                  </a:cubicBezTo>
                  <a:cubicBezTo>
                    <a:pt x="1785068" y="988612"/>
                    <a:pt x="2055412" y="714292"/>
                    <a:pt x="2345635" y="731520"/>
                  </a:cubicBezTo>
                  <a:cubicBezTo>
                    <a:pt x="2635858" y="748748"/>
                    <a:pt x="2992341" y="1164866"/>
                    <a:pt x="3283889" y="1152939"/>
                  </a:cubicBezTo>
                  <a:cubicBezTo>
                    <a:pt x="3575437" y="1141012"/>
                    <a:pt x="3837830" y="758024"/>
                    <a:pt x="4094922" y="659958"/>
                  </a:cubicBezTo>
                  <a:cubicBezTo>
                    <a:pt x="4352014" y="561892"/>
                    <a:pt x="4607781" y="674535"/>
                    <a:pt x="4826442" y="564542"/>
                  </a:cubicBezTo>
                  <a:cubicBezTo>
                    <a:pt x="5045103" y="454549"/>
                    <a:pt x="5294244" y="41082"/>
                    <a:pt x="5406887" y="0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961390" y="704850"/>
            <a:ext cx="423608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spc="600" dirty="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单元大情境</a:t>
            </a:r>
            <a:endParaRPr lang="en-US" altLang="zh-CN" sz="5400" spc="600" dirty="0">
              <a:solidFill>
                <a:srgbClr val="00B050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1026" name="Picture 2" descr="图片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685" y="2688410"/>
            <a:ext cx="4077858" cy="243046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1163229" y="2688410"/>
            <a:ext cx="3960586" cy="2878909"/>
            <a:chOff x="1883" y="3325"/>
            <a:chExt cx="7612" cy="5277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rcRect t="4944" b="5124"/>
            <a:stretch>
              <a:fillRect/>
            </a:stretch>
          </p:blipFill>
          <p:spPr>
            <a:xfrm>
              <a:off x="1883" y="3325"/>
              <a:ext cx="7613" cy="4455"/>
            </a:xfrm>
            <a:prstGeom prst="roundRect">
              <a:avLst/>
            </a:prstGeom>
            <a:effectLst>
              <a:glow>
                <a:schemeClr val="accent1">
                  <a:alpha val="40000"/>
                </a:schemeClr>
              </a:glow>
            </a:effectLst>
          </p:spPr>
        </p:pic>
        <p:sp>
          <p:nvSpPr>
            <p:cNvPr id="4" name="文本框 3"/>
            <p:cNvSpPr txBox="1"/>
            <p:nvPr/>
          </p:nvSpPr>
          <p:spPr>
            <a:xfrm>
              <a:off x="5176" y="7780"/>
              <a:ext cx="2149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>
                  <a:solidFill>
                    <a:srgbClr val="00B050"/>
                  </a:solidFill>
                  <a:latin typeface="Comic Sans MS" panose="030F0702030302020204" charset="0"/>
                  <a:cs typeface="Comic Sans MS" panose="030F0702030302020204" charset="0"/>
                </a:rPr>
                <a:t>Sadia</a:t>
              </a:r>
              <a:endParaRPr lang="en-US" altLang="zh-CN" sz="2800">
                <a:solidFill>
                  <a:srgbClr val="00B050"/>
                </a:solidFill>
                <a:latin typeface="Comic Sans MS" panose="030F0702030302020204" charset="0"/>
                <a:cs typeface="Comic Sans MS" panose="030F0702030302020204" charset="0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4368800" y="1626870"/>
            <a:ext cx="36779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latin typeface="Comic Sans MS" panose="030F0702030302020204" charset="0"/>
                <a:cs typeface="Comic Sans MS" panose="030F0702030302020204" charset="0"/>
              </a:rPr>
              <a:t>sister schools</a:t>
            </a:r>
            <a:endParaRPr lang="en-US" altLang="zh-CN" sz="4000" dirty="0"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44" name="图片 43" descr="3b33a65b-db2e-474d-8021-64841f90fbb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9820" y="2858747"/>
            <a:ext cx="2786380" cy="208978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196965" y="5074920"/>
            <a:ext cx="66998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rgbClr val="00B050"/>
                </a:solidFill>
                <a:latin typeface="Comic Sans MS" panose="030F0702030302020204" charset="0"/>
                <a:cs typeface="Comic Sans MS" panose="030F0702030302020204" charset="0"/>
              </a:rPr>
              <a:t>Shangyu Foreign Language School</a:t>
            </a:r>
            <a:endParaRPr lang="en-US" altLang="zh-CN" sz="2800">
              <a:solidFill>
                <a:srgbClr val="00B05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4593" y="5383530"/>
            <a:ext cx="1499410" cy="1474469"/>
            <a:chOff x="-10868" y="5152256"/>
            <a:chExt cx="1734597" cy="1705744"/>
          </a:xfrm>
        </p:grpSpPr>
        <p:sp>
          <p:nvSpPr>
            <p:cNvPr id="10" name="任意多边形: 形状 9"/>
            <p:cNvSpPr/>
            <p:nvPr/>
          </p:nvSpPr>
          <p:spPr>
            <a:xfrm>
              <a:off x="-6889" y="5152256"/>
              <a:ext cx="1730618" cy="170574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4599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-6888" y="5399159"/>
              <a:ext cx="1477879" cy="1458841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94C8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>
            <a:xfrm>
              <a:off x="-10868" y="5632016"/>
              <a:ext cx="1117799" cy="122598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B3D9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flipH="1">
            <a:off x="9880396" y="-127321"/>
            <a:ext cx="2311604" cy="1002801"/>
            <a:chOff x="-1" y="-304754"/>
            <a:chExt cx="5486757" cy="2359023"/>
          </a:xfrm>
        </p:grpSpPr>
        <p:grpSp>
          <p:nvGrpSpPr>
            <p:cNvPr id="14" name="组合 13"/>
            <p:cNvGrpSpPr/>
            <p:nvPr/>
          </p:nvGrpSpPr>
          <p:grpSpPr>
            <a:xfrm>
              <a:off x="-1" y="-304754"/>
              <a:ext cx="5486757" cy="2359023"/>
              <a:chOff x="0" y="-361226"/>
              <a:chExt cx="6269405" cy="2640964"/>
            </a:xfrm>
          </p:grpSpPr>
          <p:sp>
            <p:nvSpPr>
              <p:cNvPr id="16" name="任意多边形: 形状 15"/>
              <p:cNvSpPr/>
              <p:nvPr/>
            </p:nvSpPr>
            <p:spPr>
              <a:xfrm rot="19250020" flipH="1">
                <a:off x="105490" y="-361226"/>
                <a:ext cx="6163915" cy="2526891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94C8A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任意多边形: 形状 16"/>
              <p:cNvSpPr/>
              <p:nvPr/>
            </p:nvSpPr>
            <p:spPr>
              <a:xfrm>
                <a:off x="0" y="-23740"/>
                <a:ext cx="5761973" cy="2303478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B3D9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任意多边形: 形状 14"/>
            <p:cNvSpPr/>
            <p:nvPr/>
          </p:nvSpPr>
          <p:spPr>
            <a:xfrm>
              <a:off x="7951" y="15903"/>
              <a:ext cx="5406887" cy="1511192"/>
            </a:xfrm>
            <a:custGeom>
              <a:avLst/>
              <a:gdLst>
                <a:gd name="connsiteX0" fmla="*/ 0 w 5406887"/>
                <a:gd name="connsiteY0" fmla="*/ 1160890 h 1511192"/>
                <a:gd name="connsiteX1" fmla="*/ 485030 w 5406887"/>
                <a:gd name="connsiteY1" fmla="*/ 1510747 h 1511192"/>
                <a:gd name="connsiteX2" fmla="*/ 890546 w 5406887"/>
                <a:gd name="connsiteY2" fmla="*/ 1097280 h 1511192"/>
                <a:gd name="connsiteX3" fmla="*/ 1542553 w 5406887"/>
                <a:gd name="connsiteY3" fmla="*/ 1049572 h 1511192"/>
                <a:gd name="connsiteX4" fmla="*/ 2345635 w 5406887"/>
                <a:gd name="connsiteY4" fmla="*/ 731520 h 1511192"/>
                <a:gd name="connsiteX5" fmla="*/ 3283889 w 5406887"/>
                <a:gd name="connsiteY5" fmla="*/ 1152939 h 1511192"/>
                <a:gd name="connsiteX6" fmla="*/ 4094922 w 5406887"/>
                <a:gd name="connsiteY6" fmla="*/ 659958 h 1511192"/>
                <a:gd name="connsiteX7" fmla="*/ 4826442 w 5406887"/>
                <a:gd name="connsiteY7" fmla="*/ 564542 h 1511192"/>
                <a:gd name="connsiteX8" fmla="*/ 5406887 w 5406887"/>
                <a:gd name="connsiteY8" fmla="*/ 0 h 1511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06887" h="1511192">
                  <a:moveTo>
                    <a:pt x="0" y="1160890"/>
                  </a:moveTo>
                  <a:cubicBezTo>
                    <a:pt x="168303" y="1341119"/>
                    <a:pt x="336606" y="1521349"/>
                    <a:pt x="485030" y="1510747"/>
                  </a:cubicBezTo>
                  <a:cubicBezTo>
                    <a:pt x="633454" y="1500145"/>
                    <a:pt x="714292" y="1174142"/>
                    <a:pt x="890546" y="1097280"/>
                  </a:cubicBezTo>
                  <a:cubicBezTo>
                    <a:pt x="1066800" y="1020418"/>
                    <a:pt x="1300038" y="1110532"/>
                    <a:pt x="1542553" y="1049572"/>
                  </a:cubicBezTo>
                  <a:cubicBezTo>
                    <a:pt x="1785068" y="988612"/>
                    <a:pt x="2055412" y="714292"/>
                    <a:pt x="2345635" y="731520"/>
                  </a:cubicBezTo>
                  <a:cubicBezTo>
                    <a:pt x="2635858" y="748748"/>
                    <a:pt x="2992341" y="1164866"/>
                    <a:pt x="3283889" y="1152939"/>
                  </a:cubicBezTo>
                  <a:cubicBezTo>
                    <a:pt x="3575437" y="1141012"/>
                    <a:pt x="3837830" y="758024"/>
                    <a:pt x="4094922" y="659958"/>
                  </a:cubicBezTo>
                  <a:cubicBezTo>
                    <a:pt x="4352014" y="561892"/>
                    <a:pt x="4607781" y="674535"/>
                    <a:pt x="4826442" y="564542"/>
                  </a:cubicBezTo>
                  <a:cubicBezTo>
                    <a:pt x="5045103" y="454549"/>
                    <a:pt x="5294244" y="41082"/>
                    <a:pt x="5406887" y="0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153886" y="1894114"/>
            <a:ext cx="10036628" cy="2431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878205" y="1275715"/>
            <a:ext cx="1043622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60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第一课时</a:t>
            </a:r>
            <a:endParaRPr lang="zh-CN" altLang="en-US" sz="6000">
              <a:solidFill>
                <a:srgbClr val="00B050"/>
              </a:solidFill>
              <a:latin typeface="华文行楷" panose="02010800040101010101" pitchFamily="2" charset="-122"/>
              <a:ea typeface="华文行楷" panose="02010800040101010101" pitchFamily="2" charset="-122"/>
              <a:cs typeface="华文行楷" panose="0201080004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6000">
                <a:solidFill>
                  <a:srgbClr val="00B050"/>
                </a:solidFill>
                <a:latin typeface="Comic Sans MS" panose="030F0702030302020204" charset="0"/>
                <a:ea typeface="华文行楷" panose="02010800040101010101" pitchFamily="2" charset="-122"/>
                <a:cs typeface="Comic Sans MS" panose="030F0702030302020204" charset="0"/>
              </a:rPr>
              <a:t>Opening page -Pronunciation.</a:t>
            </a:r>
            <a:endParaRPr lang="en-US" altLang="zh-CN" sz="6000">
              <a:solidFill>
                <a:srgbClr val="00B050"/>
              </a:solidFill>
              <a:latin typeface="Comic Sans MS" panose="030F0702030302020204" charset="0"/>
              <a:ea typeface="华文行楷" panose="02010800040101010101" pitchFamily="2" charset="-122"/>
              <a:cs typeface="Comic Sans MS" panose="030F070203030202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25140" y="4448175"/>
            <a:ext cx="80225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00B05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课时小项目：</a:t>
            </a:r>
            <a:r>
              <a:rPr lang="en-US" altLang="zh-CN" sz="3200">
                <a:solidFill>
                  <a:srgbClr val="00B05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Introduce my school</a:t>
            </a:r>
            <a:r>
              <a:rPr lang="zh-CN" altLang="en-US" sz="3200">
                <a:solidFill>
                  <a:srgbClr val="00B05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（小对话）</a:t>
            </a:r>
            <a:r>
              <a:rPr lang="en-US" altLang="zh-CN" sz="3200">
                <a:solidFill>
                  <a:srgbClr val="00B05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.</a:t>
            </a:r>
            <a:endParaRPr lang="en-US" altLang="zh-CN" sz="3200">
              <a:solidFill>
                <a:srgbClr val="00B050"/>
              </a:solidFill>
              <a:latin typeface="Times New Roman" panose="02020603050405020304" pitchFamily="18" charset="0"/>
              <a:ea typeface="华文行楷" panose="0201080004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4593" y="5383530"/>
            <a:ext cx="1499410" cy="1474469"/>
            <a:chOff x="-10868" y="5152256"/>
            <a:chExt cx="1734597" cy="1705744"/>
          </a:xfrm>
        </p:grpSpPr>
        <p:sp>
          <p:nvSpPr>
            <p:cNvPr id="10" name="任意多边形: 形状 9"/>
            <p:cNvSpPr/>
            <p:nvPr/>
          </p:nvSpPr>
          <p:spPr>
            <a:xfrm>
              <a:off x="-6889" y="5152256"/>
              <a:ext cx="1730618" cy="170574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4599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-6888" y="5399159"/>
              <a:ext cx="1477879" cy="1458841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94C8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>
            <a:xfrm>
              <a:off x="-10868" y="5632016"/>
              <a:ext cx="1117799" cy="122598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B3D9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flipH="1">
            <a:off x="9880396" y="-127321"/>
            <a:ext cx="2311604" cy="1002801"/>
            <a:chOff x="-1" y="-304754"/>
            <a:chExt cx="5486757" cy="2359023"/>
          </a:xfrm>
        </p:grpSpPr>
        <p:grpSp>
          <p:nvGrpSpPr>
            <p:cNvPr id="14" name="组合 13"/>
            <p:cNvGrpSpPr/>
            <p:nvPr/>
          </p:nvGrpSpPr>
          <p:grpSpPr>
            <a:xfrm>
              <a:off x="-1" y="-304754"/>
              <a:ext cx="5486757" cy="2359023"/>
              <a:chOff x="0" y="-361226"/>
              <a:chExt cx="6269405" cy="2640964"/>
            </a:xfrm>
          </p:grpSpPr>
          <p:sp>
            <p:nvSpPr>
              <p:cNvPr id="16" name="任意多边形: 形状 15"/>
              <p:cNvSpPr/>
              <p:nvPr/>
            </p:nvSpPr>
            <p:spPr>
              <a:xfrm rot="19250020" flipH="1">
                <a:off x="105490" y="-361226"/>
                <a:ext cx="6163915" cy="2526891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94C8A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任意多边形: 形状 16"/>
              <p:cNvSpPr/>
              <p:nvPr/>
            </p:nvSpPr>
            <p:spPr>
              <a:xfrm>
                <a:off x="0" y="-23740"/>
                <a:ext cx="5761973" cy="2303478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B3D9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任意多边形: 形状 14"/>
            <p:cNvSpPr/>
            <p:nvPr/>
          </p:nvSpPr>
          <p:spPr>
            <a:xfrm>
              <a:off x="7951" y="15903"/>
              <a:ext cx="5406887" cy="1511192"/>
            </a:xfrm>
            <a:custGeom>
              <a:avLst/>
              <a:gdLst>
                <a:gd name="connsiteX0" fmla="*/ 0 w 5406887"/>
                <a:gd name="connsiteY0" fmla="*/ 1160890 h 1511192"/>
                <a:gd name="connsiteX1" fmla="*/ 485030 w 5406887"/>
                <a:gd name="connsiteY1" fmla="*/ 1510747 h 1511192"/>
                <a:gd name="connsiteX2" fmla="*/ 890546 w 5406887"/>
                <a:gd name="connsiteY2" fmla="*/ 1097280 h 1511192"/>
                <a:gd name="connsiteX3" fmla="*/ 1542553 w 5406887"/>
                <a:gd name="connsiteY3" fmla="*/ 1049572 h 1511192"/>
                <a:gd name="connsiteX4" fmla="*/ 2345635 w 5406887"/>
                <a:gd name="connsiteY4" fmla="*/ 731520 h 1511192"/>
                <a:gd name="connsiteX5" fmla="*/ 3283889 w 5406887"/>
                <a:gd name="connsiteY5" fmla="*/ 1152939 h 1511192"/>
                <a:gd name="connsiteX6" fmla="*/ 4094922 w 5406887"/>
                <a:gd name="connsiteY6" fmla="*/ 659958 h 1511192"/>
                <a:gd name="connsiteX7" fmla="*/ 4826442 w 5406887"/>
                <a:gd name="connsiteY7" fmla="*/ 564542 h 1511192"/>
                <a:gd name="connsiteX8" fmla="*/ 5406887 w 5406887"/>
                <a:gd name="connsiteY8" fmla="*/ 0 h 1511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06887" h="1511192">
                  <a:moveTo>
                    <a:pt x="0" y="1160890"/>
                  </a:moveTo>
                  <a:cubicBezTo>
                    <a:pt x="168303" y="1341119"/>
                    <a:pt x="336606" y="1521349"/>
                    <a:pt x="485030" y="1510747"/>
                  </a:cubicBezTo>
                  <a:cubicBezTo>
                    <a:pt x="633454" y="1500145"/>
                    <a:pt x="714292" y="1174142"/>
                    <a:pt x="890546" y="1097280"/>
                  </a:cubicBezTo>
                  <a:cubicBezTo>
                    <a:pt x="1066800" y="1020418"/>
                    <a:pt x="1300038" y="1110532"/>
                    <a:pt x="1542553" y="1049572"/>
                  </a:cubicBezTo>
                  <a:cubicBezTo>
                    <a:pt x="1785068" y="988612"/>
                    <a:pt x="2055412" y="714292"/>
                    <a:pt x="2345635" y="731520"/>
                  </a:cubicBezTo>
                  <a:cubicBezTo>
                    <a:pt x="2635858" y="748748"/>
                    <a:pt x="2992341" y="1164866"/>
                    <a:pt x="3283889" y="1152939"/>
                  </a:cubicBezTo>
                  <a:cubicBezTo>
                    <a:pt x="3575437" y="1141012"/>
                    <a:pt x="3837830" y="758024"/>
                    <a:pt x="4094922" y="659958"/>
                  </a:cubicBezTo>
                  <a:cubicBezTo>
                    <a:pt x="4352014" y="561892"/>
                    <a:pt x="4607781" y="674535"/>
                    <a:pt x="4826442" y="564542"/>
                  </a:cubicBezTo>
                  <a:cubicBezTo>
                    <a:pt x="5045103" y="454549"/>
                    <a:pt x="5294244" y="41082"/>
                    <a:pt x="5406887" y="0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90590" y="1249680"/>
            <a:ext cx="5398135" cy="3781425"/>
          </a:xfrm>
          <a:prstGeom prst="roundRect">
            <a:avLst/>
          </a:prstGeom>
        </p:spPr>
      </p:pic>
      <p:sp>
        <p:nvSpPr>
          <p:cNvPr id="19" name="文本框 7"/>
          <p:cNvSpPr txBox="1"/>
          <p:nvPr/>
        </p:nvSpPr>
        <p:spPr>
          <a:xfrm>
            <a:off x="6465312" y="617083"/>
            <a:ext cx="1040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latin typeface="Comic Sans MS" panose="030F0702030302020204" charset="0"/>
              </a:rPr>
              <a:t>Who?</a:t>
            </a:r>
            <a:endParaRPr lang="zh-CN" altLang="en-US" sz="2800" dirty="0">
              <a:latin typeface="Comic Sans MS" panose="030F0702030302020204" charset="0"/>
            </a:endParaRPr>
          </a:p>
        </p:txBody>
      </p:sp>
      <p:sp>
        <p:nvSpPr>
          <p:cNvPr id="20" name="文本框 8"/>
          <p:cNvSpPr txBox="1"/>
          <p:nvPr/>
        </p:nvSpPr>
        <p:spPr>
          <a:xfrm>
            <a:off x="7803257" y="616974"/>
            <a:ext cx="153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latin typeface="Comic Sans MS" panose="030F0702030302020204" charset="0"/>
              </a:defRPr>
            </a:lvl1pPr>
          </a:lstStyle>
          <a:p>
            <a:r>
              <a:rPr lang="en-US" altLang="zh-CN" dirty="0">
                <a:solidFill>
                  <a:srgbClr val="0000FF"/>
                </a:solidFill>
              </a:rPr>
              <a:t>Where?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21" name="文本框 9"/>
          <p:cNvSpPr txBox="1"/>
          <p:nvPr/>
        </p:nvSpPr>
        <p:spPr>
          <a:xfrm>
            <a:off x="9438032" y="617522"/>
            <a:ext cx="128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latin typeface="Comic Sans MS" panose="030F0702030302020204" charset="0"/>
              </a:defRPr>
            </a:lvl1pPr>
          </a:lstStyle>
          <a:p>
            <a:r>
              <a:rPr lang="en-US" altLang="zh-CN" dirty="0">
                <a:solidFill>
                  <a:srgbClr val="00B050"/>
                </a:solidFill>
              </a:rPr>
              <a:t>What?</a:t>
            </a:r>
            <a:endParaRPr lang="en-US" altLang="zh-CN" dirty="0">
              <a:solidFill>
                <a:srgbClr val="00B050"/>
              </a:solidFill>
            </a:endParaRPr>
          </a:p>
        </p:txBody>
      </p:sp>
      <p:sp>
        <p:nvSpPr>
          <p:cNvPr id="22" name="矩形: 圆角 21"/>
          <p:cNvSpPr/>
          <p:nvPr/>
        </p:nvSpPr>
        <p:spPr>
          <a:xfrm>
            <a:off x="7971155" y="3791585"/>
            <a:ext cx="2947035" cy="1239520"/>
          </a:xfrm>
          <a:prstGeom prst="round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2" name="school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31520" y="1533525"/>
            <a:ext cx="4493260" cy="345630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550035" y="433705"/>
            <a:ext cx="42030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latin typeface="Comic Sans MS" panose="030F0702030302020204" charset="0"/>
                <a:cs typeface="Comic Sans MS" panose="030F0702030302020204" charset="0"/>
              </a:rPr>
              <a:t>Pre-listening</a:t>
            </a:r>
            <a:endParaRPr lang="en-US" altLang="zh-CN" sz="4000"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86" y="433733"/>
            <a:ext cx="732208" cy="66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1353185" y="538289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华文行楷" panose="02010800040101010101" pitchFamily="2" charset="-122"/>
                <a:sym typeface="+mn-ea"/>
              </a:rPr>
              <a:t>●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导入话题，引起学生兴趣</a:t>
            </a:r>
            <a:r>
              <a:rPr lang="en-US" altLang="zh-CN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; </a:t>
            </a:r>
            <a:endParaRPr lang="en-US" altLang="zh-CN" sz="2800">
              <a:solidFill>
                <a:srgbClr val="00B050"/>
              </a:solidFill>
              <a:latin typeface="华文行楷" panose="02010800040101010101" pitchFamily="2" charset="-122"/>
              <a:ea typeface="华文行楷" panose="02010800040101010101" pitchFamily="2" charset="-122"/>
              <a:cs typeface="华文行楷" panose="02010800040101010101" pitchFamily="2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53185" y="6020435"/>
            <a:ext cx="1083881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华文行楷" panose="02010800040101010101" pitchFamily="2" charset="-122"/>
                <a:sym typeface="+mn-ea"/>
              </a:rPr>
              <a:t>●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通过</a:t>
            </a:r>
            <a:r>
              <a:rPr lang="zh-CN" altLang="en-US" sz="28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观察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主题图，初步</a:t>
            </a:r>
            <a:r>
              <a:rPr lang="zh-CN" altLang="en-US" sz="28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感知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单元主题内容，</a:t>
            </a:r>
            <a:r>
              <a:rPr lang="zh-CN" altLang="en-US" sz="28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明确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单元学习任务。</a:t>
            </a:r>
            <a:endParaRPr lang="zh-CN" altLang="en-US" sz="2800">
              <a:solidFill>
                <a:srgbClr val="00B050"/>
              </a:solidFill>
              <a:latin typeface="华文行楷" panose="02010800040101010101" pitchFamily="2" charset="-122"/>
              <a:ea typeface="华文行楷" panose="02010800040101010101" pitchFamily="2" charset="-122"/>
              <a:cs typeface="华文行楷" panose="02010800040101010101" pitchFamily="2" charset="-122"/>
              <a:sym typeface="+mn-ea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9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 animBg="1"/>
      <p:bldP spid="19" grpId="1"/>
      <p:bldP spid="20" grpId="1"/>
      <p:bldP spid="21" grpId="1"/>
      <p:bldP spid="22" grpId="1" animBg="1"/>
      <p:bldP spid="6" grpId="0"/>
      <p:bldP spid="6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4593" y="5383530"/>
            <a:ext cx="1499410" cy="1474469"/>
            <a:chOff x="-10868" y="5152256"/>
            <a:chExt cx="1734597" cy="1705744"/>
          </a:xfrm>
        </p:grpSpPr>
        <p:sp>
          <p:nvSpPr>
            <p:cNvPr id="10" name="任意多边形: 形状 9"/>
            <p:cNvSpPr/>
            <p:nvPr/>
          </p:nvSpPr>
          <p:spPr>
            <a:xfrm>
              <a:off x="-6889" y="5152256"/>
              <a:ext cx="1730618" cy="170574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4599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-6888" y="5399159"/>
              <a:ext cx="1477879" cy="1458841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94C8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>
            <a:xfrm>
              <a:off x="-10868" y="5632016"/>
              <a:ext cx="1117799" cy="122598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B3D9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flipH="1">
            <a:off x="9880396" y="-127321"/>
            <a:ext cx="2311604" cy="1002801"/>
            <a:chOff x="-1" y="-304754"/>
            <a:chExt cx="5486757" cy="2359023"/>
          </a:xfrm>
        </p:grpSpPr>
        <p:grpSp>
          <p:nvGrpSpPr>
            <p:cNvPr id="14" name="组合 13"/>
            <p:cNvGrpSpPr/>
            <p:nvPr/>
          </p:nvGrpSpPr>
          <p:grpSpPr>
            <a:xfrm>
              <a:off x="-1" y="-304754"/>
              <a:ext cx="5486757" cy="2359023"/>
              <a:chOff x="0" y="-361226"/>
              <a:chExt cx="6269405" cy="2640964"/>
            </a:xfrm>
          </p:grpSpPr>
          <p:sp>
            <p:nvSpPr>
              <p:cNvPr id="16" name="任意多边形: 形状 15"/>
              <p:cNvSpPr/>
              <p:nvPr/>
            </p:nvSpPr>
            <p:spPr>
              <a:xfrm rot="19250020" flipH="1">
                <a:off x="105490" y="-361226"/>
                <a:ext cx="6163915" cy="2526891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94C8A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任意多边形: 形状 16"/>
              <p:cNvSpPr/>
              <p:nvPr/>
            </p:nvSpPr>
            <p:spPr>
              <a:xfrm>
                <a:off x="0" y="-23740"/>
                <a:ext cx="5761973" cy="2303478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B3D9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任意多边形: 形状 14"/>
            <p:cNvSpPr/>
            <p:nvPr/>
          </p:nvSpPr>
          <p:spPr>
            <a:xfrm>
              <a:off x="7951" y="15903"/>
              <a:ext cx="5406887" cy="1511192"/>
            </a:xfrm>
            <a:custGeom>
              <a:avLst/>
              <a:gdLst>
                <a:gd name="connsiteX0" fmla="*/ 0 w 5406887"/>
                <a:gd name="connsiteY0" fmla="*/ 1160890 h 1511192"/>
                <a:gd name="connsiteX1" fmla="*/ 485030 w 5406887"/>
                <a:gd name="connsiteY1" fmla="*/ 1510747 h 1511192"/>
                <a:gd name="connsiteX2" fmla="*/ 890546 w 5406887"/>
                <a:gd name="connsiteY2" fmla="*/ 1097280 h 1511192"/>
                <a:gd name="connsiteX3" fmla="*/ 1542553 w 5406887"/>
                <a:gd name="connsiteY3" fmla="*/ 1049572 h 1511192"/>
                <a:gd name="connsiteX4" fmla="*/ 2345635 w 5406887"/>
                <a:gd name="connsiteY4" fmla="*/ 731520 h 1511192"/>
                <a:gd name="connsiteX5" fmla="*/ 3283889 w 5406887"/>
                <a:gd name="connsiteY5" fmla="*/ 1152939 h 1511192"/>
                <a:gd name="connsiteX6" fmla="*/ 4094922 w 5406887"/>
                <a:gd name="connsiteY6" fmla="*/ 659958 h 1511192"/>
                <a:gd name="connsiteX7" fmla="*/ 4826442 w 5406887"/>
                <a:gd name="connsiteY7" fmla="*/ 564542 h 1511192"/>
                <a:gd name="connsiteX8" fmla="*/ 5406887 w 5406887"/>
                <a:gd name="connsiteY8" fmla="*/ 0 h 1511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06887" h="1511192">
                  <a:moveTo>
                    <a:pt x="0" y="1160890"/>
                  </a:moveTo>
                  <a:cubicBezTo>
                    <a:pt x="168303" y="1341119"/>
                    <a:pt x="336606" y="1521349"/>
                    <a:pt x="485030" y="1510747"/>
                  </a:cubicBezTo>
                  <a:cubicBezTo>
                    <a:pt x="633454" y="1500145"/>
                    <a:pt x="714292" y="1174142"/>
                    <a:pt x="890546" y="1097280"/>
                  </a:cubicBezTo>
                  <a:cubicBezTo>
                    <a:pt x="1066800" y="1020418"/>
                    <a:pt x="1300038" y="1110532"/>
                    <a:pt x="1542553" y="1049572"/>
                  </a:cubicBezTo>
                  <a:cubicBezTo>
                    <a:pt x="1785068" y="988612"/>
                    <a:pt x="2055412" y="714292"/>
                    <a:pt x="2345635" y="731520"/>
                  </a:cubicBezTo>
                  <a:cubicBezTo>
                    <a:pt x="2635858" y="748748"/>
                    <a:pt x="2992341" y="1164866"/>
                    <a:pt x="3283889" y="1152939"/>
                  </a:cubicBezTo>
                  <a:cubicBezTo>
                    <a:pt x="3575437" y="1141012"/>
                    <a:pt x="3837830" y="758024"/>
                    <a:pt x="4094922" y="659958"/>
                  </a:cubicBezTo>
                  <a:cubicBezTo>
                    <a:pt x="4352014" y="561892"/>
                    <a:pt x="4607781" y="674535"/>
                    <a:pt x="4826442" y="564542"/>
                  </a:cubicBezTo>
                  <a:cubicBezTo>
                    <a:pt x="5045103" y="454549"/>
                    <a:pt x="5294244" y="41082"/>
                    <a:pt x="5406887" y="0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731554" y="2277565"/>
            <a:ext cx="3960586" cy="2878909"/>
            <a:chOff x="1883" y="3325"/>
            <a:chExt cx="7612" cy="5277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1"/>
            <a:srcRect t="4944" b="5124"/>
            <a:stretch>
              <a:fillRect/>
            </a:stretch>
          </p:blipFill>
          <p:spPr>
            <a:xfrm>
              <a:off x="1883" y="3325"/>
              <a:ext cx="7613" cy="4455"/>
            </a:xfrm>
            <a:prstGeom prst="roundRect">
              <a:avLst/>
            </a:prstGeom>
            <a:effectLst>
              <a:glow>
                <a:schemeClr val="accent1">
                  <a:alpha val="40000"/>
                </a:schemeClr>
              </a:glow>
            </a:effectLst>
          </p:spPr>
        </p:pic>
        <p:sp>
          <p:nvSpPr>
            <p:cNvPr id="24" name="文本框 23"/>
            <p:cNvSpPr txBox="1"/>
            <p:nvPr/>
          </p:nvSpPr>
          <p:spPr>
            <a:xfrm>
              <a:off x="5176" y="7780"/>
              <a:ext cx="2149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>
                  <a:solidFill>
                    <a:srgbClr val="00B050"/>
                  </a:solidFill>
                  <a:latin typeface="Comic Sans MS" panose="030F0702030302020204" charset="0"/>
                  <a:cs typeface="Comic Sans MS" panose="030F0702030302020204" charset="0"/>
                </a:rPr>
                <a:t>Sadia</a:t>
              </a:r>
              <a:endParaRPr lang="en-US" altLang="zh-CN" sz="2800">
                <a:solidFill>
                  <a:srgbClr val="00B050"/>
                </a:solidFill>
                <a:latin typeface="Comic Sans MS" panose="030F0702030302020204" charset="0"/>
                <a:cs typeface="Comic Sans MS" panose="030F0702030302020204" charset="0"/>
              </a:endParaRPr>
            </a:p>
          </p:txBody>
        </p:sp>
      </p:grpSp>
      <p:pic>
        <p:nvPicPr>
          <p:cNvPr id="1026" name="Picture 2" descr="图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785" y="2277565"/>
            <a:ext cx="4077858" cy="243046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文本框 24"/>
          <p:cNvSpPr txBox="1"/>
          <p:nvPr/>
        </p:nvSpPr>
        <p:spPr>
          <a:xfrm>
            <a:off x="1676400" y="875665"/>
            <a:ext cx="9825355" cy="899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ts val="21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>
                <a:latin typeface="Comic Sans MS" panose="030F0702030302020204" charset="0"/>
                <a:cs typeface="Comic Sans MS" panose="030F0702030302020204" charset="0"/>
              </a:rPr>
              <a:t>Question:</a:t>
            </a:r>
            <a:endParaRPr lang="en-US" altLang="zh-CN" sz="2800">
              <a:latin typeface="Comic Sans MS" panose="030F0702030302020204" charset="0"/>
              <a:cs typeface="Comic Sans MS" panose="030F0702030302020204" charset="0"/>
            </a:endParaRPr>
          </a:p>
          <a:p>
            <a:pPr>
              <a:lnSpc>
                <a:spcPts val="21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2800">
              <a:latin typeface="Comic Sans MS" panose="030F0702030302020204" charset="0"/>
              <a:cs typeface="Comic Sans MS" panose="030F0702030302020204" charset="0"/>
            </a:endParaRPr>
          </a:p>
          <a:p>
            <a:pPr>
              <a:lnSpc>
                <a:spcPts val="21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>
                <a:latin typeface="Comic Sans MS" panose="030F0702030302020204" charset="0"/>
                <a:cs typeface="Comic Sans MS" panose="030F0702030302020204" charset="0"/>
              </a:rPr>
              <a:t>How can Sadia know more about our school?</a:t>
            </a:r>
            <a:endParaRPr lang="en-US" altLang="zh-CN" sz="2800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6811010" y="4707890"/>
            <a:ext cx="39077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00B050"/>
                </a:solidFill>
                <a:latin typeface="Comic Sans MS" panose="030F0702030302020204" charset="0"/>
                <a:cs typeface="Comic Sans MS" panose="030F0702030302020204" charset="0"/>
              </a:rPr>
              <a:t>Shangyu Foreign Language School</a:t>
            </a:r>
            <a:endParaRPr lang="en-US" altLang="zh-CN">
              <a:solidFill>
                <a:srgbClr val="00B05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2018030" y="5383530"/>
            <a:ext cx="8816975" cy="1081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●</a:t>
            </a:r>
            <a:r>
              <a:rPr lang="en-US" altLang="zh-CN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 </a:t>
            </a:r>
            <a:r>
              <a:rPr lang="zh-CN" altLang="en-US" sz="28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创设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课时小情境，即帮助</a:t>
            </a:r>
            <a:r>
              <a:rPr lang="en-US" altLang="zh-CN" sz="2800">
                <a:solidFill>
                  <a:srgbClr val="00B05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Sadia</a:t>
            </a:r>
            <a:r>
              <a:rPr lang="zh-CN" altLang="en-US" sz="28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了解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我们的校园，</a:t>
            </a:r>
            <a:endParaRPr lang="zh-CN" altLang="en-US" sz="2800">
              <a:solidFill>
                <a:srgbClr val="00B050"/>
              </a:solidFill>
              <a:latin typeface="华文行楷" panose="02010800040101010101" pitchFamily="2" charset="-122"/>
              <a:ea typeface="华文行楷" panose="02010800040101010101" pitchFamily="2" charset="-122"/>
              <a:cs typeface="华文行楷" panose="02010800040101010101" pitchFamily="2" charset="-122"/>
              <a:sym typeface="+mn-ea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 </a:t>
            </a:r>
            <a:r>
              <a:rPr lang="en-US" altLang="zh-CN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  </a:t>
            </a:r>
            <a:r>
              <a:rPr lang="zh-CN" altLang="en-US" sz="28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设置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驱动性问题：如何更好地了解我们的校园呢？</a:t>
            </a:r>
            <a:endParaRPr lang="en-US" altLang="zh-CN" sz="2800">
              <a:solidFill>
                <a:srgbClr val="00B050"/>
              </a:solidFill>
              <a:latin typeface="华文行楷" panose="02010800040101010101" pitchFamily="2" charset="-122"/>
              <a:ea typeface="华文行楷" panose="02010800040101010101" pitchFamily="2" charset="-122"/>
              <a:cs typeface="华文行楷" panose="02010800040101010101" pitchFamily="2" charset="-122"/>
              <a:sym typeface="+mn-ea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4593" y="5383530"/>
            <a:ext cx="1499410" cy="1474469"/>
            <a:chOff x="-10868" y="5152256"/>
            <a:chExt cx="1734597" cy="1705744"/>
          </a:xfrm>
        </p:grpSpPr>
        <p:sp>
          <p:nvSpPr>
            <p:cNvPr id="10" name="任意多边形: 形状 9"/>
            <p:cNvSpPr/>
            <p:nvPr/>
          </p:nvSpPr>
          <p:spPr>
            <a:xfrm>
              <a:off x="-6889" y="5152256"/>
              <a:ext cx="1730618" cy="170574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4599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-6888" y="5399159"/>
              <a:ext cx="1477879" cy="1458841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94C8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>
            <a:xfrm>
              <a:off x="-10868" y="5632016"/>
              <a:ext cx="1117799" cy="122598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B3D9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flipH="1">
            <a:off x="9880396" y="-127321"/>
            <a:ext cx="2311604" cy="1002801"/>
            <a:chOff x="-1" y="-304754"/>
            <a:chExt cx="5486757" cy="2359023"/>
          </a:xfrm>
        </p:grpSpPr>
        <p:grpSp>
          <p:nvGrpSpPr>
            <p:cNvPr id="14" name="组合 13"/>
            <p:cNvGrpSpPr/>
            <p:nvPr/>
          </p:nvGrpSpPr>
          <p:grpSpPr>
            <a:xfrm>
              <a:off x="-1" y="-304754"/>
              <a:ext cx="5486757" cy="2359023"/>
              <a:chOff x="0" y="-361226"/>
              <a:chExt cx="6269405" cy="2640964"/>
            </a:xfrm>
          </p:grpSpPr>
          <p:sp>
            <p:nvSpPr>
              <p:cNvPr id="16" name="任意多边形: 形状 15"/>
              <p:cNvSpPr/>
              <p:nvPr/>
            </p:nvSpPr>
            <p:spPr>
              <a:xfrm rot="19250020" flipH="1">
                <a:off x="105490" y="-361226"/>
                <a:ext cx="6163915" cy="2526891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94C8A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任意多边形: 形状 16"/>
              <p:cNvSpPr/>
              <p:nvPr/>
            </p:nvSpPr>
            <p:spPr>
              <a:xfrm>
                <a:off x="0" y="-23740"/>
                <a:ext cx="5761973" cy="2303478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B3D9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任意多边形: 形状 14"/>
            <p:cNvSpPr/>
            <p:nvPr/>
          </p:nvSpPr>
          <p:spPr>
            <a:xfrm>
              <a:off x="7951" y="15903"/>
              <a:ext cx="5406887" cy="1511192"/>
            </a:xfrm>
            <a:custGeom>
              <a:avLst/>
              <a:gdLst>
                <a:gd name="connsiteX0" fmla="*/ 0 w 5406887"/>
                <a:gd name="connsiteY0" fmla="*/ 1160890 h 1511192"/>
                <a:gd name="connsiteX1" fmla="*/ 485030 w 5406887"/>
                <a:gd name="connsiteY1" fmla="*/ 1510747 h 1511192"/>
                <a:gd name="connsiteX2" fmla="*/ 890546 w 5406887"/>
                <a:gd name="connsiteY2" fmla="*/ 1097280 h 1511192"/>
                <a:gd name="connsiteX3" fmla="*/ 1542553 w 5406887"/>
                <a:gd name="connsiteY3" fmla="*/ 1049572 h 1511192"/>
                <a:gd name="connsiteX4" fmla="*/ 2345635 w 5406887"/>
                <a:gd name="connsiteY4" fmla="*/ 731520 h 1511192"/>
                <a:gd name="connsiteX5" fmla="*/ 3283889 w 5406887"/>
                <a:gd name="connsiteY5" fmla="*/ 1152939 h 1511192"/>
                <a:gd name="connsiteX6" fmla="*/ 4094922 w 5406887"/>
                <a:gd name="connsiteY6" fmla="*/ 659958 h 1511192"/>
                <a:gd name="connsiteX7" fmla="*/ 4826442 w 5406887"/>
                <a:gd name="connsiteY7" fmla="*/ 564542 h 1511192"/>
                <a:gd name="connsiteX8" fmla="*/ 5406887 w 5406887"/>
                <a:gd name="connsiteY8" fmla="*/ 0 h 1511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06887" h="1511192">
                  <a:moveTo>
                    <a:pt x="0" y="1160890"/>
                  </a:moveTo>
                  <a:cubicBezTo>
                    <a:pt x="168303" y="1341119"/>
                    <a:pt x="336606" y="1521349"/>
                    <a:pt x="485030" y="1510747"/>
                  </a:cubicBezTo>
                  <a:cubicBezTo>
                    <a:pt x="633454" y="1500145"/>
                    <a:pt x="714292" y="1174142"/>
                    <a:pt x="890546" y="1097280"/>
                  </a:cubicBezTo>
                  <a:cubicBezTo>
                    <a:pt x="1066800" y="1020418"/>
                    <a:pt x="1300038" y="1110532"/>
                    <a:pt x="1542553" y="1049572"/>
                  </a:cubicBezTo>
                  <a:cubicBezTo>
                    <a:pt x="1785068" y="988612"/>
                    <a:pt x="2055412" y="714292"/>
                    <a:pt x="2345635" y="731520"/>
                  </a:cubicBezTo>
                  <a:cubicBezTo>
                    <a:pt x="2635858" y="748748"/>
                    <a:pt x="2992341" y="1164866"/>
                    <a:pt x="3283889" y="1152939"/>
                  </a:cubicBezTo>
                  <a:cubicBezTo>
                    <a:pt x="3575437" y="1141012"/>
                    <a:pt x="3837830" y="758024"/>
                    <a:pt x="4094922" y="659958"/>
                  </a:cubicBezTo>
                  <a:cubicBezTo>
                    <a:pt x="4352014" y="561892"/>
                    <a:pt x="4607781" y="674535"/>
                    <a:pt x="4826442" y="564542"/>
                  </a:cubicBezTo>
                  <a:cubicBezTo>
                    <a:pt x="5045103" y="454549"/>
                    <a:pt x="5294244" y="41082"/>
                    <a:pt x="5406887" y="0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641475" y="5019040"/>
            <a:ext cx="842581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●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 </a:t>
            </a:r>
            <a:r>
              <a:rPr lang="zh-CN" altLang="en-US" sz="28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借助</a:t>
            </a:r>
            <a:r>
              <a:rPr lang="en-US" altLang="zh-CN" sz="2800">
                <a:solidFill>
                  <a:srgbClr val="00B05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Ella, Peter </a:t>
            </a:r>
            <a:r>
              <a:rPr lang="zh-CN" altLang="en-US" sz="2800">
                <a:solidFill>
                  <a:srgbClr val="00B05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和</a:t>
            </a:r>
            <a:r>
              <a:rPr lang="en-US" altLang="zh-CN" sz="2800">
                <a:solidFill>
                  <a:srgbClr val="00B05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Emma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的新校园，</a:t>
            </a:r>
            <a:r>
              <a:rPr lang="zh-CN" altLang="en-US" sz="28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熟悉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和</a:t>
            </a:r>
            <a:r>
              <a:rPr lang="zh-CN" altLang="en-US" sz="28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掌握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校园场所和设施的英文表达以及现存句</a:t>
            </a:r>
            <a:r>
              <a:rPr lang="en-US" altLang="zh-CN" sz="2800">
                <a:solidFill>
                  <a:srgbClr val="00B05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there be 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句型。</a:t>
            </a:r>
            <a:endParaRPr lang="zh-CN" altLang="en-US" sz="2800">
              <a:solidFill>
                <a:srgbClr val="00B050"/>
              </a:solidFill>
              <a:latin typeface="华文行楷" panose="02010800040101010101" pitchFamily="2" charset="-122"/>
              <a:ea typeface="华文行楷" panose="02010800040101010101" pitchFamily="2" charset="-122"/>
              <a:cs typeface="华文行楷" panose="0201080004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79575" y="6108065"/>
            <a:ext cx="901573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●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 </a:t>
            </a:r>
            <a:r>
              <a:rPr lang="zh-CN" altLang="en-US" sz="2800"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熟悉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和</a:t>
            </a:r>
            <a:r>
              <a:rPr lang="zh-CN" altLang="en-US" sz="2800"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掌握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方位介词的使用方法。</a:t>
            </a:r>
            <a:endParaRPr lang="zh-CN" altLang="en-US" sz="2800">
              <a:solidFill>
                <a:srgbClr val="00B050"/>
              </a:solidFill>
              <a:latin typeface="华文行楷" panose="02010800040101010101" pitchFamily="2" charset="-122"/>
              <a:ea typeface="华文行楷" panose="02010800040101010101" pitchFamily="2" charset="-122"/>
              <a:cs typeface="华文行楷" panose="02010800040101010101" pitchFamily="2" charset="-122"/>
              <a:sym typeface="+mn-ea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0880" y="1466850"/>
            <a:ext cx="4893945" cy="34544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1880" y="1435100"/>
            <a:ext cx="5422900" cy="34480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679575" y="651510"/>
            <a:ext cx="28530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latin typeface="Comic Sans MS" panose="030F0702030302020204" charset="0"/>
                <a:cs typeface="Comic Sans MS" panose="030F0702030302020204" charset="0"/>
              </a:rPr>
              <a:t>Pre-listening</a:t>
            </a:r>
            <a:endParaRPr lang="en-US" altLang="zh-CN" sz="3200"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386" y="572163"/>
            <a:ext cx="732208" cy="66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4593" y="5383530"/>
            <a:ext cx="1499410" cy="1474469"/>
            <a:chOff x="-10868" y="5152256"/>
            <a:chExt cx="1734597" cy="1705744"/>
          </a:xfrm>
        </p:grpSpPr>
        <p:sp>
          <p:nvSpPr>
            <p:cNvPr id="10" name="任意多边形: 形状 9"/>
            <p:cNvSpPr/>
            <p:nvPr/>
          </p:nvSpPr>
          <p:spPr>
            <a:xfrm>
              <a:off x="-6889" y="5152256"/>
              <a:ext cx="1730618" cy="170574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4599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-6888" y="5399159"/>
              <a:ext cx="1477879" cy="1458841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94C8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>
            <a:xfrm>
              <a:off x="-10868" y="5632016"/>
              <a:ext cx="1117799" cy="122598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B3D9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flipH="1">
            <a:off x="9880396" y="-127321"/>
            <a:ext cx="2311604" cy="1002801"/>
            <a:chOff x="-1" y="-304754"/>
            <a:chExt cx="5486757" cy="2359023"/>
          </a:xfrm>
        </p:grpSpPr>
        <p:grpSp>
          <p:nvGrpSpPr>
            <p:cNvPr id="14" name="组合 13"/>
            <p:cNvGrpSpPr/>
            <p:nvPr/>
          </p:nvGrpSpPr>
          <p:grpSpPr>
            <a:xfrm>
              <a:off x="-1" y="-304754"/>
              <a:ext cx="5486757" cy="2359023"/>
              <a:chOff x="0" y="-361226"/>
              <a:chExt cx="6269405" cy="2640964"/>
            </a:xfrm>
          </p:grpSpPr>
          <p:sp>
            <p:nvSpPr>
              <p:cNvPr id="16" name="任意多边形: 形状 15"/>
              <p:cNvSpPr/>
              <p:nvPr/>
            </p:nvSpPr>
            <p:spPr>
              <a:xfrm rot="19250020" flipH="1">
                <a:off x="105490" y="-361226"/>
                <a:ext cx="6163915" cy="2526891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94C8A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任意多边形: 形状 16"/>
              <p:cNvSpPr/>
              <p:nvPr/>
            </p:nvSpPr>
            <p:spPr>
              <a:xfrm>
                <a:off x="0" y="-23740"/>
                <a:ext cx="5761973" cy="2303478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B3D9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任意多边形: 形状 14"/>
            <p:cNvSpPr/>
            <p:nvPr/>
          </p:nvSpPr>
          <p:spPr>
            <a:xfrm>
              <a:off x="7951" y="15903"/>
              <a:ext cx="5406887" cy="1511192"/>
            </a:xfrm>
            <a:custGeom>
              <a:avLst/>
              <a:gdLst>
                <a:gd name="connsiteX0" fmla="*/ 0 w 5406887"/>
                <a:gd name="connsiteY0" fmla="*/ 1160890 h 1511192"/>
                <a:gd name="connsiteX1" fmla="*/ 485030 w 5406887"/>
                <a:gd name="connsiteY1" fmla="*/ 1510747 h 1511192"/>
                <a:gd name="connsiteX2" fmla="*/ 890546 w 5406887"/>
                <a:gd name="connsiteY2" fmla="*/ 1097280 h 1511192"/>
                <a:gd name="connsiteX3" fmla="*/ 1542553 w 5406887"/>
                <a:gd name="connsiteY3" fmla="*/ 1049572 h 1511192"/>
                <a:gd name="connsiteX4" fmla="*/ 2345635 w 5406887"/>
                <a:gd name="connsiteY4" fmla="*/ 731520 h 1511192"/>
                <a:gd name="connsiteX5" fmla="*/ 3283889 w 5406887"/>
                <a:gd name="connsiteY5" fmla="*/ 1152939 h 1511192"/>
                <a:gd name="connsiteX6" fmla="*/ 4094922 w 5406887"/>
                <a:gd name="connsiteY6" fmla="*/ 659958 h 1511192"/>
                <a:gd name="connsiteX7" fmla="*/ 4826442 w 5406887"/>
                <a:gd name="connsiteY7" fmla="*/ 564542 h 1511192"/>
                <a:gd name="connsiteX8" fmla="*/ 5406887 w 5406887"/>
                <a:gd name="connsiteY8" fmla="*/ 0 h 1511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06887" h="1511192">
                  <a:moveTo>
                    <a:pt x="0" y="1160890"/>
                  </a:moveTo>
                  <a:cubicBezTo>
                    <a:pt x="168303" y="1341119"/>
                    <a:pt x="336606" y="1521349"/>
                    <a:pt x="485030" y="1510747"/>
                  </a:cubicBezTo>
                  <a:cubicBezTo>
                    <a:pt x="633454" y="1500145"/>
                    <a:pt x="714292" y="1174142"/>
                    <a:pt x="890546" y="1097280"/>
                  </a:cubicBezTo>
                  <a:cubicBezTo>
                    <a:pt x="1066800" y="1020418"/>
                    <a:pt x="1300038" y="1110532"/>
                    <a:pt x="1542553" y="1049572"/>
                  </a:cubicBezTo>
                  <a:cubicBezTo>
                    <a:pt x="1785068" y="988612"/>
                    <a:pt x="2055412" y="714292"/>
                    <a:pt x="2345635" y="731520"/>
                  </a:cubicBezTo>
                  <a:cubicBezTo>
                    <a:pt x="2635858" y="748748"/>
                    <a:pt x="2992341" y="1164866"/>
                    <a:pt x="3283889" y="1152939"/>
                  </a:cubicBezTo>
                  <a:cubicBezTo>
                    <a:pt x="3575437" y="1141012"/>
                    <a:pt x="3837830" y="758024"/>
                    <a:pt x="4094922" y="659958"/>
                  </a:cubicBezTo>
                  <a:cubicBezTo>
                    <a:pt x="4352014" y="561892"/>
                    <a:pt x="4607781" y="674535"/>
                    <a:pt x="4826442" y="564542"/>
                  </a:cubicBezTo>
                  <a:cubicBezTo>
                    <a:pt x="5045103" y="454549"/>
                    <a:pt x="5294244" y="41082"/>
                    <a:pt x="5406887" y="0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1185" y="1250950"/>
            <a:ext cx="5412740" cy="348043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3620" y="1250950"/>
            <a:ext cx="5610225" cy="34804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463040" y="5017770"/>
            <a:ext cx="76815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华文行楷" panose="02010800040101010101" pitchFamily="2" charset="-122"/>
              </a:rPr>
              <a:t>●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听前预测，引导学生</a:t>
            </a:r>
            <a:r>
              <a:rPr lang="zh-CN" altLang="en-US" sz="28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整体感知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对话的主要内容。</a:t>
            </a:r>
            <a:endParaRPr lang="zh-CN" altLang="en-US" sz="2800">
              <a:solidFill>
                <a:srgbClr val="00B050"/>
              </a:solidFill>
              <a:latin typeface="华文行楷" panose="02010800040101010101" pitchFamily="2" charset="-122"/>
              <a:ea typeface="华文行楷" panose="02010800040101010101" pitchFamily="2" charset="-122"/>
              <a:cs typeface="华文行楷" panose="0201080004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70025" y="5818505"/>
            <a:ext cx="108013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华文行楷" panose="02010800040101010101" pitchFamily="2" charset="-122"/>
              </a:rPr>
              <a:t>●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听中，引导学生</a:t>
            </a:r>
            <a:r>
              <a:rPr lang="zh-CN" altLang="en-US" sz="28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提升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听力技能，</a:t>
            </a:r>
            <a:r>
              <a:rPr lang="zh-CN" altLang="en-US" sz="28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培养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学生获取关键信息的能力。</a:t>
            </a:r>
            <a:endParaRPr lang="zh-CN" altLang="en-US" sz="2800">
              <a:solidFill>
                <a:srgbClr val="00B050"/>
              </a:solidFill>
              <a:latin typeface="华文行楷" panose="02010800040101010101" pitchFamily="2" charset="-122"/>
              <a:ea typeface="华文行楷" panose="02010800040101010101" pitchFamily="2" charset="-122"/>
              <a:cs typeface="华文行楷" panose="02010800040101010101" pitchFamily="2" charset="-122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4593" y="5383530"/>
            <a:ext cx="1499410" cy="1474469"/>
            <a:chOff x="-10868" y="5152256"/>
            <a:chExt cx="1734597" cy="1705744"/>
          </a:xfrm>
        </p:grpSpPr>
        <p:sp>
          <p:nvSpPr>
            <p:cNvPr id="10" name="任意多边形: 形状 9"/>
            <p:cNvSpPr/>
            <p:nvPr/>
          </p:nvSpPr>
          <p:spPr>
            <a:xfrm>
              <a:off x="-6889" y="5152256"/>
              <a:ext cx="1730618" cy="170574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4599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-6888" y="5399159"/>
              <a:ext cx="1477879" cy="1458841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94C8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>
            <a:xfrm>
              <a:off x="-10868" y="5632016"/>
              <a:ext cx="1117799" cy="122598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B3D9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flipH="1">
            <a:off x="9880396" y="-127321"/>
            <a:ext cx="2311604" cy="1002801"/>
            <a:chOff x="-1" y="-304754"/>
            <a:chExt cx="5486757" cy="2359023"/>
          </a:xfrm>
        </p:grpSpPr>
        <p:grpSp>
          <p:nvGrpSpPr>
            <p:cNvPr id="14" name="组合 13"/>
            <p:cNvGrpSpPr/>
            <p:nvPr/>
          </p:nvGrpSpPr>
          <p:grpSpPr>
            <a:xfrm>
              <a:off x="-1" y="-304754"/>
              <a:ext cx="5486757" cy="2359023"/>
              <a:chOff x="0" y="-361226"/>
              <a:chExt cx="6269405" cy="2640964"/>
            </a:xfrm>
          </p:grpSpPr>
          <p:sp>
            <p:nvSpPr>
              <p:cNvPr id="16" name="任意多边形: 形状 15"/>
              <p:cNvSpPr/>
              <p:nvPr/>
            </p:nvSpPr>
            <p:spPr>
              <a:xfrm rot="19250020" flipH="1">
                <a:off x="105490" y="-361226"/>
                <a:ext cx="6163915" cy="2526891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94C8A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任意多边形: 形状 16"/>
              <p:cNvSpPr/>
              <p:nvPr/>
            </p:nvSpPr>
            <p:spPr>
              <a:xfrm>
                <a:off x="0" y="-23740"/>
                <a:ext cx="5761973" cy="2303478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B3D9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任意多边形: 形状 14"/>
            <p:cNvSpPr/>
            <p:nvPr/>
          </p:nvSpPr>
          <p:spPr>
            <a:xfrm>
              <a:off x="7951" y="15903"/>
              <a:ext cx="5406887" cy="1511192"/>
            </a:xfrm>
            <a:custGeom>
              <a:avLst/>
              <a:gdLst>
                <a:gd name="connsiteX0" fmla="*/ 0 w 5406887"/>
                <a:gd name="connsiteY0" fmla="*/ 1160890 h 1511192"/>
                <a:gd name="connsiteX1" fmla="*/ 485030 w 5406887"/>
                <a:gd name="connsiteY1" fmla="*/ 1510747 h 1511192"/>
                <a:gd name="connsiteX2" fmla="*/ 890546 w 5406887"/>
                <a:gd name="connsiteY2" fmla="*/ 1097280 h 1511192"/>
                <a:gd name="connsiteX3" fmla="*/ 1542553 w 5406887"/>
                <a:gd name="connsiteY3" fmla="*/ 1049572 h 1511192"/>
                <a:gd name="connsiteX4" fmla="*/ 2345635 w 5406887"/>
                <a:gd name="connsiteY4" fmla="*/ 731520 h 1511192"/>
                <a:gd name="connsiteX5" fmla="*/ 3283889 w 5406887"/>
                <a:gd name="connsiteY5" fmla="*/ 1152939 h 1511192"/>
                <a:gd name="connsiteX6" fmla="*/ 4094922 w 5406887"/>
                <a:gd name="connsiteY6" fmla="*/ 659958 h 1511192"/>
                <a:gd name="connsiteX7" fmla="*/ 4826442 w 5406887"/>
                <a:gd name="connsiteY7" fmla="*/ 564542 h 1511192"/>
                <a:gd name="connsiteX8" fmla="*/ 5406887 w 5406887"/>
                <a:gd name="connsiteY8" fmla="*/ 0 h 1511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06887" h="1511192">
                  <a:moveTo>
                    <a:pt x="0" y="1160890"/>
                  </a:moveTo>
                  <a:cubicBezTo>
                    <a:pt x="168303" y="1341119"/>
                    <a:pt x="336606" y="1521349"/>
                    <a:pt x="485030" y="1510747"/>
                  </a:cubicBezTo>
                  <a:cubicBezTo>
                    <a:pt x="633454" y="1500145"/>
                    <a:pt x="714292" y="1174142"/>
                    <a:pt x="890546" y="1097280"/>
                  </a:cubicBezTo>
                  <a:cubicBezTo>
                    <a:pt x="1066800" y="1020418"/>
                    <a:pt x="1300038" y="1110532"/>
                    <a:pt x="1542553" y="1049572"/>
                  </a:cubicBezTo>
                  <a:cubicBezTo>
                    <a:pt x="1785068" y="988612"/>
                    <a:pt x="2055412" y="714292"/>
                    <a:pt x="2345635" y="731520"/>
                  </a:cubicBezTo>
                  <a:cubicBezTo>
                    <a:pt x="2635858" y="748748"/>
                    <a:pt x="2992341" y="1164866"/>
                    <a:pt x="3283889" y="1152939"/>
                  </a:cubicBezTo>
                  <a:cubicBezTo>
                    <a:pt x="3575437" y="1141012"/>
                    <a:pt x="3837830" y="758024"/>
                    <a:pt x="4094922" y="659958"/>
                  </a:cubicBezTo>
                  <a:cubicBezTo>
                    <a:pt x="4352014" y="561892"/>
                    <a:pt x="4607781" y="674535"/>
                    <a:pt x="4826442" y="564542"/>
                  </a:cubicBezTo>
                  <a:cubicBezTo>
                    <a:pt x="5045103" y="454549"/>
                    <a:pt x="5294244" y="41082"/>
                    <a:pt x="5406887" y="0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1340" y="1864360"/>
            <a:ext cx="5427980" cy="327533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6650" y="1864360"/>
            <a:ext cx="5591810" cy="3274695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1641475" y="823595"/>
            <a:ext cx="31800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latin typeface="Comic Sans MS" panose="030F0702030302020204" charset="0"/>
                <a:cs typeface="Comic Sans MS" panose="030F0702030302020204" charset="0"/>
              </a:rPr>
              <a:t>While-listening</a:t>
            </a:r>
            <a:endParaRPr lang="en-US" altLang="zh-CN" sz="3200"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31" y="693448"/>
            <a:ext cx="732208" cy="66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1494790" y="5240020"/>
            <a:ext cx="1014857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华文行楷" panose="02010800040101010101" pitchFamily="2" charset="-122"/>
              </a:rPr>
              <a:t>●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听中，</a:t>
            </a:r>
            <a:r>
              <a:rPr lang="zh-CN" altLang="en-US" sz="28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培养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学生的逻辑思维，</a:t>
            </a:r>
            <a:r>
              <a:rPr lang="zh-CN" altLang="en-US" sz="28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提升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思维品质，在语境中，</a:t>
            </a:r>
            <a:r>
              <a:rPr lang="zh-CN" altLang="en-US" sz="28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理解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方位介词的使用意义。</a:t>
            </a:r>
            <a:endParaRPr lang="zh-CN" altLang="en-US" sz="2800">
              <a:solidFill>
                <a:srgbClr val="00B050"/>
              </a:solidFill>
              <a:latin typeface="华文行楷" panose="02010800040101010101" pitchFamily="2" charset="-122"/>
              <a:ea typeface="华文行楷" panose="02010800040101010101" pitchFamily="2" charset="-122"/>
              <a:cs typeface="华文行楷" panose="02010800040101010101" pitchFamily="2" charset="-122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4593" y="5383530"/>
            <a:ext cx="1499410" cy="1474469"/>
            <a:chOff x="-10868" y="5152256"/>
            <a:chExt cx="1734597" cy="1705744"/>
          </a:xfrm>
        </p:grpSpPr>
        <p:sp>
          <p:nvSpPr>
            <p:cNvPr id="10" name="任意多边形: 形状 9"/>
            <p:cNvSpPr/>
            <p:nvPr/>
          </p:nvSpPr>
          <p:spPr>
            <a:xfrm>
              <a:off x="-6889" y="5152256"/>
              <a:ext cx="1730618" cy="170574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4599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-6888" y="5399159"/>
              <a:ext cx="1477879" cy="1458841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94C8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>
            <a:xfrm>
              <a:off x="-10868" y="5632016"/>
              <a:ext cx="1117799" cy="122598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B3D9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flipH="1">
            <a:off x="9880396" y="-127321"/>
            <a:ext cx="2311604" cy="1002801"/>
            <a:chOff x="-1" y="-304754"/>
            <a:chExt cx="5486757" cy="2359023"/>
          </a:xfrm>
        </p:grpSpPr>
        <p:grpSp>
          <p:nvGrpSpPr>
            <p:cNvPr id="14" name="组合 13"/>
            <p:cNvGrpSpPr/>
            <p:nvPr/>
          </p:nvGrpSpPr>
          <p:grpSpPr>
            <a:xfrm>
              <a:off x="-1" y="-304754"/>
              <a:ext cx="5486757" cy="2359023"/>
              <a:chOff x="0" y="-361226"/>
              <a:chExt cx="6269405" cy="2640964"/>
            </a:xfrm>
          </p:grpSpPr>
          <p:sp>
            <p:nvSpPr>
              <p:cNvPr id="16" name="任意多边形: 形状 15"/>
              <p:cNvSpPr/>
              <p:nvPr/>
            </p:nvSpPr>
            <p:spPr>
              <a:xfrm rot="19250020" flipH="1">
                <a:off x="105490" y="-361226"/>
                <a:ext cx="6163915" cy="2526891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94C8A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任意多边形: 形状 16"/>
              <p:cNvSpPr/>
              <p:nvPr/>
            </p:nvSpPr>
            <p:spPr>
              <a:xfrm>
                <a:off x="0" y="-23740"/>
                <a:ext cx="5761973" cy="2303478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B3D9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任意多边形: 形状 14"/>
            <p:cNvSpPr/>
            <p:nvPr/>
          </p:nvSpPr>
          <p:spPr>
            <a:xfrm>
              <a:off x="7951" y="15903"/>
              <a:ext cx="5406887" cy="1511192"/>
            </a:xfrm>
            <a:custGeom>
              <a:avLst/>
              <a:gdLst>
                <a:gd name="connsiteX0" fmla="*/ 0 w 5406887"/>
                <a:gd name="connsiteY0" fmla="*/ 1160890 h 1511192"/>
                <a:gd name="connsiteX1" fmla="*/ 485030 w 5406887"/>
                <a:gd name="connsiteY1" fmla="*/ 1510747 h 1511192"/>
                <a:gd name="connsiteX2" fmla="*/ 890546 w 5406887"/>
                <a:gd name="connsiteY2" fmla="*/ 1097280 h 1511192"/>
                <a:gd name="connsiteX3" fmla="*/ 1542553 w 5406887"/>
                <a:gd name="connsiteY3" fmla="*/ 1049572 h 1511192"/>
                <a:gd name="connsiteX4" fmla="*/ 2345635 w 5406887"/>
                <a:gd name="connsiteY4" fmla="*/ 731520 h 1511192"/>
                <a:gd name="connsiteX5" fmla="*/ 3283889 w 5406887"/>
                <a:gd name="connsiteY5" fmla="*/ 1152939 h 1511192"/>
                <a:gd name="connsiteX6" fmla="*/ 4094922 w 5406887"/>
                <a:gd name="connsiteY6" fmla="*/ 659958 h 1511192"/>
                <a:gd name="connsiteX7" fmla="*/ 4826442 w 5406887"/>
                <a:gd name="connsiteY7" fmla="*/ 564542 h 1511192"/>
                <a:gd name="connsiteX8" fmla="*/ 5406887 w 5406887"/>
                <a:gd name="connsiteY8" fmla="*/ 0 h 1511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06887" h="1511192">
                  <a:moveTo>
                    <a:pt x="0" y="1160890"/>
                  </a:moveTo>
                  <a:cubicBezTo>
                    <a:pt x="168303" y="1341119"/>
                    <a:pt x="336606" y="1521349"/>
                    <a:pt x="485030" y="1510747"/>
                  </a:cubicBezTo>
                  <a:cubicBezTo>
                    <a:pt x="633454" y="1500145"/>
                    <a:pt x="714292" y="1174142"/>
                    <a:pt x="890546" y="1097280"/>
                  </a:cubicBezTo>
                  <a:cubicBezTo>
                    <a:pt x="1066800" y="1020418"/>
                    <a:pt x="1300038" y="1110532"/>
                    <a:pt x="1542553" y="1049572"/>
                  </a:cubicBezTo>
                  <a:cubicBezTo>
                    <a:pt x="1785068" y="988612"/>
                    <a:pt x="2055412" y="714292"/>
                    <a:pt x="2345635" y="731520"/>
                  </a:cubicBezTo>
                  <a:cubicBezTo>
                    <a:pt x="2635858" y="748748"/>
                    <a:pt x="2992341" y="1164866"/>
                    <a:pt x="3283889" y="1152939"/>
                  </a:cubicBezTo>
                  <a:cubicBezTo>
                    <a:pt x="3575437" y="1141012"/>
                    <a:pt x="3837830" y="758024"/>
                    <a:pt x="4094922" y="659958"/>
                  </a:cubicBezTo>
                  <a:cubicBezTo>
                    <a:pt x="4352014" y="561892"/>
                    <a:pt x="4607781" y="674535"/>
                    <a:pt x="4826442" y="564542"/>
                  </a:cubicBezTo>
                  <a:cubicBezTo>
                    <a:pt x="5045103" y="454549"/>
                    <a:pt x="5294244" y="41082"/>
                    <a:pt x="5406887" y="0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1390" y="951865"/>
            <a:ext cx="4203700" cy="312928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rcRect l="4492" b="72765"/>
          <a:stretch>
            <a:fillRect/>
          </a:stretch>
        </p:blipFill>
        <p:spPr>
          <a:xfrm>
            <a:off x="5939790" y="560705"/>
            <a:ext cx="5343525" cy="26250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740" y="4029075"/>
            <a:ext cx="4796155" cy="14573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5210" y="3381375"/>
            <a:ext cx="4530090" cy="21050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679575" y="330200"/>
            <a:ext cx="28549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latin typeface="Comic Sans MS" panose="030F0702030302020204" charset="0"/>
                <a:cs typeface="Comic Sans MS" panose="030F0702030302020204" charset="0"/>
              </a:rPr>
              <a:t>Post-listening</a:t>
            </a:r>
            <a:endParaRPr lang="en-US" altLang="zh-CN" sz="3200"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386" y="250853"/>
            <a:ext cx="732208" cy="66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2018665" y="6066790"/>
            <a:ext cx="940689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华文行楷" panose="02010800040101010101" pitchFamily="2" charset="-122"/>
                <a:sym typeface="+mn-ea"/>
              </a:rPr>
              <a:t>●</a:t>
            </a:r>
            <a:r>
              <a:rPr lang="zh-CN" altLang="en-US" sz="2800" b="1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听辨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并准确</a:t>
            </a:r>
            <a:r>
              <a:rPr lang="zh-CN" altLang="en-US" sz="2800" b="1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认读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两组音素</a:t>
            </a:r>
            <a:r>
              <a:rPr lang="zh-CN" altLang="en-US" sz="2800">
                <a:solidFill>
                  <a:srgbClr val="00B05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（</a:t>
            </a:r>
            <a:r>
              <a:rPr lang="en-US" altLang="zh-CN" sz="2800">
                <a:solidFill>
                  <a:srgbClr val="00B05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/ɔ:/</a:t>
            </a:r>
            <a:r>
              <a:rPr lang="zh-CN" altLang="en-US" sz="2800">
                <a:solidFill>
                  <a:srgbClr val="00B05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和</a:t>
            </a:r>
            <a:r>
              <a:rPr lang="en-US" altLang="zh-CN" sz="2800">
                <a:solidFill>
                  <a:srgbClr val="00B05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/ɔ/</a:t>
            </a:r>
            <a:r>
              <a:rPr lang="zh-CN" altLang="en-US" sz="2800">
                <a:solidFill>
                  <a:srgbClr val="00B05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，</a:t>
            </a:r>
            <a:r>
              <a:rPr lang="en-US" altLang="zh-CN" sz="2800">
                <a:solidFill>
                  <a:srgbClr val="00B05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/u:/</a:t>
            </a:r>
            <a:r>
              <a:rPr lang="zh-CN" altLang="en-US" sz="2800">
                <a:solidFill>
                  <a:srgbClr val="00B05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和</a:t>
            </a:r>
            <a:r>
              <a:rPr lang="en-US" altLang="zh-CN" sz="2800">
                <a:solidFill>
                  <a:srgbClr val="00B05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/ʊ/</a:t>
            </a:r>
            <a:r>
              <a:rPr lang="zh-CN" altLang="en-US" sz="2800">
                <a:solidFill>
                  <a:srgbClr val="00B05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）；</a:t>
            </a:r>
            <a:endParaRPr lang="zh-CN" altLang="en-US" sz="2800">
              <a:solidFill>
                <a:srgbClr val="00B050"/>
              </a:solidFill>
              <a:latin typeface="Times New Roman" panose="02020603050405020304" pitchFamily="18" charset="0"/>
              <a:ea typeface="华文行楷" panose="0201080004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18665" y="5440680"/>
            <a:ext cx="69335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华文行楷" panose="02010800040101010101" pitchFamily="2" charset="-122"/>
              </a:rPr>
              <a:t>●</a:t>
            </a:r>
            <a:r>
              <a:rPr lang="zh-CN" altLang="en-US" sz="2800" b="1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关联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之前的语音知识，</a:t>
            </a:r>
            <a:r>
              <a:rPr lang="zh-CN" altLang="en-US" sz="2800" b="1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归纳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发音规律；</a:t>
            </a:r>
            <a:endParaRPr lang="zh-CN" altLang="en-US" sz="2800">
              <a:solidFill>
                <a:srgbClr val="00B050"/>
              </a:solidFill>
              <a:latin typeface="华文行楷" panose="02010800040101010101" pitchFamily="2" charset="-122"/>
              <a:ea typeface="华文行楷" panose="02010800040101010101" pitchFamily="2" charset="-122"/>
              <a:cs typeface="华文行楷" panose="02010800040101010101" pitchFamily="2" charset="-122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4593" y="5383530"/>
            <a:ext cx="1499410" cy="1474469"/>
            <a:chOff x="-10868" y="5152256"/>
            <a:chExt cx="1734597" cy="1705744"/>
          </a:xfrm>
        </p:grpSpPr>
        <p:sp>
          <p:nvSpPr>
            <p:cNvPr id="10" name="任意多边形: 形状 9"/>
            <p:cNvSpPr/>
            <p:nvPr/>
          </p:nvSpPr>
          <p:spPr>
            <a:xfrm>
              <a:off x="-6889" y="5152256"/>
              <a:ext cx="1730618" cy="170574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4599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-6888" y="5399159"/>
              <a:ext cx="1477879" cy="1458841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94C8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>
            <a:xfrm>
              <a:off x="-10868" y="5632016"/>
              <a:ext cx="1117799" cy="122598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B3D9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flipH="1">
            <a:off x="9880396" y="-127321"/>
            <a:ext cx="2311604" cy="1002801"/>
            <a:chOff x="-1" y="-304754"/>
            <a:chExt cx="5486757" cy="2359023"/>
          </a:xfrm>
        </p:grpSpPr>
        <p:grpSp>
          <p:nvGrpSpPr>
            <p:cNvPr id="14" name="组合 13"/>
            <p:cNvGrpSpPr/>
            <p:nvPr/>
          </p:nvGrpSpPr>
          <p:grpSpPr>
            <a:xfrm>
              <a:off x="-1" y="-304754"/>
              <a:ext cx="5486757" cy="2359023"/>
              <a:chOff x="0" y="-361226"/>
              <a:chExt cx="6269405" cy="2640964"/>
            </a:xfrm>
          </p:grpSpPr>
          <p:sp>
            <p:nvSpPr>
              <p:cNvPr id="16" name="任意多边形: 形状 15"/>
              <p:cNvSpPr/>
              <p:nvPr/>
            </p:nvSpPr>
            <p:spPr>
              <a:xfrm rot="19250020" flipH="1">
                <a:off x="105490" y="-361226"/>
                <a:ext cx="6163915" cy="2526891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94C8A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任意多边形: 形状 16"/>
              <p:cNvSpPr/>
              <p:nvPr/>
            </p:nvSpPr>
            <p:spPr>
              <a:xfrm>
                <a:off x="0" y="-23740"/>
                <a:ext cx="5761973" cy="2303478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B3D9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任意多边形: 形状 14"/>
            <p:cNvSpPr/>
            <p:nvPr/>
          </p:nvSpPr>
          <p:spPr>
            <a:xfrm>
              <a:off x="7951" y="15903"/>
              <a:ext cx="5406887" cy="1511192"/>
            </a:xfrm>
            <a:custGeom>
              <a:avLst/>
              <a:gdLst>
                <a:gd name="connsiteX0" fmla="*/ 0 w 5406887"/>
                <a:gd name="connsiteY0" fmla="*/ 1160890 h 1511192"/>
                <a:gd name="connsiteX1" fmla="*/ 485030 w 5406887"/>
                <a:gd name="connsiteY1" fmla="*/ 1510747 h 1511192"/>
                <a:gd name="connsiteX2" fmla="*/ 890546 w 5406887"/>
                <a:gd name="connsiteY2" fmla="*/ 1097280 h 1511192"/>
                <a:gd name="connsiteX3" fmla="*/ 1542553 w 5406887"/>
                <a:gd name="connsiteY3" fmla="*/ 1049572 h 1511192"/>
                <a:gd name="connsiteX4" fmla="*/ 2345635 w 5406887"/>
                <a:gd name="connsiteY4" fmla="*/ 731520 h 1511192"/>
                <a:gd name="connsiteX5" fmla="*/ 3283889 w 5406887"/>
                <a:gd name="connsiteY5" fmla="*/ 1152939 h 1511192"/>
                <a:gd name="connsiteX6" fmla="*/ 4094922 w 5406887"/>
                <a:gd name="connsiteY6" fmla="*/ 659958 h 1511192"/>
                <a:gd name="connsiteX7" fmla="*/ 4826442 w 5406887"/>
                <a:gd name="connsiteY7" fmla="*/ 564542 h 1511192"/>
                <a:gd name="connsiteX8" fmla="*/ 5406887 w 5406887"/>
                <a:gd name="connsiteY8" fmla="*/ 0 h 1511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06887" h="1511192">
                  <a:moveTo>
                    <a:pt x="0" y="1160890"/>
                  </a:moveTo>
                  <a:cubicBezTo>
                    <a:pt x="168303" y="1341119"/>
                    <a:pt x="336606" y="1521349"/>
                    <a:pt x="485030" y="1510747"/>
                  </a:cubicBezTo>
                  <a:cubicBezTo>
                    <a:pt x="633454" y="1500145"/>
                    <a:pt x="714292" y="1174142"/>
                    <a:pt x="890546" y="1097280"/>
                  </a:cubicBezTo>
                  <a:cubicBezTo>
                    <a:pt x="1066800" y="1020418"/>
                    <a:pt x="1300038" y="1110532"/>
                    <a:pt x="1542553" y="1049572"/>
                  </a:cubicBezTo>
                  <a:cubicBezTo>
                    <a:pt x="1785068" y="988612"/>
                    <a:pt x="2055412" y="714292"/>
                    <a:pt x="2345635" y="731520"/>
                  </a:cubicBezTo>
                  <a:cubicBezTo>
                    <a:pt x="2635858" y="748748"/>
                    <a:pt x="2992341" y="1164866"/>
                    <a:pt x="3283889" y="1152939"/>
                  </a:cubicBezTo>
                  <a:cubicBezTo>
                    <a:pt x="3575437" y="1141012"/>
                    <a:pt x="3837830" y="758024"/>
                    <a:pt x="4094922" y="659958"/>
                  </a:cubicBezTo>
                  <a:cubicBezTo>
                    <a:pt x="4352014" y="561892"/>
                    <a:pt x="4607781" y="674535"/>
                    <a:pt x="4826442" y="564542"/>
                  </a:cubicBezTo>
                  <a:cubicBezTo>
                    <a:pt x="5045103" y="454549"/>
                    <a:pt x="5294244" y="41082"/>
                    <a:pt x="5406887" y="0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79575" y="2595245"/>
            <a:ext cx="9342755" cy="268732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679575" y="330200"/>
            <a:ext cx="28549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latin typeface="Comic Sans MS" panose="030F0702030302020204" charset="0"/>
                <a:cs typeface="Comic Sans MS" panose="030F0702030302020204" charset="0"/>
              </a:rPr>
              <a:t>Post-listening</a:t>
            </a:r>
            <a:endParaRPr lang="en-US" altLang="zh-CN" sz="3200"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386" y="250853"/>
            <a:ext cx="732208" cy="66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1641475" y="5547360"/>
            <a:ext cx="943483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华文行楷" panose="02010800040101010101" pitchFamily="2" charset="-122"/>
              </a:rPr>
              <a:t>●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通过语篇</a:t>
            </a:r>
            <a:r>
              <a:rPr lang="zh-CN" altLang="en-US" sz="28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分析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，引导学生</a:t>
            </a:r>
            <a:r>
              <a:rPr lang="zh-CN" altLang="en-US" sz="28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归纳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和</a:t>
            </a:r>
            <a:r>
              <a:rPr lang="zh-CN" altLang="en-US" sz="28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概括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交际策略，</a:t>
            </a:r>
            <a:r>
              <a:rPr lang="zh-CN" altLang="en-US" sz="28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加深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对主题意义的理解，促进</a:t>
            </a:r>
            <a:r>
              <a:rPr lang="zh-CN" altLang="en-US" sz="28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学生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建构语言知识体系。</a:t>
            </a:r>
            <a:endParaRPr lang="zh-CN" altLang="en-US" sz="2800">
              <a:solidFill>
                <a:srgbClr val="00B050"/>
              </a:solidFill>
              <a:latin typeface="华文行楷" panose="02010800040101010101" pitchFamily="2" charset="-122"/>
              <a:ea typeface="华文行楷" panose="02010800040101010101" pitchFamily="2" charset="-122"/>
              <a:cs typeface="华文行楷" panose="0201080004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475" y="913765"/>
            <a:ext cx="9381490" cy="1856105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9885405" y="-23741"/>
            <a:ext cx="2306593" cy="6881741"/>
            <a:chOff x="9646955" y="-23741"/>
            <a:chExt cx="2545043" cy="6881741"/>
          </a:xfrm>
        </p:grpSpPr>
        <p:sp>
          <p:nvSpPr>
            <p:cNvPr id="59" name="任意多边形: 形状 58"/>
            <p:cNvSpPr/>
            <p:nvPr/>
          </p:nvSpPr>
          <p:spPr>
            <a:xfrm flipH="1">
              <a:off x="9646955" y="-23741"/>
              <a:ext cx="2164041" cy="6881741"/>
            </a:xfrm>
            <a:custGeom>
              <a:avLst/>
              <a:gdLst>
                <a:gd name="connsiteX0" fmla="*/ 1306033 w 2575642"/>
                <a:gd name="connsiteY0" fmla="*/ 0 h 6857999"/>
                <a:gd name="connsiteX1" fmla="*/ 0 w 2575642"/>
                <a:gd name="connsiteY1" fmla="*/ 0 h 6857999"/>
                <a:gd name="connsiteX2" fmla="*/ 0 w 2575642"/>
                <a:gd name="connsiteY2" fmla="*/ 6857999 h 6857999"/>
                <a:gd name="connsiteX3" fmla="*/ 1621967 w 2575642"/>
                <a:gd name="connsiteY3" fmla="*/ 6857999 h 6857999"/>
                <a:gd name="connsiteX4" fmla="*/ 1723317 w 2575642"/>
                <a:gd name="connsiteY4" fmla="*/ 6842386 h 6857999"/>
                <a:gd name="connsiteX5" fmla="*/ 2512957 w 2575642"/>
                <a:gd name="connsiteY5" fmla="*/ 6387131 h 6857999"/>
                <a:gd name="connsiteX6" fmla="*/ 2164614 w 2575642"/>
                <a:gd name="connsiteY6" fmla="*/ 4057588 h 6857999"/>
                <a:gd name="connsiteX7" fmla="*/ 586185 w 2575642"/>
                <a:gd name="connsiteY7" fmla="*/ 2261446 h 6857999"/>
                <a:gd name="connsiteX8" fmla="*/ 1337299 w 2575642"/>
                <a:gd name="connsiteY8" fmla="*/ 84303 h 6857999"/>
                <a:gd name="connsiteX9" fmla="*/ 1306181 w 2575642"/>
                <a:gd name="connsiteY9" fmla="*/ 276 h 6857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75642" h="6857999">
                  <a:moveTo>
                    <a:pt x="1306033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1621967" y="6857999"/>
                  </a:lnTo>
                  <a:lnTo>
                    <a:pt x="1723317" y="6842386"/>
                  </a:lnTo>
                  <a:cubicBezTo>
                    <a:pt x="2068740" y="6784007"/>
                    <a:pt x="2406368" y="6687622"/>
                    <a:pt x="2512957" y="6387131"/>
                  </a:cubicBezTo>
                  <a:cubicBezTo>
                    <a:pt x="2683500" y="5906345"/>
                    <a:pt x="2485743" y="4745202"/>
                    <a:pt x="2164614" y="4057588"/>
                  </a:cubicBezTo>
                  <a:cubicBezTo>
                    <a:pt x="1843485" y="3369974"/>
                    <a:pt x="724071" y="2923660"/>
                    <a:pt x="586185" y="2261446"/>
                  </a:cubicBezTo>
                  <a:cubicBezTo>
                    <a:pt x="448299" y="1599232"/>
                    <a:pt x="1446156" y="496146"/>
                    <a:pt x="1337299" y="84303"/>
                  </a:cubicBezTo>
                  <a:cubicBezTo>
                    <a:pt x="1330495" y="58563"/>
                    <a:pt x="1319978" y="30321"/>
                    <a:pt x="1306181" y="276"/>
                  </a:cubicBezTo>
                  <a:close/>
                </a:path>
              </a:pathLst>
            </a:custGeom>
            <a:solidFill>
              <a:srgbClr val="4599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1" name="任意多边形: 形状 60"/>
            <p:cNvSpPr/>
            <p:nvPr/>
          </p:nvSpPr>
          <p:spPr>
            <a:xfrm flipH="1">
              <a:off x="9996123" y="-23741"/>
              <a:ext cx="2195875" cy="6881741"/>
            </a:xfrm>
            <a:custGeom>
              <a:avLst/>
              <a:gdLst>
                <a:gd name="connsiteX0" fmla="*/ 1306033 w 2575642"/>
                <a:gd name="connsiteY0" fmla="*/ 0 h 6857999"/>
                <a:gd name="connsiteX1" fmla="*/ 0 w 2575642"/>
                <a:gd name="connsiteY1" fmla="*/ 0 h 6857999"/>
                <a:gd name="connsiteX2" fmla="*/ 0 w 2575642"/>
                <a:gd name="connsiteY2" fmla="*/ 6857999 h 6857999"/>
                <a:gd name="connsiteX3" fmla="*/ 1621967 w 2575642"/>
                <a:gd name="connsiteY3" fmla="*/ 6857999 h 6857999"/>
                <a:gd name="connsiteX4" fmla="*/ 1723317 w 2575642"/>
                <a:gd name="connsiteY4" fmla="*/ 6842386 h 6857999"/>
                <a:gd name="connsiteX5" fmla="*/ 2512957 w 2575642"/>
                <a:gd name="connsiteY5" fmla="*/ 6387131 h 6857999"/>
                <a:gd name="connsiteX6" fmla="*/ 2164614 w 2575642"/>
                <a:gd name="connsiteY6" fmla="*/ 4057588 h 6857999"/>
                <a:gd name="connsiteX7" fmla="*/ 586185 w 2575642"/>
                <a:gd name="connsiteY7" fmla="*/ 2261446 h 6857999"/>
                <a:gd name="connsiteX8" fmla="*/ 1337299 w 2575642"/>
                <a:gd name="connsiteY8" fmla="*/ 84303 h 6857999"/>
                <a:gd name="connsiteX9" fmla="*/ 1306181 w 2575642"/>
                <a:gd name="connsiteY9" fmla="*/ 276 h 6857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75642" h="6857999">
                  <a:moveTo>
                    <a:pt x="1306033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1621967" y="6857999"/>
                  </a:lnTo>
                  <a:lnTo>
                    <a:pt x="1723317" y="6842386"/>
                  </a:lnTo>
                  <a:cubicBezTo>
                    <a:pt x="2068740" y="6784007"/>
                    <a:pt x="2406368" y="6687622"/>
                    <a:pt x="2512957" y="6387131"/>
                  </a:cubicBezTo>
                  <a:cubicBezTo>
                    <a:pt x="2683500" y="5906345"/>
                    <a:pt x="2485743" y="4745202"/>
                    <a:pt x="2164614" y="4057588"/>
                  </a:cubicBezTo>
                  <a:cubicBezTo>
                    <a:pt x="1843485" y="3369974"/>
                    <a:pt x="724071" y="2923660"/>
                    <a:pt x="586185" y="2261446"/>
                  </a:cubicBezTo>
                  <a:cubicBezTo>
                    <a:pt x="448299" y="1599232"/>
                    <a:pt x="1446156" y="496146"/>
                    <a:pt x="1337299" y="84303"/>
                  </a:cubicBezTo>
                  <a:cubicBezTo>
                    <a:pt x="1330495" y="58563"/>
                    <a:pt x="1319978" y="30321"/>
                    <a:pt x="1306181" y="276"/>
                  </a:cubicBezTo>
                  <a:close/>
                </a:path>
              </a:pathLst>
            </a:custGeom>
            <a:solidFill>
              <a:srgbClr val="94C8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8" name="任意多边形: 形状 67"/>
            <p:cNvSpPr/>
            <p:nvPr/>
          </p:nvSpPr>
          <p:spPr>
            <a:xfrm flipH="1">
              <a:off x="10451661" y="-23741"/>
              <a:ext cx="1740337" cy="6881741"/>
            </a:xfrm>
            <a:custGeom>
              <a:avLst/>
              <a:gdLst>
                <a:gd name="connsiteX0" fmla="*/ 925033 w 2194642"/>
                <a:gd name="connsiteY0" fmla="*/ 0 h 6857999"/>
                <a:gd name="connsiteX1" fmla="*/ 0 w 2194642"/>
                <a:gd name="connsiteY1" fmla="*/ 0 h 6857999"/>
                <a:gd name="connsiteX2" fmla="*/ 0 w 2194642"/>
                <a:gd name="connsiteY2" fmla="*/ 6857999 h 6857999"/>
                <a:gd name="connsiteX3" fmla="*/ 1240967 w 2194642"/>
                <a:gd name="connsiteY3" fmla="*/ 6857999 h 6857999"/>
                <a:gd name="connsiteX4" fmla="*/ 1342317 w 2194642"/>
                <a:gd name="connsiteY4" fmla="*/ 6842386 h 6857999"/>
                <a:gd name="connsiteX5" fmla="*/ 2131957 w 2194642"/>
                <a:gd name="connsiteY5" fmla="*/ 6387131 h 6857999"/>
                <a:gd name="connsiteX6" fmla="*/ 1783614 w 2194642"/>
                <a:gd name="connsiteY6" fmla="*/ 4057588 h 6857999"/>
                <a:gd name="connsiteX7" fmla="*/ 205185 w 2194642"/>
                <a:gd name="connsiteY7" fmla="*/ 2261446 h 6857999"/>
                <a:gd name="connsiteX8" fmla="*/ 956299 w 2194642"/>
                <a:gd name="connsiteY8" fmla="*/ 84303 h 6857999"/>
                <a:gd name="connsiteX9" fmla="*/ 925181 w 2194642"/>
                <a:gd name="connsiteY9" fmla="*/ 276 h 6857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94642" h="6857999">
                  <a:moveTo>
                    <a:pt x="925033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1240967" y="6857999"/>
                  </a:lnTo>
                  <a:lnTo>
                    <a:pt x="1342317" y="6842386"/>
                  </a:lnTo>
                  <a:cubicBezTo>
                    <a:pt x="1687740" y="6784007"/>
                    <a:pt x="2025368" y="6687622"/>
                    <a:pt x="2131957" y="6387131"/>
                  </a:cubicBezTo>
                  <a:cubicBezTo>
                    <a:pt x="2302500" y="5906345"/>
                    <a:pt x="2104743" y="4745202"/>
                    <a:pt x="1783614" y="4057588"/>
                  </a:cubicBezTo>
                  <a:cubicBezTo>
                    <a:pt x="1462485" y="3369974"/>
                    <a:pt x="343071" y="2923660"/>
                    <a:pt x="205185" y="2261446"/>
                  </a:cubicBezTo>
                  <a:cubicBezTo>
                    <a:pt x="67299" y="1599232"/>
                    <a:pt x="1065156" y="496146"/>
                    <a:pt x="956299" y="84303"/>
                  </a:cubicBezTo>
                  <a:cubicBezTo>
                    <a:pt x="949495" y="58563"/>
                    <a:pt x="938978" y="30321"/>
                    <a:pt x="925181" y="276"/>
                  </a:cubicBezTo>
                  <a:close/>
                </a:path>
              </a:pathLst>
            </a:custGeom>
            <a:solidFill>
              <a:srgbClr val="B3D9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9144000" y="5343181"/>
            <a:ext cx="3062689" cy="1542361"/>
            <a:chOff x="9144000" y="5343181"/>
            <a:chExt cx="3062689" cy="1542361"/>
          </a:xfrm>
        </p:grpSpPr>
        <p:sp>
          <p:nvSpPr>
            <p:cNvPr id="4" name="任意多边形: 形状 3"/>
            <p:cNvSpPr/>
            <p:nvPr/>
          </p:nvSpPr>
          <p:spPr>
            <a:xfrm>
              <a:off x="9144000" y="5343181"/>
              <a:ext cx="3062689" cy="1542361"/>
            </a:xfrm>
            <a:custGeom>
              <a:avLst/>
              <a:gdLst>
                <a:gd name="connsiteX0" fmla="*/ 0 w 3062689"/>
                <a:gd name="connsiteY0" fmla="*/ 1542361 h 1542361"/>
                <a:gd name="connsiteX1" fmla="*/ 727113 w 3062689"/>
                <a:gd name="connsiteY1" fmla="*/ 837282 h 1542361"/>
                <a:gd name="connsiteX2" fmla="*/ 1685581 w 3062689"/>
                <a:gd name="connsiteY2" fmla="*/ 1002535 h 1542361"/>
                <a:gd name="connsiteX3" fmla="*/ 2291508 w 3062689"/>
                <a:gd name="connsiteY3" fmla="*/ 242371 h 1542361"/>
                <a:gd name="connsiteX4" fmla="*/ 2930487 w 3062689"/>
                <a:gd name="connsiteY4" fmla="*/ 286438 h 1542361"/>
                <a:gd name="connsiteX5" fmla="*/ 3062689 w 3062689"/>
                <a:gd name="connsiteY5" fmla="*/ 0 h 1542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62689" h="1542361">
                  <a:moveTo>
                    <a:pt x="0" y="1542361"/>
                  </a:moveTo>
                  <a:cubicBezTo>
                    <a:pt x="223091" y="1234807"/>
                    <a:pt x="446183" y="927253"/>
                    <a:pt x="727113" y="837282"/>
                  </a:cubicBezTo>
                  <a:cubicBezTo>
                    <a:pt x="1008043" y="747311"/>
                    <a:pt x="1424849" y="1101687"/>
                    <a:pt x="1685581" y="1002535"/>
                  </a:cubicBezTo>
                  <a:cubicBezTo>
                    <a:pt x="1946313" y="903383"/>
                    <a:pt x="2084024" y="361720"/>
                    <a:pt x="2291508" y="242371"/>
                  </a:cubicBezTo>
                  <a:cubicBezTo>
                    <a:pt x="2498992" y="123022"/>
                    <a:pt x="2801957" y="326833"/>
                    <a:pt x="2930487" y="286438"/>
                  </a:cubicBezTo>
                  <a:cubicBezTo>
                    <a:pt x="3059017" y="246043"/>
                    <a:pt x="2959865" y="71610"/>
                    <a:pt x="3062689" y="0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任意多边形: 形状 8"/>
            <p:cNvSpPr/>
            <p:nvPr/>
          </p:nvSpPr>
          <p:spPr>
            <a:xfrm>
              <a:off x="9633098" y="5998814"/>
              <a:ext cx="2569263" cy="869819"/>
            </a:xfrm>
            <a:custGeom>
              <a:avLst/>
              <a:gdLst>
                <a:gd name="connsiteX0" fmla="*/ 0 w 2569263"/>
                <a:gd name="connsiteY0" fmla="*/ 869819 h 869819"/>
                <a:gd name="connsiteX1" fmla="*/ 988828 w 2569263"/>
                <a:gd name="connsiteY1" fmla="*/ 3265 h 869819"/>
                <a:gd name="connsiteX2" fmla="*/ 2046767 w 2569263"/>
                <a:gd name="connsiteY2" fmla="*/ 566791 h 869819"/>
                <a:gd name="connsiteX3" fmla="*/ 2472069 w 2569263"/>
                <a:gd name="connsiteY3" fmla="*/ 380721 h 869819"/>
                <a:gd name="connsiteX4" fmla="*/ 2557130 w 2569263"/>
                <a:gd name="connsiteY4" fmla="*/ 433884 h 869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69263" h="869819">
                  <a:moveTo>
                    <a:pt x="0" y="869819"/>
                  </a:moveTo>
                  <a:cubicBezTo>
                    <a:pt x="323850" y="461794"/>
                    <a:pt x="647700" y="53770"/>
                    <a:pt x="988828" y="3265"/>
                  </a:cubicBezTo>
                  <a:cubicBezTo>
                    <a:pt x="1329956" y="-47240"/>
                    <a:pt x="1799560" y="503882"/>
                    <a:pt x="2046767" y="566791"/>
                  </a:cubicBezTo>
                  <a:cubicBezTo>
                    <a:pt x="2293974" y="629700"/>
                    <a:pt x="2387009" y="402872"/>
                    <a:pt x="2472069" y="380721"/>
                  </a:cubicBezTo>
                  <a:cubicBezTo>
                    <a:pt x="2557129" y="358570"/>
                    <a:pt x="2589028" y="389582"/>
                    <a:pt x="2557130" y="433884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>
            <a:xfrm rot="21069624">
              <a:off x="9206262" y="6379432"/>
              <a:ext cx="2994678" cy="249958"/>
            </a:xfrm>
            <a:custGeom>
              <a:avLst/>
              <a:gdLst>
                <a:gd name="connsiteX0" fmla="*/ 0 w 3264196"/>
                <a:gd name="connsiteY0" fmla="*/ 249958 h 249958"/>
                <a:gd name="connsiteX1" fmla="*/ 1137684 w 3264196"/>
                <a:gd name="connsiteY1" fmla="*/ 93 h 249958"/>
                <a:gd name="connsiteX2" fmla="*/ 1967024 w 3264196"/>
                <a:gd name="connsiteY2" fmla="*/ 218061 h 249958"/>
                <a:gd name="connsiteX3" fmla="*/ 2450805 w 3264196"/>
                <a:gd name="connsiteY3" fmla="*/ 93 h 249958"/>
                <a:gd name="connsiteX4" fmla="*/ 2806996 w 3264196"/>
                <a:gd name="connsiteY4" fmla="*/ 202112 h 249958"/>
                <a:gd name="connsiteX5" fmla="*/ 3009014 w 3264196"/>
                <a:gd name="connsiteY5" fmla="*/ 164898 h 249958"/>
                <a:gd name="connsiteX6" fmla="*/ 3195084 w 3264196"/>
                <a:gd name="connsiteY6" fmla="*/ 175530 h 249958"/>
                <a:gd name="connsiteX7" fmla="*/ 3264196 w 3264196"/>
                <a:gd name="connsiteY7" fmla="*/ 154265 h 249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4196" h="249958">
                  <a:moveTo>
                    <a:pt x="0" y="249958"/>
                  </a:moveTo>
                  <a:cubicBezTo>
                    <a:pt x="404923" y="127683"/>
                    <a:pt x="809847" y="5409"/>
                    <a:pt x="1137684" y="93"/>
                  </a:cubicBezTo>
                  <a:cubicBezTo>
                    <a:pt x="1465521" y="-5223"/>
                    <a:pt x="1748171" y="218061"/>
                    <a:pt x="1967024" y="218061"/>
                  </a:cubicBezTo>
                  <a:cubicBezTo>
                    <a:pt x="2185877" y="218061"/>
                    <a:pt x="2310810" y="2751"/>
                    <a:pt x="2450805" y="93"/>
                  </a:cubicBezTo>
                  <a:cubicBezTo>
                    <a:pt x="2590800" y="-2565"/>
                    <a:pt x="2713961" y="174644"/>
                    <a:pt x="2806996" y="202112"/>
                  </a:cubicBezTo>
                  <a:cubicBezTo>
                    <a:pt x="2900031" y="229579"/>
                    <a:pt x="2944333" y="169328"/>
                    <a:pt x="3009014" y="164898"/>
                  </a:cubicBezTo>
                  <a:cubicBezTo>
                    <a:pt x="3073695" y="160468"/>
                    <a:pt x="3152554" y="177302"/>
                    <a:pt x="3195084" y="175530"/>
                  </a:cubicBezTo>
                  <a:cubicBezTo>
                    <a:pt x="3237614" y="173758"/>
                    <a:pt x="3239387" y="132114"/>
                    <a:pt x="3264196" y="154265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-4593" y="4889014"/>
            <a:ext cx="2002292" cy="1968986"/>
            <a:chOff x="-10868" y="5152256"/>
            <a:chExt cx="1734597" cy="1705744"/>
          </a:xfrm>
        </p:grpSpPr>
        <p:sp>
          <p:nvSpPr>
            <p:cNvPr id="33" name="任意多边形: 形状 32"/>
            <p:cNvSpPr/>
            <p:nvPr/>
          </p:nvSpPr>
          <p:spPr>
            <a:xfrm>
              <a:off x="-6889" y="5152256"/>
              <a:ext cx="1730618" cy="170574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4599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4" name="任意多边形: 形状 33"/>
            <p:cNvSpPr/>
            <p:nvPr/>
          </p:nvSpPr>
          <p:spPr>
            <a:xfrm>
              <a:off x="-6888" y="5399159"/>
              <a:ext cx="1477879" cy="1458841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94C8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>
            <a:xfrm>
              <a:off x="-10868" y="5632016"/>
              <a:ext cx="1117799" cy="122598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B3D9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-1" y="-304754"/>
            <a:ext cx="5486757" cy="2359023"/>
            <a:chOff x="-1" y="-304754"/>
            <a:chExt cx="5486757" cy="2359023"/>
          </a:xfrm>
        </p:grpSpPr>
        <p:grpSp>
          <p:nvGrpSpPr>
            <p:cNvPr id="37" name="组合 36"/>
            <p:cNvGrpSpPr/>
            <p:nvPr/>
          </p:nvGrpSpPr>
          <p:grpSpPr>
            <a:xfrm>
              <a:off x="-1" y="-304754"/>
              <a:ext cx="5486757" cy="2359023"/>
              <a:chOff x="0" y="-361226"/>
              <a:chExt cx="6269405" cy="2640964"/>
            </a:xfrm>
          </p:grpSpPr>
          <p:sp>
            <p:nvSpPr>
              <p:cNvPr id="39" name="任意多边形: 形状 38"/>
              <p:cNvSpPr/>
              <p:nvPr/>
            </p:nvSpPr>
            <p:spPr>
              <a:xfrm rot="19250020" flipH="1">
                <a:off x="105490" y="-361226"/>
                <a:ext cx="6163915" cy="2526891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94C8A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任意多边形: 形状 39"/>
              <p:cNvSpPr/>
              <p:nvPr/>
            </p:nvSpPr>
            <p:spPr>
              <a:xfrm>
                <a:off x="0" y="-23740"/>
                <a:ext cx="5761973" cy="2303478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B3D9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8" name="任意多边形: 形状 37"/>
            <p:cNvSpPr/>
            <p:nvPr/>
          </p:nvSpPr>
          <p:spPr>
            <a:xfrm>
              <a:off x="7951" y="15903"/>
              <a:ext cx="5406887" cy="1511192"/>
            </a:xfrm>
            <a:custGeom>
              <a:avLst/>
              <a:gdLst>
                <a:gd name="connsiteX0" fmla="*/ 0 w 5406887"/>
                <a:gd name="connsiteY0" fmla="*/ 1160890 h 1511192"/>
                <a:gd name="connsiteX1" fmla="*/ 485030 w 5406887"/>
                <a:gd name="connsiteY1" fmla="*/ 1510747 h 1511192"/>
                <a:gd name="connsiteX2" fmla="*/ 890546 w 5406887"/>
                <a:gd name="connsiteY2" fmla="*/ 1097280 h 1511192"/>
                <a:gd name="connsiteX3" fmla="*/ 1542553 w 5406887"/>
                <a:gd name="connsiteY3" fmla="*/ 1049572 h 1511192"/>
                <a:gd name="connsiteX4" fmla="*/ 2345635 w 5406887"/>
                <a:gd name="connsiteY4" fmla="*/ 731520 h 1511192"/>
                <a:gd name="connsiteX5" fmla="*/ 3283889 w 5406887"/>
                <a:gd name="connsiteY5" fmla="*/ 1152939 h 1511192"/>
                <a:gd name="connsiteX6" fmla="*/ 4094922 w 5406887"/>
                <a:gd name="connsiteY6" fmla="*/ 659958 h 1511192"/>
                <a:gd name="connsiteX7" fmla="*/ 4826442 w 5406887"/>
                <a:gd name="connsiteY7" fmla="*/ 564542 h 1511192"/>
                <a:gd name="connsiteX8" fmla="*/ 5406887 w 5406887"/>
                <a:gd name="connsiteY8" fmla="*/ 0 h 1511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06887" h="1511192">
                  <a:moveTo>
                    <a:pt x="0" y="1160890"/>
                  </a:moveTo>
                  <a:cubicBezTo>
                    <a:pt x="168303" y="1341119"/>
                    <a:pt x="336606" y="1521349"/>
                    <a:pt x="485030" y="1510747"/>
                  </a:cubicBezTo>
                  <a:cubicBezTo>
                    <a:pt x="633454" y="1500145"/>
                    <a:pt x="714292" y="1174142"/>
                    <a:pt x="890546" y="1097280"/>
                  </a:cubicBezTo>
                  <a:cubicBezTo>
                    <a:pt x="1066800" y="1020418"/>
                    <a:pt x="1300038" y="1110532"/>
                    <a:pt x="1542553" y="1049572"/>
                  </a:cubicBezTo>
                  <a:cubicBezTo>
                    <a:pt x="1785068" y="988612"/>
                    <a:pt x="2055412" y="714292"/>
                    <a:pt x="2345635" y="731520"/>
                  </a:cubicBezTo>
                  <a:cubicBezTo>
                    <a:pt x="2635858" y="748748"/>
                    <a:pt x="2992341" y="1164866"/>
                    <a:pt x="3283889" y="1152939"/>
                  </a:cubicBezTo>
                  <a:cubicBezTo>
                    <a:pt x="3575437" y="1141012"/>
                    <a:pt x="3837830" y="758024"/>
                    <a:pt x="4094922" y="659958"/>
                  </a:cubicBezTo>
                  <a:cubicBezTo>
                    <a:pt x="4352014" y="561892"/>
                    <a:pt x="4607781" y="674535"/>
                    <a:pt x="4826442" y="564542"/>
                  </a:cubicBezTo>
                  <a:cubicBezTo>
                    <a:pt x="5045103" y="454549"/>
                    <a:pt x="5294244" y="41082"/>
                    <a:pt x="5406887" y="0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3316605" y="2834640"/>
            <a:ext cx="6712585" cy="92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di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5400" spc="600" dirty="0">
                <a:solidFill>
                  <a:srgbClr val="459982"/>
                </a:solidFill>
                <a:latin typeface="华文行楷" panose="02010800040101010101" pitchFamily="2" charset="-122"/>
                <a:ea typeface="华文行楷" panose="02010800040101010101" pitchFamily="2" charset="-122"/>
                <a:sym typeface="+mn-lt"/>
              </a:rPr>
              <a:t>1.</a:t>
            </a:r>
            <a:r>
              <a:rPr lang="zh-CN" altLang="en-US" sz="5400" spc="600" dirty="0">
                <a:solidFill>
                  <a:srgbClr val="459982"/>
                </a:solidFill>
                <a:latin typeface="华文行楷" panose="02010800040101010101" pitchFamily="2" charset="-122"/>
                <a:ea typeface="华文行楷" panose="02010800040101010101" pitchFamily="2" charset="-122"/>
                <a:sym typeface="+mn-lt"/>
              </a:rPr>
              <a:t>单元整体规划</a:t>
            </a:r>
            <a:endParaRPr lang="zh-CN" altLang="zh-CN" sz="5400" spc="600" dirty="0">
              <a:solidFill>
                <a:srgbClr val="459982"/>
              </a:solidFill>
              <a:latin typeface="华文行楷" panose="02010800040101010101" pitchFamily="2" charset="-122"/>
              <a:ea typeface="华文行楷" panose="02010800040101010101" pitchFamily="2" charset="-122"/>
              <a:sym typeface="+mn-lt"/>
            </a:endParaRPr>
          </a:p>
        </p:txBody>
      </p:sp>
      <p:pic>
        <p:nvPicPr>
          <p:cNvPr id="5" name="图片 8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1285875" y="2369185"/>
            <a:ext cx="1588135" cy="228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0" calcmode="lin" valueType="num">
                                      <p:cBhvr>
                                        <p:cTn id="7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by x="100000" y="100000"/>
                                      <p:from x="110000" y="11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4593" y="5383530"/>
            <a:ext cx="1499410" cy="1474469"/>
            <a:chOff x="-10868" y="5152256"/>
            <a:chExt cx="1734597" cy="1705744"/>
          </a:xfrm>
        </p:grpSpPr>
        <p:sp>
          <p:nvSpPr>
            <p:cNvPr id="10" name="任意多边形: 形状 9"/>
            <p:cNvSpPr/>
            <p:nvPr/>
          </p:nvSpPr>
          <p:spPr>
            <a:xfrm>
              <a:off x="-6889" y="5152256"/>
              <a:ext cx="1730618" cy="170574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4599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-6888" y="5399159"/>
              <a:ext cx="1477879" cy="1458841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94C8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>
            <a:xfrm>
              <a:off x="-10868" y="5632016"/>
              <a:ext cx="1117799" cy="122598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B3D9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flipH="1">
            <a:off x="9880396" y="-127321"/>
            <a:ext cx="2311604" cy="1002801"/>
            <a:chOff x="-1" y="-304754"/>
            <a:chExt cx="5486757" cy="2359023"/>
          </a:xfrm>
        </p:grpSpPr>
        <p:grpSp>
          <p:nvGrpSpPr>
            <p:cNvPr id="14" name="组合 13"/>
            <p:cNvGrpSpPr/>
            <p:nvPr/>
          </p:nvGrpSpPr>
          <p:grpSpPr>
            <a:xfrm>
              <a:off x="-1" y="-304754"/>
              <a:ext cx="5486757" cy="2359023"/>
              <a:chOff x="0" y="-361226"/>
              <a:chExt cx="6269405" cy="2640964"/>
            </a:xfrm>
          </p:grpSpPr>
          <p:sp>
            <p:nvSpPr>
              <p:cNvPr id="16" name="任意多边形: 形状 15"/>
              <p:cNvSpPr/>
              <p:nvPr/>
            </p:nvSpPr>
            <p:spPr>
              <a:xfrm rot="19250020" flipH="1">
                <a:off x="105490" y="-361226"/>
                <a:ext cx="6163915" cy="2526891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94C8A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任意多边形: 形状 16"/>
              <p:cNvSpPr/>
              <p:nvPr/>
            </p:nvSpPr>
            <p:spPr>
              <a:xfrm>
                <a:off x="0" y="-23740"/>
                <a:ext cx="5761973" cy="2303478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B3D9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任意多边形: 形状 14"/>
            <p:cNvSpPr/>
            <p:nvPr/>
          </p:nvSpPr>
          <p:spPr>
            <a:xfrm>
              <a:off x="7951" y="15903"/>
              <a:ext cx="5406887" cy="1511192"/>
            </a:xfrm>
            <a:custGeom>
              <a:avLst/>
              <a:gdLst>
                <a:gd name="connsiteX0" fmla="*/ 0 w 5406887"/>
                <a:gd name="connsiteY0" fmla="*/ 1160890 h 1511192"/>
                <a:gd name="connsiteX1" fmla="*/ 485030 w 5406887"/>
                <a:gd name="connsiteY1" fmla="*/ 1510747 h 1511192"/>
                <a:gd name="connsiteX2" fmla="*/ 890546 w 5406887"/>
                <a:gd name="connsiteY2" fmla="*/ 1097280 h 1511192"/>
                <a:gd name="connsiteX3" fmla="*/ 1542553 w 5406887"/>
                <a:gd name="connsiteY3" fmla="*/ 1049572 h 1511192"/>
                <a:gd name="connsiteX4" fmla="*/ 2345635 w 5406887"/>
                <a:gd name="connsiteY4" fmla="*/ 731520 h 1511192"/>
                <a:gd name="connsiteX5" fmla="*/ 3283889 w 5406887"/>
                <a:gd name="connsiteY5" fmla="*/ 1152939 h 1511192"/>
                <a:gd name="connsiteX6" fmla="*/ 4094922 w 5406887"/>
                <a:gd name="connsiteY6" fmla="*/ 659958 h 1511192"/>
                <a:gd name="connsiteX7" fmla="*/ 4826442 w 5406887"/>
                <a:gd name="connsiteY7" fmla="*/ 564542 h 1511192"/>
                <a:gd name="connsiteX8" fmla="*/ 5406887 w 5406887"/>
                <a:gd name="connsiteY8" fmla="*/ 0 h 1511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06887" h="1511192">
                  <a:moveTo>
                    <a:pt x="0" y="1160890"/>
                  </a:moveTo>
                  <a:cubicBezTo>
                    <a:pt x="168303" y="1341119"/>
                    <a:pt x="336606" y="1521349"/>
                    <a:pt x="485030" y="1510747"/>
                  </a:cubicBezTo>
                  <a:cubicBezTo>
                    <a:pt x="633454" y="1500145"/>
                    <a:pt x="714292" y="1174142"/>
                    <a:pt x="890546" y="1097280"/>
                  </a:cubicBezTo>
                  <a:cubicBezTo>
                    <a:pt x="1066800" y="1020418"/>
                    <a:pt x="1300038" y="1110532"/>
                    <a:pt x="1542553" y="1049572"/>
                  </a:cubicBezTo>
                  <a:cubicBezTo>
                    <a:pt x="1785068" y="988612"/>
                    <a:pt x="2055412" y="714292"/>
                    <a:pt x="2345635" y="731520"/>
                  </a:cubicBezTo>
                  <a:cubicBezTo>
                    <a:pt x="2635858" y="748748"/>
                    <a:pt x="2992341" y="1164866"/>
                    <a:pt x="3283889" y="1152939"/>
                  </a:cubicBezTo>
                  <a:cubicBezTo>
                    <a:pt x="3575437" y="1141012"/>
                    <a:pt x="3837830" y="758024"/>
                    <a:pt x="4094922" y="659958"/>
                  </a:cubicBezTo>
                  <a:cubicBezTo>
                    <a:pt x="4352014" y="561892"/>
                    <a:pt x="4607781" y="674535"/>
                    <a:pt x="4826442" y="564542"/>
                  </a:cubicBezTo>
                  <a:cubicBezTo>
                    <a:pt x="5045103" y="454549"/>
                    <a:pt x="5294244" y="41082"/>
                    <a:pt x="5406887" y="0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5160" y="1071880"/>
            <a:ext cx="6239510" cy="43116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679575" y="330200"/>
            <a:ext cx="28549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latin typeface="Comic Sans MS" panose="030F0702030302020204" charset="0"/>
                <a:cs typeface="Comic Sans MS" panose="030F0702030302020204" charset="0"/>
              </a:rPr>
              <a:t>Post-listening</a:t>
            </a:r>
            <a:endParaRPr lang="en-US" altLang="zh-CN" sz="3200"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386" y="250853"/>
            <a:ext cx="732208" cy="66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文本框 35"/>
          <p:cNvSpPr txBox="1"/>
          <p:nvPr/>
        </p:nvSpPr>
        <p:spPr>
          <a:xfrm>
            <a:off x="7141210" y="1971040"/>
            <a:ext cx="39281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华文行楷" panose="02010800040101010101" pitchFamily="2" charset="-122"/>
                <a:ea typeface="华文行楷" panose="02010800040101010101" pitchFamily="2" charset="-122"/>
              </a:rPr>
              <a:t>融入学校，从校园外在美逐步发现和感受校园内在美。</a:t>
            </a:r>
            <a:endParaRPr lang="zh-CN" altLang="en-US" sz="240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7141210" y="3269615"/>
            <a:ext cx="33204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00B0F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文明、和谐之美</a:t>
            </a:r>
            <a:endParaRPr lang="zh-CN" altLang="en-US" sz="2800">
              <a:solidFill>
                <a:srgbClr val="00B0F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79575" y="5644515"/>
            <a:ext cx="981900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●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从语音、语调</a:t>
            </a:r>
            <a:r>
              <a:rPr lang="zh-CN" altLang="en-US" sz="28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分析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情感，</a:t>
            </a:r>
            <a:r>
              <a:rPr lang="zh-CN" altLang="en-US" sz="28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引导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学生真切感受文明、和谐的校园环境和氛围。</a:t>
            </a:r>
            <a:endParaRPr lang="zh-CN" altLang="en-US" sz="2800">
              <a:solidFill>
                <a:srgbClr val="00B050"/>
              </a:solidFill>
              <a:latin typeface="华文行楷" panose="02010800040101010101" pitchFamily="2" charset="-122"/>
              <a:ea typeface="华文行楷" panose="02010800040101010101" pitchFamily="2" charset="-122"/>
              <a:cs typeface="华文行楷" panose="0201080004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239635" y="4165600"/>
            <a:ext cx="43091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形成向善、向美的价值观</a:t>
            </a:r>
            <a:endParaRPr lang="zh-CN" altLang="en-US" sz="2800">
              <a:solidFill>
                <a:srgbClr val="FF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6" grpId="1"/>
      <p:bldP spid="37" grpId="0"/>
      <p:bldP spid="37" grpId="1"/>
      <p:bldP spid="3" grpId="0"/>
      <p:bldP spid="3" grpId="1"/>
      <p:bldP spid="4" grpId="0"/>
      <p:bldP spid="4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4593" y="5383530"/>
            <a:ext cx="1499410" cy="1474469"/>
            <a:chOff x="-10868" y="5152256"/>
            <a:chExt cx="1734597" cy="1705744"/>
          </a:xfrm>
        </p:grpSpPr>
        <p:sp>
          <p:nvSpPr>
            <p:cNvPr id="10" name="任意多边形: 形状 9"/>
            <p:cNvSpPr/>
            <p:nvPr/>
          </p:nvSpPr>
          <p:spPr>
            <a:xfrm>
              <a:off x="-6889" y="5152256"/>
              <a:ext cx="1730618" cy="170574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4599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-6888" y="5399159"/>
              <a:ext cx="1477879" cy="1458841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94C8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>
            <a:xfrm>
              <a:off x="-10868" y="5632016"/>
              <a:ext cx="1117799" cy="122598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B3D9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flipH="1">
            <a:off x="9880396" y="-127321"/>
            <a:ext cx="2311604" cy="1002801"/>
            <a:chOff x="-1" y="-304754"/>
            <a:chExt cx="5486757" cy="2359023"/>
          </a:xfrm>
        </p:grpSpPr>
        <p:grpSp>
          <p:nvGrpSpPr>
            <p:cNvPr id="14" name="组合 13"/>
            <p:cNvGrpSpPr/>
            <p:nvPr/>
          </p:nvGrpSpPr>
          <p:grpSpPr>
            <a:xfrm>
              <a:off x="-1" y="-304754"/>
              <a:ext cx="5486757" cy="2359023"/>
              <a:chOff x="0" y="-361226"/>
              <a:chExt cx="6269405" cy="2640964"/>
            </a:xfrm>
          </p:grpSpPr>
          <p:sp>
            <p:nvSpPr>
              <p:cNvPr id="16" name="任意多边形: 形状 15"/>
              <p:cNvSpPr/>
              <p:nvPr/>
            </p:nvSpPr>
            <p:spPr>
              <a:xfrm rot="19250020" flipH="1">
                <a:off x="105490" y="-361226"/>
                <a:ext cx="6163915" cy="2526891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94C8A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任意多边形: 形状 16"/>
              <p:cNvSpPr/>
              <p:nvPr/>
            </p:nvSpPr>
            <p:spPr>
              <a:xfrm>
                <a:off x="0" y="-23740"/>
                <a:ext cx="5761973" cy="2303478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B3D9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任意多边形: 形状 14"/>
            <p:cNvSpPr/>
            <p:nvPr/>
          </p:nvSpPr>
          <p:spPr>
            <a:xfrm>
              <a:off x="7951" y="15903"/>
              <a:ext cx="5406887" cy="1511192"/>
            </a:xfrm>
            <a:custGeom>
              <a:avLst/>
              <a:gdLst>
                <a:gd name="connsiteX0" fmla="*/ 0 w 5406887"/>
                <a:gd name="connsiteY0" fmla="*/ 1160890 h 1511192"/>
                <a:gd name="connsiteX1" fmla="*/ 485030 w 5406887"/>
                <a:gd name="connsiteY1" fmla="*/ 1510747 h 1511192"/>
                <a:gd name="connsiteX2" fmla="*/ 890546 w 5406887"/>
                <a:gd name="connsiteY2" fmla="*/ 1097280 h 1511192"/>
                <a:gd name="connsiteX3" fmla="*/ 1542553 w 5406887"/>
                <a:gd name="connsiteY3" fmla="*/ 1049572 h 1511192"/>
                <a:gd name="connsiteX4" fmla="*/ 2345635 w 5406887"/>
                <a:gd name="connsiteY4" fmla="*/ 731520 h 1511192"/>
                <a:gd name="connsiteX5" fmla="*/ 3283889 w 5406887"/>
                <a:gd name="connsiteY5" fmla="*/ 1152939 h 1511192"/>
                <a:gd name="connsiteX6" fmla="*/ 4094922 w 5406887"/>
                <a:gd name="connsiteY6" fmla="*/ 659958 h 1511192"/>
                <a:gd name="connsiteX7" fmla="*/ 4826442 w 5406887"/>
                <a:gd name="connsiteY7" fmla="*/ 564542 h 1511192"/>
                <a:gd name="connsiteX8" fmla="*/ 5406887 w 5406887"/>
                <a:gd name="connsiteY8" fmla="*/ 0 h 1511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06887" h="1511192">
                  <a:moveTo>
                    <a:pt x="0" y="1160890"/>
                  </a:moveTo>
                  <a:cubicBezTo>
                    <a:pt x="168303" y="1341119"/>
                    <a:pt x="336606" y="1521349"/>
                    <a:pt x="485030" y="1510747"/>
                  </a:cubicBezTo>
                  <a:cubicBezTo>
                    <a:pt x="633454" y="1500145"/>
                    <a:pt x="714292" y="1174142"/>
                    <a:pt x="890546" y="1097280"/>
                  </a:cubicBezTo>
                  <a:cubicBezTo>
                    <a:pt x="1066800" y="1020418"/>
                    <a:pt x="1300038" y="1110532"/>
                    <a:pt x="1542553" y="1049572"/>
                  </a:cubicBezTo>
                  <a:cubicBezTo>
                    <a:pt x="1785068" y="988612"/>
                    <a:pt x="2055412" y="714292"/>
                    <a:pt x="2345635" y="731520"/>
                  </a:cubicBezTo>
                  <a:cubicBezTo>
                    <a:pt x="2635858" y="748748"/>
                    <a:pt x="2992341" y="1164866"/>
                    <a:pt x="3283889" y="1152939"/>
                  </a:cubicBezTo>
                  <a:cubicBezTo>
                    <a:pt x="3575437" y="1141012"/>
                    <a:pt x="3837830" y="758024"/>
                    <a:pt x="4094922" y="659958"/>
                  </a:cubicBezTo>
                  <a:cubicBezTo>
                    <a:pt x="4352014" y="561892"/>
                    <a:pt x="4607781" y="674535"/>
                    <a:pt x="4826442" y="564542"/>
                  </a:cubicBezTo>
                  <a:cubicBezTo>
                    <a:pt x="5045103" y="454549"/>
                    <a:pt x="5294244" y="41082"/>
                    <a:pt x="5406887" y="0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4010" y="3846830"/>
            <a:ext cx="6219190" cy="277685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10" y="1087120"/>
            <a:ext cx="6219825" cy="31305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679575" y="330200"/>
            <a:ext cx="28549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latin typeface="Comic Sans MS" panose="030F0702030302020204" charset="0"/>
                <a:cs typeface="Comic Sans MS" panose="030F0702030302020204" charset="0"/>
              </a:rPr>
              <a:t>Post-listening</a:t>
            </a:r>
            <a:endParaRPr lang="en-US" altLang="zh-CN" sz="3200"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386" y="250853"/>
            <a:ext cx="732208" cy="66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6945630" y="1587500"/>
            <a:ext cx="4785360" cy="40093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华文行楷" panose="02010800040101010101" pitchFamily="2" charset="-122"/>
              </a:rPr>
              <a:t>●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在真实任务的驱动下，通过真实情境的交际，帮助学生创造性地</a:t>
            </a:r>
            <a:r>
              <a:rPr lang="zh-CN" altLang="en-US" sz="28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运用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所学语言进行校园介绍和询问活动，</a:t>
            </a:r>
            <a:r>
              <a:rPr lang="zh-CN" altLang="en-US" sz="28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加深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对于校园设施和布局的</a:t>
            </a:r>
            <a:r>
              <a:rPr lang="zh-CN" altLang="en-US" sz="28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了解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，</a:t>
            </a:r>
            <a:r>
              <a:rPr lang="zh-CN" altLang="en-US" sz="28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促进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能力向素养的转变，</a:t>
            </a:r>
            <a:r>
              <a:rPr lang="zh-CN" altLang="en-US" sz="28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形成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对校园的归属感和责任感。</a:t>
            </a:r>
            <a:endParaRPr lang="zh-CN" altLang="en-US" sz="2800">
              <a:solidFill>
                <a:srgbClr val="00B050"/>
              </a:solidFill>
              <a:latin typeface="华文行楷" panose="02010800040101010101" pitchFamily="2" charset="-122"/>
              <a:ea typeface="华文行楷" panose="02010800040101010101" pitchFamily="2" charset="-122"/>
              <a:cs typeface="华文行楷" panose="02010800040101010101" pitchFamily="2" charset="-122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9885405" y="-23741"/>
            <a:ext cx="2306593" cy="6881741"/>
            <a:chOff x="9646955" y="-23741"/>
            <a:chExt cx="2545043" cy="6881741"/>
          </a:xfrm>
        </p:grpSpPr>
        <p:sp>
          <p:nvSpPr>
            <p:cNvPr id="59" name="任意多边形: 形状 58"/>
            <p:cNvSpPr/>
            <p:nvPr/>
          </p:nvSpPr>
          <p:spPr>
            <a:xfrm flipH="1">
              <a:off x="9646955" y="-23741"/>
              <a:ext cx="2164041" cy="6881741"/>
            </a:xfrm>
            <a:custGeom>
              <a:avLst/>
              <a:gdLst>
                <a:gd name="connsiteX0" fmla="*/ 1306033 w 2575642"/>
                <a:gd name="connsiteY0" fmla="*/ 0 h 6857999"/>
                <a:gd name="connsiteX1" fmla="*/ 0 w 2575642"/>
                <a:gd name="connsiteY1" fmla="*/ 0 h 6857999"/>
                <a:gd name="connsiteX2" fmla="*/ 0 w 2575642"/>
                <a:gd name="connsiteY2" fmla="*/ 6857999 h 6857999"/>
                <a:gd name="connsiteX3" fmla="*/ 1621967 w 2575642"/>
                <a:gd name="connsiteY3" fmla="*/ 6857999 h 6857999"/>
                <a:gd name="connsiteX4" fmla="*/ 1723317 w 2575642"/>
                <a:gd name="connsiteY4" fmla="*/ 6842386 h 6857999"/>
                <a:gd name="connsiteX5" fmla="*/ 2512957 w 2575642"/>
                <a:gd name="connsiteY5" fmla="*/ 6387131 h 6857999"/>
                <a:gd name="connsiteX6" fmla="*/ 2164614 w 2575642"/>
                <a:gd name="connsiteY6" fmla="*/ 4057588 h 6857999"/>
                <a:gd name="connsiteX7" fmla="*/ 586185 w 2575642"/>
                <a:gd name="connsiteY7" fmla="*/ 2261446 h 6857999"/>
                <a:gd name="connsiteX8" fmla="*/ 1337299 w 2575642"/>
                <a:gd name="connsiteY8" fmla="*/ 84303 h 6857999"/>
                <a:gd name="connsiteX9" fmla="*/ 1306181 w 2575642"/>
                <a:gd name="connsiteY9" fmla="*/ 276 h 6857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75642" h="6857999">
                  <a:moveTo>
                    <a:pt x="1306033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1621967" y="6857999"/>
                  </a:lnTo>
                  <a:lnTo>
                    <a:pt x="1723317" y="6842386"/>
                  </a:lnTo>
                  <a:cubicBezTo>
                    <a:pt x="2068740" y="6784007"/>
                    <a:pt x="2406368" y="6687622"/>
                    <a:pt x="2512957" y="6387131"/>
                  </a:cubicBezTo>
                  <a:cubicBezTo>
                    <a:pt x="2683500" y="5906345"/>
                    <a:pt x="2485743" y="4745202"/>
                    <a:pt x="2164614" y="4057588"/>
                  </a:cubicBezTo>
                  <a:cubicBezTo>
                    <a:pt x="1843485" y="3369974"/>
                    <a:pt x="724071" y="2923660"/>
                    <a:pt x="586185" y="2261446"/>
                  </a:cubicBezTo>
                  <a:cubicBezTo>
                    <a:pt x="448299" y="1599232"/>
                    <a:pt x="1446156" y="496146"/>
                    <a:pt x="1337299" y="84303"/>
                  </a:cubicBezTo>
                  <a:cubicBezTo>
                    <a:pt x="1330495" y="58563"/>
                    <a:pt x="1319978" y="30321"/>
                    <a:pt x="1306181" y="276"/>
                  </a:cubicBezTo>
                  <a:close/>
                </a:path>
              </a:pathLst>
            </a:custGeom>
            <a:solidFill>
              <a:srgbClr val="4599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1" name="任意多边形: 形状 60"/>
            <p:cNvSpPr/>
            <p:nvPr/>
          </p:nvSpPr>
          <p:spPr>
            <a:xfrm flipH="1">
              <a:off x="9996123" y="-23741"/>
              <a:ext cx="2195875" cy="6881741"/>
            </a:xfrm>
            <a:custGeom>
              <a:avLst/>
              <a:gdLst>
                <a:gd name="connsiteX0" fmla="*/ 1306033 w 2575642"/>
                <a:gd name="connsiteY0" fmla="*/ 0 h 6857999"/>
                <a:gd name="connsiteX1" fmla="*/ 0 w 2575642"/>
                <a:gd name="connsiteY1" fmla="*/ 0 h 6857999"/>
                <a:gd name="connsiteX2" fmla="*/ 0 w 2575642"/>
                <a:gd name="connsiteY2" fmla="*/ 6857999 h 6857999"/>
                <a:gd name="connsiteX3" fmla="*/ 1621967 w 2575642"/>
                <a:gd name="connsiteY3" fmla="*/ 6857999 h 6857999"/>
                <a:gd name="connsiteX4" fmla="*/ 1723317 w 2575642"/>
                <a:gd name="connsiteY4" fmla="*/ 6842386 h 6857999"/>
                <a:gd name="connsiteX5" fmla="*/ 2512957 w 2575642"/>
                <a:gd name="connsiteY5" fmla="*/ 6387131 h 6857999"/>
                <a:gd name="connsiteX6" fmla="*/ 2164614 w 2575642"/>
                <a:gd name="connsiteY6" fmla="*/ 4057588 h 6857999"/>
                <a:gd name="connsiteX7" fmla="*/ 586185 w 2575642"/>
                <a:gd name="connsiteY7" fmla="*/ 2261446 h 6857999"/>
                <a:gd name="connsiteX8" fmla="*/ 1337299 w 2575642"/>
                <a:gd name="connsiteY8" fmla="*/ 84303 h 6857999"/>
                <a:gd name="connsiteX9" fmla="*/ 1306181 w 2575642"/>
                <a:gd name="connsiteY9" fmla="*/ 276 h 6857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75642" h="6857999">
                  <a:moveTo>
                    <a:pt x="1306033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1621967" y="6857999"/>
                  </a:lnTo>
                  <a:lnTo>
                    <a:pt x="1723317" y="6842386"/>
                  </a:lnTo>
                  <a:cubicBezTo>
                    <a:pt x="2068740" y="6784007"/>
                    <a:pt x="2406368" y="6687622"/>
                    <a:pt x="2512957" y="6387131"/>
                  </a:cubicBezTo>
                  <a:cubicBezTo>
                    <a:pt x="2683500" y="5906345"/>
                    <a:pt x="2485743" y="4745202"/>
                    <a:pt x="2164614" y="4057588"/>
                  </a:cubicBezTo>
                  <a:cubicBezTo>
                    <a:pt x="1843485" y="3369974"/>
                    <a:pt x="724071" y="2923660"/>
                    <a:pt x="586185" y="2261446"/>
                  </a:cubicBezTo>
                  <a:cubicBezTo>
                    <a:pt x="448299" y="1599232"/>
                    <a:pt x="1446156" y="496146"/>
                    <a:pt x="1337299" y="84303"/>
                  </a:cubicBezTo>
                  <a:cubicBezTo>
                    <a:pt x="1330495" y="58563"/>
                    <a:pt x="1319978" y="30321"/>
                    <a:pt x="1306181" y="276"/>
                  </a:cubicBezTo>
                  <a:close/>
                </a:path>
              </a:pathLst>
            </a:custGeom>
            <a:solidFill>
              <a:srgbClr val="94C8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8" name="任意多边形: 形状 67"/>
            <p:cNvSpPr/>
            <p:nvPr/>
          </p:nvSpPr>
          <p:spPr>
            <a:xfrm flipH="1">
              <a:off x="10451661" y="-23741"/>
              <a:ext cx="1740337" cy="6881741"/>
            </a:xfrm>
            <a:custGeom>
              <a:avLst/>
              <a:gdLst>
                <a:gd name="connsiteX0" fmla="*/ 925033 w 2194642"/>
                <a:gd name="connsiteY0" fmla="*/ 0 h 6857999"/>
                <a:gd name="connsiteX1" fmla="*/ 0 w 2194642"/>
                <a:gd name="connsiteY1" fmla="*/ 0 h 6857999"/>
                <a:gd name="connsiteX2" fmla="*/ 0 w 2194642"/>
                <a:gd name="connsiteY2" fmla="*/ 6857999 h 6857999"/>
                <a:gd name="connsiteX3" fmla="*/ 1240967 w 2194642"/>
                <a:gd name="connsiteY3" fmla="*/ 6857999 h 6857999"/>
                <a:gd name="connsiteX4" fmla="*/ 1342317 w 2194642"/>
                <a:gd name="connsiteY4" fmla="*/ 6842386 h 6857999"/>
                <a:gd name="connsiteX5" fmla="*/ 2131957 w 2194642"/>
                <a:gd name="connsiteY5" fmla="*/ 6387131 h 6857999"/>
                <a:gd name="connsiteX6" fmla="*/ 1783614 w 2194642"/>
                <a:gd name="connsiteY6" fmla="*/ 4057588 h 6857999"/>
                <a:gd name="connsiteX7" fmla="*/ 205185 w 2194642"/>
                <a:gd name="connsiteY7" fmla="*/ 2261446 h 6857999"/>
                <a:gd name="connsiteX8" fmla="*/ 956299 w 2194642"/>
                <a:gd name="connsiteY8" fmla="*/ 84303 h 6857999"/>
                <a:gd name="connsiteX9" fmla="*/ 925181 w 2194642"/>
                <a:gd name="connsiteY9" fmla="*/ 276 h 6857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94642" h="6857999">
                  <a:moveTo>
                    <a:pt x="925033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1240967" y="6857999"/>
                  </a:lnTo>
                  <a:lnTo>
                    <a:pt x="1342317" y="6842386"/>
                  </a:lnTo>
                  <a:cubicBezTo>
                    <a:pt x="1687740" y="6784007"/>
                    <a:pt x="2025368" y="6687622"/>
                    <a:pt x="2131957" y="6387131"/>
                  </a:cubicBezTo>
                  <a:cubicBezTo>
                    <a:pt x="2302500" y="5906345"/>
                    <a:pt x="2104743" y="4745202"/>
                    <a:pt x="1783614" y="4057588"/>
                  </a:cubicBezTo>
                  <a:cubicBezTo>
                    <a:pt x="1462485" y="3369974"/>
                    <a:pt x="343071" y="2923660"/>
                    <a:pt x="205185" y="2261446"/>
                  </a:cubicBezTo>
                  <a:cubicBezTo>
                    <a:pt x="67299" y="1599232"/>
                    <a:pt x="1065156" y="496146"/>
                    <a:pt x="956299" y="84303"/>
                  </a:cubicBezTo>
                  <a:cubicBezTo>
                    <a:pt x="949495" y="58563"/>
                    <a:pt x="938978" y="30321"/>
                    <a:pt x="925181" y="276"/>
                  </a:cubicBezTo>
                  <a:close/>
                </a:path>
              </a:pathLst>
            </a:custGeom>
            <a:solidFill>
              <a:srgbClr val="B3D9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9144000" y="5343181"/>
            <a:ext cx="3062689" cy="1542361"/>
            <a:chOff x="9144000" y="5343181"/>
            <a:chExt cx="3062689" cy="1542361"/>
          </a:xfrm>
        </p:grpSpPr>
        <p:sp>
          <p:nvSpPr>
            <p:cNvPr id="4" name="任意多边形: 形状 3"/>
            <p:cNvSpPr/>
            <p:nvPr/>
          </p:nvSpPr>
          <p:spPr>
            <a:xfrm>
              <a:off x="9144000" y="5343181"/>
              <a:ext cx="3062689" cy="1542361"/>
            </a:xfrm>
            <a:custGeom>
              <a:avLst/>
              <a:gdLst>
                <a:gd name="connsiteX0" fmla="*/ 0 w 3062689"/>
                <a:gd name="connsiteY0" fmla="*/ 1542361 h 1542361"/>
                <a:gd name="connsiteX1" fmla="*/ 727113 w 3062689"/>
                <a:gd name="connsiteY1" fmla="*/ 837282 h 1542361"/>
                <a:gd name="connsiteX2" fmla="*/ 1685581 w 3062689"/>
                <a:gd name="connsiteY2" fmla="*/ 1002535 h 1542361"/>
                <a:gd name="connsiteX3" fmla="*/ 2291508 w 3062689"/>
                <a:gd name="connsiteY3" fmla="*/ 242371 h 1542361"/>
                <a:gd name="connsiteX4" fmla="*/ 2930487 w 3062689"/>
                <a:gd name="connsiteY4" fmla="*/ 286438 h 1542361"/>
                <a:gd name="connsiteX5" fmla="*/ 3062689 w 3062689"/>
                <a:gd name="connsiteY5" fmla="*/ 0 h 1542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62689" h="1542361">
                  <a:moveTo>
                    <a:pt x="0" y="1542361"/>
                  </a:moveTo>
                  <a:cubicBezTo>
                    <a:pt x="223091" y="1234807"/>
                    <a:pt x="446183" y="927253"/>
                    <a:pt x="727113" y="837282"/>
                  </a:cubicBezTo>
                  <a:cubicBezTo>
                    <a:pt x="1008043" y="747311"/>
                    <a:pt x="1424849" y="1101687"/>
                    <a:pt x="1685581" y="1002535"/>
                  </a:cubicBezTo>
                  <a:cubicBezTo>
                    <a:pt x="1946313" y="903383"/>
                    <a:pt x="2084024" y="361720"/>
                    <a:pt x="2291508" y="242371"/>
                  </a:cubicBezTo>
                  <a:cubicBezTo>
                    <a:pt x="2498992" y="123022"/>
                    <a:pt x="2801957" y="326833"/>
                    <a:pt x="2930487" y="286438"/>
                  </a:cubicBezTo>
                  <a:cubicBezTo>
                    <a:pt x="3059017" y="246043"/>
                    <a:pt x="2959865" y="71610"/>
                    <a:pt x="3062689" y="0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任意多边形: 形状 8"/>
            <p:cNvSpPr/>
            <p:nvPr/>
          </p:nvSpPr>
          <p:spPr>
            <a:xfrm>
              <a:off x="9633098" y="5998814"/>
              <a:ext cx="2569263" cy="869819"/>
            </a:xfrm>
            <a:custGeom>
              <a:avLst/>
              <a:gdLst>
                <a:gd name="connsiteX0" fmla="*/ 0 w 2569263"/>
                <a:gd name="connsiteY0" fmla="*/ 869819 h 869819"/>
                <a:gd name="connsiteX1" fmla="*/ 988828 w 2569263"/>
                <a:gd name="connsiteY1" fmla="*/ 3265 h 869819"/>
                <a:gd name="connsiteX2" fmla="*/ 2046767 w 2569263"/>
                <a:gd name="connsiteY2" fmla="*/ 566791 h 869819"/>
                <a:gd name="connsiteX3" fmla="*/ 2472069 w 2569263"/>
                <a:gd name="connsiteY3" fmla="*/ 380721 h 869819"/>
                <a:gd name="connsiteX4" fmla="*/ 2557130 w 2569263"/>
                <a:gd name="connsiteY4" fmla="*/ 433884 h 869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69263" h="869819">
                  <a:moveTo>
                    <a:pt x="0" y="869819"/>
                  </a:moveTo>
                  <a:cubicBezTo>
                    <a:pt x="323850" y="461794"/>
                    <a:pt x="647700" y="53770"/>
                    <a:pt x="988828" y="3265"/>
                  </a:cubicBezTo>
                  <a:cubicBezTo>
                    <a:pt x="1329956" y="-47240"/>
                    <a:pt x="1799560" y="503882"/>
                    <a:pt x="2046767" y="566791"/>
                  </a:cubicBezTo>
                  <a:cubicBezTo>
                    <a:pt x="2293974" y="629700"/>
                    <a:pt x="2387009" y="402872"/>
                    <a:pt x="2472069" y="380721"/>
                  </a:cubicBezTo>
                  <a:cubicBezTo>
                    <a:pt x="2557129" y="358570"/>
                    <a:pt x="2589028" y="389582"/>
                    <a:pt x="2557130" y="433884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>
            <a:xfrm rot="21069624">
              <a:off x="9206262" y="6379432"/>
              <a:ext cx="2994678" cy="249958"/>
            </a:xfrm>
            <a:custGeom>
              <a:avLst/>
              <a:gdLst>
                <a:gd name="connsiteX0" fmla="*/ 0 w 3264196"/>
                <a:gd name="connsiteY0" fmla="*/ 249958 h 249958"/>
                <a:gd name="connsiteX1" fmla="*/ 1137684 w 3264196"/>
                <a:gd name="connsiteY1" fmla="*/ 93 h 249958"/>
                <a:gd name="connsiteX2" fmla="*/ 1967024 w 3264196"/>
                <a:gd name="connsiteY2" fmla="*/ 218061 h 249958"/>
                <a:gd name="connsiteX3" fmla="*/ 2450805 w 3264196"/>
                <a:gd name="connsiteY3" fmla="*/ 93 h 249958"/>
                <a:gd name="connsiteX4" fmla="*/ 2806996 w 3264196"/>
                <a:gd name="connsiteY4" fmla="*/ 202112 h 249958"/>
                <a:gd name="connsiteX5" fmla="*/ 3009014 w 3264196"/>
                <a:gd name="connsiteY5" fmla="*/ 164898 h 249958"/>
                <a:gd name="connsiteX6" fmla="*/ 3195084 w 3264196"/>
                <a:gd name="connsiteY6" fmla="*/ 175530 h 249958"/>
                <a:gd name="connsiteX7" fmla="*/ 3264196 w 3264196"/>
                <a:gd name="connsiteY7" fmla="*/ 154265 h 249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4196" h="249958">
                  <a:moveTo>
                    <a:pt x="0" y="249958"/>
                  </a:moveTo>
                  <a:cubicBezTo>
                    <a:pt x="404923" y="127683"/>
                    <a:pt x="809847" y="5409"/>
                    <a:pt x="1137684" y="93"/>
                  </a:cubicBezTo>
                  <a:cubicBezTo>
                    <a:pt x="1465521" y="-5223"/>
                    <a:pt x="1748171" y="218061"/>
                    <a:pt x="1967024" y="218061"/>
                  </a:cubicBezTo>
                  <a:cubicBezTo>
                    <a:pt x="2185877" y="218061"/>
                    <a:pt x="2310810" y="2751"/>
                    <a:pt x="2450805" y="93"/>
                  </a:cubicBezTo>
                  <a:cubicBezTo>
                    <a:pt x="2590800" y="-2565"/>
                    <a:pt x="2713961" y="174644"/>
                    <a:pt x="2806996" y="202112"/>
                  </a:cubicBezTo>
                  <a:cubicBezTo>
                    <a:pt x="2900031" y="229579"/>
                    <a:pt x="2944333" y="169328"/>
                    <a:pt x="3009014" y="164898"/>
                  </a:cubicBezTo>
                  <a:cubicBezTo>
                    <a:pt x="3073695" y="160468"/>
                    <a:pt x="3152554" y="177302"/>
                    <a:pt x="3195084" y="175530"/>
                  </a:cubicBezTo>
                  <a:cubicBezTo>
                    <a:pt x="3237614" y="173758"/>
                    <a:pt x="3239387" y="132114"/>
                    <a:pt x="3264196" y="154265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-4593" y="4889014"/>
            <a:ext cx="2002292" cy="1968986"/>
            <a:chOff x="-10868" y="5152256"/>
            <a:chExt cx="1734597" cy="1705744"/>
          </a:xfrm>
        </p:grpSpPr>
        <p:sp>
          <p:nvSpPr>
            <p:cNvPr id="30" name="任意多边形: 形状 29"/>
            <p:cNvSpPr/>
            <p:nvPr/>
          </p:nvSpPr>
          <p:spPr>
            <a:xfrm>
              <a:off x="-6889" y="5152256"/>
              <a:ext cx="1730618" cy="170574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4599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>
            <a:xfrm>
              <a:off x="-6888" y="5399159"/>
              <a:ext cx="1477879" cy="1458841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94C8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: 形状 31"/>
            <p:cNvSpPr/>
            <p:nvPr/>
          </p:nvSpPr>
          <p:spPr>
            <a:xfrm>
              <a:off x="-10868" y="5632016"/>
              <a:ext cx="1117799" cy="122598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B3D9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-1" y="-304754"/>
            <a:ext cx="5486757" cy="2359023"/>
            <a:chOff x="-1" y="-304754"/>
            <a:chExt cx="5486757" cy="2359023"/>
          </a:xfrm>
        </p:grpSpPr>
        <p:grpSp>
          <p:nvGrpSpPr>
            <p:cNvPr id="34" name="组合 33"/>
            <p:cNvGrpSpPr/>
            <p:nvPr/>
          </p:nvGrpSpPr>
          <p:grpSpPr>
            <a:xfrm>
              <a:off x="-1" y="-304754"/>
              <a:ext cx="5486757" cy="2359023"/>
              <a:chOff x="0" y="-361226"/>
              <a:chExt cx="6269405" cy="2640964"/>
            </a:xfrm>
          </p:grpSpPr>
          <p:sp>
            <p:nvSpPr>
              <p:cNvPr id="36" name="任意多边形: 形状 35"/>
              <p:cNvSpPr/>
              <p:nvPr/>
            </p:nvSpPr>
            <p:spPr>
              <a:xfrm rot="19250020" flipH="1">
                <a:off x="105490" y="-361226"/>
                <a:ext cx="6163915" cy="2526891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94C8A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任意多边形: 形状 36"/>
              <p:cNvSpPr/>
              <p:nvPr/>
            </p:nvSpPr>
            <p:spPr>
              <a:xfrm>
                <a:off x="0" y="-23740"/>
                <a:ext cx="5761973" cy="2303478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B3D9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5" name="任意多边形: 形状 34"/>
            <p:cNvSpPr/>
            <p:nvPr/>
          </p:nvSpPr>
          <p:spPr>
            <a:xfrm>
              <a:off x="7951" y="15903"/>
              <a:ext cx="5406887" cy="1511192"/>
            </a:xfrm>
            <a:custGeom>
              <a:avLst/>
              <a:gdLst>
                <a:gd name="connsiteX0" fmla="*/ 0 w 5406887"/>
                <a:gd name="connsiteY0" fmla="*/ 1160890 h 1511192"/>
                <a:gd name="connsiteX1" fmla="*/ 485030 w 5406887"/>
                <a:gd name="connsiteY1" fmla="*/ 1510747 h 1511192"/>
                <a:gd name="connsiteX2" fmla="*/ 890546 w 5406887"/>
                <a:gd name="connsiteY2" fmla="*/ 1097280 h 1511192"/>
                <a:gd name="connsiteX3" fmla="*/ 1542553 w 5406887"/>
                <a:gd name="connsiteY3" fmla="*/ 1049572 h 1511192"/>
                <a:gd name="connsiteX4" fmla="*/ 2345635 w 5406887"/>
                <a:gd name="connsiteY4" fmla="*/ 731520 h 1511192"/>
                <a:gd name="connsiteX5" fmla="*/ 3283889 w 5406887"/>
                <a:gd name="connsiteY5" fmla="*/ 1152939 h 1511192"/>
                <a:gd name="connsiteX6" fmla="*/ 4094922 w 5406887"/>
                <a:gd name="connsiteY6" fmla="*/ 659958 h 1511192"/>
                <a:gd name="connsiteX7" fmla="*/ 4826442 w 5406887"/>
                <a:gd name="connsiteY7" fmla="*/ 564542 h 1511192"/>
                <a:gd name="connsiteX8" fmla="*/ 5406887 w 5406887"/>
                <a:gd name="connsiteY8" fmla="*/ 0 h 1511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06887" h="1511192">
                  <a:moveTo>
                    <a:pt x="0" y="1160890"/>
                  </a:moveTo>
                  <a:cubicBezTo>
                    <a:pt x="168303" y="1341119"/>
                    <a:pt x="336606" y="1521349"/>
                    <a:pt x="485030" y="1510747"/>
                  </a:cubicBezTo>
                  <a:cubicBezTo>
                    <a:pt x="633454" y="1500145"/>
                    <a:pt x="714292" y="1174142"/>
                    <a:pt x="890546" y="1097280"/>
                  </a:cubicBezTo>
                  <a:cubicBezTo>
                    <a:pt x="1066800" y="1020418"/>
                    <a:pt x="1300038" y="1110532"/>
                    <a:pt x="1542553" y="1049572"/>
                  </a:cubicBezTo>
                  <a:cubicBezTo>
                    <a:pt x="1785068" y="988612"/>
                    <a:pt x="2055412" y="714292"/>
                    <a:pt x="2345635" y="731520"/>
                  </a:cubicBezTo>
                  <a:cubicBezTo>
                    <a:pt x="2635858" y="748748"/>
                    <a:pt x="2992341" y="1164866"/>
                    <a:pt x="3283889" y="1152939"/>
                  </a:cubicBezTo>
                  <a:cubicBezTo>
                    <a:pt x="3575437" y="1141012"/>
                    <a:pt x="3837830" y="758024"/>
                    <a:pt x="4094922" y="659958"/>
                  </a:cubicBezTo>
                  <a:cubicBezTo>
                    <a:pt x="4352014" y="561892"/>
                    <a:pt x="4607781" y="674535"/>
                    <a:pt x="4826442" y="564542"/>
                  </a:cubicBezTo>
                  <a:cubicBezTo>
                    <a:pt x="5045103" y="454549"/>
                    <a:pt x="5294244" y="41082"/>
                    <a:pt x="5406887" y="0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488950" y="1275715"/>
            <a:ext cx="1043622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60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第二课时</a:t>
            </a:r>
            <a:endParaRPr lang="zh-CN" altLang="en-US" sz="6000">
              <a:solidFill>
                <a:srgbClr val="00B050"/>
              </a:solidFill>
              <a:latin typeface="华文行楷" panose="02010800040101010101" pitchFamily="2" charset="-122"/>
              <a:ea typeface="华文行楷" panose="02010800040101010101" pitchFamily="2" charset="-122"/>
              <a:cs typeface="华文行楷" panose="0201080004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6000">
                <a:solidFill>
                  <a:srgbClr val="00B050"/>
                </a:solidFill>
                <a:latin typeface="Comic Sans MS" panose="030F0702030302020204" charset="0"/>
                <a:ea typeface="华文行楷" panose="02010800040101010101" pitchFamily="2" charset="-122"/>
                <a:cs typeface="Comic Sans MS" panose="030F0702030302020204" charset="0"/>
              </a:rPr>
              <a:t>Section A 2a - 2f.</a:t>
            </a:r>
            <a:endParaRPr lang="en-US" altLang="zh-CN" sz="6000">
              <a:solidFill>
                <a:srgbClr val="00B050"/>
              </a:solidFill>
              <a:latin typeface="Comic Sans MS" panose="030F0702030302020204" charset="0"/>
              <a:ea typeface="华文行楷" panose="02010800040101010101" pitchFamily="2" charset="-122"/>
              <a:cs typeface="Comic Sans MS" panose="030F070203030202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336800" y="4266565"/>
            <a:ext cx="802259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00B05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课时小项目：</a:t>
            </a:r>
            <a:r>
              <a:rPr lang="en-US" altLang="zh-CN" sz="3200">
                <a:solidFill>
                  <a:srgbClr val="00B05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Introduce my classroom</a:t>
            </a:r>
            <a:endParaRPr lang="en-US" altLang="zh-CN" sz="3200">
              <a:solidFill>
                <a:srgbClr val="00B050"/>
              </a:solidFill>
              <a:latin typeface="Times New Roman" panose="02020603050405020304" pitchFamily="18" charset="0"/>
              <a:ea typeface="华文行楷" panose="0201080004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3200">
                <a:solidFill>
                  <a:srgbClr val="00B05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                          </a:t>
            </a:r>
            <a:r>
              <a:rPr lang="zh-CN" altLang="en-US" sz="3200">
                <a:solidFill>
                  <a:srgbClr val="00B05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（配图</a:t>
            </a:r>
            <a:r>
              <a:rPr lang="en-US" altLang="zh-CN" sz="3200">
                <a:solidFill>
                  <a:srgbClr val="00B05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+</a:t>
            </a:r>
            <a:r>
              <a:rPr lang="zh-CN" altLang="en-US" sz="3200">
                <a:solidFill>
                  <a:srgbClr val="00B05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小对话）</a:t>
            </a:r>
            <a:r>
              <a:rPr lang="en-US" altLang="zh-CN" sz="3200">
                <a:solidFill>
                  <a:srgbClr val="00B05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.</a:t>
            </a:r>
            <a:endParaRPr lang="en-US" altLang="zh-CN" sz="3200">
              <a:solidFill>
                <a:srgbClr val="00B050"/>
              </a:solidFill>
              <a:latin typeface="Times New Roman" panose="02020603050405020304" pitchFamily="18" charset="0"/>
              <a:ea typeface="华文行楷" panose="0201080004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4593" y="5383530"/>
            <a:ext cx="1499410" cy="1474469"/>
            <a:chOff x="-10868" y="5152256"/>
            <a:chExt cx="1734597" cy="1705744"/>
          </a:xfrm>
        </p:grpSpPr>
        <p:sp>
          <p:nvSpPr>
            <p:cNvPr id="10" name="任意多边形: 形状 9"/>
            <p:cNvSpPr/>
            <p:nvPr/>
          </p:nvSpPr>
          <p:spPr>
            <a:xfrm>
              <a:off x="-6889" y="5152256"/>
              <a:ext cx="1730618" cy="170574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4599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-6888" y="5399159"/>
              <a:ext cx="1477879" cy="1458841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94C8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>
            <a:xfrm>
              <a:off x="-10868" y="5632016"/>
              <a:ext cx="1117799" cy="122598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B3D9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flipH="1">
            <a:off x="9880396" y="-127321"/>
            <a:ext cx="2311604" cy="1002801"/>
            <a:chOff x="-1" y="-304754"/>
            <a:chExt cx="5486757" cy="2359023"/>
          </a:xfrm>
        </p:grpSpPr>
        <p:grpSp>
          <p:nvGrpSpPr>
            <p:cNvPr id="14" name="组合 13"/>
            <p:cNvGrpSpPr/>
            <p:nvPr/>
          </p:nvGrpSpPr>
          <p:grpSpPr>
            <a:xfrm>
              <a:off x="-1" y="-304754"/>
              <a:ext cx="5486757" cy="2359023"/>
              <a:chOff x="0" y="-361226"/>
              <a:chExt cx="6269405" cy="2640964"/>
            </a:xfrm>
          </p:grpSpPr>
          <p:sp>
            <p:nvSpPr>
              <p:cNvPr id="16" name="任意多边形: 形状 15"/>
              <p:cNvSpPr/>
              <p:nvPr/>
            </p:nvSpPr>
            <p:spPr>
              <a:xfrm rot="19250020" flipH="1">
                <a:off x="105490" y="-361226"/>
                <a:ext cx="6163915" cy="2526891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94C8A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任意多边形: 形状 16"/>
              <p:cNvSpPr/>
              <p:nvPr/>
            </p:nvSpPr>
            <p:spPr>
              <a:xfrm>
                <a:off x="0" y="-23740"/>
                <a:ext cx="5761973" cy="2303478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B3D9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任意多边形: 形状 14"/>
            <p:cNvSpPr/>
            <p:nvPr/>
          </p:nvSpPr>
          <p:spPr>
            <a:xfrm>
              <a:off x="7951" y="15903"/>
              <a:ext cx="5406887" cy="1511192"/>
            </a:xfrm>
            <a:custGeom>
              <a:avLst/>
              <a:gdLst>
                <a:gd name="connsiteX0" fmla="*/ 0 w 5406887"/>
                <a:gd name="connsiteY0" fmla="*/ 1160890 h 1511192"/>
                <a:gd name="connsiteX1" fmla="*/ 485030 w 5406887"/>
                <a:gd name="connsiteY1" fmla="*/ 1510747 h 1511192"/>
                <a:gd name="connsiteX2" fmla="*/ 890546 w 5406887"/>
                <a:gd name="connsiteY2" fmla="*/ 1097280 h 1511192"/>
                <a:gd name="connsiteX3" fmla="*/ 1542553 w 5406887"/>
                <a:gd name="connsiteY3" fmla="*/ 1049572 h 1511192"/>
                <a:gd name="connsiteX4" fmla="*/ 2345635 w 5406887"/>
                <a:gd name="connsiteY4" fmla="*/ 731520 h 1511192"/>
                <a:gd name="connsiteX5" fmla="*/ 3283889 w 5406887"/>
                <a:gd name="connsiteY5" fmla="*/ 1152939 h 1511192"/>
                <a:gd name="connsiteX6" fmla="*/ 4094922 w 5406887"/>
                <a:gd name="connsiteY6" fmla="*/ 659958 h 1511192"/>
                <a:gd name="connsiteX7" fmla="*/ 4826442 w 5406887"/>
                <a:gd name="connsiteY7" fmla="*/ 564542 h 1511192"/>
                <a:gd name="connsiteX8" fmla="*/ 5406887 w 5406887"/>
                <a:gd name="connsiteY8" fmla="*/ 0 h 1511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06887" h="1511192">
                  <a:moveTo>
                    <a:pt x="0" y="1160890"/>
                  </a:moveTo>
                  <a:cubicBezTo>
                    <a:pt x="168303" y="1341119"/>
                    <a:pt x="336606" y="1521349"/>
                    <a:pt x="485030" y="1510747"/>
                  </a:cubicBezTo>
                  <a:cubicBezTo>
                    <a:pt x="633454" y="1500145"/>
                    <a:pt x="714292" y="1174142"/>
                    <a:pt x="890546" y="1097280"/>
                  </a:cubicBezTo>
                  <a:cubicBezTo>
                    <a:pt x="1066800" y="1020418"/>
                    <a:pt x="1300038" y="1110532"/>
                    <a:pt x="1542553" y="1049572"/>
                  </a:cubicBezTo>
                  <a:cubicBezTo>
                    <a:pt x="1785068" y="988612"/>
                    <a:pt x="2055412" y="714292"/>
                    <a:pt x="2345635" y="731520"/>
                  </a:cubicBezTo>
                  <a:cubicBezTo>
                    <a:pt x="2635858" y="748748"/>
                    <a:pt x="2992341" y="1164866"/>
                    <a:pt x="3283889" y="1152939"/>
                  </a:cubicBezTo>
                  <a:cubicBezTo>
                    <a:pt x="3575437" y="1141012"/>
                    <a:pt x="3837830" y="758024"/>
                    <a:pt x="4094922" y="659958"/>
                  </a:cubicBezTo>
                  <a:cubicBezTo>
                    <a:pt x="4352014" y="561892"/>
                    <a:pt x="4607781" y="674535"/>
                    <a:pt x="4826442" y="564542"/>
                  </a:cubicBezTo>
                  <a:cubicBezTo>
                    <a:pt x="5045103" y="454549"/>
                    <a:pt x="5294244" y="41082"/>
                    <a:pt x="5406887" y="0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50085" y="1602740"/>
            <a:ext cx="8623300" cy="3838575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1494790" y="651510"/>
            <a:ext cx="9825355" cy="899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ts val="21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>
                <a:latin typeface="Comic Sans MS" panose="030F0702030302020204" charset="0"/>
                <a:cs typeface="Comic Sans MS" panose="030F0702030302020204" charset="0"/>
              </a:rPr>
              <a:t>Question:</a:t>
            </a:r>
            <a:endParaRPr lang="en-US" altLang="zh-CN" sz="2800">
              <a:latin typeface="Comic Sans MS" panose="030F0702030302020204" charset="0"/>
              <a:cs typeface="Comic Sans MS" panose="030F0702030302020204" charset="0"/>
            </a:endParaRPr>
          </a:p>
          <a:p>
            <a:pPr>
              <a:lnSpc>
                <a:spcPts val="21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2800">
              <a:latin typeface="Comic Sans MS" panose="030F0702030302020204" charset="0"/>
              <a:cs typeface="Comic Sans MS" panose="030F0702030302020204" charset="0"/>
            </a:endParaRPr>
          </a:p>
          <a:p>
            <a:pPr>
              <a:lnSpc>
                <a:spcPts val="21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>
                <a:latin typeface="Comic Sans MS" panose="030F0702030302020204" charset="0"/>
                <a:cs typeface="Comic Sans MS" panose="030F0702030302020204" charset="0"/>
              </a:rPr>
              <a:t>How can Sadia know more about my classroom?</a:t>
            </a:r>
            <a:endParaRPr lang="en-US" altLang="zh-CN" sz="2800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2234565" y="5493385"/>
            <a:ext cx="8816975" cy="10388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●</a:t>
            </a:r>
            <a:r>
              <a:rPr lang="en-US" altLang="zh-CN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 </a:t>
            </a:r>
            <a:r>
              <a:rPr lang="zh-CN" altLang="en-US" sz="28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创设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课时小情境，即帮助</a:t>
            </a:r>
            <a:r>
              <a:rPr lang="en-US" altLang="zh-CN" sz="2800">
                <a:solidFill>
                  <a:srgbClr val="00B050"/>
                </a:solidFill>
                <a:latin typeface="Comic Sans MS" panose="030F0702030302020204" charset="0"/>
                <a:ea typeface="华文行楷" panose="02010800040101010101" pitchFamily="2" charset="-122"/>
                <a:cs typeface="Comic Sans MS" panose="030F0702030302020204" charset="0"/>
                <a:sym typeface="+mn-ea"/>
              </a:rPr>
              <a:t>Sadia</a:t>
            </a:r>
            <a:r>
              <a:rPr lang="zh-CN" altLang="en-US" sz="28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了解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我们的教室，</a:t>
            </a:r>
            <a:endParaRPr lang="zh-CN" altLang="en-US" sz="2800">
              <a:solidFill>
                <a:srgbClr val="00B050"/>
              </a:solidFill>
              <a:latin typeface="华文行楷" panose="02010800040101010101" pitchFamily="2" charset="-122"/>
              <a:ea typeface="华文行楷" panose="02010800040101010101" pitchFamily="2" charset="-122"/>
              <a:cs typeface="华文行楷" panose="02010800040101010101" pitchFamily="2" charset="-122"/>
              <a:sym typeface="+mn-ea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 </a:t>
            </a:r>
            <a:r>
              <a:rPr lang="en-US" altLang="zh-CN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  </a:t>
            </a:r>
            <a:r>
              <a:rPr lang="zh-CN" altLang="en-US" sz="28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设置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驱动性问题：如何来介绍呢？</a:t>
            </a:r>
            <a:endParaRPr lang="en-US" altLang="zh-CN" sz="2800">
              <a:solidFill>
                <a:srgbClr val="00B050"/>
              </a:solidFill>
              <a:latin typeface="华文行楷" panose="02010800040101010101" pitchFamily="2" charset="-122"/>
              <a:ea typeface="华文行楷" panose="02010800040101010101" pitchFamily="2" charset="-122"/>
              <a:cs typeface="华文行楷" panose="02010800040101010101" pitchFamily="2" charset="-122"/>
              <a:sym typeface="+mn-ea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4593" y="5383530"/>
            <a:ext cx="1499410" cy="1474469"/>
            <a:chOff x="-10868" y="5152256"/>
            <a:chExt cx="1734597" cy="1705744"/>
          </a:xfrm>
        </p:grpSpPr>
        <p:sp>
          <p:nvSpPr>
            <p:cNvPr id="10" name="任意多边形: 形状 9"/>
            <p:cNvSpPr/>
            <p:nvPr/>
          </p:nvSpPr>
          <p:spPr>
            <a:xfrm>
              <a:off x="-6889" y="5152256"/>
              <a:ext cx="1730618" cy="170574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4599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-6888" y="5399159"/>
              <a:ext cx="1477879" cy="1458841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94C8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>
            <a:xfrm>
              <a:off x="-10868" y="5632016"/>
              <a:ext cx="1117799" cy="122598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B3D9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flipH="1">
            <a:off x="9880396" y="-127321"/>
            <a:ext cx="2311604" cy="1002801"/>
            <a:chOff x="-1" y="-304754"/>
            <a:chExt cx="5486757" cy="2359023"/>
          </a:xfrm>
        </p:grpSpPr>
        <p:grpSp>
          <p:nvGrpSpPr>
            <p:cNvPr id="14" name="组合 13"/>
            <p:cNvGrpSpPr/>
            <p:nvPr/>
          </p:nvGrpSpPr>
          <p:grpSpPr>
            <a:xfrm>
              <a:off x="-1" y="-304754"/>
              <a:ext cx="5486757" cy="2359023"/>
              <a:chOff x="0" y="-361226"/>
              <a:chExt cx="6269405" cy="2640964"/>
            </a:xfrm>
          </p:grpSpPr>
          <p:sp>
            <p:nvSpPr>
              <p:cNvPr id="16" name="任意多边形: 形状 15"/>
              <p:cNvSpPr/>
              <p:nvPr/>
            </p:nvSpPr>
            <p:spPr>
              <a:xfrm rot="19250020" flipH="1">
                <a:off x="105490" y="-361226"/>
                <a:ext cx="6163915" cy="2526891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94C8A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任意多边形: 形状 16"/>
              <p:cNvSpPr/>
              <p:nvPr/>
            </p:nvSpPr>
            <p:spPr>
              <a:xfrm>
                <a:off x="0" y="-23740"/>
                <a:ext cx="5761973" cy="2303478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B3D9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任意多边形: 形状 14"/>
            <p:cNvSpPr/>
            <p:nvPr/>
          </p:nvSpPr>
          <p:spPr>
            <a:xfrm>
              <a:off x="7951" y="15903"/>
              <a:ext cx="5406887" cy="1511192"/>
            </a:xfrm>
            <a:custGeom>
              <a:avLst/>
              <a:gdLst>
                <a:gd name="connsiteX0" fmla="*/ 0 w 5406887"/>
                <a:gd name="connsiteY0" fmla="*/ 1160890 h 1511192"/>
                <a:gd name="connsiteX1" fmla="*/ 485030 w 5406887"/>
                <a:gd name="connsiteY1" fmla="*/ 1510747 h 1511192"/>
                <a:gd name="connsiteX2" fmla="*/ 890546 w 5406887"/>
                <a:gd name="connsiteY2" fmla="*/ 1097280 h 1511192"/>
                <a:gd name="connsiteX3" fmla="*/ 1542553 w 5406887"/>
                <a:gd name="connsiteY3" fmla="*/ 1049572 h 1511192"/>
                <a:gd name="connsiteX4" fmla="*/ 2345635 w 5406887"/>
                <a:gd name="connsiteY4" fmla="*/ 731520 h 1511192"/>
                <a:gd name="connsiteX5" fmla="*/ 3283889 w 5406887"/>
                <a:gd name="connsiteY5" fmla="*/ 1152939 h 1511192"/>
                <a:gd name="connsiteX6" fmla="*/ 4094922 w 5406887"/>
                <a:gd name="connsiteY6" fmla="*/ 659958 h 1511192"/>
                <a:gd name="connsiteX7" fmla="*/ 4826442 w 5406887"/>
                <a:gd name="connsiteY7" fmla="*/ 564542 h 1511192"/>
                <a:gd name="connsiteX8" fmla="*/ 5406887 w 5406887"/>
                <a:gd name="connsiteY8" fmla="*/ 0 h 1511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06887" h="1511192">
                  <a:moveTo>
                    <a:pt x="0" y="1160890"/>
                  </a:moveTo>
                  <a:cubicBezTo>
                    <a:pt x="168303" y="1341119"/>
                    <a:pt x="336606" y="1521349"/>
                    <a:pt x="485030" y="1510747"/>
                  </a:cubicBezTo>
                  <a:cubicBezTo>
                    <a:pt x="633454" y="1500145"/>
                    <a:pt x="714292" y="1174142"/>
                    <a:pt x="890546" y="1097280"/>
                  </a:cubicBezTo>
                  <a:cubicBezTo>
                    <a:pt x="1066800" y="1020418"/>
                    <a:pt x="1300038" y="1110532"/>
                    <a:pt x="1542553" y="1049572"/>
                  </a:cubicBezTo>
                  <a:cubicBezTo>
                    <a:pt x="1785068" y="988612"/>
                    <a:pt x="2055412" y="714292"/>
                    <a:pt x="2345635" y="731520"/>
                  </a:cubicBezTo>
                  <a:cubicBezTo>
                    <a:pt x="2635858" y="748748"/>
                    <a:pt x="2992341" y="1164866"/>
                    <a:pt x="3283889" y="1152939"/>
                  </a:cubicBezTo>
                  <a:cubicBezTo>
                    <a:pt x="3575437" y="1141012"/>
                    <a:pt x="3837830" y="758024"/>
                    <a:pt x="4094922" y="659958"/>
                  </a:cubicBezTo>
                  <a:cubicBezTo>
                    <a:pt x="4352014" y="561892"/>
                    <a:pt x="4607781" y="674535"/>
                    <a:pt x="4826442" y="564542"/>
                  </a:cubicBezTo>
                  <a:cubicBezTo>
                    <a:pt x="5045103" y="454549"/>
                    <a:pt x="5294244" y="41082"/>
                    <a:pt x="5406887" y="0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5785" y="1848485"/>
            <a:ext cx="6483350" cy="35674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340610" y="758825"/>
            <a:ext cx="42030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latin typeface="Comic Sans MS" panose="030F0702030302020204" charset="0"/>
                <a:cs typeface="Comic Sans MS" panose="030F0702030302020204" charset="0"/>
              </a:rPr>
              <a:t>Pre-listening</a:t>
            </a:r>
            <a:endParaRPr lang="en-US" altLang="zh-CN" sz="4000"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986" y="865924"/>
            <a:ext cx="931728" cy="53153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579995" y="1909445"/>
            <a:ext cx="3709670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通过看图，</a:t>
            </a:r>
            <a:r>
              <a:rPr lang="zh-CN" altLang="en-US" sz="28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分析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和</a:t>
            </a:r>
            <a:r>
              <a:rPr lang="zh-CN" altLang="en-US" sz="28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梳理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教室内部的陈设和具体摆放位置，为之后挖掘中国校园文化特色作</a:t>
            </a:r>
            <a:r>
              <a:rPr lang="zh-CN" altLang="en-US" sz="28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铺垫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，</a:t>
            </a:r>
            <a:r>
              <a:rPr lang="zh-CN" altLang="en-US" sz="28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培养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看的能力。</a:t>
            </a:r>
            <a:endParaRPr lang="zh-CN" altLang="en-US" sz="2800">
              <a:solidFill>
                <a:srgbClr val="00B050"/>
              </a:solidFill>
              <a:latin typeface="华文行楷" panose="02010800040101010101" pitchFamily="2" charset="-122"/>
              <a:ea typeface="华文行楷" panose="02010800040101010101" pitchFamily="2" charset="-122"/>
              <a:cs typeface="华文行楷" panose="02010800040101010101" pitchFamily="2" charset="-122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4593" y="5383530"/>
            <a:ext cx="1499410" cy="1474469"/>
            <a:chOff x="-10868" y="5152256"/>
            <a:chExt cx="1734597" cy="1705744"/>
          </a:xfrm>
        </p:grpSpPr>
        <p:sp>
          <p:nvSpPr>
            <p:cNvPr id="10" name="任意多边形: 形状 9"/>
            <p:cNvSpPr/>
            <p:nvPr/>
          </p:nvSpPr>
          <p:spPr>
            <a:xfrm>
              <a:off x="-6889" y="5152256"/>
              <a:ext cx="1730618" cy="170574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4599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-6888" y="5399159"/>
              <a:ext cx="1477879" cy="1458841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94C8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>
            <a:xfrm>
              <a:off x="-10868" y="5632016"/>
              <a:ext cx="1117799" cy="122598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B3D9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flipH="1">
            <a:off x="9880396" y="-127321"/>
            <a:ext cx="2311604" cy="1002801"/>
            <a:chOff x="-1" y="-304754"/>
            <a:chExt cx="5486757" cy="2359023"/>
          </a:xfrm>
        </p:grpSpPr>
        <p:grpSp>
          <p:nvGrpSpPr>
            <p:cNvPr id="14" name="组合 13"/>
            <p:cNvGrpSpPr/>
            <p:nvPr/>
          </p:nvGrpSpPr>
          <p:grpSpPr>
            <a:xfrm>
              <a:off x="-1" y="-304754"/>
              <a:ext cx="5486757" cy="2359023"/>
              <a:chOff x="0" y="-361226"/>
              <a:chExt cx="6269405" cy="2640964"/>
            </a:xfrm>
          </p:grpSpPr>
          <p:sp>
            <p:nvSpPr>
              <p:cNvPr id="16" name="任意多边形: 形状 15"/>
              <p:cNvSpPr/>
              <p:nvPr/>
            </p:nvSpPr>
            <p:spPr>
              <a:xfrm rot="19250020" flipH="1">
                <a:off x="105490" y="-361226"/>
                <a:ext cx="6163915" cy="2526891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94C8A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任意多边形: 形状 16"/>
              <p:cNvSpPr/>
              <p:nvPr/>
            </p:nvSpPr>
            <p:spPr>
              <a:xfrm>
                <a:off x="0" y="-23740"/>
                <a:ext cx="5761973" cy="2303478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B3D9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任意多边形: 形状 14"/>
            <p:cNvSpPr/>
            <p:nvPr/>
          </p:nvSpPr>
          <p:spPr>
            <a:xfrm>
              <a:off x="7951" y="15903"/>
              <a:ext cx="5406887" cy="1511192"/>
            </a:xfrm>
            <a:custGeom>
              <a:avLst/>
              <a:gdLst>
                <a:gd name="connsiteX0" fmla="*/ 0 w 5406887"/>
                <a:gd name="connsiteY0" fmla="*/ 1160890 h 1511192"/>
                <a:gd name="connsiteX1" fmla="*/ 485030 w 5406887"/>
                <a:gd name="connsiteY1" fmla="*/ 1510747 h 1511192"/>
                <a:gd name="connsiteX2" fmla="*/ 890546 w 5406887"/>
                <a:gd name="connsiteY2" fmla="*/ 1097280 h 1511192"/>
                <a:gd name="connsiteX3" fmla="*/ 1542553 w 5406887"/>
                <a:gd name="connsiteY3" fmla="*/ 1049572 h 1511192"/>
                <a:gd name="connsiteX4" fmla="*/ 2345635 w 5406887"/>
                <a:gd name="connsiteY4" fmla="*/ 731520 h 1511192"/>
                <a:gd name="connsiteX5" fmla="*/ 3283889 w 5406887"/>
                <a:gd name="connsiteY5" fmla="*/ 1152939 h 1511192"/>
                <a:gd name="connsiteX6" fmla="*/ 4094922 w 5406887"/>
                <a:gd name="connsiteY6" fmla="*/ 659958 h 1511192"/>
                <a:gd name="connsiteX7" fmla="*/ 4826442 w 5406887"/>
                <a:gd name="connsiteY7" fmla="*/ 564542 h 1511192"/>
                <a:gd name="connsiteX8" fmla="*/ 5406887 w 5406887"/>
                <a:gd name="connsiteY8" fmla="*/ 0 h 1511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06887" h="1511192">
                  <a:moveTo>
                    <a:pt x="0" y="1160890"/>
                  </a:moveTo>
                  <a:cubicBezTo>
                    <a:pt x="168303" y="1341119"/>
                    <a:pt x="336606" y="1521349"/>
                    <a:pt x="485030" y="1510747"/>
                  </a:cubicBezTo>
                  <a:cubicBezTo>
                    <a:pt x="633454" y="1500145"/>
                    <a:pt x="714292" y="1174142"/>
                    <a:pt x="890546" y="1097280"/>
                  </a:cubicBezTo>
                  <a:cubicBezTo>
                    <a:pt x="1066800" y="1020418"/>
                    <a:pt x="1300038" y="1110532"/>
                    <a:pt x="1542553" y="1049572"/>
                  </a:cubicBezTo>
                  <a:cubicBezTo>
                    <a:pt x="1785068" y="988612"/>
                    <a:pt x="2055412" y="714292"/>
                    <a:pt x="2345635" y="731520"/>
                  </a:cubicBezTo>
                  <a:cubicBezTo>
                    <a:pt x="2635858" y="748748"/>
                    <a:pt x="2992341" y="1164866"/>
                    <a:pt x="3283889" y="1152939"/>
                  </a:cubicBezTo>
                  <a:cubicBezTo>
                    <a:pt x="3575437" y="1141012"/>
                    <a:pt x="3837830" y="758024"/>
                    <a:pt x="4094922" y="659958"/>
                  </a:cubicBezTo>
                  <a:cubicBezTo>
                    <a:pt x="4352014" y="561892"/>
                    <a:pt x="4607781" y="674535"/>
                    <a:pt x="4826442" y="564542"/>
                  </a:cubicBezTo>
                  <a:cubicBezTo>
                    <a:pt x="5045103" y="454549"/>
                    <a:pt x="5294244" y="41082"/>
                    <a:pt x="5406887" y="0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9750" y="1990725"/>
            <a:ext cx="6099810" cy="3543935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1999615" y="875665"/>
            <a:ext cx="31800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latin typeface="Comic Sans MS" panose="030F0702030302020204" charset="0"/>
                <a:cs typeface="Comic Sans MS" panose="030F0702030302020204" charset="0"/>
              </a:rPr>
              <a:t>While-listening</a:t>
            </a:r>
            <a:endParaRPr lang="en-US" altLang="zh-CN" sz="3200"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81" y="934504"/>
            <a:ext cx="931728" cy="53153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142480" y="2590165"/>
            <a:ext cx="3952240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华文行楷" panose="02010800040101010101" pitchFamily="2" charset="-122"/>
              </a:rPr>
              <a:t>●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通过听的活动形式，</a:t>
            </a:r>
            <a:r>
              <a:rPr lang="zh-CN" altLang="en-US" sz="28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梳理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围绕教室的提问方式和角度，逐步</a:t>
            </a:r>
            <a:r>
              <a:rPr lang="zh-CN" altLang="en-US" sz="28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建构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语言知识体系。</a:t>
            </a:r>
            <a:endParaRPr lang="zh-CN" altLang="en-US" sz="2800">
              <a:solidFill>
                <a:srgbClr val="00B050"/>
              </a:solidFill>
              <a:latin typeface="华文行楷" panose="02010800040101010101" pitchFamily="2" charset="-122"/>
              <a:ea typeface="华文行楷" panose="02010800040101010101" pitchFamily="2" charset="-122"/>
              <a:cs typeface="华文行楷" panose="02010800040101010101" pitchFamily="2" charset="-122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4593" y="5383530"/>
            <a:ext cx="1499410" cy="1474469"/>
            <a:chOff x="-10868" y="5152256"/>
            <a:chExt cx="1734597" cy="1705744"/>
          </a:xfrm>
        </p:grpSpPr>
        <p:sp>
          <p:nvSpPr>
            <p:cNvPr id="10" name="任意多边形: 形状 9"/>
            <p:cNvSpPr/>
            <p:nvPr/>
          </p:nvSpPr>
          <p:spPr>
            <a:xfrm>
              <a:off x="-6889" y="5152256"/>
              <a:ext cx="1730618" cy="170574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4599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-6888" y="5399159"/>
              <a:ext cx="1477879" cy="1458841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94C8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>
            <a:xfrm>
              <a:off x="-10868" y="5632016"/>
              <a:ext cx="1117799" cy="122598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B3D9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flipH="1">
            <a:off x="9880396" y="-127321"/>
            <a:ext cx="2311604" cy="1002801"/>
            <a:chOff x="-1" y="-304754"/>
            <a:chExt cx="5486757" cy="2359023"/>
          </a:xfrm>
        </p:grpSpPr>
        <p:grpSp>
          <p:nvGrpSpPr>
            <p:cNvPr id="14" name="组合 13"/>
            <p:cNvGrpSpPr/>
            <p:nvPr/>
          </p:nvGrpSpPr>
          <p:grpSpPr>
            <a:xfrm>
              <a:off x="-1" y="-304754"/>
              <a:ext cx="5486757" cy="2359023"/>
              <a:chOff x="0" y="-361226"/>
              <a:chExt cx="6269405" cy="2640964"/>
            </a:xfrm>
          </p:grpSpPr>
          <p:sp>
            <p:nvSpPr>
              <p:cNvPr id="16" name="任意多边形: 形状 15"/>
              <p:cNvSpPr/>
              <p:nvPr/>
            </p:nvSpPr>
            <p:spPr>
              <a:xfrm rot="19250020" flipH="1">
                <a:off x="105490" y="-361226"/>
                <a:ext cx="6163915" cy="2526891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94C8A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任意多边形: 形状 16"/>
              <p:cNvSpPr/>
              <p:nvPr/>
            </p:nvSpPr>
            <p:spPr>
              <a:xfrm>
                <a:off x="0" y="-23740"/>
                <a:ext cx="5761973" cy="2303478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B3D9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任意多边形: 形状 14"/>
            <p:cNvSpPr/>
            <p:nvPr/>
          </p:nvSpPr>
          <p:spPr>
            <a:xfrm>
              <a:off x="7951" y="15903"/>
              <a:ext cx="5406887" cy="1511192"/>
            </a:xfrm>
            <a:custGeom>
              <a:avLst/>
              <a:gdLst>
                <a:gd name="connsiteX0" fmla="*/ 0 w 5406887"/>
                <a:gd name="connsiteY0" fmla="*/ 1160890 h 1511192"/>
                <a:gd name="connsiteX1" fmla="*/ 485030 w 5406887"/>
                <a:gd name="connsiteY1" fmla="*/ 1510747 h 1511192"/>
                <a:gd name="connsiteX2" fmla="*/ 890546 w 5406887"/>
                <a:gd name="connsiteY2" fmla="*/ 1097280 h 1511192"/>
                <a:gd name="connsiteX3" fmla="*/ 1542553 w 5406887"/>
                <a:gd name="connsiteY3" fmla="*/ 1049572 h 1511192"/>
                <a:gd name="connsiteX4" fmla="*/ 2345635 w 5406887"/>
                <a:gd name="connsiteY4" fmla="*/ 731520 h 1511192"/>
                <a:gd name="connsiteX5" fmla="*/ 3283889 w 5406887"/>
                <a:gd name="connsiteY5" fmla="*/ 1152939 h 1511192"/>
                <a:gd name="connsiteX6" fmla="*/ 4094922 w 5406887"/>
                <a:gd name="connsiteY6" fmla="*/ 659958 h 1511192"/>
                <a:gd name="connsiteX7" fmla="*/ 4826442 w 5406887"/>
                <a:gd name="connsiteY7" fmla="*/ 564542 h 1511192"/>
                <a:gd name="connsiteX8" fmla="*/ 5406887 w 5406887"/>
                <a:gd name="connsiteY8" fmla="*/ 0 h 1511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06887" h="1511192">
                  <a:moveTo>
                    <a:pt x="0" y="1160890"/>
                  </a:moveTo>
                  <a:cubicBezTo>
                    <a:pt x="168303" y="1341119"/>
                    <a:pt x="336606" y="1521349"/>
                    <a:pt x="485030" y="1510747"/>
                  </a:cubicBezTo>
                  <a:cubicBezTo>
                    <a:pt x="633454" y="1500145"/>
                    <a:pt x="714292" y="1174142"/>
                    <a:pt x="890546" y="1097280"/>
                  </a:cubicBezTo>
                  <a:cubicBezTo>
                    <a:pt x="1066800" y="1020418"/>
                    <a:pt x="1300038" y="1110532"/>
                    <a:pt x="1542553" y="1049572"/>
                  </a:cubicBezTo>
                  <a:cubicBezTo>
                    <a:pt x="1785068" y="988612"/>
                    <a:pt x="2055412" y="714292"/>
                    <a:pt x="2345635" y="731520"/>
                  </a:cubicBezTo>
                  <a:cubicBezTo>
                    <a:pt x="2635858" y="748748"/>
                    <a:pt x="2992341" y="1164866"/>
                    <a:pt x="3283889" y="1152939"/>
                  </a:cubicBezTo>
                  <a:cubicBezTo>
                    <a:pt x="3575437" y="1141012"/>
                    <a:pt x="3837830" y="758024"/>
                    <a:pt x="4094922" y="659958"/>
                  </a:cubicBezTo>
                  <a:cubicBezTo>
                    <a:pt x="4352014" y="561892"/>
                    <a:pt x="4607781" y="674535"/>
                    <a:pt x="4826442" y="564542"/>
                  </a:cubicBezTo>
                  <a:cubicBezTo>
                    <a:pt x="5045103" y="454549"/>
                    <a:pt x="5294244" y="41082"/>
                    <a:pt x="5406887" y="0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1045" y="1891665"/>
            <a:ext cx="5823585" cy="347345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1999615" y="875665"/>
            <a:ext cx="31800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latin typeface="Comic Sans MS" panose="030F0702030302020204" charset="0"/>
                <a:cs typeface="Comic Sans MS" panose="030F0702030302020204" charset="0"/>
              </a:rPr>
              <a:t>While-listening</a:t>
            </a:r>
            <a:endParaRPr lang="en-US" altLang="zh-CN" sz="3200"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01" y="927519"/>
            <a:ext cx="931728" cy="53153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759575" y="2129155"/>
            <a:ext cx="5008245" cy="2999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35000"/>
              </a:lnSpc>
              <a:spcBef>
                <a:spcPts val="0"/>
              </a:spcBef>
              <a:spcAft>
                <a:spcPts val="0"/>
              </a:spcAft>
            </a:pPr>
            <a:r>
              <a:rPr sz="280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●</a:t>
            </a:r>
            <a:r>
              <a:rPr sz="28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听懂</a:t>
            </a:r>
            <a:r>
              <a:rPr sz="2800">
                <a:solidFill>
                  <a:srgbClr val="00B05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对话并</a:t>
            </a:r>
            <a:r>
              <a:rPr sz="28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获取</a:t>
            </a:r>
            <a:r>
              <a:rPr sz="2800">
                <a:solidFill>
                  <a:srgbClr val="00B05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教室内部布局方位；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引导学生</a:t>
            </a:r>
            <a:r>
              <a:rPr lang="zh-CN" altLang="en-US" sz="2800"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提升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听力技能，</a:t>
            </a:r>
            <a:r>
              <a:rPr lang="zh-CN" altLang="en-US" sz="2800"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培养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学生获取关键信息的能力，在语境中，</a:t>
            </a:r>
            <a:r>
              <a:rPr lang="zh-CN" altLang="en-US" sz="2800"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理解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方位介词的使用意义。</a:t>
            </a:r>
            <a:endParaRPr lang="zh-CN" altLang="en-US" sz="2800">
              <a:latin typeface="Times New Roman" panose="02020603050405020304" pitchFamily="18" charset="0"/>
              <a:ea typeface="华文行楷" panose="02010800040101010101" pitchFamily="2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4593" y="5383530"/>
            <a:ext cx="1499410" cy="1474469"/>
            <a:chOff x="-10868" y="5152256"/>
            <a:chExt cx="1734597" cy="1705744"/>
          </a:xfrm>
        </p:grpSpPr>
        <p:sp>
          <p:nvSpPr>
            <p:cNvPr id="10" name="任意多边形: 形状 9"/>
            <p:cNvSpPr/>
            <p:nvPr/>
          </p:nvSpPr>
          <p:spPr>
            <a:xfrm>
              <a:off x="-6889" y="5152256"/>
              <a:ext cx="1730618" cy="170574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4599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-6888" y="5399159"/>
              <a:ext cx="1477879" cy="1458841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94C8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>
            <a:xfrm>
              <a:off x="-10868" y="5632016"/>
              <a:ext cx="1117799" cy="122598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B3D9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flipH="1">
            <a:off x="9880396" y="-127321"/>
            <a:ext cx="2311604" cy="1002801"/>
            <a:chOff x="-1" y="-304754"/>
            <a:chExt cx="5486757" cy="2359023"/>
          </a:xfrm>
        </p:grpSpPr>
        <p:grpSp>
          <p:nvGrpSpPr>
            <p:cNvPr id="14" name="组合 13"/>
            <p:cNvGrpSpPr/>
            <p:nvPr/>
          </p:nvGrpSpPr>
          <p:grpSpPr>
            <a:xfrm>
              <a:off x="-1" y="-304754"/>
              <a:ext cx="5486757" cy="2359023"/>
              <a:chOff x="0" y="-361226"/>
              <a:chExt cx="6269405" cy="2640964"/>
            </a:xfrm>
          </p:grpSpPr>
          <p:sp>
            <p:nvSpPr>
              <p:cNvPr id="16" name="任意多边形: 形状 15"/>
              <p:cNvSpPr/>
              <p:nvPr/>
            </p:nvSpPr>
            <p:spPr>
              <a:xfrm rot="19250020" flipH="1">
                <a:off x="105490" y="-361226"/>
                <a:ext cx="6163915" cy="2526891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94C8A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任意多边形: 形状 16"/>
              <p:cNvSpPr/>
              <p:nvPr/>
            </p:nvSpPr>
            <p:spPr>
              <a:xfrm>
                <a:off x="0" y="-23740"/>
                <a:ext cx="5761973" cy="2303478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B3D9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任意多边形: 形状 14"/>
            <p:cNvSpPr/>
            <p:nvPr/>
          </p:nvSpPr>
          <p:spPr>
            <a:xfrm>
              <a:off x="7951" y="15903"/>
              <a:ext cx="5406887" cy="1511192"/>
            </a:xfrm>
            <a:custGeom>
              <a:avLst/>
              <a:gdLst>
                <a:gd name="connsiteX0" fmla="*/ 0 w 5406887"/>
                <a:gd name="connsiteY0" fmla="*/ 1160890 h 1511192"/>
                <a:gd name="connsiteX1" fmla="*/ 485030 w 5406887"/>
                <a:gd name="connsiteY1" fmla="*/ 1510747 h 1511192"/>
                <a:gd name="connsiteX2" fmla="*/ 890546 w 5406887"/>
                <a:gd name="connsiteY2" fmla="*/ 1097280 h 1511192"/>
                <a:gd name="connsiteX3" fmla="*/ 1542553 w 5406887"/>
                <a:gd name="connsiteY3" fmla="*/ 1049572 h 1511192"/>
                <a:gd name="connsiteX4" fmla="*/ 2345635 w 5406887"/>
                <a:gd name="connsiteY4" fmla="*/ 731520 h 1511192"/>
                <a:gd name="connsiteX5" fmla="*/ 3283889 w 5406887"/>
                <a:gd name="connsiteY5" fmla="*/ 1152939 h 1511192"/>
                <a:gd name="connsiteX6" fmla="*/ 4094922 w 5406887"/>
                <a:gd name="connsiteY6" fmla="*/ 659958 h 1511192"/>
                <a:gd name="connsiteX7" fmla="*/ 4826442 w 5406887"/>
                <a:gd name="connsiteY7" fmla="*/ 564542 h 1511192"/>
                <a:gd name="connsiteX8" fmla="*/ 5406887 w 5406887"/>
                <a:gd name="connsiteY8" fmla="*/ 0 h 1511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06887" h="1511192">
                  <a:moveTo>
                    <a:pt x="0" y="1160890"/>
                  </a:moveTo>
                  <a:cubicBezTo>
                    <a:pt x="168303" y="1341119"/>
                    <a:pt x="336606" y="1521349"/>
                    <a:pt x="485030" y="1510747"/>
                  </a:cubicBezTo>
                  <a:cubicBezTo>
                    <a:pt x="633454" y="1500145"/>
                    <a:pt x="714292" y="1174142"/>
                    <a:pt x="890546" y="1097280"/>
                  </a:cubicBezTo>
                  <a:cubicBezTo>
                    <a:pt x="1066800" y="1020418"/>
                    <a:pt x="1300038" y="1110532"/>
                    <a:pt x="1542553" y="1049572"/>
                  </a:cubicBezTo>
                  <a:cubicBezTo>
                    <a:pt x="1785068" y="988612"/>
                    <a:pt x="2055412" y="714292"/>
                    <a:pt x="2345635" y="731520"/>
                  </a:cubicBezTo>
                  <a:cubicBezTo>
                    <a:pt x="2635858" y="748748"/>
                    <a:pt x="2992341" y="1164866"/>
                    <a:pt x="3283889" y="1152939"/>
                  </a:cubicBezTo>
                  <a:cubicBezTo>
                    <a:pt x="3575437" y="1141012"/>
                    <a:pt x="3837830" y="758024"/>
                    <a:pt x="4094922" y="659958"/>
                  </a:cubicBezTo>
                  <a:cubicBezTo>
                    <a:pt x="4352014" y="561892"/>
                    <a:pt x="4607781" y="674535"/>
                    <a:pt x="4826442" y="564542"/>
                  </a:cubicBezTo>
                  <a:cubicBezTo>
                    <a:pt x="5045103" y="454549"/>
                    <a:pt x="5294244" y="41082"/>
                    <a:pt x="5406887" y="0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8635" y="2037715"/>
            <a:ext cx="5970905" cy="347726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837690" y="796290"/>
            <a:ext cx="40532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latin typeface="Comic Sans MS" panose="030F0702030302020204" charset="0"/>
                <a:cs typeface="Comic Sans MS" panose="030F0702030302020204" charset="0"/>
              </a:rPr>
              <a:t>While-listening</a:t>
            </a:r>
            <a:endParaRPr lang="en-US" altLang="zh-CN" sz="3200"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81" y="865924"/>
            <a:ext cx="931728" cy="53153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171690" y="2550160"/>
            <a:ext cx="390715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华文行楷" panose="02010800040101010101" pitchFamily="2" charset="-122"/>
              </a:rPr>
              <a:t>●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从不同角度引导学生</a:t>
            </a:r>
            <a:r>
              <a:rPr lang="zh-CN" altLang="en-US" sz="28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获取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关键信息，为之后学生归纳和总结作</a:t>
            </a:r>
            <a:r>
              <a:rPr lang="zh-CN" altLang="en-US" sz="28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铺垫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。</a:t>
            </a:r>
            <a:endParaRPr lang="zh-CN" altLang="en-US" sz="2800">
              <a:solidFill>
                <a:srgbClr val="00B050"/>
              </a:solidFill>
              <a:latin typeface="华文行楷" panose="02010800040101010101" pitchFamily="2" charset="-122"/>
              <a:ea typeface="华文行楷" panose="02010800040101010101" pitchFamily="2" charset="-122"/>
              <a:cs typeface="华文行楷" panose="02010800040101010101" pitchFamily="2" charset="-122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4593" y="5383530"/>
            <a:ext cx="1499410" cy="1474469"/>
            <a:chOff x="-10868" y="5152256"/>
            <a:chExt cx="1734597" cy="1705744"/>
          </a:xfrm>
        </p:grpSpPr>
        <p:sp>
          <p:nvSpPr>
            <p:cNvPr id="10" name="任意多边形: 形状 9"/>
            <p:cNvSpPr/>
            <p:nvPr/>
          </p:nvSpPr>
          <p:spPr>
            <a:xfrm>
              <a:off x="-6889" y="5152256"/>
              <a:ext cx="1730618" cy="170574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4599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-6888" y="5399159"/>
              <a:ext cx="1477879" cy="1458841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94C8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>
            <a:xfrm>
              <a:off x="-10868" y="5632016"/>
              <a:ext cx="1117799" cy="122598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B3D9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flipH="1">
            <a:off x="9880396" y="-127321"/>
            <a:ext cx="2311604" cy="1002801"/>
            <a:chOff x="-1" y="-304754"/>
            <a:chExt cx="5486757" cy="2359023"/>
          </a:xfrm>
        </p:grpSpPr>
        <p:grpSp>
          <p:nvGrpSpPr>
            <p:cNvPr id="14" name="组合 13"/>
            <p:cNvGrpSpPr/>
            <p:nvPr/>
          </p:nvGrpSpPr>
          <p:grpSpPr>
            <a:xfrm>
              <a:off x="-1" y="-304754"/>
              <a:ext cx="5486757" cy="2359023"/>
              <a:chOff x="0" y="-361226"/>
              <a:chExt cx="6269405" cy="2640964"/>
            </a:xfrm>
          </p:grpSpPr>
          <p:sp>
            <p:nvSpPr>
              <p:cNvPr id="16" name="任意多边形: 形状 15"/>
              <p:cNvSpPr/>
              <p:nvPr/>
            </p:nvSpPr>
            <p:spPr>
              <a:xfrm rot="19250020" flipH="1">
                <a:off x="105490" y="-361226"/>
                <a:ext cx="6163915" cy="2526891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94C8A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任意多边形: 形状 16"/>
              <p:cNvSpPr/>
              <p:nvPr/>
            </p:nvSpPr>
            <p:spPr>
              <a:xfrm>
                <a:off x="0" y="-23740"/>
                <a:ext cx="5761973" cy="2303478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B3D9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任意多边形: 形状 14"/>
            <p:cNvSpPr/>
            <p:nvPr/>
          </p:nvSpPr>
          <p:spPr>
            <a:xfrm>
              <a:off x="7951" y="15903"/>
              <a:ext cx="5406887" cy="1511192"/>
            </a:xfrm>
            <a:custGeom>
              <a:avLst/>
              <a:gdLst>
                <a:gd name="connsiteX0" fmla="*/ 0 w 5406887"/>
                <a:gd name="connsiteY0" fmla="*/ 1160890 h 1511192"/>
                <a:gd name="connsiteX1" fmla="*/ 485030 w 5406887"/>
                <a:gd name="connsiteY1" fmla="*/ 1510747 h 1511192"/>
                <a:gd name="connsiteX2" fmla="*/ 890546 w 5406887"/>
                <a:gd name="connsiteY2" fmla="*/ 1097280 h 1511192"/>
                <a:gd name="connsiteX3" fmla="*/ 1542553 w 5406887"/>
                <a:gd name="connsiteY3" fmla="*/ 1049572 h 1511192"/>
                <a:gd name="connsiteX4" fmla="*/ 2345635 w 5406887"/>
                <a:gd name="connsiteY4" fmla="*/ 731520 h 1511192"/>
                <a:gd name="connsiteX5" fmla="*/ 3283889 w 5406887"/>
                <a:gd name="connsiteY5" fmla="*/ 1152939 h 1511192"/>
                <a:gd name="connsiteX6" fmla="*/ 4094922 w 5406887"/>
                <a:gd name="connsiteY6" fmla="*/ 659958 h 1511192"/>
                <a:gd name="connsiteX7" fmla="*/ 4826442 w 5406887"/>
                <a:gd name="connsiteY7" fmla="*/ 564542 h 1511192"/>
                <a:gd name="connsiteX8" fmla="*/ 5406887 w 5406887"/>
                <a:gd name="connsiteY8" fmla="*/ 0 h 1511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06887" h="1511192">
                  <a:moveTo>
                    <a:pt x="0" y="1160890"/>
                  </a:moveTo>
                  <a:cubicBezTo>
                    <a:pt x="168303" y="1341119"/>
                    <a:pt x="336606" y="1521349"/>
                    <a:pt x="485030" y="1510747"/>
                  </a:cubicBezTo>
                  <a:cubicBezTo>
                    <a:pt x="633454" y="1500145"/>
                    <a:pt x="714292" y="1174142"/>
                    <a:pt x="890546" y="1097280"/>
                  </a:cubicBezTo>
                  <a:cubicBezTo>
                    <a:pt x="1066800" y="1020418"/>
                    <a:pt x="1300038" y="1110532"/>
                    <a:pt x="1542553" y="1049572"/>
                  </a:cubicBezTo>
                  <a:cubicBezTo>
                    <a:pt x="1785068" y="988612"/>
                    <a:pt x="2055412" y="714292"/>
                    <a:pt x="2345635" y="731520"/>
                  </a:cubicBezTo>
                  <a:cubicBezTo>
                    <a:pt x="2635858" y="748748"/>
                    <a:pt x="2992341" y="1164866"/>
                    <a:pt x="3283889" y="1152939"/>
                  </a:cubicBezTo>
                  <a:cubicBezTo>
                    <a:pt x="3575437" y="1141012"/>
                    <a:pt x="3837830" y="758024"/>
                    <a:pt x="4094922" y="659958"/>
                  </a:cubicBezTo>
                  <a:cubicBezTo>
                    <a:pt x="4352014" y="561892"/>
                    <a:pt x="4607781" y="674535"/>
                    <a:pt x="4826442" y="564542"/>
                  </a:cubicBezTo>
                  <a:cubicBezTo>
                    <a:pt x="5045103" y="454549"/>
                    <a:pt x="5294244" y="41082"/>
                    <a:pt x="5406887" y="0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5480" y="1696085"/>
            <a:ext cx="6791325" cy="390080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9590" y="426085"/>
            <a:ext cx="28549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latin typeface="Comic Sans MS" panose="030F0702030302020204" charset="0"/>
                <a:cs typeface="Comic Sans MS" panose="030F0702030302020204" charset="0"/>
              </a:rPr>
              <a:t>Post-listening</a:t>
            </a:r>
            <a:endParaRPr lang="en-US" altLang="zh-CN" sz="3200"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36" y="457619"/>
            <a:ext cx="931728" cy="53153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549515" y="1228725"/>
            <a:ext cx="4082415" cy="45694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华文行楷" panose="02010800040101010101" pitchFamily="2" charset="-122"/>
              </a:rPr>
              <a:t>●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从内容到结构，</a:t>
            </a:r>
            <a:r>
              <a:rPr lang="zh-CN" altLang="en-US" sz="28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归纳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和</a:t>
            </a:r>
            <a:r>
              <a:rPr lang="zh-CN" altLang="en-US" sz="28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概括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介绍教室的步骤，</a:t>
            </a:r>
            <a:r>
              <a:rPr lang="zh-CN" altLang="en-US" sz="28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分析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中西教室内部的差异，</a:t>
            </a:r>
            <a:r>
              <a:rPr lang="zh-CN" altLang="en-US" sz="28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感悟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差异背后蕴含的中国文化内涵，即好学之风和爱国之情，</a:t>
            </a:r>
            <a:r>
              <a:rPr lang="zh-CN" altLang="en-US" sz="28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引导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学生形成好学和爱国的品质。</a:t>
            </a:r>
            <a:endParaRPr lang="zh-CN" altLang="en-US" sz="2800">
              <a:solidFill>
                <a:srgbClr val="00B050"/>
              </a:solidFill>
              <a:latin typeface="华文行楷" panose="02010800040101010101" pitchFamily="2" charset="-122"/>
              <a:ea typeface="华文行楷" panose="02010800040101010101" pitchFamily="2" charset="-122"/>
              <a:cs typeface="华文行楷" panose="02010800040101010101" pitchFamily="2" charset="-122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4593" y="5383530"/>
            <a:ext cx="1499410" cy="1474469"/>
            <a:chOff x="-10868" y="5152256"/>
            <a:chExt cx="1734597" cy="1705744"/>
          </a:xfrm>
        </p:grpSpPr>
        <p:sp>
          <p:nvSpPr>
            <p:cNvPr id="10" name="任意多边形: 形状 9"/>
            <p:cNvSpPr/>
            <p:nvPr/>
          </p:nvSpPr>
          <p:spPr>
            <a:xfrm>
              <a:off x="-6889" y="5152256"/>
              <a:ext cx="1730618" cy="170574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4599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-6888" y="5399159"/>
              <a:ext cx="1477879" cy="1458841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94C8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>
            <a:xfrm>
              <a:off x="-10868" y="5632016"/>
              <a:ext cx="1117799" cy="122598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B3D9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flipH="1">
            <a:off x="9880396" y="-127321"/>
            <a:ext cx="2311604" cy="1002801"/>
            <a:chOff x="-1" y="-304754"/>
            <a:chExt cx="5486757" cy="2359023"/>
          </a:xfrm>
        </p:grpSpPr>
        <p:grpSp>
          <p:nvGrpSpPr>
            <p:cNvPr id="14" name="组合 13"/>
            <p:cNvGrpSpPr/>
            <p:nvPr/>
          </p:nvGrpSpPr>
          <p:grpSpPr>
            <a:xfrm>
              <a:off x="-1" y="-304754"/>
              <a:ext cx="5486757" cy="2359023"/>
              <a:chOff x="0" y="-361226"/>
              <a:chExt cx="6269405" cy="2640964"/>
            </a:xfrm>
          </p:grpSpPr>
          <p:sp>
            <p:nvSpPr>
              <p:cNvPr id="16" name="任意多边形: 形状 15"/>
              <p:cNvSpPr/>
              <p:nvPr/>
            </p:nvSpPr>
            <p:spPr>
              <a:xfrm rot="19250020" flipH="1">
                <a:off x="105490" y="-361226"/>
                <a:ext cx="6163915" cy="2526891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94C8A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任意多边形: 形状 16"/>
              <p:cNvSpPr/>
              <p:nvPr/>
            </p:nvSpPr>
            <p:spPr>
              <a:xfrm>
                <a:off x="0" y="-23740"/>
                <a:ext cx="5761973" cy="2303478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B3D9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任意多边形: 形状 14"/>
            <p:cNvSpPr/>
            <p:nvPr/>
          </p:nvSpPr>
          <p:spPr>
            <a:xfrm>
              <a:off x="7951" y="15903"/>
              <a:ext cx="5406887" cy="1511192"/>
            </a:xfrm>
            <a:custGeom>
              <a:avLst/>
              <a:gdLst>
                <a:gd name="connsiteX0" fmla="*/ 0 w 5406887"/>
                <a:gd name="connsiteY0" fmla="*/ 1160890 h 1511192"/>
                <a:gd name="connsiteX1" fmla="*/ 485030 w 5406887"/>
                <a:gd name="connsiteY1" fmla="*/ 1510747 h 1511192"/>
                <a:gd name="connsiteX2" fmla="*/ 890546 w 5406887"/>
                <a:gd name="connsiteY2" fmla="*/ 1097280 h 1511192"/>
                <a:gd name="connsiteX3" fmla="*/ 1542553 w 5406887"/>
                <a:gd name="connsiteY3" fmla="*/ 1049572 h 1511192"/>
                <a:gd name="connsiteX4" fmla="*/ 2345635 w 5406887"/>
                <a:gd name="connsiteY4" fmla="*/ 731520 h 1511192"/>
                <a:gd name="connsiteX5" fmla="*/ 3283889 w 5406887"/>
                <a:gd name="connsiteY5" fmla="*/ 1152939 h 1511192"/>
                <a:gd name="connsiteX6" fmla="*/ 4094922 w 5406887"/>
                <a:gd name="connsiteY6" fmla="*/ 659958 h 1511192"/>
                <a:gd name="connsiteX7" fmla="*/ 4826442 w 5406887"/>
                <a:gd name="connsiteY7" fmla="*/ 564542 h 1511192"/>
                <a:gd name="connsiteX8" fmla="*/ 5406887 w 5406887"/>
                <a:gd name="connsiteY8" fmla="*/ 0 h 1511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06887" h="1511192">
                  <a:moveTo>
                    <a:pt x="0" y="1160890"/>
                  </a:moveTo>
                  <a:cubicBezTo>
                    <a:pt x="168303" y="1341119"/>
                    <a:pt x="336606" y="1521349"/>
                    <a:pt x="485030" y="1510747"/>
                  </a:cubicBezTo>
                  <a:cubicBezTo>
                    <a:pt x="633454" y="1500145"/>
                    <a:pt x="714292" y="1174142"/>
                    <a:pt x="890546" y="1097280"/>
                  </a:cubicBezTo>
                  <a:cubicBezTo>
                    <a:pt x="1066800" y="1020418"/>
                    <a:pt x="1300038" y="1110532"/>
                    <a:pt x="1542553" y="1049572"/>
                  </a:cubicBezTo>
                  <a:cubicBezTo>
                    <a:pt x="1785068" y="988612"/>
                    <a:pt x="2055412" y="714292"/>
                    <a:pt x="2345635" y="731520"/>
                  </a:cubicBezTo>
                  <a:cubicBezTo>
                    <a:pt x="2635858" y="748748"/>
                    <a:pt x="2992341" y="1164866"/>
                    <a:pt x="3283889" y="1152939"/>
                  </a:cubicBezTo>
                  <a:cubicBezTo>
                    <a:pt x="3575437" y="1141012"/>
                    <a:pt x="3837830" y="758024"/>
                    <a:pt x="4094922" y="659958"/>
                  </a:cubicBezTo>
                  <a:cubicBezTo>
                    <a:pt x="4352014" y="561892"/>
                    <a:pt x="4607781" y="674535"/>
                    <a:pt x="4826442" y="564542"/>
                  </a:cubicBezTo>
                  <a:cubicBezTo>
                    <a:pt x="5045103" y="454549"/>
                    <a:pt x="5294244" y="41082"/>
                    <a:pt x="5406887" y="0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7245" y="1736725"/>
            <a:ext cx="6426200" cy="3845560"/>
          </a:xfrm>
          <a:prstGeom prst="rect">
            <a:avLst/>
          </a:prstGeom>
        </p:spPr>
      </p:pic>
      <p:sp>
        <p:nvSpPr>
          <p:cNvPr id="7" name="矩形: 圆角 6"/>
          <p:cNvSpPr/>
          <p:nvPr/>
        </p:nvSpPr>
        <p:spPr>
          <a:xfrm>
            <a:off x="1970405" y="3071495"/>
            <a:ext cx="339090" cy="302895"/>
          </a:xfrm>
          <a:prstGeom prst="roundRect">
            <a:avLst/>
          </a:prstGeom>
          <a:solidFill>
            <a:srgbClr val="FF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3" name="矩形: 圆角 6"/>
          <p:cNvSpPr/>
          <p:nvPr/>
        </p:nvSpPr>
        <p:spPr>
          <a:xfrm>
            <a:off x="2786380" y="3896995"/>
            <a:ext cx="467995" cy="302895"/>
          </a:xfrm>
          <a:prstGeom prst="roundRect">
            <a:avLst/>
          </a:prstGeom>
          <a:solidFill>
            <a:srgbClr val="FF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1" name="文本框 20"/>
          <p:cNvSpPr txBox="1"/>
          <p:nvPr/>
        </p:nvSpPr>
        <p:spPr>
          <a:xfrm>
            <a:off x="961386" y="2313538"/>
            <a:ext cx="5897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dirty="0">
                <a:latin typeface="Comic Sans MS" panose="030F0702030302020204" charset="0"/>
              </a:rPr>
              <a:t>Does Peter like his classroom? Why?</a:t>
            </a:r>
            <a:endParaRPr lang="zh-CN" altLang="en-US" sz="2400" dirty="0">
              <a:latin typeface="Comic Sans MS" panose="030F070203030202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799590" y="426085"/>
            <a:ext cx="28549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latin typeface="Comic Sans MS" panose="030F0702030302020204" charset="0"/>
                <a:cs typeface="Comic Sans MS" panose="030F0702030302020204" charset="0"/>
              </a:rPr>
              <a:t>Post-listening</a:t>
            </a:r>
            <a:endParaRPr lang="en-US" altLang="zh-CN" sz="3200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 rot="789127">
            <a:off x="4341498" y="3503976"/>
            <a:ext cx="939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dirty="0">
                <a:solidFill>
                  <a:srgbClr val="FF0000"/>
                </a:solidFill>
                <a:highlight>
                  <a:srgbClr val="FFFF00"/>
                </a:highlight>
                <a:latin typeface="Comic Sans MS" panose="030F0702030302020204" charset="0"/>
              </a:rPr>
              <a:t>Why?</a:t>
            </a:r>
            <a:endParaRPr lang="zh-CN" altLang="en-US" sz="2400" dirty="0">
              <a:solidFill>
                <a:srgbClr val="FF0000"/>
              </a:solidFill>
              <a:highlight>
                <a:srgbClr val="FFFF00"/>
              </a:highlight>
              <a:latin typeface="Comic Sans MS" panose="030F070203030202020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317875" y="3897247"/>
            <a:ext cx="34115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000" dirty="0">
                <a:highlight>
                  <a:srgbClr val="FFFF00"/>
                </a:highlight>
                <a:latin typeface="Comic Sans MS" panose="030F0702030302020204" charset="0"/>
              </a:rPr>
              <a:t>He is from London, the UK.</a:t>
            </a:r>
            <a:endParaRPr lang="zh-CN" altLang="en-US" sz="2000" dirty="0">
              <a:highlight>
                <a:srgbClr val="FFFF00"/>
              </a:highlight>
              <a:latin typeface="Comic Sans MS" panose="030F0702030302020204" charset="0"/>
            </a:endParaRPr>
          </a:p>
        </p:txBody>
      </p:sp>
      <p:pic>
        <p:nvPicPr>
          <p:cNvPr id="18" name="图片 17"/>
          <p:cNvPicPr/>
          <p:nvPr/>
        </p:nvPicPr>
        <p:blipFill>
          <a:blip r:embed="rId2"/>
          <a:stretch>
            <a:fillRect/>
          </a:stretch>
        </p:blipFill>
        <p:spPr>
          <a:xfrm>
            <a:off x="8656320" y="8890"/>
            <a:ext cx="3544570" cy="2336165"/>
          </a:xfrm>
          <a:prstGeom prst="rect">
            <a:avLst/>
          </a:prstGeom>
        </p:spPr>
      </p:pic>
      <p:pic>
        <p:nvPicPr>
          <p:cNvPr id="19" name="图片 18"/>
          <p:cNvPicPr/>
          <p:nvPr/>
        </p:nvPicPr>
        <p:blipFill>
          <a:blip r:embed="rId3"/>
          <a:stretch>
            <a:fillRect/>
          </a:stretch>
        </p:blipFill>
        <p:spPr>
          <a:xfrm>
            <a:off x="8656320" y="2345055"/>
            <a:ext cx="3532505" cy="2298065"/>
          </a:xfrm>
          <a:prstGeom prst="rect">
            <a:avLst/>
          </a:prstGeom>
        </p:spPr>
      </p:pic>
      <p:pic>
        <p:nvPicPr>
          <p:cNvPr id="24" name="图片 23"/>
          <p:cNvPicPr/>
          <p:nvPr/>
        </p:nvPicPr>
        <p:blipFill>
          <a:blip r:embed="rId4"/>
          <a:stretch>
            <a:fillRect/>
          </a:stretch>
        </p:blipFill>
        <p:spPr>
          <a:xfrm>
            <a:off x="8668385" y="4643120"/>
            <a:ext cx="3532505" cy="2214880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1067435" y="1005205"/>
            <a:ext cx="605663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Speaking tip3: Use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adj.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show your feelings, </a:t>
            </a:r>
            <a:endParaRPr lang="en-US" altLang="zh-C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like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large, beautiful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56" y="473494"/>
            <a:ext cx="931728" cy="53153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64945" y="5644515"/>
            <a:ext cx="701484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华文行楷" panose="02010800040101010101" pitchFamily="2" charset="-122"/>
              </a:rPr>
              <a:t>●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通过语篇</a:t>
            </a:r>
            <a:r>
              <a:rPr lang="zh-CN" altLang="en-US" sz="28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分析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，引导学生</a:t>
            </a:r>
            <a:r>
              <a:rPr lang="zh-CN" altLang="en-US" sz="28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归纳整合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交际策略，提升交际能力，</a:t>
            </a:r>
            <a:r>
              <a:rPr lang="zh-CN" altLang="en-US" sz="2800"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加深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对主题意义的理解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。</a:t>
            </a:r>
            <a:endParaRPr lang="zh-CN" altLang="en-US" sz="2800">
              <a:solidFill>
                <a:srgbClr val="00B050"/>
              </a:solidFill>
              <a:latin typeface="华文行楷" panose="02010800040101010101" pitchFamily="2" charset="-122"/>
              <a:ea typeface="华文行楷" panose="02010800040101010101" pitchFamily="2" charset="-122"/>
              <a:cs typeface="华文行楷" panose="02010800040101010101" pitchFamily="2" charset="-122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3" grpId="0" bldLvl="0" animBg="1"/>
      <p:bldP spid="21" grpId="0"/>
      <p:bldP spid="22" grpId="0"/>
      <p:bldP spid="23" grpId="0"/>
      <p:bldP spid="25" grpId="0"/>
      <p:bldP spid="4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-24765" y="635"/>
            <a:ext cx="3111500" cy="914400"/>
          </a:xfrm>
          <a:prstGeom prst="rect">
            <a:avLst/>
          </a:prstGeom>
          <a:solidFill>
            <a:srgbClr val="00B0F0">
              <a:alpha val="64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-4593" y="5383530"/>
            <a:ext cx="1499410" cy="1474469"/>
            <a:chOff x="-10868" y="5152256"/>
            <a:chExt cx="1734597" cy="1705744"/>
          </a:xfrm>
        </p:grpSpPr>
        <p:sp>
          <p:nvSpPr>
            <p:cNvPr id="10" name="任意多边形: 形状 9"/>
            <p:cNvSpPr/>
            <p:nvPr/>
          </p:nvSpPr>
          <p:spPr>
            <a:xfrm>
              <a:off x="-6889" y="5152256"/>
              <a:ext cx="1730618" cy="170574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4599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-6888" y="5399159"/>
              <a:ext cx="1477879" cy="1458841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94C8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>
            <a:xfrm>
              <a:off x="-10868" y="5632016"/>
              <a:ext cx="1117799" cy="122598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B3D9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flipH="1">
            <a:off x="9880396" y="-127321"/>
            <a:ext cx="2311604" cy="1002801"/>
            <a:chOff x="-1" y="-304754"/>
            <a:chExt cx="5486757" cy="2359023"/>
          </a:xfrm>
        </p:grpSpPr>
        <p:grpSp>
          <p:nvGrpSpPr>
            <p:cNvPr id="14" name="组合 13"/>
            <p:cNvGrpSpPr/>
            <p:nvPr/>
          </p:nvGrpSpPr>
          <p:grpSpPr>
            <a:xfrm>
              <a:off x="-1" y="-304754"/>
              <a:ext cx="5486757" cy="2359023"/>
              <a:chOff x="0" y="-361226"/>
              <a:chExt cx="6269405" cy="2640964"/>
            </a:xfrm>
          </p:grpSpPr>
          <p:sp>
            <p:nvSpPr>
              <p:cNvPr id="16" name="任意多边形: 形状 15"/>
              <p:cNvSpPr/>
              <p:nvPr/>
            </p:nvSpPr>
            <p:spPr>
              <a:xfrm rot="19250020" flipH="1">
                <a:off x="105490" y="-361226"/>
                <a:ext cx="6163915" cy="2526891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94C8A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任意多边形: 形状 16"/>
              <p:cNvSpPr/>
              <p:nvPr/>
            </p:nvSpPr>
            <p:spPr>
              <a:xfrm>
                <a:off x="0" y="-23740"/>
                <a:ext cx="5761973" cy="2303478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B3D9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任意多边形: 形状 14"/>
            <p:cNvSpPr/>
            <p:nvPr/>
          </p:nvSpPr>
          <p:spPr>
            <a:xfrm>
              <a:off x="7951" y="15903"/>
              <a:ext cx="5406887" cy="1511192"/>
            </a:xfrm>
            <a:custGeom>
              <a:avLst/>
              <a:gdLst>
                <a:gd name="connsiteX0" fmla="*/ 0 w 5406887"/>
                <a:gd name="connsiteY0" fmla="*/ 1160890 h 1511192"/>
                <a:gd name="connsiteX1" fmla="*/ 485030 w 5406887"/>
                <a:gd name="connsiteY1" fmla="*/ 1510747 h 1511192"/>
                <a:gd name="connsiteX2" fmla="*/ 890546 w 5406887"/>
                <a:gd name="connsiteY2" fmla="*/ 1097280 h 1511192"/>
                <a:gd name="connsiteX3" fmla="*/ 1542553 w 5406887"/>
                <a:gd name="connsiteY3" fmla="*/ 1049572 h 1511192"/>
                <a:gd name="connsiteX4" fmla="*/ 2345635 w 5406887"/>
                <a:gd name="connsiteY4" fmla="*/ 731520 h 1511192"/>
                <a:gd name="connsiteX5" fmla="*/ 3283889 w 5406887"/>
                <a:gd name="connsiteY5" fmla="*/ 1152939 h 1511192"/>
                <a:gd name="connsiteX6" fmla="*/ 4094922 w 5406887"/>
                <a:gd name="connsiteY6" fmla="*/ 659958 h 1511192"/>
                <a:gd name="connsiteX7" fmla="*/ 4826442 w 5406887"/>
                <a:gd name="connsiteY7" fmla="*/ 564542 h 1511192"/>
                <a:gd name="connsiteX8" fmla="*/ 5406887 w 5406887"/>
                <a:gd name="connsiteY8" fmla="*/ 0 h 1511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06887" h="1511192">
                  <a:moveTo>
                    <a:pt x="0" y="1160890"/>
                  </a:moveTo>
                  <a:cubicBezTo>
                    <a:pt x="168303" y="1341119"/>
                    <a:pt x="336606" y="1521349"/>
                    <a:pt x="485030" y="1510747"/>
                  </a:cubicBezTo>
                  <a:cubicBezTo>
                    <a:pt x="633454" y="1500145"/>
                    <a:pt x="714292" y="1174142"/>
                    <a:pt x="890546" y="1097280"/>
                  </a:cubicBezTo>
                  <a:cubicBezTo>
                    <a:pt x="1066800" y="1020418"/>
                    <a:pt x="1300038" y="1110532"/>
                    <a:pt x="1542553" y="1049572"/>
                  </a:cubicBezTo>
                  <a:cubicBezTo>
                    <a:pt x="1785068" y="988612"/>
                    <a:pt x="2055412" y="714292"/>
                    <a:pt x="2345635" y="731520"/>
                  </a:cubicBezTo>
                  <a:cubicBezTo>
                    <a:pt x="2635858" y="748748"/>
                    <a:pt x="2992341" y="1164866"/>
                    <a:pt x="3283889" y="1152939"/>
                  </a:cubicBezTo>
                  <a:cubicBezTo>
                    <a:pt x="3575437" y="1141012"/>
                    <a:pt x="3837830" y="758024"/>
                    <a:pt x="4094922" y="659958"/>
                  </a:cubicBezTo>
                  <a:cubicBezTo>
                    <a:pt x="4352014" y="561892"/>
                    <a:pt x="4607781" y="674535"/>
                    <a:pt x="4826442" y="564542"/>
                  </a:cubicBezTo>
                  <a:cubicBezTo>
                    <a:pt x="5045103" y="454549"/>
                    <a:pt x="5294244" y="41082"/>
                    <a:pt x="5406887" y="0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图片 8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40" y="1018540"/>
            <a:ext cx="4788535" cy="575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文本框 21"/>
          <p:cNvSpPr txBox="1">
            <a:spLocks noChangeArrowheads="1"/>
          </p:cNvSpPr>
          <p:nvPr/>
        </p:nvSpPr>
        <p:spPr bwMode="auto">
          <a:xfrm>
            <a:off x="5713095" y="2920365"/>
            <a:ext cx="611759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zh-CN" altLang="en-US" b="1" spc="600" dirty="0">
                <a:solidFill>
                  <a:srgbClr val="00B05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主题范畴：</a:t>
            </a:r>
            <a:r>
              <a:rPr lang="en-US" altLang="zh-CN" b="1" spc="600" dirty="0">
                <a:solidFill>
                  <a:srgbClr val="00B05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b="1" spc="600" dirty="0">
                <a:solidFill>
                  <a:srgbClr val="00B05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“人与自我”</a:t>
            </a:r>
            <a:endParaRPr lang="zh-CN" altLang="en-US" b="1" spc="600" dirty="0">
              <a:solidFill>
                <a:srgbClr val="00B05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zh-CN" altLang="en-US" b="1" spc="600" dirty="0">
                <a:solidFill>
                  <a:srgbClr val="00B05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主题群：</a:t>
            </a:r>
            <a:r>
              <a:rPr lang="en-US" altLang="zh-CN" b="1" spc="600" dirty="0">
                <a:solidFill>
                  <a:srgbClr val="00B05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en-US" b="1" spc="600" dirty="0">
                <a:solidFill>
                  <a:srgbClr val="00B05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生活与学习</a:t>
            </a:r>
            <a:r>
              <a:rPr lang="en-US" altLang="zh-CN" b="1" spc="600" dirty="0">
                <a:solidFill>
                  <a:srgbClr val="00B05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”</a:t>
            </a:r>
            <a:endParaRPr lang="zh-CN" altLang="en-US" b="1" spc="600" dirty="0">
              <a:solidFill>
                <a:srgbClr val="00B05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zh-CN" altLang="en-US" b="1" spc="600" dirty="0">
                <a:solidFill>
                  <a:srgbClr val="00B05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子主题内容：“多彩、安全、有意义的学校生活”</a:t>
            </a:r>
            <a:endParaRPr lang="zh-CN" altLang="en-US" b="1" spc="600" dirty="0">
              <a:solidFill>
                <a:srgbClr val="00B05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232660" y="1221740"/>
            <a:ext cx="2197100" cy="690245"/>
          </a:xfrm>
          <a:prstGeom prst="round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l="7664" t="89962" r="13358" b="970"/>
          <a:stretch>
            <a:fillRect/>
          </a:stretch>
        </p:blipFill>
        <p:spPr>
          <a:xfrm>
            <a:off x="5552440" y="1022985"/>
            <a:ext cx="6636385" cy="111633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764540" y="2139315"/>
            <a:ext cx="4700905" cy="2816225"/>
          </a:xfrm>
          <a:prstGeom prst="roundRect">
            <a:avLst/>
          </a:prstGeom>
          <a:noFill/>
          <a:ln w="762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937885" y="2335530"/>
            <a:ext cx="60439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爱校、爱国之情</a:t>
            </a:r>
            <a:endParaRPr lang="zh-CN" altLang="en-US" sz="2800">
              <a:solidFill>
                <a:srgbClr val="FF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083560" y="0"/>
            <a:ext cx="9240520" cy="914400"/>
          </a:xfrm>
          <a:prstGeom prst="rect">
            <a:avLst/>
          </a:prstGeom>
          <a:solidFill>
            <a:srgbClr val="92D05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64539" y="-3461"/>
            <a:ext cx="12452351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教材分析   </a:t>
            </a:r>
            <a:r>
              <a:rPr lang="en-US" altLang="zh-CN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        </a:t>
            </a:r>
            <a:r>
              <a:rPr lang="zh-CN" altLang="en-US" sz="3200" dirty="0">
                <a:latin typeface="华文楷体" panose="02010600040101010101" pitchFamily="2" charset="-122"/>
                <a:ea typeface="华文楷体" panose="02010600040101010101" pitchFamily="2" charset="-122"/>
              </a:rPr>
              <a:t>单元教学目标   </a:t>
            </a:r>
            <a:r>
              <a:rPr lang="en-US" altLang="zh-CN" sz="32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 </a:t>
            </a:r>
            <a:r>
              <a:rPr lang="zh-CN" altLang="en-US" sz="32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32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</a:t>
            </a:r>
            <a:r>
              <a:rPr lang="zh-CN" altLang="en-US" sz="3200" dirty="0">
                <a:latin typeface="华文楷体" panose="02010600040101010101" pitchFamily="2" charset="-122"/>
                <a:ea typeface="华文楷体" panose="02010600040101010101" pitchFamily="2" charset="-122"/>
              </a:rPr>
              <a:t>单元大任务  </a:t>
            </a:r>
            <a:endParaRPr lang="en-US" altLang="zh-CN" sz="32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23" name="图片 22"/>
          <p:cNvPicPr/>
          <p:nvPr/>
        </p:nvPicPr>
        <p:blipFill>
          <a:blip r:embed="rId3"/>
          <a:srcRect b="3923"/>
          <a:stretch>
            <a:fillRect/>
          </a:stretch>
        </p:blipFill>
        <p:spPr>
          <a:xfrm>
            <a:off x="-635" y="1772920"/>
            <a:ext cx="3176270" cy="3296920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" grpId="0" animBg="1"/>
      <p:bldP spid="3" grpId="1" animBg="1"/>
      <p:bldP spid="6" grpId="0" bldLvl="0" animBg="1"/>
      <p:bldP spid="6" grpId="1" animBg="1"/>
      <p:bldP spid="5" grpId="0"/>
      <p:bldP spid="5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4593" y="5383530"/>
            <a:ext cx="1499410" cy="1474469"/>
            <a:chOff x="-10868" y="5152256"/>
            <a:chExt cx="1734597" cy="1705744"/>
          </a:xfrm>
        </p:grpSpPr>
        <p:sp>
          <p:nvSpPr>
            <p:cNvPr id="10" name="任意多边形: 形状 9"/>
            <p:cNvSpPr/>
            <p:nvPr/>
          </p:nvSpPr>
          <p:spPr>
            <a:xfrm>
              <a:off x="-6889" y="5152256"/>
              <a:ext cx="1730618" cy="170574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4599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-6888" y="5399159"/>
              <a:ext cx="1477879" cy="1458841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94C8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>
            <a:xfrm>
              <a:off x="-10868" y="5632016"/>
              <a:ext cx="1117799" cy="122598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B3D9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flipH="1">
            <a:off x="9880396" y="-127321"/>
            <a:ext cx="2311604" cy="1002801"/>
            <a:chOff x="-1" y="-304754"/>
            <a:chExt cx="5486757" cy="2359023"/>
          </a:xfrm>
        </p:grpSpPr>
        <p:grpSp>
          <p:nvGrpSpPr>
            <p:cNvPr id="14" name="组合 13"/>
            <p:cNvGrpSpPr/>
            <p:nvPr/>
          </p:nvGrpSpPr>
          <p:grpSpPr>
            <a:xfrm>
              <a:off x="-1" y="-304754"/>
              <a:ext cx="5486757" cy="2359023"/>
              <a:chOff x="0" y="-361226"/>
              <a:chExt cx="6269405" cy="2640964"/>
            </a:xfrm>
          </p:grpSpPr>
          <p:sp>
            <p:nvSpPr>
              <p:cNvPr id="16" name="任意多边形: 形状 15"/>
              <p:cNvSpPr/>
              <p:nvPr/>
            </p:nvSpPr>
            <p:spPr>
              <a:xfrm rot="19250020" flipH="1">
                <a:off x="105490" y="-361226"/>
                <a:ext cx="6163915" cy="2526891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94C8A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任意多边形: 形状 16"/>
              <p:cNvSpPr/>
              <p:nvPr/>
            </p:nvSpPr>
            <p:spPr>
              <a:xfrm>
                <a:off x="0" y="-23740"/>
                <a:ext cx="5761973" cy="2303478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B3D9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任意多边形: 形状 14"/>
            <p:cNvSpPr/>
            <p:nvPr/>
          </p:nvSpPr>
          <p:spPr>
            <a:xfrm>
              <a:off x="7951" y="15903"/>
              <a:ext cx="5406887" cy="1511192"/>
            </a:xfrm>
            <a:custGeom>
              <a:avLst/>
              <a:gdLst>
                <a:gd name="connsiteX0" fmla="*/ 0 w 5406887"/>
                <a:gd name="connsiteY0" fmla="*/ 1160890 h 1511192"/>
                <a:gd name="connsiteX1" fmla="*/ 485030 w 5406887"/>
                <a:gd name="connsiteY1" fmla="*/ 1510747 h 1511192"/>
                <a:gd name="connsiteX2" fmla="*/ 890546 w 5406887"/>
                <a:gd name="connsiteY2" fmla="*/ 1097280 h 1511192"/>
                <a:gd name="connsiteX3" fmla="*/ 1542553 w 5406887"/>
                <a:gd name="connsiteY3" fmla="*/ 1049572 h 1511192"/>
                <a:gd name="connsiteX4" fmla="*/ 2345635 w 5406887"/>
                <a:gd name="connsiteY4" fmla="*/ 731520 h 1511192"/>
                <a:gd name="connsiteX5" fmla="*/ 3283889 w 5406887"/>
                <a:gd name="connsiteY5" fmla="*/ 1152939 h 1511192"/>
                <a:gd name="connsiteX6" fmla="*/ 4094922 w 5406887"/>
                <a:gd name="connsiteY6" fmla="*/ 659958 h 1511192"/>
                <a:gd name="connsiteX7" fmla="*/ 4826442 w 5406887"/>
                <a:gd name="connsiteY7" fmla="*/ 564542 h 1511192"/>
                <a:gd name="connsiteX8" fmla="*/ 5406887 w 5406887"/>
                <a:gd name="connsiteY8" fmla="*/ 0 h 1511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06887" h="1511192">
                  <a:moveTo>
                    <a:pt x="0" y="1160890"/>
                  </a:moveTo>
                  <a:cubicBezTo>
                    <a:pt x="168303" y="1341119"/>
                    <a:pt x="336606" y="1521349"/>
                    <a:pt x="485030" y="1510747"/>
                  </a:cubicBezTo>
                  <a:cubicBezTo>
                    <a:pt x="633454" y="1500145"/>
                    <a:pt x="714292" y="1174142"/>
                    <a:pt x="890546" y="1097280"/>
                  </a:cubicBezTo>
                  <a:cubicBezTo>
                    <a:pt x="1066800" y="1020418"/>
                    <a:pt x="1300038" y="1110532"/>
                    <a:pt x="1542553" y="1049572"/>
                  </a:cubicBezTo>
                  <a:cubicBezTo>
                    <a:pt x="1785068" y="988612"/>
                    <a:pt x="2055412" y="714292"/>
                    <a:pt x="2345635" y="731520"/>
                  </a:cubicBezTo>
                  <a:cubicBezTo>
                    <a:pt x="2635858" y="748748"/>
                    <a:pt x="2992341" y="1164866"/>
                    <a:pt x="3283889" y="1152939"/>
                  </a:cubicBezTo>
                  <a:cubicBezTo>
                    <a:pt x="3575437" y="1141012"/>
                    <a:pt x="3837830" y="758024"/>
                    <a:pt x="4094922" y="659958"/>
                  </a:cubicBezTo>
                  <a:cubicBezTo>
                    <a:pt x="4352014" y="561892"/>
                    <a:pt x="4607781" y="674535"/>
                    <a:pt x="4826442" y="564542"/>
                  </a:cubicBezTo>
                  <a:cubicBezTo>
                    <a:pt x="5045103" y="454549"/>
                    <a:pt x="5294244" y="41082"/>
                    <a:pt x="5406887" y="0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0505" y="1442085"/>
            <a:ext cx="5604510" cy="374840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2"/>
          <a:srcRect l="8258" t="25505" r="8048" b="59791"/>
          <a:stretch>
            <a:fillRect/>
          </a:stretch>
        </p:blipFill>
        <p:spPr>
          <a:xfrm>
            <a:off x="4712970" y="356235"/>
            <a:ext cx="5558155" cy="1520190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>
            <a:off x="2690495" y="4211320"/>
            <a:ext cx="127635" cy="9588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3007360" y="4597400"/>
            <a:ext cx="127635" cy="9588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799590" y="426085"/>
            <a:ext cx="28549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latin typeface="Comic Sans MS" panose="030F0702030302020204" charset="0"/>
                <a:cs typeface="Comic Sans MS" panose="030F0702030302020204" charset="0"/>
              </a:rPr>
              <a:t>Post-listening</a:t>
            </a:r>
            <a:endParaRPr lang="en-US" altLang="zh-CN" sz="3200"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36" y="457619"/>
            <a:ext cx="931728" cy="53153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5015" y="1876425"/>
            <a:ext cx="6356985" cy="33147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426845" y="5214620"/>
            <a:ext cx="94411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1600">
                <a:solidFill>
                  <a:srgbClr val="00B05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华文行楷" panose="02010800040101010101" pitchFamily="2" charset="-122"/>
              </a:rPr>
              <a:t>●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在朗读的过程中，</a:t>
            </a:r>
            <a:r>
              <a:rPr lang="zh-CN" altLang="en-US" sz="28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发现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重读规律，</a:t>
            </a:r>
            <a:r>
              <a:rPr lang="zh-CN" altLang="en-US" sz="28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熟悉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和</a:t>
            </a:r>
            <a:r>
              <a:rPr lang="zh-CN" altLang="en-US" sz="28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掌握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重读规律；</a:t>
            </a:r>
            <a:endParaRPr lang="zh-CN" altLang="en-US" sz="2800">
              <a:solidFill>
                <a:srgbClr val="00B050"/>
              </a:solidFill>
              <a:latin typeface="华文行楷" panose="02010800040101010101" pitchFamily="2" charset="-122"/>
              <a:ea typeface="华文行楷" panose="02010800040101010101" pitchFamily="2" charset="-122"/>
              <a:cs typeface="华文行楷" panose="02010800040101010101" pitchFamily="2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426845" y="5737225"/>
            <a:ext cx="916876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华文行楷" panose="02010800040101010101" pitchFamily="2" charset="-122"/>
              </a:rPr>
              <a:t>●</a:t>
            </a:r>
            <a:r>
              <a:rPr lang="zh-CN" altLang="en-US" sz="28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分析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和</a:t>
            </a:r>
            <a:r>
              <a:rPr lang="zh-CN" altLang="en-US" sz="28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评价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人物，</a:t>
            </a:r>
            <a:r>
              <a:rPr lang="zh-CN" altLang="en-US" sz="28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体会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人物背后的情感和态度，</a:t>
            </a:r>
            <a:r>
              <a:rPr lang="zh-CN" altLang="en-US" sz="28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感知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校园生活的重要性；</a:t>
            </a:r>
            <a:endParaRPr lang="zh-CN" altLang="en-US" sz="2800">
              <a:solidFill>
                <a:srgbClr val="00B050"/>
              </a:solidFill>
              <a:latin typeface="华文行楷" panose="02010800040101010101" pitchFamily="2" charset="-122"/>
              <a:ea typeface="华文行楷" panose="02010800040101010101" pitchFamily="2" charset="-122"/>
              <a:cs typeface="华文行楷" panose="02010800040101010101" pitchFamily="2" charset="-122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4593" y="5383530"/>
            <a:ext cx="1499410" cy="1474469"/>
            <a:chOff x="-10868" y="5152256"/>
            <a:chExt cx="1734597" cy="1705744"/>
          </a:xfrm>
        </p:grpSpPr>
        <p:sp>
          <p:nvSpPr>
            <p:cNvPr id="10" name="任意多边形: 形状 9"/>
            <p:cNvSpPr/>
            <p:nvPr/>
          </p:nvSpPr>
          <p:spPr>
            <a:xfrm>
              <a:off x="-6889" y="5152256"/>
              <a:ext cx="1730618" cy="170574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4599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-6888" y="5399159"/>
              <a:ext cx="1477879" cy="1458841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94C8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>
            <a:xfrm>
              <a:off x="-10868" y="5632016"/>
              <a:ext cx="1117799" cy="122598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B3D9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flipH="1">
            <a:off x="9880396" y="-127321"/>
            <a:ext cx="2311604" cy="1002801"/>
            <a:chOff x="-1" y="-304754"/>
            <a:chExt cx="5486757" cy="2359023"/>
          </a:xfrm>
        </p:grpSpPr>
        <p:grpSp>
          <p:nvGrpSpPr>
            <p:cNvPr id="14" name="组合 13"/>
            <p:cNvGrpSpPr/>
            <p:nvPr/>
          </p:nvGrpSpPr>
          <p:grpSpPr>
            <a:xfrm>
              <a:off x="-1" y="-304754"/>
              <a:ext cx="5486757" cy="2359023"/>
              <a:chOff x="0" y="-361226"/>
              <a:chExt cx="6269405" cy="2640964"/>
            </a:xfrm>
          </p:grpSpPr>
          <p:sp>
            <p:nvSpPr>
              <p:cNvPr id="16" name="任意多边形: 形状 15"/>
              <p:cNvSpPr/>
              <p:nvPr/>
            </p:nvSpPr>
            <p:spPr>
              <a:xfrm rot="19250020" flipH="1">
                <a:off x="105490" y="-361226"/>
                <a:ext cx="6163915" cy="2526891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94C8A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任意多边形: 形状 16"/>
              <p:cNvSpPr/>
              <p:nvPr/>
            </p:nvSpPr>
            <p:spPr>
              <a:xfrm>
                <a:off x="0" y="-23740"/>
                <a:ext cx="5761973" cy="2303478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B3D9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任意多边形: 形状 14"/>
            <p:cNvSpPr/>
            <p:nvPr/>
          </p:nvSpPr>
          <p:spPr>
            <a:xfrm>
              <a:off x="7951" y="15903"/>
              <a:ext cx="5406887" cy="1511192"/>
            </a:xfrm>
            <a:custGeom>
              <a:avLst/>
              <a:gdLst>
                <a:gd name="connsiteX0" fmla="*/ 0 w 5406887"/>
                <a:gd name="connsiteY0" fmla="*/ 1160890 h 1511192"/>
                <a:gd name="connsiteX1" fmla="*/ 485030 w 5406887"/>
                <a:gd name="connsiteY1" fmla="*/ 1510747 h 1511192"/>
                <a:gd name="connsiteX2" fmla="*/ 890546 w 5406887"/>
                <a:gd name="connsiteY2" fmla="*/ 1097280 h 1511192"/>
                <a:gd name="connsiteX3" fmla="*/ 1542553 w 5406887"/>
                <a:gd name="connsiteY3" fmla="*/ 1049572 h 1511192"/>
                <a:gd name="connsiteX4" fmla="*/ 2345635 w 5406887"/>
                <a:gd name="connsiteY4" fmla="*/ 731520 h 1511192"/>
                <a:gd name="connsiteX5" fmla="*/ 3283889 w 5406887"/>
                <a:gd name="connsiteY5" fmla="*/ 1152939 h 1511192"/>
                <a:gd name="connsiteX6" fmla="*/ 4094922 w 5406887"/>
                <a:gd name="connsiteY6" fmla="*/ 659958 h 1511192"/>
                <a:gd name="connsiteX7" fmla="*/ 4826442 w 5406887"/>
                <a:gd name="connsiteY7" fmla="*/ 564542 h 1511192"/>
                <a:gd name="connsiteX8" fmla="*/ 5406887 w 5406887"/>
                <a:gd name="connsiteY8" fmla="*/ 0 h 1511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06887" h="1511192">
                  <a:moveTo>
                    <a:pt x="0" y="1160890"/>
                  </a:moveTo>
                  <a:cubicBezTo>
                    <a:pt x="168303" y="1341119"/>
                    <a:pt x="336606" y="1521349"/>
                    <a:pt x="485030" y="1510747"/>
                  </a:cubicBezTo>
                  <a:cubicBezTo>
                    <a:pt x="633454" y="1500145"/>
                    <a:pt x="714292" y="1174142"/>
                    <a:pt x="890546" y="1097280"/>
                  </a:cubicBezTo>
                  <a:cubicBezTo>
                    <a:pt x="1066800" y="1020418"/>
                    <a:pt x="1300038" y="1110532"/>
                    <a:pt x="1542553" y="1049572"/>
                  </a:cubicBezTo>
                  <a:cubicBezTo>
                    <a:pt x="1785068" y="988612"/>
                    <a:pt x="2055412" y="714292"/>
                    <a:pt x="2345635" y="731520"/>
                  </a:cubicBezTo>
                  <a:cubicBezTo>
                    <a:pt x="2635858" y="748748"/>
                    <a:pt x="2992341" y="1164866"/>
                    <a:pt x="3283889" y="1152939"/>
                  </a:cubicBezTo>
                  <a:cubicBezTo>
                    <a:pt x="3575437" y="1141012"/>
                    <a:pt x="3837830" y="758024"/>
                    <a:pt x="4094922" y="659958"/>
                  </a:cubicBezTo>
                  <a:cubicBezTo>
                    <a:pt x="4352014" y="561892"/>
                    <a:pt x="4607781" y="674535"/>
                    <a:pt x="4826442" y="564542"/>
                  </a:cubicBezTo>
                  <a:cubicBezTo>
                    <a:pt x="5045103" y="454549"/>
                    <a:pt x="5294244" y="41082"/>
                    <a:pt x="5406887" y="0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445" y="1026160"/>
            <a:ext cx="5530850" cy="341820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41170" y="442595"/>
            <a:ext cx="28549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latin typeface="Comic Sans MS" panose="030F0702030302020204" charset="0"/>
                <a:cs typeface="Comic Sans MS" panose="030F0702030302020204" charset="0"/>
              </a:rPr>
              <a:t>Post-listening</a:t>
            </a:r>
            <a:endParaRPr lang="en-US" altLang="zh-CN" sz="3200"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16" y="474129"/>
            <a:ext cx="931728" cy="5315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7575" y="2642870"/>
            <a:ext cx="5133340" cy="327723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8050" y="3507105"/>
            <a:ext cx="6200775" cy="339598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172075" y="361950"/>
            <a:ext cx="6096000" cy="12541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35000"/>
              </a:lnSpc>
              <a:spcBef>
                <a:spcPts val="0"/>
              </a:spcBef>
              <a:spcAft>
                <a:spcPts val="0"/>
              </a:spcAft>
            </a:pPr>
            <a:r>
              <a:rPr sz="280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●</a:t>
            </a:r>
            <a:r>
              <a:rPr sz="2800">
                <a:solidFill>
                  <a:srgbClr val="00B05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通过贴画的方式，</a:t>
            </a:r>
            <a:r>
              <a:rPr sz="2800" b="1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运用</a:t>
            </a:r>
            <a:r>
              <a:rPr sz="2800">
                <a:solidFill>
                  <a:srgbClr val="00B05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语言技能和目标句式来</a:t>
            </a:r>
            <a:r>
              <a:rPr sz="28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介绍</a:t>
            </a:r>
            <a:r>
              <a:rPr sz="2800">
                <a:solidFill>
                  <a:srgbClr val="00B05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自己的教室；</a:t>
            </a:r>
            <a:endParaRPr lang="zh-CN" altLang="en-US" sz="2800">
              <a:solidFill>
                <a:srgbClr val="00B050"/>
              </a:solidFill>
              <a:latin typeface="Times New Roman" panose="02020603050405020304" pitchFamily="18" charset="0"/>
              <a:ea typeface="华文行楷" panose="0201080004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150610" y="1616075"/>
            <a:ext cx="5982335" cy="16414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800" b="1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Arial Black" panose="020B0A04020102020204" charset="0"/>
                <a:sym typeface="+mn-ea"/>
              </a:rPr>
              <a:t>●</a:t>
            </a:r>
            <a:r>
              <a:rPr lang="zh-CN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Arial Black" panose="020B0A04020102020204" charset="0"/>
                <a:sym typeface="+mn-ea"/>
              </a:rPr>
              <a:t>通过在真实的情境</a:t>
            </a:r>
            <a:r>
              <a:rPr lang="zh-CN" sz="2800" b="1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Arial Black" panose="020B0A04020102020204" charset="0"/>
                <a:sym typeface="+mn-ea"/>
              </a:rPr>
              <a:t>使用</a:t>
            </a:r>
            <a:r>
              <a:rPr lang="zh-CN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Arial Black" panose="020B0A04020102020204" charset="0"/>
                <a:sym typeface="+mn-ea"/>
              </a:rPr>
              <a:t>所学语言，</a:t>
            </a:r>
            <a:r>
              <a:rPr lang="zh-CN" sz="2800" b="1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Arial Black" panose="020B0A04020102020204" charset="0"/>
                <a:sym typeface="+mn-ea"/>
              </a:rPr>
              <a:t>引导</a:t>
            </a:r>
            <a:r>
              <a:rPr lang="zh-CN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Arial Black" panose="020B0A04020102020204" charset="0"/>
                <a:sym typeface="+mn-ea"/>
              </a:rPr>
              <a:t>学生进一步熟悉新教室，</a:t>
            </a:r>
            <a:r>
              <a:rPr lang="zh-CN" sz="2800" b="1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Arial Black" panose="020B0A04020102020204" charset="0"/>
                <a:sym typeface="+mn-ea"/>
              </a:rPr>
              <a:t>促进</a:t>
            </a:r>
            <a:r>
              <a:rPr lang="zh-CN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Arial Black" panose="020B0A04020102020204" charset="0"/>
                <a:sym typeface="+mn-ea"/>
              </a:rPr>
              <a:t>能力向素养的转化。</a:t>
            </a:r>
            <a:endParaRPr lang="zh-CN" altLang="en-US" sz="2800">
              <a:solidFill>
                <a:srgbClr val="00B050"/>
              </a:solidFill>
              <a:latin typeface="华文行楷" panose="02010800040101010101" pitchFamily="2" charset="-122"/>
              <a:ea typeface="华文行楷" panose="02010800040101010101" pitchFamily="2" charset="-122"/>
              <a:cs typeface="Arial Black" panose="020B0A04020102020204" charset="0"/>
              <a:sym typeface="+mn-ea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9885405" y="-23741"/>
            <a:ext cx="2306593" cy="6881741"/>
            <a:chOff x="9646955" y="-23741"/>
            <a:chExt cx="2545043" cy="6881741"/>
          </a:xfrm>
        </p:grpSpPr>
        <p:sp>
          <p:nvSpPr>
            <p:cNvPr id="59" name="任意多边形: 形状 58"/>
            <p:cNvSpPr/>
            <p:nvPr/>
          </p:nvSpPr>
          <p:spPr>
            <a:xfrm flipH="1">
              <a:off x="9646955" y="-23741"/>
              <a:ext cx="2164041" cy="6881741"/>
            </a:xfrm>
            <a:custGeom>
              <a:avLst/>
              <a:gdLst>
                <a:gd name="connsiteX0" fmla="*/ 1306033 w 2575642"/>
                <a:gd name="connsiteY0" fmla="*/ 0 h 6857999"/>
                <a:gd name="connsiteX1" fmla="*/ 0 w 2575642"/>
                <a:gd name="connsiteY1" fmla="*/ 0 h 6857999"/>
                <a:gd name="connsiteX2" fmla="*/ 0 w 2575642"/>
                <a:gd name="connsiteY2" fmla="*/ 6857999 h 6857999"/>
                <a:gd name="connsiteX3" fmla="*/ 1621967 w 2575642"/>
                <a:gd name="connsiteY3" fmla="*/ 6857999 h 6857999"/>
                <a:gd name="connsiteX4" fmla="*/ 1723317 w 2575642"/>
                <a:gd name="connsiteY4" fmla="*/ 6842386 h 6857999"/>
                <a:gd name="connsiteX5" fmla="*/ 2512957 w 2575642"/>
                <a:gd name="connsiteY5" fmla="*/ 6387131 h 6857999"/>
                <a:gd name="connsiteX6" fmla="*/ 2164614 w 2575642"/>
                <a:gd name="connsiteY6" fmla="*/ 4057588 h 6857999"/>
                <a:gd name="connsiteX7" fmla="*/ 586185 w 2575642"/>
                <a:gd name="connsiteY7" fmla="*/ 2261446 h 6857999"/>
                <a:gd name="connsiteX8" fmla="*/ 1337299 w 2575642"/>
                <a:gd name="connsiteY8" fmla="*/ 84303 h 6857999"/>
                <a:gd name="connsiteX9" fmla="*/ 1306181 w 2575642"/>
                <a:gd name="connsiteY9" fmla="*/ 276 h 6857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75642" h="6857999">
                  <a:moveTo>
                    <a:pt x="1306033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1621967" y="6857999"/>
                  </a:lnTo>
                  <a:lnTo>
                    <a:pt x="1723317" y="6842386"/>
                  </a:lnTo>
                  <a:cubicBezTo>
                    <a:pt x="2068740" y="6784007"/>
                    <a:pt x="2406368" y="6687622"/>
                    <a:pt x="2512957" y="6387131"/>
                  </a:cubicBezTo>
                  <a:cubicBezTo>
                    <a:pt x="2683500" y="5906345"/>
                    <a:pt x="2485743" y="4745202"/>
                    <a:pt x="2164614" y="4057588"/>
                  </a:cubicBezTo>
                  <a:cubicBezTo>
                    <a:pt x="1843485" y="3369974"/>
                    <a:pt x="724071" y="2923660"/>
                    <a:pt x="586185" y="2261446"/>
                  </a:cubicBezTo>
                  <a:cubicBezTo>
                    <a:pt x="448299" y="1599232"/>
                    <a:pt x="1446156" y="496146"/>
                    <a:pt x="1337299" y="84303"/>
                  </a:cubicBezTo>
                  <a:cubicBezTo>
                    <a:pt x="1330495" y="58563"/>
                    <a:pt x="1319978" y="30321"/>
                    <a:pt x="1306181" y="276"/>
                  </a:cubicBezTo>
                  <a:close/>
                </a:path>
              </a:pathLst>
            </a:custGeom>
            <a:solidFill>
              <a:srgbClr val="4599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1" name="任意多边形: 形状 60"/>
            <p:cNvSpPr/>
            <p:nvPr/>
          </p:nvSpPr>
          <p:spPr>
            <a:xfrm flipH="1">
              <a:off x="9996123" y="-23741"/>
              <a:ext cx="2195875" cy="6881741"/>
            </a:xfrm>
            <a:custGeom>
              <a:avLst/>
              <a:gdLst>
                <a:gd name="connsiteX0" fmla="*/ 1306033 w 2575642"/>
                <a:gd name="connsiteY0" fmla="*/ 0 h 6857999"/>
                <a:gd name="connsiteX1" fmla="*/ 0 w 2575642"/>
                <a:gd name="connsiteY1" fmla="*/ 0 h 6857999"/>
                <a:gd name="connsiteX2" fmla="*/ 0 w 2575642"/>
                <a:gd name="connsiteY2" fmla="*/ 6857999 h 6857999"/>
                <a:gd name="connsiteX3" fmla="*/ 1621967 w 2575642"/>
                <a:gd name="connsiteY3" fmla="*/ 6857999 h 6857999"/>
                <a:gd name="connsiteX4" fmla="*/ 1723317 w 2575642"/>
                <a:gd name="connsiteY4" fmla="*/ 6842386 h 6857999"/>
                <a:gd name="connsiteX5" fmla="*/ 2512957 w 2575642"/>
                <a:gd name="connsiteY5" fmla="*/ 6387131 h 6857999"/>
                <a:gd name="connsiteX6" fmla="*/ 2164614 w 2575642"/>
                <a:gd name="connsiteY6" fmla="*/ 4057588 h 6857999"/>
                <a:gd name="connsiteX7" fmla="*/ 586185 w 2575642"/>
                <a:gd name="connsiteY7" fmla="*/ 2261446 h 6857999"/>
                <a:gd name="connsiteX8" fmla="*/ 1337299 w 2575642"/>
                <a:gd name="connsiteY8" fmla="*/ 84303 h 6857999"/>
                <a:gd name="connsiteX9" fmla="*/ 1306181 w 2575642"/>
                <a:gd name="connsiteY9" fmla="*/ 276 h 6857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75642" h="6857999">
                  <a:moveTo>
                    <a:pt x="1306033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1621967" y="6857999"/>
                  </a:lnTo>
                  <a:lnTo>
                    <a:pt x="1723317" y="6842386"/>
                  </a:lnTo>
                  <a:cubicBezTo>
                    <a:pt x="2068740" y="6784007"/>
                    <a:pt x="2406368" y="6687622"/>
                    <a:pt x="2512957" y="6387131"/>
                  </a:cubicBezTo>
                  <a:cubicBezTo>
                    <a:pt x="2683500" y="5906345"/>
                    <a:pt x="2485743" y="4745202"/>
                    <a:pt x="2164614" y="4057588"/>
                  </a:cubicBezTo>
                  <a:cubicBezTo>
                    <a:pt x="1843485" y="3369974"/>
                    <a:pt x="724071" y="2923660"/>
                    <a:pt x="586185" y="2261446"/>
                  </a:cubicBezTo>
                  <a:cubicBezTo>
                    <a:pt x="448299" y="1599232"/>
                    <a:pt x="1446156" y="496146"/>
                    <a:pt x="1337299" y="84303"/>
                  </a:cubicBezTo>
                  <a:cubicBezTo>
                    <a:pt x="1330495" y="58563"/>
                    <a:pt x="1319978" y="30321"/>
                    <a:pt x="1306181" y="276"/>
                  </a:cubicBezTo>
                  <a:close/>
                </a:path>
              </a:pathLst>
            </a:custGeom>
            <a:solidFill>
              <a:srgbClr val="94C8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8" name="任意多边形: 形状 67"/>
            <p:cNvSpPr/>
            <p:nvPr/>
          </p:nvSpPr>
          <p:spPr>
            <a:xfrm flipH="1">
              <a:off x="10451661" y="-23741"/>
              <a:ext cx="1740337" cy="6881741"/>
            </a:xfrm>
            <a:custGeom>
              <a:avLst/>
              <a:gdLst>
                <a:gd name="connsiteX0" fmla="*/ 925033 w 2194642"/>
                <a:gd name="connsiteY0" fmla="*/ 0 h 6857999"/>
                <a:gd name="connsiteX1" fmla="*/ 0 w 2194642"/>
                <a:gd name="connsiteY1" fmla="*/ 0 h 6857999"/>
                <a:gd name="connsiteX2" fmla="*/ 0 w 2194642"/>
                <a:gd name="connsiteY2" fmla="*/ 6857999 h 6857999"/>
                <a:gd name="connsiteX3" fmla="*/ 1240967 w 2194642"/>
                <a:gd name="connsiteY3" fmla="*/ 6857999 h 6857999"/>
                <a:gd name="connsiteX4" fmla="*/ 1342317 w 2194642"/>
                <a:gd name="connsiteY4" fmla="*/ 6842386 h 6857999"/>
                <a:gd name="connsiteX5" fmla="*/ 2131957 w 2194642"/>
                <a:gd name="connsiteY5" fmla="*/ 6387131 h 6857999"/>
                <a:gd name="connsiteX6" fmla="*/ 1783614 w 2194642"/>
                <a:gd name="connsiteY6" fmla="*/ 4057588 h 6857999"/>
                <a:gd name="connsiteX7" fmla="*/ 205185 w 2194642"/>
                <a:gd name="connsiteY7" fmla="*/ 2261446 h 6857999"/>
                <a:gd name="connsiteX8" fmla="*/ 956299 w 2194642"/>
                <a:gd name="connsiteY8" fmla="*/ 84303 h 6857999"/>
                <a:gd name="connsiteX9" fmla="*/ 925181 w 2194642"/>
                <a:gd name="connsiteY9" fmla="*/ 276 h 6857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94642" h="6857999">
                  <a:moveTo>
                    <a:pt x="925033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1240967" y="6857999"/>
                  </a:lnTo>
                  <a:lnTo>
                    <a:pt x="1342317" y="6842386"/>
                  </a:lnTo>
                  <a:cubicBezTo>
                    <a:pt x="1687740" y="6784007"/>
                    <a:pt x="2025368" y="6687622"/>
                    <a:pt x="2131957" y="6387131"/>
                  </a:cubicBezTo>
                  <a:cubicBezTo>
                    <a:pt x="2302500" y="5906345"/>
                    <a:pt x="2104743" y="4745202"/>
                    <a:pt x="1783614" y="4057588"/>
                  </a:cubicBezTo>
                  <a:cubicBezTo>
                    <a:pt x="1462485" y="3369974"/>
                    <a:pt x="343071" y="2923660"/>
                    <a:pt x="205185" y="2261446"/>
                  </a:cubicBezTo>
                  <a:cubicBezTo>
                    <a:pt x="67299" y="1599232"/>
                    <a:pt x="1065156" y="496146"/>
                    <a:pt x="956299" y="84303"/>
                  </a:cubicBezTo>
                  <a:cubicBezTo>
                    <a:pt x="949495" y="58563"/>
                    <a:pt x="938978" y="30321"/>
                    <a:pt x="925181" y="276"/>
                  </a:cubicBezTo>
                  <a:close/>
                </a:path>
              </a:pathLst>
            </a:custGeom>
            <a:solidFill>
              <a:srgbClr val="B3D9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9144000" y="5343181"/>
            <a:ext cx="3062689" cy="1542361"/>
            <a:chOff x="9144000" y="5343181"/>
            <a:chExt cx="3062689" cy="1542361"/>
          </a:xfrm>
        </p:grpSpPr>
        <p:sp>
          <p:nvSpPr>
            <p:cNvPr id="4" name="任意多边形: 形状 3"/>
            <p:cNvSpPr/>
            <p:nvPr/>
          </p:nvSpPr>
          <p:spPr>
            <a:xfrm>
              <a:off x="9144000" y="5343181"/>
              <a:ext cx="3062689" cy="1542361"/>
            </a:xfrm>
            <a:custGeom>
              <a:avLst/>
              <a:gdLst>
                <a:gd name="connsiteX0" fmla="*/ 0 w 3062689"/>
                <a:gd name="connsiteY0" fmla="*/ 1542361 h 1542361"/>
                <a:gd name="connsiteX1" fmla="*/ 727113 w 3062689"/>
                <a:gd name="connsiteY1" fmla="*/ 837282 h 1542361"/>
                <a:gd name="connsiteX2" fmla="*/ 1685581 w 3062689"/>
                <a:gd name="connsiteY2" fmla="*/ 1002535 h 1542361"/>
                <a:gd name="connsiteX3" fmla="*/ 2291508 w 3062689"/>
                <a:gd name="connsiteY3" fmla="*/ 242371 h 1542361"/>
                <a:gd name="connsiteX4" fmla="*/ 2930487 w 3062689"/>
                <a:gd name="connsiteY4" fmla="*/ 286438 h 1542361"/>
                <a:gd name="connsiteX5" fmla="*/ 3062689 w 3062689"/>
                <a:gd name="connsiteY5" fmla="*/ 0 h 1542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62689" h="1542361">
                  <a:moveTo>
                    <a:pt x="0" y="1542361"/>
                  </a:moveTo>
                  <a:cubicBezTo>
                    <a:pt x="223091" y="1234807"/>
                    <a:pt x="446183" y="927253"/>
                    <a:pt x="727113" y="837282"/>
                  </a:cubicBezTo>
                  <a:cubicBezTo>
                    <a:pt x="1008043" y="747311"/>
                    <a:pt x="1424849" y="1101687"/>
                    <a:pt x="1685581" y="1002535"/>
                  </a:cubicBezTo>
                  <a:cubicBezTo>
                    <a:pt x="1946313" y="903383"/>
                    <a:pt x="2084024" y="361720"/>
                    <a:pt x="2291508" y="242371"/>
                  </a:cubicBezTo>
                  <a:cubicBezTo>
                    <a:pt x="2498992" y="123022"/>
                    <a:pt x="2801957" y="326833"/>
                    <a:pt x="2930487" y="286438"/>
                  </a:cubicBezTo>
                  <a:cubicBezTo>
                    <a:pt x="3059017" y="246043"/>
                    <a:pt x="2959865" y="71610"/>
                    <a:pt x="3062689" y="0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任意多边形: 形状 8"/>
            <p:cNvSpPr/>
            <p:nvPr/>
          </p:nvSpPr>
          <p:spPr>
            <a:xfrm>
              <a:off x="9633098" y="5998814"/>
              <a:ext cx="2569263" cy="869819"/>
            </a:xfrm>
            <a:custGeom>
              <a:avLst/>
              <a:gdLst>
                <a:gd name="connsiteX0" fmla="*/ 0 w 2569263"/>
                <a:gd name="connsiteY0" fmla="*/ 869819 h 869819"/>
                <a:gd name="connsiteX1" fmla="*/ 988828 w 2569263"/>
                <a:gd name="connsiteY1" fmla="*/ 3265 h 869819"/>
                <a:gd name="connsiteX2" fmla="*/ 2046767 w 2569263"/>
                <a:gd name="connsiteY2" fmla="*/ 566791 h 869819"/>
                <a:gd name="connsiteX3" fmla="*/ 2472069 w 2569263"/>
                <a:gd name="connsiteY3" fmla="*/ 380721 h 869819"/>
                <a:gd name="connsiteX4" fmla="*/ 2557130 w 2569263"/>
                <a:gd name="connsiteY4" fmla="*/ 433884 h 869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69263" h="869819">
                  <a:moveTo>
                    <a:pt x="0" y="869819"/>
                  </a:moveTo>
                  <a:cubicBezTo>
                    <a:pt x="323850" y="461794"/>
                    <a:pt x="647700" y="53770"/>
                    <a:pt x="988828" y="3265"/>
                  </a:cubicBezTo>
                  <a:cubicBezTo>
                    <a:pt x="1329956" y="-47240"/>
                    <a:pt x="1799560" y="503882"/>
                    <a:pt x="2046767" y="566791"/>
                  </a:cubicBezTo>
                  <a:cubicBezTo>
                    <a:pt x="2293974" y="629700"/>
                    <a:pt x="2387009" y="402872"/>
                    <a:pt x="2472069" y="380721"/>
                  </a:cubicBezTo>
                  <a:cubicBezTo>
                    <a:pt x="2557129" y="358570"/>
                    <a:pt x="2589028" y="389582"/>
                    <a:pt x="2557130" y="433884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>
            <a:xfrm rot="21069624">
              <a:off x="9206262" y="6379432"/>
              <a:ext cx="2994678" cy="249958"/>
            </a:xfrm>
            <a:custGeom>
              <a:avLst/>
              <a:gdLst>
                <a:gd name="connsiteX0" fmla="*/ 0 w 3264196"/>
                <a:gd name="connsiteY0" fmla="*/ 249958 h 249958"/>
                <a:gd name="connsiteX1" fmla="*/ 1137684 w 3264196"/>
                <a:gd name="connsiteY1" fmla="*/ 93 h 249958"/>
                <a:gd name="connsiteX2" fmla="*/ 1967024 w 3264196"/>
                <a:gd name="connsiteY2" fmla="*/ 218061 h 249958"/>
                <a:gd name="connsiteX3" fmla="*/ 2450805 w 3264196"/>
                <a:gd name="connsiteY3" fmla="*/ 93 h 249958"/>
                <a:gd name="connsiteX4" fmla="*/ 2806996 w 3264196"/>
                <a:gd name="connsiteY4" fmla="*/ 202112 h 249958"/>
                <a:gd name="connsiteX5" fmla="*/ 3009014 w 3264196"/>
                <a:gd name="connsiteY5" fmla="*/ 164898 h 249958"/>
                <a:gd name="connsiteX6" fmla="*/ 3195084 w 3264196"/>
                <a:gd name="connsiteY6" fmla="*/ 175530 h 249958"/>
                <a:gd name="connsiteX7" fmla="*/ 3264196 w 3264196"/>
                <a:gd name="connsiteY7" fmla="*/ 154265 h 249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4196" h="249958">
                  <a:moveTo>
                    <a:pt x="0" y="249958"/>
                  </a:moveTo>
                  <a:cubicBezTo>
                    <a:pt x="404923" y="127683"/>
                    <a:pt x="809847" y="5409"/>
                    <a:pt x="1137684" y="93"/>
                  </a:cubicBezTo>
                  <a:cubicBezTo>
                    <a:pt x="1465521" y="-5223"/>
                    <a:pt x="1748171" y="218061"/>
                    <a:pt x="1967024" y="218061"/>
                  </a:cubicBezTo>
                  <a:cubicBezTo>
                    <a:pt x="2185877" y="218061"/>
                    <a:pt x="2310810" y="2751"/>
                    <a:pt x="2450805" y="93"/>
                  </a:cubicBezTo>
                  <a:cubicBezTo>
                    <a:pt x="2590800" y="-2565"/>
                    <a:pt x="2713961" y="174644"/>
                    <a:pt x="2806996" y="202112"/>
                  </a:cubicBezTo>
                  <a:cubicBezTo>
                    <a:pt x="2900031" y="229579"/>
                    <a:pt x="2944333" y="169328"/>
                    <a:pt x="3009014" y="164898"/>
                  </a:cubicBezTo>
                  <a:cubicBezTo>
                    <a:pt x="3073695" y="160468"/>
                    <a:pt x="3152554" y="177302"/>
                    <a:pt x="3195084" y="175530"/>
                  </a:cubicBezTo>
                  <a:cubicBezTo>
                    <a:pt x="3237614" y="173758"/>
                    <a:pt x="3239387" y="132114"/>
                    <a:pt x="3264196" y="154265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-1" y="-304754"/>
            <a:ext cx="5486757" cy="2359023"/>
            <a:chOff x="-1" y="-304754"/>
            <a:chExt cx="5486757" cy="2359023"/>
          </a:xfrm>
        </p:grpSpPr>
        <p:grpSp>
          <p:nvGrpSpPr>
            <p:cNvPr id="16" name="组合 15"/>
            <p:cNvGrpSpPr/>
            <p:nvPr/>
          </p:nvGrpSpPr>
          <p:grpSpPr>
            <a:xfrm>
              <a:off x="-1" y="-304754"/>
              <a:ext cx="5486757" cy="2359023"/>
              <a:chOff x="0" y="-361226"/>
              <a:chExt cx="6269405" cy="2640964"/>
            </a:xfrm>
          </p:grpSpPr>
          <p:sp>
            <p:nvSpPr>
              <p:cNvPr id="17" name="任意多边形: 形状 16"/>
              <p:cNvSpPr/>
              <p:nvPr/>
            </p:nvSpPr>
            <p:spPr>
              <a:xfrm rot="19250020" flipH="1">
                <a:off x="105490" y="-361226"/>
                <a:ext cx="6163915" cy="2526891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94C8A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/>
            </p:nvSpPr>
            <p:spPr>
              <a:xfrm>
                <a:off x="0" y="-23740"/>
                <a:ext cx="5761973" cy="2303478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B3D9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2" name="任意多边形: 形状 11"/>
            <p:cNvSpPr/>
            <p:nvPr/>
          </p:nvSpPr>
          <p:spPr>
            <a:xfrm>
              <a:off x="7951" y="15903"/>
              <a:ext cx="5406887" cy="1511192"/>
            </a:xfrm>
            <a:custGeom>
              <a:avLst/>
              <a:gdLst>
                <a:gd name="connsiteX0" fmla="*/ 0 w 5406887"/>
                <a:gd name="connsiteY0" fmla="*/ 1160890 h 1511192"/>
                <a:gd name="connsiteX1" fmla="*/ 485030 w 5406887"/>
                <a:gd name="connsiteY1" fmla="*/ 1510747 h 1511192"/>
                <a:gd name="connsiteX2" fmla="*/ 890546 w 5406887"/>
                <a:gd name="connsiteY2" fmla="*/ 1097280 h 1511192"/>
                <a:gd name="connsiteX3" fmla="*/ 1542553 w 5406887"/>
                <a:gd name="connsiteY3" fmla="*/ 1049572 h 1511192"/>
                <a:gd name="connsiteX4" fmla="*/ 2345635 w 5406887"/>
                <a:gd name="connsiteY4" fmla="*/ 731520 h 1511192"/>
                <a:gd name="connsiteX5" fmla="*/ 3283889 w 5406887"/>
                <a:gd name="connsiteY5" fmla="*/ 1152939 h 1511192"/>
                <a:gd name="connsiteX6" fmla="*/ 4094922 w 5406887"/>
                <a:gd name="connsiteY6" fmla="*/ 659958 h 1511192"/>
                <a:gd name="connsiteX7" fmla="*/ 4826442 w 5406887"/>
                <a:gd name="connsiteY7" fmla="*/ 564542 h 1511192"/>
                <a:gd name="connsiteX8" fmla="*/ 5406887 w 5406887"/>
                <a:gd name="connsiteY8" fmla="*/ 0 h 1511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06887" h="1511192">
                  <a:moveTo>
                    <a:pt x="0" y="1160890"/>
                  </a:moveTo>
                  <a:cubicBezTo>
                    <a:pt x="168303" y="1341119"/>
                    <a:pt x="336606" y="1521349"/>
                    <a:pt x="485030" y="1510747"/>
                  </a:cubicBezTo>
                  <a:cubicBezTo>
                    <a:pt x="633454" y="1500145"/>
                    <a:pt x="714292" y="1174142"/>
                    <a:pt x="890546" y="1097280"/>
                  </a:cubicBezTo>
                  <a:cubicBezTo>
                    <a:pt x="1066800" y="1020418"/>
                    <a:pt x="1300038" y="1110532"/>
                    <a:pt x="1542553" y="1049572"/>
                  </a:cubicBezTo>
                  <a:cubicBezTo>
                    <a:pt x="1785068" y="988612"/>
                    <a:pt x="2055412" y="714292"/>
                    <a:pt x="2345635" y="731520"/>
                  </a:cubicBezTo>
                  <a:cubicBezTo>
                    <a:pt x="2635858" y="748748"/>
                    <a:pt x="2992341" y="1164866"/>
                    <a:pt x="3283889" y="1152939"/>
                  </a:cubicBezTo>
                  <a:cubicBezTo>
                    <a:pt x="3575437" y="1141012"/>
                    <a:pt x="3837830" y="758024"/>
                    <a:pt x="4094922" y="659958"/>
                  </a:cubicBezTo>
                  <a:cubicBezTo>
                    <a:pt x="4352014" y="561892"/>
                    <a:pt x="4607781" y="674535"/>
                    <a:pt x="4826442" y="564542"/>
                  </a:cubicBezTo>
                  <a:cubicBezTo>
                    <a:pt x="5045103" y="454549"/>
                    <a:pt x="5294244" y="41082"/>
                    <a:pt x="5406887" y="0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-4593" y="4889014"/>
            <a:ext cx="2002292" cy="1968986"/>
            <a:chOff x="-10868" y="5152256"/>
            <a:chExt cx="1734597" cy="1705744"/>
          </a:xfrm>
        </p:grpSpPr>
        <p:sp>
          <p:nvSpPr>
            <p:cNvPr id="30" name="任意多边形: 形状 29"/>
            <p:cNvSpPr/>
            <p:nvPr/>
          </p:nvSpPr>
          <p:spPr>
            <a:xfrm>
              <a:off x="-6889" y="5152256"/>
              <a:ext cx="1730618" cy="170574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4599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>
            <a:xfrm>
              <a:off x="-6888" y="5399159"/>
              <a:ext cx="1477879" cy="1458841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94C8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: 形状 31"/>
            <p:cNvSpPr/>
            <p:nvPr/>
          </p:nvSpPr>
          <p:spPr>
            <a:xfrm>
              <a:off x="-10868" y="5632016"/>
              <a:ext cx="1117799" cy="122598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B3D9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435610" y="1153795"/>
            <a:ext cx="1043622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60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第三课时</a:t>
            </a:r>
            <a:endParaRPr lang="zh-CN" altLang="en-US" sz="6000">
              <a:solidFill>
                <a:srgbClr val="00B050"/>
              </a:solidFill>
              <a:latin typeface="华文行楷" panose="02010800040101010101" pitchFamily="2" charset="-122"/>
              <a:ea typeface="华文行楷" panose="02010800040101010101" pitchFamily="2" charset="-122"/>
              <a:cs typeface="华文行楷" panose="0201080004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6000">
                <a:solidFill>
                  <a:srgbClr val="00B050"/>
                </a:solidFill>
                <a:latin typeface="Comic Sans MS" panose="030F0702030302020204" charset="0"/>
                <a:ea typeface="华文行楷" panose="02010800040101010101" pitchFamily="2" charset="-122"/>
                <a:cs typeface="Comic Sans MS" panose="030F0702030302020204" charset="0"/>
              </a:rPr>
              <a:t>Grammar Focus 3a-3d.</a:t>
            </a:r>
            <a:endParaRPr lang="en-US" altLang="zh-CN" sz="6000">
              <a:solidFill>
                <a:srgbClr val="00B050"/>
              </a:solidFill>
              <a:latin typeface="Comic Sans MS" panose="030F0702030302020204" charset="0"/>
              <a:ea typeface="华文行楷" panose="02010800040101010101" pitchFamily="2" charset="-122"/>
              <a:cs typeface="Comic Sans MS" panose="030F07020303020202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093595" y="4366260"/>
            <a:ext cx="740410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00B05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课时小项目：</a:t>
            </a:r>
            <a:r>
              <a:rPr lang="en-US" altLang="zh-CN" sz="3200">
                <a:solidFill>
                  <a:srgbClr val="00B05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Write about my classroom.</a:t>
            </a:r>
            <a:endParaRPr lang="en-US" altLang="zh-CN" sz="3200">
              <a:solidFill>
                <a:srgbClr val="00B050"/>
              </a:solidFill>
              <a:latin typeface="Times New Roman" panose="02020603050405020304" pitchFamily="18" charset="0"/>
              <a:ea typeface="华文行楷" panose="0201080004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3200">
                <a:solidFill>
                  <a:srgbClr val="00B05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                 </a:t>
            </a:r>
            <a:r>
              <a:rPr lang="zh-CN" altLang="en-US" sz="3200">
                <a:solidFill>
                  <a:srgbClr val="00B05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（教室的英文简介加配图）</a:t>
            </a:r>
            <a:endParaRPr lang="zh-CN" altLang="en-US" sz="3200">
              <a:solidFill>
                <a:srgbClr val="00B050"/>
              </a:solidFill>
              <a:latin typeface="Times New Roman" panose="02020603050405020304" pitchFamily="18" charset="0"/>
              <a:ea typeface="华文行楷" panose="0201080004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4593" y="5383530"/>
            <a:ext cx="1499410" cy="1474469"/>
            <a:chOff x="-10868" y="5152256"/>
            <a:chExt cx="1734597" cy="1705744"/>
          </a:xfrm>
        </p:grpSpPr>
        <p:sp>
          <p:nvSpPr>
            <p:cNvPr id="10" name="任意多边形: 形状 9"/>
            <p:cNvSpPr/>
            <p:nvPr/>
          </p:nvSpPr>
          <p:spPr>
            <a:xfrm>
              <a:off x="-6889" y="5152256"/>
              <a:ext cx="1730618" cy="170574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4599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-6888" y="5399159"/>
              <a:ext cx="1477879" cy="1458841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94C8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>
            <a:xfrm>
              <a:off x="-10868" y="5632016"/>
              <a:ext cx="1117799" cy="122598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B3D9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flipH="1">
            <a:off x="9880396" y="-127321"/>
            <a:ext cx="2311604" cy="1002801"/>
            <a:chOff x="-1" y="-304754"/>
            <a:chExt cx="5486757" cy="2359023"/>
          </a:xfrm>
        </p:grpSpPr>
        <p:grpSp>
          <p:nvGrpSpPr>
            <p:cNvPr id="14" name="组合 13"/>
            <p:cNvGrpSpPr/>
            <p:nvPr/>
          </p:nvGrpSpPr>
          <p:grpSpPr>
            <a:xfrm>
              <a:off x="-1" y="-304754"/>
              <a:ext cx="5486757" cy="2359023"/>
              <a:chOff x="0" y="-361226"/>
              <a:chExt cx="6269405" cy="2640964"/>
            </a:xfrm>
          </p:grpSpPr>
          <p:sp>
            <p:nvSpPr>
              <p:cNvPr id="16" name="任意多边形: 形状 15"/>
              <p:cNvSpPr/>
              <p:nvPr/>
            </p:nvSpPr>
            <p:spPr>
              <a:xfrm rot="19250020" flipH="1">
                <a:off x="105490" y="-361226"/>
                <a:ext cx="6163915" cy="2526891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94C8A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任意多边形: 形状 16"/>
              <p:cNvSpPr/>
              <p:nvPr/>
            </p:nvSpPr>
            <p:spPr>
              <a:xfrm>
                <a:off x="0" y="-23740"/>
                <a:ext cx="5761973" cy="2303478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B3D9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任意多边形: 形状 14"/>
            <p:cNvSpPr/>
            <p:nvPr/>
          </p:nvSpPr>
          <p:spPr>
            <a:xfrm>
              <a:off x="7951" y="15903"/>
              <a:ext cx="5406887" cy="1511192"/>
            </a:xfrm>
            <a:custGeom>
              <a:avLst/>
              <a:gdLst>
                <a:gd name="connsiteX0" fmla="*/ 0 w 5406887"/>
                <a:gd name="connsiteY0" fmla="*/ 1160890 h 1511192"/>
                <a:gd name="connsiteX1" fmla="*/ 485030 w 5406887"/>
                <a:gd name="connsiteY1" fmla="*/ 1510747 h 1511192"/>
                <a:gd name="connsiteX2" fmla="*/ 890546 w 5406887"/>
                <a:gd name="connsiteY2" fmla="*/ 1097280 h 1511192"/>
                <a:gd name="connsiteX3" fmla="*/ 1542553 w 5406887"/>
                <a:gd name="connsiteY3" fmla="*/ 1049572 h 1511192"/>
                <a:gd name="connsiteX4" fmla="*/ 2345635 w 5406887"/>
                <a:gd name="connsiteY4" fmla="*/ 731520 h 1511192"/>
                <a:gd name="connsiteX5" fmla="*/ 3283889 w 5406887"/>
                <a:gd name="connsiteY5" fmla="*/ 1152939 h 1511192"/>
                <a:gd name="connsiteX6" fmla="*/ 4094922 w 5406887"/>
                <a:gd name="connsiteY6" fmla="*/ 659958 h 1511192"/>
                <a:gd name="connsiteX7" fmla="*/ 4826442 w 5406887"/>
                <a:gd name="connsiteY7" fmla="*/ 564542 h 1511192"/>
                <a:gd name="connsiteX8" fmla="*/ 5406887 w 5406887"/>
                <a:gd name="connsiteY8" fmla="*/ 0 h 1511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06887" h="1511192">
                  <a:moveTo>
                    <a:pt x="0" y="1160890"/>
                  </a:moveTo>
                  <a:cubicBezTo>
                    <a:pt x="168303" y="1341119"/>
                    <a:pt x="336606" y="1521349"/>
                    <a:pt x="485030" y="1510747"/>
                  </a:cubicBezTo>
                  <a:cubicBezTo>
                    <a:pt x="633454" y="1500145"/>
                    <a:pt x="714292" y="1174142"/>
                    <a:pt x="890546" y="1097280"/>
                  </a:cubicBezTo>
                  <a:cubicBezTo>
                    <a:pt x="1066800" y="1020418"/>
                    <a:pt x="1300038" y="1110532"/>
                    <a:pt x="1542553" y="1049572"/>
                  </a:cubicBezTo>
                  <a:cubicBezTo>
                    <a:pt x="1785068" y="988612"/>
                    <a:pt x="2055412" y="714292"/>
                    <a:pt x="2345635" y="731520"/>
                  </a:cubicBezTo>
                  <a:cubicBezTo>
                    <a:pt x="2635858" y="748748"/>
                    <a:pt x="2992341" y="1164866"/>
                    <a:pt x="3283889" y="1152939"/>
                  </a:cubicBezTo>
                  <a:cubicBezTo>
                    <a:pt x="3575437" y="1141012"/>
                    <a:pt x="3837830" y="758024"/>
                    <a:pt x="4094922" y="659958"/>
                  </a:cubicBezTo>
                  <a:cubicBezTo>
                    <a:pt x="4352014" y="561892"/>
                    <a:pt x="4607781" y="674535"/>
                    <a:pt x="4826442" y="564542"/>
                  </a:cubicBezTo>
                  <a:cubicBezTo>
                    <a:pt x="5045103" y="454549"/>
                    <a:pt x="5294244" y="41082"/>
                    <a:pt x="5406887" y="0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678815" y="173990"/>
            <a:ext cx="11106150" cy="1641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>
                <a:latin typeface="Comic Sans MS" panose="030F0702030302020204" charset="0"/>
                <a:cs typeface="Comic Sans MS" panose="030F0702030302020204" charset="0"/>
              </a:rPr>
              <a:t>Question:</a:t>
            </a:r>
            <a:endParaRPr lang="en-US" altLang="zh-CN" sz="2800">
              <a:latin typeface="Comic Sans MS" panose="030F0702030302020204" charset="0"/>
              <a:cs typeface="Comic Sans MS" panose="030F070203030202020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>
                <a:latin typeface="Comic Sans MS" panose="030F0702030302020204" charset="0"/>
                <a:cs typeface="Comic Sans MS" panose="030F0702030302020204" charset="0"/>
              </a:rPr>
              <a:t>How to write an introduction to help Sadia know more about my classsroom?</a:t>
            </a:r>
            <a:endParaRPr lang="en-US" altLang="zh-CN" sz="2800"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4745" y="1815465"/>
            <a:ext cx="5141595" cy="328549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6340" y="1815465"/>
            <a:ext cx="4885690" cy="32861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962785" y="5100955"/>
            <a:ext cx="841629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sz="14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●</a:t>
            </a:r>
            <a:r>
              <a:rPr lang="zh-CN" altLang="en-US" sz="28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引导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学生在熟悉的语境中，以游戏的形式，积极主动</a:t>
            </a:r>
            <a:r>
              <a:rPr lang="zh-CN" altLang="en-US" sz="28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运用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目标句型，</a:t>
            </a:r>
            <a:r>
              <a:rPr lang="zh-CN" altLang="en-US" sz="28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吸引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学生兴趣；</a:t>
            </a:r>
            <a:endParaRPr lang="zh-CN" altLang="en-US" sz="2800">
              <a:solidFill>
                <a:srgbClr val="00B050"/>
              </a:solidFill>
              <a:latin typeface="华文行楷" panose="02010800040101010101" pitchFamily="2" charset="-122"/>
              <a:ea typeface="华文行楷" panose="02010800040101010101" pitchFamily="2" charset="-122"/>
              <a:cs typeface="华文行楷" panose="02010800040101010101" pitchFamily="2" charset="-122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4593" y="5383530"/>
            <a:ext cx="1499410" cy="1474469"/>
            <a:chOff x="-10868" y="5152256"/>
            <a:chExt cx="1734597" cy="1705744"/>
          </a:xfrm>
        </p:grpSpPr>
        <p:sp>
          <p:nvSpPr>
            <p:cNvPr id="10" name="任意多边形: 形状 9"/>
            <p:cNvSpPr/>
            <p:nvPr/>
          </p:nvSpPr>
          <p:spPr>
            <a:xfrm>
              <a:off x="-6889" y="5152256"/>
              <a:ext cx="1730618" cy="170574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4599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-6888" y="5399159"/>
              <a:ext cx="1477879" cy="1458841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94C8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>
            <a:xfrm>
              <a:off x="-10868" y="5632016"/>
              <a:ext cx="1117799" cy="122598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B3D9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flipH="1">
            <a:off x="9880396" y="-127321"/>
            <a:ext cx="2311604" cy="1002801"/>
            <a:chOff x="-1" y="-304754"/>
            <a:chExt cx="5486757" cy="2359023"/>
          </a:xfrm>
        </p:grpSpPr>
        <p:grpSp>
          <p:nvGrpSpPr>
            <p:cNvPr id="14" name="组合 13"/>
            <p:cNvGrpSpPr/>
            <p:nvPr/>
          </p:nvGrpSpPr>
          <p:grpSpPr>
            <a:xfrm>
              <a:off x="-1" y="-304754"/>
              <a:ext cx="5486757" cy="2359023"/>
              <a:chOff x="0" y="-361226"/>
              <a:chExt cx="6269405" cy="2640964"/>
            </a:xfrm>
          </p:grpSpPr>
          <p:sp>
            <p:nvSpPr>
              <p:cNvPr id="16" name="任意多边形: 形状 15"/>
              <p:cNvSpPr/>
              <p:nvPr/>
            </p:nvSpPr>
            <p:spPr>
              <a:xfrm rot="19250020" flipH="1">
                <a:off x="105490" y="-361226"/>
                <a:ext cx="6163915" cy="2526891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94C8A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任意多边形: 形状 16"/>
              <p:cNvSpPr/>
              <p:nvPr/>
            </p:nvSpPr>
            <p:spPr>
              <a:xfrm>
                <a:off x="0" y="-23740"/>
                <a:ext cx="5761973" cy="2303478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B3D9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任意多边形: 形状 14"/>
            <p:cNvSpPr/>
            <p:nvPr/>
          </p:nvSpPr>
          <p:spPr>
            <a:xfrm>
              <a:off x="7951" y="15903"/>
              <a:ext cx="5406887" cy="1511192"/>
            </a:xfrm>
            <a:custGeom>
              <a:avLst/>
              <a:gdLst>
                <a:gd name="connsiteX0" fmla="*/ 0 w 5406887"/>
                <a:gd name="connsiteY0" fmla="*/ 1160890 h 1511192"/>
                <a:gd name="connsiteX1" fmla="*/ 485030 w 5406887"/>
                <a:gd name="connsiteY1" fmla="*/ 1510747 h 1511192"/>
                <a:gd name="connsiteX2" fmla="*/ 890546 w 5406887"/>
                <a:gd name="connsiteY2" fmla="*/ 1097280 h 1511192"/>
                <a:gd name="connsiteX3" fmla="*/ 1542553 w 5406887"/>
                <a:gd name="connsiteY3" fmla="*/ 1049572 h 1511192"/>
                <a:gd name="connsiteX4" fmla="*/ 2345635 w 5406887"/>
                <a:gd name="connsiteY4" fmla="*/ 731520 h 1511192"/>
                <a:gd name="connsiteX5" fmla="*/ 3283889 w 5406887"/>
                <a:gd name="connsiteY5" fmla="*/ 1152939 h 1511192"/>
                <a:gd name="connsiteX6" fmla="*/ 4094922 w 5406887"/>
                <a:gd name="connsiteY6" fmla="*/ 659958 h 1511192"/>
                <a:gd name="connsiteX7" fmla="*/ 4826442 w 5406887"/>
                <a:gd name="connsiteY7" fmla="*/ 564542 h 1511192"/>
                <a:gd name="connsiteX8" fmla="*/ 5406887 w 5406887"/>
                <a:gd name="connsiteY8" fmla="*/ 0 h 1511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06887" h="1511192">
                  <a:moveTo>
                    <a:pt x="0" y="1160890"/>
                  </a:moveTo>
                  <a:cubicBezTo>
                    <a:pt x="168303" y="1341119"/>
                    <a:pt x="336606" y="1521349"/>
                    <a:pt x="485030" y="1510747"/>
                  </a:cubicBezTo>
                  <a:cubicBezTo>
                    <a:pt x="633454" y="1500145"/>
                    <a:pt x="714292" y="1174142"/>
                    <a:pt x="890546" y="1097280"/>
                  </a:cubicBezTo>
                  <a:cubicBezTo>
                    <a:pt x="1066800" y="1020418"/>
                    <a:pt x="1300038" y="1110532"/>
                    <a:pt x="1542553" y="1049572"/>
                  </a:cubicBezTo>
                  <a:cubicBezTo>
                    <a:pt x="1785068" y="988612"/>
                    <a:pt x="2055412" y="714292"/>
                    <a:pt x="2345635" y="731520"/>
                  </a:cubicBezTo>
                  <a:cubicBezTo>
                    <a:pt x="2635858" y="748748"/>
                    <a:pt x="2992341" y="1164866"/>
                    <a:pt x="3283889" y="1152939"/>
                  </a:cubicBezTo>
                  <a:cubicBezTo>
                    <a:pt x="3575437" y="1141012"/>
                    <a:pt x="3837830" y="758024"/>
                    <a:pt x="4094922" y="659958"/>
                  </a:cubicBezTo>
                  <a:cubicBezTo>
                    <a:pt x="4352014" y="561892"/>
                    <a:pt x="4607781" y="674535"/>
                    <a:pt x="4826442" y="564542"/>
                  </a:cubicBezTo>
                  <a:cubicBezTo>
                    <a:pt x="5045103" y="454549"/>
                    <a:pt x="5294244" y="41082"/>
                    <a:pt x="5406887" y="0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5935" y="1518285"/>
            <a:ext cx="6714490" cy="38652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785100" y="2000250"/>
            <a:ext cx="321246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华文行楷" panose="02010800040101010101" pitchFamily="2" charset="-122"/>
              </a:rPr>
              <a:t>●</a:t>
            </a:r>
            <a:r>
              <a:rPr lang="zh-CN" altLang="en-US" sz="28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分析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围绕</a:t>
            </a:r>
            <a:r>
              <a:rPr lang="en-US" altLang="zh-CN" sz="2800">
                <a:solidFill>
                  <a:srgbClr val="00B05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Peter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和我们的教室的提问和回答，在比较中</a:t>
            </a:r>
            <a:r>
              <a:rPr lang="zh-CN" altLang="en-US" sz="28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发现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语法规则。</a:t>
            </a:r>
            <a:endParaRPr lang="zh-CN" altLang="en-US" sz="2800">
              <a:solidFill>
                <a:srgbClr val="00B050"/>
              </a:solidFill>
              <a:latin typeface="华文行楷" panose="02010800040101010101" pitchFamily="2" charset="-122"/>
              <a:ea typeface="华文行楷" panose="02010800040101010101" pitchFamily="2" charset="-122"/>
              <a:cs typeface="华文行楷" panose="0201080004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08025" y="651510"/>
            <a:ext cx="59721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Comic Sans MS" panose="030F0702030302020204" charset="0"/>
                <a:cs typeface="Comic Sans MS" panose="030F0702030302020204" charset="0"/>
              </a:rPr>
              <a:t>How to know about a classroom?</a:t>
            </a:r>
            <a:endParaRPr lang="en-US" altLang="zh-CN" sz="2800">
              <a:latin typeface="Comic Sans MS" panose="030F0702030302020204" charset="0"/>
              <a:cs typeface="Comic Sans MS" panose="030F070203030202020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4593" y="5383530"/>
            <a:ext cx="1499410" cy="1474469"/>
            <a:chOff x="-10868" y="5152256"/>
            <a:chExt cx="1734597" cy="1705744"/>
          </a:xfrm>
        </p:grpSpPr>
        <p:sp>
          <p:nvSpPr>
            <p:cNvPr id="10" name="任意多边形: 形状 9"/>
            <p:cNvSpPr/>
            <p:nvPr/>
          </p:nvSpPr>
          <p:spPr>
            <a:xfrm>
              <a:off x="-6889" y="5152256"/>
              <a:ext cx="1730618" cy="170574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4599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-6888" y="5399159"/>
              <a:ext cx="1477879" cy="1458841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94C8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>
            <a:xfrm>
              <a:off x="-10868" y="5632016"/>
              <a:ext cx="1117799" cy="122598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B3D9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flipH="1">
            <a:off x="9880396" y="-127321"/>
            <a:ext cx="2311604" cy="1002801"/>
            <a:chOff x="-1" y="-304754"/>
            <a:chExt cx="5486757" cy="2359023"/>
          </a:xfrm>
        </p:grpSpPr>
        <p:grpSp>
          <p:nvGrpSpPr>
            <p:cNvPr id="14" name="组合 13"/>
            <p:cNvGrpSpPr/>
            <p:nvPr/>
          </p:nvGrpSpPr>
          <p:grpSpPr>
            <a:xfrm>
              <a:off x="-1" y="-304754"/>
              <a:ext cx="5486757" cy="2359023"/>
              <a:chOff x="0" y="-361226"/>
              <a:chExt cx="6269405" cy="2640964"/>
            </a:xfrm>
          </p:grpSpPr>
          <p:sp>
            <p:nvSpPr>
              <p:cNvPr id="16" name="任意多边形: 形状 15"/>
              <p:cNvSpPr/>
              <p:nvPr/>
            </p:nvSpPr>
            <p:spPr>
              <a:xfrm rot="19250020" flipH="1">
                <a:off x="105490" y="-361226"/>
                <a:ext cx="6163915" cy="2526891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94C8A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任意多边形: 形状 16"/>
              <p:cNvSpPr/>
              <p:nvPr/>
            </p:nvSpPr>
            <p:spPr>
              <a:xfrm>
                <a:off x="0" y="-23740"/>
                <a:ext cx="5761973" cy="2303478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B3D9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任意多边形: 形状 14"/>
            <p:cNvSpPr/>
            <p:nvPr/>
          </p:nvSpPr>
          <p:spPr>
            <a:xfrm>
              <a:off x="7951" y="15903"/>
              <a:ext cx="5406887" cy="1511192"/>
            </a:xfrm>
            <a:custGeom>
              <a:avLst/>
              <a:gdLst>
                <a:gd name="connsiteX0" fmla="*/ 0 w 5406887"/>
                <a:gd name="connsiteY0" fmla="*/ 1160890 h 1511192"/>
                <a:gd name="connsiteX1" fmla="*/ 485030 w 5406887"/>
                <a:gd name="connsiteY1" fmla="*/ 1510747 h 1511192"/>
                <a:gd name="connsiteX2" fmla="*/ 890546 w 5406887"/>
                <a:gd name="connsiteY2" fmla="*/ 1097280 h 1511192"/>
                <a:gd name="connsiteX3" fmla="*/ 1542553 w 5406887"/>
                <a:gd name="connsiteY3" fmla="*/ 1049572 h 1511192"/>
                <a:gd name="connsiteX4" fmla="*/ 2345635 w 5406887"/>
                <a:gd name="connsiteY4" fmla="*/ 731520 h 1511192"/>
                <a:gd name="connsiteX5" fmla="*/ 3283889 w 5406887"/>
                <a:gd name="connsiteY5" fmla="*/ 1152939 h 1511192"/>
                <a:gd name="connsiteX6" fmla="*/ 4094922 w 5406887"/>
                <a:gd name="connsiteY6" fmla="*/ 659958 h 1511192"/>
                <a:gd name="connsiteX7" fmla="*/ 4826442 w 5406887"/>
                <a:gd name="connsiteY7" fmla="*/ 564542 h 1511192"/>
                <a:gd name="connsiteX8" fmla="*/ 5406887 w 5406887"/>
                <a:gd name="connsiteY8" fmla="*/ 0 h 1511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06887" h="1511192">
                  <a:moveTo>
                    <a:pt x="0" y="1160890"/>
                  </a:moveTo>
                  <a:cubicBezTo>
                    <a:pt x="168303" y="1341119"/>
                    <a:pt x="336606" y="1521349"/>
                    <a:pt x="485030" y="1510747"/>
                  </a:cubicBezTo>
                  <a:cubicBezTo>
                    <a:pt x="633454" y="1500145"/>
                    <a:pt x="714292" y="1174142"/>
                    <a:pt x="890546" y="1097280"/>
                  </a:cubicBezTo>
                  <a:cubicBezTo>
                    <a:pt x="1066800" y="1020418"/>
                    <a:pt x="1300038" y="1110532"/>
                    <a:pt x="1542553" y="1049572"/>
                  </a:cubicBezTo>
                  <a:cubicBezTo>
                    <a:pt x="1785068" y="988612"/>
                    <a:pt x="2055412" y="714292"/>
                    <a:pt x="2345635" y="731520"/>
                  </a:cubicBezTo>
                  <a:cubicBezTo>
                    <a:pt x="2635858" y="748748"/>
                    <a:pt x="2992341" y="1164866"/>
                    <a:pt x="3283889" y="1152939"/>
                  </a:cubicBezTo>
                  <a:cubicBezTo>
                    <a:pt x="3575437" y="1141012"/>
                    <a:pt x="3837830" y="758024"/>
                    <a:pt x="4094922" y="659958"/>
                  </a:cubicBezTo>
                  <a:cubicBezTo>
                    <a:pt x="4352014" y="561892"/>
                    <a:pt x="4607781" y="674535"/>
                    <a:pt x="4826442" y="564542"/>
                  </a:cubicBezTo>
                  <a:cubicBezTo>
                    <a:pt x="5045103" y="454549"/>
                    <a:pt x="5294244" y="41082"/>
                    <a:pt x="5406887" y="0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5595" y="1294765"/>
            <a:ext cx="7512050" cy="438975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275955" y="2091055"/>
            <a:ext cx="321246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华文行楷" panose="02010800040101010101" pitchFamily="2" charset="-122"/>
              </a:rPr>
              <a:t>●</a:t>
            </a:r>
            <a:r>
              <a:rPr lang="zh-CN" altLang="en-US" sz="28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分析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围绕</a:t>
            </a:r>
            <a:r>
              <a:rPr lang="en-US" altLang="zh-CN" sz="2800">
                <a:solidFill>
                  <a:srgbClr val="00B05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Peter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和我们的教室的介绍，在比较中</a:t>
            </a:r>
            <a:r>
              <a:rPr lang="zh-CN" altLang="en-US" sz="28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发现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语法规则。</a:t>
            </a:r>
            <a:endParaRPr lang="zh-CN" altLang="en-US" sz="2800">
              <a:solidFill>
                <a:srgbClr val="00B050"/>
              </a:solidFill>
              <a:latin typeface="华文行楷" panose="02010800040101010101" pitchFamily="2" charset="-122"/>
              <a:ea typeface="华文行楷" panose="02010800040101010101" pitchFamily="2" charset="-122"/>
              <a:cs typeface="华文行楷" panose="0201080004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08025" y="651510"/>
            <a:ext cx="59721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Comic Sans MS" panose="030F0702030302020204" charset="0"/>
                <a:cs typeface="Comic Sans MS" panose="030F0702030302020204" charset="0"/>
              </a:rPr>
              <a:t>How to know about a classroom?</a:t>
            </a:r>
            <a:endParaRPr lang="en-US" altLang="zh-CN" sz="2800">
              <a:latin typeface="Comic Sans MS" panose="030F0702030302020204" charset="0"/>
              <a:cs typeface="Comic Sans MS" panose="030F070203030202020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4593" y="5383530"/>
            <a:ext cx="1499410" cy="1474469"/>
            <a:chOff x="-10868" y="5152256"/>
            <a:chExt cx="1734597" cy="1705744"/>
          </a:xfrm>
        </p:grpSpPr>
        <p:sp>
          <p:nvSpPr>
            <p:cNvPr id="10" name="任意多边形: 形状 9"/>
            <p:cNvSpPr/>
            <p:nvPr/>
          </p:nvSpPr>
          <p:spPr>
            <a:xfrm>
              <a:off x="-6889" y="5152256"/>
              <a:ext cx="1730618" cy="170574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4599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-6888" y="5399159"/>
              <a:ext cx="1477879" cy="1458841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94C8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>
            <a:xfrm>
              <a:off x="-10868" y="5632016"/>
              <a:ext cx="1117799" cy="122598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B3D9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flipH="1">
            <a:off x="9880396" y="-127321"/>
            <a:ext cx="2311604" cy="1002801"/>
            <a:chOff x="-1" y="-304754"/>
            <a:chExt cx="5486757" cy="2359023"/>
          </a:xfrm>
        </p:grpSpPr>
        <p:grpSp>
          <p:nvGrpSpPr>
            <p:cNvPr id="14" name="组合 13"/>
            <p:cNvGrpSpPr/>
            <p:nvPr/>
          </p:nvGrpSpPr>
          <p:grpSpPr>
            <a:xfrm>
              <a:off x="-1" y="-304754"/>
              <a:ext cx="5486757" cy="2359023"/>
              <a:chOff x="0" y="-361226"/>
              <a:chExt cx="6269405" cy="2640964"/>
            </a:xfrm>
          </p:grpSpPr>
          <p:sp>
            <p:nvSpPr>
              <p:cNvPr id="16" name="任意多边形: 形状 15"/>
              <p:cNvSpPr/>
              <p:nvPr/>
            </p:nvSpPr>
            <p:spPr>
              <a:xfrm rot="19250020" flipH="1">
                <a:off x="105490" y="-361226"/>
                <a:ext cx="6163915" cy="2526891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94C8A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任意多边形: 形状 16"/>
              <p:cNvSpPr/>
              <p:nvPr/>
            </p:nvSpPr>
            <p:spPr>
              <a:xfrm>
                <a:off x="0" y="-23740"/>
                <a:ext cx="5761973" cy="2303478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B3D9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任意多边形: 形状 14"/>
            <p:cNvSpPr/>
            <p:nvPr/>
          </p:nvSpPr>
          <p:spPr>
            <a:xfrm>
              <a:off x="7951" y="15903"/>
              <a:ext cx="5406887" cy="1511192"/>
            </a:xfrm>
            <a:custGeom>
              <a:avLst/>
              <a:gdLst>
                <a:gd name="connsiteX0" fmla="*/ 0 w 5406887"/>
                <a:gd name="connsiteY0" fmla="*/ 1160890 h 1511192"/>
                <a:gd name="connsiteX1" fmla="*/ 485030 w 5406887"/>
                <a:gd name="connsiteY1" fmla="*/ 1510747 h 1511192"/>
                <a:gd name="connsiteX2" fmla="*/ 890546 w 5406887"/>
                <a:gd name="connsiteY2" fmla="*/ 1097280 h 1511192"/>
                <a:gd name="connsiteX3" fmla="*/ 1542553 w 5406887"/>
                <a:gd name="connsiteY3" fmla="*/ 1049572 h 1511192"/>
                <a:gd name="connsiteX4" fmla="*/ 2345635 w 5406887"/>
                <a:gd name="connsiteY4" fmla="*/ 731520 h 1511192"/>
                <a:gd name="connsiteX5" fmla="*/ 3283889 w 5406887"/>
                <a:gd name="connsiteY5" fmla="*/ 1152939 h 1511192"/>
                <a:gd name="connsiteX6" fmla="*/ 4094922 w 5406887"/>
                <a:gd name="connsiteY6" fmla="*/ 659958 h 1511192"/>
                <a:gd name="connsiteX7" fmla="*/ 4826442 w 5406887"/>
                <a:gd name="connsiteY7" fmla="*/ 564542 h 1511192"/>
                <a:gd name="connsiteX8" fmla="*/ 5406887 w 5406887"/>
                <a:gd name="connsiteY8" fmla="*/ 0 h 1511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06887" h="1511192">
                  <a:moveTo>
                    <a:pt x="0" y="1160890"/>
                  </a:moveTo>
                  <a:cubicBezTo>
                    <a:pt x="168303" y="1341119"/>
                    <a:pt x="336606" y="1521349"/>
                    <a:pt x="485030" y="1510747"/>
                  </a:cubicBezTo>
                  <a:cubicBezTo>
                    <a:pt x="633454" y="1500145"/>
                    <a:pt x="714292" y="1174142"/>
                    <a:pt x="890546" y="1097280"/>
                  </a:cubicBezTo>
                  <a:cubicBezTo>
                    <a:pt x="1066800" y="1020418"/>
                    <a:pt x="1300038" y="1110532"/>
                    <a:pt x="1542553" y="1049572"/>
                  </a:cubicBezTo>
                  <a:cubicBezTo>
                    <a:pt x="1785068" y="988612"/>
                    <a:pt x="2055412" y="714292"/>
                    <a:pt x="2345635" y="731520"/>
                  </a:cubicBezTo>
                  <a:cubicBezTo>
                    <a:pt x="2635858" y="748748"/>
                    <a:pt x="2992341" y="1164866"/>
                    <a:pt x="3283889" y="1152939"/>
                  </a:cubicBezTo>
                  <a:cubicBezTo>
                    <a:pt x="3575437" y="1141012"/>
                    <a:pt x="3837830" y="758024"/>
                    <a:pt x="4094922" y="659958"/>
                  </a:cubicBezTo>
                  <a:cubicBezTo>
                    <a:pt x="4352014" y="561892"/>
                    <a:pt x="4607781" y="674535"/>
                    <a:pt x="4826442" y="564542"/>
                  </a:cubicBezTo>
                  <a:cubicBezTo>
                    <a:pt x="5045103" y="454549"/>
                    <a:pt x="5294244" y="41082"/>
                    <a:pt x="5406887" y="0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7250" y="1316355"/>
            <a:ext cx="6764655" cy="422529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056880" y="2536825"/>
            <a:ext cx="321246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华文行楷" panose="02010800040101010101" pitchFamily="2" charset="-122"/>
              </a:rPr>
              <a:t>●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通过练习，帮助学生</a:t>
            </a:r>
            <a:r>
              <a:rPr lang="zh-CN" altLang="en-US" sz="28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巩固和掌握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语法知识。</a:t>
            </a:r>
            <a:endParaRPr lang="zh-CN" altLang="en-US" sz="2800">
              <a:solidFill>
                <a:srgbClr val="00B050"/>
              </a:solidFill>
              <a:latin typeface="华文行楷" panose="02010800040101010101" pitchFamily="2" charset="-122"/>
              <a:ea typeface="华文行楷" panose="02010800040101010101" pitchFamily="2" charset="-122"/>
              <a:cs typeface="华文行楷" panose="0201080004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08025" y="651510"/>
            <a:ext cx="59721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Comic Sans MS" panose="030F0702030302020204" charset="0"/>
                <a:cs typeface="Comic Sans MS" panose="030F0702030302020204" charset="0"/>
              </a:rPr>
              <a:t>How to know about a classroom?</a:t>
            </a:r>
            <a:endParaRPr lang="en-US" altLang="zh-CN" sz="2800">
              <a:latin typeface="Comic Sans MS" panose="030F0702030302020204" charset="0"/>
              <a:cs typeface="Comic Sans MS" panose="030F070203030202020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4593" y="5383530"/>
            <a:ext cx="1499410" cy="1474469"/>
            <a:chOff x="-10868" y="5152256"/>
            <a:chExt cx="1734597" cy="1705744"/>
          </a:xfrm>
        </p:grpSpPr>
        <p:sp>
          <p:nvSpPr>
            <p:cNvPr id="10" name="任意多边形: 形状 9"/>
            <p:cNvSpPr/>
            <p:nvPr/>
          </p:nvSpPr>
          <p:spPr>
            <a:xfrm>
              <a:off x="-6889" y="5152256"/>
              <a:ext cx="1730618" cy="170574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4599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-6888" y="5399159"/>
              <a:ext cx="1477879" cy="1458841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94C8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>
            <a:xfrm>
              <a:off x="-10868" y="5632016"/>
              <a:ext cx="1117799" cy="122598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B3D9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flipH="1">
            <a:off x="9880396" y="-127321"/>
            <a:ext cx="2311604" cy="1002801"/>
            <a:chOff x="-1" y="-304754"/>
            <a:chExt cx="5486757" cy="2359023"/>
          </a:xfrm>
        </p:grpSpPr>
        <p:grpSp>
          <p:nvGrpSpPr>
            <p:cNvPr id="14" name="组合 13"/>
            <p:cNvGrpSpPr/>
            <p:nvPr/>
          </p:nvGrpSpPr>
          <p:grpSpPr>
            <a:xfrm>
              <a:off x="-1" y="-304754"/>
              <a:ext cx="5486757" cy="2359023"/>
              <a:chOff x="0" y="-361226"/>
              <a:chExt cx="6269405" cy="2640964"/>
            </a:xfrm>
          </p:grpSpPr>
          <p:sp>
            <p:nvSpPr>
              <p:cNvPr id="16" name="任意多边形: 形状 15"/>
              <p:cNvSpPr/>
              <p:nvPr/>
            </p:nvSpPr>
            <p:spPr>
              <a:xfrm rot="19250020" flipH="1">
                <a:off x="105490" y="-361226"/>
                <a:ext cx="6163915" cy="2526891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94C8A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任意多边形: 形状 16"/>
              <p:cNvSpPr/>
              <p:nvPr/>
            </p:nvSpPr>
            <p:spPr>
              <a:xfrm>
                <a:off x="0" y="-23740"/>
                <a:ext cx="5761973" cy="2303478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B3D9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任意多边形: 形状 14"/>
            <p:cNvSpPr/>
            <p:nvPr/>
          </p:nvSpPr>
          <p:spPr>
            <a:xfrm>
              <a:off x="7951" y="15903"/>
              <a:ext cx="5406887" cy="1511192"/>
            </a:xfrm>
            <a:custGeom>
              <a:avLst/>
              <a:gdLst>
                <a:gd name="connsiteX0" fmla="*/ 0 w 5406887"/>
                <a:gd name="connsiteY0" fmla="*/ 1160890 h 1511192"/>
                <a:gd name="connsiteX1" fmla="*/ 485030 w 5406887"/>
                <a:gd name="connsiteY1" fmla="*/ 1510747 h 1511192"/>
                <a:gd name="connsiteX2" fmla="*/ 890546 w 5406887"/>
                <a:gd name="connsiteY2" fmla="*/ 1097280 h 1511192"/>
                <a:gd name="connsiteX3" fmla="*/ 1542553 w 5406887"/>
                <a:gd name="connsiteY3" fmla="*/ 1049572 h 1511192"/>
                <a:gd name="connsiteX4" fmla="*/ 2345635 w 5406887"/>
                <a:gd name="connsiteY4" fmla="*/ 731520 h 1511192"/>
                <a:gd name="connsiteX5" fmla="*/ 3283889 w 5406887"/>
                <a:gd name="connsiteY5" fmla="*/ 1152939 h 1511192"/>
                <a:gd name="connsiteX6" fmla="*/ 4094922 w 5406887"/>
                <a:gd name="connsiteY6" fmla="*/ 659958 h 1511192"/>
                <a:gd name="connsiteX7" fmla="*/ 4826442 w 5406887"/>
                <a:gd name="connsiteY7" fmla="*/ 564542 h 1511192"/>
                <a:gd name="connsiteX8" fmla="*/ 5406887 w 5406887"/>
                <a:gd name="connsiteY8" fmla="*/ 0 h 1511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06887" h="1511192">
                  <a:moveTo>
                    <a:pt x="0" y="1160890"/>
                  </a:moveTo>
                  <a:cubicBezTo>
                    <a:pt x="168303" y="1341119"/>
                    <a:pt x="336606" y="1521349"/>
                    <a:pt x="485030" y="1510747"/>
                  </a:cubicBezTo>
                  <a:cubicBezTo>
                    <a:pt x="633454" y="1500145"/>
                    <a:pt x="714292" y="1174142"/>
                    <a:pt x="890546" y="1097280"/>
                  </a:cubicBezTo>
                  <a:cubicBezTo>
                    <a:pt x="1066800" y="1020418"/>
                    <a:pt x="1300038" y="1110532"/>
                    <a:pt x="1542553" y="1049572"/>
                  </a:cubicBezTo>
                  <a:cubicBezTo>
                    <a:pt x="1785068" y="988612"/>
                    <a:pt x="2055412" y="714292"/>
                    <a:pt x="2345635" y="731520"/>
                  </a:cubicBezTo>
                  <a:cubicBezTo>
                    <a:pt x="2635858" y="748748"/>
                    <a:pt x="2992341" y="1164866"/>
                    <a:pt x="3283889" y="1152939"/>
                  </a:cubicBezTo>
                  <a:cubicBezTo>
                    <a:pt x="3575437" y="1141012"/>
                    <a:pt x="3837830" y="758024"/>
                    <a:pt x="4094922" y="659958"/>
                  </a:cubicBezTo>
                  <a:cubicBezTo>
                    <a:pt x="4352014" y="561892"/>
                    <a:pt x="4607781" y="674535"/>
                    <a:pt x="4826442" y="564542"/>
                  </a:cubicBezTo>
                  <a:cubicBezTo>
                    <a:pt x="5045103" y="454549"/>
                    <a:pt x="5294244" y="41082"/>
                    <a:pt x="5406887" y="0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rcRect t="13800" b="12144"/>
          <a:stretch>
            <a:fillRect/>
          </a:stretch>
        </p:blipFill>
        <p:spPr>
          <a:xfrm>
            <a:off x="424815" y="1614805"/>
            <a:ext cx="3420745" cy="27686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5560" y="1442085"/>
            <a:ext cx="6200775" cy="332168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976120" y="4955540"/>
            <a:ext cx="876871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华文行楷" panose="02010800040101010101" pitchFamily="2" charset="-122"/>
              </a:rPr>
              <a:t>●</a:t>
            </a:r>
            <a:r>
              <a:rPr lang="zh-CN" altLang="en-US" sz="28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创设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新的情境，</a:t>
            </a:r>
            <a:r>
              <a:rPr lang="zh-CN" altLang="en-US" sz="28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引导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学生在新情境中主动</a:t>
            </a:r>
            <a:r>
              <a:rPr lang="zh-CN" altLang="en-US" sz="28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运用</a:t>
            </a:r>
            <a:r>
              <a:rPr lang="en-US" altLang="zh-CN" sz="2800">
                <a:solidFill>
                  <a:srgbClr val="00B05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there be 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句型和方位介词进行教室布局的描述。</a:t>
            </a:r>
            <a:endParaRPr lang="zh-CN" altLang="en-US" sz="2800">
              <a:solidFill>
                <a:srgbClr val="00B050"/>
              </a:solidFill>
              <a:latin typeface="华文行楷" panose="02010800040101010101" pitchFamily="2" charset="-122"/>
              <a:ea typeface="华文行楷" panose="02010800040101010101" pitchFamily="2" charset="-122"/>
              <a:cs typeface="华文行楷" panose="0201080004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08025" y="651510"/>
            <a:ext cx="105327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Comic Sans MS" panose="030F0702030302020204" charset="0"/>
                <a:cs typeface="Comic Sans MS" panose="030F0702030302020204" charset="0"/>
              </a:rPr>
              <a:t>How to write an introduction of a classroom?</a:t>
            </a:r>
            <a:endParaRPr lang="en-US" altLang="zh-CN" sz="2800">
              <a:latin typeface="Comic Sans MS" panose="030F0702030302020204" charset="0"/>
              <a:cs typeface="Comic Sans MS" panose="030F070203030202020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4593" y="5383530"/>
            <a:ext cx="1499410" cy="1474469"/>
            <a:chOff x="-10868" y="5152256"/>
            <a:chExt cx="1734597" cy="1705744"/>
          </a:xfrm>
        </p:grpSpPr>
        <p:sp>
          <p:nvSpPr>
            <p:cNvPr id="10" name="任意多边形: 形状 9"/>
            <p:cNvSpPr/>
            <p:nvPr/>
          </p:nvSpPr>
          <p:spPr>
            <a:xfrm>
              <a:off x="-6889" y="5152256"/>
              <a:ext cx="1730618" cy="170574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4599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-6888" y="5399159"/>
              <a:ext cx="1477879" cy="1458841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94C8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>
            <a:xfrm>
              <a:off x="-10868" y="5632016"/>
              <a:ext cx="1117799" cy="122598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B3D9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flipH="1">
            <a:off x="9880396" y="-127321"/>
            <a:ext cx="2311604" cy="1002801"/>
            <a:chOff x="-1" y="-304754"/>
            <a:chExt cx="5486757" cy="2359023"/>
          </a:xfrm>
        </p:grpSpPr>
        <p:grpSp>
          <p:nvGrpSpPr>
            <p:cNvPr id="14" name="组合 13"/>
            <p:cNvGrpSpPr/>
            <p:nvPr/>
          </p:nvGrpSpPr>
          <p:grpSpPr>
            <a:xfrm>
              <a:off x="-1" y="-304754"/>
              <a:ext cx="5486757" cy="2359023"/>
              <a:chOff x="0" y="-361226"/>
              <a:chExt cx="6269405" cy="2640964"/>
            </a:xfrm>
          </p:grpSpPr>
          <p:sp>
            <p:nvSpPr>
              <p:cNvPr id="16" name="任意多边形: 形状 15"/>
              <p:cNvSpPr/>
              <p:nvPr/>
            </p:nvSpPr>
            <p:spPr>
              <a:xfrm rot="19250020" flipH="1">
                <a:off x="105490" y="-361226"/>
                <a:ext cx="6163915" cy="2526891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94C8A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任意多边形: 形状 16"/>
              <p:cNvSpPr/>
              <p:nvPr/>
            </p:nvSpPr>
            <p:spPr>
              <a:xfrm>
                <a:off x="0" y="-23740"/>
                <a:ext cx="5761973" cy="2303478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B3D9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任意多边形: 形状 14"/>
            <p:cNvSpPr/>
            <p:nvPr/>
          </p:nvSpPr>
          <p:spPr>
            <a:xfrm>
              <a:off x="7951" y="15903"/>
              <a:ext cx="5406887" cy="1511192"/>
            </a:xfrm>
            <a:custGeom>
              <a:avLst/>
              <a:gdLst>
                <a:gd name="connsiteX0" fmla="*/ 0 w 5406887"/>
                <a:gd name="connsiteY0" fmla="*/ 1160890 h 1511192"/>
                <a:gd name="connsiteX1" fmla="*/ 485030 w 5406887"/>
                <a:gd name="connsiteY1" fmla="*/ 1510747 h 1511192"/>
                <a:gd name="connsiteX2" fmla="*/ 890546 w 5406887"/>
                <a:gd name="connsiteY2" fmla="*/ 1097280 h 1511192"/>
                <a:gd name="connsiteX3" fmla="*/ 1542553 w 5406887"/>
                <a:gd name="connsiteY3" fmla="*/ 1049572 h 1511192"/>
                <a:gd name="connsiteX4" fmla="*/ 2345635 w 5406887"/>
                <a:gd name="connsiteY4" fmla="*/ 731520 h 1511192"/>
                <a:gd name="connsiteX5" fmla="*/ 3283889 w 5406887"/>
                <a:gd name="connsiteY5" fmla="*/ 1152939 h 1511192"/>
                <a:gd name="connsiteX6" fmla="*/ 4094922 w 5406887"/>
                <a:gd name="connsiteY6" fmla="*/ 659958 h 1511192"/>
                <a:gd name="connsiteX7" fmla="*/ 4826442 w 5406887"/>
                <a:gd name="connsiteY7" fmla="*/ 564542 h 1511192"/>
                <a:gd name="connsiteX8" fmla="*/ 5406887 w 5406887"/>
                <a:gd name="connsiteY8" fmla="*/ 0 h 1511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06887" h="1511192">
                  <a:moveTo>
                    <a:pt x="0" y="1160890"/>
                  </a:moveTo>
                  <a:cubicBezTo>
                    <a:pt x="168303" y="1341119"/>
                    <a:pt x="336606" y="1521349"/>
                    <a:pt x="485030" y="1510747"/>
                  </a:cubicBezTo>
                  <a:cubicBezTo>
                    <a:pt x="633454" y="1500145"/>
                    <a:pt x="714292" y="1174142"/>
                    <a:pt x="890546" y="1097280"/>
                  </a:cubicBezTo>
                  <a:cubicBezTo>
                    <a:pt x="1066800" y="1020418"/>
                    <a:pt x="1300038" y="1110532"/>
                    <a:pt x="1542553" y="1049572"/>
                  </a:cubicBezTo>
                  <a:cubicBezTo>
                    <a:pt x="1785068" y="988612"/>
                    <a:pt x="2055412" y="714292"/>
                    <a:pt x="2345635" y="731520"/>
                  </a:cubicBezTo>
                  <a:cubicBezTo>
                    <a:pt x="2635858" y="748748"/>
                    <a:pt x="2992341" y="1164866"/>
                    <a:pt x="3283889" y="1152939"/>
                  </a:cubicBezTo>
                  <a:cubicBezTo>
                    <a:pt x="3575437" y="1141012"/>
                    <a:pt x="3837830" y="758024"/>
                    <a:pt x="4094922" y="659958"/>
                  </a:cubicBezTo>
                  <a:cubicBezTo>
                    <a:pt x="4352014" y="561892"/>
                    <a:pt x="4607781" y="674535"/>
                    <a:pt x="4826442" y="564542"/>
                  </a:cubicBezTo>
                  <a:cubicBezTo>
                    <a:pt x="5045103" y="454549"/>
                    <a:pt x="5294244" y="41082"/>
                    <a:pt x="5406887" y="0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2760" y="1560830"/>
            <a:ext cx="6591300" cy="403606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421245" y="2350770"/>
            <a:ext cx="381698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</a:rPr>
              <a:t>●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通过图文结合的方式，帮助学生</a:t>
            </a:r>
            <a:r>
              <a:rPr lang="zh-CN" altLang="en-US" sz="28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巩固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和</a:t>
            </a:r>
            <a:r>
              <a:rPr lang="zh-CN" altLang="en-US" sz="28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掌握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方位介词的使用，并</a:t>
            </a:r>
            <a:r>
              <a:rPr lang="zh-CN" altLang="en-US" sz="28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培养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看的技能。</a:t>
            </a:r>
            <a:endParaRPr lang="zh-CN" altLang="en-US" sz="2800">
              <a:solidFill>
                <a:srgbClr val="00B050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08025" y="651510"/>
            <a:ext cx="105327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Comic Sans MS" panose="030F0702030302020204" charset="0"/>
                <a:cs typeface="Comic Sans MS" panose="030F0702030302020204" charset="0"/>
              </a:rPr>
              <a:t>How to write an introduction of a classroom?</a:t>
            </a:r>
            <a:endParaRPr lang="en-US" altLang="zh-CN" sz="2800">
              <a:latin typeface="Comic Sans MS" panose="030F0702030302020204" charset="0"/>
              <a:cs typeface="Comic Sans MS" panose="030F070203030202020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4593" y="5383530"/>
            <a:ext cx="1499410" cy="1474469"/>
            <a:chOff x="-10868" y="5152256"/>
            <a:chExt cx="1734597" cy="1705744"/>
          </a:xfrm>
        </p:grpSpPr>
        <p:sp>
          <p:nvSpPr>
            <p:cNvPr id="10" name="任意多边形: 形状 9"/>
            <p:cNvSpPr/>
            <p:nvPr/>
          </p:nvSpPr>
          <p:spPr>
            <a:xfrm>
              <a:off x="-6889" y="5152256"/>
              <a:ext cx="1730618" cy="170574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4599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-6888" y="5399159"/>
              <a:ext cx="1477879" cy="1458841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94C8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>
            <a:xfrm>
              <a:off x="-10868" y="5632016"/>
              <a:ext cx="1117799" cy="122598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B3D9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flipH="1">
            <a:off x="9880396" y="-127321"/>
            <a:ext cx="2311604" cy="1002801"/>
            <a:chOff x="-1" y="-304754"/>
            <a:chExt cx="5486757" cy="2359023"/>
          </a:xfrm>
        </p:grpSpPr>
        <p:grpSp>
          <p:nvGrpSpPr>
            <p:cNvPr id="14" name="组合 13"/>
            <p:cNvGrpSpPr/>
            <p:nvPr/>
          </p:nvGrpSpPr>
          <p:grpSpPr>
            <a:xfrm>
              <a:off x="-1" y="-304754"/>
              <a:ext cx="5486757" cy="2359023"/>
              <a:chOff x="0" y="-361226"/>
              <a:chExt cx="6269405" cy="2640964"/>
            </a:xfrm>
          </p:grpSpPr>
          <p:sp>
            <p:nvSpPr>
              <p:cNvPr id="16" name="任意多边形: 形状 15"/>
              <p:cNvSpPr/>
              <p:nvPr/>
            </p:nvSpPr>
            <p:spPr>
              <a:xfrm rot="19250020" flipH="1">
                <a:off x="105490" y="-361226"/>
                <a:ext cx="6163915" cy="2526891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94C8A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任意多边形: 形状 16"/>
              <p:cNvSpPr/>
              <p:nvPr/>
            </p:nvSpPr>
            <p:spPr>
              <a:xfrm>
                <a:off x="0" y="-23740"/>
                <a:ext cx="5761973" cy="2303478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B3D9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任意多边形: 形状 14"/>
            <p:cNvSpPr/>
            <p:nvPr/>
          </p:nvSpPr>
          <p:spPr>
            <a:xfrm>
              <a:off x="7951" y="15903"/>
              <a:ext cx="5406887" cy="1511192"/>
            </a:xfrm>
            <a:custGeom>
              <a:avLst/>
              <a:gdLst>
                <a:gd name="connsiteX0" fmla="*/ 0 w 5406887"/>
                <a:gd name="connsiteY0" fmla="*/ 1160890 h 1511192"/>
                <a:gd name="connsiteX1" fmla="*/ 485030 w 5406887"/>
                <a:gd name="connsiteY1" fmla="*/ 1510747 h 1511192"/>
                <a:gd name="connsiteX2" fmla="*/ 890546 w 5406887"/>
                <a:gd name="connsiteY2" fmla="*/ 1097280 h 1511192"/>
                <a:gd name="connsiteX3" fmla="*/ 1542553 w 5406887"/>
                <a:gd name="connsiteY3" fmla="*/ 1049572 h 1511192"/>
                <a:gd name="connsiteX4" fmla="*/ 2345635 w 5406887"/>
                <a:gd name="connsiteY4" fmla="*/ 731520 h 1511192"/>
                <a:gd name="connsiteX5" fmla="*/ 3283889 w 5406887"/>
                <a:gd name="connsiteY5" fmla="*/ 1152939 h 1511192"/>
                <a:gd name="connsiteX6" fmla="*/ 4094922 w 5406887"/>
                <a:gd name="connsiteY6" fmla="*/ 659958 h 1511192"/>
                <a:gd name="connsiteX7" fmla="*/ 4826442 w 5406887"/>
                <a:gd name="connsiteY7" fmla="*/ 564542 h 1511192"/>
                <a:gd name="connsiteX8" fmla="*/ 5406887 w 5406887"/>
                <a:gd name="connsiteY8" fmla="*/ 0 h 1511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06887" h="1511192">
                  <a:moveTo>
                    <a:pt x="0" y="1160890"/>
                  </a:moveTo>
                  <a:cubicBezTo>
                    <a:pt x="168303" y="1341119"/>
                    <a:pt x="336606" y="1521349"/>
                    <a:pt x="485030" y="1510747"/>
                  </a:cubicBezTo>
                  <a:cubicBezTo>
                    <a:pt x="633454" y="1500145"/>
                    <a:pt x="714292" y="1174142"/>
                    <a:pt x="890546" y="1097280"/>
                  </a:cubicBezTo>
                  <a:cubicBezTo>
                    <a:pt x="1066800" y="1020418"/>
                    <a:pt x="1300038" y="1110532"/>
                    <a:pt x="1542553" y="1049572"/>
                  </a:cubicBezTo>
                  <a:cubicBezTo>
                    <a:pt x="1785068" y="988612"/>
                    <a:pt x="2055412" y="714292"/>
                    <a:pt x="2345635" y="731520"/>
                  </a:cubicBezTo>
                  <a:cubicBezTo>
                    <a:pt x="2635858" y="748748"/>
                    <a:pt x="2992341" y="1164866"/>
                    <a:pt x="3283889" y="1152939"/>
                  </a:cubicBezTo>
                  <a:cubicBezTo>
                    <a:pt x="3575437" y="1141012"/>
                    <a:pt x="3837830" y="758024"/>
                    <a:pt x="4094922" y="659958"/>
                  </a:cubicBezTo>
                  <a:cubicBezTo>
                    <a:pt x="4352014" y="561892"/>
                    <a:pt x="4607781" y="674535"/>
                    <a:pt x="4826442" y="564542"/>
                  </a:cubicBezTo>
                  <a:cubicBezTo>
                    <a:pt x="5045103" y="454549"/>
                    <a:pt x="5294244" y="41082"/>
                    <a:pt x="5406887" y="0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0375" y="2038350"/>
            <a:ext cx="6257925" cy="35585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775450" y="1776095"/>
            <a:ext cx="54254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00000"/>
              </a:lnSpc>
            </a:pPr>
            <a:r>
              <a:rPr lang="en-US" altLang="zh-CN" sz="2400">
                <a:solidFill>
                  <a:srgbClr val="00B050"/>
                </a:solidFill>
                <a:latin typeface="Comic Sans MS" panose="030F0702030302020204" charset="0"/>
                <a:cs typeface="Comic Sans MS" panose="030F0702030302020204" charset="0"/>
              </a:rPr>
              <a:t>Schools may be different, but they are always places to start dreams.</a:t>
            </a:r>
            <a:endParaRPr lang="en-US" altLang="zh-CN" sz="2400">
              <a:solidFill>
                <a:srgbClr val="00B05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110730" y="2797810"/>
            <a:ext cx="435419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</a:rPr>
              <a:t>●</a:t>
            </a:r>
            <a:r>
              <a:rPr lang="zh-CN" altLang="en-US" sz="28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分析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和</a:t>
            </a:r>
            <a:r>
              <a:rPr lang="zh-CN" altLang="en-US" sz="28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比较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中外教室的差异和共同点，</a:t>
            </a:r>
            <a:r>
              <a:rPr lang="zh-CN" altLang="en-US" sz="28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发现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校园文化内涵，</a:t>
            </a:r>
            <a:r>
              <a:rPr lang="zh-CN" altLang="en-US" sz="28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引导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学生形成好学、爱校的品质。</a:t>
            </a:r>
            <a:endParaRPr lang="zh-CN" altLang="en-US" sz="2800">
              <a:solidFill>
                <a:srgbClr val="00B050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08025" y="651510"/>
            <a:ext cx="105327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Comic Sans MS" panose="030F0702030302020204" charset="0"/>
                <a:cs typeface="Comic Sans MS" panose="030F0702030302020204" charset="0"/>
              </a:rPr>
              <a:t>How to write an introduction of a classroom?</a:t>
            </a:r>
            <a:endParaRPr lang="en-US" altLang="zh-CN" sz="2800">
              <a:latin typeface="Comic Sans MS" panose="030F0702030302020204" charset="0"/>
              <a:cs typeface="Comic Sans MS" panose="030F070203030202020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915" y="635"/>
            <a:ext cx="436816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组合 6"/>
          <p:cNvGrpSpPr/>
          <p:nvPr/>
        </p:nvGrpSpPr>
        <p:grpSpPr bwMode="auto">
          <a:xfrm>
            <a:off x="4282440" y="0"/>
            <a:ext cx="4621530" cy="6857365"/>
            <a:chOff x="5298418" y="-15123"/>
            <a:chExt cx="3484648" cy="5268467"/>
          </a:xfrm>
        </p:grpSpPr>
        <p:pic>
          <p:nvPicPr>
            <p:cNvPr id="16" name="图片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4" r="40076" b="78546"/>
            <a:stretch>
              <a:fillRect/>
            </a:stretch>
          </p:blipFill>
          <p:spPr bwMode="auto">
            <a:xfrm>
              <a:off x="5298419" y="-15123"/>
              <a:ext cx="3484647" cy="1467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图片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16" t="43633" r="37154"/>
            <a:stretch>
              <a:fillRect/>
            </a:stretch>
          </p:blipFill>
          <p:spPr bwMode="auto">
            <a:xfrm>
              <a:off x="5298418" y="1397250"/>
              <a:ext cx="3403253" cy="3856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组合 1"/>
          <p:cNvGrpSpPr/>
          <p:nvPr/>
        </p:nvGrpSpPr>
        <p:grpSpPr>
          <a:xfrm>
            <a:off x="8712835" y="-56515"/>
            <a:ext cx="3408680" cy="3658235"/>
            <a:chOff x="13352" y="-89"/>
            <a:chExt cx="5368" cy="576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663" y="2558"/>
              <a:ext cx="3225" cy="3115"/>
            </a:xfrm>
            <a:prstGeom prst="rect">
              <a:avLst/>
            </a:prstGeom>
          </p:spPr>
        </p:pic>
        <p:grpSp>
          <p:nvGrpSpPr>
            <p:cNvPr id="11" name="组合 10"/>
            <p:cNvGrpSpPr/>
            <p:nvPr/>
          </p:nvGrpSpPr>
          <p:grpSpPr>
            <a:xfrm>
              <a:off x="13352" y="-89"/>
              <a:ext cx="2262" cy="2947"/>
              <a:chOff x="2561964" y="2466975"/>
              <a:chExt cx="1492776" cy="1962150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 rotWithShape="1">
              <a:blip r:embed="rId4"/>
              <a:srcRect l="7613" b="18569"/>
              <a:stretch>
                <a:fillRect/>
              </a:stretch>
            </p:blipFill>
            <p:spPr>
              <a:xfrm>
                <a:off x="2561964" y="2466975"/>
                <a:ext cx="1492776" cy="1836026"/>
              </a:xfrm>
              <a:prstGeom prst="ellipse">
                <a:avLst/>
              </a:prstGeom>
            </p:spPr>
          </p:pic>
          <p:sp>
            <p:nvSpPr>
              <p:cNvPr id="10" name="文本框 9"/>
              <p:cNvSpPr txBox="1"/>
              <p:nvPr/>
            </p:nvSpPr>
            <p:spPr>
              <a:xfrm>
                <a:off x="3051988" y="4029015"/>
                <a:ext cx="75065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dirty="0"/>
                  <a:t>Ella</a:t>
                </a:r>
                <a:endParaRPr lang="zh-CN" altLang="en-US" sz="2000" b="1" dirty="0"/>
              </a:p>
            </p:txBody>
          </p:sp>
        </p:grpSp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/>
            <a:srcRect l="10479" t="8386" r="6675"/>
            <a:stretch>
              <a:fillRect/>
            </a:stretch>
          </p:blipFill>
          <p:spPr>
            <a:xfrm>
              <a:off x="16458" y="119"/>
              <a:ext cx="2262" cy="2776"/>
            </a:xfrm>
            <a:prstGeom prst="rect">
              <a:avLst/>
            </a:prstGeom>
          </p:spPr>
        </p:pic>
      </p:grpSp>
      <p:sp>
        <p:nvSpPr>
          <p:cNvPr id="3" name="圆角矩形 2"/>
          <p:cNvSpPr/>
          <p:nvPr/>
        </p:nvSpPr>
        <p:spPr>
          <a:xfrm>
            <a:off x="5088255" y="3362960"/>
            <a:ext cx="831850" cy="324485"/>
          </a:xfrm>
          <a:prstGeom prst="roundRect">
            <a:avLst/>
          </a:prstGeom>
          <a:solidFill>
            <a:srgbClr val="00B050">
              <a:alpha val="37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圆角矩形 3"/>
          <p:cNvSpPr/>
          <p:nvPr/>
        </p:nvSpPr>
        <p:spPr>
          <a:xfrm>
            <a:off x="5088255" y="4596765"/>
            <a:ext cx="1423035" cy="324485"/>
          </a:xfrm>
          <a:prstGeom prst="roundRect">
            <a:avLst/>
          </a:prstGeom>
          <a:solidFill>
            <a:srgbClr val="00B050">
              <a:alpha val="37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6511290" y="6410960"/>
            <a:ext cx="998855" cy="324485"/>
          </a:xfrm>
          <a:prstGeom prst="roundRect">
            <a:avLst/>
          </a:prstGeom>
          <a:solidFill>
            <a:srgbClr val="00B050">
              <a:alpha val="37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7337425" y="2749550"/>
            <a:ext cx="699135" cy="324485"/>
          </a:xfrm>
          <a:prstGeom prst="roundRect">
            <a:avLst/>
          </a:prstGeom>
          <a:solidFill>
            <a:srgbClr val="00B050">
              <a:alpha val="37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/>
        </p:nvSpPr>
        <p:spPr>
          <a:xfrm>
            <a:off x="5088255" y="5212715"/>
            <a:ext cx="831850" cy="324485"/>
          </a:xfrm>
          <a:prstGeom prst="roundRect">
            <a:avLst/>
          </a:prstGeom>
          <a:solidFill>
            <a:srgbClr val="00B050">
              <a:alpha val="37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9545320" y="4843145"/>
            <a:ext cx="15894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00B050"/>
                </a:solidFill>
                <a:latin typeface="Comic Sans MS" panose="030F0702030302020204" charset="0"/>
                <a:cs typeface="Comic Sans MS" panose="030F0702030302020204" charset="0"/>
              </a:rPr>
              <a:t>Be polite.</a:t>
            </a:r>
            <a:endParaRPr lang="en-US" altLang="zh-CN" sz="2400">
              <a:solidFill>
                <a:srgbClr val="00B05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928360" y="3369310"/>
            <a:ext cx="1889125" cy="318135"/>
          </a:xfrm>
          <a:prstGeom prst="rect">
            <a:avLst/>
          </a:prstGeom>
          <a:noFill/>
          <a:ln w="47625" cmpd="sng">
            <a:solidFill>
              <a:srgbClr val="529F6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5038725" y="3980815"/>
            <a:ext cx="1398270" cy="311785"/>
          </a:xfrm>
          <a:prstGeom prst="rect">
            <a:avLst/>
          </a:prstGeom>
          <a:noFill/>
          <a:ln w="47625" cmpd="sng">
            <a:solidFill>
              <a:srgbClr val="529F6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5920105" y="5225415"/>
            <a:ext cx="2117090" cy="311785"/>
          </a:xfrm>
          <a:prstGeom prst="rect">
            <a:avLst/>
          </a:prstGeom>
          <a:noFill/>
          <a:ln w="47625" cmpd="sng">
            <a:solidFill>
              <a:srgbClr val="529F6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5840095" y="5830570"/>
            <a:ext cx="923925" cy="311785"/>
          </a:xfrm>
          <a:prstGeom prst="rect">
            <a:avLst/>
          </a:prstGeom>
          <a:noFill/>
          <a:ln w="47625" cmpd="sng">
            <a:solidFill>
              <a:srgbClr val="529F6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9545320" y="5445760"/>
            <a:ext cx="16560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>
                <a:solidFill>
                  <a:srgbClr val="00B050"/>
                </a:solidFill>
                <a:latin typeface="Comic Sans MS" panose="030F0702030302020204" charset="0"/>
                <a:cs typeface="Comic Sans MS" panose="030F0702030302020204" charset="0"/>
                <a:sym typeface="+mn-ea"/>
              </a:rPr>
              <a:t>Be brave.</a:t>
            </a:r>
            <a:endParaRPr lang="en-US" altLang="zh-CN" sz="2400">
              <a:solidFill>
                <a:srgbClr val="00B050"/>
              </a:solidFill>
              <a:latin typeface="Comic Sans MS" panose="030F0702030302020204" charset="0"/>
              <a:cs typeface="Comic Sans MS" panose="030F0702030302020204" charset="0"/>
              <a:sym typeface="+mn-ea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4963160" y="1165860"/>
            <a:ext cx="1173480" cy="299720"/>
          </a:xfrm>
          <a:prstGeom prst="roundRect">
            <a:avLst/>
          </a:prstGeom>
          <a:solidFill>
            <a:srgbClr val="FF0000">
              <a:alpha val="24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圆角矩形 23"/>
          <p:cNvSpPr/>
          <p:nvPr/>
        </p:nvSpPr>
        <p:spPr>
          <a:xfrm>
            <a:off x="4917440" y="1838325"/>
            <a:ext cx="2013585" cy="299720"/>
          </a:xfrm>
          <a:prstGeom prst="roundRect">
            <a:avLst/>
          </a:prstGeom>
          <a:solidFill>
            <a:srgbClr val="FF0000">
              <a:alpha val="24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9545320" y="3687445"/>
            <a:ext cx="15894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Be kind.</a:t>
            </a:r>
            <a:endParaRPr lang="en-US" altLang="zh-CN" sz="2400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4880610" y="2456180"/>
            <a:ext cx="3428365" cy="282575"/>
          </a:xfrm>
          <a:prstGeom prst="rect">
            <a:avLst/>
          </a:prstGeom>
          <a:noFill/>
          <a:ln w="444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5088255" y="3729355"/>
            <a:ext cx="2728595" cy="282575"/>
          </a:xfrm>
          <a:prstGeom prst="rect">
            <a:avLst/>
          </a:prstGeom>
          <a:noFill/>
          <a:ln w="444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5038725" y="4303395"/>
            <a:ext cx="3864610" cy="282575"/>
          </a:xfrm>
          <a:prstGeom prst="rect">
            <a:avLst/>
          </a:prstGeom>
          <a:noFill/>
          <a:ln w="444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5088255" y="6135370"/>
            <a:ext cx="3815080" cy="282575"/>
          </a:xfrm>
          <a:prstGeom prst="rect">
            <a:avLst/>
          </a:prstGeom>
          <a:noFill/>
          <a:ln w="444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9545320" y="4220210"/>
            <a:ext cx="16560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  <a:sym typeface="+mn-ea"/>
              </a:rPr>
              <a:t>Be clear.</a:t>
            </a:r>
            <a:endParaRPr lang="en-US" altLang="zh-CN" sz="2400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  <a:sym typeface="+mn-ea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1201420" y="325755"/>
            <a:ext cx="1864360" cy="407670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6731635" y="254000"/>
            <a:ext cx="5450840" cy="1014730"/>
            <a:chOff x="6119" y="2666"/>
            <a:chExt cx="8584" cy="1598"/>
          </a:xfrm>
        </p:grpSpPr>
        <p:pic>
          <p:nvPicPr>
            <p:cNvPr id="34" name="图片 2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47" t="5245" r="28277" b="89183"/>
            <a:stretch>
              <a:fillRect/>
            </a:stretch>
          </p:blipFill>
          <p:spPr bwMode="auto">
            <a:xfrm>
              <a:off x="6170" y="2812"/>
              <a:ext cx="8436" cy="1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矩形 34"/>
            <p:cNvSpPr/>
            <p:nvPr/>
          </p:nvSpPr>
          <p:spPr>
            <a:xfrm>
              <a:off x="6119" y="2666"/>
              <a:ext cx="8585" cy="1599"/>
            </a:xfrm>
            <a:prstGeom prst="rect">
              <a:avLst/>
            </a:prstGeom>
            <a:noFill/>
            <a:ln w="69850" cmpd="sng">
              <a:solidFill>
                <a:srgbClr val="00B0F0"/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6" name="文本框 35"/>
          <p:cNvSpPr txBox="1"/>
          <p:nvPr/>
        </p:nvSpPr>
        <p:spPr>
          <a:xfrm>
            <a:off x="8192770" y="1615440"/>
            <a:ext cx="39281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华文行楷" panose="02010800040101010101" pitchFamily="2" charset="-122"/>
                <a:ea typeface="华文行楷" panose="02010800040101010101" pitchFamily="2" charset="-122"/>
              </a:rPr>
              <a:t>融入学校，从校园外在美逐步发现和感受校园内在美。</a:t>
            </a:r>
            <a:endParaRPr lang="zh-CN" altLang="en-US" sz="240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9041130" y="2750185"/>
            <a:ext cx="33204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文明、和谐之美</a:t>
            </a:r>
            <a:endParaRPr lang="zh-CN" altLang="en-US" sz="2800">
              <a:solidFill>
                <a:srgbClr val="FF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25" name="圆角矩形 24"/>
          <p:cNvSpPr/>
          <p:nvPr/>
        </p:nvSpPr>
        <p:spPr>
          <a:xfrm>
            <a:off x="417830" y="1574800"/>
            <a:ext cx="3663950" cy="248983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6" grpId="0" animBg="1"/>
      <p:bldP spid="6" grpId="1" animBg="1"/>
      <p:bldP spid="8" grpId="0" animBg="1"/>
      <p:bldP spid="8" grpId="1" animBg="1"/>
      <p:bldP spid="12" grpId="0" animBg="1"/>
      <p:bldP spid="12" grpId="1" animBg="1"/>
      <p:bldP spid="18" grpId="0" bldLvl="0" animBg="1"/>
      <p:bldP spid="18" grpId="1" animBg="1"/>
      <p:bldP spid="19" grpId="0" bldLvl="0" animBg="1"/>
      <p:bldP spid="19" grpId="1" animBg="1"/>
      <p:bldP spid="20" grpId="0" bldLvl="0" animBg="1"/>
      <p:bldP spid="20" grpId="1" animBg="1"/>
      <p:bldP spid="21" grpId="0" bldLvl="0" animBg="1"/>
      <p:bldP spid="21" grpId="1" animBg="1"/>
      <p:bldP spid="22" grpId="0"/>
      <p:bldP spid="22" grpId="1"/>
      <p:bldP spid="23" grpId="0" animBg="1"/>
      <p:bldP spid="23" grpId="1" animBg="1"/>
      <p:bldP spid="24" grpId="0" animBg="1"/>
      <p:bldP spid="24" grpId="1" animBg="1"/>
      <p:bldP spid="26" grpId="0"/>
      <p:bldP spid="26" grpId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/>
      <p:bldP spid="31" grpId="1"/>
      <p:bldP spid="32" grpId="0" animBg="1"/>
      <p:bldP spid="32" grpId="1" animBg="1"/>
      <p:bldP spid="36" grpId="0"/>
      <p:bldP spid="36" grpId="1"/>
      <p:bldP spid="37" grpId="0"/>
      <p:bldP spid="37" grpId="1"/>
      <p:bldP spid="25" grpId="0" animBg="1"/>
      <p:bldP spid="25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4593" y="5383530"/>
            <a:ext cx="1499410" cy="1474469"/>
            <a:chOff x="-10868" y="5152256"/>
            <a:chExt cx="1734597" cy="1705744"/>
          </a:xfrm>
        </p:grpSpPr>
        <p:sp>
          <p:nvSpPr>
            <p:cNvPr id="10" name="任意多边形: 形状 9"/>
            <p:cNvSpPr/>
            <p:nvPr/>
          </p:nvSpPr>
          <p:spPr>
            <a:xfrm>
              <a:off x="-6889" y="5152256"/>
              <a:ext cx="1730618" cy="170574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4599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-6888" y="5399159"/>
              <a:ext cx="1477879" cy="1458841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94C8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>
            <a:xfrm>
              <a:off x="-10868" y="5632016"/>
              <a:ext cx="1117799" cy="122598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B3D9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flipH="1">
            <a:off x="9880396" y="-127321"/>
            <a:ext cx="2311604" cy="1002801"/>
            <a:chOff x="-1" y="-304754"/>
            <a:chExt cx="5486757" cy="2359023"/>
          </a:xfrm>
        </p:grpSpPr>
        <p:grpSp>
          <p:nvGrpSpPr>
            <p:cNvPr id="14" name="组合 13"/>
            <p:cNvGrpSpPr/>
            <p:nvPr/>
          </p:nvGrpSpPr>
          <p:grpSpPr>
            <a:xfrm>
              <a:off x="-1" y="-304754"/>
              <a:ext cx="5486757" cy="2359023"/>
              <a:chOff x="0" y="-361226"/>
              <a:chExt cx="6269405" cy="2640964"/>
            </a:xfrm>
          </p:grpSpPr>
          <p:sp>
            <p:nvSpPr>
              <p:cNvPr id="16" name="任意多边形: 形状 15"/>
              <p:cNvSpPr/>
              <p:nvPr/>
            </p:nvSpPr>
            <p:spPr>
              <a:xfrm rot="19250020" flipH="1">
                <a:off x="105490" y="-361226"/>
                <a:ext cx="6163915" cy="2526891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94C8A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任意多边形: 形状 16"/>
              <p:cNvSpPr/>
              <p:nvPr/>
            </p:nvSpPr>
            <p:spPr>
              <a:xfrm>
                <a:off x="0" y="-23740"/>
                <a:ext cx="5761973" cy="2303478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B3D9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任意多边形: 形状 14"/>
            <p:cNvSpPr/>
            <p:nvPr/>
          </p:nvSpPr>
          <p:spPr>
            <a:xfrm>
              <a:off x="7951" y="15903"/>
              <a:ext cx="5406887" cy="1511192"/>
            </a:xfrm>
            <a:custGeom>
              <a:avLst/>
              <a:gdLst>
                <a:gd name="connsiteX0" fmla="*/ 0 w 5406887"/>
                <a:gd name="connsiteY0" fmla="*/ 1160890 h 1511192"/>
                <a:gd name="connsiteX1" fmla="*/ 485030 w 5406887"/>
                <a:gd name="connsiteY1" fmla="*/ 1510747 h 1511192"/>
                <a:gd name="connsiteX2" fmla="*/ 890546 w 5406887"/>
                <a:gd name="connsiteY2" fmla="*/ 1097280 h 1511192"/>
                <a:gd name="connsiteX3" fmla="*/ 1542553 w 5406887"/>
                <a:gd name="connsiteY3" fmla="*/ 1049572 h 1511192"/>
                <a:gd name="connsiteX4" fmla="*/ 2345635 w 5406887"/>
                <a:gd name="connsiteY4" fmla="*/ 731520 h 1511192"/>
                <a:gd name="connsiteX5" fmla="*/ 3283889 w 5406887"/>
                <a:gd name="connsiteY5" fmla="*/ 1152939 h 1511192"/>
                <a:gd name="connsiteX6" fmla="*/ 4094922 w 5406887"/>
                <a:gd name="connsiteY6" fmla="*/ 659958 h 1511192"/>
                <a:gd name="connsiteX7" fmla="*/ 4826442 w 5406887"/>
                <a:gd name="connsiteY7" fmla="*/ 564542 h 1511192"/>
                <a:gd name="connsiteX8" fmla="*/ 5406887 w 5406887"/>
                <a:gd name="connsiteY8" fmla="*/ 0 h 1511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06887" h="1511192">
                  <a:moveTo>
                    <a:pt x="0" y="1160890"/>
                  </a:moveTo>
                  <a:cubicBezTo>
                    <a:pt x="168303" y="1341119"/>
                    <a:pt x="336606" y="1521349"/>
                    <a:pt x="485030" y="1510747"/>
                  </a:cubicBezTo>
                  <a:cubicBezTo>
                    <a:pt x="633454" y="1500145"/>
                    <a:pt x="714292" y="1174142"/>
                    <a:pt x="890546" y="1097280"/>
                  </a:cubicBezTo>
                  <a:cubicBezTo>
                    <a:pt x="1066800" y="1020418"/>
                    <a:pt x="1300038" y="1110532"/>
                    <a:pt x="1542553" y="1049572"/>
                  </a:cubicBezTo>
                  <a:cubicBezTo>
                    <a:pt x="1785068" y="988612"/>
                    <a:pt x="2055412" y="714292"/>
                    <a:pt x="2345635" y="731520"/>
                  </a:cubicBezTo>
                  <a:cubicBezTo>
                    <a:pt x="2635858" y="748748"/>
                    <a:pt x="2992341" y="1164866"/>
                    <a:pt x="3283889" y="1152939"/>
                  </a:cubicBezTo>
                  <a:cubicBezTo>
                    <a:pt x="3575437" y="1141012"/>
                    <a:pt x="3837830" y="758024"/>
                    <a:pt x="4094922" y="659958"/>
                  </a:cubicBezTo>
                  <a:cubicBezTo>
                    <a:pt x="4352014" y="561892"/>
                    <a:pt x="4607781" y="674535"/>
                    <a:pt x="4826442" y="564542"/>
                  </a:cubicBezTo>
                  <a:cubicBezTo>
                    <a:pt x="5045103" y="454549"/>
                    <a:pt x="5294244" y="41082"/>
                    <a:pt x="5406887" y="0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3410" y="1697355"/>
            <a:ext cx="6490335" cy="406273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428230" y="2370455"/>
            <a:ext cx="4082415" cy="2330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华文行楷" panose="02010800040101010101" pitchFamily="2" charset="-122"/>
              </a:rPr>
              <a:t>●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从内容到结构，</a:t>
            </a:r>
            <a:r>
              <a:rPr lang="zh-CN" altLang="en-US" sz="28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归纳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和</a:t>
            </a:r>
            <a:r>
              <a:rPr lang="zh-CN" altLang="en-US" sz="28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概括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描写教室的步骤和要素，为下一步仿写做</a:t>
            </a:r>
            <a:r>
              <a:rPr lang="zh-CN" altLang="en-US" sz="28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铺垫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。</a:t>
            </a:r>
            <a:endParaRPr lang="zh-CN" altLang="en-US" sz="2800">
              <a:solidFill>
                <a:srgbClr val="00B050"/>
              </a:solidFill>
              <a:latin typeface="华文行楷" panose="02010800040101010101" pitchFamily="2" charset="-122"/>
              <a:ea typeface="华文行楷" panose="02010800040101010101" pitchFamily="2" charset="-122"/>
              <a:cs typeface="华文行楷" panose="0201080004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08025" y="651510"/>
            <a:ext cx="105327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Comic Sans MS" panose="030F0702030302020204" charset="0"/>
                <a:cs typeface="Comic Sans MS" panose="030F0702030302020204" charset="0"/>
              </a:rPr>
              <a:t>How to write an introduction of a classroom?</a:t>
            </a:r>
            <a:endParaRPr lang="en-US" altLang="zh-CN" sz="2800">
              <a:latin typeface="Comic Sans MS" panose="030F0702030302020204" charset="0"/>
              <a:cs typeface="Comic Sans MS" panose="030F070203030202020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942580" y="1120775"/>
            <a:ext cx="3909060" cy="46158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通过语法学习，</a:t>
            </a:r>
            <a:r>
              <a:rPr lang="zh-CN" altLang="en-US" sz="28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促成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学生完成以写的方式向</a:t>
            </a:r>
            <a:r>
              <a:rPr lang="en-US" altLang="zh-CN" sz="2800">
                <a:solidFill>
                  <a:srgbClr val="00B05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Sadia 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介绍自己的教室的任务，让学生进一步</a:t>
            </a:r>
            <a:r>
              <a:rPr lang="zh-CN" altLang="en-US" sz="28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感知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语言学习的必要性和有效性，</a:t>
            </a:r>
            <a:r>
              <a:rPr lang="zh-CN" altLang="en-US" sz="28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体会</a:t>
            </a:r>
            <a:r>
              <a:rPr lang="zh-CN" altLang="en-US" sz="280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英语学习的成就感和愉悦感。</a:t>
            </a:r>
            <a:endParaRPr lang="zh-CN" altLang="en-US" sz="2800">
              <a:solidFill>
                <a:srgbClr val="00B050"/>
              </a:solidFill>
              <a:latin typeface="华文行楷" panose="02010800040101010101" pitchFamily="2" charset="-122"/>
              <a:ea typeface="华文行楷" panose="02010800040101010101" pitchFamily="2" charset="-122"/>
              <a:cs typeface="华文行楷" panose="0201080004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3875" y="1682750"/>
            <a:ext cx="7125970" cy="370078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-4593" y="5383530"/>
            <a:ext cx="1499410" cy="1474469"/>
            <a:chOff x="-10868" y="5152256"/>
            <a:chExt cx="1734597" cy="1705744"/>
          </a:xfrm>
        </p:grpSpPr>
        <p:sp>
          <p:nvSpPr>
            <p:cNvPr id="10" name="任意多边形: 形状 9"/>
            <p:cNvSpPr/>
            <p:nvPr/>
          </p:nvSpPr>
          <p:spPr>
            <a:xfrm>
              <a:off x="-6889" y="5152256"/>
              <a:ext cx="1730618" cy="170574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4599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-6888" y="5399159"/>
              <a:ext cx="1477879" cy="1458841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94C8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>
            <a:xfrm>
              <a:off x="-10868" y="5632016"/>
              <a:ext cx="1117799" cy="122598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B3D9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flipH="1">
            <a:off x="9880396" y="-127321"/>
            <a:ext cx="2311604" cy="1002801"/>
            <a:chOff x="-1" y="-304754"/>
            <a:chExt cx="5486757" cy="2359023"/>
          </a:xfrm>
        </p:grpSpPr>
        <p:grpSp>
          <p:nvGrpSpPr>
            <p:cNvPr id="14" name="组合 13"/>
            <p:cNvGrpSpPr/>
            <p:nvPr/>
          </p:nvGrpSpPr>
          <p:grpSpPr>
            <a:xfrm>
              <a:off x="-1" y="-304754"/>
              <a:ext cx="5486757" cy="2359023"/>
              <a:chOff x="0" y="-361226"/>
              <a:chExt cx="6269405" cy="2640964"/>
            </a:xfrm>
          </p:grpSpPr>
          <p:sp>
            <p:nvSpPr>
              <p:cNvPr id="16" name="任意多边形: 形状 15"/>
              <p:cNvSpPr/>
              <p:nvPr/>
            </p:nvSpPr>
            <p:spPr>
              <a:xfrm rot="19250020" flipH="1">
                <a:off x="105490" y="-361226"/>
                <a:ext cx="6163915" cy="2526891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94C8A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任意多边形: 形状 16"/>
              <p:cNvSpPr/>
              <p:nvPr/>
            </p:nvSpPr>
            <p:spPr>
              <a:xfrm>
                <a:off x="0" y="-23740"/>
                <a:ext cx="5761973" cy="2303478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B3D9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任意多边形: 形状 14"/>
            <p:cNvSpPr/>
            <p:nvPr/>
          </p:nvSpPr>
          <p:spPr>
            <a:xfrm>
              <a:off x="7951" y="15903"/>
              <a:ext cx="5406887" cy="1511192"/>
            </a:xfrm>
            <a:custGeom>
              <a:avLst/>
              <a:gdLst>
                <a:gd name="connsiteX0" fmla="*/ 0 w 5406887"/>
                <a:gd name="connsiteY0" fmla="*/ 1160890 h 1511192"/>
                <a:gd name="connsiteX1" fmla="*/ 485030 w 5406887"/>
                <a:gd name="connsiteY1" fmla="*/ 1510747 h 1511192"/>
                <a:gd name="connsiteX2" fmla="*/ 890546 w 5406887"/>
                <a:gd name="connsiteY2" fmla="*/ 1097280 h 1511192"/>
                <a:gd name="connsiteX3" fmla="*/ 1542553 w 5406887"/>
                <a:gd name="connsiteY3" fmla="*/ 1049572 h 1511192"/>
                <a:gd name="connsiteX4" fmla="*/ 2345635 w 5406887"/>
                <a:gd name="connsiteY4" fmla="*/ 731520 h 1511192"/>
                <a:gd name="connsiteX5" fmla="*/ 3283889 w 5406887"/>
                <a:gd name="connsiteY5" fmla="*/ 1152939 h 1511192"/>
                <a:gd name="connsiteX6" fmla="*/ 4094922 w 5406887"/>
                <a:gd name="connsiteY6" fmla="*/ 659958 h 1511192"/>
                <a:gd name="connsiteX7" fmla="*/ 4826442 w 5406887"/>
                <a:gd name="connsiteY7" fmla="*/ 564542 h 1511192"/>
                <a:gd name="connsiteX8" fmla="*/ 5406887 w 5406887"/>
                <a:gd name="connsiteY8" fmla="*/ 0 h 1511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06887" h="1511192">
                  <a:moveTo>
                    <a:pt x="0" y="1160890"/>
                  </a:moveTo>
                  <a:cubicBezTo>
                    <a:pt x="168303" y="1341119"/>
                    <a:pt x="336606" y="1521349"/>
                    <a:pt x="485030" y="1510747"/>
                  </a:cubicBezTo>
                  <a:cubicBezTo>
                    <a:pt x="633454" y="1500145"/>
                    <a:pt x="714292" y="1174142"/>
                    <a:pt x="890546" y="1097280"/>
                  </a:cubicBezTo>
                  <a:cubicBezTo>
                    <a:pt x="1066800" y="1020418"/>
                    <a:pt x="1300038" y="1110532"/>
                    <a:pt x="1542553" y="1049572"/>
                  </a:cubicBezTo>
                  <a:cubicBezTo>
                    <a:pt x="1785068" y="988612"/>
                    <a:pt x="2055412" y="714292"/>
                    <a:pt x="2345635" y="731520"/>
                  </a:cubicBezTo>
                  <a:cubicBezTo>
                    <a:pt x="2635858" y="748748"/>
                    <a:pt x="2992341" y="1164866"/>
                    <a:pt x="3283889" y="1152939"/>
                  </a:cubicBezTo>
                  <a:cubicBezTo>
                    <a:pt x="3575437" y="1141012"/>
                    <a:pt x="3837830" y="758024"/>
                    <a:pt x="4094922" y="659958"/>
                  </a:cubicBezTo>
                  <a:cubicBezTo>
                    <a:pt x="4352014" y="561892"/>
                    <a:pt x="4607781" y="674535"/>
                    <a:pt x="4826442" y="564542"/>
                  </a:cubicBezTo>
                  <a:cubicBezTo>
                    <a:pt x="5045103" y="454549"/>
                    <a:pt x="5294244" y="41082"/>
                    <a:pt x="5406887" y="0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矩形 5"/>
          <p:cNvSpPr/>
          <p:nvPr/>
        </p:nvSpPr>
        <p:spPr>
          <a:xfrm>
            <a:off x="-4445" y="1168400"/>
            <a:ext cx="12192000" cy="433641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974725" y="1860550"/>
            <a:ext cx="1081405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latin typeface="Comic Sans MS" panose="030F0702030302020204" charset="0"/>
                <a:cs typeface="Comic Sans MS" panose="030F0702030302020204" charset="0"/>
              </a:rPr>
              <a:t>New school, new classroom, new home!</a:t>
            </a:r>
            <a:endParaRPr lang="en-US" altLang="zh-CN" sz="3600">
              <a:latin typeface="Comic Sans MS" panose="030F0702030302020204" charset="0"/>
              <a:cs typeface="Comic Sans MS" panose="030F0702030302020204" charset="0"/>
            </a:endParaRPr>
          </a:p>
          <a:p>
            <a:endParaRPr lang="en-US" altLang="zh-CN" sz="3600">
              <a:latin typeface="Comic Sans MS" panose="030F0702030302020204" charset="0"/>
              <a:cs typeface="Comic Sans MS" panose="030F0702030302020204" charset="0"/>
            </a:endParaRPr>
          </a:p>
          <a:p>
            <a:r>
              <a:rPr lang="en-US" altLang="zh-CN" sz="3600">
                <a:solidFill>
                  <a:srgbClr val="00B050"/>
                </a:solidFill>
                <a:latin typeface="Comic Sans MS" panose="030F0702030302020204" charset="0"/>
                <a:cs typeface="Comic Sans MS" panose="030F0702030302020204" charset="0"/>
              </a:rPr>
              <a:t>New school——a new place to start our dreams!</a:t>
            </a:r>
            <a:endParaRPr lang="en-US" altLang="zh-CN" sz="3600">
              <a:solidFill>
                <a:srgbClr val="00B050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endParaRPr lang="en-US" altLang="zh-CN" sz="3600">
              <a:latin typeface="Comic Sans MS" panose="030F0702030302020204" charset="0"/>
              <a:cs typeface="Comic Sans MS" panose="030F0702030302020204" charset="0"/>
            </a:endParaRPr>
          </a:p>
          <a:p>
            <a:r>
              <a:rPr lang="en-US" altLang="zh-CN" sz="360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Love your school, love to study!</a:t>
            </a:r>
            <a:endParaRPr lang="en-US" altLang="zh-CN" sz="3600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2" grpId="0"/>
      <p:bldP spid="2" grpId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-2" y="4501463"/>
            <a:ext cx="2381385" cy="2356537"/>
            <a:chOff x="-1" y="5152256"/>
            <a:chExt cx="1723730" cy="1705744"/>
          </a:xfrm>
        </p:grpSpPr>
        <p:sp>
          <p:nvSpPr>
            <p:cNvPr id="32" name="任意多边形: 形状 31"/>
            <p:cNvSpPr/>
            <p:nvPr/>
          </p:nvSpPr>
          <p:spPr>
            <a:xfrm>
              <a:off x="-1" y="5152256"/>
              <a:ext cx="1723730" cy="170574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4599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30" name="任意多边形: 形状 29"/>
            <p:cNvSpPr/>
            <p:nvPr/>
          </p:nvSpPr>
          <p:spPr>
            <a:xfrm>
              <a:off x="-1" y="5399159"/>
              <a:ext cx="1470991" cy="1458841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94C8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28" name="任意多边形: 形状 27"/>
            <p:cNvSpPr/>
            <p:nvPr/>
          </p:nvSpPr>
          <p:spPr>
            <a:xfrm>
              <a:off x="0" y="5632016"/>
              <a:ext cx="1106931" cy="122598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B3D9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9646955" y="-23741"/>
            <a:ext cx="2545043" cy="6881741"/>
            <a:chOff x="9646955" y="-23741"/>
            <a:chExt cx="2545043" cy="6881741"/>
          </a:xfrm>
        </p:grpSpPr>
        <p:sp>
          <p:nvSpPr>
            <p:cNvPr id="59" name="任意多边形: 形状 58"/>
            <p:cNvSpPr/>
            <p:nvPr/>
          </p:nvSpPr>
          <p:spPr>
            <a:xfrm flipH="1">
              <a:off x="9646955" y="-23741"/>
              <a:ext cx="2164041" cy="6881741"/>
            </a:xfrm>
            <a:custGeom>
              <a:avLst/>
              <a:gdLst>
                <a:gd name="connsiteX0" fmla="*/ 1306033 w 2575642"/>
                <a:gd name="connsiteY0" fmla="*/ 0 h 6857999"/>
                <a:gd name="connsiteX1" fmla="*/ 0 w 2575642"/>
                <a:gd name="connsiteY1" fmla="*/ 0 h 6857999"/>
                <a:gd name="connsiteX2" fmla="*/ 0 w 2575642"/>
                <a:gd name="connsiteY2" fmla="*/ 6857999 h 6857999"/>
                <a:gd name="connsiteX3" fmla="*/ 1621967 w 2575642"/>
                <a:gd name="connsiteY3" fmla="*/ 6857999 h 6857999"/>
                <a:gd name="connsiteX4" fmla="*/ 1723317 w 2575642"/>
                <a:gd name="connsiteY4" fmla="*/ 6842386 h 6857999"/>
                <a:gd name="connsiteX5" fmla="*/ 2512957 w 2575642"/>
                <a:gd name="connsiteY5" fmla="*/ 6387131 h 6857999"/>
                <a:gd name="connsiteX6" fmla="*/ 2164614 w 2575642"/>
                <a:gd name="connsiteY6" fmla="*/ 4057588 h 6857999"/>
                <a:gd name="connsiteX7" fmla="*/ 586185 w 2575642"/>
                <a:gd name="connsiteY7" fmla="*/ 2261446 h 6857999"/>
                <a:gd name="connsiteX8" fmla="*/ 1337299 w 2575642"/>
                <a:gd name="connsiteY8" fmla="*/ 84303 h 6857999"/>
                <a:gd name="connsiteX9" fmla="*/ 1306181 w 2575642"/>
                <a:gd name="connsiteY9" fmla="*/ 276 h 6857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75642" h="6857999">
                  <a:moveTo>
                    <a:pt x="1306033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1621967" y="6857999"/>
                  </a:lnTo>
                  <a:lnTo>
                    <a:pt x="1723317" y="6842386"/>
                  </a:lnTo>
                  <a:cubicBezTo>
                    <a:pt x="2068740" y="6784007"/>
                    <a:pt x="2406368" y="6687622"/>
                    <a:pt x="2512957" y="6387131"/>
                  </a:cubicBezTo>
                  <a:cubicBezTo>
                    <a:pt x="2683500" y="5906345"/>
                    <a:pt x="2485743" y="4745202"/>
                    <a:pt x="2164614" y="4057588"/>
                  </a:cubicBezTo>
                  <a:cubicBezTo>
                    <a:pt x="1843485" y="3369974"/>
                    <a:pt x="724071" y="2923660"/>
                    <a:pt x="586185" y="2261446"/>
                  </a:cubicBezTo>
                  <a:cubicBezTo>
                    <a:pt x="448299" y="1599232"/>
                    <a:pt x="1446156" y="496146"/>
                    <a:pt x="1337299" y="84303"/>
                  </a:cubicBezTo>
                  <a:cubicBezTo>
                    <a:pt x="1330495" y="58563"/>
                    <a:pt x="1319978" y="30321"/>
                    <a:pt x="1306181" y="276"/>
                  </a:cubicBezTo>
                  <a:close/>
                </a:path>
              </a:pathLst>
            </a:custGeom>
            <a:solidFill>
              <a:srgbClr val="4599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61" name="任意多边形: 形状 60"/>
            <p:cNvSpPr/>
            <p:nvPr/>
          </p:nvSpPr>
          <p:spPr>
            <a:xfrm flipH="1">
              <a:off x="9996123" y="-23741"/>
              <a:ext cx="2195875" cy="6881741"/>
            </a:xfrm>
            <a:custGeom>
              <a:avLst/>
              <a:gdLst>
                <a:gd name="connsiteX0" fmla="*/ 1306033 w 2575642"/>
                <a:gd name="connsiteY0" fmla="*/ 0 h 6857999"/>
                <a:gd name="connsiteX1" fmla="*/ 0 w 2575642"/>
                <a:gd name="connsiteY1" fmla="*/ 0 h 6857999"/>
                <a:gd name="connsiteX2" fmla="*/ 0 w 2575642"/>
                <a:gd name="connsiteY2" fmla="*/ 6857999 h 6857999"/>
                <a:gd name="connsiteX3" fmla="*/ 1621967 w 2575642"/>
                <a:gd name="connsiteY3" fmla="*/ 6857999 h 6857999"/>
                <a:gd name="connsiteX4" fmla="*/ 1723317 w 2575642"/>
                <a:gd name="connsiteY4" fmla="*/ 6842386 h 6857999"/>
                <a:gd name="connsiteX5" fmla="*/ 2512957 w 2575642"/>
                <a:gd name="connsiteY5" fmla="*/ 6387131 h 6857999"/>
                <a:gd name="connsiteX6" fmla="*/ 2164614 w 2575642"/>
                <a:gd name="connsiteY6" fmla="*/ 4057588 h 6857999"/>
                <a:gd name="connsiteX7" fmla="*/ 586185 w 2575642"/>
                <a:gd name="connsiteY7" fmla="*/ 2261446 h 6857999"/>
                <a:gd name="connsiteX8" fmla="*/ 1337299 w 2575642"/>
                <a:gd name="connsiteY8" fmla="*/ 84303 h 6857999"/>
                <a:gd name="connsiteX9" fmla="*/ 1306181 w 2575642"/>
                <a:gd name="connsiteY9" fmla="*/ 276 h 6857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75642" h="6857999">
                  <a:moveTo>
                    <a:pt x="1306033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1621967" y="6857999"/>
                  </a:lnTo>
                  <a:lnTo>
                    <a:pt x="1723317" y="6842386"/>
                  </a:lnTo>
                  <a:cubicBezTo>
                    <a:pt x="2068740" y="6784007"/>
                    <a:pt x="2406368" y="6687622"/>
                    <a:pt x="2512957" y="6387131"/>
                  </a:cubicBezTo>
                  <a:cubicBezTo>
                    <a:pt x="2683500" y="5906345"/>
                    <a:pt x="2485743" y="4745202"/>
                    <a:pt x="2164614" y="4057588"/>
                  </a:cubicBezTo>
                  <a:cubicBezTo>
                    <a:pt x="1843485" y="3369974"/>
                    <a:pt x="724071" y="2923660"/>
                    <a:pt x="586185" y="2261446"/>
                  </a:cubicBezTo>
                  <a:cubicBezTo>
                    <a:pt x="448299" y="1599232"/>
                    <a:pt x="1446156" y="496146"/>
                    <a:pt x="1337299" y="84303"/>
                  </a:cubicBezTo>
                  <a:cubicBezTo>
                    <a:pt x="1330495" y="58563"/>
                    <a:pt x="1319978" y="30321"/>
                    <a:pt x="1306181" y="276"/>
                  </a:cubicBezTo>
                  <a:close/>
                </a:path>
              </a:pathLst>
            </a:custGeom>
            <a:solidFill>
              <a:srgbClr val="94C8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68" name="任意多边形: 形状 67"/>
            <p:cNvSpPr/>
            <p:nvPr/>
          </p:nvSpPr>
          <p:spPr>
            <a:xfrm flipH="1">
              <a:off x="10451661" y="-23741"/>
              <a:ext cx="1740337" cy="6881741"/>
            </a:xfrm>
            <a:custGeom>
              <a:avLst/>
              <a:gdLst>
                <a:gd name="connsiteX0" fmla="*/ 925033 w 2194642"/>
                <a:gd name="connsiteY0" fmla="*/ 0 h 6857999"/>
                <a:gd name="connsiteX1" fmla="*/ 0 w 2194642"/>
                <a:gd name="connsiteY1" fmla="*/ 0 h 6857999"/>
                <a:gd name="connsiteX2" fmla="*/ 0 w 2194642"/>
                <a:gd name="connsiteY2" fmla="*/ 6857999 h 6857999"/>
                <a:gd name="connsiteX3" fmla="*/ 1240967 w 2194642"/>
                <a:gd name="connsiteY3" fmla="*/ 6857999 h 6857999"/>
                <a:gd name="connsiteX4" fmla="*/ 1342317 w 2194642"/>
                <a:gd name="connsiteY4" fmla="*/ 6842386 h 6857999"/>
                <a:gd name="connsiteX5" fmla="*/ 2131957 w 2194642"/>
                <a:gd name="connsiteY5" fmla="*/ 6387131 h 6857999"/>
                <a:gd name="connsiteX6" fmla="*/ 1783614 w 2194642"/>
                <a:gd name="connsiteY6" fmla="*/ 4057588 h 6857999"/>
                <a:gd name="connsiteX7" fmla="*/ 205185 w 2194642"/>
                <a:gd name="connsiteY7" fmla="*/ 2261446 h 6857999"/>
                <a:gd name="connsiteX8" fmla="*/ 956299 w 2194642"/>
                <a:gd name="connsiteY8" fmla="*/ 84303 h 6857999"/>
                <a:gd name="connsiteX9" fmla="*/ 925181 w 2194642"/>
                <a:gd name="connsiteY9" fmla="*/ 276 h 6857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94642" h="6857999">
                  <a:moveTo>
                    <a:pt x="925033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1240967" y="6857999"/>
                  </a:lnTo>
                  <a:lnTo>
                    <a:pt x="1342317" y="6842386"/>
                  </a:lnTo>
                  <a:cubicBezTo>
                    <a:pt x="1687740" y="6784007"/>
                    <a:pt x="2025368" y="6687622"/>
                    <a:pt x="2131957" y="6387131"/>
                  </a:cubicBezTo>
                  <a:cubicBezTo>
                    <a:pt x="2302500" y="5906345"/>
                    <a:pt x="2104743" y="4745202"/>
                    <a:pt x="1783614" y="4057588"/>
                  </a:cubicBezTo>
                  <a:cubicBezTo>
                    <a:pt x="1462485" y="3369974"/>
                    <a:pt x="343071" y="2923660"/>
                    <a:pt x="205185" y="2261446"/>
                  </a:cubicBezTo>
                  <a:cubicBezTo>
                    <a:pt x="67299" y="1599232"/>
                    <a:pt x="1065156" y="496146"/>
                    <a:pt x="956299" y="84303"/>
                  </a:cubicBezTo>
                  <a:cubicBezTo>
                    <a:pt x="949495" y="58563"/>
                    <a:pt x="938978" y="30321"/>
                    <a:pt x="925181" y="276"/>
                  </a:cubicBezTo>
                  <a:close/>
                </a:path>
              </a:pathLst>
            </a:custGeom>
            <a:solidFill>
              <a:srgbClr val="B3D9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1529128" y="2708975"/>
            <a:ext cx="7958579" cy="1568450"/>
          </a:xfrm>
          <a:prstGeom prst="rect">
            <a:avLst/>
          </a:prstGeom>
          <a:noFill/>
          <a:effectLst>
            <a:outerShdw dist="50800" algn="ctr" rotWithShape="0">
              <a:srgbClr val="94C8A2"/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600" b="0" i="0" u="none" strike="noStrike" kern="1200" cap="none" spc="600" normalizeH="0" baseline="0" noProof="0" dirty="0">
                <a:ln>
                  <a:noFill/>
                </a:ln>
                <a:solidFill>
                  <a:srgbClr val="459982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rPr>
              <a:t>Thanks a lot!</a:t>
            </a:r>
            <a:endParaRPr kumimoji="0" lang="en-US" altLang="zh-CN" sz="9600" b="0" i="0" u="none" strike="noStrike" kern="1200" cap="none" spc="600" normalizeH="0" baseline="0" noProof="0" dirty="0">
              <a:ln>
                <a:noFill/>
              </a:ln>
              <a:solidFill>
                <a:srgbClr val="459982"/>
              </a:solidFill>
              <a:effectLst/>
              <a:uLnTx/>
              <a:uFillTx/>
              <a:latin typeface="华文行楷" panose="02010800040101010101" pitchFamily="2" charset="-122"/>
              <a:ea typeface="华文行楷" panose="02010800040101010101" pitchFamily="2" charset="-122"/>
              <a:cs typeface="+mn-cs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-1" y="-304754"/>
            <a:ext cx="5486757" cy="2359023"/>
            <a:chOff x="0" y="-361226"/>
            <a:chExt cx="6269405" cy="2640964"/>
          </a:xfrm>
        </p:grpSpPr>
        <p:sp>
          <p:nvSpPr>
            <p:cNvPr id="17" name="任意多边形: 形状 16"/>
            <p:cNvSpPr/>
            <p:nvPr/>
          </p:nvSpPr>
          <p:spPr>
            <a:xfrm rot="19250020" flipH="1">
              <a:off x="105490" y="-361226"/>
              <a:ext cx="6163915" cy="2526891"/>
            </a:xfrm>
            <a:custGeom>
              <a:avLst/>
              <a:gdLst>
                <a:gd name="connsiteX0" fmla="*/ 0 w 5250426"/>
                <a:gd name="connsiteY0" fmla="*/ 2526891 h 2526891"/>
                <a:gd name="connsiteX1" fmla="*/ 904567 w 5250426"/>
                <a:gd name="connsiteY1" fmla="*/ 1986117 h 2526891"/>
                <a:gd name="connsiteX2" fmla="*/ 2153264 w 5250426"/>
                <a:gd name="connsiteY2" fmla="*/ 2222091 h 2526891"/>
                <a:gd name="connsiteX3" fmla="*/ 3018503 w 5250426"/>
                <a:gd name="connsiteY3" fmla="*/ 1150375 h 2526891"/>
                <a:gd name="connsiteX4" fmla="*/ 4680155 w 5250426"/>
                <a:gd name="connsiteY4" fmla="*/ 707923 h 2526891"/>
                <a:gd name="connsiteX5" fmla="*/ 5250426 w 5250426"/>
                <a:gd name="connsiteY5" fmla="*/ 0 h 2526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50426" h="2526891">
                  <a:moveTo>
                    <a:pt x="0" y="2526891"/>
                  </a:moveTo>
                  <a:cubicBezTo>
                    <a:pt x="272845" y="2281904"/>
                    <a:pt x="545690" y="2036917"/>
                    <a:pt x="904567" y="1986117"/>
                  </a:cubicBezTo>
                  <a:cubicBezTo>
                    <a:pt x="1263444" y="1935317"/>
                    <a:pt x="1800941" y="2361381"/>
                    <a:pt x="2153264" y="2222091"/>
                  </a:cubicBezTo>
                  <a:cubicBezTo>
                    <a:pt x="2505587" y="2082801"/>
                    <a:pt x="2597355" y="1402736"/>
                    <a:pt x="3018503" y="1150375"/>
                  </a:cubicBezTo>
                  <a:cubicBezTo>
                    <a:pt x="3439651" y="898014"/>
                    <a:pt x="4308168" y="899652"/>
                    <a:pt x="4680155" y="707923"/>
                  </a:cubicBezTo>
                  <a:cubicBezTo>
                    <a:pt x="5052142" y="516194"/>
                    <a:pt x="5109497" y="77019"/>
                    <a:pt x="5250426" y="0"/>
                  </a:cubicBezTo>
                </a:path>
              </a:pathLst>
            </a:custGeom>
            <a:noFill/>
            <a:ln w="19050">
              <a:solidFill>
                <a:srgbClr val="94C8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20" name="任意多边形: 形状 19"/>
            <p:cNvSpPr/>
            <p:nvPr/>
          </p:nvSpPr>
          <p:spPr>
            <a:xfrm>
              <a:off x="0" y="-23740"/>
              <a:ext cx="5761973" cy="2303478"/>
            </a:xfrm>
            <a:custGeom>
              <a:avLst/>
              <a:gdLst>
                <a:gd name="connsiteX0" fmla="*/ 0 w 5250426"/>
                <a:gd name="connsiteY0" fmla="*/ 2526891 h 2526891"/>
                <a:gd name="connsiteX1" fmla="*/ 904567 w 5250426"/>
                <a:gd name="connsiteY1" fmla="*/ 1986117 h 2526891"/>
                <a:gd name="connsiteX2" fmla="*/ 2153264 w 5250426"/>
                <a:gd name="connsiteY2" fmla="*/ 2222091 h 2526891"/>
                <a:gd name="connsiteX3" fmla="*/ 3018503 w 5250426"/>
                <a:gd name="connsiteY3" fmla="*/ 1150375 h 2526891"/>
                <a:gd name="connsiteX4" fmla="*/ 4680155 w 5250426"/>
                <a:gd name="connsiteY4" fmla="*/ 707923 h 2526891"/>
                <a:gd name="connsiteX5" fmla="*/ 5250426 w 5250426"/>
                <a:gd name="connsiteY5" fmla="*/ 0 h 2526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50426" h="2526891">
                  <a:moveTo>
                    <a:pt x="0" y="2526891"/>
                  </a:moveTo>
                  <a:cubicBezTo>
                    <a:pt x="272845" y="2281904"/>
                    <a:pt x="545690" y="2036917"/>
                    <a:pt x="904567" y="1986117"/>
                  </a:cubicBezTo>
                  <a:cubicBezTo>
                    <a:pt x="1263444" y="1935317"/>
                    <a:pt x="1800941" y="2361381"/>
                    <a:pt x="2153264" y="2222091"/>
                  </a:cubicBezTo>
                  <a:cubicBezTo>
                    <a:pt x="2505587" y="2082801"/>
                    <a:pt x="2597355" y="1402736"/>
                    <a:pt x="3018503" y="1150375"/>
                  </a:cubicBezTo>
                  <a:cubicBezTo>
                    <a:pt x="3439651" y="898014"/>
                    <a:pt x="4308168" y="899652"/>
                    <a:pt x="4680155" y="707923"/>
                  </a:cubicBezTo>
                  <a:cubicBezTo>
                    <a:pt x="5052142" y="516194"/>
                    <a:pt x="5109497" y="77019"/>
                    <a:pt x="5250426" y="0"/>
                  </a:cubicBezTo>
                </a:path>
              </a:pathLst>
            </a:custGeom>
            <a:noFill/>
            <a:ln w="19050">
              <a:solidFill>
                <a:srgbClr val="B3D9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9144000" y="5343181"/>
            <a:ext cx="3062689" cy="1542361"/>
            <a:chOff x="9144000" y="5343181"/>
            <a:chExt cx="3062689" cy="1542361"/>
          </a:xfrm>
        </p:grpSpPr>
        <p:sp>
          <p:nvSpPr>
            <p:cNvPr id="4" name="任意多边形: 形状 3"/>
            <p:cNvSpPr/>
            <p:nvPr/>
          </p:nvSpPr>
          <p:spPr>
            <a:xfrm>
              <a:off x="9144000" y="5343181"/>
              <a:ext cx="3062689" cy="1542361"/>
            </a:xfrm>
            <a:custGeom>
              <a:avLst/>
              <a:gdLst>
                <a:gd name="connsiteX0" fmla="*/ 0 w 3062689"/>
                <a:gd name="connsiteY0" fmla="*/ 1542361 h 1542361"/>
                <a:gd name="connsiteX1" fmla="*/ 727113 w 3062689"/>
                <a:gd name="connsiteY1" fmla="*/ 837282 h 1542361"/>
                <a:gd name="connsiteX2" fmla="*/ 1685581 w 3062689"/>
                <a:gd name="connsiteY2" fmla="*/ 1002535 h 1542361"/>
                <a:gd name="connsiteX3" fmla="*/ 2291508 w 3062689"/>
                <a:gd name="connsiteY3" fmla="*/ 242371 h 1542361"/>
                <a:gd name="connsiteX4" fmla="*/ 2930487 w 3062689"/>
                <a:gd name="connsiteY4" fmla="*/ 286438 h 1542361"/>
                <a:gd name="connsiteX5" fmla="*/ 3062689 w 3062689"/>
                <a:gd name="connsiteY5" fmla="*/ 0 h 1542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62689" h="1542361">
                  <a:moveTo>
                    <a:pt x="0" y="1542361"/>
                  </a:moveTo>
                  <a:cubicBezTo>
                    <a:pt x="223091" y="1234807"/>
                    <a:pt x="446183" y="927253"/>
                    <a:pt x="727113" y="837282"/>
                  </a:cubicBezTo>
                  <a:cubicBezTo>
                    <a:pt x="1008043" y="747311"/>
                    <a:pt x="1424849" y="1101687"/>
                    <a:pt x="1685581" y="1002535"/>
                  </a:cubicBezTo>
                  <a:cubicBezTo>
                    <a:pt x="1946313" y="903383"/>
                    <a:pt x="2084024" y="361720"/>
                    <a:pt x="2291508" y="242371"/>
                  </a:cubicBezTo>
                  <a:cubicBezTo>
                    <a:pt x="2498992" y="123022"/>
                    <a:pt x="2801957" y="326833"/>
                    <a:pt x="2930487" y="286438"/>
                  </a:cubicBezTo>
                  <a:cubicBezTo>
                    <a:pt x="3059017" y="246043"/>
                    <a:pt x="2959865" y="71610"/>
                    <a:pt x="3062689" y="0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9" name="任意多边形: 形状 8"/>
            <p:cNvSpPr/>
            <p:nvPr/>
          </p:nvSpPr>
          <p:spPr>
            <a:xfrm>
              <a:off x="9633098" y="5998814"/>
              <a:ext cx="2569263" cy="869819"/>
            </a:xfrm>
            <a:custGeom>
              <a:avLst/>
              <a:gdLst>
                <a:gd name="connsiteX0" fmla="*/ 0 w 2569263"/>
                <a:gd name="connsiteY0" fmla="*/ 869819 h 869819"/>
                <a:gd name="connsiteX1" fmla="*/ 988828 w 2569263"/>
                <a:gd name="connsiteY1" fmla="*/ 3265 h 869819"/>
                <a:gd name="connsiteX2" fmla="*/ 2046767 w 2569263"/>
                <a:gd name="connsiteY2" fmla="*/ 566791 h 869819"/>
                <a:gd name="connsiteX3" fmla="*/ 2472069 w 2569263"/>
                <a:gd name="connsiteY3" fmla="*/ 380721 h 869819"/>
                <a:gd name="connsiteX4" fmla="*/ 2557130 w 2569263"/>
                <a:gd name="connsiteY4" fmla="*/ 433884 h 869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69263" h="869819">
                  <a:moveTo>
                    <a:pt x="0" y="869819"/>
                  </a:moveTo>
                  <a:cubicBezTo>
                    <a:pt x="323850" y="461794"/>
                    <a:pt x="647700" y="53770"/>
                    <a:pt x="988828" y="3265"/>
                  </a:cubicBezTo>
                  <a:cubicBezTo>
                    <a:pt x="1329956" y="-47240"/>
                    <a:pt x="1799560" y="503882"/>
                    <a:pt x="2046767" y="566791"/>
                  </a:cubicBezTo>
                  <a:cubicBezTo>
                    <a:pt x="2293974" y="629700"/>
                    <a:pt x="2387009" y="402872"/>
                    <a:pt x="2472069" y="380721"/>
                  </a:cubicBezTo>
                  <a:cubicBezTo>
                    <a:pt x="2557129" y="358570"/>
                    <a:pt x="2589028" y="389582"/>
                    <a:pt x="2557130" y="433884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0" name="任意多边形: 形状 9"/>
            <p:cNvSpPr/>
            <p:nvPr/>
          </p:nvSpPr>
          <p:spPr>
            <a:xfrm rot="21069624">
              <a:off x="9206262" y="6379432"/>
              <a:ext cx="2994678" cy="249958"/>
            </a:xfrm>
            <a:custGeom>
              <a:avLst/>
              <a:gdLst>
                <a:gd name="connsiteX0" fmla="*/ 0 w 3264196"/>
                <a:gd name="connsiteY0" fmla="*/ 249958 h 249958"/>
                <a:gd name="connsiteX1" fmla="*/ 1137684 w 3264196"/>
                <a:gd name="connsiteY1" fmla="*/ 93 h 249958"/>
                <a:gd name="connsiteX2" fmla="*/ 1967024 w 3264196"/>
                <a:gd name="connsiteY2" fmla="*/ 218061 h 249958"/>
                <a:gd name="connsiteX3" fmla="*/ 2450805 w 3264196"/>
                <a:gd name="connsiteY3" fmla="*/ 93 h 249958"/>
                <a:gd name="connsiteX4" fmla="*/ 2806996 w 3264196"/>
                <a:gd name="connsiteY4" fmla="*/ 202112 h 249958"/>
                <a:gd name="connsiteX5" fmla="*/ 3009014 w 3264196"/>
                <a:gd name="connsiteY5" fmla="*/ 164898 h 249958"/>
                <a:gd name="connsiteX6" fmla="*/ 3195084 w 3264196"/>
                <a:gd name="connsiteY6" fmla="*/ 175530 h 249958"/>
                <a:gd name="connsiteX7" fmla="*/ 3264196 w 3264196"/>
                <a:gd name="connsiteY7" fmla="*/ 154265 h 249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4196" h="249958">
                  <a:moveTo>
                    <a:pt x="0" y="249958"/>
                  </a:moveTo>
                  <a:cubicBezTo>
                    <a:pt x="404923" y="127683"/>
                    <a:pt x="809847" y="5409"/>
                    <a:pt x="1137684" y="93"/>
                  </a:cubicBezTo>
                  <a:cubicBezTo>
                    <a:pt x="1465521" y="-5223"/>
                    <a:pt x="1748171" y="218061"/>
                    <a:pt x="1967024" y="218061"/>
                  </a:cubicBezTo>
                  <a:cubicBezTo>
                    <a:pt x="2185877" y="218061"/>
                    <a:pt x="2310810" y="2751"/>
                    <a:pt x="2450805" y="93"/>
                  </a:cubicBezTo>
                  <a:cubicBezTo>
                    <a:pt x="2590800" y="-2565"/>
                    <a:pt x="2713961" y="174644"/>
                    <a:pt x="2806996" y="202112"/>
                  </a:cubicBezTo>
                  <a:cubicBezTo>
                    <a:pt x="2900031" y="229579"/>
                    <a:pt x="2944333" y="169328"/>
                    <a:pt x="3009014" y="164898"/>
                  </a:cubicBezTo>
                  <a:cubicBezTo>
                    <a:pt x="3073695" y="160468"/>
                    <a:pt x="3152554" y="177302"/>
                    <a:pt x="3195084" y="175530"/>
                  </a:cubicBezTo>
                  <a:cubicBezTo>
                    <a:pt x="3237614" y="173758"/>
                    <a:pt x="3239387" y="132114"/>
                    <a:pt x="3264196" y="154265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</p:grpSp>
      <p:sp>
        <p:nvSpPr>
          <p:cNvPr id="12" name="任意多边形: 形状 11"/>
          <p:cNvSpPr/>
          <p:nvPr/>
        </p:nvSpPr>
        <p:spPr>
          <a:xfrm>
            <a:off x="7951" y="15903"/>
            <a:ext cx="5406887" cy="1511192"/>
          </a:xfrm>
          <a:custGeom>
            <a:avLst/>
            <a:gdLst>
              <a:gd name="connsiteX0" fmla="*/ 0 w 5406887"/>
              <a:gd name="connsiteY0" fmla="*/ 1160890 h 1511192"/>
              <a:gd name="connsiteX1" fmla="*/ 485030 w 5406887"/>
              <a:gd name="connsiteY1" fmla="*/ 1510747 h 1511192"/>
              <a:gd name="connsiteX2" fmla="*/ 890546 w 5406887"/>
              <a:gd name="connsiteY2" fmla="*/ 1097280 h 1511192"/>
              <a:gd name="connsiteX3" fmla="*/ 1542553 w 5406887"/>
              <a:gd name="connsiteY3" fmla="*/ 1049572 h 1511192"/>
              <a:gd name="connsiteX4" fmla="*/ 2345635 w 5406887"/>
              <a:gd name="connsiteY4" fmla="*/ 731520 h 1511192"/>
              <a:gd name="connsiteX5" fmla="*/ 3283889 w 5406887"/>
              <a:gd name="connsiteY5" fmla="*/ 1152939 h 1511192"/>
              <a:gd name="connsiteX6" fmla="*/ 4094922 w 5406887"/>
              <a:gd name="connsiteY6" fmla="*/ 659958 h 1511192"/>
              <a:gd name="connsiteX7" fmla="*/ 4826442 w 5406887"/>
              <a:gd name="connsiteY7" fmla="*/ 564542 h 1511192"/>
              <a:gd name="connsiteX8" fmla="*/ 5406887 w 5406887"/>
              <a:gd name="connsiteY8" fmla="*/ 0 h 1511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06887" h="1511192">
                <a:moveTo>
                  <a:pt x="0" y="1160890"/>
                </a:moveTo>
                <a:cubicBezTo>
                  <a:pt x="168303" y="1341119"/>
                  <a:pt x="336606" y="1521349"/>
                  <a:pt x="485030" y="1510747"/>
                </a:cubicBezTo>
                <a:cubicBezTo>
                  <a:pt x="633454" y="1500145"/>
                  <a:pt x="714292" y="1174142"/>
                  <a:pt x="890546" y="1097280"/>
                </a:cubicBezTo>
                <a:cubicBezTo>
                  <a:pt x="1066800" y="1020418"/>
                  <a:pt x="1300038" y="1110532"/>
                  <a:pt x="1542553" y="1049572"/>
                </a:cubicBezTo>
                <a:cubicBezTo>
                  <a:pt x="1785068" y="988612"/>
                  <a:pt x="2055412" y="714292"/>
                  <a:pt x="2345635" y="731520"/>
                </a:cubicBezTo>
                <a:cubicBezTo>
                  <a:pt x="2635858" y="748748"/>
                  <a:pt x="2992341" y="1164866"/>
                  <a:pt x="3283889" y="1152939"/>
                </a:cubicBezTo>
                <a:cubicBezTo>
                  <a:pt x="3575437" y="1141012"/>
                  <a:pt x="3837830" y="758024"/>
                  <a:pt x="4094922" y="659958"/>
                </a:cubicBezTo>
                <a:cubicBezTo>
                  <a:pt x="4352014" y="561892"/>
                  <a:pt x="4607781" y="674535"/>
                  <a:pt x="4826442" y="564542"/>
                </a:cubicBezTo>
                <a:cubicBezTo>
                  <a:pt x="5045103" y="454549"/>
                  <a:pt x="5294244" y="41082"/>
                  <a:pt x="5406887" y="0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l="7866" t="41424" r="8131" b="3428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1272540" y="944245"/>
            <a:ext cx="4627245" cy="607695"/>
          </a:xfrm>
          <a:prstGeom prst="roundRect">
            <a:avLst/>
          </a:prstGeom>
          <a:solidFill>
            <a:srgbClr val="00B050">
              <a:alpha val="22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1272540" y="2378075"/>
            <a:ext cx="4627245" cy="607695"/>
          </a:xfrm>
          <a:prstGeom prst="roundRect">
            <a:avLst/>
          </a:prstGeom>
          <a:solidFill>
            <a:srgbClr val="00B050">
              <a:alpha val="22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1272540" y="3293110"/>
            <a:ext cx="2887980" cy="307975"/>
          </a:xfrm>
          <a:prstGeom prst="roundRect">
            <a:avLst/>
          </a:prstGeom>
          <a:solidFill>
            <a:srgbClr val="00B050">
              <a:alpha val="22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1272540" y="3908425"/>
            <a:ext cx="3928745" cy="274955"/>
          </a:xfrm>
          <a:prstGeom prst="roundRect">
            <a:avLst/>
          </a:prstGeom>
          <a:solidFill>
            <a:srgbClr val="00B050">
              <a:alpha val="22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6587490" y="800100"/>
            <a:ext cx="5949950" cy="3230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>
                <a:solidFill>
                  <a:srgbClr val="00B05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介绍教室的步骤：</a:t>
            </a:r>
            <a:endParaRPr lang="zh-CN" altLang="en-US" sz="3600">
              <a:solidFill>
                <a:srgbClr val="00B050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华文新魏" panose="02010800040101010101" pitchFamily="2" charset="-122"/>
            </a:endParaRPr>
          </a:p>
          <a:p>
            <a:endParaRPr lang="zh-CN" altLang="en-US" sz="2800">
              <a:solidFill>
                <a:srgbClr val="00B050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华文新魏" panose="02010800040101010101" pitchFamily="2" charset="-122"/>
            </a:endParaRPr>
          </a:p>
          <a:p>
            <a:r>
              <a:rPr lang="zh-CN" altLang="en-US" sz="2800">
                <a:solidFill>
                  <a:srgbClr val="00B05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总体感受</a:t>
            </a:r>
            <a:endParaRPr lang="zh-CN" altLang="en-US" sz="2800">
              <a:solidFill>
                <a:srgbClr val="00B050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华文新魏" panose="02010800040101010101" pitchFamily="2" charset="-122"/>
            </a:endParaRPr>
          </a:p>
          <a:p>
            <a:r>
              <a:rPr lang="zh-CN" altLang="en-US" sz="2800">
                <a:solidFill>
                  <a:srgbClr val="00B05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 </a:t>
            </a:r>
            <a:r>
              <a:rPr lang="en-US" altLang="zh-CN" sz="2800">
                <a:solidFill>
                  <a:srgbClr val="00B05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       </a:t>
            </a:r>
            <a:r>
              <a:rPr lang="zh-CN" altLang="en-US" sz="2800">
                <a:solidFill>
                  <a:srgbClr val="00B05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↓</a:t>
            </a:r>
            <a:endParaRPr lang="zh-CN" altLang="en-US" sz="2800">
              <a:solidFill>
                <a:srgbClr val="00B050"/>
              </a:solidFill>
              <a:latin typeface="Arial" panose="020B0604020202020204" pitchFamily="34" charset="0"/>
              <a:ea typeface="华文新魏" panose="02010800040101010101" pitchFamily="2" charset="-122"/>
              <a:cs typeface="Arial" panose="020B0604020202020204" pitchFamily="34" charset="0"/>
            </a:endParaRPr>
          </a:p>
          <a:p>
            <a:r>
              <a:rPr lang="zh-CN" altLang="en-US" sz="2800">
                <a:solidFill>
                  <a:srgbClr val="00B05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具体细节</a:t>
            </a:r>
            <a:endParaRPr lang="zh-CN" altLang="en-US" sz="2800">
              <a:solidFill>
                <a:srgbClr val="00B050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华文新魏" panose="02010800040101010101" pitchFamily="2" charset="-122"/>
            </a:endParaRPr>
          </a:p>
          <a:p>
            <a:r>
              <a:rPr lang="en-US" altLang="zh-CN" sz="2800">
                <a:solidFill>
                  <a:srgbClr val="00B05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      </a:t>
            </a:r>
            <a:r>
              <a:rPr lang="zh-CN" altLang="en-US" sz="2800">
                <a:solidFill>
                  <a:srgbClr val="00B05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↓</a:t>
            </a:r>
            <a:endParaRPr lang="zh-CN" altLang="en-US" sz="2800">
              <a:solidFill>
                <a:srgbClr val="00B050"/>
              </a:solidFill>
              <a:latin typeface="Arial" panose="020B0604020202020204" pitchFamily="34" charset="0"/>
              <a:ea typeface="华文新魏" panose="02010800040101010101" pitchFamily="2" charset="-122"/>
              <a:cs typeface="Arial" panose="020B0604020202020204" pitchFamily="34" charset="0"/>
            </a:endParaRPr>
          </a:p>
          <a:p>
            <a:r>
              <a:rPr lang="zh-CN" altLang="en-US" sz="2800">
                <a:solidFill>
                  <a:srgbClr val="00B05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特别之处或者差异</a:t>
            </a:r>
            <a:r>
              <a:rPr lang="en-US" altLang="zh-CN" sz="2800">
                <a:solidFill>
                  <a:srgbClr val="00B05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(</a:t>
            </a:r>
            <a:r>
              <a:rPr lang="zh-CN" altLang="en-US" sz="2800">
                <a:solidFill>
                  <a:srgbClr val="00B05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  <a:sym typeface="+mn-ea"/>
              </a:rPr>
              <a:t>外</a:t>
            </a:r>
            <a:r>
              <a:rPr lang="en-US" altLang="zh-CN" sz="2800">
                <a:solidFill>
                  <a:srgbClr val="00B05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)</a:t>
            </a:r>
            <a:endParaRPr lang="en-US" altLang="zh-CN" sz="2800">
              <a:solidFill>
                <a:srgbClr val="00B050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华文新魏" panose="02010800040101010101" pitchFamily="2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4667885" y="4323080"/>
            <a:ext cx="1539875" cy="690880"/>
          </a:xfrm>
          <a:prstGeom prst="roundRect">
            <a:avLst/>
          </a:prstGeom>
          <a:noFill/>
          <a:ln w="60325" cmpd="sng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6757035" y="4436745"/>
            <a:ext cx="2163445" cy="1383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好学之风</a:t>
            </a:r>
            <a:endParaRPr lang="zh-CN" altLang="en-US" sz="2800">
              <a:solidFill>
                <a:srgbClr val="FF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爱国之情</a:t>
            </a:r>
            <a:endParaRPr lang="zh-CN" altLang="en-US" sz="2800">
              <a:solidFill>
                <a:srgbClr val="FF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571230" y="4636770"/>
            <a:ext cx="1464945" cy="92202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r>
              <a:rPr lang="zh-CN" altLang="en-US" sz="5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endParaRPr lang="zh-CN" altLang="en-US" sz="5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378950" y="4913630"/>
            <a:ext cx="2064385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文化自信</a:t>
            </a:r>
            <a:endParaRPr lang="zh-CN" altLang="en-US" sz="2800">
              <a:solidFill>
                <a:srgbClr val="FF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049135" y="5820410"/>
            <a:ext cx="95186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  <a:sym typeface="+mn-ea"/>
              </a:rPr>
              <a:t>(</a:t>
            </a:r>
            <a:r>
              <a:rPr lang="zh-CN" altLang="en-US" sz="280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  <a:sym typeface="+mn-ea"/>
              </a:rPr>
              <a:t>内</a:t>
            </a:r>
            <a:r>
              <a:rPr lang="en-US" altLang="zh-CN" sz="280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  <a:sym typeface="+mn-ea"/>
              </a:rPr>
              <a:t>)</a:t>
            </a:r>
            <a:endParaRPr lang="en-US" altLang="zh-CN" sz="2800">
              <a:solidFill>
                <a:srgbClr val="FF0000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华文新魏" panose="02010800040101010101" pitchFamily="2" charset="-122"/>
              <a:sym typeface="+mn-ea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/>
      <p:bldP spid="10" grpId="1"/>
      <p:bldP spid="3" grpId="0" bldLvl="0" animBg="1"/>
      <p:bldP spid="3" grpId="1" animBg="1"/>
      <p:bldP spid="6" grpId="0" bldLvl="0" animBg="1"/>
      <p:bldP spid="6" grpId="1"/>
      <p:bldP spid="11" grpId="0" bldLvl="0" animBg="1"/>
      <p:bldP spid="11" grpId="1"/>
      <p:bldP spid="12" grpId="0" bldLvl="0" animBg="1"/>
      <p:bldP spid="12" grpId="1"/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87" b="43991"/>
          <a:stretch>
            <a:fillRect/>
          </a:stretch>
        </p:blipFill>
        <p:spPr bwMode="auto">
          <a:xfrm>
            <a:off x="0" y="0"/>
            <a:ext cx="6374765" cy="6858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248920" y="956310"/>
            <a:ext cx="6009005" cy="2629535"/>
          </a:xfrm>
          <a:prstGeom prst="rect">
            <a:avLst/>
          </a:prstGeom>
          <a:noFill/>
          <a:ln w="63500" cmpd="sng">
            <a:solidFill>
              <a:srgbClr val="00B05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74955" y="4037330"/>
            <a:ext cx="6009005" cy="2771140"/>
          </a:xfrm>
          <a:prstGeom prst="rect">
            <a:avLst/>
          </a:prstGeom>
          <a:noFill/>
          <a:ln w="63500" cmpd="sng">
            <a:solidFill>
              <a:srgbClr val="00B05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6528435" y="678815"/>
            <a:ext cx="29552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>
                <a:solidFill>
                  <a:srgbClr val="00B05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形式：</a:t>
            </a:r>
            <a:r>
              <a:rPr lang="zh-CN" altLang="en-US" sz="3600">
                <a:solidFill>
                  <a:srgbClr val="00B0F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句子</a:t>
            </a:r>
            <a:endParaRPr lang="zh-CN" altLang="en-US" sz="3600">
              <a:solidFill>
                <a:srgbClr val="00B0F0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华文新魏" panose="0201080004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573520" y="1642745"/>
            <a:ext cx="303720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>
                <a:solidFill>
                  <a:srgbClr val="00B05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内容：</a:t>
            </a:r>
            <a:endParaRPr lang="zh-CN" altLang="en-US" sz="3600">
              <a:solidFill>
                <a:srgbClr val="00B050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华文新魏" panose="02010800040101010101" pitchFamily="2" charset="-122"/>
            </a:endParaRPr>
          </a:p>
          <a:p>
            <a:r>
              <a:rPr lang="zh-CN" altLang="en-US" sz="3600">
                <a:solidFill>
                  <a:srgbClr val="00B0F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校内以及教室</a:t>
            </a:r>
            <a:endParaRPr lang="zh-CN" altLang="en-US" sz="3600">
              <a:solidFill>
                <a:srgbClr val="00B0F0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华文新魏" panose="02010800040101010101" pitchFamily="2" charset="-122"/>
            </a:endParaRPr>
          </a:p>
          <a:p>
            <a:r>
              <a:rPr lang="zh-CN" altLang="en-US" sz="3600">
                <a:solidFill>
                  <a:srgbClr val="00B0F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内外的布局</a:t>
            </a:r>
            <a:endParaRPr lang="zh-CN" altLang="en-US" sz="3600">
              <a:solidFill>
                <a:srgbClr val="00B0F0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华文新魏" panose="0201080004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574155" y="3847465"/>
            <a:ext cx="519239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>
                <a:solidFill>
                  <a:srgbClr val="00B05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语法：</a:t>
            </a:r>
            <a:endParaRPr lang="zh-CN" altLang="en-US" sz="3600">
              <a:solidFill>
                <a:srgbClr val="00B050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华文新魏" panose="02010800040101010101" pitchFamily="2" charset="-122"/>
            </a:endParaRPr>
          </a:p>
          <a:p>
            <a:r>
              <a:rPr lang="zh-CN" altLang="en-US" sz="3600">
                <a:solidFill>
                  <a:srgbClr val="00B0F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there be 现存句的一般疑问句和陈述句，询问方位的特殊疑问句</a:t>
            </a:r>
            <a:endParaRPr lang="zh-CN" altLang="en-US" sz="3600">
              <a:solidFill>
                <a:srgbClr val="00B0F0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华文新魏" panose="02010800040101010101" pitchFamily="2" charset="-122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  <p:bldP spid="6" grpId="0"/>
      <p:bldP spid="6" grpId="1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4" t="55947" b="4251"/>
          <a:stretch>
            <a:fillRect/>
          </a:stretch>
        </p:blipFill>
        <p:spPr bwMode="auto">
          <a:xfrm>
            <a:off x="0" y="-59055"/>
            <a:ext cx="7905750" cy="6916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7855585" y="535305"/>
            <a:ext cx="29552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>
                <a:solidFill>
                  <a:srgbClr val="00B05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形式：</a:t>
            </a:r>
            <a:r>
              <a:rPr lang="zh-CN" altLang="en-US" sz="3600">
                <a:solidFill>
                  <a:srgbClr val="00B0F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语篇</a:t>
            </a:r>
            <a:endParaRPr lang="zh-CN" altLang="en-US" sz="3600">
              <a:solidFill>
                <a:srgbClr val="00B0F0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华文新魏" panose="0201080004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910965" y="828040"/>
            <a:ext cx="3944620" cy="3869690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圆角矩形 3"/>
          <p:cNvSpPr/>
          <p:nvPr/>
        </p:nvSpPr>
        <p:spPr>
          <a:xfrm>
            <a:off x="506730" y="939800"/>
            <a:ext cx="2571750" cy="391160"/>
          </a:xfrm>
          <a:prstGeom prst="roundRect">
            <a:avLst/>
          </a:prstGeom>
          <a:noFill/>
          <a:ln w="539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7855585" y="1511935"/>
            <a:ext cx="451167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>
                <a:solidFill>
                  <a:srgbClr val="00B05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语法意义：</a:t>
            </a:r>
            <a:endParaRPr lang="zh-CN" altLang="en-US" sz="3600">
              <a:solidFill>
                <a:srgbClr val="00B050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华文新魏" panose="02010800040101010101" pitchFamily="2" charset="-122"/>
            </a:endParaRPr>
          </a:p>
          <a:p>
            <a:r>
              <a:rPr lang="zh-CN" altLang="en-US" sz="3600">
                <a:solidFill>
                  <a:srgbClr val="00B0F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指明物品的正确位置</a:t>
            </a:r>
            <a:endParaRPr lang="zh-CN" altLang="en-US" sz="3600">
              <a:solidFill>
                <a:srgbClr val="00B0F0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华文新魏" panose="02010800040101010101" pitchFamily="2" charset="-122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349250" y="831215"/>
            <a:ext cx="3437255" cy="3944620"/>
          </a:xfrm>
          <a:prstGeom prst="roundRect">
            <a:avLst/>
          </a:prstGeom>
          <a:solidFill>
            <a:srgbClr val="FF0000">
              <a:alpha val="12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8230235" y="3042285"/>
            <a:ext cx="347853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拓宽国际文化视野</a:t>
            </a:r>
            <a:endParaRPr lang="zh-CN" altLang="en-US" sz="2800">
              <a:solidFill>
                <a:srgbClr val="FF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提升跨文化交流能力</a:t>
            </a:r>
            <a:endParaRPr lang="zh-CN" altLang="en-US" sz="2800">
              <a:solidFill>
                <a:srgbClr val="FF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766560" y="5050155"/>
            <a:ext cx="54254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>
                <a:solidFill>
                  <a:srgbClr val="00B050"/>
                </a:solidFill>
                <a:latin typeface="Comic Sans MS" panose="030F0702030302020204" charset="0"/>
                <a:cs typeface="Comic Sans MS" panose="030F0702030302020204" charset="0"/>
              </a:rPr>
              <a:t>Schools may be different, but they are always places to start dreams.</a:t>
            </a:r>
            <a:endParaRPr lang="en-US" altLang="zh-CN" sz="2400">
              <a:solidFill>
                <a:srgbClr val="00B05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48310" y="5050155"/>
            <a:ext cx="6108700" cy="175831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4516755" y="5256530"/>
            <a:ext cx="16554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rgbClr val="00B05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运用</a:t>
            </a:r>
            <a:endParaRPr lang="zh-CN" altLang="en-US" sz="3600">
              <a:solidFill>
                <a:srgbClr val="00B050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华文新魏" panose="02010800040101010101" pitchFamily="2" charset="-122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3" grpId="0" animBg="1"/>
      <p:bldP spid="3" grpId="1" animBg="1"/>
      <p:bldP spid="4" grpId="0" animBg="1"/>
      <p:bldP spid="4" grpId="1" animBg="1"/>
      <p:bldP spid="5" grpId="0"/>
      <p:bldP spid="5" grpId="1"/>
      <p:bldP spid="7" grpId="0" animBg="1"/>
      <p:bldP spid="7" grpId="1" animBg="1"/>
      <p:bldP spid="8" grpId="0"/>
      <p:bldP spid="8" grpId="1"/>
      <p:bldP spid="9" grpId="0"/>
      <p:bldP spid="9" grpId="1"/>
      <p:bldP spid="10" grpId="0" animBg="1"/>
      <p:bldP spid="10" grpId="1" animBg="1"/>
      <p:bldP spid="11" grpId="0"/>
      <p:bldP spid="1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4593" y="5383530"/>
            <a:ext cx="1499410" cy="1474469"/>
            <a:chOff x="-10868" y="5152256"/>
            <a:chExt cx="1734597" cy="1705744"/>
          </a:xfrm>
        </p:grpSpPr>
        <p:sp>
          <p:nvSpPr>
            <p:cNvPr id="6" name="任意多边形: 形状 5"/>
            <p:cNvSpPr/>
            <p:nvPr/>
          </p:nvSpPr>
          <p:spPr>
            <a:xfrm>
              <a:off x="-6889" y="5152256"/>
              <a:ext cx="1730618" cy="170574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4599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: 形状 6"/>
            <p:cNvSpPr/>
            <p:nvPr/>
          </p:nvSpPr>
          <p:spPr>
            <a:xfrm>
              <a:off x="-6888" y="5399159"/>
              <a:ext cx="1477879" cy="1458841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94C8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" name="任意多边形: 形状 7"/>
            <p:cNvSpPr/>
            <p:nvPr/>
          </p:nvSpPr>
          <p:spPr>
            <a:xfrm>
              <a:off x="-10868" y="5632016"/>
              <a:ext cx="1117799" cy="1225984"/>
            </a:xfrm>
            <a:custGeom>
              <a:avLst/>
              <a:gdLst>
                <a:gd name="connsiteX0" fmla="*/ 26124 w 1106931"/>
                <a:gd name="connsiteY0" fmla="*/ 0 h 1225984"/>
                <a:gd name="connsiteX1" fmla="*/ 323100 w 1106931"/>
                <a:gd name="connsiteY1" fmla="*/ 238039 h 1225984"/>
                <a:gd name="connsiteX2" fmla="*/ 421072 w 1106931"/>
                <a:gd name="connsiteY2" fmla="*/ 640810 h 1225984"/>
                <a:gd name="connsiteX3" fmla="*/ 845614 w 1106931"/>
                <a:gd name="connsiteY3" fmla="*/ 771439 h 1225984"/>
                <a:gd name="connsiteX4" fmla="*/ 1063329 w 1106931"/>
                <a:gd name="connsiteY4" fmla="*/ 1010925 h 1225984"/>
                <a:gd name="connsiteX5" fmla="*/ 1105692 w 1106931"/>
                <a:gd name="connsiteY5" fmla="*/ 1208175 h 1225984"/>
                <a:gd name="connsiteX6" fmla="*/ 1101170 w 1106931"/>
                <a:gd name="connsiteY6" fmla="*/ 1225984 h 1225984"/>
                <a:gd name="connsiteX7" fmla="*/ 0 w 1106931"/>
                <a:gd name="connsiteY7" fmla="*/ 1225984 h 1225984"/>
                <a:gd name="connsiteX8" fmla="*/ 0 w 1106931"/>
                <a:gd name="connsiteY8" fmla="*/ 5440 h 12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931" h="1225984">
                  <a:moveTo>
                    <a:pt x="26124" y="0"/>
                  </a:moveTo>
                  <a:cubicBezTo>
                    <a:pt x="132260" y="6378"/>
                    <a:pt x="261868" y="164561"/>
                    <a:pt x="323100" y="238039"/>
                  </a:cubicBezTo>
                  <a:cubicBezTo>
                    <a:pt x="404743" y="336010"/>
                    <a:pt x="333986" y="551910"/>
                    <a:pt x="421072" y="640810"/>
                  </a:cubicBezTo>
                  <a:cubicBezTo>
                    <a:pt x="508158" y="729710"/>
                    <a:pt x="738571" y="709753"/>
                    <a:pt x="845614" y="771439"/>
                  </a:cubicBezTo>
                  <a:cubicBezTo>
                    <a:pt x="952657" y="833125"/>
                    <a:pt x="1030672" y="922025"/>
                    <a:pt x="1063329" y="1010925"/>
                  </a:cubicBezTo>
                  <a:cubicBezTo>
                    <a:pt x="1083740" y="1066488"/>
                    <a:pt x="1113364" y="1143311"/>
                    <a:pt x="1105692" y="1208175"/>
                  </a:cubicBezTo>
                  <a:lnTo>
                    <a:pt x="1101170" y="1225984"/>
                  </a:lnTo>
                  <a:lnTo>
                    <a:pt x="0" y="1225984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B3D9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 flipH="1">
            <a:off x="9880396" y="-127321"/>
            <a:ext cx="2311604" cy="1002801"/>
            <a:chOff x="-1" y="-304754"/>
            <a:chExt cx="5486757" cy="2359023"/>
          </a:xfrm>
        </p:grpSpPr>
        <p:grpSp>
          <p:nvGrpSpPr>
            <p:cNvPr id="10" name="组合 9"/>
            <p:cNvGrpSpPr/>
            <p:nvPr/>
          </p:nvGrpSpPr>
          <p:grpSpPr>
            <a:xfrm>
              <a:off x="-1" y="-304754"/>
              <a:ext cx="5486757" cy="2359023"/>
              <a:chOff x="0" y="-361226"/>
              <a:chExt cx="6269405" cy="2640964"/>
            </a:xfrm>
          </p:grpSpPr>
          <p:sp>
            <p:nvSpPr>
              <p:cNvPr id="12" name="任意多边形: 形状 11"/>
              <p:cNvSpPr/>
              <p:nvPr/>
            </p:nvSpPr>
            <p:spPr>
              <a:xfrm rot="19250020" flipH="1">
                <a:off x="105490" y="-361226"/>
                <a:ext cx="6163915" cy="2526891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94C8A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任意多边形: 形状 12"/>
              <p:cNvSpPr/>
              <p:nvPr/>
            </p:nvSpPr>
            <p:spPr>
              <a:xfrm>
                <a:off x="0" y="-23740"/>
                <a:ext cx="5761973" cy="2303478"/>
              </a:xfrm>
              <a:custGeom>
                <a:avLst/>
                <a:gdLst>
                  <a:gd name="connsiteX0" fmla="*/ 0 w 5250426"/>
                  <a:gd name="connsiteY0" fmla="*/ 2526891 h 2526891"/>
                  <a:gd name="connsiteX1" fmla="*/ 904567 w 5250426"/>
                  <a:gd name="connsiteY1" fmla="*/ 1986117 h 2526891"/>
                  <a:gd name="connsiteX2" fmla="*/ 2153264 w 5250426"/>
                  <a:gd name="connsiteY2" fmla="*/ 2222091 h 2526891"/>
                  <a:gd name="connsiteX3" fmla="*/ 3018503 w 5250426"/>
                  <a:gd name="connsiteY3" fmla="*/ 1150375 h 2526891"/>
                  <a:gd name="connsiteX4" fmla="*/ 4680155 w 5250426"/>
                  <a:gd name="connsiteY4" fmla="*/ 707923 h 2526891"/>
                  <a:gd name="connsiteX5" fmla="*/ 5250426 w 5250426"/>
                  <a:gd name="connsiteY5" fmla="*/ 0 h 252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0426" h="2526891">
                    <a:moveTo>
                      <a:pt x="0" y="2526891"/>
                    </a:moveTo>
                    <a:cubicBezTo>
                      <a:pt x="272845" y="2281904"/>
                      <a:pt x="545690" y="2036917"/>
                      <a:pt x="904567" y="1986117"/>
                    </a:cubicBezTo>
                    <a:cubicBezTo>
                      <a:pt x="1263444" y="1935317"/>
                      <a:pt x="1800941" y="2361381"/>
                      <a:pt x="2153264" y="2222091"/>
                    </a:cubicBezTo>
                    <a:cubicBezTo>
                      <a:pt x="2505587" y="2082801"/>
                      <a:pt x="2597355" y="1402736"/>
                      <a:pt x="3018503" y="1150375"/>
                    </a:cubicBezTo>
                    <a:cubicBezTo>
                      <a:pt x="3439651" y="898014"/>
                      <a:pt x="4308168" y="899652"/>
                      <a:pt x="4680155" y="707923"/>
                    </a:cubicBezTo>
                    <a:cubicBezTo>
                      <a:pt x="5052142" y="516194"/>
                      <a:pt x="5109497" y="77019"/>
                      <a:pt x="5250426" y="0"/>
                    </a:cubicBezTo>
                  </a:path>
                </a:pathLst>
              </a:custGeom>
              <a:noFill/>
              <a:ln w="19050">
                <a:solidFill>
                  <a:srgbClr val="B3D9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" name="任意多边形: 形状 10"/>
            <p:cNvSpPr/>
            <p:nvPr/>
          </p:nvSpPr>
          <p:spPr>
            <a:xfrm>
              <a:off x="7951" y="15903"/>
              <a:ext cx="5406887" cy="1511192"/>
            </a:xfrm>
            <a:custGeom>
              <a:avLst/>
              <a:gdLst>
                <a:gd name="connsiteX0" fmla="*/ 0 w 5406887"/>
                <a:gd name="connsiteY0" fmla="*/ 1160890 h 1511192"/>
                <a:gd name="connsiteX1" fmla="*/ 485030 w 5406887"/>
                <a:gd name="connsiteY1" fmla="*/ 1510747 h 1511192"/>
                <a:gd name="connsiteX2" fmla="*/ 890546 w 5406887"/>
                <a:gd name="connsiteY2" fmla="*/ 1097280 h 1511192"/>
                <a:gd name="connsiteX3" fmla="*/ 1542553 w 5406887"/>
                <a:gd name="connsiteY3" fmla="*/ 1049572 h 1511192"/>
                <a:gd name="connsiteX4" fmla="*/ 2345635 w 5406887"/>
                <a:gd name="connsiteY4" fmla="*/ 731520 h 1511192"/>
                <a:gd name="connsiteX5" fmla="*/ 3283889 w 5406887"/>
                <a:gd name="connsiteY5" fmla="*/ 1152939 h 1511192"/>
                <a:gd name="connsiteX6" fmla="*/ 4094922 w 5406887"/>
                <a:gd name="connsiteY6" fmla="*/ 659958 h 1511192"/>
                <a:gd name="connsiteX7" fmla="*/ 4826442 w 5406887"/>
                <a:gd name="connsiteY7" fmla="*/ 564542 h 1511192"/>
                <a:gd name="connsiteX8" fmla="*/ 5406887 w 5406887"/>
                <a:gd name="connsiteY8" fmla="*/ 0 h 1511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06887" h="1511192">
                  <a:moveTo>
                    <a:pt x="0" y="1160890"/>
                  </a:moveTo>
                  <a:cubicBezTo>
                    <a:pt x="168303" y="1341119"/>
                    <a:pt x="336606" y="1521349"/>
                    <a:pt x="485030" y="1510747"/>
                  </a:cubicBezTo>
                  <a:cubicBezTo>
                    <a:pt x="633454" y="1500145"/>
                    <a:pt x="714292" y="1174142"/>
                    <a:pt x="890546" y="1097280"/>
                  </a:cubicBezTo>
                  <a:cubicBezTo>
                    <a:pt x="1066800" y="1020418"/>
                    <a:pt x="1300038" y="1110532"/>
                    <a:pt x="1542553" y="1049572"/>
                  </a:cubicBezTo>
                  <a:cubicBezTo>
                    <a:pt x="1785068" y="988612"/>
                    <a:pt x="2055412" y="714292"/>
                    <a:pt x="2345635" y="731520"/>
                  </a:cubicBezTo>
                  <a:cubicBezTo>
                    <a:pt x="2635858" y="748748"/>
                    <a:pt x="2992341" y="1164866"/>
                    <a:pt x="3283889" y="1152939"/>
                  </a:cubicBezTo>
                  <a:cubicBezTo>
                    <a:pt x="3575437" y="1141012"/>
                    <a:pt x="3837830" y="758024"/>
                    <a:pt x="4094922" y="659958"/>
                  </a:cubicBezTo>
                  <a:cubicBezTo>
                    <a:pt x="4352014" y="561892"/>
                    <a:pt x="4607781" y="674535"/>
                    <a:pt x="4826442" y="564542"/>
                  </a:cubicBezTo>
                  <a:cubicBezTo>
                    <a:pt x="5045103" y="454549"/>
                    <a:pt x="5294244" y="41082"/>
                    <a:pt x="5406887" y="0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08581" y="997097"/>
            <a:ext cx="3944290" cy="52856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290" y="996950"/>
            <a:ext cx="4535170" cy="5285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3773805" y="230505"/>
            <a:ext cx="46443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>
                <a:solidFill>
                  <a:srgbClr val="00B05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静态的校园环境之美</a:t>
            </a:r>
            <a:endParaRPr lang="zh-CN" altLang="en-US" sz="3600">
              <a:solidFill>
                <a:srgbClr val="00B050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华文新魏" panose="02010800040101010101" pitchFamily="2" charset="-122"/>
            </a:endParaRPr>
          </a:p>
        </p:txBody>
      </p:sp>
      <p:pic>
        <p:nvPicPr>
          <p:cNvPr id="4" name="图片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915" y="996950"/>
            <a:ext cx="3985260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tags/tag1.xml><?xml version="1.0" encoding="utf-8"?>
<p:tagLst xmlns:p="http://schemas.openxmlformats.org/presentationml/2006/main">
  <p:tag name="KSO_WM_DIAGRAM_VIRTUALLY_FRAME" val="{&quot;height&quot;:446.05,&quot;left&quot;:564.6221365848469,&quot;top&quot;:55,&quot;width&quot;:482.8778634151531}"/>
</p:tagLst>
</file>

<file path=ppt/tags/tag10.xml><?xml version="1.0" encoding="utf-8"?>
<p:tagLst xmlns:p="http://schemas.openxmlformats.org/presentationml/2006/main">
  <p:tag name="KSO_WM_DIAGRAM_VIRTUALLY_FRAME" val="{&quot;height&quot;:446.05,&quot;left&quot;:564.6221365848469,&quot;top&quot;:55,&quot;width&quot;:482.8778634151531}"/>
</p:tagLst>
</file>

<file path=ppt/tags/tag11.xml><?xml version="1.0" encoding="utf-8"?>
<p:tagLst xmlns:p="http://schemas.openxmlformats.org/presentationml/2006/main">
  <p:tag name="KSO_WM_DIAGRAM_VIRTUALLY_FRAME" val="{&quot;height&quot;:446.05,&quot;left&quot;:564.6221365848469,&quot;top&quot;:55,&quot;width&quot;:482.8778634151531}"/>
</p:tagLst>
</file>

<file path=ppt/tags/tag12.xml><?xml version="1.0" encoding="utf-8"?>
<p:tagLst xmlns:p="http://schemas.openxmlformats.org/presentationml/2006/main">
  <p:tag name="KSO_WM_DIAGRAM_VIRTUALLY_FRAME" val="{&quot;height&quot;:446.05,&quot;left&quot;:564.6221365848469,&quot;top&quot;:55,&quot;width&quot;:482.8778634151531}"/>
</p:tagLst>
</file>

<file path=ppt/tags/tag13.xml><?xml version="1.0" encoding="utf-8"?>
<p:tagLst xmlns:p="http://schemas.openxmlformats.org/presentationml/2006/main">
  <p:tag name="KSO_WM_DIAGRAM_VIRTUALLY_FRAME" val="{&quot;height&quot;:218.1534645669291,&quot;left&quot;:117.87409448818899,&quot;top&quot;:204.82708661417323,&quot;width&quot;:723.6259842519686}"/>
</p:tagLst>
</file>

<file path=ppt/tags/tag14.xml><?xml version="1.0" encoding="utf-8"?>
<p:tagLst xmlns:p="http://schemas.openxmlformats.org/presentationml/2006/main">
  <p:tag name="KSO_WM_DIAGRAM_VIRTUALLY_FRAME" val="{&quot;height&quot;:446.05,&quot;left&quot;:564.6221365848469,&quot;top&quot;:55,&quot;width&quot;:482.8778634151531}"/>
</p:tagLst>
</file>

<file path=ppt/tags/tag15.xml><?xml version="1.0" encoding="utf-8"?>
<p:tagLst xmlns:p="http://schemas.openxmlformats.org/presentationml/2006/main">
  <p:tag name="KSO_WM_DIAGRAM_VIRTUALLY_FRAME" val="{&quot;height&quot;:446.05,&quot;left&quot;:564.6221365848469,&quot;top&quot;:55,&quot;width&quot;:482.8778634151531}"/>
</p:tagLst>
</file>

<file path=ppt/tags/tag16.xml><?xml version="1.0" encoding="utf-8"?>
<p:tagLst xmlns:p="http://schemas.openxmlformats.org/presentationml/2006/main">
  <p:tag name="KSO_WM_DIAGRAM_VIRTUALLY_FRAME" val="{&quot;height&quot;:446.05,&quot;left&quot;:564.6221365848469,&quot;top&quot;:55,&quot;width&quot;:482.8778634151531}"/>
</p:tagLst>
</file>

<file path=ppt/tags/tag17.xml><?xml version="1.0" encoding="utf-8"?>
<p:tagLst xmlns:p="http://schemas.openxmlformats.org/presentationml/2006/main">
  <p:tag name="KSO_WM_DIAGRAM_VIRTUALLY_FRAME" val="{&quot;height&quot;:446.05,&quot;left&quot;:564.6221365848469,&quot;top&quot;:55,&quot;width&quot;:482.8778634151531}"/>
</p:tagLst>
</file>

<file path=ppt/tags/tag18.xml><?xml version="1.0" encoding="utf-8"?>
<p:tagLst xmlns:p="http://schemas.openxmlformats.org/presentationml/2006/main">
  <p:tag name="KSO_WM_DIAGRAM_VIRTUALLY_FRAME" val="{&quot;height&quot;:446.05,&quot;left&quot;:564.6221365848469,&quot;top&quot;:55,&quot;width&quot;:482.8778634151531}"/>
</p:tagLst>
</file>

<file path=ppt/tags/tag19.xml><?xml version="1.0" encoding="utf-8"?>
<p:tagLst xmlns:p="http://schemas.openxmlformats.org/presentationml/2006/main">
  <p:tag name="KSO_WM_DIAGRAM_VIRTUALLY_FRAME" val="{&quot;height&quot;:446.05,&quot;left&quot;:564.6221365848469,&quot;top&quot;:55,&quot;width&quot;:482.8778634151531}"/>
</p:tagLst>
</file>

<file path=ppt/tags/tag2.xml><?xml version="1.0" encoding="utf-8"?>
<p:tagLst xmlns:p="http://schemas.openxmlformats.org/presentationml/2006/main">
  <p:tag name="KSO_WM_DIAGRAM_VIRTUALLY_FRAME" val="{&quot;height&quot;:446.05,&quot;left&quot;:564.6221365848469,&quot;top&quot;:55,&quot;width&quot;:482.8778634151531}"/>
</p:tagLst>
</file>

<file path=ppt/tags/tag20.xml><?xml version="1.0" encoding="utf-8"?>
<p:tagLst xmlns:p="http://schemas.openxmlformats.org/presentationml/2006/main">
  <p:tag name="KSO_WM_DIAGRAM_VIRTUALLY_FRAME" val="{&quot;height&quot;:446.05,&quot;left&quot;:564.6221365848469,&quot;top&quot;:55,&quot;width&quot;:482.8778634151531}"/>
</p:tagLst>
</file>

<file path=ppt/tags/tag21.xml><?xml version="1.0" encoding="utf-8"?>
<p:tagLst xmlns:p="http://schemas.openxmlformats.org/presentationml/2006/main">
  <p:tag name="KSO_WM_DIAGRAM_VIRTUALLY_FRAME" val="{&quot;height&quot;:218.1534645669291,&quot;left&quot;:117.87409448818899,&quot;top&quot;:204.82708661417323,&quot;width&quot;:723.6259842519686}"/>
</p:tagLst>
</file>

<file path=ppt/tags/tag22.xml><?xml version="1.0" encoding="utf-8"?>
<p:tagLst xmlns:p="http://schemas.openxmlformats.org/presentationml/2006/main">
  <p:tag name="KSO_WM_DIAGRAM_VIRTUALLY_FRAME" val="{&quot;height&quot;:446.05,&quot;left&quot;:564.6221365848469,&quot;top&quot;:55,&quot;width&quot;:482.8778634151531}"/>
</p:tagLst>
</file>

<file path=ppt/tags/tag23.xml><?xml version="1.0" encoding="utf-8"?>
<p:tagLst xmlns:p="http://schemas.openxmlformats.org/presentationml/2006/main">
  <p:tag name="KSO_WM_DIAGRAM_VIRTUALLY_FRAME" val="{&quot;height&quot;:446.05,&quot;left&quot;:564.6221365848469,&quot;top&quot;:55,&quot;width&quot;:482.8778634151531}"/>
</p:tagLst>
</file>

<file path=ppt/tags/tag24.xml><?xml version="1.0" encoding="utf-8"?>
<p:tagLst xmlns:p="http://schemas.openxmlformats.org/presentationml/2006/main">
  <p:tag name="KSO_WM_DIAGRAM_VIRTUALLY_FRAME" val="{&quot;height&quot;:446.05,&quot;left&quot;:564.6221365848469,&quot;top&quot;:55,&quot;width&quot;:482.8778634151531}"/>
</p:tagLst>
</file>

<file path=ppt/tags/tag25.xml><?xml version="1.0" encoding="utf-8"?>
<p:tagLst xmlns:p="http://schemas.openxmlformats.org/presentationml/2006/main">
  <p:tag name="KSO_WM_DIAGRAM_VIRTUALLY_FRAME" val="{&quot;height&quot;:446.05,&quot;left&quot;:564.6221365848469,&quot;top&quot;:55,&quot;width&quot;:482.8778634151531}"/>
</p:tagLst>
</file>

<file path=ppt/tags/tag26.xml><?xml version="1.0" encoding="utf-8"?>
<p:tagLst xmlns:p="http://schemas.openxmlformats.org/presentationml/2006/main">
  <p:tag name="KSO_WM_DIAGRAM_VIRTUALLY_FRAME" val="{&quot;height&quot;:218.1534645669291,&quot;left&quot;:117.87409448818899,&quot;top&quot;:204.82708661417323,&quot;width&quot;:723.6259842519686}"/>
</p:tagLst>
</file>

<file path=ppt/tags/tag27.xml><?xml version="1.0" encoding="utf-8"?>
<p:tagLst xmlns:p="http://schemas.openxmlformats.org/presentationml/2006/main">
  <p:tag name="KSO_WM_DIAGRAM_VIRTUALLY_FRAME" val="{&quot;height&quot;:446.05,&quot;left&quot;:564.6221365848469,&quot;top&quot;:55,&quot;width&quot;:482.8778634151531}"/>
</p:tagLst>
</file>

<file path=ppt/tags/tag28.xml><?xml version="1.0" encoding="utf-8"?>
<p:tagLst xmlns:p="http://schemas.openxmlformats.org/presentationml/2006/main">
  <p:tag name="KSO_WM_DIAGRAM_VIRTUALLY_FRAME" val="{&quot;height&quot;:446.05,&quot;left&quot;:564.6221365848469,&quot;top&quot;:55,&quot;width&quot;:482.8778634151531}"/>
</p:tagLst>
</file>

<file path=ppt/tags/tag29.xml><?xml version="1.0" encoding="utf-8"?>
<p:tagLst xmlns:p="http://schemas.openxmlformats.org/presentationml/2006/main">
  <p:tag name="KSO_WM_DIAGRAM_VIRTUALLY_FRAME" val="{&quot;height&quot;:446.05,&quot;left&quot;:564.6221365848469,&quot;top&quot;:55,&quot;width&quot;:482.8778634151531}"/>
</p:tagLst>
</file>

<file path=ppt/tags/tag3.xml><?xml version="1.0" encoding="utf-8"?>
<p:tagLst xmlns:p="http://schemas.openxmlformats.org/presentationml/2006/main">
  <p:tag name="KSO_WM_DIAGRAM_VIRTUALLY_FRAME" val="{&quot;height&quot;:218.1534645669291,&quot;left&quot;:117.87409448818899,&quot;top&quot;:204.82708661417323,&quot;width&quot;:723.6259842519686}"/>
</p:tagLst>
</file>

<file path=ppt/tags/tag30.xml><?xml version="1.0" encoding="utf-8"?>
<p:tagLst xmlns:p="http://schemas.openxmlformats.org/presentationml/2006/main">
  <p:tag name="KSO_WM_DIAGRAM_VIRTUALLY_FRAME" val="{&quot;height&quot;:446.05,&quot;left&quot;:564.6221365848469,&quot;top&quot;:55,&quot;width&quot;:482.8778634151531}"/>
</p:tagLst>
</file>

<file path=ppt/tags/tag31.xml><?xml version="1.0" encoding="utf-8"?>
<p:tagLst xmlns:p="http://schemas.openxmlformats.org/presentationml/2006/main">
  <p:tag name="KSO_WM_DIAGRAM_VIRTUALLY_FRAME" val="{&quot;height&quot;:218.1534645669291,&quot;left&quot;:117.87409448818899,&quot;top&quot;:204.82708661417323,&quot;width&quot;:723.6259842519686}"/>
</p:tagLst>
</file>

<file path=ppt/tags/tag32.xml><?xml version="1.0" encoding="utf-8"?>
<p:tagLst xmlns:p="http://schemas.openxmlformats.org/presentationml/2006/main">
  <p:tag name="KSO_WM_DIAGRAM_VIRTUALLY_FRAME" val="{&quot;height&quot;:446.05,&quot;left&quot;:564.6221365848469,&quot;top&quot;:55,&quot;width&quot;:482.8778634151531}"/>
</p:tagLst>
</file>

<file path=ppt/tags/tag33.xml><?xml version="1.0" encoding="utf-8"?>
<p:tagLst xmlns:p="http://schemas.openxmlformats.org/presentationml/2006/main">
  <p:tag name="KSO_WM_DIAGRAM_VIRTUALLY_FRAME" val="{&quot;height&quot;:446.05,&quot;left&quot;:564.6221365848469,&quot;top&quot;:55,&quot;width&quot;:482.8778634151531}"/>
</p:tagLst>
</file>

<file path=ppt/tags/tag34.xml><?xml version="1.0" encoding="utf-8"?>
<p:tagLst xmlns:p="http://schemas.openxmlformats.org/presentationml/2006/main">
  <p:tag name="KSO_WM_DIAGRAM_VIRTUALLY_FRAME" val="{&quot;height&quot;:446.05,&quot;left&quot;:564.6221365848469,&quot;top&quot;:55,&quot;width&quot;:482.8778634151531}"/>
</p:tagLst>
</file>

<file path=ppt/tags/tag35.xml><?xml version="1.0" encoding="utf-8"?>
<p:tagLst xmlns:p="http://schemas.openxmlformats.org/presentationml/2006/main">
  <p:tag name="KSO_WM_DIAGRAM_VIRTUALLY_FRAME" val="{&quot;height&quot;:446.05,&quot;left&quot;:564.6221365848469,&quot;top&quot;:55,&quot;width&quot;:482.8778634151531}"/>
</p:tagLst>
</file>

<file path=ppt/tags/tag36.xml><?xml version="1.0" encoding="utf-8"?>
<p:tagLst xmlns:p="http://schemas.openxmlformats.org/presentationml/2006/main">
  <p:tag name="KSO_WM_DIAGRAM_VIRTUALLY_FRAME" val="{&quot;height&quot;:446.05,&quot;left&quot;:564.6221365848469,&quot;top&quot;:55,&quot;width&quot;:482.8778634151531}"/>
</p:tagLst>
</file>

<file path=ppt/tags/tag37.xml><?xml version="1.0" encoding="utf-8"?>
<p:tagLst xmlns:p="http://schemas.openxmlformats.org/presentationml/2006/main">
  <p:tag name="KSO_WM_DIAGRAM_VIRTUALLY_FRAME" val="{&quot;height&quot;:218.1534645669291,&quot;left&quot;:117.87409448818899,&quot;top&quot;:204.82708661417323,&quot;width&quot;:723.6259842519686}"/>
</p:tagLst>
</file>

<file path=ppt/tags/tag38.xml><?xml version="1.0" encoding="utf-8"?>
<p:tagLst xmlns:p="http://schemas.openxmlformats.org/presentationml/2006/main">
  <p:tag name="KSO_WM_DIAGRAM_VIRTUALLY_FRAME" val="{&quot;height&quot;:218.1534645669291,&quot;left&quot;:117.87409448818899,&quot;top&quot;:204.82708661417323,&quot;width&quot;:723.6259842519686}"/>
</p:tagLst>
</file>

<file path=ppt/tags/tag39.xml><?xml version="1.0" encoding="utf-8"?>
<p:tagLst xmlns:p="http://schemas.openxmlformats.org/presentationml/2006/main">
  <p:tag name="KSO_WM_DIAGRAM_VIRTUALLY_FRAME" val="{&quot;height&quot;:218.1534645669291,&quot;left&quot;:117.87409448818899,&quot;top&quot;:204.82708661417323,&quot;width&quot;:723.6259842519686}"/>
</p:tagLst>
</file>

<file path=ppt/tags/tag4.xml><?xml version="1.0" encoding="utf-8"?>
<p:tagLst xmlns:p="http://schemas.openxmlformats.org/presentationml/2006/main">
  <p:tag name="KSO_WM_DIAGRAM_VIRTUALLY_FRAME" val="{&quot;height&quot;:446.05,&quot;left&quot;:564.6221365848469,&quot;top&quot;:55,&quot;width&quot;:482.8778634151531}"/>
</p:tagLst>
</file>

<file path=ppt/tags/tag40.xml><?xml version="1.0" encoding="utf-8"?>
<p:tagLst xmlns:p="http://schemas.openxmlformats.org/presentationml/2006/main">
  <p:tag name="KSO_WM_DIAGRAM_VIRTUALLY_FRAME" val="{&quot;height&quot;:218.1534645669291,&quot;left&quot;:117.87409448818899,&quot;top&quot;:204.82708661417323,&quot;width&quot;:723.6259842519686}"/>
</p:tagLst>
</file>

<file path=ppt/tags/tag41.xml><?xml version="1.0" encoding="utf-8"?>
<p:tagLst xmlns:p="http://schemas.openxmlformats.org/presentationml/2006/main">
  <p:tag name="KSO_WM_DIAGRAM_VIRTUALLY_FRAME" val="{&quot;height&quot;:218.1534645669291,&quot;left&quot;:117.87409448818899,&quot;top&quot;:204.82708661417323,&quot;width&quot;:723.6259842519686}"/>
</p:tagLst>
</file>

<file path=ppt/tags/tag42.xml><?xml version="1.0" encoding="utf-8"?>
<p:tagLst xmlns:p="http://schemas.openxmlformats.org/presentationml/2006/main">
  <p:tag name="KSO_WM_DIAGRAM_VIRTUALLY_FRAME" val="{&quot;height&quot;:218.1534645669291,&quot;left&quot;:117.87409448818899,&quot;top&quot;:204.82708661417323,&quot;width&quot;:723.6259842519686}"/>
</p:tagLst>
</file>

<file path=ppt/tags/tag43.xml><?xml version="1.0" encoding="utf-8"?>
<p:tagLst xmlns:p="http://schemas.openxmlformats.org/presentationml/2006/main">
  <p:tag name="KSO_WM_DIAGRAM_VIRTUALLY_FRAME" val="{&quot;height&quot;:218.1534645669291,&quot;left&quot;:117.87409448818899,&quot;top&quot;:204.82708661417323,&quot;width&quot;:723.6259842519686}"/>
</p:tagLst>
</file>

<file path=ppt/tags/tag44.xml><?xml version="1.0" encoding="utf-8"?>
<p:tagLst xmlns:p="http://schemas.openxmlformats.org/presentationml/2006/main">
  <p:tag name="KSO_WM_DIAGRAM_VIRTUALLY_FRAME" val="{&quot;height&quot;:218.1534645669291,&quot;left&quot;:117.87409448818899,&quot;top&quot;:204.82708661417323,&quot;width&quot;:723.6259842519686}"/>
</p:tagLst>
</file>

<file path=ppt/tags/tag45.xml><?xml version="1.0" encoding="utf-8"?>
<p:tagLst xmlns:p="http://schemas.openxmlformats.org/presentationml/2006/main">
  <p:tag name="KSO_WM_DIAGRAM_VIRTUALLY_FRAME" val="{&quot;height&quot;:218.1534645669291,&quot;left&quot;:117.87409448818899,&quot;top&quot;:204.82708661417323,&quot;width&quot;:723.6259842519686}"/>
</p:tagLst>
</file>

<file path=ppt/tags/tag46.xml><?xml version="1.0" encoding="utf-8"?>
<p:tagLst xmlns:p="http://schemas.openxmlformats.org/presentationml/2006/main">
  <p:tag name="KSO_WM_DIAGRAM_VIRTUALLY_FRAME" val="{&quot;height&quot;:218.1534645669291,&quot;left&quot;:117.87409448818899,&quot;top&quot;:204.82708661417323,&quot;width&quot;:723.6259842519686}"/>
</p:tagLst>
</file>

<file path=ppt/tags/tag47.xml><?xml version="1.0" encoding="utf-8"?>
<p:tagLst xmlns:p="http://schemas.openxmlformats.org/presentationml/2006/main">
  <p:tag name="KSO_WM_DIAGRAM_VIRTUALLY_FRAME" val="{&quot;height&quot;:218.1534645669291,&quot;left&quot;:117.87409448818899,&quot;top&quot;:204.82708661417323,&quot;width&quot;:723.6259842519686}"/>
</p:tagLst>
</file>

<file path=ppt/tags/tag48.xml><?xml version="1.0" encoding="utf-8"?>
<p:tagLst xmlns:p="http://schemas.openxmlformats.org/presentationml/2006/main">
  <p:tag name="KSO_WM_DIAGRAM_VIRTUALLY_FRAME" val="{&quot;height&quot;:218.1534645669291,&quot;left&quot;:117.87409448818899,&quot;top&quot;:204.82708661417323,&quot;width&quot;:723.6259842519686}"/>
</p:tagLst>
</file>

<file path=ppt/tags/tag49.xml><?xml version="1.0" encoding="utf-8"?>
<p:tagLst xmlns:p="http://schemas.openxmlformats.org/presentationml/2006/main">
  <p:tag name="KSO_WM_DIAGRAM_VIRTUALLY_FRAME" val="{&quot;height&quot;:218.1534645669291,&quot;left&quot;:117.87409448818899,&quot;top&quot;:204.82708661417323,&quot;width&quot;:723.6259842519686}"/>
</p:tagLst>
</file>

<file path=ppt/tags/tag5.xml><?xml version="1.0" encoding="utf-8"?>
<p:tagLst xmlns:p="http://schemas.openxmlformats.org/presentationml/2006/main">
  <p:tag name="KSO_WM_DIAGRAM_VIRTUALLY_FRAME" val="{&quot;height&quot;:446.05,&quot;left&quot;:564.6221365848469,&quot;top&quot;:55,&quot;width&quot;:482.8778634151531}"/>
</p:tagLst>
</file>

<file path=ppt/tags/tag50.xml><?xml version="1.0" encoding="utf-8"?>
<p:tagLst xmlns:p="http://schemas.openxmlformats.org/presentationml/2006/main">
  <p:tag name="KSO_WM_DIAGRAM_VIRTUALLY_FRAME" val="{&quot;height&quot;:218.1534645669291,&quot;left&quot;:117.87409448818899,&quot;top&quot;:204.82708661417323,&quot;width&quot;:723.6259842519686}"/>
</p:tagLst>
</file>

<file path=ppt/tags/tag51.xml><?xml version="1.0" encoding="utf-8"?>
<p:tagLst xmlns:p="http://schemas.openxmlformats.org/presentationml/2006/main">
  <p:tag name="KSO_WM_DIAGRAM_VIRTUALLY_FRAME" val="{&quot;height&quot;:218.1534645669291,&quot;left&quot;:117.87409448818899,&quot;top&quot;:204.82708661417323,&quot;width&quot;:723.6259842519686}"/>
</p:tagLst>
</file>

<file path=ppt/tags/tag52.xml><?xml version="1.0" encoding="utf-8"?>
<p:tagLst xmlns:p="http://schemas.openxmlformats.org/presentationml/2006/main">
  <p:tag name="KSO_WM_DIAGRAM_VIRTUALLY_FRAME" val="{&quot;height&quot;:218.1534645669291,&quot;left&quot;:117.87409448818899,&quot;top&quot;:204.82708661417323,&quot;width&quot;:723.6259842519686}"/>
</p:tagLst>
</file>

<file path=ppt/tags/tag53.xml><?xml version="1.0" encoding="utf-8"?>
<p:tagLst xmlns:p="http://schemas.openxmlformats.org/presentationml/2006/main">
  <p:tag name="KSO_WM_DIAGRAM_VIRTUALLY_FRAME" val="{&quot;height&quot;:218.1534645669291,&quot;left&quot;:117.87409448818899,&quot;top&quot;:204.82708661417323,&quot;width&quot;:723.6259842519686}"/>
</p:tagLst>
</file>

<file path=ppt/tags/tag54.xml><?xml version="1.0" encoding="utf-8"?>
<p:tagLst xmlns:p="http://schemas.openxmlformats.org/presentationml/2006/main">
  <p:tag name="KSO_WM_DIAGRAM_VIRTUALLY_FRAME" val="{&quot;height&quot;:218.1534645669291,&quot;left&quot;:117.87409448818899,&quot;top&quot;:204.82708661417323,&quot;width&quot;:723.6259842519686}"/>
</p:tagLst>
</file>

<file path=ppt/tags/tag55.xml><?xml version="1.0" encoding="utf-8"?>
<p:tagLst xmlns:p="http://schemas.openxmlformats.org/presentationml/2006/main">
  <p:tag name="KSO_WM_DIAGRAM_VIRTUALLY_FRAME" val="{&quot;height&quot;:218.1534645669291,&quot;left&quot;:117.87409448818899,&quot;top&quot;:204.82708661417323,&quot;width&quot;:723.6259842519686}"/>
</p:tagLst>
</file>

<file path=ppt/tags/tag56.xml><?xml version="1.0" encoding="utf-8"?>
<p:tagLst xmlns:p="http://schemas.openxmlformats.org/presentationml/2006/main">
  <p:tag name="KSO_WM_DIAGRAM_VIRTUALLY_FRAME" val="{&quot;height&quot;:218.1534645669291,&quot;left&quot;:117.87409448818899,&quot;top&quot;:204.82708661417323,&quot;width&quot;:723.6259842519686}"/>
</p:tagLst>
</file>

<file path=ppt/tags/tag57.xml><?xml version="1.0" encoding="utf-8"?>
<p:tagLst xmlns:p="http://schemas.openxmlformats.org/presentationml/2006/main">
  <p:tag name="KSO_WM_DIAGRAM_VIRTUALLY_FRAME" val="{&quot;height&quot;:218.1534645669291,&quot;left&quot;:117.87409448818899,&quot;top&quot;:204.82708661417323,&quot;width&quot;:723.6259842519686}"/>
</p:tagLst>
</file>

<file path=ppt/tags/tag58.xml><?xml version="1.0" encoding="utf-8"?>
<p:tagLst xmlns:p="http://schemas.openxmlformats.org/presentationml/2006/main">
  <p:tag name="KSO_WM_DIAGRAM_VIRTUALLY_FRAME" val="{&quot;height&quot;:218.1534645669291,&quot;left&quot;:117.87409448818899,&quot;top&quot;:204.82708661417323,&quot;width&quot;:723.6259842519686}"/>
</p:tagLst>
</file>

<file path=ppt/tags/tag59.xml><?xml version="1.0" encoding="utf-8"?>
<p:tagLst xmlns:p="http://schemas.openxmlformats.org/presentationml/2006/main">
  <p:tag name="KSO_WM_DIAGRAM_VIRTUALLY_FRAME" val="{&quot;height&quot;:218.1534645669291,&quot;left&quot;:117.87409448818899,&quot;top&quot;:204.82708661417323,&quot;width&quot;:723.6259842519686}"/>
</p:tagLst>
</file>

<file path=ppt/tags/tag6.xml><?xml version="1.0" encoding="utf-8"?>
<p:tagLst xmlns:p="http://schemas.openxmlformats.org/presentationml/2006/main">
  <p:tag name="KSO_WM_DIAGRAM_VIRTUALLY_FRAME" val="{&quot;height&quot;:446.05,&quot;left&quot;:564.6221365848469,&quot;top&quot;:55,&quot;width&quot;:482.8778634151531}"/>
</p:tagLst>
</file>

<file path=ppt/tags/tag60.xml><?xml version="1.0" encoding="utf-8"?>
<p:tagLst xmlns:p="http://schemas.openxmlformats.org/presentationml/2006/main">
  <p:tag name="KSO_WM_DIAGRAM_VIRTUALLY_FRAME" val="{&quot;height&quot;:218.1534645669291,&quot;left&quot;:117.87409448818899,&quot;top&quot;:204.82708661417323,&quot;width&quot;:723.6259842519686}"/>
</p:tagLst>
</file>

<file path=ppt/tags/tag61.xml><?xml version="1.0" encoding="utf-8"?>
<p:tagLst xmlns:p="http://schemas.openxmlformats.org/presentationml/2006/main">
  <p:tag name="KSO_WM_DIAGRAM_VIRTUALLY_FRAME" val="{&quot;height&quot;:218.1534645669291,&quot;left&quot;:117.87409448818899,&quot;top&quot;:204.82708661417323,&quot;width&quot;:723.6259842519686}"/>
</p:tagLst>
</file>

<file path=ppt/tags/tag62.xml><?xml version="1.0" encoding="utf-8"?>
<p:tagLst xmlns:p="http://schemas.openxmlformats.org/presentationml/2006/main">
  <p:tag name="KSO_WM_DIAGRAM_VIRTUALLY_FRAME" val="{&quot;height&quot;:218.1534645669291,&quot;left&quot;:117.87409448818899,&quot;top&quot;:204.82708661417323,&quot;width&quot;:723.6259842519686}"/>
</p:tagLst>
</file>

<file path=ppt/tags/tag63.xml><?xml version="1.0" encoding="utf-8"?>
<p:tagLst xmlns:p="http://schemas.openxmlformats.org/presentationml/2006/main">
  <p:tag name="KSO_WM_DIAGRAM_VIRTUALLY_FRAME" val="{&quot;height&quot;:218.1534645669291,&quot;left&quot;:117.87409448818899,&quot;top&quot;:204.82708661417323,&quot;width&quot;:723.6259842519686}"/>
</p:tagLst>
</file>

<file path=ppt/tags/tag64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65.xml><?xml version="1.0" encoding="utf-8"?>
<p:tagLst xmlns:p="http://schemas.openxmlformats.org/presentationml/2006/main">
  <p:tag name="COMMONDATA" val="eyJjb3VudCI6NCwiaGRpZCI6IjMxMDUzOTc2MDA0YzM5MGU1ZGY2Njg5MDBiMTRlNDk1IiwidXNlckNvdW50Ijo0fQ=="/>
  <p:tag name="commondata" val="eyJjb3VudCI6NSwiaGRpZCI6IjMxMDUzOTc2MDA0YzM5MGU1ZGY2Njg5MDBiMTRlNDk1IiwidXNlckNvdW50Ijo1fQ=="/>
</p:tagLst>
</file>

<file path=ppt/tags/tag7.xml><?xml version="1.0" encoding="utf-8"?>
<p:tagLst xmlns:p="http://schemas.openxmlformats.org/presentationml/2006/main">
  <p:tag name="KSO_WM_DIAGRAM_VIRTUALLY_FRAME" val="{&quot;height&quot;:446.05,&quot;left&quot;:564.6221365848469,&quot;top&quot;:55,&quot;width&quot;:482.8778634151531}"/>
</p:tagLst>
</file>

<file path=ppt/tags/tag8.xml><?xml version="1.0" encoding="utf-8"?>
<p:tagLst xmlns:p="http://schemas.openxmlformats.org/presentationml/2006/main">
  <p:tag name="KSO_WM_DIAGRAM_VIRTUALLY_FRAME" val="{&quot;height&quot;:218.1534645669291,&quot;left&quot;:117.87409448818899,&quot;top&quot;:204.82708661417323,&quot;width&quot;:723.6259842519686}"/>
</p:tagLst>
</file>

<file path=ppt/tags/tag9.xml><?xml version="1.0" encoding="utf-8"?>
<p:tagLst xmlns:p="http://schemas.openxmlformats.org/presentationml/2006/main">
  <p:tag name="KSO_WM_DIAGRAM_VIRTUALLY_FRAME" val="{&quot;height&quot;:446.05,&quot;left&quot;:564.6221365848469,&quot;top&quot;:55,&quot;width&quot;:482.8778634151531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solidFill>
            <a:srgbClr val="FF0000"/>
          </a:solidFill>
        </a:ln>
      </a:spPr>
      <a:bodyPr rtlCol="0" anchor="ctr"/>
      <a:lstStyle>
        <a:defPPr algn="ctr">
          <a:defRPr lang="zh-CN" altLang="en-US"/>
        </a:defPPr>
      </a:lstStyle>
      <a:style>
        <a:lnRef idx="2">
          <a:schemeClr val="accent1">
            <a:lumMod val="75000"/>
          </a:schemeClr>
        </a:lnRef>
        <a:fillRef idx="1">
          <a:schemeClr val="accent1"/>
        </a:fillRef>
        <a:effectRef idx="0">
          <a:srgbClr val="FFFFFF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4796</Words>
  <Application>WPS 演示</Application>
  <PresentationFormat>宽屏</PresentationFormat>
  <Paragraphs>425</Paragraphs>
  <Slides>52</Slides>
  <Notes>18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52</vt:i4>
      </vt:variant>
    </vt:vector>
  </HeadingPairs>
  <TitlesOfParts>
    <vt:vector size="70" baseType="lpstr">
      <vt:lpstr>Arial</vt:lpstr>
      <vt:lpstr>宋体</vt:lpstr>
      <vt:lpstr>Wingdings</vt:lpstr>
      <vt:lpstr>华文行楷</vt:lpstr>
      <vt:lpstr>华文新魏</vt:lpstr>
      <vt:lpstr>Times New Roman</vt:lpstr>
      <vt:lpstr>锐字真言体免费商用</vt:lpstr>
      <vt:lpstr>思源黑体 Normal</vt:lpstr>
      <vt:lpstr>Calibri</vt:lpstr>
      <vt:lpstr>华文楷体</vt:lpstr>
      <vt:lpstr>Comic Sans MS</vt:lpstr>
      <vt:lpstr>等线</vt:lpstr>
      <vt:lpstr>微软雅黑</vt:lpstr>
      <vt:lpstr>Arial Unicode MS</vt:lpstr>
      <vt:lpstr>等线 Light</vt:lpstr>
      <vt:lpstr>黑体</vt:lpstr>
      <vt:lpstr>Arial Black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郑 哲玲</dc:creator>
  <cp:lastModifiedBy>Denise</cp:lastModifiedBy>
  <cp:revision>92</cp:revision>
  <dcterms:created xsi:type="dcterms:W3CDTF">2021-05-22T11:38:00Z</dcterms:created>
  <dcterms:modified xsi:type="dcterms:W3CDTF">2024-09-20T01:26:38Z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2052-12.1.0.18276</vt:lpwstr>
  </property>
  <property fmtid="{D5CDD505-2E9C-101B-9397-08002B2CF9AE}" pid="3" name="KSOTemplateUUID">
    <vt:lpwstr>v1.0_mb_BlnbNPb0KtUV07+tTbsxsg==</vt:lpwstr>
  </property>
  <property fmtid="{D5CDD505-2E9C-101B-9397-08002B2CF9AE}" pid="4" name="ICV">
    <vt:lpwstr>15F58E1798D54559BB1CA998F928AD85_12</vt:lpwstr>
  </property>
</Properties>
</file>