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390" r:id="rId4"/>
    <p:sldId id="333" r:id="rId6"/>
    <p:sldId id="495" r:id="rId7"/>
    <p:sldId id="493" r:id="rId8"/>
    <p:sldId id="462" r:id="rId9"/>
    <p:sldId id="464" r:id="rId10"/>
    <p:sldId id="435" r:id="rId11"/>
    <p:sldId id="410" r:id="rId12"/>
    <p:sldId id="460" r:id="rId13"/>
    <p:sldId id="453" r:id="rId14"/>
    <p:sldId id="412" r:id="rId15"/>
    <p:sldId id="459" r:id="rId16"/>
    <p:sldId id="474" r:id="rId17"/>
    <p:sldId id="340" r:id="rId18"/>
    <p:sldId id="278" r:id="rId19"/>
    <p:sldId id="339" r:id="rId20"/>
  </p:sldIdLst>
  <p:sldSz cx="12192000" cy="6858000"/>
  <p:notesSz cx="6858000" cy="9144000"/>
  <p:embeddedFontLst>
    <p:embeddedFont>
      <p:font typeface="黑体" panose="02010609060101010101" charset="-122"/>
      <p:regular r:id="rId25"/>
    </p:embeddedFont>
    <p:embeddedFont>
      <p:font typeface="AbcManuscript" panose="00000400000000000000" pitchFamily="2" charset="0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等线" panose="02010600030101010101" charset="-122"/>
      <p:regular r:id="rId31"/>
    </p:embeddedFont>
    <p:embeddedFont>
      <p:font typeface="Impact" panose="020B0806030902050204" charset="0"/>
      <p:regular r:id="rId32"/>
    </p:embeddedFont>
    <p:embeddedFont>
      <p:font typeface="Berlin Sans FB Demi" panose="020E0802020502020306" charset="0"/>
      <p:bold r:id="rId33"/>
    </p:embeddedFont>
    <p:embeddedFont>
      <p:font typeface="Britannic Bold" panose="020B0903060703020204" charset="0"/>
      <p:regular r:id="rId34"/>
    </p:embeddedFont>
    <p:embeddedFont>
      <p:font typeface="汉仪雅酷黑简" panose="00020600040101010101" charset="-122"/>
      <p:regular r:id="rId35"/>
    </p:embeddedFont>
    <p:embeddedFont>
      <p:font typeface="微软雅黑" panose="020B0503020204020204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ҧǿ" initials="Y" lastIdx="2" clrIdx="0"/>
  <p:cmAuthor id="7" name="samsung" initials="s" lastIdx="0" clrIdx="0"/>
  <p:cmAuthor id="1" name="lenovo" initials="l" lastIdx="0" clrIdx="0"/>
  <p:cmAuthor id="8" name="HP" initials="H" lastIdx="0" clrIdx="0"/>
  <p:cmAuthor id="2" name="ASUS" initials="A" lastIdx="1" clrIdx="1"/>
  <p:cmAuthor id="9" name="红琴 王" initials="红王" lastIdx="1" clrIdx="4"/>
  <p:cmAuthor id="3" name="yxpc" initials="y" lastIdx="9" clrIdx="2"/>
  <p:cmAuthor id="10" name="DELL" initials="D" lastIdx="1" clrIdx="9"/>
  <p:cmAuthor id="4" name="FANFAN" initials="F" lastIdx="2" clrIdx="3"/>
  <p:cmAuthor id="5" name="jinhu.me" initials="j" lastIdx="0" clrIdx="0"/>
  <p:cmAuthor id="12" name="94472" initials="9" lastIdx="1" clrIdx="1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3B"/>
    <a:srgbClr val="FFF2CC"/>
    <a:srgbClr val="F26C28"/>
    <a:srgbClr val="F6783C"/>
    <a:srgbClr val="DF4023"/>
    <a:srgbClr val="5CB6FA"/>
    <a:srgbClr val="E77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CCD6D9D-2FDF-41C7-A95C-C87077C222FD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95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74.xml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1" cy="365125"/>
          </a:xfrm>
          <a:prstGeom prst="rect">
            <a:avLst/>
          </a:prstGeom>
        </p:spPr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1" cy="365125"/>
          </a:xfrm>
          <a:prstGeom prst="rect">
            <a:avLst/>
          </a:prstGeom>
        </p:spPr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1" cy="365125"/>
          </a:xfrm>
          <a:prstGeom prst="rect">
            <a:avLst/>
          </a:prstGeom>
        </p:spPr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1" cy="365125"/>
          </a:xfrm>
          <a:prstGeom prst="rect">
            <a:avLst/>
          </a:prstGeom>
        </p:spPr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E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8.xml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32.png"/><Relationship Id="rId7" Type="http://schemas.openxmlformats.org/officeDocument/2006/relationships/image" Target="../media/image26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4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microsoft.com/office/2007/relationships/hdphoto" Target="../media/image3.wdp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9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7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tags" Target="../tags/tag70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7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.xml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microsoft.com/office/2007/relationships/hdphoto" Target="../media/image3.wdp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11.xml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19" Type="http://schemas.openxmlformats.org/officeDocument/2006/relationships/tags" Target="../tags/tag22.xml"/><Relationship Id="rId18" Type="http://schemas.openxmlformats.org/officeDocument/2006/relationships/image" Target="../media/image18.png"/><Relationship Id="rId17" Type="http://schemas.openxmlformats.org/officeDocument/2006/relationships/tags" Target="../tags/tag21.xml"/><Relationship Id="rId16" Type="http://schemas.openxmlformats.org/officeDocument/2006/relationships/image" Target="../media/image17.jpeg"/><Relationship Id="rId15" Type="http://schemas.openxmlformats.org/officeDocument/2006/relationships/tags" Target="../tags/tag20.xml"/><Relationship Id="rId14" Type="http://schemas.openxmlformats.org/officeDocument/2006/relationships/image" Target="../media/image16.jpeg"/><Relationship Id="rId13" Type="http://schemas.openxmlformats.org/officeDocument/2006/relationships/image" Target="../media/image15.jpeg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6" Type="http://schemas.openxmlformats.org/officeDocument/2006/relationships/slideLayout" Target="../slideLayouts/slideLayout13.xml"/><Relationship Id="rId25" Type="http://schemas.openxmlformats.org/officeDocument/2006/relationships/tags" Target="../tags/tag45.xml"/><Relationship Id="rId24" Type="http://schemas.openxmlformats.org/officeDocument/2006/relationships/tags" Target="../tags/tag44.xml"/><Relationship Id="rId23" Type="http://schemas.openxmlformats.org/officeDocument/2006/relationships/tags" Target="../tags/tag43.xml"/><Relationship Id="rId22" Type="http://schemas.openxmlformats.org/officeDocument/2006/relationships/tags" Target="../tags/tag42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4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microsoft.com/office/2007/relationships/hdphoto" Target="../media/image3.wdp"/><Relationship Id="rId12" Type="http://schemas.openxmlformats.org/officeDocument/2006/relationships/image" Target="../media/image2.pn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1.wav"/><Relationship Id="rId11" Type="http://schemas.openxmlformats.org/officeDocument/2006/relationships/tags" Target="../tags/tag48.xml"/><Relationship Id="rId10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9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30.png"/><Relationship Id="rId7" Type="http://schemas.openxmlformats.org/officeDocument/2006/relationships/image" Target="../media/image26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52.xml"/><Relationship Id="rId13" Type="http://schemas.openxmlformats.org/officeDocument/2006/relationships/image" Target="../media/image31.jpeg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tags" Target="../tags/tag51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任意多边形: 形状 184"/>
          <p:cNvSpPr/>
          <p:nvPr>
            <p:custDataLst>
              <p:tags r:id="rId1"/>
            </p:custDataLst>
          </p:nvPr>
        </p:nvSpPr>
        <p:spPr>
          <a:xfrm>
            <a:off x="7027664" y="0"/>
            <a:ext cx="5164336" cy="4066467"/>
          </a:xfrm>
          <a:custGeom>
            <a:avLst/>
            <a:gdLst>
              <a:gd name="connsiteX0" fmla="*/ 3795751 w 5164336"/>
              <a:gd name="connsiteY0" fmla="*/ 4004644 h 4066467"/>
              <a:gd name="connsiteX1" fmla="*/ 3764267 w 5164336"/>
              <a:gd name="connsiteY1" fmla="*/ 4017688 h 4066467"/>
              <a:gd name="connsiteX2" fmla="*/ 3845301 w 5164336"/>
              <a:gd name="connsiteY2" fmla="*/ 4010152 h 4066467"/>
              <a:gd name="connsiteX3" fmla="*/ 3829458 w 5164336"/>
              <a:gd name="connsiteY3" fmla="*/ 4005132 h 4066467"/>
              <a:gd name="connsiteX4" fmla="*/ 3795751 w 5164336"/>
              <a:gd name="connsiteY4" fmla="*/ 4004644 h 4066467"/>
              <a:gd name="connsiteX5" fmla="*/ 3602974 w 5164336"/>
              <a:gd name="connsiteY5" fmla="*/ 3965323 h 4066467"/>
              <a:gd name="connsiteX6" fmla="*/ 3575233 w 5164336"/>
              <a:gd name="connsiteY6" fmla="*/ 3975122 h 4066467"/>
              <a:gd name="connsiteX7" fmla="*/ 3602540 w 5164336"/>
              <a:gd name="connsiteY7" fmla="*/ 3981076 h 4066467"/>
              <a:gd name="connsiteX8" fmla="*/ 3630104 w 5164336"/>
              <a:gd name="connsiteY8" fmla="*/ 3965735 h 4066467"/>
              <a:gd name="connsiteX9" fmla="*/ 3602974 w 5164336"/>
              <a:gd name="connsiteY9" fmla="*/ 3965323 h 4066467"/>
              <a:gd name="connsiteX10" fmla="*/ 3975213 w 5164336"/>
              <a:gd name="connsiteY10" fmla="*/ 3944197 h 4066467"/>
              <a:gd name="connsiteX11" fmla="*/ 3896066 w 5164336"/>
              <a:gd name="connsiteY11" fmla="*/ 3955333 h 4066467"/>
              <a:gd name="connsiteX12" fmla="*/ 3762530 w 5164336"/>
              <a:gd name="connsiteY12" fmla="*/ 3950076 h 4066467"/>
              <a:gd name="connsiteX13" fmla="*/ 3789110 w 5164336"/>
              <a:gd name="connsiteY13" fmla="*/ 3959771 h 4066467"/>
              <a:gd name="connsiteX14" fmla="*/ 3789942 w 5164336"/>
              <a:gd name="connsiteY14" fmla="*/ 3975457 h 4066467"/>
              <a:gd name="connsiteX15" fmla="*/ 3809266 w 5164336"/>
              <a:gd name="connsiteY15" fmla="*/ 3979214 h 4066467"/>
              <a:gd name="connsiteX16" fmla="*/ 3871203 w 5164336"/>
              <a:gd name="connsiteY16" fmla="*/ 3986725 h 4066467"/>
              <a:gd name="connsiteX17" fmla="*/ 3898285 w 5164336"/>
              <a:gd name="connsiteY17" fmla="*/ 3997164 h 4066467"/>
              <a:gd name="connsiteX18" fmla="*/ 3898406 w 5164336"/>
              <a:gd name="connsiteY18" fmla="*/ 3996541 h 4066467"/>
              <a:gd name="connsiteX19" fmla="*/ 4004789 w 5164336"/>
              <a:gd name="connsiteY19" fmla="*/ 3978408 h 4066467"/>
              <a:gd name="connsiteX20" fmla="*/ 4004512 w 5164336"/>
              <a:gd name="connsiteY20" fmla="*/ 3973179 h 4066467"/>
              <a:gd name="connsiteX21" fmla="*/ 3976668 w 5164336"/>
              <a:gd name="connsiteY21" fmla="*/ 3960004 h 4066467"/>
              <a:gd name="connsiteX22" fmla="*/ 3975490 w 5164336"/>
              <a:gd name="connsiteY22" fmla="*/ 3949425 h 4066467"/>
              <a:gd name="connsiteX23" fmla="*/ 3152099 w 5164336"/>
              <a:gd name="connsiteY23" fmla="*/ 3938800 h 4066467"/>
              <a:gd name="connsiteX24" fmla="*/ 3121573 w 5164336"/>
              <a:gd name="connsiteY24" fmla="*/ 3959388 h 4066467"/>
              <a:gd name="connsiteX25" fmla="*/ 3147131 w 5164336"/>
              <a:gd name="connsiteY25" fmla="*/ 3964356 h 4066467"/>
              <a:gd name="connsiteX26" fmla="*/ 3202885 w 5164336"/>
              <a:gd name="connsiteY26" fmla="*/ 3957081 h 4066467"/>
              <a:gd name="connsiteX27" fmla="*/ 3281532 w 5164336"/>
              <a:gd name="connsiteY27" fmla="*/ 3968487 h 4066467"/>
              <a:gd name="connsiteX28" fmla="*/ 3266882 w 5164336"/>
              <a:gd name="connsiteY28" fmla="*/ 3953996 h 4066467"/>
              <a:gd name="connsiteX29" fmla="*/ 3249047 w 5164336"/>
              <a:gd name="connsiteY29" fmla="*/ 3949236 h 4066467"/>
              <a:gd name="connsiteX30" fmla="*/ 3204425 w 5164336"/>
              <a:gd name="connsiteY30" fmla="*/ 3942503 h 4066467"/>
              <a:gd name="connsiteX31" fmla="*/ 3177656 w 5164336"/>
              <a:gd name="connsiteY31" fmla="*/ 3943768 h 4066467"/>
              <a:gd name="connsiteX32" fmla="*/ 4240394 w 5164336"/>
              <a:gd name="connsiteY32" fmla="*/ 3927822 h 4066467"/>
              <a:gd name="connsiteX33" fmla="*/ 4216310 w 5164336"/>
              <a:gd name="connsiteY33" fmla="*/ 3941899 h 4066467"/>
              <a:gd name="connsiteX34" fmla="*/ 4215565 w 5164336"/>
              <a:gd name="connsiteY34" fmla="*/ 3942402 h 4066467"/>
              <a:gd name="connsiteX35" fmla="*/ 4241295 w 5164336"/>
              <a:gd name="connsiteY35" fmla="*/ 3933172 h 4066467"/>
              <a:gd name="connsiteX36" fmla="*/ 3406551 w 5164336"/>
              <a:gd name="connsiteY36" fmla="*/ 3781264 h 4066467"/>
              <a:gd name="connsiteX37" fmla="*/ 3581853 w 5164336"/>
              <a:gd name="connsiteY37" fmla="*/ 3817927 h 4066467"/>
              <a:gd name="connsiteX38" fmla="*/ 3633019 w 5164336"/>
              <a:gd name="connsiteY38" fmla="*/ 3814288 h 4066467"/>
              <a:gd name="connsiteX39" fmla="*/ 3707717 w 5164336"/>
              <a:gd name="connsiteY39" fmla="*/ 3809402 h 4066467"/>
              <a:gd name="connsiteX40" fmla="*/ 3696860 w 5164336"/>
              <a:gd name="connsiteY40" fmla="*/ 3805351 h 4066467"/>
              <a:gd name="connsiteX41" fmla="*/ 3688012 w 5164336"/>
              <a:gd name="connsiteY41" fmla="*/ 3804278 h 4066467"/>
              <a:gd name="connsiteX42" fmla="*/ 3632465 w 5164336"/>
              <a:gd name="connsiteY42" fmla="*/ 3803831 h 4066467"/>
              <a:gd name="connsiteX43" fmla="*/ 3581922 w 5164336"/>
              <a:gd name="connsiteY43" fmla="*/ 3807590 h 4066467"/>
              <a:gd name="connsiteX44" fmla="*/ 3557576 w 5164336"/>
              <a:gd name="connsiteY44" fmla="*/ 3796389 h 4066467"/>
              <a:gd name="connsiteX45" fmla="*/ 3481682 w 5164336"/>
              <a:gd name="connsiteY45" fmla="*/ 3787459 h 4066467"/>
              <a:gd name="connsiteX46" fmla="*/ 4646194 w 5164336"/>
              <a:gd name="connsiteY46" fmla="*/ 3707203 h 4066467"/>
              <a:gd name="connsiteX47" fmla="*/ 4546062 w 5164336"/>
              <a:gd name="connsiteY47" fmla="*/ 3729786 h 4066467"/>
              <a:gd name="connsiteX48" fmla="*/ 4469270 w 5164336"/>
              <a:gd name="connsiteY48" fmla="*/ 3738793 h 4066467"/>
              <a:gd name="connsiteX49" fmla="*/ 4467625 w 5164336"/>
              <a:gd name="connsiteY49" fmla="*/ 3733945 h 4066467"/>
              <a:gd name="connsiteX50" fmla="*/ 4393118 w 5164336"/>
              <a:gd name="connsiteY50" fmla="*/ 3751159 h 4066467"/>
              <a:gd name="connsiteX51" fmla="*/ 4368115 w 5164336"/>
              <a:gd name="connsiteY51" fmla="*/ 3756649 h 4066467"/>
              <a:gd name="connsiteX52" fmla="*/ 4294770 w 5164336"/>
              <a:gd name="connsiteY52" fmla="*/ 3781204 h 4066467"/>
              <a:gd name="connsiteX53" fmla="*/ 4295671 w 5164336"/>
              <a:gd name="connsiteY53" fmla="*/ 3786554 h 4066467"/>
              <a:gd name="connsiteX54" fmla="*/ 4447592 w 5164336"/>
              <a:gd name="connsiteY54" fmla="*/ 3760454 h 4066467"/>
              <a:gd name="connsiteX55" fmla="*/ 4552921 w 5164336"/>
              <a:gd name="connsiteY55" fmla="*/ 3754406 h 4066467"/>
              <a:gd name="connsiteX56" fmla="*/ 4578166 w 5164336"/>
              <a:gd name="connsiteY56" fmla="*/ 3747670 h 4066467"/>
              <a:gd name="connsiteX57" fmla="*/ 4648983 w 5164336"/>
              <a:gd name="connsiteY57" fmla="*/ 3716155 h 4066467"/>
              <a:gd name="connsiteX58" fmla="*/ 4649364 w 5164336"/>
              <a:gd name="connsiteY58" fmla="*/ 3717523 h 4066467"/>
              <a:gd name="connsiteX59" fmla="*/ 4649727 w 5164336"/>
              <a:gd name="connsiteY59" fmla="*/ 3715653 h 4066467"/>
              <a:gd name="connsiteX60" fmla="*/ 4648983 w 5164336"/>
              <a:gd name="connsiteY60" fmla="*/ 3716155 h 4066467"/>
              <a:gd name="connsiteX61" fmla="*/ 4921298 w 5164336"/>
              <a:gd name="connsiteY61" fmla="*/ 3706342 h 4066467"/>
              <a:gd name="connsiteX62" fmla="*/ 4870427 w 5164336"/>
              <a:gd name="connsiteY62" fmla="*/ 3718447 h 4066467"/>
              <a:gd name="connsiteX63" fmla="*/ 4870064 w 5164336"/>
              <a:gd name="connsiteY63" fmla="*/ 3720317 h 4066467"/>
              <a:gd name="connsiteX64" fmla="*/ 4848992 w 5164336"/>
              <a:gd name="connsiteY64" fmla="*/ 3738861 h 4066467"/>
              <a:gd name="connsiteX65" fmla="*/ 4921298 w 5164336"/>
              <a:gd name="connsiteY65" fmla="*/ 3706342 h 4066467"/>
              <a:gd name="connsiteX66" fmla="*/ 2093389 w 5164336"/>
              <a:gd name="connsiteY66" fmla="*/ 3641153 h 4066467"/>
              <a:gd name="connsiteX67" fmla="*/ 2113182 w 5164336"/>
              <a:gd name="connsiteY67" fmla="*/ 3662466 h 4066467"/>
              <a:gd name="connsiteX68" fmla="*/ 2136662 w 5164336"/>
              <a:gd name="connsiteY68" fmla="*/ 3674792 h 4066467"/>
              <a:gd name="connsiteX69" fmla="*/ 2117614 w 5164336"/>
              <a:gd name="connsiteY69" fmla="*/ 3652977 h 4066467"/>
              <a:gd name="connsiteX70" fmla="*/ 1900355 w 5164336"/>
              <a:gd name="connsiteY70" fmla="*/ 3595869 h 4066467"/>
              <a:gd name="connsiteX71" fmla="*/ 1900113 w 5164336"/>
              <a:gd name="connsiteY71" fmla="*/ 3597115 h 4066467"/>
              <a:gd name="connsiteX72" fmla="*/ 1895179 w 5164336"/>
              <a:gd name="connsiteY72" fmla="*/ 3605859 h 4066467"/>
              <a:gd name="connsiteX73" fmla="*/ 1966261 w 5164336"/>
              <a:gd name="connsiteY73" fmla="*/ 3646197 h 4066467"/>
              <a:gd name="connsiteX74" fmla="*/ 1968477 w 5164336"/>
              <a:gd name="connsiteY74" fmla="*/ 3641453 h 4066467"/>
              <a:gd name="connsiteX75" fmla="*/ 1946087 w 5164336"/>
              <a:gd name="connsiteY75" fmla="*/ 3623517 h 4066467"/>
              <a:gd name="connsiteX76" fmla="*/ 1900355 w 5164336"/>
              <a:gd name="connsiteY76" fmla="*/ 3595869 h 4066467"/>
              <a:gd name="connsiteX77" fmla="*/ 2992036 w 5164336"/>
              <a:gd name="connsiteY77" fmla="*/ 3474288 h 4066467"/>
              <a:gd name="connsiteX78" fmla="*/ 2992538 w 5164336"/>
              <a:gd name="connsiteY78" fmla="*/ 3475033 h 4066467"/>
              <a:gd name="connsiteX79" fmla="*/ 3008885 w 5164336"/>
              <a:gd name="connsiteY79" fmla="*/ 3480797 h 4066467"/>
              <a:gd name="connsiteX80" fmla="*/ 2992036 w 5164336"/>
              <a:gd name="connsiteY80" fmla="*/ 3474288 h 4066467"/>
              <a:gd name="connsiteX81" fmla="*/ 1491159 w 5164336"/>
              <a:gd name="connsiteY81" fmla="*/ 3328092 h 4066467"/>
              <a:gd name="connsiteX82" fmla="*/ 1481584 w 5164336"/>
              <a:gd name="connsiteY82" fmla="*/ 3330758 h 4066467"/>
              <a:gd name="connsiteX83" fmla="*/ 1502969 w 5164336"/>
              <a:gd name="connsiteY83" fmla="*/ 3347206 h 4066467"/>
              <a:gd name="connsiteX84" fmla="*/ 1573584 w 5164336"/>
              <a:gd name="connsiteY84" fmla="*/ 3393275 h 4066467"/>
              <a:gd name="connsiteX85" fmla="*/ 1579765 w 5164336"/>
              <a:gd name="connsiteY85" fmla="*/ 3384774 h 4066467"/>
              <a:gd name="connsiteX86" fmla="*/ 1491159 w 5164336"/>
              <a:gd name="connsiteY86" fmla="*/ 3328092 h 4066467"/>
              <a:gd name="connsiteX87" fmla="*/ 1276561 w 5164336"/>
              <a:gd name="connsiteY87" fmla="*/ 3187408 h 4066467"/>
              <a:gd name="connsiteX88" fmla="*/ 1335610 w 5164336"/>
              <a:gd name="connsiteY88" fmla="*/ 3236404 h 4066467"/>
              <a:gd name="connsiteX89" fmla="*/ 1361705 w 5164336"/>
              <a:gd name="connsiteY89" fmla="*/ 3248592 h 4066467"/>
              <a:gd name="connsiteX90" fmla="*/ 1367332 w 5164336"/>
              <a:gd name="connsiteY90" fmla="*/ 3252920 h 4066467"/>
              <a:gd name="connsiteX91" fmla="*/ 1367575 w 5164336"/>
              <a:gd name="connsiteY91" fmla="*/ 3251673 h 4066467"/>
              <a:gd name="connsiteX92" fmla="*/ 1361705 w 5164336"/>
              <a:gd name="connsiteY92" fmla="*/ 3248592 h 4066467"/>
              <a:gd name="connsiteX93" fmla="*/ 3008038 w 5164336"/>
              <a:gd name="connsiteY93" fmla="*/ 3049175 h 4066467"/>
              <a:gd name="connsiteX94" fmla="*/ 3007796 w 5164336"/>
              <a:gd name="connsiteY94" fmla="*/ 3050421 h 4066467"/>
              <a:gd name="connsiteX95" fmla="*/ 3009285 w 5164336"/>
              <a:gd name="connsiteY95" fmla="*/ 3049417 h 4066467"/>
              <a:gd name="connsiteX96" fmla="*/ 3008886 w 5164336"/>
              <a:gd name="connsiteY96" fmla="*/ 3044811 h 4066467"/>
              <a:gd name="connsiteX97" fmla="*/ 3008644 w 5164336"/>
              <a:gd name="connsiteY97" fmla="*/ 3046058 h 4066467"/>
              <a:gd name="connsiteX98" fmla="*/ 3010133 w 5164336"/>
              <a:gd name="connsiteY98" fmla="*/ 3045054 h 4066467"/>
              <a:gd name="connsiteX99" fmla="*/ 2975153 w 5164336"/>
              <a:gd name="connsiteY99" fmla="*/ 3002030 h 4066467"/>
              <a:gd name="connsiteX100" fmla="*/ 2975032 w 5164336"/>
              <a:gd name="connsiteY100" fmla="*/ 3002653 h 4066467"/>
              <a:gd name="connsiteX101" fmla="*/ 2975812 w 5164336"/>
              <a:gd name="connsiteY101" fmla="*/ 3008627 h 4066467"/>
              <a:gd name="connsiteX102" fmla="*/ 2975153 w 5164336"/>
              <a:gd name="connsiteY102" fmla="*/ 3002030 h 4066467"/>
              <a:gd name="connsiteX103" fmla="*/ 3304170 w 5164336"/>
              <a:gd name="connsiteY103" fmla="*/ 2906856 h 4066467"/>
              <a:gd name="connsiteX104" fmla="*/ 3309416 w 5164336"/>
              <a:gd name="connsiteY104" fmla="*/ 2909816 h 4066467"/>
              <a:gd name="connsiteX105" fmla="*/ 3304793 w 5164336"/>
              <a:gd name="connsiteY105" fmla="*/ 2906977 h 4066467"/>
              <a:gd name="connsiteX106" fmla="*/ 3500457 w 5164336"/>
              <a:gd name="connsiteY106" fmla="*/ 2702436 h 4066467"/>
              <a:gd name="connsiteX107" fmla="*/ 3568108 w 5164336"/>
              <a:gd name="connsiteY107" fmla="*/ 2707177 h 4066467"/>
              <a:gd name="connsiteX108" fmla="*/ 3567139 w 5164336"/>
              <a:gd name="connsiteY108" fmla="*/ 2712163 h 4066467"/>
              <a:gd name="connsiteX109" fmla="*/ 3499488 w 5164336"/>
              <a:gd name="connsiteY109" fmla="*/ 2707423 h 4066467"/>
              <a:gd name="connsiteX110" fmla="*/ 3277731 w 5164336"/>
              <a:gd name="connsiteY110" fmla="*/ 2693426 h 4066467"/>
              <a:gd name="connsiteX111" fmla="*/ 3311513 w 5164336"/>
              <a:gd name="connsiteY111" fmla="*/ 2699346 h 4066467"/>
              <a:gd name="connsiteX112" fmla="*/ 3309108 w 5164336"/>
              <a:gd name="connsiteY112" fmla="*/ 2715050 h 4066467"/>
              <a:gd name="connsiteX113" fmla="*/ 3274702 w 5164336"/>
              <a:gd name="connsiteY113" fmla="*/ 2709009 h 4066467"/>
              <a:gd name="connsiteX114" fmla="*/ 846515 w 5164336"/>
              <a:gd name="connsiteY114" fmla="*/ 2657479 h 4066467"/>
              <a:gd name="connsiteX115" fmla="*/ 868039 w 5164336"/>
              <a:gd name="connsiteY115" fmla="*/ 2676541 h 4066467"/>
              <a:gd name="connsiteX116" fmla="*/ 924666 w 5164336"/>
              <a:gd name="connsiteY116" fmla="*/ 2761291 h 4066467"/>
              <a:gd name="connsiteX117" fmla="*/ 890310 w 5164336"/>
              <a:gd name="connsiteY117" fmla="*/ 2718388 h 4066467"/>
              <a:gd name="connsiteX118" fmla="*/ 846273 w 5164336"/>
              <a:gd name="connsiteY118" fmla="*/ 2658726 h 4066467"/>
              <a:gd name="connsiteX119" fmla="*/ 846515 w 5164336"/>
              <a:gd name="connsiteY119" fmla="*/ 2657479 h 4066467"/>
              <a:gd name="connsiteX120" fmla="*/ 4094262 w 5164336"/>
              <a:gd name="connsiteY120" fmla="*/ 2656144 h 4066467"/>
              <a:gd name="connsiteX121" fmla="*/ 4099249 w 5164336"/>
              <a:gd name="connsiteY121" fmla="*/ 2657114 h 4066467"/>
              <a:gd name="connsiteX122" fmla="*/ 4105674 w 5164336"/>
              <a:gd name="connsiteY122" fmla="*/ 2670653 h 4066467"/>
              <a:gd name="connsiteX123" fmla="*/ 4072706 w 5164336"/>
              <a:gd name="connsiteY123" fmla="*/ 2677182 h 4066467"/>
              <a:gd name="connsiteX124" fmla="*/ 4054888 w 5164336"/>
              <a:gd name="connsiteY124" fmla="*/ 2675659 h 4066467"/>
              <a:gd name="connsiteX125" fmla="*/ 4038214 w 5164336"/>
              <a:gd name="connsiteY125" fmla="*/ 2678240 h 4066467"/>
              <a:gd name="connsiteX126" fmla="*/ 4037937 w 5164336"/>
              <a:gd name="connsiteY126" fmla="*/ 2673011 h 4066467"/>
              <a:gd name="connsiteX127" fmla="*/ 4020482 w 5164336"/>
              <a:gd name="connsiteY127" fmla="*/ 2669618 h 4066467"/>
              <a:gd name="connsiteX128" fmla="*/ 4019582 w 5164336"/>
              <a:gd name="connsiteY128" fmla="*/ 2664268 h 4066467"/>
              <a:gd name="connsiteX129" fmla="*/ 4068982 w 5164336"/>
              <a:gd name="connsiteY129" fmla="*/ 2656405 h 4066467"/>
              <a:gd name="connsiteX130" fmla="*/ 4094262 w 5164336"/>
              <a:gd name="connsiteY130" fmla="*/ 2656144 h 4066467"/>
              <a:gd name="connsiteX131" fmla="*/ 2624718 w 5164336"/>
              <a:gd name="connsiteY131" fmla="*/ 2638295 h 4066467"/>
              <a:gd name="connsiteX132" fmla="*/ 2620407 w 5164336"/>
              <a:gd name="connsiteY132" fmla="*/ 2647160 h 4066467"/>
              <a:gd name="connsiteX133" fmla="*/ 2653376 w 5164336"/>
              <a:gd name="connsiteY133" fmla="*/ 2663919 h 4066467"/>
              <a:gd name="connsiteX134" fmla="*/ 2657929 w 5164336"/>
              <a:gd name="connsiteY134" fmla="*/ 2653807 h 4066467"/>
              <a:gd name="connsiteX135" fmla="*/ 4130690 w 5164336"/>
              <a:gd name="connsiteY135" fmla="*/ 2621826 h 4066467"/>
              <a:gd name="connsiteX136" fmla="*/ 4133236 w 5164336"/>
              <a:gd name="connsiteY136" fmla="*/ 2632024 h 4066467"/>
              <a:gd name="connsiteX137" fmla="*/ 4067180 w 5164336"/>
              <a:gd name="connsiteY137" fmla="*/ 2645705 h 4066467"/>
              <a:gd name="connsiteX138" fmla="*/ 4017659 w 5164336"/>
              <a:gd name="connsiteY138" fmla="*/ 2654191 h 4066467"/>
              <a:gd name="connsiteX139" fmla="*/ 4098346 w 5164336"/>
              <a:gd name="connsiteY139" fmla="*/ 2628476 h 4066467"/>
              <a:gd name="connsiteX140" fmla="*/ 1824977 w 5164336"/>
              <a:gd name="connsiteY140" fmla="*/ 2602511 h 4066467"/>
              <a:gd name="connsiteX141" fmla="*/ 1826483 w 5164336"/>
              <a:gd name="connsiteY141" fmla="*/ 2604745 h 4066467"/>
              <a:gd name="connsiteX142" fmla="*/ 1827107 w 5164336"/>
              <a:gd name="connsiteY142" fmla="*/ 2604866 h 4066467"/>
              <a:gd name="connsiteX143" fmla="*/ 1824977 w 5164336"/>
              <a:gd name="connsiteY143" fmla="*/ 2602511 h 4066467"/>
              <a:gd name="connsiteX144" fmla="*/ 4290161 w 5164336"/>
              <a:gd name="connsiteY144" fmla="*/ 2586844 h 4066467"/>
              <a:gd name="connsiteX145" fmla="*/ 4294179 w 5164336"/>
              <a:gd name="connsiteY145" fmla="*/ 2592800 h 4066467"/>
              <a:gd name="connsiteX146" fmla="*/ 4245679 w 5164336"/>
              <a:gd name="connsiteY146" fmla="*/ 2606013 h 4066467"/>
              <a:gd name="connsiteX147" fmla="*/ 4275218 w 5164336"/>
              <a:gd name="connsiteY147" fmla="*/ 2587173 h 4066467"/>
              <a:gd name="connsiteX148" fmla="*/ 4290161 w 5164336"/>
              <a:gd name="connsiteY148" fmla="*/ 2586844 h 4066467"/>
              <a:gd name="connsiteX149" fmla="*/ 2744325 w 5164336"/>
              <a:gd name="connsiteY149" fmla="*/ 2555459 h 4066467"/>
              <a:gd name="connsiteX150" fmla="*/ 2807493 w 5164336"/>
              <a:gd name="connsiteY150" fmla="*/ 2583262 h 4066467"/>
              <a:gd name="connsiteX151" fmla="*/ 2808462 w 5164336"/>
              <a:gd name="connsiteY151" fmla="*/ 2578276 h 4066467"/>
              <a:gd name="connsiteX152" fmla="*/ 2824566 w 5164336"/>
              <a:gd name="connsiteY152" fmla="*/ 2585287 h 4066467"/>
              <a:gd name="connsiteX153" fmla="*/ 2857016 w 5164336"/>
              <a:gd name="connsiteY153" fmla="*/ 2598064 h 4066467"/>
              <a:gd name="connsiteX154" fmla="*/ 2852584 w 5164336"/>
              <a:gd name="connsiteY154" fmla="*/ 2607552 h 4066467"/>
              <a:gd name="connsiteX155" fmla="*/ 2804030 w 5164336"/>
              <a:gd name="connsiteY155" fmla="*/ 2587764 h 4066467"/>
              <a:gd name="connsiteX156" fmla="*/ 2803061 w 5164336"/>
              <a:gd name="connsiteY156" fmla="*/ 2592751 h 4066467"/>
              <a:gd name="connsiteX157" fmla="*/ 2786957 w 5164336"/>
              <a:gd name="connsiteY157" fmla="*/ 2585739 h 4066467"/>
              <a:gd name="connsiteX158" fmla="*/ 2753781 w 5164336"/>
              <a:gd name="connsiteY158" fmla="*/ 2576703 h 4066467"/>
              <a:gd name="connsiteX159" fmla="*/ 2722318 w 5164336"/>
              <a:gd name="connsiteY159" fmla="*/ 2562178 h 4066467"/>
              <a:gd name="connsiteX160" fmla="*/ 2742109 w 5164336"/>
              <a:gd name="connsiteY160" fmla="*/ 2560203 h 4066467"/>
              <a:gd name="connsiteX161" fmla="*/ 4401408 w 5164336"/>
              <a:gd name="connsiteY161" fmla="*/ 2547016 h 4066467"/>
              <a:gd name="connsiteX162" fmla="*/ 4404699 w 5164336"/>
              <a:gd name="connsiteY162" fmla="*/ 2556712 h 4066467"/>
              <a:gd name="connsiteX163" fmla="*/ 4375022 w 5164336"/>
              <a:gd name="connsiteY163" fmla="*/ 2572937 h 4066467"/>
              <a:gd name="connsiteX164" fmla="*/ 4338504 w 5164336"/>
              <a:gd name="connsiteY164" fmla="*/ 2567779 h 4066467"/>
              <a:gd name="connsiteX165" fmla="*/ 4401408 w 5164336"/>
              <a:gd name="connsiteY165" fmla="*/ 2547016 h 4066467"/>
              <a:gd name="connsiteX166" fmla="*/ 752708 w 5164336"/>
              <a:gd name="connsiteY166" fmla="*/ 2514400 h 4066467"/>
              <a:gd name="connsiteX167" fmla="*/ 784086 w 5164336"/>
              <a:gd name="connsiteY167" fmla="*/ 2559311 h 4066467"/>
              <a:gd name="connsiteX168" fmla="*/ 779619 w 5164336"/>
              <a:gd name="connsiteY168" fmla="*/ 2562324 h 4066467"/>
              <a:gd name="connsiteX169" fmla="*/ 771308 w 5164336"/>
              <a:gd name="connsiteY169" fmla="*/ 2568471 h 4066467"/>
              <a:gd name="connsiteX170" fmla="*/ 739930 w 5164336"/>
              <a:gd name="connsiteY170" fmla="*/ 2523560 h 4066467"/>
              <a:gd name="connsiteX171" fmla="*/ 2488524 w 5164336"/>
              <a:gd name="connsiteY171" fmla="*/ 2510264 h 4066467"/>
              <a:gd name="connsiteX172" fmla="*/ 2500801 w 5164336"/>
              <a:gd name="connsiteY172" fmla="*/ 2523648 h 4066467"/>
              <a:gd name="connsiteX173" fmla="*/ 2532160 w 5164336"/>
              <a:gd name="connsiteY173" fmla="*/ 2542034 h 4066467"/>
              <a:gd name="connsiteX174" fmla="*/ 2580472 w 5164336"/>
              <a:gd name="connsiteY174" fmla="*/ 2563068 h 4066467"/>
              <a:gd name="connsiteX175" fmla="*/ 2599172 w 5164336"/>
              <a:gd name="connsiteY175" fmla="*/ 2566703 h 4066467"/>
              <a:gd name="connsiteX176" fmla="*/ 2602756 w 5164336"/>
              <a:gd name="connsiteY176" fmla="*/ 2561578 h 4066467"/>
              <a:gd name="connsiteX177" fmla="*/ 2586895 w 5164336"/>
              <a:gd name="connsiteY177" fmla="*/ 2553320 h 4066467"/>
              <a:gd name="connsiteX178" fmla="*/ 2506601 w 5164336"/>
              <a:gd name="connsiteY178" fmla="*/ 2513778 h 4066467"/>
              <a:gd name="connsiteX179" fmla="*/ 2488524 w 5164336"/>
              <a:gd name="connsiteY179" fmla="*/ 2510264 h 4066467"/>
              <a:gd name="connsiteX180" fmla="*/ 2533837 w 5164336"/>
              <a:gd name="connsiteY180" fmla="*/ 2506782 h 4066467"/>
              <a:gd name="connsiteX181" fmla="*/ 2530617 w 5164336"/>
              <a:gd name="connsiteY181" fmla="*/ 2510037 h 4066467"/>
              <a:gd name="connsiteX182" fmla="*/ 2590236 w 5164336"/>
              <a:gd name="connsiteY182" fmla="*/ 2549441 h 4066467"/>
              <a:gd name="connsiteX183" fmla="*/ 2592452 w 5164336"/>
              <a:gd name="connsiteY183" fmla="*/ 2544697 h 4066467"/>
              <a:gd name="connsiteX184" fmla="*/ 2564313 w 5164336"/>
              <a:gd name="connsiteY184" fmla="*/ 2523056 h 4066467"/>
              <a:gd name="connsiteX185" fmla="*/ 2548694 w 5164336"/>
              <a:gd name="connsiteY185" fmla="*/ 2513551 h 4066467"/>
              <a:gd name="connsiteX186" fmla="*/ 2533837 w 5164336"/>
              <a:gd name="connsiteY186" fmla="*/ 2506782 h 4066467"/>
              <a:gd name="connsiteX187" fmla="*/ 2390311 w 5164336"/>
              <a:gd name="connsiteY187" fmla="*/ 2496349 h 4066467"/>
              <a:gd name="connsiteX188" fmla="*/ 2498900 w 5164336"/>
              <a:gd name="connsiteY188" fmla="*/ 2563384 h 4066467"/>
              <a:gd name="connsiteX189" fmla="*/ 2535937 w 5164336"/>
              <a:gd name="connsiteY189" fmla="*/ 2572523 h 4066467"/>
              <a:gd name="connsiteX190" fmla="*/ 2554638 w 5164336"/>
              <a:gd name="connsiteY190" fmla="*/ 2576158 h 4066467"/>
              <a:gd name="connsiteX191" fmla="*/ 2543953 w 5164336"/>
              <a:gd name="connsiteY191" fmla="*/ 2557910 h 4066467"/>
              <a:gd name="connsiteX192" fmla="*/ 2496611 w 5164336"/>
              <a:gd name="connsiteY192" fmla="*/ 2531889 h 4066467"/>
              <a:gd name="connsiteX193" fmla="*/ 2494396 w 5164336"/>
              <a:gd name="connsiteY193" fmla="*/ 2536633 h 4066467"/>
              <a:gd name="connsiteX194" fmla="*/ 2460318 w 5164336"/>
              <a:gd name="connsiteY194" fmla="*/ 2522247 h 4066467"/>
              <a:gd name="connsiteX195" fmla="*/ 2426985 w 5164336"/>
              <a:gd name="connsiteY195" fmla="*/ 2507359 h 4066467"/>
              <a:gd name="connsiteX196" fmla="*/ 2404769 w 5164336"/>
              <a:gd name="connsiteY196" fmla="*/ 2498512 h 4066467"/>
              <a:gd name="connsiteX197" fmla="*/ 2390311 w 5164336"/>
              <a:gd name="connsiteY197" fmla="*/ 2496349 h 4066467"/>
              <a:gd name="connsiteX198" fmla="*/ 567565 w 5164336"/>
              <a:gd name="connsiteY198" fmla="*/ 2408551 h 4066467"/>
              <a:gd name="connsiteX199" fmla="*/ 570561 w 5164336"/>
              <a:gd name="connsiteY199" fmla="*/ 2409780 h 4066467"/>
              <a:gd name="connsiteX200" fmla="*/ 588189 w 5164336"/>
              <a:gd name="connsiteY200" fmla="*/ 2422263 h 4066467"/>
              <a:gd name="connsiteX201" fmla="*/ 672488 w 5164336"/>
              <a:gd name="connsiteY201" fmla="*/ 2534385 h 4066467"/>
              <a:gd name="connsiteX202" fmla="*/ 687935 w 5164336"/>
              <a:gd name="connsiteY202" fmla="*/ 2558087 h 4066467"/>
              <a:gd name="connsiteX203" fmla="*/ 703624 w 5164336"/>
              <a:gd name="connsiteY203" fmla="*/ 2580542 h 4066467"/>
              <a:gd name="connsiteX204" fmla="*/ 708091 w 5164336"/>
              <a:gd name="connsiteY204" fmla="*/ 2577529 h 4066467"/>
              <a:gd name="connsiteX205" fmla="*/ 786313 w 5164336"/>
              <a:gd name="connsiteY205" fmla="*/ 2694292 h 4066467"/>
              <a:gd name="connsiteX206" fmla="*/ 727817 w 5164336"/>
              <a:gd name="connsiteY206" fmla="*/ 2632466 h 4066467"/>
              <a:gd name="connsiteX207" fmla="*/ 574909 w 5164336"/>
              <a:gd name="connsiteY207" fmla="*/ 2430678 h 4066467"/>
              <a:gd name="connsiteX208" fmla="*/ 567565 w 5164336"/>
              <a:gd name="connsiteY208" fmla="*/ 2408551 h 4066467"/>
              <a:gd name="connsiteX209" fmla="*/ 604598 w 5164336"/>
              <a:gd name="connsiteY209" fmla="*/ 2347828 h 4066467"/>
              <a:gd name="connsiteX210" fmla="*/ 652168 w 5164336"/>
              <a:gd name="connsiteY210" fmla="*/ 2415940 h 4066467"/>
              <a:gd name="connsiteX211" fmla="*/ 696881 w 5164336"/>
              <a:gd name="connsiteY211" fmla="*/ 2485436 h 4066467"/>
              <a:gd name="connsiteX212" fmla="*/ 707982 w 5164336"/>
              <a:gd name="connsiteY212" fmla="*/ 2511528 h 4066467"/>
              <a:gd name="connsiteX213" fmla="*/ 703515 w 5164336"/>
              <a:gd name="connsiteY213" fmla="*/ 2514541 h 4066467"/>
              <a:gd name="connsiteX214" fmla="*/ 726462 w 5164336"/>
              <a:gd name="connsiteY214" fmla="*/ 2566222 h 4066467"/>
              <a:gd name="connsiteX215" fmla="*/ 810743 w 5164336"/>
              <a:gd name="connsiteY215" fmla="*/ 2675107 h 4066467"/>
              <a:gd name="connsiteX216" fmla="*/ 827177 w 5164336"/>
              <a:gd name="connsiteY216" fmla="*/ 2697060 h 4066467"/>
              <a:gd name="connsiteX217" fmla="*/ 869602 w 5164336"/>
              <a:gd name="connsiteY217" fmla="*/ 2735062 h 4066467"/>
              <a:gd name="connsiteX218" fmla="*/ 873567 w 5164336"/>
              <a:gd name="connsiteY218" fmla="*/ 2731305 h 4066467"/>
              <a:gd name="connsiteX219" fmla="*/ 954264 w 5164336"/>
              <a:gd name="connsiteY219" fmla="*/ 2845314 h 4066467"/>
              <a:gd name="connsiteX220" fmla="*/ 914696 w 5164336"/>
              <a:gd name="connsiteY220" fmla="*/ 2805927 h 4066467"/>
              <a:gd name="connsiteX221" fmla="*/ 837170 w 5164336"/>
              <a:gd name="connsiteY221" fmla="*/ 2725524 h 4066467"/>
              <a:gd name="connsiteX222" fmla="*/ 802934 w 5164336"/>
              <a:gd name="connsiteY222" fmla="*/ 2681998 h 4066467"/>
              <a:gd name="connsiteX223" fmla="*/ 782155 w 5164336"/>
              <a:gd name="connsiteY223" fmla="*/ 2662434 h 4066467"/>
              <a:gd name="connsiteX224" fmla="*/ 765721 w 5164336"/>
              <a:gd name="connsiteY224" fmla="*/ 2640481 h 4066467"/>
              <a:gd name="connsiteX225" fmla="*/ 749529 w 5164336"/>
              <a:gd name="connsiteY225" fmla="*/ 2617281 h 4066467"/>
              <a:gd name="connsiteX226" fmla="*/ 690858 w 5164336"/>
              <a:gd name="connsiteY226" fmla="*/ 2523078 h 4066467"/>
              <a:gd name="connsiteX227" fmla="*/ 658179 w 5164336"/>
              <a:gd name="connsiteY227" fmla="*/ 2444923 h 4066467"/>
              <a:gd name="connsiteX228" fmla="*/ 604598 w 5164336"/>
              <a:gd name="connsiteY228" fmla="*/ 2347828 h 4066467"/>
              <a:gd name="connsiteX229" fmla="*/ 779926 w 5164336"/>
              <a:gd name="connsiteY229" fmla="*/ 2274530 h 4066467"/>
              <a:gd name="connsiteX230" fmla="*/ 776688 w 5164336"/>
              <a:gd name="connsiteY230" fmla="*/ 2274547 h 4066467"/>
              <a:gd name="connsiteX231" fmla="*/ 765521 w 5164336"/>
              <a:gd name="connsiteY231" fmla="*/ 2282079 h 4066467"/>
              <a:gd name="connsiteX232" fmla="*/ 779340 w 5164336"/>
              <a:gd name="connsiteY232" fmla="*/ 2304171 h 4066467"/>
              <a:gd name="connsiteX233" fmla="*/ 794200 w 5164336"/>
              <a:gd name="connsiteY233" fmla="*/ 2357515 h 4066467"/>
              <a:gd name="connsiteX234" fmla="*/ 812487 w 5164336"/>
              <a:gd name="connsiteY234" fmla="*/ 2376594 h 4066467"/>
              <a:gd name="connsiteX235" fmla="*/ 830234 w 5164336"/>
              <a:gd name="connsiteY235" fmla="*/ 2365166 h 4066467"/>
              <a:gd name="connsiteX236" fmla="*/ 872018 w 5164336"/>
              <a:gd name="connsiteY236" fmla="*/ 2399810 h 4066467"/>
              <a:gd name="connsiteX237" fmla="*/ 843635 w 5164336"/>
              <a:gd name="connsiteY237" fmla="*/ 2356128 h 4066467"/>
              <a:gd name="connsiteX238" fmla="*/ 834701 w 5164336"/>
              <a:gd name="connsiteY238" fmla="*/ 2362153 h 4066467"/>
              <a:gd name="connsiteX239" fmla="*/ 820882 w 5164336"/>
              <a:gd name="connsiteY239" fmla="*/ 2340061 h 4066467"/>
              <a:gd name="connsiteX240" fmla="*/ 797087 w 5164336"/>
              <a:gd name="connsiteY240" fmla="*/ 2292743 h 4066467"/>
              <a:gd name="connsiteX241" fmla="*/ 779926 w 5164336"/>
              <a:gd name="connsiteY241" fmla="*/ 2274530 h 4066467"/>
              <a:gd name="connsiteX242" fmla="*/ 471126 w 5164336"/>
              <a:gd name="connsiteY242" fmla="*/ 2262373 h 4066467"/>
              <a:gd name="connsiteX243" fmla="*/ 493776 w 5164336"/>
              <a:gd name="connsiteY243" fmla="*/ 2282300 h 4066467"/>
              <a:gd name="connsiteX244" fmla="*/ 507110 w 5164336"/>
              <a:gd name="connsiteY244" fmla="*/ 2306885 h 4066467"/>
              <a:gd name="connsiteX245" fmla="*/ 530801 w 5164336"/>
              <a:gd name="connsiteY245" fmla="*/ 2358065 h 4066467"/>
              <a:gd name="connsiteX246" fmla="*/ 484963 w 5164336"/>
              <a:gd name="connsiteY246" fmla="*/ 2287703 h 4066467"/>
              <a:gd name="connsiteX247" fmla="*/ 1974203 w 5164336"/>
              <a:gd name="connsiteY247" fmla="*/ 2194238 h 4066467"/>
              <a:gd name="connsiteX248" fmla="*/ 1979295 w 5164336"/>
              <a:gd name="connsiteY248" fmla="*/ 2214634 h 4066467"/>
              <a:gd name="connsiteX249" fmla="*/ 1970238 w 5164336"/>
              <a:gd name="connsiteY249" fmla="*/ 2197995 h 4066467"/>
              <a:gd name="connsiteX250" fmla="*/ 2083150 w 5164336"/>
              <a:gd name="connsiteY250" fmla="*/ 2189541 h 4066467"/>
              <a:gd name="connsiteX251" fmla="*/ 2110666 w 5164336"/>
              <a:gd name="connsiteY251" fmla="*/ 2211061 h 4066467"/>
              <a:gd name="connsiteX252" fmla="*/ 2081159 w 5164336"/>
              <a:gd name="connsiteY252" fmla="*/ 2189800 h 4066467"/>
              <a:gd name="connsiteX253" fmla="*/ 2083150 w 5164336"/>
              <a:gd name="connsiteY253" fmla="*/ 2189541 h 4066467"/>
              <a:gd name="connsiteX254" fmla="*/ 1838796 w 5164336"/>
              <a:gd name="connsiteY254" fmla="*/ 2165330 h 4066467"/>
              <a:gd name="connsiteX255" fmla="*/ 1830987 w 5164336"/>
              <a:gd name="connsiteY255" fmla="*/ 2172221 h 4066467"/>
              <a:gd name="connsiteX256" fmla="*/ 1865985 w 5164336"/>
              <a:gd name="connsiteY256" fmla="*/ 2218483 h 4066467"/>
              <a:gd name="connsiteX257" fmla="*/ 1938296 w 5164336"/>
              <a:gd name="connsiteY257" fmla="*/ 2255826 h 4066467"/>
              <a:gd name="connsiteX258" fmla="*/ 1880979 w 5164336"/>
              <a:gd name="connsiteY258" fmla="*/ 2204579 h 4066467"/>
              <a:gd name="connsiteX259" fmla="*/ 1839419 w 5164336"/>
              <a:gd name="connsiteY259" fmla="*/ 2165451 h 4066467"/>
              <a:gd name="connsiteX260" fmla="*/ 1835293 w 5164336"/>
              <a:gd name="connsiteY260" fmla="*/ 2093494 h 4066467"/>
              <a:gd name="connsiteX261" fmla="*/ 1833059 w 5164336"/>
              <a:gd name="connsiteY261" fmla="*/ 2095001 h 4066467"/>
              <a:gd name="connsiteX262" fmla="*/ 1825251 w 5164336"/>
              <a:gd name="connsiteY262" fmla="*/ 2101892 h 4066467"/>
              <a:gd name="connsiteX263" fmla="*/ 1825634 w 5164336"/>
              <a:gd name="connsiteY263" fmla="*/ 2126547 h 4066467"/>
              <a:gd name="connsiteX264" fmla="*/ 1845981 w 5164336"/>
              <a:gd name="connsiteY264" fmla="*/ 2158318 h 4066467"/>
              <a:gd name="connsiteX265" fmla="*/ 1858761 w 5164336"/>
              <a:gd name="connsiteY265" fmla="*/ 2172445 h 4066467"/>
              <a:gd name="connsiteX266" fmla="*/ 1914589 w 5164336"/>
              <a:gd name="connsiteY266" fmla="*/ 2224696 h 4066467"/>
              <a:gd name="connsiteX267" fmla="*/ 1917931 w 5164336"/>
              <a:gd name="connsiteY267" fmla="*/ 2220818 h 4066467"/>
              <a:gd name="connsiteX268" fmla="*/ 1961845 w 5164336"/>
              <a:gd name="connsiteY268" fmla="*/ 2257816 h 4066467"/>
              <a:gd name="connsiteX269" fmla="*/ 1975490 w 5164336"/>
              <a:gd name="connsiteY269" fmla="*/ 2270818 h 4066467"/>
              <a:gd name="connsiteX270" fmla="*/ 1978832 w 5164336"/>
              <a:gd name="connsiteY270" fmla="*/ 2266940 h 4066467"/>
              <a:gd name="connsiteX271" fmla="*/ 2023733 w 5164336"/>
              <a:gd name="connsiteY271" fmla="*/ 2302189 h 4066467"/>
              <a:gd name="connsiteX272" fmla="*/ 2037378 w 5164336"/>
              <a:gd name="connsiteY272" fmla="*/ 2315191 h 4066467"/>
              <a:gd name="connsiteX273" fmla="*/ 2040720 w 5164336"/>
              <a:gd name="connsiteY273" fmla="*/ 2311313 h 4066467"/>
              <a:gd name="connsiteX274" fmla="*/ 1990103 w 5164336"/>
              <a:gd name="connsiteY274" fmla="*/ 2255546 h 4066467"/>
              <a:gd name="connsiteX275" fmla="*/ 1993324 w 5164336"/>
              <a:gd name="connsiteY275" fmla="*/ 2252291 h 4066467"/>
              <a:gd name="connsiteX276" fmla="*/ 2024077 w 5164336"/>
              <a:gd name="connsiteY276" fmla="*/ 2273794 h 4066467"/>
              <a:gd name="connsiteX277" fmla="*/ 2037722 w 5164336"/>
              <a:gd name="connsiteY277" fmla="*/ 2286796 h 4066467"/>
              <a:gd name="connsiteX278" fmla="*/ 2082866 w 5164336"/>
              <a:gd name="connsiteY278" fmla="*/ 2320799 h 4066467"/>
              <a:gd name="connsiteX279" fmla="*/ 2110520 w 5164336"/>
              <a:gd name="connsiteY279" fmla="*/ 2344933 h 4066467"/>
              <a:gd name="connsiteX280" fmla="*/ 2128251 w 5164336"/>
              <a:gd name="connsiteY280" fmla="*/ 2353555 h 4066467"/>
              <a:gd name="connsiteX281" fmla="*/ 2131714 w 5164336"/>
              <a:gd name="connsiteY281" fmla="*/ 2349053 h 4066467"/>
              <a:gd name="connsiteX282" fmla="*/ 2191853 w 5164336"/>
              <a:gd name="connsiteY282" fmla="*/ 2392439 h 4066467"/>
              <a:gd name="connsiteX283" fmla="*/ 2195316 w 5164336"/>
              <a:gd name="connsiteY283" fmla="*/ 2387937 h 4066467"/>
              <a:gd name="connsiteX284" fmla="*/ 2198657 w 5164336"/>
              <a:gd name="connsiteY284" fmla="*/ 2384059 h 4066467"/>
              <a:gd name="connsiteX285" fmla="*/ 2257186 w 5164336"/>
              <a:gd name="connsiteY285" fmla="*/ 2429073 h 4066467"/>
              <a:gd name="connsiteX286" fmla="*/ 2271818 w 5164336"/>
              <a:gd name="connsiteY286" fmla="*/ 2440326 h 4066467"/>
              <a:gd name="connsiteX287" fmla="*/ 2274658 w 5164336"/>
              <a:gd name="connsiteY287" fmla="*/ 2435703 h 4066467"/>
              <a:gd name="connsiteX288" fmla="*/ 2307506 w 5164336"/>
              <a:gd name="connsiteY288" fmla="*/ 2453085 h 4066467"/>
              <a:gd name="connsiteX289" fmla="*/ 2325722 w 5164336"/>
              <a:gd name="connsiteY289" fmla="*/ 2459213 h 4066467"/>
              <a:gd name="connsiteX290" fmla="*/ 2301773 w 5164336"/>
              <a:gd name="connsiteY290" fmla="*/ 2429330 h 4066467"/>
              <a:gd name="connsiteX291" fmla="*/ 2298934 w 5164336"/>
              <a:gd name="connsiteY291" fmla="*/ 2433953 h 4066467"/>
              <a:gd name="connsiteX292" fmla="*/ 2240786 w 5164336"/>
              <a:gd name="connsiteY292" fmla="*/ 2390307 h 4066467"/>
              <a:gd name="connsiteX293" fmla="*/ 2237444 w 5164336"/>
              <a:gd name="connsiteY293" fmla="*/ 2394186 h 4066467"/>
              <a:gd name="connsiteX294" fmla="*/ 2222812 w 5164336"/>
              <a:gd name="connsiteY294" fmla="*/ 2382932 h 4066467"/>
              <a:gd name="connsiteX295" fmla="*/ 2219349 w 5164336"/>
              <a:gd name="connsiteY295" fmla="*/ 2387434 h 4066467"/>
              <a:gd name="connsiteX296" fmla="*/ 2176942 w 5164336"/>
              <a:gd name="connsiteY296" fmla="*/ 2352670 h 4066467"/>
              <a:gd name="connsiteX297" fmla="*/ 2134534 w 5164336"/>
              <a:gd name="connsiteY297" fmla="*/ 2317905 h 4066467"/>
              <a:gd name="connsiteX298" fmla="*/ 2079970 w 5164336"/>
              <a:gd name="connsiteY298" fmla="*/ 2269134 h 4066467"/>
              <a:gd name="connsiteX299" fmla="*/ 2073510 w 5164336"/>
              <a:gd name="connsiteY299" fmla="*/ 2249119 h 4066467"/>
              <a:gd name="connsiteX300" fmla="*/ 2063709 w 5164336"/>
              <a:gd name="connsiteY300" fmla="*/ 2232983 h 4066467"/>
              <a:gd name="connsiteX301" fmla="*/ 2014618 w 5164336"/>
              <a:gd name="connsiteY301" fmla="*/ 2205975 h 4066467"/>
              <a:gd name="connsiteX302" fmla="*/ 2002219 w 5164336"/>
              <a:gd name="connsiteY302" fmla="*/ 2193215 h 4066467"/>
              <a:gd name="connsiteX303" fmla="*/ 1998254 w 5164336"/>
              <a:gd name="connsiteY303" fmla="*/ 2196973 h 4066467"/>
              <a:gd name="connsiteX304" fmla="*/ 1951622 w 5164336"/>
              <a:gd name="connsiteY304" fmla="*/ 2163974 h 4066467"/>
              <a:gd name="connsiteX305" fmla="*/ 1935380 w 5164336"/>
              <a:gd name="connsiteY305" fmla="*/ 2154348 h 4066467"/>
              <a:gd name="connsiteX306" fmla="*/ 1919641 w 5164336"/>
              <a:gd name="connsiteY306" fmla="*/ 2168754 h 4066467"/>
              <a:gd name="connsiteX307" fmla="*/ 1908491 w 5164336"/>
              <a:gd name="connsiteY307" fmla="*/ 2179524 h 4066467"/>
              <a:gd name="connsiteX308" fmla="*/ 1921392 w 5164336"/>
              <a:gd name="connsiteY308" fmla="*/ 2193029 h 4066467"/>
              <a:gd name="connsiteX309" fmla="*/ 1917427 w 5164336"/>
              <a:gd name="connsiteY309" fmla="*/ 2196786 h 4066467"/>
              <a:gd name="connsiteX310" fmla="*/ 1913583 w 5164336"/>
              <a:gd name="connsiteY310" fmla="*/ 2199920 h 4066467"/>
              <a:gd name="connsiteX311" fmla="*/ 1875002 w 5164336"/>
              <a:gd name="connsiteY311" fmla="*/ 2158784 h 4066467"/>
              <a:gd name="connsiteX312" fmla="*/ 1886775 w 5164336"/>
              <a:gd name="connsiteY312" fmla="*/ 2148135 h 4066467"/>
              <a:gd name="connsiteX313" fmla="*/ 1849683 w 5164336"/>
              <a:gd name="connsiteY313" fmla="*/ 2105994 h 4066467"/>
              <a:gd name="connsiteX314" fmla="*/ 1835293 w 5164336"/>
              <a:gd name="connsiteY314" fmla="*/ 2093494 h 4066467"/>
              <a:gd name="connsiteX315" fmla="*/ 645615 w 5164336"/>
              <a:gd name="connsiteY315" fmla="*/ 2080237 h 4066467"/>
              <a:gd name="connsiteX316" fmla="*/ 660700 w 5164336"/>
              <a:gd name="connsiteY316" fmla="*/ 2129097 h 4066467"/>
              <a:gd name="connsiteX317" fmla="*/ 661081 w 5164336"/>
              <a:gd name="connsiteY317" fmla="*/ 2130465 h 4066467"/>
              <a:gd name="connsiteX318" fmla="*/ 673411 w 5164336"/>
              <a:gd name="connsiteY318" fmla="*/ 2153561 h 4066467"/>
              <a:gd name="connsiteX319" fmla="*/ 699440 w 5164336"/>
              <a:gd name="connsiteY319" fmla="*/ 2199373 h 4066467"/>
              <a:gd name="connsiteX320" fmla="*/ 690003 w 5164336"/>
              <a:gd name="connsiteY320" fmla="*/ 2204654 h 4066467"/>
              <a:gd name="connsiteX321" fmla="*/ 642451 w 5164336"/>
              <a:gd name="connsiteY321" fmla="*/ 2139781 h 4066467"/>
              <a:gd name="connsiteX322" fmla="*/ 694144 w 5164336"/>
              <a:gd name="connsiteY322" fmla="*/ 2233274 h 4066467"/>
              <a:gd name="connsiteX323" fmla="*/ 702751 w 5164336"/>
              <a:gd name="connsiteY323" fmla="*/ 2258881 h 4066467"/>
              <a:gd name="connsiteX324" fmla="*/ 739378 w 5164336"/>
              <a:gd name="connsiteY324" fmla="*/ 2330040 h 4066467"/>
              <a:gd name="connsiteX325" fmla="*/ 758167 w 5164336"/>
              <a:gd name="connsiteY325" fmla="*/ 2349864 h 4066467"/>
              <a:gd name="connsiteX326" fmla="*/ 752537 w 5164336"/>
              <a:gd name="connsiteY326" fmla="*/ 2322248 h 4066467"/>
              <a:gd name="connsiteX327" fmla="*/ 730111 w 5164336"/>
              <a:gd name="connsiteY327" fmla="*/ 2274549 h 4066467"/>
              <a:gd name="connsiteX328" fmla="*/ 725104 w 5164336"/>
              <a:gd name="connsiteY328" fmla="*/ 2247055 h 4066467"/>
              <a:gd name="connsiteX329" fmla="*/ 712030 w 5164336"/>
              <a:gd name="connsiteY329" fmla="*/ 2224461 h 4066467"/>
              <a:gd name="connsiteX330" fmla="*/ 712858 w 5164336"/>
              <a:gd name="connsiteY330" fmla="*/ 2193572 h 4066467"/>
              <a:gd name="connsiteX331" fmla="*/ 645615 w 5164336"/>
              <a:gd name="connsiteY331" fmla="*/ 2080237 h 4066467"/>
              <a:gd name="connsiteX332" fmla="*/ 667829 w 5164336"/>
              <a:gd name="connsiteY332" fmla="*/ 2065796 h 4066467"/>
              <a:gd name="connsiteX333" fmla="*/ 653424 w 5164336"/>
              <a:gd name="connsiteY333" fmla="*/ 2073346 h 4066467"/>
              <a:gd name="connsiteX334" fmla="*/ 678084 w 5164336"/>
              <a:gd name="connsiteY334" fmla="*/ 2119539 h 4066467"/>
              <a:gd name="connsiteX335" fmla="*/ 690916 w 5164336"/>
              <a:gd name="connsiteY335" fmla="*/ 2143380 h 4066467"/>
              <a:gd name="connsiteX336" fmla="*/ 720667 w 5164336"/>
              <a:gd name="connsiteY336" fmla="*/ 2186681 h 4066467"/>
              <a:gd name="connsiteX337" fmla="*/ 704075 w 5164336"/>
              <a:gd name="connsiteY337" fmla="*/ 2135588 h 4066467"/>
              <a:gd name="connsiteX338" fmla="*/ 679415 w 5164336"/>
              <a:gd name="connsiteY338" fmla="*/ 2089395 h 4066467"/>
              <a:gd name="connsiteX339" fmla="*/ 1696369 w 5164336"/>
              <a:gd name="connsiteY339" fmla="*/ 2036087 h 4066467"/>
              <a:gd name="connsiteX340" fmla="*/ 1691157 w 5164336"/>
              <a:gd name="connsiteY340" fmla="*/ 2039602 h 4066467"/>
              <a:gd name="connsiteX341" fmla="*/ 1739558 w 5164336"/>
              <a:gd name="connsiteY341" fmla="*/ 2100113 h 4066467"/>
              <a:gd name="connsiteX342" fmla="*/ 1763888 w 5164336"/>
              <a:gd name="connsiteY342" fmla="*/ 2131364 h 4066467"/>
              <a:gd name="connsiteX343" fmla="*/ 1776546 w 5164336"/>
              <a:gd name="connsiteY343" fmla="*/ 2146114 h 4066467"/>
              <a:gd name="connsiteX344" fmla="*/ 1788581 w 5164336"/>
              <a:gd name="connsiteY344" fmla="*/ 2160744 h 4066467"/>
              <a:gd name="connsiteX345" fmla="*/ 1796007 w 5164336"/>
              <a:gd name="connsiteY345" fmla="*/ 2129198 h 4066467"/>
              <a:gd name="connsiteX346" fmla="*/ 1784959 w 5164336"/>
              <a:gd name="connsiteY346" fmla="*/ 2112819 h 4066467"/>
              <a:gd name="connsiteX347" fmla="*/ 1773045 w 5164336"/>
              <a:gd name="connsiteY347" fmla="*/ 2097566 h 4066467"/>
              <a:gd name="connsiteX348" fmla="*/ 1744508 w 5164336"/>
              <a:gd name="connsiteY348" fmla="*/ 2071319 h 4066467"/>
              <a:gd name="connsiteX349" fmla="*/ 1716715 w 5164336"/>
              <a:gd name="connsiteY349" fmla="*/ 2044570 h 4066467"/>
              <a:gd name="connsiteX350" fmla="*/ 1703485 w 5164336"/>
              <a:gd name="connsiteY350" fmla="*/ 2039411 h 4066467"/>
              <a:gd name="connsiteX351" fmla="*/ 1696369 w 5164336"/>
              <a:gd name="connsiteY351" fmla="*/ 2036087 h 4066467"/>
              <a:gd name="connsiteX352" fmla="*/ 1781830 w 5164336"/>
              <a:gd name="connsiteY352" fmla="*/ 1949201 h 4066467"/>
              <a:gd name="connsiteX353" fmla="*/ 1779839 w 5164336"/>
              <a:gd name="connsiteY353" fmla="*/ 1949461 h 4066467"/>
              <a:gd name="connsiteX354" fmla="*/ 1800048 w 5164336"/>
              <a:gd name="connsiteY354" fmla="*/ 1978617 h 4066467"/>
              <a:gd name="connsiteX355" fmla="*/ 1799927 w 5164336"/>
              <a:gd name="connsiteY355" fmla="*/ 1979240 h 4066467"/>
              <a:gd name="connsiteX356" fmla="*/ 1822750 w 5164336"/>
              <a:gd name="connsiteY356" fmla="*/ 2008257 h 4066467"/>
              <a:gd name="connsiteX357" fmla="*/ 1826594 w 5164336"/>
              <a:gd name="connsiteY357" fmla="*/ 2005123 h 4066467"/>
              <a:gd name="connsiteX358" fmla="*/ 1781830 w 5164336"/>
              <a:gd name="connsiteY358" fmla="*/ 1949201 h 4066467"/>
              <a:gd name="connsiteX359" fmla="*/ 323016 w 5164336"/>
              <a:gd name="connsiteY359" fmla="*/ 1866164 h 4066467"/>
              <a:gd name="connsiteX360" fmla="*/ 319415 w 5164336"/>
              <a:gd name="connsiteY360" fmla="*/ 1868052 h 4066467"/>
              <a:gd name="connsiteX361" fmla="*/ 320662 w 5164336"/>
              <a:gd name="connsiteY361" fmla="*/ 1868294 h 4066467"/>
              <a:gd name="connsiteX362" fmla="*/ 374539 w 5164336"/>
              <a:gd name="connsiteY362" fmla="*/ 1997143 h 4066467"/>
              <a:gd name="connsiteX363" fmla="*/ 414543 w 5164336"/>
              <a:gd name="connsiteY363" fmla="*/ 2070899 h 4066467"/>
              <a:gd name="connsiteX364" fmla="*/ 419512 w 5164336"/>
              <a:gd name="connsiteY364" fmla="*/ 2068630 h 4066467"/>
              <a:gd name="connsiteX365" fmla="*/ 339589 w 5164336"/>
              <a:gd name="connsiteY365" fmla="*/ 1890732 h 4066467"/>
              <a:gd name="connsiteX366" fmla="*/ 327519 w 5164336"/>
              <a:gd name="connsiteY366" fmla="*/ 1869627 h 4066467"/>
              <a:gd name="connsiteX367" fmla="*/ 323016 w 5164336"/>
              <a:gd name="connsiteY367" fmla="*/ 1866164 h 4066467"/>
              <a:gd name="connsiteX368" fmla="*/ 264661 w 5164336"/>
              <a:gd name="connsiteY368" fmla="*/ 1830240 h 4066467"/>
              <a:gd name="connsiteX369" fmla="*/ 344807 w 5164336"/>
              <a:gd name="connsiteY369" fmla="*/ 1980367 h 4066467"/>
              <a:gd name="connsiteX370" fmla="*/ 383322 w 5164336"/>
              <a:gd name="connsiteY370" fmla="*/ 2055127 h 4066467"/>
              <a:gd name="connsiteX371" fmla="*/ 352344 w 5164336"/>
              <a:gd name="connsiteY371" fmla="*/ 2038109 h 4066467"/>
              <a:gd name="connsiteX372" fmla="*/ 291004 w 5164336"/>
              <a:gd name="connsiteY372" fmla="*/ 1911044 h 4066467"/>
              <a:gd name="connsiteX373" fmla="*/ 280647 w 5164336"/>
              <a:gd name="connsiteY373" fmla="*/ 1884450 h 4066467"/>
              <a:gd name="connsiteX374" fmla="*/ 264661 w 5164336"/>
              <a:gd name="connsiteY374" fmla="*/ 1830240 h 4066467"/>
              <a:gd name="connsiteX375" fmla="*/ 464406 w 5164336"/>
              <a:gd name="connsiteY375" fmla="*/ 1781093 h 4066467"/>
              <a:gd name="connsiteX376" fmla="*/ 484320 w 5164336"/>
              <a:gd name="connsiteY376" fmla="*/ 1801783 h 4066467"/>
              <a:gd name="connsiteX377" fmla="*/ 504513 w 5164336"/>
              <a:gd name="connsiteY377" fmla="*/ 1850988 h 4066467"/>
              <a:gd name="connsiteX378" fmla="*/ 505416 w 5164336"/>
              <a:gd name="connsiteY378" fmla="*/ 1879626 h 4066467"/>
              <a:gd name="connsiteX379" fmla="*/ 495598 w 5164336"/>
              <a:gd name="connsiteY379" fmla="*/ 1883539 h 4066467"/>
              <a:gd name="connsiteX380" fmla="*/ 474782 w 5164336"/>
              <a:gd name="connsiteY380" fmla="*/ 1834212 h 4066467"/>
              <a:gd name="connsiteX381" fmla="*/ 464406 w 5164336"/>
              <a:gd name="connsiteY381" fmla="*/ 1781093 h 4066467"/>
              <a:gd name="connsiteX382" fmla="*/ 509771 w 5164336"/>
              <a:gd name="connsiteY382" fmla="*/ 1764037 h 4066467"/>
              <a:gd name="connsiteX383" fmla="*/ 508299 w 5164336"/>
              <a:gd name="connsiteY383" fmla="*/ 1768279 h 4066467"/>
              <a:gd name="connsiteX384" fmla="*/ 524371 w 5164336"/>
              <a:gd name="connsiteY384" fmla="*/ 1815390 h 4066467"/>
              <a:gd name="connsiteX385" fmla="*/ 544686 w 5164336"/>
              <a:gd name="connsiteY385" fmla="*/ 1863972 h 4066467"/>
              <a:gd name="connsiteX386" fmla="*/ 570091 w 5164336"/>
              <a:gd name="connsiteY386" fmla="*/ 1909663 h 4066467"/>
              <a:gd name="connsiteX387" fmla="*/ 570593 w 5164336"/>
              <a:gd name="connsiteY387" fmla="*/ 1910407 h 4066467"/>
              <a:gd name="connsiteX388" fmla="*/ 575562 w 5164336"/>
              <a:gd name="connsiteY388" fmla="*/ 1908139 h 4066467"/>
              <a:gd name="connsiteX389" fmla="*/ 584877 w 5164336"/>
              <a:gd name="connsiteY389" fmla="*/ 1903481 h 4066467"/>
              <a:gd name="connsiteX390" fmla="*/ 558849 w 5164336"/>
              <a:gd name="connsiteY390" fmla="*/ 1857669 h 4066467"/>
              <a:gd name="connsiteX391" fmla="*/ 512645 w 5164336"/>
              <a:gd name="connsiteY391" fmla="*/ 1765889 h 4066467"/>
              <a:gd name="connsiteX392" fmla="*/ 509771 w 5164336"/>
              <a:gd name="connsiteY392" fmla="*/ 1764037 h 4066467"/>
              <a:gd name="connsiteX393" fmla="*/ 396857 w 5164336"/>
              <a:gd name="connsiteY393" fmla="*/ 1749204 h 4066467"/>
              <a:gd name="connsiteX394" fmla="*/ 387040 w 5164336"/>
              <a:gd name="connsiteY394" fmla="*/ 1753117 h 4066467"/>
              <a:gd name="connsiteX395" fmla="*/ 431632 w 5164336"/>
              <a:gd name="connsiteY395" fmla="*/ 1823237 h 4066467"/>
              <a:gd name="connsiteX396" fmla="*/ 421033 w 5164336"/>
              <a:gd name="connsiteY396" fmla="*/ 1797890 h 4066467"/>
              <a:gd name="connsiteX397" fmla="*/ 396857 w 5164336"/>
              <a:gd name="connsiteY397" fmla="*/ 1749204 h 4066467"/>
              <a:gd name="connsiteX398" fmla="*/ 415029 w 5164336"/>
              <a:gd name="connsiteY398" fmla="*/ 1632420 h 4066467"/>
              <a:gd name="connsiteX399" fmla="*/ 431380 w 5164336"/>
              <a:gd name="connsiteY399" fmla="*/ 1708047 h 4066467"/>
              <a:gd name="connsiteX400" fmla="*/ 431017 w 5164336"/>
              <a:gd name="connsiteY400" fmla="*/ 1709917 h 4066467"/>
              <a:gd name="connsiteX401" fmla="*/ 402151 w 5164336"/>
              <a:gd name="connsiteY401" fmla="*/ 1692015 h 4066467"/>
              <a:gd name="connsiteX402" fmla="*/ 450158 w 5164336"/>
              <a:gd name="connsiteY402" fmla="*/ 1817783 h 4066467"/>
              <a:gd name="connsiteX403" fmla="*/ 460255 w 5164336"/>
              <a:gd name="connsiteY403" fmla="*/ 1842385 h 4066467"/>
              <a:gd name="connsiteX404" fmla="*/ 491792 w 5164336"/>
              <a:gd name="connsiteY404" fmla="*/ 1916436 h 4066467"/>
              <a:gd name="connsiteX405" fmla="*/ 546533 w 5164336"/>
              <a:gd name="connsiteY405" fmla="*/ 2020872 h 4066467"/>
              <a:gd name="connsiteX406" fmla="*/ 618990 w 5164336"/>
              <a:gd name="connsiteY406" fmla="*/ 2153979 h 4066467"/>
              <a:gd name="connsiteX407" fmla="*/ 644273 w 5164336"/>
              <a:gd name="connsiteY407" fmla="*/ 2200293 h 4066467"/>
              <a:gd name="connsiteX408" fmla="*/ 653589 w 5164336"/>
              <a:gd name="connsiteY408" fmla="*/ 2195635 h 4066467"/>
              <a:gd name="connsiteX409" fmla="*/ 614347 w 5164336"/>
              <a:gd name="connsiteY409" fmla="*/ 2124615 h 4066467"/>
              <a:gd name="connsiteX410" fmla="*/ 602138 w 5164336"/>
              <a:gd name="connsiteY410" fmla="*/ 2100895 h 4066467"/>
              <a:gd name="connsiteX411" fmla="*/ 607107 w 5164336"/>
              <a:gd name="connsiteY411" fmla="*/ 2098627 h 4066467"/>
              <a:gd name="connsiteX412" fmla="*/ 611453 w 5164336"/>
              <a:gd name="connsiteY412" fmla="*/ 2096237 h 4066467"/>
              <a:gd name="connsiteX413" fmla="*/ 599244 w 5164336"/>
              <a:gd name="connsiteY413" fmla="*/ 2072517 h 4066467"/>
              <a:gd name="connsiteX414" fmla="*/ 617875 w 5164336"/>
              <a:gd name="connsiteY414" fmla="*/ 2063202 h 4066467"/>
              <a:gd name="connsiteX415" fmla="*/ 625978 w 5164336"/>
              <a:gd name="connsiteY415" fmla="*/ 2064777 h 4066467"/>
              <a:gd name="connsiteX416" fmla="*/ 570508 w 5164336"/>
              <a:gd name="connsiteY416" fmla="*/ 1940793 h 4066467"/>
              <a:gd name="connsiteX417" fmla="*/ 548826 w 5164336"/>
              <a:gd name="connsiteY417" fmla="*/ 1892592 h 4066467"/>
              <a:gd name="connsiteX418" fmla="*/ 543978 w 5164336"/>
              <a:gd name="connsiteY418" fmla="*/ 1894237 h 4066467"/>
              <a:gd name="connsiteX419" fmla="*/ 539632 w 5164336"/>
              <a:gd name="connsiteY419" fmla="*/ 1896627 h 4066467"/>
              <a:gd name="connsiteX420" fmla="*/ 518694 w 5164336"/>
              <a:gd name="connsiteY420" fmla="*/ 1847923 h 4066467"/>
              <a:gd name="connsiteX421" fmla="*/ 513725 w 5164336"/>
              <a:gd name="connsiteY421" fmla="*/ 1850191 h 4066467"/>
              <a:gd name="connsiteX422" fmla="*/ 483435 w 5164336"/>
              <a:gd name="connsiteY422" fmla="*/ 1776383 h 4066467"/>
              <a:gd name="connsiteX423" fmla="*/ 478466 w 5164336"/>
              <a:gd name="connsiteY423" fmla="*/ 1778651 h 4066467"/>
              <a:gd name="connsiteX424" fmla="*/ 445440 w 5164336"/>
              <a:gd name="connsiteY424" fmla="*/ 1705605 h 4066467"/>
              <a:gd name="connsiteX425" fmla="*/ 428606 w 5164336"/>
              <a:gd name="connsiteY425" fmla="*/ 1655758 h 4066467"/>
              <a:gd name="connsiteX426" fmla="*/ 415029 w 5164336"/>
              <a:gd name="connsiteY426" fmla="*/ 1632420 h 4066467"/>
              <a:gd name="connsiteX427" fmla="*/ 1543270 w 5164336"/>
              <a:gd name="connsiteY427" fmla="*/ 1615622 h 4066467"/>
              <a:gd name="connsiteX428" fmla="*/ 1552328 w 5164336"/>
              <a:gd name="connsiteY428" fmla="*/ 1632261 h 4066467"/>
              <a:gd name="connsiteX429" fmla="*/ 1556795 w 5164336"/>
              <a:gd name="connsiteY429" fmla="*/ 1629248 h 4066467"/>
              <a:gd name="connsiteX430" fmla="*/ 1583464 w 5164336"/>
              <a:gd name="connsiteY430" fmla="*/ 1678418 h 4066467"/>
              <a:gd name="connsiteX431" fmla="*/ 1564970 w 5164336"/>
              <a:gd name="connsiteY431" fmla="*/ 1667061 h 4066467"/>
              <a:gd name="connsiteX432" fmla="*/ 1543270 w 5164336"/>
              <a:gd name="connsiteY432" fmla="*/ 1615622 h 4066467"/>
              <a:gd name="connsiteX433" fmla="*/ 1290929 w 5164336"/>
              <a:gd name="connsiteY433" fmla="*/ 1519351 h 4066467"/>
              <a:gd name="connsiteX434" fmla="*/ 1286461 w 5164336"/>
              <a:gd name="connsiteY434" fmla="*/ 1522364 h 4066467"/>
              <a:gd name="connsiteX435" fmla="*/ 1310049 w 5164336"/>
              <a:gd name="connsiteY435" fmla="*/ 1577404 h 4066467"/>
              <a:gd name="connsiteX436" fmla="*/ 1319987 w 5164336"/>
              <a:gd name="connsiteY436" fmla="*/ 1572867 h 4066467"/>
              <a:gd name="connsiteX437" fmla="*/ 1290929 w 5164336"/>
              <a:gd name="connsiteY437" fmla="*/ 1519351 h 4066467"/>
              <a:gd name="connsiteX438" fmla="*/ 1346873 w 5164336"/>
              <a:gd name="connsiteY438" fmla="*/ 1501116 h 4066467"/>
              <a:gd name="connsiteX439" fmla="*/ 1347463 w 5164336"/>
              <a:gd name="connsiteY439" fmla="*/ 1518050 h 4066467"/>
              <a:gd name="connsiteX440" fmla="*/ 1371292 w 5164336"/>
              <a:gd name="connsiteY440" fmla="*/ 1571843 h 4066467"/>
              <a:gd name="connsiteX441" fmla="*/ 1375638 w 5164336"/>
              <a:gd name="connsiteY441" fmla="*/ 1569454 h 4066467"/>
              <a:gd name="connsiteX442" fmla="*/ 1405805 w 5164336"/>
              <a:gd name="connsiteY442" fmla="*/ 1620598 h 4066467"/>
              <a:gd name="connsiteX443" fmla="*/ 1423433 w 5164336"/>
              <a:gd name="connsiteY443" fmla="*/ 1633081 h 4066467"/>
              <a:gd name="connsiteX444" fmla="*/ 1406306 w 5164336"/>
              <a:gd name="connsiteY444" fmla="*/ 1598055 h 4066467"/>
              <a:gd name="connsiteX445" fmla="*/ 1361626 w 5164336"/>
              <a:gd name="connsiteY445" fmla="*/ 1511747 h 4066467"/>
              <a:gd name="connsiteX446" fmla="*/ 1347998 w 5164336"/>
              <a:gd name="connsiteY446" fmla="*/ 1501982 h 4066467"/>
              <a:gd name="connsiteX447" fmla="*/ 1346873 w 5164336"/>
              <a:gd name="connsiteY447" fmla="*/ 1501116 h 4066467"/>
              <a:gd name="connsiteX448" fmla="*/ 1401686 w 5164336"/>
              <a:gd name="connsiteY448" fmla="*/ 1412154 h 4066467"/>
              <a:gd name="connsiteX449" fmla="*/ 1416578 w 5164336"/>
              <a:gd name="connsiteY449" fmla="*/ 1425399 h 4066467"/>
              <a:gd name="connsiteX450" fmla="*/ 1424146 w 5164336"/>
              <a:gd name="connsiteY450" fmla="*/ 1443041 h 4066467"/>
              <a:gd name="connsiteX451" fmla="*/ 1450573 w 5164336"/>
              <a:gd name="connsiteY451" fmla="*/ 1493459 h 4066467"/>
              <a:gd name="connsiteX452" fmla="*/ 1481953 w 5164336"/>
              <a:gd name="connsiteY452" fmla="*/ 1561657 h 4066467"/>
              <a:gd name="connsiteX453" fmla="*/ 1477607 w 5164336"/>
              <a:gd name="connsiteY453" fmla="*/ 1564047 h 4066467"/>
              <a:gd name="connsiteX454" fmla="*/ 1431440 w 5164336"/>
              <a:gd name="connsiteY454" fmla="*/ 1502030 h 4066467"/>
              <a:gd name="connsiteX455" fmla="*/ 1402294 w 5164336"/>
              <a:gd name="connsiteY455" fmla="*/ 1432325 h 4066467"/>
              <a:gd name="connsiteX456" fmla="*/ 1400318 w 5164336"/>
              <a:gd name="connsiteY456" fmla="*/ 1412535 h 4066467"/>
              <a:gd name="connsiteX457" fmla="*/ 1401686 w 5164336"/>
              <a:gd name="connsiteY457" fmla="*/ 1412154 h 4066467"/>
              <a:gd name="connsiteX458" fmla="*/ 352885 w 5164336"/>
              <a:gd name="connsiteY458" fmla="*/ 1402994 h 4066467"/>
              <a:gd name="connsiteX459" fmla="*/ 355241 w 5164336"/>
              <a:gd name="connsiteY459" fmla="*/ 1424151 h 4066467"/>
              <a:gd name="connsiteX460" fmla="*/ 363226 w 5164336"/>
              <a:gd name="connsiteY460" fmla="*/ 1449637 h 4066467"/>
              <a:gd name="connsiteX461" fmla="*/ 390659 w 5164336"/>
              <a:gd name="connsiteY461" fmla="*/ 1524831 h 4066467"/>
              <a:gd name="connsiteX462" fmla="*/ 396130 w 5164336"/>
              <a:gd name="connsiteY462" fmla="*/ 1523307 h 4066467"/>
              <a:gd name="connsiteX463" fmla="*/ 421795 w 5164336"/>
              <a:gd name="connsiteY463" fmla="*/ 1570989 h 4066467"/>
              <a:gd name="connsiteX464" fmla="*/ 405203 w 5164336"/>
              <a:gd name="connsiteY464" fmla="*/ 1519896 h 4066467"/>
              <a:gd name="connsiteX465" fmla="*/ 410051 w 5164336"/>
              <a:gd name="connsiteY465" fmla="*/ 1518251 h 4066467"/>
              <a:gd name="connsiteX466" fmla="*/ 389737 w 5164336"/>
              <a:gd name="connsiteY466" fmla="*/ 1469669 h 4066467"/>
              <a:gd name="connsiteX467" fmla="*/ 353508 w 5164336"/>
              <a:gd name="connsiteY467" fmla="*/ 1403115 h 4066467"/>
              <a:gd name="connsiteX468" fmla="*/ 352885 w 5164336"/>
              <a:gd name="connsiteY468" fmla="*/ 1402994 h 4066467"/>
              <a:gd name="connsiteX469" fmla="*/ 385437 w 5164336"/>
              <a:gd name="connsiteY469" fmla="*/ 1388622 h 4066467"/>
              <a:gd name="connsiteX470" fmla="*/ 381975 w 5164336"/>
              <a:gd name="connsiteY470" fmla="*/ 1416411 h 4066467"/>
              <a:gd name="connsiteX471" fmla="*/ 402048 w 5164336"/>
              <a:gd name="connsiteY471" fmla="*/ 1466240 h 4066467"/>
              <a:gd name="connsiteX472" fmla="*/ 401424 w 5164336"/>
              <a:gd name="connsiteY472" fmla="*/ 1466119 h 4066467"/>
              <a:gd name="connsiteX473" fmla="*/ 429100 w 5164336"/>
              <a:gd name="connsiteY473" fmla="*/ 1540066 h 4066467"/>
              <a:gd name="connsiteX474" fmla="*/ 419105 w 5164336"/>
              <a:gd name="connsiteY474" fmla="*/ 1488314 h 4066467"/>
              <a:gd name="connsiteX475" fmla="*/ 418634 w 5164336"/>
              <a:gd name="connsiteY475" fmla="*/ 1447470 h 4066467"/>
              <a:gd name="connsiteX476" fmla="*/ 396901 w 5164336"/>
              <a:gd name="connsiteY476" fmla="*/ 1412843 h 4066467"/>
              <a:gd name="connsiteX477" fmla="*/ 385437 w 5164336"/>
              <a:gd name="connsiteY477" fmla="*/ 1388622 h 4066467"/>
              <a:gd name="connsiteX478" fmla="*/ 275085 w 5164336"/>
              <a:gd name="connsiteY478" fmla="*/ 1363937 h 4066467"/>
              <a:gd name="connsiteX479" fmla="*/ 279208 w 5164336"/>
              <a:gd name="connsiteY479" fmla="*/ 1389319 h 4066467"/>
              <a:gd name="connsiteX480" fmla="*/ 300061 w 5164336"/>
              <a:gd name="connsiteY480" fmla="*/ 1468409 h 4066467"/>
              <a:gd name="connsiteX481" fmla="*/ 323613 w 5164336"/>
              <a:gd name="connsiteY481" fmla="*/ 1516974 h 4066467"/>
              <a:gd name="connsiteX482" fmla="*/ 325483 w 5164336"/>
              <a:gd name="connsiteY482" fmla="*/ 1517337 h 4066467"/>
              <a:gd name="connsiteX483" fmla="*/ 303141 w 5164336"/>
              <a:gd name="connsiteY483" fmla="*/ 1439252 h 4066467"/>
              <a:gd name="connsiteX484" fmla="*/ 275085 w 5164336"/>
              <a:gd name="connsiteY484" fmla="*/ 1363937 h 4066467"/>
              <a:gd name="connsiteX485" fmla="*/ 164731 w 5164336"/>
              <a:gd name="connsiteY485" fmla="*/ 1315965 h 4066467"/>
              <a:gd name="connsiteX486" fmla="*/ 172059 w 5164336"/>
              <a:gd name="connsiteY486" fmla="*/ 1358142 h 4066467"/>
              <a:gd name="connsiteX487" fmla="*/ 192428 w 5164336"/>
              <a:gd name="connsiteY487" fmla="*/ 1439725 h 4066467"/>
              <a:gd name="connsiteX488" fmla="*/ 227499 w 5164336"/>
              <a:gd name="connsiteY488" fmla="*/ 1545512 h 4066467"/>
              <a:gd name="connsiteX489" fmla="*/ 235362 w 5164336"/>
              <a:gd name="connsiteY489" fmla="*/ 1571621 h 4066467"/>
              <a:gd name="connsiteX490" fmla="*/ 246807 w 5164336"/>
              <a:gd name="connsiteY490" fmla="*/ 1569318 h 4066467"/>
              <a:gd name="connsiteX491" fmla="*/ 214593 w 5164336"/>
              <a:gd name="connsiteY491" fmla="*/ 1462145 h 4066467"/>
              <a:gd name="connsiteX492" fmla="*/ 180610 w 5164336"/>
              <a:gd name="connsiteY492" fmla="*/ 1327461 h 4066467"/>
              <a:gd name="connsiteX493" fmla="*/ 175139 w 5164336"/>
              <a:gd name="connsiteY493" fmla="*/ 1328985 h 4066467"/>
              <a:gd name="connsiteX494" fmla="*/ 164731 w 5164336"/>
              <a:gd name="connsiteY494" fmla="*/ 1315965 h 4066467"/>
              <a:gd name="connsiteX495" fmla="*/ 288428 w 5164336"/>
              <a:gd name="connsiteY495" fmla="*/ 1275323 h 4066467"/>
              <a:gd name="connsiteX496" fmla="*/ 283580 w 5164336"/>
              <a:gd name="connsiteY496" fmla="*/ 1276968 h 4066467"/>
              <a:gd name="connsiteX497" fmla="*/ 289331 w 5164336"/>
              <a:gd name="connsiteY497" fmla="*/ 1303960 h 4066467"/>
              <a:gd name="connsiteX498" fmla="*/ 303587 w 5164336"/>
              <a:gd name="connsiteY498" fmla="*/ 1383708 h 4066467"/>
              <a:gd name="connsiteX499" fmla="*/ 298116 w 5164336"/>
              <a:gd name="connsiteY499" fmla="*/ 1385232 h 4066467"/>
              <a:gd name="connsiteX500" fmla="*/ 347891 w 5164336"/>
              <a:gd name="connsiteY500" fmla="*/ 1538511 h 4066467"/>
              <a:gd name="connsiteX501" fmla="*/ 405315 w 5164336"/>
              <a:gd name="connsiteY501" fmla="*/ 1632472 h 4066467"/>
              <a:gd name="connsiteX502" fmla="*/ 393450 w 5164336"/>
              <a:gd name="connsiteY502" fmla="*/ 1580357 h 4066467"/>
              <a:gd name="connsiteX503" fmla="*/ 369498 w 5164336"/>
              <a:gd name="connsiteY503" fmla="*/ 1503899 h 4066467"/>
              <a:gd name="connsiteX504" fmla="*/ 350049 w 5164336"/>
              <a:gd name="connsiteY504" fmla="*/ 1454192 h 4066467"/>
              <a:gd name="connsiteX505" fmla="*/ 330721 w 5164336"/>
              <a:gd name="connsiteY505" fmla="*/ 1403861 h 4066467"/>
              <a:gd name="connsiteX506" fmla="*/ 288428 w 5164336"/>
              <a:gd name="connsiteY506" fmla="*/ 1275323 h 4066467"/>
              <a:gd name="connsiteX507" fmla="*/ 544572 w 5164336"/>
              <a:gd name="connsiteY507" fmla="*/ 1268835 h 4066467"/>
              <a:gd name="connsiteX508" fmla="*/ 564284 w 5164336"/>
              <a:gd name="connsiteY508" fmla="*/ 1367109 h 4066467"/>
              <a:gd name="connsiteX509" fmla="*/ 564405 w 5164336"/>
              <a:gd name="connsiteY509" fmla="*/ 1366485 h 4066467"/>
              <a:gd name="connsiteX510" fmla="*/ 561388 w 5164336"/>
              <a:gd name="connsiteY510" fmla="*/ 1315444 h 4066467"/>
              <a:gd name="connsiteX511" fmla="*/ 555032 w 5164336"/>
              <a:gd name="connsiteY511" fmla="*/ 1291568 h 4066467"/>
              <a:gd name="connsiteX512" fmla="*/ 544572 w 5164336"/>
              <a:gd name="connsiteY512" fmla="*/ 1268835 h 4066467"/>
              <a:gd name="connsiteX513" fmla="*/ 225954 w 5164336"/>
              <a:gd name="connsiteY513" fmla="*/ 1260592 h 4066467"/>
              <a:gd name="connsiteX514" fmla="*/ 226354 w 5164336"/>
              <a:gd name="connsiteY514" fmla="*/ 1288485 h 4066467"/>
              <a:gd name="connsiteX515" fmla="*/ 256941 w 5164336"/>
              <a:gd name="connsiteY515" fmla="*/ 1394047 h 4066467"/>
              <a:gd name="connsiteX516" fmla="*/ 257062 w 5164336"/>
              <a:gd name="connsiteY516" fmla="*/ 1393424 h 4066467"/>
              <a:gd name="connsiteX517" fmla="*/ 225954 w 5164336"/>
              <a:gd name="connsiteY517" fmla="*/ 1260592 h 4066467"/>
              <a:gd name="connsiteX518" fmla="*/ 502069 w 5164336"/>
              <a:gd name="connsiteY518" fmla="*/ 1124732 h 4066467"/>
              <a:gd name="connsiteX519" fmla="*/ 507198 w 5164336"/>
              <a:gd name="connsiteY519" fmla="*/ 1174891 h 4066467"/>
              <a:gd name="connsiteX520" fmla="*/ 523290 w 5164336"/>
              <a:gd name="connsiteY520" fmla="*/ 1248527 h 4066467"/>
              <a:gd name="connsiteX521" fmla="*/ 522264 w 5164336"/>
              <a:gd name="connsiteY521" fmla="*/ 1197225 h 4066467"/>
              <a:gd name="connsiteX522" fmla="*/ 512408 w 5164336"/>
              <a:gd name="connsiteY522" fmla="*/ 1148088 h 4066467"/>
              <a:gd name="connsiteX523" fmla="*/ 502069 w 5164336"/>
              <a:gd name="connsiteY523" fmla="*/ 1124732 h 4066467"/>
              <a:gd name="connsiteX524" fmla="*/ 457376 w 5164336"/>
              <a:gd name="connsiteY524" fmla="*/ 1081761 h 4066467"/>
              <a:gd name="connsiteX525" fmla="*/ 457878 w 5164336"/>
              <a:gd name="connsiteY525" fmla="*/ 1082505 h 4066467"/>
              <a:gd name="connsiteX526" fmla="*/ 476845 w 5164336"/>
              <a:gd name="connsiteY526" fmla="*/ 1181281 h 4066467"/>
              <a:gd name="connsiteX527" fmla="*/ 498287 w 5164336"/>
              <a:gd name="connsiteY527" fmla="*/ 1254016 h 4066467"/>
              <a:gd name="connsiteX528" fmla="*/ 509128 w 5164336"/>
              <a:gd name="connsiteY528" fmla="*/ 1278117 h 4066467"/>
              <a:gd name="connsiteX529" fmla="*/ 513976 w 5164336"/>
              <a:gd name="connsiteY529" fmla="*/ 1276472 h 4066467"/>
              <a:gd name="connsiteX530" fmla="*/ 481915 w 5164336"/>
              <a:gd name="connsiteY530" fmla="*/ 1128577 h 4066467"/>
              <a:gd name="connsiteX531" fmla="*/ 477067 w 5164336"/>
              <a:gd name="connsiteY531" fmla="*/ 1130222 h 4066467"/>
              <a:gd name="connsiteX532" fmla="*/ 472199 w 5164336"/>
              <a:gd name="connsiteY532" fmla="*/ 1105342 h 4066467"/>
              <a:gd name="connsiteX533" fmla="*/ 465237 w 5164336"/>
              <a:gd name="connsiteY533" fmla="*/ 1084582 h 4066467"/>
              <a:gd name="connsiteX534" fmla="*/ 457878 w 5164336"/>
              <a:gd name="connsiteY534" fmla="*/ 1082505 h 4066467"/>
              <a:gd name="connsiteX535" fmla="*/ 457999 w 5164336"/>
              <a:gd name="connsiteY535" fmla="*/ 1081882 h 4066467"/>
              <a:gd name="connsiteX536" fmla="*/ 216598 w 5164336"/>
              <a:gd name="connsiteY536" fmla="*/ 959275 h 4066467"/>
              <a:gd name="connsiteX537" fmla="*/ 220452 w 5164336"/>
              <a:gd name="connsiteY537" fmla="*/ 1095866 h 4066467"/>
              <a:gd name="connsiteX538" fmla="*/ 224835 w 5164336"/>
              <a:gd name="connsiteY538" fmla="*/ 1123239 h 4066467"/>
              <a:gd name="connsiteX539" fmla="*/ 255766 w 5164336"/>
              <a:gd name="connsiteY539" fmla="*/ 1200406 h 4066467"/>
              <a:gd name="connsiteX540" fmla="*/ 250963 w 5164336"/>
              <a:gd name="connsiteY540" fmla="*/ 1118615 h 4066467"/>
              <a:gd name="connsiteX541" fmla="*/ 241834 w 5164336"/>
              <a:gd name="connsiteY541" fmla="*/ 1065738 h 4066467"/>
              <a:gd name="connsiteX542" fmla="*/ 236484 w 5164336"/>
              <a:gd name="connsiteY542" fmla="*/ 1066639 h 4066467"/>
              <a:gd name="connsiteX543" fmla="*/ 227253 w 5164336"/>
              <a:gd name="connsiteY543" fmla="*/ 1040910 h 4066467"/>
              <a:gd name="connsiteX544" fmla="*/ 216598 w 5164336"/>
              <a:gd name="connsiteY544" fmla="*/ 959275 h 4066467"/>
              <a:gd name="connsiteX545" fmla="*/ 468257 w 5164336"/>
              <a:gd name="connsiteY545" fmla="*/ 952562 h 4066467"/>
              <a:gd name="connsiteX546" fmla="*/ 462907 w 5164336"/>
              <a:gd name="connsiteY546" fmla="*/ 953463 h 4066467"/>
              <a:gd name="connsiteX547" fmla="*/ 456450 w 5164336"/>
              <a:gd name="connsiteY547" fmla="*/ 980023 h 4066467"/>
              <a:gd name="connsiteX548" fmla="*/ 460071 w 5164336"/>
              <a:gd name="connsiteY548" fmla="*/ 1004661 h 4066467"/>
              <a:gd name="connsiteX549" fmla="*/ 491992 w 5164336"/>
              <a:gd name="connsiteY549" fmla="*/ 1126654 h 4066467"/>
              <a:gd name="connsiteX550" fmla="*/ 487486 w 5164336"/>
              <a:gd name="connsiteY550" fmla="*/ 1076617 h 4066467"/>
              <a:gd name="connsiteX551" fmla="*/ 468257 w 5164336"/>
              <a:gd name="connsiteY551" fmla="*/ 952562 h 4066467"/>
              <a:gd name="connsiteX552" fmla="*/ 1198465 w 5164336"/>
              <a:gd name="connsiteY552" fmla="*/ 820230 h 4066467"/>
              <a:gd name="connsiteX553" fmla="*/ 1202607 w 5164336"/>
              <a:gd name="connsiteY553" fmla="*/ 872137 h 4066467"/>
              <a:gd name="connsiteX554" fmla="*/ 1197880 w 5164336"/>
              <a:gd name="connsiteY554" fmla="*/ 873159 h 4066467"/>
              <a:gd name="connsiteX555" fmla="*/ 1203441 w 5164336"/>
              <a:gd name="connsiteY555" fmla="*/ 911111 h 4066467"/>
              <a:gd name="connsiteX556" fmla="*/ 1206161 w 5164336"/>
              <a:gd name="connsiteY556" fmla="*/ 930399 h 4066467"/>
              <a:gd name="connsiteX557" fmla="*/ 1211511 w 5164336"/>
              <a:gd name="connsiteY557" fmla="*/ 929499 h 4066467"/>
              <a:gd name="connsiteX558" fmla="*/ 1223669 w 5164336"/>
              <a:gd name="connsiteY558" fmla="*/ 966793 h 4066467"/>
              <a:gd name="connsiteX559" fmla="*/ 1230598 w 5164336"/>
              <a:gd name="connsiteY559" fmla="*/ 1004364 h 4066467"/>
              <a:gd name="connsiteX560" fmla="*/ 1238774 w 5164336"/>
              <a:gd name="connsiteY560" fmla="*/ 1042177 h 4066467"/>
              <a:gd name="connsiteX561" fmla="*/ 1243501 w 5164336"/>
              <a:gd name="connsiteY561" fmla="*/ 1041156 h 4066467"/>
              <a:gd name="connsiteX562" fmla="*/ 1252300 w 5164336"/>
              <a:gd name="connsiteY562" fmla="*/ 1079090 h 4066467"/>
              <a:gd name="connsiteX563" fmla="*/ 1261859 w 5164336"/>
              <a:gd name="connsiteY563" fmla="*/ 1096473 h 4066467"/>
              <a:gd name="connsiteX564" fmla="*/ 1254201 w 5164336"/>
              <a:gd name="connsiteY564" fmla="*/ 1039354 h 4066467"/>
              <a:gd name="connsiteX565" fmla="*/ 1233747 w 5164336"/>
              <a:gd name="connsiteY565" fmla="*/ 964870 h 4066467"/>
              <a:gd name="connsiteX566" fmla="*/ 1224932 w 5164336"/>
              <a:gd name="connsiteY566" fmla="*/ 946985 h 4066467"/>
              <a:gd name="connsiteX567" fmla="*/ 1215906 w 5164336"/>
              <a:gd name="connsiteY567" fmla="*/ 890247 h 4066467"/>
              <a:gd name="connsiteX568" fmla="*/ 1200716 w 5164336"/>
              <a:gd name="connsiteY568" fmla="*/ 821961 h 4066467"/>
              <a:gd name="connsiteX569" fmla="*/ 1198465 w 5164336"/>
              <a:gd name="connsiteY569" fmla="*/ 820230 h 4066467"/>
              <a:gd name="connsiteX570" fmla="*/ 243959 w 5164336"/>
              <a:gd name="connsiteY570" fmla="*/ 768594 h 4066467"/>
              <a:gd name="connsiteX571" fmla="*/ 245970 w 5164336"/>
              <a:gd name="connsiteY571" fmla="*/ 794859 h 4066467"/>
              <a:gd name="connsiteX572" fmla="*/ 253833 w 5164336"/>
              <a:gd name="connsiteY572" fmla="*/ 820968 h 4066467"/>
              <a:gd name="connsiteX573" fmla="*/ 258858 w 5164336"/>
              <a:gd name="connsiteY573" fmla="*/ 874988 h 4066467"/>
              <a:gd name="connsiteX574" fmla="*/ 264628 w 5164336"/>
              <a:gd name="connsiteY574" fmla="*/ 928506 h 4066467"/>
              <a:gd name="connsiteX575" fmla="*/ 277842 w 5164336"/>
              <a:gd name="connsiteY575" fmla="*/ 953714 h 4066467"/>
              <a:gd name="connsiteX576" fmla="*/ 280495 w 5164336"/>
              <a:gd name="connsiteY576" fmla="*/ 1006626 h 4066467"/>
              <a:gd name="connsiteX577" fmla="*/ 284254 w 5164336"/>
              <a:gd name="connsiteY577" fmla="*/ 1033878 h 4066467"/>
              <a:gd name="connsiteX578" fmla="*/ 288014 w 5164336"/>
              <a:gd name="connsiteY578" fmla="*/ 1061130 h 4066467"/>
              <a:gd name="connsiteX579" fmla="*/ 297366 w 5164336"/>
              <a:gd name="connsiteY579" fmla="*/ 1086235 h 4066467"/>
              <a:gd name="connsiteX580" fmla="*/ 306616 w 5164336"/>
              <a:gd name="connsiteY580" fmla="*/ 1138489 h 4066467"/>
              <a:gd name="connsiteX581" fmla="*/ 321840 w 5164336"/>
              <a:gd name="connsiteY581" fmla="*/ 1189963 h 4066467"/>
              <a:gd name="connsiteX582" fmla="*/ 327292 w 5164336"/>
              <a:gd name="connsiteY582" fmla="*/ 1161914 h 4066467"/>
              <a:gd name="connsiteX583" fmla="*/ 322044 w 5164336"/>
              <a:gd name="connsiteY583" fmla="*/ 1135666 h 4066467"/>
              <a:gd name="connsiteX584" fmla="*/ 302716 w 5164336"/>
              <a:gd name="connsiteY584" fmla="*/ 1085335 h 4066467"/>
              <a:gd name="connsiteX585" fmla="*/ 286830 w 5164336"/>
              <a:gd name="connsiteY585" fmla="*/ 980689 h 4066467"/>
              <a:gd name="connsiteX586" fmla="*/ 283694 w 5164336"/>
              <a:gd name="connsiteY586" fmla="*/ 953558 h 4066467"/>
              <a:gd name="connsiteX587" fmla="*/ 274425 w 5164336"/>
              <a:gd name="connsiteY587" fmla="*/ 874780 h 4066467"/>
              <a:gd name="connsiteX588" fmla="*/ 269278 w 5164336"/>
              <a:gd name="connsiteY588" fmla="*/ 821383 h 4066467"/>
              <a:gd name="connsiteX589" fmla="*/ 267389 w 5164336"/>
              <a:gd name="connsiteY589" fmla="*/ 794495 h 4066467"/>
              <a:gd name="connsiteX590" fmla="*/ 262160 w 5164336"/>
              <a:gd name="connsiteY590" fmla="*/ 794772 h 4066467"/>
              <a:gd name="connsiteX591" fmla="*/ 243959 w 5164336"/>
              <a:gd name="connsiteY591" fmla="*/ 768594 h 4066467"/>
              <a:gd name="connsiteX592" fmla="*/ 31738 w 5164336"/>
              <a:gd name="connsiteY592" fmla="*/ 698880 h 4066467"/>
              <a:gd name="connsiteX593" fmla="*/ 44401 w 5164336"/>
              <a:gd name="connsiteY593" fmla="*/ 760206 h 4066467"/>
              <a:gd name="connsiteX594" fmla="*/ 45203 w 5164336"/>
              <a:gd name="connsiteY594" fmla="*/ 839279 h 4066467"/>
              <a:gd name="connsiteX595" fmla="*/ 32920 w 5164336"/>
              <a:gd name="connsiteY595" fmla="*/ 756034 h 4066467"/>
              <a:gd name="connsiteX596" fmla="*/ 29626 w 5164336"/>
              <a:gd name="connsiteY596" fmla="*/ 699763 h 4066467"/>
              <a:gd name="connsiteX597" fmla="*/ 31738 w 5164336"/>
              <a:gd name="connsiteY597" fmla="*/ 698880 h 4066467"/>
              <a:gd name="connsiteX598" fmla="*/ 133551 w 5164336"/>
              <a:gd name="connsiteY598" fmla="*/ 687621 h 4066467"/>
              <a:gd name="connsiteX599" fmla="*/ 139058 w 5164336"/>
              <a:gd name="connsiteY599" fmla="*/ 692573 h 4066467"/>
              <a:gd name="connsiteX600" fmla="*/ 143096 w 5164336"/>
              <a:gd name="connsiteY600" fmla="*/ 748341 h 4066467"/>
              <a:gd name="connsiteX601" fmla="*/ 137867 w 5164336"/>
              <a:gd name="connsiteY601" fmla="*/ 748618 h 4066467"/>
              <a:gd name="connsiteX602" fmla="*/ 133551 w 5164336"/>
              <a:gd name="connsiteY602" fmla="*/ 687621 h 4066467"/>
              <a:gd name="connsiteX603" fmla="*/ 1198607 w 5164336"/>
              <a:gd name="connsiteY603" fmla="*/ 639783 h 4066467"/>
              <a:gd name="connsiteX604" fmla="*/ 1190682 w 5164336"/>
              <a:gd name="connsiteY604" fmla="*/ 717160 h 4066467"/>
              <a:gd name="connsiteX605" fmla="*/ 1192779 w 5164336"/>
              <a:gd name="connsiteY605" fmla="*/ 736326 h 4066467"/>
              <a:gd name="connsiteX606" fmla="*/ 1197385 w 5164336"/>
              <a:gd name="connsiteY606" fmla="*/ 735928 h 4066467"/>
              <a:gd name="connsiteX607" fmla="*/ 1201578 w 5164336"/>
              <a:gd name="connsiteY607" fmla="*/ 774261 h 4066467"/>
              <a:gd name="connsiteX608" fmla="*/ 1206807 w 5164336"/>
              <a:gd name="connsiteY608" fmla="*/ 773984 h 4066467"/>
              <a:gd name="connsiteX609" fmla="*/ 1211534 w 5164336"/>
              <a:gd name="connsiteY609" fmla="*/ 772962 h 4066467"/>
              <a:gd name="connsiteX610" fmla="*/ 1229027 w 5164336"/>
              <a:gd name="connsiteY610" fmla="*/ 829405 h 4066467"/>
              <a:gd name="connsiteX611" fmla="*/ 1231244 w 5164336"/>
              <a:gd name="connsiteY611" fmla="*/ 847948 h 4066467"/>
              <a:gd name="connsiteX612" fmla="*/ 1233964 w 5164336"/>
              <a:gd name="connsiteY612" fmla="*/ 867236 h 4066467"/>
              <a:gd name="connsiteX613" fmla="*/ 1242156 w 5164336"/>
              <a:gd name="connsiteY613" fmla="*/ 885000 h 4066467"/>
              <a:gd name="connsiteX614" fmla="*/ 1259373 w 5164336"/>
              <a:gd name="connsiteY614" fmla="*/ 959502 h 4066467"/>
              <a:gd name="connsiteX615" fmla="*/ 1280272 w 5164336"/>
              <a:gd name="connsiteY615" fmla="*/ 955155 h 4066467"/>
              <a:gd name="connsiteX616" fmla="*/ 1268495 w 5164336"/>
              <a:gd name="connsiteY616" fmla="*/ 919229 h 4066467"/>
              <a:gd name="connsiteX617" fmla="*/ 1260303 w 5164336"/>
              <a:gd name="connsiteY617" fmla="*/ 901465 h 4066467"/>
              <a:gd name="connsiteX618" fmla="*/ 1238983 w 5164336"/>
              <a:gd name="connsiteY618" fmla="*/ 828106 h 4066467"/>
              <a:gd name="connsiteX619" fmla="*/ 1236886 w 5164336"/>
              <a:gd name="connsiteY619" fmla="*/ 808939 h 4066467"/>
              <a:gd name="connsiteX620" fmla="*/ 1227222 w 5164336"/>
              <a:gd name="connsiteY620" fmla="*/ 772130 h 4066467"/>
              <a:gd name="connsiteX621" fmla="*/ 1218423 w 5164336"/>
              <a:gd name="connsiteY621" fmla="*/ 734196 h 4066467"/>
              <a:gd name="connsiteX622" fmla="*/ 1216828 w 5164336"/>
              <a:gd name="connsiteY622" fmla="*/ 715773 h 4066467"/>
              <a:gd name="connsiteX623" fmla="*/ 1210126 w 5164336"/>
              <a:gd name="connsiteY623" fmla="*/ 697005 h 4066467"/>
              <a:gd name="connsiteX624" fmla="*/ 1202071 w 5164336"/>
              <a:gd name="connsiteY624" fmla="*/ 658568 h 4066467"/>
              <a:gd name="connsiteX625" fmla="*/ 1201100 w 5164336"/>
              <a:gd name="connsiteY625" fmla="*/ 640267 h 4066467"/>
              <a:gd name="connsiteX626" fmla="*/ 1198607 w 5164336"/>
              <a:gd name="connsiteY626" fmla="*/ 639783 h 4066467"/>
              <a:gd name="connsiteX627" fmla="*/ 265485 w 5164336"/>
              <a:gd name="connsiteY627" fmla="*/ 581306 h 4066467"/>
              <a:gd name="connsiteX628" fmla="*/ 240103 w 5164336"/>
              <a:gd name="connsiteY628" fmla="*/ 608716 h 4066467"/>
              <a:gd name="connsiteX629" fmla="*/ 241490 w 5164336"/>
              <a:gd name="connsiteY629" fmla="*/ 634860 h 4066467"/>
              <a:gd name="connsiteX630" fmla="*/ 243520 w 5164336"/>
              <a:gd name="connsiteY630" fmla="*/ 687650 h 4066467"/>
              <a:gd name="connsiteX631" fmla="*/ 265080 w 5164336"/>
              <a:gd name="connsiteY631" fmla="*/ 713188 h 4066467"/>
              <a:gd name="connsiteX632" fmla="*/ 270309 w 5164336"/>
              <a:gd name="connsiteY632" fmla="*/ 712910 h 4066467"/>
              <a:gd name="connsiteX633" fmla="*/ 272198 w 5164336"/>
              <a:gd name="connsiteY633" fmla="*/ 739799 h 4066467"/>
              <a:gd name="connsiteX634" fmla="*/ 273387 w 5164336"/>
              <a:gd name="connsiteY634" fmla="*/ 660466 h 4066467"/>
              <a:gd name="connsiteX635" fmla="*/ 272121 w 5164336"/>
              <a:gd name="connsiteY635" fmla="*/ 633699 h 4066467"/>
              <a:gd name="connsiteX636" fmla="*/ 265485 w 5164336"/>
              <a:gd name="connsiteY636" fmla="*/ 581306 h 4066467"/>
              <a:gd name="connsiteX637" fmla="*/ 465335 w 5164336"/>
              <a:gd name="connsiteY637" fmla="*/ 551586 h 4066467"/>
              <a:gd name="connsiteX638" fmla="*/ 460368 w 5164336"/>
              <a:gd name="connsiteY638" fmla="*/ 577141 h 4066467"/>
              <a:gd name="connsiteX639" fmla="*/ 463648 w 5164336"/>
              <a:gd name="connsiteY639" fmla="*/ 676749 h 4066467"/>
              <a:gd name="connsiteX640" fmla="*/ 467913 w 5164336"/>
              <a:gd name="connsiteY640" fmla="*/ 751321 h 4066467"/>
              <a:gd name="connsiteX641" fmla="*/ 480122 w 5164336"/>
              <a:gd name="connsiteY641" fmla="*/ 775040 h 4066467"/>
              <a:gd name="connsiteX642" fmla="*/ 464937 w 5164336"/>
              <a:gd name="connsiteY642" fmla="*/ 776617 h 4066467"/>
              <a:gd name="connsiteX643" fmla="*/ 447499 w 5164336"/>
              <a:gd name="connsiteY643" fmla="*/ 753174 h 4066467"/>
              <a:gd name="connsiteX644" fmla="*/ 454257 w 5164336"/>
              <a:gd name="connsiteY644" fmla="*/ 828231 h 4066467"/>
              <a:gd name="connsiteX645" fmla="*/ 461860 w 5164336"/>
              <a:gd name="connsiteY645" fmla="*/ 852349 h 4066467"/>
              <a:gd name="connsiteX646" fmla="*/ 466989 w 5164336"/>
              <a:gd name="connsiteY646" fmla="*/ 902508 h 4066467"/>
              <a:gd name="connsiteX647" fmla="*/ 482457 w 5164336"/>
              <a:gd name="connsiteY647" fmla="*/ 976022 h 4066467"/>
              <a:gd name="connsiteX648" fmla="*/ 509371 w 5164336"/>
              <a:gd name="connsiteY648" fmla="*/ 1047234 h 4066467"/>
              <a:gd name="connsiteX649" fmla="*/ 514721 w 5164336"/>
              <a:gd name="connsiteY649" fmla="*/ 1046333 h 4066467"/>
              <a:gd name="connsiteX650" fmla="*/ 517314 w 5164336"/>
              <a:gd name="connsiteY650" fmla="*/ 996382 h 4066467"/>
              <a:gd name="connsiteX651" fmla="*/ 527392 w 5164336"/>
              <a:gd name="connsiteY651" fmla="*/ 994460 h 4066467"/>
              <a:gd name="connsiteX652" fmla="*/ 536363 w 5164336"/>
              <a:gd name="connsiteY652" fmla="*/ 1018197 h 4066467"/>
              <a:gd name="connsiteX653" fmla="*/ 545093 w 5164336"/>
              <a:gd name="connsiteY653" fmla="*/ 1066468 h 4066467"/>
              <a:gd name="connsiteX654" fmla="*/ 554185 w 5164336"/>
              <a:gd name="connsiteY654" fmla="*/ 1089582 h 4066467"/>
              <a:gd name="connsiteX655" fmla="*/ 563539 w 5164336"/>
              <a:gd name="connsiteY655" fmla="*/ 1137974 h 4066467"/>
              <a:gd name="connsiteX656" fmla="*/ 564142 w 5164336"/>
              <a:gd name="connsiteY656" fmla="*/ 1088283 h 4066467"/>
              <a:gd name="connsiteX657" fmla="*/ 556156 w 5164336"/>
              <a:gd name="connsiteY657" fmla="*/ 1039509 h 4066467"/>
              <a:gd name="connsiteX658" fmla="*/ 552414 w 5164336"/>
              <a:gd name="connsiteY658" fmla="*/ 1015495 h 4066467"/>
              <a:gd name="connsiteX659" fmla="*/ 545051 w 5164336"/>
              <a:gd name="connsiteY659" fmla="*/ 966843 h 4066467"/>
              <a:gd name="connsiteX660" fmla="*/ 541309 w 5164336"/>
              <a:gd name="connsiteY660" fmla="*/ 942828 h 4066467"/>
              <a:gd name="connsiteX661" fmla="*/ 523991 w 5164336"/>
              <a:gd name="connsiteY661" fmla="*/ 895475 h 4066467"/>
              <a:gd name="connsiteX662" fmla="*/ 515622 w 5164336"/>
              <a:gd name="connsiteY662" fmla="*/ 822046 h 4066467"/>
              <a:gd name="connsiteX663" fmla="*/ 498062 w 5164336"/>
              <a:gd name="connsiteY663" fmla="*/ 799227 h 4066467"/>
              <a:gd name="connsiteX664" fmla="*/ 492833 w 5164336"/>
              <a:gd name="connsiteY664" fmla="*/ 799505 h 4066467"/>
              <a:gd name="connsiteX665" fmla="*/ 488830 w 5164336"/>
              <a:gd name="connsiteY665" fmla="*/ 750212 h 4066467"/>
              <a:gd name="connsiteX666" fmla="*/ 476579 w 5164336"/>
              <a:gd name="connsiteY666" fmla="*/ 626867 h 4066467"/>
              <a:gd name="connsiteX667" fmla="*/ 470322 w 5164336"/>
              <a:gd name="connsiteY667" fmla="*/ 552555 h 4066467"/>
              <a:gd name="connsiteX668" fmla="*/ 240669 w 5164336"/>
              <a:gd name="connsiteY668" fmla="*/ 529261 h 4066467"/>
              <a:gd name="connsiteX669" fmla="*/ 230210 w 5164336"/>
              <a:gd name="connsiteY669" fmla="*/ 529816 h 4066467"/>
              <a:gd name="connsiteX670" fmla="*/ 236242 w 5164336"/>
              <a:gd name="connsiteY670" fmla="*/ 608612 h 4066467"/>
              <a:gd name="connsiteX671" fmla="*/ 236744 w 5164336"/>
              <a:gd name="connsiteY671" fmla="*/ 609357 h 4066467"/>
              <a:gd name="connsiteX672" fmla="*/ 240669 w 5164336"/>
              <a:gd name="connsiteY672" fmla="*/ 529261 h 4066467"/>
              <a:gd name="connsiteX673" fmla="*/ 367535 w 5164336"/>
              <a:gd name="connsiteY673" fmla="*/ 498938 h 4066467"/>
              <a:gd name="connsiteX674" fmla="*/ 363229 w 5164336"/>
              <a:gd name="connsiteY674" fmla="*/ 577666 h 4066467"/>
              <a:gd name="connsiteX675" fmla="*/ 366989 w 5164336"/>
              <a:gd name="connsiteY675" fmla="*/ 604918 h 4066467"/>
              <a:gd name="connsiteX676" fmla="*/ 372218 w 5164336"/>
              <a:gd name="connsiteY676" fmla="*/ 604641 h 4066467"/>
              <a:gd name="connsiteX677" fmla="*/ 375899 w 5164336"/>
              <a:gd name="connsiteY677" fmla="*/ 502505 h 4066467"/>
              <a:gd name="connsiteX678" fmla="*/ 370912 w 5164336"/>
              <a:gd name="connsiteY678" fmla="*/ 501535 h 4066467"/>
              <a:gd name="connsiteX679" fmla="*/ 367535 w 5164336"/>
              <a:gd name="connsiteY679" fmla="*/ 498938 h 4066467"/>
              <a:gd name="connsiteX680" fmla="*/ 413590 w 5164336"/>
              <a:gd name="connsiteY680" fmla="*/ 448379 h 4066467"/>
              <a:gd name="connsiteX681" fmla="*/ 397558 w 5164336"/>
              <a:gd name="connsiteY681" fmla="*/ 477606 h 4066467"/>
              <a:gd name="connsiteX682" fmla="*/ 398181 w 5164336"/>
              <a:gd name="connsiteY682" fmla="*/ 477727 h 4066467"/>
              <a:gd name="connsiteX683" fmla="*/ 403189 w 5164336"/>
              <a:gd name="connsiteY683" fmla="*/ 528509 h 4066467"/>
              <a:gd name="connsiteX684" fmla="*/ 398866 w 5164336"/>
              <a:gd name="connsiteY684" fmla="*/ 603999 h 4066467"/>
              <a:gd name="connsiteX685" fmla="*/ 415056 w 5164336"/>
              <a:gd name="connsiteY685" fmla="*/ 603911 h 4066467"/>
              <a:gd name="connsiteX686" fmla="*/ 413488 w 5164336"/>
              <a:gd name="connsiteY686" fmla="*/ 705164 h 4066467"/>
              <a:gd name="connsiteX687" fmla="*/ 418475 w 5164336"/>
              <a:gd name="connsiteY687" fmla="*/ 706133 h 4066467"/>
              <a:gd name="connsiteX688" fmla="*/ 431347 w 5164336"/>
              <a:gd name="connsiteY688" fmla="*/ 806312 h 4066467"/>
              <a:gd name="connsiteX689" fmla="*/ 436577 w 5164336"/>
              <a:gd name="connsiteY689" fmla="*/ 806035 h 4066467"/>
              <a:gd name="connsiteX690" fmla="*/ 439674 w 5164336"/>
              <a:gd name="connsiteY690" fmla="*/ 780115 h 4066467"/>
              <a:gd name="connsiteX691" fmla="*/ 437421 w 5164336"/>
              <a:gd name="connsiteY691" fmla="*/ 755097 h 4066467"/>
              <a:gd name="connsiteX692" fmla="*/ 426540 w 5164336"/>
              <a:gd name="connsiteY692" fmla="*/ 654658 h 4066467"/>
              <a:gd name="connsiteX693" fmla="*/ 424648 w 5164336"/>
              <a:gd name="connsiteY693" fmla="*/ 604482 h 4066467"/>
              <a:gd name="connsiteX694" fmla="*/ 424266 w 5164336"/>
              <a:gd name="connsiteY694" fmla="*/ 579827 h 4066467"/>
              <a:gd name="connsiteX695" fmla="*/ 418373 w 5164336"/>
              <a:gd name="connsiteY695" fmla="*/ 503645 h 4066467"/>
              <a:gd name="connsiteX696" fmla="*/ 418613 w 5164336"/>
              <a:gd name="connsiteY696" fmla="*/ 479111 h 4066467"/>
              <a:gd name="connsiteX697" fmla="*/ 415720 w 5164336"/>
              <a:gd name="connsiteY697" fmla="*/ 450734 h 4066467"/>
              <a:gd name="connsiteX698" fmla="*/ 413590 w 5164336"/>
              <a:gd name="connsiteY698" fmla="*/ 448379 h 4066467"/>
              <a:gd name="connsiteX699" fmla="*/ 21986 w 5164336"/>
              <a:gd name="connsiteY699" fmla="*/ 416246 h 4066467"/>
              <a:gd name="connsiteX700" fmla="*/ 31012 w 5164336"/>
              <a:gd name="connsiteY700" fmla="*/ 472983 h 4066467"/>
              <a:gd name="connsiteX701" fmla="*/ 30789 w 5164336"/>
              <a:gd name="connsiteY701" fmla="*/ 500756 h 4066467"/>
              <a:gd name="connsiteX702" fmla="*/ 37256 w 5164336"/>
              <a:gd name="connsiteY702" fmla="*/ 613920 h 4066467"/>
              <a:gd name="connsiteX703" fmla="*/ 27821 w 5164336"/>
              <a:gd name="connsiteY703" fmla="*/ 642489 h 4066467"/>
              <a:gd name="connsiteX704" fmla="*/ 20731 w 5164336"/>
              <a:gd name="connsiteY704" fmla="*/ 529203 h 4066467"/>
              <a:gd name="connsiteX705" fmla="*/ 21986 w 5164336"/>
              <a:gd name="connsiteY705" fmla="*/ 416246 h 4066467"/>
              <a:gd name="connsiteX706" fmla="*/ 1153978 w 5164336"/>
              <a:gd name="connsiteY706" fmla="*/ 310263 h 4066467"/>
              <a:gd name="connsiteX707" fmla="*/ 1147729 w 5164336"/>
              <a:gd name="connsiteY707" fmla="*/ 329101 h 4066467"/>
              <a:gd name="connsiteX708" fmla="*/ 1146466 w 5164336"/>
              <a:gd name="connsiteY708" fmla="*/ 348909 h 4066467"/>
              <a:gd name="connsiteX709" fmla="*/ 1152498 w 5164336"/>
              <a:gd name="connsiteY709" fmla="*/ 427705 h 4066467"/>
              <a:gd name="connsiteX710" fmla="*/ 1151980 w 5164336"/>
              <a:gd name="connsiteY710" fmla="*/ 447010 h 4066467"/>
              <a:gd name="connsiteX711" fmla="*/ 1156570 w 5164336"/>
              <a:gd name="connsiteY711" fmla="*/ 466661 h 4066467"/>
              <a:gd name="connsiteX712" fmla="*/ 1172121 w 5164336"/>
              <a:gd name="connsiteY712" fmla="*/ 486502 h 4066467"/>
              <a:gd name="connsiteX713" fmla="*/ 1168566 w 5164336"/>
              <a:gd name="connsiteY713" fmla="*/ 428241 h 4066467"/>
              <a:gd name="connsiteX714" fmla="*/ 1160528 w 5164336"/>
              <a:gd name="connsiteY714" fmla="*/ 369754 h 4066467"/>
              <a:gd name="connsiteX715" fmla="*/ 1153978 w 5164336"/>
              <a:gd name="connsiteY715" fmla="*/ 310263 h 4066467"/>
              <a:gd name="connsiteX716" fmla="*/ 7638 w 5164336"/>
              <a:gd name="connsiteY716" fmla="*/ 273734 h 4066467"/>
              <a:gd name="connsiteX717" fmla="*/ 11649 w 5164336"/>
              <a:gd name="connsiteY717" fmla="*/ 416177 h 4066467"/>
              <a:gd name="connsiteX718" fmla="*/ 9993 w 5164336"/>
              <a:gd name="connsiteY718" fmla="*/ 501241 h 4066467"/>
              <a:gd name="connsiteX719" fmla="*/ 4820 w 5164336"/>
              <a:gd name="connsiteY719" fmla="*/ 557806 h 4066467"/>
              <a:gd name="connsiteX720" fmla="*/ 0 w 5164336"/>
              <a:gd name="connsiteY720" fmla="*/ 472777 h 4066467"/>
              <a:gd name="connsiteX721" fmla="*/ 7638 w 5164336"/>
              <a:gd name="connsiteY721" fmla="*/ 273734 h 4066467"/>
              <a:gd name="connsiteX722" fmla="*/ 244908 w 5164336"/>
              <a:gd name="connsiteY722" fmla="*/ 24885 h 4066467"/>
              <a:gd name="connsiteX723" fmla="*/ 220691 w 5164336"/>
              <a:gd name="connsiteY723" fmla="*/ 129497 h 4066467"/>
              <a:gd name="connsiteX724" fmla="*/ 225717 w 5164336"/>
              <a:gd name="connsiteY724" fmla="*/ 183517 h 4066467"/>
              <a:gd name="connsiteX725" fmla="*/ 218555 w 5164336"/>
              <a:gd name="connsiteY725" fmla="*/ 263630 h 4066467"/>
              <a:gd name="connsiteX726" fmla="*/ 224165 w 5164336"/>
              <a:gd name="connsiteY726" fmla="*/ 264720 h 4066467"/>
              <a:gd name="connsiteX727" fmla="*/ 224344 w 5164336"/>
              <a:gd name="connsiteY727" fmla="*/ 343673 h 4066467"/>
              <a:gd name="connsiteX728" fmla="*/ 221164 w 5164336"/>
              <a:gd name="connsiteY728" fmla="*/ 423266 h 4066467"/>
              <a:gd name="connsiteX729" fmla="*/ 225547 w 5164336"/>
              <a:gd name="connsiteY729" fmla="*/ 450639 h 4066467"/>
              <a:gd name="connsiteX730" fmla="*/ 230553 w 5164336"/>
              <a:gd name="connsiteY730" fmla="*/ 478134 h 4066467"/>
              <a:gd name="connsiteX731" fmla="*/ 238943 w 5164336"/>
              <a:gd name="connsiteY731" fmla="*/ 371738 h 4066467"/>
              <a:gd name="connsiteX732" fmla="*/ 240170 w 5164336"/>
              <a:gd name="connsiteY732" fmla="*/ 345455 h 4066467"/>
              <a:gd name="connsiteX733" fmla="*/ 234381 w 5164336"/>
              <a:gd name="connsiteY733" fmla="*/ 265412 h 4066467"/>
              <a:gd name="connsiteX734" fmla="*/ 244139 w 5164336"/>
              <a:gd name="connsiteY734" fmla="*/ 158636 h 4066467"/>
              <a:gd name="connsiteX735" fmla="*/ 239152 w 5164336"/>
              <a:gd name="connsiteY735" fmla="*/ 157667 h 4066467"/>
              <a:gd name="connsiteX736" fmla="*/ 241187 w 5164336"/>
              <a:gd name="connsiteY736" fmla="*/ 50683 h 4066467"/>
              <a:gd name="connsiteX737" fmla="*/ 67927 w 5164336"/>
              <a:gd name="connsiteY737" fmla="*/ 186 h 4066467"/>
              <a:gd name="connsiteX738" fmla="*/ 64569 w 5164336"/>
              <a:gd name="connsiteY738" fmla="*/ 24114 h 4066467"/>
              <a:gd name="connsiteX739" fmla="*/ 60364 w 5164336"/>
              <a:gd name="connsiteY739" fmla="*/ 52406 h 4066467"/>
              <a:gd name="connsiteX740" fmla="*/ 50390 w 5164336"/>
              <a:gd name="connsiteY740" fmla="*/ 50467 h 4066467"/>
              <a:gd name="connsiteX741" fmla="*/ 46929 w 5164336"/>
              <a:gd name="connsiteY741" fmla="*/ 78256 h 4066467"/>
              <a:gd name="connsiteX742" fmla="*/ 53377 w 5164336"/>
              <a:gd name="connsiteY742" fmla="*/ 164896 h 4066467"/>
              <a:gd name="connsiteX743" fmla="*/ 30107 w 5164336"/>
              <a:gd name="connsiteY743" fmla="*/ 191422 h 4066467"/>
              <a:gd name="connsiteX744" fmla="*/ 35280 w 5164336"/>
              <a:gd name="connsiteY744" fmla="*/ 134857 h 4066467"/>
              <a:gd name="connsiteX745" fmla="*/ 30294 w 5164336"/>
              <a:gd name="connsiteY745" fmla="*/ 133887 h 4066467"/>
              <a:gd name="connsiteX746" fmla="*/ 41660 w 5164336"/>
              <a:gd name="connsiteY746" fmla="*/ 2196 h 4066467"/>
              <a:gd name="connsiteX747" fmla="*/ 42023 w 5164336"/>
              <a:gd name="connsiteY747" fmla="*/ 326 h 4066467"/>
              <a:gd name="connsiteX748" fmla="*/ 146884 w 5164336"/>
              <a:gd name="connsiteY748" fmla="*/ 9 h 4066467"/>
              <a:gd name="connsiteX749" fmla="*/ 168805 w 5164336"/>
              <a:gd name="connsiteY749" fmla="*/ 389 h 4066467"/>
              <a:gd name="connsiteX750" fmla="*/ 166624 w 5164336"/>
              <a:gd name="connsiteY750" fmla="*/ 11609 h 4066467"/>
              <a:gd name="connsiteX751" fmla="*/ 163285 w 5164336"/>
              <a:gd name="connsiteY751" fmla="*/ 38775 h 4066467"/>
              <a:gd name="connsiteX752" fmla="*/ 161592 w 5164336"/>
              <a:gd name="connsiteY752" fmla="*/ 94076 h 4066467"/>
              <a:gd name="connsiteX753" fmla="*/ 147534 w 5164336"/>
              <a:gd name="connsiteY753" fmla="*/ 119805 h 4066467"/>
              <a:gd name="connsiteX754" fmla="*/ 145060 w 5164336"/>
              <a:gd name="connsiteY754" fmla="*/ 145846 h 4066467"/>
              <a:gd name="connsiteX755" fmla="*/ 136362 w 5164336"/>
              <a:gd name="connsiteY755" fmla="*/ 310399 h 4066467"/>
              <a:gd name="connsiteX756" fmla="*/ 136234 w 5164336"/>
              <a:gd name="connsiteY756" fmla="*/ 447509 h 4066467"/>
              <a:gd name="connsiteX757" fmla="*/ 125795 w 5164336"/>
              <a:gd name="connsiteY757" fmla="*/ 474589 h 4066467"/>
              <a:gd name="connsiteX758" fmla="*/ 116629 w 5164336"/>
              <a:gd name="connsiteY758" fmla="*/ 391949 h 4066467"/>
              <a:gd name="connsiteX759" fmla="*/ 118099 w 5164336"/>
              <a:gd name="connsiteY759" fmla="*/ 364420 h 4066467"/>
              <a:gd name="connsiteX760" fmla="*/ 124601 w 5164336"/>
              <a:gd name="connsiteY760" fmla="*/ 254423 h 4066467"/>
              <a:gd name="connsiteX761" fmla="*/ 119614 w 5164336"/>
              <a:gd name="connsiteY761" fmla="*/ 253454 h 4066467"/>
              <a:gd name="connsiteX762" fmla="*/ 126517 w 5164336"/>
              <a:gd name="connsiteY762" fmla="*/ 171350 h 4066467"/>
              <a:gd name="connsiteX763" fmla="*/ 142212 w 5164336"/>
              <a:gd name="connsiteY763" fmla="*/ 34031 h 4066467"/>
              <a:gd name="connsiteX764" fmla="*/ 144842 w 5164336"/>
              <a:gd name="connsiteY764" fmla="*/ 13843 h 4066467"/>
              <a:gd name="connsiteX765" fmla="*/ 333196 w 5164336"/>
              <a:gd name="connsiteY765" fmla="*/ 0 h 4066467"/>
              <a:gd name="connsiteX766" fmla="*/ 332487 w 5164336"/>
              <a:gd name="connsiteY766" fmla="*/ 6978 h 4066467"/>
              <a:gd name="connsiteX767" fmla="*/ 341421 w 5164336"/>
              <a:gd name="connsiteY767" fmla="*/ 952 h 4066467"/>
              <a:gd name="connsiteX768" fmla="*/ 341542 w 5164336"/>
              <a:gd name="connsiteY768" fmla="*/ 329 h 4066467"/>
              <a:gd name="connsiteX769" fmla="*/ 1091274 w 5164336"/>
              <a:gd name="connsiteY769" fmla="*/ 517 h 4066467"/>
              <a:gd name="connsiteX770" fmla="*/ 1091153 w 5164336"/>
              <a:gd name="connsiteY770" fmla="*/ 1141 h 4066467"/>
              <a:gd name="connsiteX771" fmla="*/ 1089630 w 5164336"/>
              <a:gd name="connsiteY771" fmla="*/ 18957 h 4066467"/>
              <a:gd name="connsiteX772" fmla="*/ 1081876 w 5164336"/>
              <a:gd name="connsiteY772" fmla="*/ 58849 h 4066467"/>
              <a:gd name="connsiteX773" fmla="*/ 1091850 w 5164336"/>
              <a:gd name="connsiteY773" fmla="*/ 60788 h 4066467"/>
              <a:gd name="connsiteX774" fmla="*/ 1104591 w 5164336"/>
              <a:gd name="connsiteY774" fmla="*/ 21865 h 4066467"/>
              <a:gd name="connsiteX775" fmla="*/ 1108831 w 5164336"/>
              <a:gd name="connsiteY775" fmla="*/ 49 h 4066467"/>
              <a:gd name="connsiteX776" fmla="*/ 1133367 w 5164336"/>
              <a:gd name="connsiteY776" fmla="*/ 290 h 4066467"/>
              <a:gd name="connsiteX777" fmla="*/ 1133246 w 5164336"/>
              <a:gd name="connsiteY777" fmla="*/ 914 h 4066467"/>
              <a:gd name="connsiteX778" fmla="*/ 1134494 w 5164336"/>
              <a:gd name="connsiteY778" fmla="*/ 24444 h 4066467"/>
              <a:gd name="connsiteX779" fmla="*/ 1122984 w 5164336"/>
              <a:gd name="connsiteY779" fmla="*/ 83658 h 4066467"/>
              <a:gd name="connsiteX780" fmla="*/ 1113967 w 5164336"/>
              <a:gd name="connsiteY780" fmla="*/ 143357 h 4066467"/>
              <a:gd name="connsiteX781" fmla="*/ 1116445 w 5164336"/>
              <a:gd name="connsiteY781" fmla="*/ 163892 h 4066467"/>
              <a:gd name="connsiteX782" fmla="*/ 1121432 w 5164336"/>
              <a:gd name="connsiteY782" fmla="*/ 164861 h 4066467"/>
              <a:gd name="connsiteX783" fmla="*/ 1123910 w 5164336"/>
              <a:gd name="connsiteY783" fmla="*/ 185396 h 4066467"/>
              <a:gd name="connsiteX784" fmla="*/ 1117507 w 5164336"/>
              <a:gd name="connsiteY784" fmla="*/ 244956 h 4066467"/>
              <a:gd name="connsiteX785" fmla="*/ 1122494 w 5164336"/>
              <a:gd name="connsiteY785" fmla="*/ 245926 h 4066467"/>
              <a:gd name="connsiteX786" fmla="*/ 1118601 w 5164336"/>
              <a:gd name="connsiteY786" fmla="*/ 285921 h 4066467"/>
              <a:gd name="connsiteX787" fmla="*/ 1123588 w 5164336"/>
              <a:gd name="connsiteY787" fmla="*/ 286891 h 4066467"/>
              <a:gd name="connsiteX788" fmla="*/ 1132542 w 5164336"/>
              <a:gd name="connsiteY788" fmla="*/ 307390 h 4066467"/>
              <a:gd name="connsiteX789" fmla="*/ 1135811 w 5164336"/>
              <a:gd name="connsiteY789" fmla="*/ 267273 h 4066467"/>
              <a:gd name="connsiteX790" fmla="*/ 1140206 w 5164336"/>
              <a:gd name="connsiteY790" fmla="*/ 228022 h 4066467"/>
              <a:gd name="connsiteX791" fmla="*/ 1135220 w 5164336"/>
              <a:gd name="connsiteY791" fmla="*/ 227053 h 4066467"/>
              <a:gd name="connsiteX792" fmla="*/ 1137137 w 5164336"/>
              <a:gd name="connsiteY792" fmla="*/ 167267 h 4066467"/>
              <a:gd name="connsiteX793" fmla="*/ 1134538 w 5164336"/>
              <a:gd name="connsiteY793" fmla="*/ 147356 h 4066467"/>
              <a:gd name="connsiteX794" fmla="*/ 1140301 w 5164336"/>
              <a:gd name="connsiteY794" fmla="*/ 107724 h 4066467"/>
              <a:gd name="connsiteX795" fmla="*/ 1148224 w 5164336"/>
              <a:gd name="connsiteY795" fmla="*/ 7060 h 4066467"/>
              <a:gd name="connsiteX796" fmla="*/ 1144466 w 5164336"/>
              <a:gd name="connsiteY796" fmla="*/ 3095 h 4066467"/>
              <a:gd name="connsiteX797" fmla="*/ 1144328 w 5164336"/>
              <a:gd name="connsiteY797" fmla="*/ 480 h 4066467"/>
              <a:gd name="connsiteX798" fmla="*/ 1203234 w 5164336"/>
              <a:gd name="connsiteY798" fmla="*/ 287 h 4066467"/>
              <a:gd name="connsiteX799" fmla="*/ 1200205 w 5164336"/>
              <a:gd name="connsiteY799" fmla="*/ 15870 h 4066467"/>
              <a:gd name="connsiteX800" fmla="*/ 1191966 w 5164336"/>
              <a:gd name="connsiteY800" fmla="*/ 58255 h 4066467"/>
              <a:gd name="connsiteX801" fmla="*/ 1197576 w 5164336"/>
              <a:gd name="connsiteY801" fmla="*/ 59345 h 4066467"/>
              <a:gd name="connsiteX802" fmla="*/ 1195796 w 5164336"/>
              <a:gd name="connsiteY802" fmla="*/ 98458 h 4066467"/>
              <a:gd name="connsiteX803" fmla="*/ 1194639 w 5164336"/>
              <a:gd name="connsiteY803" fmla="*/ 137692 h 4066467"/>
              <a:gd name="connsiteX804" fmla="*/ 1189741 w 5164336"/>
              <a:gd name="connsiteY804" fmla="*/ 176199 h 4066467"/>
              <a:gd name="connsiteX805" fmla="*/ 1194728 w 5164336"/>
              <a:gd name="connsiteY805" fmla="*/ 177168 h 4066467"/>
              <a:gd name="connsiteX806" fmla="*/ 1188156 w 5164336"/>
              <a:gd name="connsiteY806" fmla="*/ 274214 h 4066467"/>
              <a:gd name="connsiteX807" fmla="*/ 1174289 w 5164336"/>
              <a:gd name="connsiteY807" fmla="*/ 312271 h 4066467"/>
              <a:gd name="connsiteX808" fmla="*/ 1176993 w 5164336"/>
              <a:gd name="connsiteY808" fmla="*/ 351608 h 4066467"/>
              <a:gd name="connsiteX809" fmla="*/ 1178556 w 5164336"/>
              <a:gd name="connsiteY809" fmla="*/ 410130 h 4066467"/>
              <a:gd name="connsiteX810" fmla="*/ 1187857 w 5164336"/>
              <a:gd name="connsiteY810" fmla="*/ 448809 h 4066467"/>
              <a:gd name="connsiteX811" fmla="*/ 1193071 w 5164336"/>
              <a:gd name="connsiteY811" fmla="*/ 468581 h 4066467"/>
              <a:gd name="connsiteX812" fmla="*/ 1192674 w 5164336"/>
              <a:gd name="connsiteY812" fmla="*/ 487263 h 4066467"/>
              <a:gd name="connsiteX813" fmla="*/ 1197661 w 5164336"/>
              <a:gd name="connsiteY813" fmla="*/ 488233 h 4066467"/>
              <a:gd name="connsiteX814" fmla="*/ 1202477 w 5164336"/>
              <a:gd name="connsiteY814" fmla="*/ 526687 h 4066467"/>
              <a:gd name="connsiteX815" fmla="*/ 1202688 w 5164336"/>
              <a:gd name="connsiteY815" fmla="*/ 565540 h 4066467"/>
              <a:gd name="connsiteX816" fmla="*/ 1203538 w 5164336"/>
              <a:gd name="connsiteY816" fmla="*/ 584464 h 4066467"/>
              <a:gd name="connsiteX817" fmla="*/ 1208767 w 5164336"/>
              <a:gd name="connsiteY817" fmla="*/ 584187 h 4066467"/>
              <a:gd name="connsiteX818" fmla="*/ 1221030 w 5164336"/>
              <a:gd name="connsiteY818" fmla="*/ 640907 h 4066467"/>
              <a:gd name="connsiteX819" fmla="*/ 1228583 w 5164336"/>
              <a:gd name="connsiteY819" fmla="*/ 678599 h 4066467"/>
              <a:gd name="connsiteX820" fmla="*/ 1230056 w 5164336"/>
              <a:gd name="connsiteY820" fmla="*/ 697645 h 4066467"/>
              <a:gd name="connsiteX821" fmla="*/ 1233002 w 5164336"/>
              <a:gd name="connsiteY821" fmla="*/ 735736 h 4066467"/>
              <a:gd name="connsiteX822" fmla="*/ 1248746 w 5164336"/>
              <a:gd name="connsiteY822" fmla="*/ 791192 h 4066467"/>
              <a:gd name="connsiteX823" fmla="*/ 1261252 w 5164336"/>
              <a:gd name="connsiteY823" fmla="*/ 846666 h 4066467"/>
              <a:gd name="connsiteX824" fmla="*/ 1271329 w 5164336"/>
              <a:gd name="connsiteY824" fmla="*/ 844743 h 4066467"/>
              <a:gd name="connsiteX825" fmla="*/ 1274170 w 5164336"/>
              <a:gd name="connsiteY825" fmla="*/ 863408 h 4066467"/>
              <a:gd name="connsiteX826" fmla="*/ 1289120 w 5164336"/>
              <a:gd name="connsiteY826" fmla="*/ 956228 h 4066467"/>
              <a:gd name="connsiteX827" fmla="*/ 1294470 w 5164336"/>
              <a:gd name="connsiteY827" fmla="*/ 955327 h 4066467"/>
              <a:gd name="connsiteX828" fmla="*/ 1297935 w 5164336"/>
              <a:gd name="connsiteY828" fmla="*/ 974113 h 4066467"/>
              <a:gd name="connsiteX829" fmla="*/ 1301520 w 5164336"/>
              <a:gd name="connsiteY829" fmla="*/ 992275 h 4066467"/>
              <a:gd name="connsiteX830" fmla="*/ 1317628 w 5164336"/>
              <a:gd name="connsiteY830" fmla="*/ 1045861 h 4066467"/>
              <a:gd name="connsiteX831" fmla="*/ 1322355 w 5164336"/>
              <a:gd name="connsiteY831" fmla="*/ 1044840 h 4066467"/>
              <a:gd name="connsiteX832" fmla="*/ 1345285 w 5164336"/>
              <a:gd name="connsiteY832" fmla="*/ 1116571 h 4066467"/>
              <a:gd name="connsiteX833" fmla="*/ 1354966 w 5164336"/>
              <a:gd name="connsiteY833" fmla="*/ 1133330 h 4066467"/>
              <a:gd name="connsiteX834" fmla="*/ 1385828 w 5164336"/>
              <a:gd name="connsiteY834" fmla="*/ 1220834 h 4066467"/>
              <a:gd name="connsiteX835" fmla="*/ 1380357 w 5164336"/>
              <a:gd name="connsiteY835" fmla="*/ 1222358 h 4066467"/>
              <a:gd name="connsiteX836" fmla="*/ 1388135 w 5164336"/>
              <a:gd name="connsiteY836" fmla="*/ 1278854 h 4066467"/>
              <a:gd name="connsiteX837" fmla="*/ 1344978 w 5164336"/>
              <a:gd name="connsiteY837" fmla="*/ 1174729 h 4066467"/>
              <a:gd name="connsiteX838" fmla="*/ 1334780 w 5164336"/>
              <a:gd name="connsiteY838" fmla="*/ 1177274 h 4066467"/>
              <a:gd name="connsiteX839" fmla="*/ 1339612 w 5164336"/>
              <a:gd name="connsiteY839" fmla="*/ 1195679 h 4066467"/>
              <a:gd name="connsiteX840" fmla="*/ 1345189 w 5164336"/>
              <a:gd name="connsiteY840" fmla="*/ 1213582 h 4066467"/>
              <a:gd name="connsiteX841" fmla="*/ 1367391 w 5164336"/>
              <a:gd name="connsiteY841" fmla="*/ 1265765 h 4066467"/>
              <a:gd name="connsiteX842" fmla="*/ 1384016 w 5164336"/>
              <a:gd name="connsiteY842" fmla="*/ 1300046 h 4066467"/>
              <a:gd name="connsiteX843" fmla="*/ 1384745 w 5164336"/>
              <a:gd name="connsiteY843" fmla="*/ 1319594 h 4066467"/>
              <a:gd name="connsiteX844" fmla="*/ 1370200 w 5164336"/>
              <a:gd name="connsiteY844" fmla="*/ 1324529 h 4066467"/>
              <a:gd name="connsiteX845" fmla="*/ 1364000 w 5164336"/>
              <a:gd name="connsiteY845" fmla="*/ 1306505 h 4066467"/>
              <a:gd name="connsiteX846" fmla="*/ 1359031 w 5164336"/>
              <a:gd name="connsiteY846" fmla="*/ 1308774 h 4066467"/>
              <a:gd name="connsiteX847" fmla="*/ 1331478 w 5164336"/>
              <a:gd name="connsiteY847" fmla="*/ 1257491 h 4066467"/>
              <a:gd name="connsiteX848" fmla="*/ 1327238 w 5164336"/>
              <a:gd name="connsiteY848" fmla="*/ 1279307 h 4066467"/>
              <a:gd name="connsiteX849" fmla="*/ 1315582 w 5164336"/>
              <a:gd name="connsiteY849" fmla="*/ 1242757 h 4066467"/>
              <a:gd name="connsiteX850" fmla="*/ 1305278 w 5164336"/>
              <a:gd name="connsiteY850" fmla="*/ 1225877 h 4066467"/>
              <a:gd name="connsiteX851" fmla="*/ 1294351 w 5164336"/>
              <a:gd name="connsiteY851" fmla="*/ 1208875 h 4066467"/>
              <a:gd name="connsiteX852" fmla="*/ 1312191 w 5164336"/>
              <a:gd name="connsiteY852" fmla="*/ 1283497 h 4066467"/>
              <a:gd name="connsiteX853" fmla="*/ 1282525 w 5164336"/>
              <a:gd name="connsiteY853" fmla="*/ 1209810 h 4066467"/>
              <a:gd name="connsiteX854" fmla="*/ 1271598 w 5164336"/>
              <a:gd name="connsiteY854" fmla="*/ 1192808 h 4066467"/>
              <a:gd name="connsiteX855" fmla="*/ 1256598 w 5164336"/>
              <a:gd name="connsiteY855" fmla="*/ 1136850 h 4066467"/>
              <a:gd name="connsiteX856" fmla="*/ 1242328 w 5164336"/>
              <a:gd name="connsiteY856" fmla="*/ 1100439 h 4066467"/>
              <a:gd name="connsiteX857" fmla="*/ 1236856 w 5164336"/>
              <a:gd name="connsiteY857" fmla="*/ 1101963 h 4066467"/>
              <a:gd name="connsiteX858" fmla="*/ 1228057 w 5164336"/>
              <a:gd name="connsiteY858" fmla="*/ 1064028 h 4066467"/>
              <a:gd name="connsiteX859" fmla="*/ 1194821 w 5164336"/>
              <a:gd name="connsiteY859" fmla="*/ 952129 h 4066467"/>
              <a:gd name="connsiteX860" fmla="*/ 1188134 w 5164336"/>
              <a:gd name="connsiteY860" fmla="*/ 913311 h 4066467"/>
              <a:gd name="connsiteX861" fmla="*/ 1167299 w 5164336"/>
              <a:gd name="connsiteY861" fmla="*/ 837459 h 4066467"/>
              <a:gd name="connsiteX862" fmla="*/ 1161325 w 5164336"/>
              <a:gd name="connsiteY862" fmla="*/ 838239 h 4066467"/>
              <a:gd name="connsiteX863" fmla="*/ 1142601 w 5164336"/>
              <a:gd name="connsiteY863" fmla="*/ 761503 h 4066467"/>
              <a:gd name="connsiteX864" fmla="*/ 1144577 w 5164336"/>
              <a:gd name="connsiteY864" fmla="*/ 781293 h 4066467"/>
              <a:gd name="connsiteX865" fmla="*/ 1135276 w 5164336"/>
              <a:gd name="connsiteY865" fmla="*/ 742614 h 4066467"/>
              <a:gd name="connsiteX866" fmla="*/ 1123286 w 5164336"/>
              <a:gd name="connsiteY866" fmla="*/ 644548 h 4066467"/>
              <a:gd name="connsiteX867" fmla="*/ 1116721 w 5164336"/>
              <a:gd name="connsiteY867" fmla="*/ 605107 h 4066467"/>
              <a:gd name="connsiteX868" fmla="*/ 1116113 w 5164336"/>
              <a:gd name="connsiteY868" fmla="*/ 584936 h 4066467"/>
              <a:gd name="connsiteX869" fmla="*/ 1104974 w 5164336"/>
              <a:gd name="connsiteY869" fmla="*/ 505794 h 4066467"/>
              <a:gd name="connsiteX870" fmla="*/ 1099760 w 5164336"/>
              <a:gd name="connsiteY870" fmla="*/ 486021 h 4066467"/>
              <a:gd name="connsiteX871" fmla="*/ 1100415 w 5164336"/>
              <a:gd name="connsiteY871" fmla="*/ 446043 h 4066467"/>
              <a:gd name="connsiteX872" fmla="*/ 1095428 w 5164336"/>
              <a:gd name="connsiteY872" fmla="*/ 445074 h 4066467"/>
              <a:gd name="connsiteX873" fmla="*/ 1093500 w 5164336"/>
              <a:gd name="connsiteY873" fmla="*/ 365134 h 4066467"/>
              <a:gd name="connsiteX874" fmla="*/ 1096025 w 5164336"/>
              <a:gd name="connsiteY874" fmla="*/ 325520 h 4066467"/>
              <a:gd name="connsiteX875" fmla="*/ 1091038 w 5164336"/>
              <a:gd name="connsiteY875" fmla="*/ 324550 h 4066467"/>
              <a:gd name="connsiteX876" fmla="*/ 1083405 w 5164336"/>
              <a:gd name="connsiteY876" fmla="*/ 363819 h 4066467"/>
              <a:gd name="connsiteX877" fmla="*/ 1078418 w 5164336"/>
              <a:gd name="connsiteY877" fmla="*/ 362850 h 4066467"/>
              <a:gd name="connsiteX878" fmla="*/ 1074357 w 5164336"/>
              <a:gd name="connsiteY878" fmla="*/ 463618 h 4066467"/>
              <a:gd name="connsiteX879" fmla="*/ 1079344 w 5164336"/>
              <a:gd name="connsiteY879" fmla="*/ 464587 h 4066467"/>
              <a:gd name="connsiteX880" fmla="*/ 1084331 w 5164336"/>
              <a:gd name="connsiteY880" fmla="*/ 465557 h 4066467"/>
              <a:gd name="connsiteX881" fmla="*/ 1088768 w 5164336"/>
              <a:gd name="connsiteY881" fmla="*/ 525931 h 4066467"/>
              <a:gd name="connsiteX882" fmla="*/ 1090088 w 5164336"/>
              <a:gd name="connsiteY882" fmla="*/ 585699 h 4066467"/>
              <a:gd name="connsiteX883" fmla="*/ 1096533 w 5164336"/>
              <a:gd name="connsiteY883" fmla="*/ 625763 h 4066467"/>
              <a:gd name="connsiteX884" fmla="*/ 1097261 w 5164336"/>
              <a:gd name="connsiteY884" fmla="*/ 645311 h 4066467"/>
              <a:gd name="connsiteX885" fmla="*/ 1105074 w 5164336"/>
              <a:gd name="connsiteY885" fmla="*/ 684994 h 4066467"/>
              <a:gd name="connsiteX886" fmla="*/ 1121564 w 5164336"/>
              <a:gd name="connsiteY886" fmla="*/ 763236 h 4066467"/>
              <a:gd name="connsiteX887" fmla="*/ 1126138 w 5164336"/>
              <a:gd name="connsiteY887" fmla="*/ 802937 h 4066467"/>
              <a:gd name="connsiteX888" fmla="*/ 1133311 w 5164336"/>
              <a:gd name="connsiteY888" fmla="*/ 862549 h 4066467"/>
              <a:gd name="connsiteX889" fmla="*/ 1138661 w 5164336"/>
              <a:gd name="connsiteY889" fmla="*/ 861648 h 4066467"/>
              <a:gd name="connsiteX890" fmla="*/ 1141381 w 5164336"/>
              <a:gd name="connsiteY890" fmla="*/ 880936 h 4066467"/>
              <a:gd name="connsiteX891" fmla="*/ 1146610 w 5164336"/>
              <a:gd name="connsiteY891" fmla="*/ 880659 h 4066467"/>
              <a:gd name="connsiteX892" fmla="*/ 1154680 w 5164336"/>
              <a:gd name="connsiteY892" fmla="*/ 899046 h 4066467"/>
              <a:gd name="connsiteX893" fmla="*/ 1164637 w 5164336"/>
              <a:gd name="connsiteY893" fmla="*/ 897747 h 4066467"/>
              <a:gd name="connsiteX894" fmla="*/ 1185441 w 5164336"/>
              <a:gd name="connsiteY894" fmla="*/ 1013698 h 4066467"/>
              <a:gd name="connsiteX895" fmla="*/ 1190168 w 5164336"/>
              <a:gd name="connsiteY895" fmla="*/ 1012676 h 4066467"/>
              <a:gd name="connsiteX896" fmla="*/ 1240791 w 5164336"/>
              <a:gd name="connsiteY896" fmla="*/ 1161592 h 4066467"/>
              <a:gd name="connsiteX897" fmla="*/ 1245624 w 5164336"/>
              <a:gd name="connsiteY897" fmla="*/ 1179997 h 4066467"/>
              <a:gd name="connsiteX898" fmla="*/ 1265487 w 5164336"/>
              <a:gd name="connsiteY898" fmla="*/ 1214261 h 4066467"/>
              <a:gd name="connsiteX899" fmla="*/ 1270214 w 5164336"/>
              <a:gd name="connsiteY899" fmla="*/ 1213239 h 4066467"/>
              <a:gd name="connsiteX900" fmla="*/ 1335106 w 5164336"/>
              <a:gd name="connsiteY900" fmla="*/ 1375278 h 4066467"/>
              <a:gd name="connsiteX901" fmla="*/ 1339331 w 5164336"/>
              <a:gd name="connsiteY901" fmla="*/ 1373512 h 4066467"/>
              <a:gd name="connsiteX902" fmla="*/ 1365394 w 5164336"/>
              <a:gd name="connsiteY902" fmla="*/ 1425799 h 4066467"/>
              <a:gd name="connsiteX903" fmla="*/ 1415027 w 5164336"/>
              <a:gd name="connsiteY903" fmla="*/ 1529889 h 4066467"/>
              <a:gd name="connsiteX904" fmla="*/ 1419252 w 5164336"/>
              <a:gd name="connsiteY904" fmla="*/ 1528123 h 4066467"/>
              <a:gd name="connsiteX905" fmla="*/ 1482410 w 5164336"/>
              <a:gd name="connsiteY905" fmla="*/ 1645838 h 4066467"/>
              <a:gd name="connsiteX906" fmla="*/ 1487135 w 5164336"/>
              <a:gd name="connsiteY906" fmla="*/ 1621529 h 4066467"/>
              <a:gd name="connsiteX907" fmla="*/ 1492606 w 5164336"/>
              <a:gd name="connsiteY907" fmla="*/ 1620005 h 4066467"/>
              <a:gd name="connsiteX908" fmla="*/ 1528090 w 5164336"/>
              <a:gd name="connsiteY908" fmla="*/ 1687061 h 4066467"/>
              <a:gd name="connsiteX909" fmla="*/ 1542117 w 5164336"/>
              <a:gd name="connsiteY909" fmla="*/ 1701431 h 4066467"/>
              <a:gd name="connsiteX910" fmla="*/ 1528728 w 5164336"/>
              <a:gd name="connsiteY910" fmla="*/ 1643845 h 4066467"/>
              <a:gd name="connsiteX911" fmla="*/ 1555534 w 5164336"/>
              <a:gd name="connsiteY911" fmla="*/ 1672343 h 4066467"/>
              <a:gd name="connsiteX912" fmla="*/ 1596472 w 5164336"/>
              <a:gd name="connsiteY912" fmla="*/ 1734637 h 4066467"/>
              <a:gd name="connsiteX913" fmla="*/ 1619798 w 5164336"/>
              <a:gd name="connsiteY913" fmla="*/ 1764398 h 4066467"/>
              <a:gd name="connsiteX914" fmla="*/ 1648890 w 5164336"/>
              <a:gd name="connsiteY914" fmla="*/ 1801103 h 4066467"/>
              <a:gd name="connsiteX915" fmla="*/ 1678103 w 5164336"/>
              <a:gd name="connsiteY915" fmla="*/ 1837184 h 4066467"/>
              <a:gd name="connsiteX916" fmla="*/ 1662725 w 5164336"/>
              <a:gd name="connsiteY916" fmla="*/ 1803145 h 4066467"/>
              <a:gd name="connsiteX917" fmla="*/ 1652802 w 5164336"/>
              <a:gd name="connsiteY917" fmla="*/ 1787632 h 4066467"/>
              <a:gd name="connsiteX918" fmla="*/ 1623899 w 5164336"/>
              <a:gd name="connsiteY918" fmla="*/ 1739968 h 4066467"/>
              <a:gd name="connsiteX919" fmla="*/ 1651814 w 5164336"/>
              <a:gd name="connsiteY919" fmla="*/ 1766094 h 4066467"/>
              <a:gd name="connsiteX920" fmla="*/ 1661615 w 5164336"/>
              <a:gd name="connsiteY920" fmla="*/ 1782230 h 4066467"/>
              <a:gd name="connsiteX921" fmla="*/ 1700318 w 5164336"/>
              <a:gd name="connsiteY921" fmla="*/ 1822743 h 4066467"/>
              <a:gd name="connsiteX922" fmla="*/ 1720285 w 5164336"/>
              <a:gd name="connsiteY922" fmla="*/ 1853146 h 4066467"/>
              <a:gd name="connsiteX923" fmla="*/ 1740875 w 5164336"/>
              <a:gd name="connsiteY923" fmla="*/ 1883669 h 4066467"/>
              <a:gd name="connsiteX924" fmla="*/ 1771265 w 5164336"/>
              <a:gd name="connsiteY924" fmla="*/ 1907042 h 4066467"/>
              <a:gd name="connsiteX925" fmla="*/ 1781309 w 5164336"/>
              <a:gd name="connsiteY925" fmla="*/ 1921931 h 4066467"/>
              <a:gd name="connsiteX926" fmla="*/ 1785776 w 5164336"/>
              <a:gd name="connsiteY926" fmla="*/ 1918919 h 4066467"/>
              <a:gd name="connsiteX927" fmla="*/ 1796564 w 5164336"/>
              <a:gd name="connsiteY927" fmla="*/ 1933306 h 4066467"/>
              <a:gd name="connsiteX928" fmla="*/ 1849397 w 5164336"/>
              <a:gd name="connsiteY928" fmla="*/ 1984328 h 4066467"/>
              <a:gd name="connsiteX929" fmla="*/ 1853864 w 5164336"/>
              <a:gd name="connsiteY929" fmla="*/ 1981315 h 4066467"/>
              <a:gd name="connsiteX930" fmla="*/ 1865397 w 5164336"/>
              <a:gd name="connsiteY930" fmla="*/ 1995201 h 4066467"/>
              <a:gd name="connsiteX931" fmla="*/ 1923685 w 5164336"/>
              <a:gd name="connsiteY931" fmla="*/ 2064748 h 4066467"/>
              <a:gd name="connsiteX932" fmla="*/ 1939304 w 5164336"/>
              <a:gd name="connsiteY932" fmla="*/ 2074253 h 4066467"/>
              <a:gd name="connsiteX933" fmla="*/ 1943148 w 5164336"/>
              <a:gd name="connsiteY933" fmla="*/ 2071119 h 4066467"/>
              <a:gd name="connsiteX934" fmla="*/ 1979980 w 5164336"/>
              <a:gd name="connsiteY934" fmla="*/ 2111269 h 4066467"/>
              <a:gd name="connsiteX935" fmla="*/ 1983945 w 5164336"/>
              <a:gd name="connsiteY935" fmla="*/ 2107511 h 4066467"/>
              <a:gd name="connsiteX936" fmla="*/ 2021020 w 5164336"/>
              <a:gd name="connsiteY936" fmla="*/ 2146414 h 4066467"/>
              <a:gd name="connsiteX937" fmla="*/ 2050406 w 5164336"/>
              <a:gd name="connsiteY937" fmla="*/ 2168298 h 4066467"/>
              <a:gd name="connsiteX938" fmla="*/ 2030077 w 5164336"/>
              <a:gd name="connsiteY938" fmla="*/ 2163053 h 4066467"/>
              <a:gd name="connsiteX939" fmla="*/ 2001436 w 5164336"/>
              <a:gd name="connsiteY939" fmla="*/ 2140667 h 4066467"/>
              <a:gd name="connsiteX940" fmla="*/ 1984449 w 5164336"/>
              <a:gd name="connsiteY940" fmla="*/ 2131543 h 4066467"/>
              <a:gd name="connsiteX941" fmla="*/ 2018927 w 5164336"/>
              <a:gd name="connsiteY941" fmla="*/ 2173823 h 4066467"/>
              <a:gd name="connsiteX942" fmla="*/ 2065923 w 5164336"/>
              <a:gd name="connsiteY942" fmla="*/ 2204951 h 4066467"/>
              <a:gd name="connsiteX943" fmla="*/ 2112659 w 5164336"/>
              <a:gd name="connsiteY943" fmla="*/ 2234088 h 4066467"/>
              <a:gd name="connsiteX944" fmla="*/ 2125802 w 5164336"/>
              <a:gd name="connsiteY944" fmla="*/ 2246346 h 4066467"/>
              <a:gd name="connsiteX945" fmla="*/ 2129144 w 5164336"/>
              <a:gd name="connsiteY945" fmla="*/ 2242468 h 4066467"/>
              <a:gd name="connsiteX946" fmla="*/ 2172780 w 5164336"/>
              <a:gd name="connsiteY946" fmla="*/ 2274237 h 4066467"/>
              <a:gd name="connsiteX947" fmla="*/ 2193351 w 5164336"/>
              <a:gd name="connsiteY947" fmla="*/ 2278235 h 4066467"/>
              <a:gd name="connsiteX948" fmla="*/ 2250838 w 5164336"/>
              <a:gd name="connsiteY948" fmla="*/ 2291997 h 4066467"/>
              <a:gd name="connsiteX949" fmla="*/ 2264847 w 5164336"/>
              <a:gd name="connsiteY949" fmla="*/ 2303130 h 4066467"/>
              <a:gd name="connsiteX950" fmla="*/ 2303030 w 5164336"/>
              <a:gd name="connsiteY950" fmla="*/ 2339660 h 4066467"/>
              <a:gd name="connsiteX951" fmla="*/ 2300312 w 5164336"/>
              <a:gd name="connsiteY951" fmla="*/ 2343660 h 4066467"/>
              <a:gd name="connsiteX952" fmla="*/ 2351274 w 5164336"/>
              <a:gd name="connsiteY952" fmla="*/ 2394319 h 4066467"/>
              <a:gd name="connsiteX953" fmla="*/ 2380279 w 5164336"/>
              <a:gd name="connsiteY953" fmla="*/ 2414834 h 4066467"/>
              <a:gd name="connsiteX954" fmla="*/ 2383119 w 5164336"/>
              <a:gd name="connsiteY954" fmla="*/ 2410211 h 4066467"/>
              <a:gd name="connsiteX955" fmla="*/ 2418425 w 5164336"/>
              <a:gd name="connsiteY955" fmla="*/ 2421602 h 4066467"/>
              <a:gd name="connsiteX956" fmla="*/ 2442114 w 5164336"/>
              <a:gd name="connsiteY956" fmla="*/ 2449494 h 4066467"/>
              <a:gd name="connsiteX957" fmla="*/ 2472106 w 5164336"/>
              <a:gd name="connsiteY957" fmla="*/ 2468261 h 4066467"/>
              <a:gd name="connsiteX958" fmla="*/ 2474824 w 5164336"/>
              <a:gd name="connsiteY958" fmla="*/ 2464262 h 4066467"/>
              <a:gd name="connsiteX959" fmla="*/ 2504936 w 5164336"/>
              <a:gd name="connsiteY959" fmla="*/ 2482405 h 4066467"/>
              <a:gd name="connsiteX960" fmla="*/ 2553628 w 5164336"/>
              <a:gd name="connsiteY960" fmla="*/ 2504807 h 4066467"/>
              <a:gd name="connsiteX961" fmla="*/ 2555844 w 5164336"/>
              <a:gd name="connsiteY961" fmla="*/ 2500063 h 4066467"/>
              <a:gd name="connsiteX962" fmla="*/ 2570961 w 5164336"/>
              <a:gd name="connsiteY962" fmla="*/ 2508823 h 4066467"/>
              <a:gd name="connsiteX963" fmla="*/ 2614962 w 5164336"/>
              <a:gd name="connsiteY963" fmla="*/ 2538723 h 4066467"/>
              <a:gd name="connsiteX964" fmla="*/ 2612746 w 5164336"/>
              <a:gd name="connsiteY964" fmla="*/ 2543467 h 4066467"/>
              <a:gd name="connsiteX965" fmla="*/ 2657612 w 5164336"/>
              <a:gd name="connsiteY965" fmla="*/ 2572241 h 4066467"/>
              <a:gd name="connsiteX966" fmla="*/ 2684521 w 5164336"/>
              <a:gd name="connsiteY966" fmla="*/ 2596877 h 4066467"/>
              <a:gd name="connsiteX967" fmla="*/ 2682305 w 5164336"/>
              <a:gd name="connsiteY967" fmla="*/ 2601621 h 4066467"/>
              <a:gd name="connsiteX968" fmla="*/ 2712678 w 5164336"/>
              <a:gd name="connsiteY968" fmla="*/ 2621756 h 4066467"/>
              <a:gd name="connsiteX969" fmla="*/ 2708246 w 5164336"/>
              <a:gd name="connsiteY969" fmla="*/ 2631245 h 4066467"/>
              <a:gd name="connsiteX970" fmla="*/ 2707277 w 5164336"/>
              <a:gd name="connsiteY970" fmla="*/ 2636231 h 4066467"/>
              <a:gd name="connsiteX971" fmla="*/ 2778963 w 5164336"/>
              <a:gd name="connsiteY971" fmla="*/ 2650165 h 4066467"/>
              <a:gd name="connsiteX972" fmla="*/ 2746755 w 5164336"/>
              <a:gd name="connsiteY972" fmla="*/ 2636142 h 4066467"/>
              <a:gd name="connsiteX973" fmla="*/ 2765075 w 5164336"/>
              <a:gd name="connsiteY973" fmla="*/ 2638410 h 4066467"/>
              <a:gd name="connsiteX974" fmla="*/ 2834666 w 5164336"/>
              <a:gd name="connsiteY974" fmla="*/ 2656465 h 4066467"/>
              <a:gd name="connsiteX975" fmla="*/ 2835635 w 5164336"/>
              <a:gd name="connsiteY975" fmla="*/ 2651479 h 4066467"/>
              <a:gd name="connsiteX976" fmla="*/ 2790388 w 5164336"/>
              <a:gd name="connsiteY976" fmla="*/ 2621337 h 4066467"/>
              <a:gd name="connsiteX977" fmla="*/ 2788172 w 5164336"/>
              <a:gd name="connsiteY977" fmla="*/ 2626081 h 4066467"/>
              <a:gd name="connsiteX978" fmla="*/ 2723879 w 5164336"/>
              <a:gd name="connsiteY978" fmla="*/ 2597412 h 4066467"/>
              <a:gd name="connsiteX979" fmla="*/ 2678147 w 5164336"/>
              <a:gd name="connsiteY979" fmla="*/ 2569764 h 4066467"/>
              <a:gd name="connsiteX980" fmla="*/ 2727688 w 5164336"/>
              <a:gd name="connsiteY980" fmla="*/ 2587803 h 4066467"/>
              <a:gd name="connsiteX981" fmla="*/ 2793574 w 5164336"/>
              <a:gd name="connsiteY981" fmla="*/ 2611606 h 4066467"/>
              <a:gd name="connsiteX982" fmla="*/ 2828118 w 5164336"/>
              <a:gd name="connsiteY982" fmla="*/ 2620262 h 4066467"/>
              <a:gd name="connsiteX983" fmla="*/ 2862784 w 5164336"/>
              <a:gd name="connsiteY983" fmla="*/ 2628294 h 4066467"/>
              <a:gd name="connsiteX984" fmla="*/ 2911580 w 5164336"/>
              <a:gd name="connsiteY984" fmla="*/ 2646835 h 4066467"/>
              <a:gd name="connsiteX985" fmla="*/ 2910610 w 5164336"/>
              <a:gd name="connsiteY985" fmla="*/ 2651821 h 4066467"/>
              <a:gd name="connsiteX986" fmla="*/ 2839565 w 5164336"/>
              <a:gd name="connsiteY986" fmla="*/ 2641246 h 4066467"/>
              <a:gd name="connsiteX987" fmla="*/ 2909018 w 5164336"/>
              <a:gd name="connsiteY987" fmla="*/ 2656687 h 4066467"/>
              <a:gd name="connsiteX988" fmla="*/ 2959648 w 5164336"/>
              <a:gd name="connsiteY988" fmla="*/ 2669116 h 4066467"/>
              <a:gd name="connsiteX989" fmla="*/ 3027733 w 5164336"/>
              <a:gd name="connsiteY989" fmla="*/ 2684937 h 4066467"/>
              <a:gd name="connsiteX990" fmla="*/ 3045793 w 5164336"/>
              <a:gd name="connsiteY990" fmla="*/ 2685214 h 4066467"/>
              <a:gd name="connsiteX991" fmla="*/ 3046762 w 5164336"/>
              <a:gd name="connsiteY991" fmla="*/ 2680227 h 4066467"/>
              <a:gd name="connsiteX992" fmla="*/ 3064943 w 5164336"/>
              <a:gd name="connsiteY992" fmla="*/ 2679880 h 4066467"/>
              <a:gd name="connsiteX993" fmla="*/ 3097774 w 5164336"/>
              <a:gd name="connsiteY993" fmla="*/ 2694024 h 4066467"/>
              <a:gd name="connsiteX994" fmla="*/ 3129981 w 5164336"/>
              <a:gd name="connsiteY994" fmla="*/ 2708047 h 4066467"/>
              <a:gd name="connsiteX995" fmla="*/ 3094467 w 5164336"/>
              <a:gd name="connsiteY995" fmla="*/ 2704378 h 4066467"/>
              <a:gd name="connsiteX996" fmla="*/ 3161964 w 5164336"/>
              <a:gd name="connsiteY996" fmla="*/ 2726554 h 4066467"/>
              <a:gd name="connsiteX997" fmla="*/ 3162933 w 5164336"/>
              <a:gd name="connsiteY997" fmla="*/ 2721567 h 4066467"/>
              <a:gd name="connsiteX998" fmla="*/ 3164872 w 5164336"/>
              <a:gd name="connsiteY998" fmla="*/ 2711594 h 4066467"/>
              <a:gd name="connsiteX999" fmla="*/ 3181702 w 5164336"/>
              <a:gd name="connsiteY999" fmla="*/ 2714866 h 4066467"/>
              <a:gd name="connsiteX1000" fmla="*/ 3182792 w 5164336"/>
              <a:gd name="connsiteY1000" fmla="*/ 2709256 h 4066467"/>
              <a:gd name="connsiteX1001" fmla="*/ 3266981 w 5164336"/>
              <a:gd name="connsiteY1001" fmla="*/ 2732089 h 4066467"/>
              <a:gd name="connsiteX1002" fmla="*/ 3300920 w 5164336"/>
              <a:gd name="connsiteY1002" fmla="*/ 2743861 h 4066467"/>
              <a:gd name="connsiteX1003" fmla="*/ 3299950 w 5164336"/>
              <a:gd name="connsiteY1003" fmla="*/ 2748848 h 4066467"/>
              <a:gd name="connsiteX1004" fmla="*/ 3334235 w 5164336"/>
              <a:gd name="connsiteY1004" fmla="*/ 2755512 h 4066467"/>
              <a:gd name="connsiteX1005" fmla="*/ 3387773 w 5164336"/>
              <a:gd name="connsiteY1005" fmla="*/ 2752981 h 4066467"/>
              <a:gd name="connsiteX1006" fmla="*/ 3421919 w 5164336"/>
              <a:gd name="connsiteY1006" fmla="*/ 2757031 h 4066467"/>
              <a:gd name="connsiteX1007" fmla="*/ 3458471 w 5164336"/>
              <a:gd name="connsiteY1007" fmla="*/ 2745377 h 4066467"/>
              <a:gd name="connsiteX1008" fmla="*/ 3528285 w 5164336"/>
              <a:gd name="connsiteY1008" fmla="*/ 2735661 h 4066467"/>
              <a:gd name="connsiteX1009" fmla="*/ 3545479 w 5164336"/>
              <a:gd name="connsiteY1009" fmla="*/ 2737062 h 4066467"/>
              <a:gd name="connsiteX1010" fmla="*/ 3613650 w 5164336"/>
              <a:gd name="connsiteY1010" fmla="*/ 2745785 h 4066467"/>
              <a:gd name="connsiteX1011" fmla="*/ 3648402 w 5164336"/>
              <a:gd name="connsiteY1011" fmla="*/ 2746719 h 4066467"/>
              <a:gd name="connsiteX1012" fmla="*/ 3699931 w 5164336"/>
              <a:gd name="connsiteY1012" fmla="*/ 2741210 h 4066467"/>
              <a:gd name="connsiteX1013" fmla="*/ 3734527 w 5164336"/>
              <a:gd name="connsiteY1013" fmla="*/ 2736291 h 4066467"/>
              <a:gd name="connsiteX1014" fmla="*/ 3769228 w 5164336"/>
              <a:gd name="connsiteY1014" fmla="*/ 2750799 h 4066467"/>
              <a:gd name="connsiteX1015" fmla="*/ 3770197 w 5164336"/>
              <a:gd name="connsiteY1015" fmla="*/ 2745812 h 4066467"/>
              <a:gd name="connsiteX1016" fmla="*/ 3752085 w 5164336"/>
              <a:gd name="connsiteY1016" fmla="*/ 2735823 h 4066467"/>
              <a:gd name="connsiteX1017" fmla="*/ 3769365 w 5164336"/>
              <a:gd name="connsiteY1017" fmla="*/ 2730126 h 4066467"/>
              <a:gd name="connsiteX1018" fmla="*/ 3854122 w 5164336"/>
              <a:gd name="connsiteY1018" fmla="*/ 2720079 h 4066467"/>
              <a:gd name="connsiteX1019" fmla="*/ 3871177 w 5164336"/>
              <a:gd name="connsiteY1019" fmla="*/ 2718867 h 4066467"/>
              <a:gd name="connsiteX1020" fmla="*/ 3869999 w 5164336"/>
              <a:gd name="connsiteY1020" fmla="*/ 2708288 h 4066467"/>
              <a:gd name="connsiteX1021" fmla="*/ 3852545 w 5164336"/>
              <a:gd name="connsiteY1021" fmla="*/ 2704895 h 4066467"/>
              <a:gd name="connsiteX1022" fmla="*/ 3869045 w 5164336"/>
              <a:gd name="connsiteY1022" fmla="*/ 2693225 h 4066467"/>
              <a:gd name="connsiteX1023" fmla="*/ 3885599 w 5164336"/>
              <a:gd name="connsiteY1023" fmla="*/ 2691267 h 4066467"/>
              <a:gd name="connsiteX1024" fmla="*/ 3884577 w 5164336"/>
              <a:gd name="connsiteY1024" fmla="*/ 2686541 h 4066467"/>
              <a:gd name="connsiteX1025" fmla="*/ 3885546 w 5164336"/>
              <a:gd name="connsiteY1025" fmla="*/ 2681554 h 4066467"/>
              <a:gd name="connsiteX1026" fmla="*/ 3852059 w 5164336"/>
              <a:gd name="connsiteY1026" fmla="*/ 2684101 h 4066467"/>
              <a:gd name="connsiteX1027" fmla="*/ 3835627 w 5164336"/>
              <a:gd name="connsiteY1027" fmla="*/ 2685435 h 4066467"/>
              <a:gd name="connsiteX1028" fmla="*/ 3802260 w 5164336"/>
              <a:gd name="connsiteY1028" fmla="*/ 2687358 h 4066467"/>
              <a:gd name="connsiteX1029" fmla="*/ 3785603 w 5164336"/>
              <a:gd name="connsiteY1029" fmla="*/ 2693177 h 4066467"/>
              <a:gd name="connsiteX1030" fmla="*/ 3768460 w 5164336"/>
              <a:gd name="connsiteY1030" fmla="*/ 2678201 h 4066467"/>
              <a:gd name="connsiteX1031" fmla="*/ 3785117 w 5164336"/>
              <a:gd name="connsiteY1031" fmla="*/ 2672383 h 4066467"/>
              <a:gd name="connsiteX1032" fmla="*/ 3801428 w 5164336"/>
              <a:gd name="connsiteY1032" fmla="*/ 2671672 h 4066467"/>
              <a:gd name="connsiteX1033" fmla="*/ 3867381 w 5164336"/>
              <a:gd name="connsiteY1033" fmla="*/ 2661852 h 4066467"/>
              <a:gd name="connsiteX1034" fmla="*/ 3900245 w 5164336"/>
              <a:gd name="connsiteY1034" fmla="*/ 2659184 h 4066467"/>
              <a:gd name="connsiteX1035" fmla="*/ 3965834 w 5164336"/>
              <a:gd name="connsiteY1035" fmla="*/ 2651233 h 4066467"/>
              <a:gd name="connsiteX1036" fmla="*/ 3966735 w 5164336"/>
              <a:gd name="connsiteY1036" fmla="*/ 2656583 h 4066467"/>
              <a:gd name="connsiteX1037" fmla="*/ 3967914 w 5164336"/>
              <a:gd name="connsiteY1037" fmla="*/ 2667162 h 4066467"/>
              <a:gd name="connsiteX1038" fmla="*/ 3952261 w 5164336"/>
              <a:gd name="connsiteY1038" fmla="*/ 2674469 h 4066467"/>
              <a:gd name="connsiteX1039" fmla="*/ 3988589 w 5164336"/>
              <a:gd name="connsiteY1039" fmla="*/ 2690587 h 4066467"/>
              <a:gd name="connsiteX1040" fmla="*/ 3971292 w 5164336"/>
              <a:gd name="connsiteY1040" fmla="*/ 2693047 h 4066467"/>
              <a:gd name="connsiteX1041" fmla="*/ 3954739 w 5164336"/>
              <a:gd name="connsiteY1041" fmla="*/ 2695004 h 4066467"/>
              <a:gd name="connsiteX1042" fmla="*/ 3939364 w 5164336"/>
              <a:gd name="connsiteY1042" fmla="*/ 2707540 h 4066467"/>
              <a:gd name="connsiteX1043" fmla="*/ 3974272 w 5164336"/>
              <a:gd name="connsiteY1043" fmla="*/ 2714325 h 4066467"/>
              <a:gd name="connsiteX1044" fmla="*/ 4041472 w 5164336"/>
              <a:gd name="connsiteY1044" fmla="*/ 2704747 h 4066467"/>
              <a:gd name="connsiteX1045" fmla="*/ 4041194 w 5164336"/>
              <a:gd name="connsiteY1045" fmla="*/ 2699519 h 4066467"/>
              <a:gd name="connsiteX1046" fmla="*/ 4057366 w 5164336"/>
              <a:gd name="connsiteY1046" fmla="*/ 2696194 h 4066467"/>
              <a:gd name="connsiteX1047" fmla="*/ 4156615 w 5164336"/>
              <a:gd name="connsiteY1047" fmla="*/ 2671499 h 4066467"/>
              <a:gd name="connsiteX1048" fmla="*/ 4189704 w 5164336"/>
              <a:gd name="connsiteY1048" fmla="*/ 2664347 h 4066467"/>
              <a:gd name="connsiteX1049" fmla="*/ 4273682 w 5164336"/>
              <a:gd name="connsiteY1049" fmla="*/ 2648327 h 4066467"/>
              <a:gd name="connsiteX1050" fmla="*/ 4321401 w 5164336"/>
              <a:gd name="connsiteY1050" fmla="*/ 2629140 h 4066467"/>
              <a:gd name="connsiteX1051" fmla="*/ 4351926 w 5164336"/>
              <a:gd name="connsiteY1051" fmla="*/ 2608553 h 4066467"/>
              <a:gd name="connsiteX1052" fmla="*/ 4350160 w 5164336"/>
              <a:gd name="connsiteY1052" fmla="*/ 2604328 h 4066467"/>
              <a:gd name="connsiteX1053" fmla="*/ 4366072 w 5164336"/>
              <a:gd name="connsiteY1053" fmla="*/ 2599012 h 4066467"/>
              <a:gd name="connsiteX1054" fmla="*/ 4408994 w 5164336"/>
              <a:gd name="connsiteY1054" fmla="*/ 2567896 h 4066467"/>
              <a:gd name="connsiteX1055" fmla="*/ 4424404 w 5164336"/>
              <a:gd name="connsiteY1055" fmla="*/ 2561836 h 4066467"/>
              <a:gd name="connsiteX1056" fmla="*/ 4426673 w 5164336"/>
              <a:gd name="connsiteY1056" fmla="*/ 2566805 h 4066467"/>
              <a:gd name="connsiteX1057" fmla="*/ 4475674 w 5164336"/>
              <a:gd name="connsiteY1057" fmla="*/ 2554336 h 4066467"/>
              <a:gd name="connsiteX1058" fmla="*/ 4487794 w 5164336"/>
              <a:gd name="connsiteY1058" fmla="*/ 2538580 h 4066467"/>
              <a:gd name="connsiteX1059" fmla="*/ 4501056 w 5164336"/>
              <a:gd name="connsiteY1059" fmla="*/ 2526927 h 4066467"/>
              <a:gd name="connsiteX1060" fmla="*/ 4514821 w 5164336"/>
              <a:gd name="connsiteY1060" fmla="*/ 2516018 h 4066467"/>
              <a:gd name="connsiteX1061" fmla="*/ 4576201 w 5164336"/>
              <a:gd name="connsiteY1061" fmla="*/ 2489785 h 4066467"/>
              <a:gd name="connsiteX1062" fmla="*/ 4591231 w 5164336"/>
              <a:gd name="connsiteY1062" fmla="*/ 2482356 h 4066467"/>
              <a:gd name="connsiteX1063" fmla="*/ 4668523 w 5164336"/>
              <a:gd name="connsiteY1063" fmla="*/ 2450806 h 4066467"/>
              <a:gd name="connsiteX1064" fmla="*/ 4696555 w 5164336"/>
              <a:gd name="connsiteY1064" fmla="*/ 2429733 h 4066467"/>
              <a:gd name="connsiteX1065" fmla="*/ 4693541 w 5164336"/>
              <a:gd name="connsiteY1065" fmla="*/ 2425267 h 4066467"/>
              <a:gd name="connsiteX1066" fmla="*/ 4708692 w 5164336"/>
              <a:gd name="connsiteY1066" fmla="*/ 2417215 h 4066467"/>
              <a:gd name="connsiteX1067" fmla="*/ 4705679 w 5164336"/>
              <a:gd name="connsiteY1067" fmla="*/ 2412748 h 4066467"/>
              <a:gd name="connsiteX1068" fmla="*/ 4765033 w 5164336"/>
              <a:gd name="connsiteY1068" fmla="*/ 2380298 h 4066467"/>
              <a:gd name="connsiteX1069" fmla="*/ 4762643 w 5164336"/>
              <a:gd name="connsiteY1069" fmla="*/ 2375953 h 4066467"/>
              <a:gd name="connsiteX1070" fmla="*/ 4805098 w 5164336"/>
              <a:gd name="connsiteY1070" fmla="*/ 2350568 h 4066467"/>
              <a:gd name="connsiteX1071" fmla="*/ 4802708 w 5164336"/>
              <a:gd name="connsiteY1071" fmla="*/ 2346222 h 4066467"/>
              <a:gd name="connsiteX1072" fmla="*/ 4844661 w 5164336"/>
              <a:gd name="connsiteY1072" fmla="*/ 2320093 h 4066467"/>
              <a:gd name="connsiteX1073" fmla="*/ 4913157 w 5164336"/>
              <a:gd name="connsiteY1073" fmla="*/ 2273896 h 4066467"/>
              <a:gd name="connsiteX1074" fmla="*/ 4924289 w 5164336"/>
              <a:gd name="connsiteY1074" fmla="*/ 2259889 h 4066467"/>
              <a:gd name="connsiteX1075" fmla="*/ 4937812 w 5164336"/>
              <a:gd name="connsiteY1075" fmla="*/ 2250227 h 4066467"/>
              <a:gd name="connsiteX1076" fmla="*/ 4977756 w 5164336"/>
              <a:gd name="connsiteY1076" fmla="*/ 2221120 h 4066467"/>
              <a:gd name="connsiteX1077" fmla="*/ 5016574 w 5164336"/>
              <a:gd name="connsiteY1077" fmla="*/ 2191147 h 4066467"/>
              <a:gd name="connsiteX1078" fmla="*/ 5013561 w 5164336"/>
              <a:gd name="connsiteY1078" fmla="*/ 2186680 h 4066467"/>
              <a:gd name="connsiteX1079" fmla="*/ 5026581 w 5164336"/>
              <a:gd name="connsiteY1079" fmla="*/ 2176274 h 4066467"/>
              <a:gd name="connsiteX1080" fmla="*/ 5086055 w 5164336"/>
              <a:gd name="connsiteY1080" fmla="*/ 2119914 h 4066467"/>
              <a:gd name="connsiteX1081" fmla="*/ 5098573 w 5164336"/>
              <a:gd name="connsiteY1081" fmla="*/ 2108763 h 4066467"/>
              <a:gd name="connsiteX1082" fmla="*/ 5094815 w 5164336"/>
              <a:gd name="connsiteY1082" fmla="*/ 2104798 h 4066467"/>
              <a:gd name="connsiteX1083" fmla="*/ 5131625 w 5164336"/>
              <a:gd name="connsiteY1083" fmla="*/ 2071847 h 4066467"/>
              <a:gd name="connsiteX1084" fmla="*/ 5163430 w 5164336"/>
              <a:gd name="connsiteY1084" fmla="*/ 2034690 h 4066467"/>
              <a:gd name="connsiteX1085" fmla="*/ 5164175 w 5164336"/>
              <a:gd name="connsiteY1085" fmla="*/ 2034188 h 4066467"/>
              <a:gd name="connsiteX1086" fmla="*/ 5164336 w 5164336"/>
              <a:gd name="connsiteY1086" fmla="*/ 3028449 h 4066467"/>
              <a:gd name="connsiteX1087" fmla="*/ 5147575 w 5164336"/>
              <a:gd name="connsiteY1087" fmla="*/ 3038128 h 4066467"/>
              <a:gd name="connsiteX1088" fmla="*/ 5145186 w 5164336"/>
              <a:gd name="connsiteY1088" fmla="*/ 3033783 h 4066467"/>
              <a:gd name="connsiteX1089" fmla="*/ 5142173 w 5164336"/>
              <a:gd name="connsiteY1089" fmla="*/ 3029316 h 4066467"/>
              <a:gd name="connsiteX1090" fmla="*/ 5139783 w 5164336"/>
              <a:gd name="connsiteY1090" fmla="*/ 3024970 h 4066467"/>
              <a:gd name="connsiteX1091" fmla="*/ 5001820 w 5164336"/>
              <a:gd name="connsiteY1091" fmla="*/ 3099064 h 4066467"/>
              <a:gd name="connsiteX1092" fmla="*/ 5004089 w 5164336"/>
              <a:gd name="connsiteY1092" fmla="*/ 3104033 h 4066467"/>
              <a:gd name="connsiteX1093" fmla="*/ 5006479 w 5164336"/>
              <a:gd name="connsiteY1093" fmla="*/ 3108378 h 4066467"/>
              <a:gd name="connsiteX1094" fmla="*/ 5013406 w 5164336"/>
              <a:gd name="connsiteY1094" fmla="*/ 3122662 h 4066467"/>
              <a:gd name="connsiteX1095" fmla="*/ 5015796 w 5164336"/>
              <a:gd name="connsiteY1095" fmla="*/ 3127008 h 4066467"/>
              <a:gd name="connsiteX1096" fmla="*/ 5061317 w 5164336"/>
              <a:gd name="connsiteY1096" fmla="*/ 3115804 h 4066467"/>
              <a:gd name="connsiteX1097" fmla="*/ 5093888 w 5164336"/>
              <a:gd name="connsiteY1097" fmla="*/ 3127957 h 4066467"/>
              <a:gd name="connsiteX1098" fmla="*/ 5095533 w 5164336"/>
              <a:gd name="connsiteY1098" fmla="*/ 3132804 h 4066467"/>
              <a:gd name="connsiteX1099" fmla="*/ 5116397 w 5164336"/>
              <a:gd name="connsiteY1099" fmla="*/ 3121982 h 4066467"/>
              <a:gd name="connsiteX1100" fmla="*/ 5128727 w 5164336"/>
              <a:gd name="connsiteY1100" fmla="*/ 3145079 h 4066467"/>
              <a:gd name="connsiteX1101" fmla="*/ 5149089 w 5164336"/>
              <a:gd name="connsiteY1101" fmla="*/ 3133512 h 4066467"/>
              <a:gd name="connsiteX1102" fmla="*/ 5163860 w 5164336"/>
              <a:gd name="connsiteY1102" fmla="*/ 3147379 h 4066467"/>
              <a:gd name="connsiteX1103" fmla="*/ 5163872 w 5164336"/>
              <a:gd name="connsiteY1103" fmla="*/ 3540028 h 4066467"/>
              <a:gd name="connsiteX1104" fmla="*/ 5163249 w 5164336"/>
              <a:gd name="connsiteY1104" fmla="*/ 3539907 h 4066467"/>
              <a:gd name="connsiteX1105" fmla="*/ 5161326 w 5164336"/>
              <a:gd name="connsiteY1105" fmla="*/ 3529830 h 4066467"/>
              <a:gd name="connsiteX1106" fmla="*/ 5045180 w 5164336"/>
              <a:gd name="connsiteY1106" fmla="*/ 3584878 h 4066467"/>
              <a:gd name="connsiteX1107" fmla="*/ 5046825 w 5164336"/>
              <a:gd name="connsiteY1107" fmla="*/ 3589725 h 4066467"/>
              <a:gd name="connsiteX1108" fmla="*/ 4951646 w 5164336"/>
              <a:gd name="connsiteY1108" fmla="*/ 3630089 h 4066467"/>
              <a:gd name="connsiteX1109" fmla="*/ 4903304 w 5164336"/>
              <a:gd name="connsiteY1109" fmla="*/ 3649154 h 4066467"/>
              <a:gd name="connsiteX1110" fmla="*/ 4875028 w 5164336"/>
              <a:gd name="connsiteY1110" fmla="*/ 3648186 h 4066467"/>
              <a:gd name="connsiteX1111" fmla="*/ 4873383 w 5164336"/>
              <a:gd name="connsiteY1111" fmla="*/ 3643338 h 4066467"/>
              <a:gd name="connsiteX1112" fmla="*/ 4798651 w 5164336"/>
              <a:gd name="connsiteY1112" fmla="*/ 3665036 h 4066467"/>
              <a:gd name="connsiteX1113" fmla="*/ 4750049 w 5164336"/>
              <a:gd name="connsiteY1113" fmla="*/ 3682110 h 4066467"/>
              <a:gd name="connsiteX1114" fmla="*/ 4704235 w 5164336"/>
              <a:gd name="connsiteY1114" fmla="*/ 3708136 h 4066467"/>
              <a:gd name="connsiteX1115" fmla="*/ 4687597 w 5164336"/>
              <a:gd name="connsiteY1115" fmla="*/ 3740479 h 4066467"/>
              <a:gd name="connsiteX1116" fmla="*/ 4738850 w 5164336"/>
              <a:gd name="connsiteY1116" fmla="*/ 3729742 h 4066467"/>
              <a:gd name="connsiteX1117" fmla="*/ 4763714 w 5164336"/>
              <a:gd name="connsiteY1117" fmla="*/ 3721638 h 4066467"/>
              <a:gd name="connsiteX1118" fmla="*/ 4862824 w 5164336"/>
              <a:gd name="connsiteY1118" fmla="*/ 3694329 h 4066467"/>
              <a:gd name="connsiteX1119" fmla="*/ 4913314 w 5164336"/>
              <a:gd name="connsiteY1119" fmla="*/ 3680856 h 4066467"/>
              <a:gd name="connsiteX1120" fmla="*/ 4915583 w 5164336"/>
              <a:gd name="connsiteY1120" fmla="*/ 3685825 h 4066467"/>
              <a:gd name="connsiteX1121" fmla="*/ 4963926 w 5164336"/>
              <a:gd name="connsiteY1121" fmla="*/ 3666760 h 4066467"/>
              <a:gd name="connsiteX1122" fmla="*/ 4986261 w 5164336"/>
              <a:gd name="connsiteY1122" fmla="*/ 3651695 h 4066467"/>
              <a:gd name="connsiteX1123" fmla="*/ 5008597 w 5164336"/>
              <a:gd name="connsiteY1123" fmla="*/ 3636631 h 4066467"/>
              <a:gd name="connsiteX1124" fmla="*/ 5052021 w 5164336"/>
              <a:gd name="connsiteY1124" fmla="*/ 3606260 h 4066467"/>
              <a:gd name="connsiteX1125" fmla="*/ 5058324 w 5164336"/>
              <a:gd name="connsiteY1125" fmla="*/ 3620423 h 4066467"/>
              <a:gd name="connsiteX1126" fmla="*/ 5067399 w 5164336"/>
              <a:gd name="connsiteY1126" fmla="*/ 3640299 h 4066467"/>
              <a:gd name="connsiteX1127" fmla="*/ 5022728 w 5164336"/>
              <a:gd name="connsiteY1127" fmla="*/ 3670427 h 4066467"/>
              <a:gd name="connsiteX1128" fmla="*/ 5024997 w 5164336"/>
              <a:gd name="connsiteY1128" fmla="*/ 3675397 h 4066467"/>
              <a:gd name="connsiteX1129" fmla="*/ 5026642 w 5164336"/>
              <a:gd name="connsiteY1129" fmla="*/ 3680244 h 4066467"/>
              <a:gd name="connsiteX1130" fmla="*/ 4987530 w 5164336"/>
              <a:gd name="connsiteY1130" fmla="*/ 3725038 h 4066467"/>
              <a:gd name="connsiteX1131" fmla="*/ 4970755 w 5164336"/>
              <a:gd name="connsiteY1131" fmla="*/ 3754767 h 4066467"/>
              <a:gd name="connsiteX1132" fmla="*/ 4945648 w 5164336"/>
              <a:gd name="connsiteY1132" fmla="*/ 3764118 h 4066467"/>
              <a:gd name="connsiteX1133" fmla="*/ 4949562 w 5164336"/>
              <a:gd name="connsiteY1133" fmla="*/ 3773934 h 4066467"/>
              <a:gd name="connsiteX1134" fmla="*/ 4899228 w 5164336"/>
              <a:gd name="connsiteY1134" fmla="*/ 3793259 h 4066467"/>
              <a:gd name="connsiteX1135" fmla="*/ 4900873 w 5164336"/>
              <a:gd name="connsiteY1135" fmla="*/ 3798107 h 4066467"/>
              <a:gd name="connsiteX1136" fmla="*/ 4779672 w 5164336"/>
              <a:gd name="connsiteY1136" fmla="*/ 3862522 h 4066467"/>
              <a:gd name="connsiteX1137" fmla="*/ 4754184 w 5164336"/>
              <a:gd name="connsiteY1137" fmla="*/ 3870505 h 4066467"/>
              <a:gd name="connsiteX1138" fmla="*/ 4729597 w 5164336"/>
              <a:gd name="connsiteY1138" fmla="*/ 3883838 h 4066467"/>
              <a:gd name="connsiteX1139" fmla="*/ 4625276 w 5164336"/>
              <a:gd name="connsiteY1139" fmla="*/ 3914662 h 4066467"/>
              <a:gd name="connsiteX1140" fmla="*/ 4598784 w 5164336"/>
              <a:gd name="connsiteY1140" fmla="*/ 3921156 h 4066467"/>
              <a:gd name="connsiteX1141" fmla="*/ 4572794 w 5164336"/>
              <a:gd name="connsiteY1141" fmla="*/ 3928394 h 4066467"/>
              <a:gd name="connsiteX1142" fmla="*/ 4467849 w 5164336"/>
              <a:gd name="connsiteY1142" fmla="*/ 3959097 h 4066467"/>
              <a:gd name="connsiteX1143" fmla="*/ 4465926 w 5164336"/>
              <a:gd name="connsiteY1143" fmla="*/ 3949021 h 4066467"/>
              <a:gd name="connsiteX1144" fmla="*/ 4543756 w 5164336"/>
              <a:gd name="connsiteY1144" fmla="*/ 3924691 h 4066467"/>
              <a:gd name="connsiteX1145" fmla="*/ 4568603 w 5164336"/>
              <a:gd name="connsiteY1145" fmla="*/ 3913349 h 4066467"/>
              <a:gd name="connsiteX1146" fmla="*/ 4489872 w 5164336"/>
              <a:gd name="connsiteY1146" fmla="*/ 3932329 h 4066467"/>
              <a:gd name="connsiteX1147" fmla="*/ 4437009 w 5164336"/>
              <a:gd name="connsiteY1147" fmla="*/ 3944693 h 4066467"/>
              <a:gd name="connsiteX1148" fmla="*/ 4409513 w 5164336"/>
              <a:gd name="connsiteY1148" fmla="*/ 3949699 h 4066467"/>
              <a:gd name="connsiteX1149" fmla="*/ 4410414 w 5164336"/>
              <a:gd name="connsiteY1149" fmla="*/ 3955049 h 4066467"/>
              <a:gd name="connsiteX1150" fmla="*/ 4383542 w 5164336"/>
              <a:gd name="connsiteY1150" fmla="*/ 3960175 h 4066467"/>
              <a:gd name="connsiteX1151" fmla="*/ 4302923 w 5164336"/>
              <a:gd name="connsiteY1151" fmla="*/ 3975554 h 4066467"/>
              <a:gd name="connsiteX1152" fmla="*/ 4304447 w 5164336"/>
              <a:gd name="connsiteY1152" fmla="*/ 3981025 h 4066467"/>
              <a:gd name="connsiteX1153" fmla="*/ 4196938 w 5164336"/>
              <a:gd name="connsiteY1153" fmla="*/ 3998292 h 4066467"/>
              <a:gd name="connsiteX1154" fmla="*/ 4034644 w 5164336"/>
              <a:gd name="connsiteY1154" fmla="*/ 4017848 h 4066467"/>
              <a:gd name="connsiteX1155" fmla="*/ 4007632 w 5164336"/>
              <a:gd name="connsiteY1155" fmla="*/ 4020360 h 4066467"/>
              <a:gd name="connsiteX1156" fmla="*/ 3927342 w 5164336"/>
              <a:gd name="connsiteY1156" fmla="*/ 4027393 h 4066467"/>
              <a:gd name="connsiteX1157" fmla="*/ 3927741 w 5164336"/>
              <a:gd name="connsiteY1157" fmla="*/ 4031998 h 4066467"/>
              <a:gd name="connsiteX1158" fmla="*/ 3900850 w 5164336"/>
              <a:gd name="connsiteY1158" fmla="*/ 4033887 h 4066467"/>
              <a:gd name="connsiteX1159" fmla="*/ 3901007 w 5164336"/>
              <a:gd name="connsiteY1159" fmla="*/ 4039739 h 4066467"/>
              <a:gd name="connsiteX1160" fmla="*/ 3848092 w 5164336"/>
              <a:gd name="connsiteY1160" fmla="*/ 4042391 h 4066467"/>
              <a:gd name="connsiteX1161" fmla="*/ 3820144 w 5164336"/>
              <a:gd name="connsiteY1161" fmla="*/ 4033077 h 4066467"/>
              <a:gd name="connsiteX1162" fmla="*/ 3766313 w 5164336"/>
              <a:gd name="connsiteY1162" fmla="*/ 4050429 h 4066467"/>
              <a:gd name="connsiteX1163" fmla="*/ 3738695 w 5164336"/>
              <a:gd name="connsiteY1163" fmla="*/ 4056057 h 4066467"/>
              <a:gd name="connsiteX1164" fmla="*/ 3737726 w 5164336"/>
              <a:gd name="connsiteY1164" fmla="*/ 4061044 h 4066467"/>
              <a:gd name="connsiteX1165" fmla="*/ 3655808 w 5164336"/>
              <a:gd name="connsiteY1165" fmla="*/ 4066467 h 4066467"/>
              <a:gd name="connsiteX1166" fmla="*/ 3629402 w 5164336"/>
              <a:gd name="connsiteY1166" fmla="*/ 4065862 h 4066467"/>
              <a:gd name="connsiteX1167" fmla="*/ 3602875 w 5164336"/>
              <a:gd name="connsiteY1167" fmla="*/ 4065881 h 4066467"/>
              <a:gd name="connsiteX1168" fmla="*/ 3575914 w 5164336"/>
              <a:gd name="connsiteY1168" fmla="*/ 4054818 h 4066467"/>
              <a:gd name="connsiteX1169" fmla="*/ 3522255 w 5164336"/>
              <a:gd name="connsiteY1169" fmla="*/ 4057972 h 4066467"/>
              <a:gd name="connsiteX1170" fmla="*/ 3467937 w 5164336"/>
              <a:gd name="connsiteY1170" fmla="*/ 4054529 h 4066467"/>
              <a:gd name="connsiteX1171" fmla="*/ 3277641 w 5164336"/>
              <a:gd name="connsiteY1171" fmla="*/ 4031770 h 4066467"/>
              <a:gd name="connsiteX1172" fmla="*/ 3252343 w 5164336"/>
              <a:gd name="connsiteY1172" fmla="*/ 4028794 h 4066467"/>
              <a:gd name="connsiteX1173" fmla="*/ 3156105 w 5164336"/>
              <a:gd name="connsiteY1173" fmla="*/ 4034668 h 4066467"/>
              <a:gd name="connsiteX1174" fmla="*/ 2979350 w 5164336"/>
              <a:gd name="connsiteY1174" fmla="*/ 4005485 h 4066467"/>
              <a:gd name="connsiteX1175" fmla="*/ 2925014 w 5164336"/>
              <a:gd name="connsiteY1175" fmla="*/ 3998804 h 4066467"/>
              <a:gd name="connsiteX1176" fmla="*/ 2871024 w 5164336"/>
              <a:gd name="connsiteY1176" fmla="*/ 3987016 h 4066467"/>
              <a:gd name="connsiteX1177" fmla="*/ 2765018 w 5164336"/>
              <a:gd name="connsiteY1177" fmla="*/ 3959942 h 4066467"/>
              <a:gd name="connsiteX1178" fmla="*/ 2681039 w 5164336"/>
              <a:gd name="connsiteY1178" fmla="*/ 3952674 h 4066467"/>
              <a:gd name="connsiteX1179" fmla="*/ 2577093 w 5164336"/>
              <a:gd name="connsiteY1179" fmla="*/ 3915004 h 4066467"/>
              <a:gd name="connsiteX1180" fmla="*/ 2524938 w 5164336"/>
              <a:gd name="connsiteY1180" fmla="*/ 3897103 h 4066467"/>
              <a:gd name="connsiteX1181" fmla="*/ 2472783 w 5164336"/>
              <a:gd name="connsiteY1181" fmla="*/ 3879203 h 4066467"/>
              <a:gd name="connsiteX1182" fmla="*/ 2468975 w 5164336"/>
              <a:gd name="connsiteY1182" fmla="*/ 3888813 h 4066467"/>
              <a:gd name="connsiteX1183" fmla="*/ 2441547 w 5164336"/>
              <a:gd name="connsiteY1183" fmla="*/ 3883481 h 4066467"/>
              <a:gd name="connsiteX1184" fmla="*/ 2389755 w 5164336"/>
              <a:gd name="connsiteY1184" fmla="*/ 3863711 h 4066467"/>
              <a:gd name="connsiteX1185" fmla="*/ 2259351 w 5164336"/>
              <a:gd name="connsiteY1185" fmla="*/ 3815723 h 4066467"/>
              <a:gd name="connsiteX1186" fmla="*/ 2130539 w 5164336"/>
              <a:gd name="connsiteY1186" fmla="*/ 3762869 h 4066467"/>
              <a:gd name="connsiteX1187" fmla="*/ 2080340 w 5164336"/>
              <a:gd name="connsiteY1187" fmla="*/ 3738234 h 4066467"/>
              <a:gd name="connsiteX1188" fmla="*/ 2016428 w 5164336"/>
              <a:gd name="connsiteY1188" fmla="*/ 3710932 h 4066467"/>
              <a:gd name="connsiteX1189" fmla="*/ 1952134 w 5164336"/>
              <a:gd name="connsiteY1189" fmla="*/ 3682263 h 4066467"/>
              <a:gd name="connsiteX1190" fmla="*/ 1928775 w 5164336"/>
              <a:gd name="connsiteY1190" fmla="*/ 3669314 h 4066467"/>
              <a:gd name="connsiteX1191" fmla="*/ 1856065 w 5164336"/>
              <a:gd name="connsiteY1191" fmla="*/ 3627365 h 4066467"/>
              <a:gd name="connsiteX1192" fmla="*/ 1853226 w 5164336"/>
              <a:gd name="connsiteY1192" fmla="*/ 3631988 h 4066467"/>
              <a:gd name="connsiteX1193" fmla="*/ 1805745 w 5164336"/>
              <a:gd name="connsiteY1193" fmla="*/ 3603353 h 4066467"/>
              <a:gd name="connsiteX1194" fmla="*/ 1803651 w 5164336"/>
              <a:gd name="connsiteY1194" fmla="*/ 3607474 h 4066467"/>
              <a:gd name="connsiteX1195" fmla="*/ 1686300 w 5164336"/>
              <a:gd name="connsiteY1195" fmla="*/ 3532267 h 4066467"/>
              <a:gd name="connsiteX1196" fmla="*/ 1548532 w 5164336"/>
              <a:gd name="connsiteY1196" fmla="*/ 3435627 h 4066467"/>
              <a:gd name="connsiteX1197" fmla="*/ 1481380 w 5164336"/>
              <a:gd name="connsiteY1197" fmla="*/ 3385055 h 4066467"/>
              <a:gd name="connsiteX1198" fmla="*/ 1392340 w 5164336"/>
              <a:gd name="connsiteY1198" fmla="*/ 3317292 h 4066467"/>
              <a:gd name="connsiteX1199" fmla="*/ 1304911 w 5164336"/>
              <a:gd name="connsiteY1199" fmla="*/ 3247902 h 4066467"/>
              <a:gd name="connsiteX1200" fmla="*/ 1301569 w 5164336"/>
              <a:gd name="connsiteY1200" fmla="*/ 3251780 h 4066467"/>
              <a:gd name="connsiteX1201" fmla="*/ 1137219 w 5164336"/>
              <a:gd name="connsiteY1201" fmla="*/ 3098870 h 4066467"/>
              <a:gd name="connsiteX1202" fmla="*/ 1121651 w 5164336"/>
              <a:gd name="connsiteY1202" fmla="*/ 3075791 h 4066467"/>
              <a:gd name="connsiteX1203" fmla="*/ 1165426 w 5164336"/>
              <a:gd name="connsiteY1203" fmla="*/ 3110175 h 4066467"/>
              <a:gd name="connsiteX1204" fmla="*/ 1184959 w 5164336"/>
              <a:gd name="connsiteY1204" fmla="*/ 3129497 h 4066467"/>
              <a:gd name="connsiteX1205" fmla="*/ 1249514 w 5164336"/>
              <a:gd name="connsiteY1205" fmla="*/ 3183444 h 4066467"/>
              <a:gd name="connsiteX1206" fmla="*/ 1256821 w 5164336"/>
              <a:gd name="connsiteY1206" fmla="*/ 3175808 h 4066467"/>
              <a:gd name="connsiteX1207" fmla="*/ 1239885 w 5164336"/>
              <a:gd name="connsiteY1207" fmla="*/ 3153110 h 4066467"/>
              <a:gd name="connsiteX1208" fmla="*/ 1203416 w 5164336"/>
              <a:gd name="connsiteY1208" fmla="*/ 3111091 h 4066467"/>
              <a:gd name="connsiteX1209" fmla="*/ 1157874 w 5164336"/>
              <a:gd name="connsiteY1209" fmla="*/ 3072483 h 4066467"/>
              <a:gd name="connsiteX1210" fmla="*/ 1099638 w 5164336"/>
              <a:gd name="connsiteY1210" fmla="*/ 3012648 h 4066467"/>
              <a:gd name="connsiteX1211" fmla="*/ 1148989 w 5164336"/>
              <a:gd name="connsiteY1211" fmla="*/ 3041647 h 4066467"/>
              <a:gd name="connsiteX1212" fmla="*/ 1192020 w 5164336"/>
              <a:gd name="connsiteY1212" fmla="*/ 3076532 h 4066467"/>
              <a:gd name="connsiteX1213" fmla="*/ 1231830 w 5164336"/>
              <a:gd name="connsiteY1213" fmla="*/ 3114673 h 4066467"/>
              <a:gd name="connsiteX1214" fmla="*/ 1252108 w 5164336"/>
              <a:gd name="connsiteY1214" fmla="*/ 3133493 h 4066467"/>
              <a:gd name="connsiteX1215" fmla="*/ 1272385 w 5164336"/>
              <a:gd name="connsiteY1215" fmla="*/ 3152312 h 4066467"/>
              <a:gd name="connsiteX1216" fmla="*/ 1275727 w 5164336"/>
              <a:gd name="connsiteY1216" fmla="*/ 3148434 h 4066467"/>
              <a:gd name="connsiteX1217" fmla="*/ 1357945 w 5164336"/>
              <a:gd name="connsiteY1217" fmla="*/ 3221339 h 4066467"/>
              <a:gd name="connsiteX1218" fmla="*/ 1424716 w 5164336"/>
              <a:gd name="connsiteY1218" fmla="*/ 3270543 h 4066467"/>
              <a:gd name="connsiteX1219" fmla="*/ 1518327 w 5164336"/>
              <a:gd name="connsiteY1219" fmla="*/ 3331432 h 4066467"/>
              <a:gd name="connsiteX1220" fmla="*/ 1679799 w 5164336"/>
              <a:gd name="connsiteY1220" fmla="*/ 3435915 h 4066467"/>
              <a:gd name="connsiteX1221" fmla="*/ 1651367 w 5164336"/>
              <a:gd name="connsiteY1221" fmla="*/ 3429094 h 4066467"/>
              <a:gd name="connsiteX1222" fmla="*/ 1780042 w 5164336"/>
              <a:gd name="connsiteY1222" fmla="*/ 3502621 h 4066467"/>
              <a:gd name="connsiteX1223" fmla="*/ 1911367 w 5164336"/>
              <a:gd name="connsiteY1223" fmla="*/ 3582484 h 4066467"/>
              <a:gd name="connsiteX1224" fmla="*/ 1889721 w 5164336"/>
              <a:gd name="connsiteY1224" fmla="*/ 3564046 h 4066467"/>
              <a:gd name="connsiteX1225" fmla="*/ 1872162 w 5164336"/>
              <a:gd name="connsiteY1225" fmla="*/ 3541227 h 4066467"/>
              <a:gd name="connsiteX1226" fmla="*/ 1851261 w 5164336"/>
              <a:gd name="connsiteY1226" fmla="*/ 3522286 h 4066467"/>
              <a:gd name="connsiteX1227" fmla="*/ 1756317 w 5164336"/>
              <a:gd name="connsiteY1227" fmla="*/ 3468254 h 4066467"/>
              <a:gd name="connsiteX1228" fmla="*/ 1688075 w 5164336"/>
              <a:gd name="connsiteY1228" fmla="*/ 3423292 h 4066467"/>
              <a:gd name="connsiteX1229" fmla="*/ 1466774 w 5164336"/>
              <a:gd name="connsiteY1229" fmla="*/ 3263840 h 4066467"/>
              <a:gd name="connsiteX1230" fmla="*/ 1463935 w 5164336"/>
              <a:gd name="connsiteY1230" fmla="*/ 3268463 h 4066467"/>
              <a:gd name="connsiteX1231" fmla="*/ 1460594 w 5164336"/>
              <a:gd name="connsiteY1231" fmla="*/ 3272342 h 4066467"/>
              <a:gd name="connsiteX1232" fmla="*/ 1379986 w 5164336"/>
              <a:gd name="connsiteY1232" fmla="*/ 3197808 h 4066467"/>
              <a:gd name="connsiteX1233" fmla="*/ 1383327 w 5164336"/>
              <a:gd name="connsiteY1233" fmla="*/ 3193930 h 4066467"/>
              <a:gd name="connsiteX1234" fmla="*/ 1362807 w 5164336"/>
              <a:gd name="connsiteY1234" fmla="*/ 3176357 h 4066467"/>
              <a:gd name="connsiteX1235" fmla="*/ 1294305 w 5164336"/>
              <a:gd name="connsiteY1235" fmla="*/ 3129405 h 4066467"/>
              <a:gd name="connsiteX1236" fmla="*/ 1254373 w 5164336"/>
              <a:gd name="connsiteY1236" fmla="*/ 3091887 h 4066467"/>
              <a:gd name="connsiteX1237" fmla="*/ 1225713 w 5164336"/>
              <a:gd name="connsiteY1237" fmla="*/ 3042976 h 4066467"/>
              <a:gd name="connsiteX1238" fmla="*/ 1206803 w 5164336"/>
              <a:gd name="connsiteY1238" fmla="*/ 3023776 h 4066467"/>
              <a:gd name="connsiteX1239" fmla="*/ 1202838 w 5164336"/>
              <a:gd name="connsiteY1239" fmla="*/ 3027533 h 4066467"/>
              <a:gd name="connsiteX1240" fmla="*/ 1111703 w 5164336"/>
              <a:gd name="connsiteY1240" fmla="*/ 2963891 h 4066467"/>
              <a:gd name="connsiteX1241" fmla="*/ 1074247 w 5164336"/>
              <a:gd name="connsiteY1241" fmla="*/ 2923620 h 4066467"/>
              <a:gd name="connsiteX1242" fmla="*/ 979560 w 5164336"/>
              <a:gd name="connsiteY1242" fmla="*/ 2825004 h 4066467"/>
              <a:gd name="connsiteX1243" fmla="*/ 999143 w 5164336"/>
              <a:gd name="connsiteY1243" fmla="*/ 2807464 h 4066467"/>
              <a:gd name="connsiteX1244" fmla="*/ 959955 w 5164336"/>
              <a:gd name="connsiteY1244" fmla="*/ 2769444 h 4066467"/>
              <a:gd name="connsiteX1245" fmla="*/ 942777 w 5164336"/>
              <a:gd name="connsiteY1245" fmla="*/ 2747992 h 4066467"/>
              <a:gd name="connsiteX1246" fmla="*/ 875310 w 5164336"/>
              <a:gd name="connsiteY1246" fmla="*/ 2662429 h 4066467"/>
              <a:gd name="connsiteX1247" fmla="*/ 842322 w 5164336"/>
              <a:gd name="connsiteY1247" fmla="*/ 2619146 h 4066467"/>
              <a:gd name="connsiteX1248" fmla="*/ 822165 w 5164336"/>
              <a:gd name="connsiteY1248" fmla="*/ 2599703 h 4066467"/>
              <a:gd name="connsiteX1249" fmla="*/ 790666 w 5164336"/>
              <a:gd name="connsiteY1249" fmla="*/ 2555415 h 4066467"/>
              <a:gd name="connsiteX1250" fmla="*/ 759287 w 5164336"/>
              <a:gd name="connsiteY1250" fmla="*/ 2510504 h 4066467"/>
              <a:gd name="connsiteX1251" fmla="*/ 714211 w 5164336"/>
              <a:gd name="connsiteY1251" fmla="*/ 2442877 h 4066467"/>
              <a:gd name="connsiteX1252" fmla="*/ 682451 w 5164336"/>
              <a:gd name="connsiteY1252" fmla="*/ 2396599 h 4066467"/>
              <a:gd name="connsiteX1253" fmla="*/ 649583 w 5164336"/>
              <a:gd name="connsiteY1253" fmla="*/ 2352691 h 4066467"/>
              <a:gd name="connsiteX1254" fmla="*/ 644614 w 5164336"/>
              <a:gd name="connsiteY1254" fmla="*/ 2354960 h 4066467"/>
              <a:gd name="connsiteX1255" fmla="*/ 616837 w 5164336"/>
              <a:gd name="connsiteY1255" fmla="*/ 2308161 h 4066467"/>
              <a:gd name="connsiteX1256" fmla="*/ 602758 w 5164336"/>
              <a:gd name="connsiteY1256" fmla="*/ 2284078 h 4066467"/>
              <a:gd name="connsiteX1257" fmla="*/ 584508 w 5164336"/>
              <a:gd name="connsiteY1257" fmla="*/ 2294762 h 4066467"/>
              <a:gd name="connsiteX1258" fmla="*/ 553251 w 5164336"/>
              <a:gd name="connsiteY1258" fmla="*/ 2249227 h 4066467"/>
              <a:gd name="connsiteX1259" fmla="*/ 539795 w 5164336"/>
              <a:gd name="connsiteY1259" fmla="*/ 2225265 h 4066467"/>
              <a:gd name="connsiteX1260" fmla="*/ 523688 w 5164336"/>
              <a:gd name="connsiteY1260" fmla="*/ 2171679 h 4066467"/>
              <a:gd name="connsiteX1261" fmla="*/ 549734 w 5164336"/>
              <a:gd name="connsiteY1261" fmla="*/ 2220728 h 4066467"/>
              <a:gd name="connsiteX1262" fmla="*/ 572626 w 5164336"/>
              <a:gd name="connsiteY1262" fmla="*/ 2239409 h 4066467"/>
              <a:gd name="connsiteX1263" fmla="*/ 545836 w 5164336"/>
              <a:gd name="connsiteY1263" fmla="*/ 2190862 h 4066467"/>
              <a:gd name="connsiteX1264" fmla="*/ 495493 w 5164336"/>
              <a:gd name="connsiteY1264" fmla="*/ 2093750 h 4066467"/>
              <a:gd name="connsiteX1265" fmla="*/ 479180 w 5164336"/>
              <a:gd name="connsiteY1265" fmla="*/ 2071173 h 4066467"/>
              <a:gd name="connsiteX1266" fmla="*/ 474211 w 5164336"/>
              <a:gd name="connsiteY1266" fmla="*/ 2073441 h 4066467"/>
              <a:gd name="connsiteX1267" fmla="*/ 469865 w 5164336"/>
              <a:gd name="connsiteY1267" fmla="*/ 2075831 h 4066467"/>
              <a:gd name="connsiteX1268" fmla="*/ 457275 w 5164336"/>
              <a:gd name="connsiteY1268" fmla="*/ 2050743 h 4066467"/>
              <a:gd name="connsiteX1269" fmla="*/ 413428 w 5164336"/>
              <a:gd name="connsiteY1269" fmla="*/ 1980121 h 4066467"/>
              <a:gd name="connsiteX1270" fmla="*/ 411400 w 5164336"/>
              <a:gd name="connsiteY1270" fmla="*/ 1950618 h 4066467"/>
              <a:gd name="connsiteX1271" fmla="*/ 407054 w 5164336"/>
              <a:gd name="connsiteY1271" fmla="*/ 1953008 h 4066467"/>
              <a:gd name="connsiteX1272" fmla="*/ 343703 w 5164336"/>
              <a:gd name="connsiteY1272" fmla="*/ 1799677 h 4066467"/>
              <a:gd name="connsiteX1273" fmla="*/ 333849 w 5164336"/>
              <a:gd name="connsiteY1273" fmla="*/ 1773828 h 4066467"/>
              <a:gd name="connsiteX1274" fmla="*/ 323994 w 5164336"/>
              <a:gd name="connsiteY1274" fmla="*/ 1747978 h 4066467"/>
              <a:gd name="connsiteX1275" fmla="*/ 274100 w 5164336"/>
              <a:gd name="connsiteY1275" fmla="*/ 1618610 h 4066467"/>
              <a:gd name="connsiteX1276" fmla="*/ 269130 w 5164336"/>
              <a:gd name="connsiteY1276" fmla="*/ 1620878 h 4066467"/>
              <a:gd name="connsiteX1277" fmla="*/ 276407 w 5164336"/>
              <a:gd name="connsiteY1277" fmla="*/ 1676629 h 4066467"/>
              <a:gd name="connsiteX1278" fmla="*/ 319183 w 5164336"/>
              <a:gd name="connsiteY1278" fmla="*/ 1779386 h 4066467"/>
              <a:gd name="connsiteX1279" fmla="*/ 314372 w 5164336"/>
              <a:gd name="connsiteY1279" fmla="*/ 1810794 h 4066467"/>
              <a:gd name="connsiteX1280" fmla="*/ 334704 w 5164336"/>
              <a:gd name="connsiteY1280" fmla="*/ 1862614 h 4066467"/>
              <a:gd name="connsiteX1281" fmla="*/ 339673 w 5164336"/>
              <a:gd name="connsiteY1281" fmla="*/ 1860346 h 4066467"/>
              <a:gd name="connsiteX1282" fmla="*/ 361252 w 5164336"/>
              <a:gd name="connsiteY1282" fmla="*/ 1912408 h 4066467"/>
              <a:gd name="connsiteX1283" fmla="*/ 445642 w 5164336"/>
              <a:gd name="connsiteY1283" fmla="*/ 2087294 h 4066467"/>
              <a:gd name="connsiteX1284" fmla="*/ 458232 w 5164336"/>
              <a:gd name="connsiteY1284" fmla="*/ 2112381 h 4066467"/>
              <a:gd name="connsiteX1285" fmla="*/ 487879 w 5164336"/>
              <a:gd name="connsiteY1285" fmla="*/ 2159543 h 4066467"/>
              <a:gd name="connsiteX1286" fmla="*/ 513925 w 5164336"/>
              <a:gd name="connsiteY1286" fmla="*/ 2208593 h 4066467"/>
              <a:gd name="connsiteX1287" fmla="*/ 571973 w 5164336"/>
              <a:gd name="connsiteY1287" fmla="*/ 2302675 h 4066467"/>
              <a:gd name="connsiteX1288" fmla="*/ 600549 w 5164336"/>
              <a:gd name="connsiteY1288" fmla="*/ 2381972 h 4066467"/>
              <a:gd name="connsiteX1289" fmla="*/ 651359 w 5164336"/>
              <a:gd name="connsiteY1289" fmla="*/ 2473353 h 4066467"/>
              <a:gd name="connsiteX1290" fmla="*/ 582802 w 5164336"/>
              <a:gd name="connsiteY1290" fmla="*/ 2393400 h 4066467"/>
              <a:gd name="connsiteX1291" fmla="*/ 568723 w 5164336"/>
              <a:gd name="connsiteY1291" fmla="*/ 2369317 h 4066467"/>
              <a:gd name="connsiteX1292" fmla="*/ 573068 w 5164336"/>
              <a:gd name="connsiteY1292" fmla="*/ 2366928 h 4066467"/>
              <a:gd name="connsiteX1293" fmla="*/ 534675 w 5164336"/>
              <a:gd name="connsiteY1293" fmla="*/ 2291544 h 4066467"/>
              <a:gd name="connsiteX1294" fmla="*/ 489581 w 5164336"/>
              <a:gd name="connsiteY1294" fmla="*/ 2220679 h 4066467"/>
              <a:gd name="connsiteX1295" fmla="*/ 485235 w 5164336"/>
              <a:gd name="connsiteY1295" fmla="*/ 2223069 h 4066467"/>
              <a:gd name="connsiteX1296" fmla="*/ 429161 w 5164336"/>
              <a:gd name="connsiteY1296" fmla="*/ 2125490 h 4066467"/>
              <a:gd name="connsiteX1297" fmla="*/ 404604 w 5164336"/>
              <a:gd name="connsiteY1297" fmla="*/ 2075436 h 4066467"/>
              <a:gd name="connsiteX1298" fmla="*/ 400258 w 5164336"/>
              <a:gd name="connsiteY1298" fmla="*/ 2077825 h 4066467"/>
              <a:gd name="connsiteX1299" fmla="*/ 320699 w 5164336"/>
              <a:gd name="connsiteY1299" fmla="*/ 1898057 h 4066467"/>
              <a:gd name="connsiteX1300" fmla="*/ 289265 w 5164336"/>
              <a:gd name="connsiteY1300" fmla="*/ 1820145 h 4066467"/>
              <a:gd name="connsiteX1301" fmla="*/ 274563 w 5164336"/>
              <a:gd name="connsiteY1301" fmla="*/ 1795941 h 4066467"/>
              <a:gd name="connsiteX1302" fmla="*/ 269715 w 5164336"/>
              <a:gd name="connsiteY1302" fmla="*/ 1797586 h 4066467"/>
              <a:gd name="connsiteX1303" fmla="*/ 250249 w 5164336"/>
              <a:gd name="connsiteY1303" fmla="*/ 1744640 h 4066467"/>
              <a:gd name="connsiteX1304" fmla="*/ 213931 w 5164336"/>
              <a:gd name="connsiteY1304" fmla="*/ 1638611 h 4066467"/>
              <a:gd name="connsiteX1305" fmla="*/ 205184 w 5164336"/>
              <a:gd name="connsiteY1305" fmla="*/ 1610389 h 4066467"/>
              <a:gd name="connsiteX1306" fmla="*/ 197061 w 5164336"/>
              <a:gd name="connsiteY1306" fmla="*/ 1582289 h 4066467"/>
              <a:gd name="connsiteX1307" fmla="*/ 176227 w 5164336"/>
              <a:gd name="connsiteY1307" fmla="*/ 1529724 h 4066467"/>
              <a:gd name="connsiteX1308" fmla="*/ 160241 w 5164336"/>
              <a:gd name="connsiteY1308" fmla="*/ 1475514 h 4066467"/>
              <a:gd name="connsiteX1309" fmla="*/ 145865 w 5164336"/>
              <a:gd name="connsiteY1309" fmla="*/ 1419677 h 4066467"/>
              <a:gd name="connsiteX1310" fmla="*/ 140394 w 5164336"/>
              <a:gd name="connsiteY1310" fmla="*/ 1421201 h 4066467"/>
              <a:gd name="connsiteX1311" fmla="*/ 120267 w 5164336"/>
              <a:gd name="connsiteY1311" fmla="*/ 1338372 h 4066467"/>
              <a:gd name="connsiteX1312" fmla="*/ 103937 w 5164336"/>
              <a:gd name="connsiteY1312" fmla="*/ 1312557 h 4066467"/>
              <a:gd name="connsiteX1313" fmla="*/ 98186 w 5164336"/>
              <a:gd name="connsiteY1313" fmla="*/ 1285565 h 4066467"/>
              <a:gd name="connsiteX1314" fmla="*/ 91934 w 5164336"/>
              <a:gd name="connsiteY1314" fmla="*/ 1257828 h 4066467"/>
              <a:gd name="connsiteX1315" fmla="*/ 80982 w 5164336"/>
              <a:gd name="connsiteY1315" fmla="*/ 1144438 h 4066467"/>
              <a:gd name="connsiteX1316" fmla="*/ 71593 w 5164336"/>
              <a:gd name="connsiteY1316" fmla="*/ 1089571 h 4066467"/>
              <a:gd name="connsiteX1317" fmla="*/ 68299 w 5164336"/>
              <a:gd name="connsiteY1317" fmla="*/ 1033300 h 4066467"/>
              <a:gd name="connsiteX1318" fmla="*/ 58929 w 5164336"/>
              <a:gd name="connsiteY1318" fmla="*/ 1004957 h 4066467"/>
              <a:gd name="connsiteX1319" fmla="*/ 52025 w 5164336"/>
              <a:gd name="connsiteY1319" fmla="*/ 1063774 h 4066467"/>
              <a:gd name="connsiteX1320" fmla="*/ 43623 w 5164336"/>
              <a:gd name="connsiteY1320" fmla="*/ 1007157 h 4066467"/>
              <a:gd name="connsiteX1321" fmla="*/ 38272 w 5164336"/>
              <a:gd name="connsiteY1321" fmla="*/ 1008057 h 4066467"/>
              <a:gd name="connsiteX1322" fmla="*/ 21691 w 5164336"/>
              <a:gd name="connsiteY1322" fmla="*/ 867052 h 4066467"/>
              <a:gd name="connsiteX1323" fmla="*/ 12731 w 5164336"/>
              <a:gd name="connsiteY1323" fmla="*/ 753403 h 4066467"/>
              <a:gd name="connsiteX1324" fmla="*/ 11205 w 5164336"/>
              <a:gd name="connsiteY1324" fmla="*/ 724645 h 4066467"/>
              <a:gd name="connsiteX1325" fmla="*/ 23068 w 5164336"/>
              <a:gd name="connsiteY1325" fmla="*/ 753472 h 4066467"/>
              <a:gd name="connsiteX1326" fmla="*/ 50852 w 5164336"/>
              <a:gd name="connsiteY1326" fmla="*/ 893420 h 4066467"/>
              <a:gd name="connsiteX1327" fmla="*/ 47716 w 5164336"/>
              <a:gd name="connsiteY1327" fmla="*/ 866289 h 4066467"/>
              <a:gd name="connsiteX1328" fmla="*/ 60566 w 5164336"/>
              <a:gd name="connsiteY1328" fmla="*/ 893368 h 4066467"/>
              <a:gd name="connsiteX1329" fmla="*/ 63702 w 5164336"/>
              <a:gd name="connsiteY1329" fmla="*/ 920499 h 4066467"/>
              <a:gd name="connsiteX1330" fmla="*/ 67582 w 5164336"/>
              <a:gd name="connsiteY1330" fmla="*/ 947128 h 4066467"/>
              <a:gd name="connsiteX1331" fmla="*/ 76329 w 5164336"/>
              <a:gd name="connsiteY1331" fmla="*/ 975349 h 4066467"/>
              <a:gd name="connsiteX1332" fmla="*/ 79465 w 5164336"/>
              <a:gd name="connsiteY1332" fmla="*/ 1002480 h 4066467"/>
              <a:gd name="connsiteX1333" fmla="*/ 87988 w 5164336"/>
              <a:gd name="connsiteY1333" fmla="*/ 1058474 h 4066467"/>
              <a:gd name="connsiteX1334" fmla="*/ 92492 w 5164336"/>
              <a:gd name="connsiteY1334" fmla="*/ 1085224 h 4066467"/>
              <a:gd name="connsiteX1335" fmla="*/ 106645 w 5164336"/>
              <a:gd name="connsiteY1335" fmla="*/ 1168833 h 4066467"/>
              <a:gd name="connsiteX1336" fmla="*/ 112339 w 5164336"/>
              <a:gd name="connsiteY1336" fmla="*/ 1139537 h 4066467"/>
              <a:gd name="connsiteX1337" fmla="*/ 122417 w 5164336"/>
              <a:gd name="connsiteY1337" fmla="*/ 1137615 h 4066467"/>
              <a:gd name="connsiteX1338" fmla="*/ 127423 w 5164336"/>
              <a:gd name="connsiteY1338" fmla="*/ 1165109 h 4066467"/>
              <a:gd name="connsiteX1339" fmla="*/ 132550 w 5164336"/>
              <a:gd name="connsiteY1339" fmla="*/ 1191980 h 4066467"/>
              <a:gd name="connsiteX1340" fmla="*/ 149439 w 5164336"/>
              <a:gd name="connsiteY1340" fmla="*/ 1274827 h 4066467"/>
              <a:gd name="connsiteX1341" fmla="*/ 155133 w 5164336"/>
              <a:gd name="connsiteY1341" fmla="*/ 1245532 h 4066467"/>
              <a:gd name="connsiteX1342" fmla="*/ 143874 w 5164336"/>
              <a:gd name="connsiteY1342" fmla="*/ 1190300 h 4066467"/>
              <a:gd name="connsiteX1343" fmla="*/ 133741 w 5164336"/>
              <a:gd name="connsiteY1343" fmla="*/ 1135935 h 4066467"/>
              <a:gd name="connsiteX1344" fmla="*/ 124352 w 5164336"/>
              <a:gd name="connsiteY1344" fmla="*/ 1081067 h 4066467"/>
              <a:gd name="connsiteX1345" fmla="*/ 115242 w 5164336"/>
              <a:gd name="connsiteY1345" fmla="*/ 1054715 h 4066467"/>
              <a:gd name="connsiteX1346" fmla="*/ 103583 w 5164336"/>
              <a:gd name="connsiteY1346" fmla="*/ 971591 h 4066467"/>
              <a:gd name="connsiteX1347" fmla="*/ 96687 w 5164336"/>
              <a:gd name="connsiteY1347" fmla="*/ 917208 h 4066467"/>
              <a:gd name="connsiteX1348" fmla="*/ 80645 w 5164336"/>
              <a:gd name="connsiteY1348" fmla="*/ 806710 h 4066467"/>
              <a:gd name="connsiteX1349" fmla="*/ 67962 w 5164336"/>
              <a:gd name="connsiteY1349" fmla="*/ 695572 h 4066467"/>
              <a:gd name="connsiteX1350" fmla="*/ 53129 w 5164336"/>
              <a:gd name="connsiteY1350" fmla="*/ 555554 h 4066467"/>
              <a:gd name="connsiteX1351" fmla="*/ 53073 w 5164336"/>
              <a:gd name="connsiteY1351" fmla="*/ 499265 h 4066467"/>
              <a:gd name="connsiteX1352" fmla="*/ 48086 w 5164336"/>
              <a:gd name="connsiteY1352" fmla="*/ 498296 h 4066467"/>
              <a:gd name="connsiteX1353" fmla="*/ 48532 w 5164336"/>
              <a:gd name="connsiteY1353" fmla="*/ 442752 h 4066467"/>
              <a:gd name="connsiteX1354" fmla="*/ 50978 w 5164336"/>
              <a:gd name="connsiteY1354" fmla="*/ 273749 h 4066467"/>
              <a:gd name="connsiteX1355" fmla="*/ 56998 w 5164336"/>
              <a:gd name="connsiteY1355" fmla="*/ 189533 h 4066467"/>
              <a:gd name="connsiteX1356" fmla="*/ 65511 w 5164336"/>
              <a:gd name="connsiteY1356" fmla="*/ 105802 h 4066467"/>
              <a:gd name="connsiteX1357" fmla="*/ 86445 w 5164336"/>
              <a:gd name="connsiteY1357" fmla="*/ 107931 h 4066467"/>
              <a:gd name="connsiteX1358" fmla="*/ 88594 w 5164336"/>
              <a:gd name="connsiteY1358" fmla="*/ 136811 h 4066467"/>
              <a:gd name="connsiteX1359" fmla="*/ 85878 w 5164336"/>
              <a:gd name="connsiteY1359" fmla="*/ 164098 h 4066467"/>
              <a:gd name="connsiteX1360" fmla="*/ 63121 w 5164336"/>
              <a:gd name="connsiteY1360" fmla="*/ 331093 h 4066467"/>
              <a:gd name="connsiteX1361" fmla="*/ 59837 w 5164336"/>
              <a:gd name="connsiteY1361" fmla="*/ 414547 h 4066467"/>
              <a:gd name="connsiteX1362" fmla="*/ 64824 w 5164336"/>
              <a:gd name="connsiteY1362" fmla="*/ 415517 h 4066467"/>
              <a:gd name="connsiteX1363" fmla="*/ 63410 w 5164336"/>
              <a:gd name="connsiteY1363" fmla="*/ 499334 h 4066467"/>
              <a:gd name="connsiteX1364" fmla="*/ 63187 w 5164336"/>
              <a:gd name="connsiteY1364" fmla="*/ 527106 h 4066467"/>
              <a:gd name="connsiteX1365" fmla="*/ 63466 w 5164336"/>
              <a:gd name="connsiteY1365" fmla="*/ 555622 h 4066467"/>
              <a:gd name="connsiteX1366" fmla="*/ 70120 w 5164336"/>
              <a:gd name="connsiteY1366" fmla="*/ 611252 h 4066467"/>
              <a:gd name="connsiteX1367" fmla="*/ 73191 w 5164336"/>
              <a:gd name="connsiteY1367" fmla="*/ 695294 h 4066467"/>
              <a:gd name="connsiteX1368" fmla="*/ 82078 w 5164336"/>
              <a:gd name="connsiteY1368" fmla="*/ 749418 h 4066467"/>
              <a:gd name="connsiteX1369" fmla="*/ 88954 w 5164336"/>
              <a:gd name="connsiteY1369" fmla="*/ 777276 h 4066467"/>
              <a:gd name="connsiteX1370" fmla="*/ 96129 w 5164336"/>
              <a:gd name="connsiteY1370" fmla="*/ 860175 h 4066467"/>
              <a:gd name="connsiteX1371" fmla="*/ 99265 w 5164336"/>
              <a:gd name="connsiteY1371" fmla="*/ 887306 h 4066467"/>
              <a:gd name="connsiteX1372" fmla="*/ 122815 w 5164336"/>
              <a:gd name="connsiteY1372" fmla="*/ 912584 h 4066467"/>
              <a:gd name="connsiteX1373" fmla="*/ 128044 w 5164336"/>
              <a:gd name="connsiteY1373" fmla="*/ 912306 h 4066467"/>
              <a:gd name="connsiteX1374" fmla="*/ 133395 w 5164336"/>
              <a:gd name="connsiteY1374" fmla="*/ 911406 h 4066467"/>
              <a:gd name="connsiteX1375" fmla="*/ 138578 w 5164336"/>
              <a:gd name="connsiteY1375" fmla="*/ 994565 h 4066467"/>
              <a:gd name="connsiteX1376" fmla="*/ 159367 w 5164336"/>
              <a:gd name="connsiteY1376" fmla="*/ 1130566 h 4066467"/>
              <a:gd name="connsiteX1377" fmla="*/ 180322 w 5164336"/>
              <a:gd name="connsiteY1377" fmla="*/ 1182507 h 4066467"/>
              <a:gd name="connsiteX1378" fmla="*/ 196587 w 5164336"/>
              <a:gd name="connsiteY1378" fmla="*/ 1265233 h 4066467"/>
              <a:gd name="connsiteX1379" fmla="*/ 212937 w 5164336"/>
              <a:gd name="connsiteY1379" fmla="*/ 1317573 h 4066467"/>
              <a:gd name="connsiteX1380" fmla="*/ 222726 w 5164336"/>
              <a:gd name="connsiteY1380" fmla="*/ 1400334 h 4066467"/>
              <a:gd name="connsiteX1381" fmla="*/ 203362 w 5164336"/>
              <a:gd name="connsiteY1381" fmla="*/ 1320240 h 4066467"/>
              <a:gd name="connsiteX1382" fmla="*/ 186910 w 5164336"/>
              <a:gd name="connsiteY1382" fmla="*/ 1295049 h 4066467"/>
              <a:gd name="connsiteX1383" fmla="*/ 232115 w 5164336"/>
              <a:gd name="connsiteY1383" fmla="*/ 1455202 h 4066467"/>
              <a:gd name="connsiteX1384" fmla="*/ 275357 w 5164336"/>
              <a:gd name="connsiteY1384" fmla="*/ 1528940 h 4066467"/>
              <a:gd name="connsiteX1385" fmla="*/ 298360 w 5164336"/>
              <a:gd name="connsiteY1385" fmla="*/ 1636910 h 4066467"/>
              <a:gd name="connsiteX1386" fmla="*/ 306846 w 5164336"/>
              <a:gd name="connsiteY1386" fmla="*/ 1663140 h 4066467"/>
              <a:gd name="connsiteX1387" fmla="*/ 320925 w 5164336"/>
              <a:gd name="connsiteY1387" fmla="*/ 1687223 h 4066467"/>
              <a:gd name="connsiteX1388" fmla="*/ 326396 w 5164336"/>
              <a:gd name="connsiteY1388" fmla="*/ 1685699 h 4066467"/>
              <a:gd name="connsiteX1389" fmla="*/ 373919 w 5164336"/>
              <a:gd name="connsiteY1389" fmla="*/ 1813960 h 4066467"/>
              <a:gd name="connsiteX1390" fmla="*/ 415570 w 5164336"/>
              <a:gd name="connsiteY1390" fmla="*/ 1915851 h 4066467"/>
              <a:gd name="connsiteX1391" fmla="*/ 431761 w 5164336"/>
              <a:gd name="connsiteY1391" fmla="*/ 1939051 h 4066467"/>
              <a:gd name="connsiteX1392" fmla="*/ 436107 w 5164336"/>
              <a:gd name="connsiteY1392" fmla="*/ 1936662 h 4066467"/>
              <a:gd name="connsiteX1393" fmla="*/ 463642 w 5164336"/>
              <a:gd name="connsiteY1393" fmla="*/ 1984707 h 4066467"/>
              <a:gd name="connsiteX1394" fmla="*/ 477927 w 5164336"/>
              <a:gd name="connsiteY1394" fmla="*/ 1977781 h 4066467"/>
              <a:gd name="connsiteX1395" fmla="*/ 466462 w 5164336"/>
              <a:gd name="connsiteY1395" fmla="*/ 1953559 h 4066467"/>
              <a:gd name="connsiteX1396" fmla="*/ 461614 w 5164336"/>
              <a:gd name="connsiteY1396" fmla="*/ 1955204 h 4066467"/>
              <a:gd name="connsiteX1397" fmla="*/ 450894 w 5164336"/>
              <a:gd name="connsiteY1397" fmla="*/ 1930480 h 4066467"/>
              <a:gd name="connsiteX1398" fmla="*/ 419758 w 5164336"/>
              <a:gd name="connsiteY1398" fmla="*/ 1884322 h 4066467"/>
              <a:gd name="connsiteX1399" fmla="*/ 423201 w 5164336"/>
              <a:gd name="connsiteY1399" fmla="*/ 1853295 h 4066467"/>
              <a:gd name="connsiteX1400" fmla="*/ 413226 w 5164336"/>
              <a:gd name="connsiteY1400" fmla="*/ 1828069 h 4066467"/>
              <a:gd name="connsiteX1401" fmla="*/ 403250 w 5164336"/>
              <a:gd name="connsiteY1401" fmla="*/ 1802843 h 4066467"/>
              <a:gd name="connsiteX1402" fmla="*/ 393275 w 5164336"/>
              <a:gd name="connsiteY1402" fmla="*/ 1777617 h 4066467"/>
              <a:gd name="connsiteX1403" fmla="*/ 341528 w 5164336"/>
              <a:gd name="connsiteY1403" fmla="*/ 1651122 h 4066467"/>
              <a:gd name="connsiteX1404" fmla="*/ 341062 w 5164336"/>
              <a:gd name="connsiteY1404" fmla="*/ 1680141 h 4066467"/>
              <a:gd name="connsiteX1405" fmla="*/ 314737 w 5164336"/>
              <a:gd name="connsiteY1405" fmla="*/ 1602575 h 4066467"/>
              <a:gd name="connsiteX1406" fmla="*/ 283220 w 5164336"/>
              <a:gd name="connsiteY1406" fmla="*/ 1555049 h 4066467"/>
              <a:gd name="connsiteX1407" fmla="*/ 282661 w 5164336"/>
              <a:gd name="connsiteY1407" fmla="*/ 1498017 h 4066467"/>
              <a:gd name="connsiteX1408" fmla="*/ 274798 w 5164336"/>
              <a:gd name="connsiteY1408" fmla="*/ 1471908 h 4066467"/>
              <a:gd name="connsiteX1409" fmla="*/ 234981 w 5164336"/>
              <a:gd name="connsiteY1409" fmla="*/ 1340617 h 4066467"/>
              <a:gd name="connsiteX1410" fmla="*/ 229351 w 5164336"/>
              <a:gd name="connsiteY1410" fmla="*/ 1313001 h 4066467"/>
              <a:gd name="connsiteX1411" fmla="*/ 206907 w 5164336"/>
              <a:gd name="connsiteY1411" fmla="*/ 1262064 h 4066467"/>
              <a:gd name="connsiteX1412" fmla="*/ 201278 w 5164336"/>
              <a:gd name="connsiteY1412" fmla="*/ 1234449 h 4066467"/>
              <a:gd name="connsiteX1413" fmla="*/ 200598 w 5164336"/>
              <a:gd name="connsiteY1413" fmla="*/ 1178039 h 4066467"/>
              <a:gd name="connsiteX1414" fmla="*/ 184370 w 5164336"/>
              <a:gd name="connsiteY1414" fmla="*/ 1125076 h 4066467"/>
              <a:gd name="connsiteX1415" fmla="*/ 164782 w 5164336"/>
              <a:gd name="connsiteY1415" fmla="*/ 1072754 h 4066467"/>
              <a:gd name="connsiteX1416" fmla="*/ 165750 w 5164336"/>
              <a:gd name="connsiteY1416" fmla="*/ 1044480 h 4066467"/>
              <a:gd name="connsiteX1417" fmla="*/ 161990 w 5164336"/>
              <a:gd name="connsiteY1417" fmla="*/ 1017228 h 4066467"/>
              <a:gd name="connsiteX1418" fmla="*/ 172570 w 5164336"/>
              <a:gd name="connsiteY1418" fmla="*/ 1016050 h 4066467"/>
              <a:gd name="connsiteX1419" fmla="*/ 159701 w 5164336"/>
              <a:gd name="connsiteY1419" fmla="*/ 962446 h 4066467"/>
              <a:gd name="connsiteX1420" fmla="*/ 156564 w 5164336"/>
              <a:gd name="connsiteY1420" fmla="*/ 935315 h 4066467"/>
              <a:gd name="connsiteX1421" fmla="*/ 134306 w 5164336"/>
              <a:gd name="connsiteY1421" fmla="*/ 826844 h 4066467"/>
              <a:gd name="connsiteX1422" fmla="*/ 129077 w 5164336"/>
              <a:gd name="connsiteY1422" fmla="*/ 827121 h 4066467"/>
              <a:gd name="connsiteX1423" fmla="*/ 121634 w 5164336"/>
              <a:gd name="connsiteY1423" fmla="*/ 855430 h 4066467"/>
              <a:gd name="connsiteX1424" fmla="*/ 105648 w 5164336"/>
              <a:gd name="connsiteY1424" fmla="*/ 801220 h 4066467"/>
              <a:gd name="connsiteX1425" fmla="*/ 105070 w 5164336"/>
              <a:gd name="connsiteY1425" fmla="*/ 717662 h 4066467"/>
              <a:gd name="connsiteX1426" fmla="*/ 110057 w 5164336"/>
              <a:gd name="connsiteY1426" fmla="*/ 718632 h 4066467"/>
              <a:gd name="connsiteX1427" fmla="*/ 111228 w 5164336"/>
              <a:gd name="connsiteY1427" fmla="*/ 636061 h 4066467"/>
              <a:gd name="connsiteX1428" fmla="*/ 116457 w 5164336"/>
              <a:gd name="connsiteY1428" fmla="*/ 635784 h 4066467"/>
              <a:gd name="connsiteX1429" fmla="*/ 121539 w 5164336"/>
              <a:gd name="connsiteY1429" fmla="*/ 746091 h 4066467"/>
              <a:gd name="connsiteX1430" fmla="*/ 126062 w 5164336"/>
              <a:gd name="connsiteY1430" fmla="*/ 799367 h 4066467"/>
              <a:gd name="connsiteX1431" fmla="*/ 152952 w 5164336"/>
              <a:gd name="connsiteY1431" fmla="*/ 797478 h 4066467"/>
              <a:gd name="connsiteX1432" fmla="*/ 170828 w 5164336"/>
              <a:gd name="connsiteY1432" fmla="*/ 878576 h 4066467"/>
              <a:gd name="connsiteX1433" fmla="*/ 197107 w 5164336"/>
              <a:gd name="connsiteY1433" fmla="*/ 1039579 h 4066467"/>
              <a:gd name="connsiteX1434" fmla="*/ 200867 w 5164336"/>
              <a:gd name="connsiteY1434" fmla="*/ 1066831 h 4066467"/>
              <a:gd name="connsiteX1435" fmla="*/ 211446 w 5164336"/>
              <a:gd name="connsiteY1435" fmla="*/ 1065653 h 4066467"/>
              <a:gd name="connsiteX1436" fmla="*/ 194073 w 5164336"/>
              <a:gd name="connsiteY1436" fmla="*/ 985299 h 4066467"/>
              <a:gd name="connsiteX1437" fmla="*/ 187056 w 5164336"/>
              <a:gd name="connsiteY1437" fmla="*/ 931540 h 4066467"/>
              <a:gd name="connsiteX1438" fmla="*/ 186758 w 5164336"/>
              <a:gd name="connsiteY1438" fmla="*/ 876498 h 4066467"/>
              <a:gd name="connsiteX1439" fmla="*/ 183622 w 5164336"/>
              <a:gd name="connsiteY1439" fmla="*/ 849367 h 4066467"/>
              <a:gd name="connsiteX1440" fmla="*/ 178475 w 5164336"/>
              <a:gd name="connsiteY1440" fmla="*/ 795971 h 4066467"/>
              <a:gd name="connsiteX1441" fmla="*/ 172928 w 5164336"/>
              <a:gd name="connsiteY1441" fmla="*/ 714681 h 4066467"/>
              <a:gd name="connsiteX1442" fmla="*/ 177915 w 5164336"/>
              <a:gd name="connsiteY1442" fmla="*/ 715651 h 4066467"/>
              <a:gd name="connsiteX1443" fmla="*/ 187229 w 5164336"/>
              <a:gd name="connsiteY1443" fmla="*/ 687705 h 4066467"/>
              <a:gd name="connsiteX1444" fmla="*/ 193724 w 5164336"/>
              <a:gd name="connsiteY1444" fmla="*/ 714195 h 4066467"/>
              <a:gd name="connsiteX1445" fmla="*/ 195613 w 5164336"/>
              <a:gd name="connsiteY1445" fmla="*/ 741084 h 4066467"/>
              <a:gd name="connsiteX1446" fmla="*/ 213311 w 5164336"/>
              <a:gd name="connsiteY1446" fmla="*/ 766518 h 4066467"/>
              <a:gd name="connsiteX1447" fmla="*/ 209411 w 5164336"/>
              <a:gd name="connsiteY1447" fmla="*/ 713364 h 4066467"/>
              <a:gd name="connsiteX1448" fmla="*/ 202916 w 5164336"/>
              <a:gd name="connsiteY1448" fmla="*/ 686874 h 4066467"/>
              <a:gd name="connsiteX1449" fmla="*/ 200263 w 5164336"/>
              <a:gd name="connsiteY1449" fmla="*/ 633962 h 4066467"/>
              <a:gd name="connsiteX1450" fmla="*/ 193348 w 5164336"/>
              <a:gd name="connsiteY1450" fmla="*/ 553053 h 4066467"/>
              <a:gd name="connsiteX1451" fmla="*/ 188182 w 5164336"/>
              <a:gd name="connsiteY1451" fmla="*/ 473132 h 4066467"/>
              <a:gd name="connsiteX1452" fmla="*/ 177660 w 5164336"/>
              <a:gd name="connsiteY1452" fmla="*/ 553885 h 4066467"/>
              <a:gd name="connsiteX1453" fmla="*/ 172673 w 5164336"/>
              <a:gd name="connsiteY1453" fmla="*/ 552916 h 4066467"/>
              <a:gd name="connsiteX1454" fmla="*/ 172858 w 5164336"/>
              <a:gd name="connsiteY1454" fmla="*/ 472094 h 4066467"/>
              <a:gd name="connsiteX1455" fmla="*/ 184663 w 5164336"/>
              <a:gd name="connsiteY1455" fmla="*/ 421345 h 4066467"/>
              <a:gd name="connsiteX1456" fmla="*/ 169545 w 5164336"/>
              <a:gd name="connsiteY1456" fmla="*/ 389298 h 4066467"/>
              <a:gd name="connsiteX1457" fmla="*/ 162038 w 5164336"/>
              <a:gd name="connsiteY1457" fmla="*/ 497806 h 4066467"/>
              <a:gd name="connsiteX1458" fmla="*/ 152528 w 5164336"/>
              <a:gd name="connsiteY1458" fmla="*/ 443561 h 4066467"/>
              <a:gd name="connsiteX1459" fmla="*/ 157859 w 5164336"/>
              <a:gd name="connsiteY1459" fmla="*/ 416135 h 4066467"/>
              <a:gd name="connsiteX1460" fmla="*/ 158579 w 5164336"/>
              <a:gd name="connsiteY1460" fmla="*/ 319246 h 4066467"/>
              <a:gd name="connsiteX1461" fmla="*/ 165271 w 5164336"/>
              <a:gd name="connsiteY1461" fmla="*/ 198289 h 4066467"/>
              <a:gd name="connsiteX1462" fmla="*/ 167745 w 5164336"/>
              <a:gd name="connsiteY1462" fmla="*/ 172249 h 4066467"/>
              <a:gd name="connsiteX1463" fmla="*/ 179736 w 5164336"/>
              <a:gd name="connsiteY1463" fmla="*/ 63966 h 4066467"/>
              <a:gd name="connsiteX1464" fmla="*/ 174749 w 5164336"/>
              <a:gd name="connsiteY1464" fmla="*/ 62996 h 4066467"/>
              <a:gd name="connsiteX1465" fmla="*/ 181931 w 5164336"/>
              <a:gd name="connsiteY1465" fmla="*/ 9409 h 4066467"/>
              <a:gd name="connsiteX1466" fmla="*/ 183004 w 5164336"/>
              <a:gd name="connsiteY1466" fmla="*/ 561 h 4066467"/>
              <a:gd name="connsiteX1467" fmla="*/ 226344 w 5164336"/>
              <a:gd name="connsiteY1467" fmla="*/ 577 h 4066467"/>
              <a:gd name="connsiteX1468" fmla="*/ 239280 w 5164336"/>
              <a:gd name="connsiteY1468" fmla="*/ 20556 h 4066467"/>
              <a:gd name="connsiteX1469" fmla="*/ 241789 w 5164336"/>
              <a:gd name="connsiteY1469" fmla="*/ 992 h 4066467"/>
              <a:gd name="connsiteX1470" fmla="*/ 241910 w 5164336"/>
              <a:gd name="connsiteY1470" fmla="*/ 368 h 4066467"/>
              <a:gd name="connsiteX1471" fmla="*/ 289112 w 5164336"/>
              <a:gd name="connsiteY1471" fmla="*/ 487 h 4066467"/>
              <a:gd name="connsiteX1472" fmla="*/ 288645 w 5164336"/>
              <a:gd name="connsiteY1472" fmla="*/ 6218 h 4066467"/>
              <a:gd name="connsiteX1473" fmla="*/ 285408 w 5164336"/>
              <a:gd name="connsiteY1473" fmla="*/ 29523 h 4066467"/>
              <a:gd name="connsiteX1474" fmla="*/ 277707 w 5164336"/>
              <a:gd name="connsiteY1474" fmla="*/ 79128 h 4066467"/>
              <a:gd name="connsiteX1475" fmla="*/ 273942 w 5164336"/>
              <a:gd name="connsiteY1475" fmla="*/ 211650 h 4066467"/>
              <a:gd name="connsiteX1476" fmla="*/ 277078 w 5164336"/>
              <a:gd name="connsiteY1476" fmla="*/ 238782 h 4066467"/>
              <a:gd name="connsiteX1477" fmla="*/ 292827 w 5164336"/>
              <a:gd name="connsiteY1477" fmla="*/ 134463 h 4066467"/>
              <a:gd name="connsiteX1478" fmla="*/ 295301 w 5164336"/>
              <a:gd name="connsiteY1478" fmla="*/ 108423 h 4066467"/>
              <a:gd name="connsiteX1479" fmla="*/ 293412 w 5164336"/>
              <a:gd name="connsiteY1479" fmla="*/ 81534 h 4066467"/>
              <a:gd name="connsiteX1480" fmla="*/ 298480 w 5164336"/>
              <a:gd name="connsiteY1480" fmla="*/ 5542 h 4066467"/>
              <a:gd name="connsiteX1481" fmla="*/ 299449 w 5164336"/>
              <a:gd name="connsiteY1481" fmla="*/ 556 h 40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</a:cxnLst>
            <a:rect l="l" t="t" r="r" b="b"/>
            <a:pathLst>
              <a:path w="5164336" h="4066467">
                <a:moveTo>
                  <a:pt x="3795751" y="4004644"/>
                </a:moveTo>
                <a:cubicBezTo>
                  <a:pt x="3784663" y="4006774"/>
                  <a:pt x="3773945" y="4011160"/>
                  <a:pt x="3764267" y="4017688"/>
                </a:cubicBezTo>
                <a:cubicBezTo>
                  <a:pt x="3802378" y="4017980"/>
                  <a:pt x="3840852" y="4016403"/>
                  <a:pt x="3845301" y="4010152"/>
                </a:cubicBezTo>
                <a:cubicBezTo>
                  <a:pt x="3839933" y="4007815"/>
                  <a:pt x="3835068" y="4006222"/>
                  <a:pt x="3829458" y="4005132"/>
                </a:cubicBezTo>
                <a:cubicBezTo>
                  <a:pt x="3818298" y="4002639"/>
                  <a:pt x="3806839" y="4002514"/>
                  <a:pt x="3795751" y="4004644"/>
                </a:cubicBezTo>
                <a:close/>
                <a:moveTo>
                  <a:pt x="3602974" y="3965323"/>
                </a:moveTo>
                <a:cubicBezTo>
                  <a:pt x="3582190" y="3966164"/>
                  <a:pt x="3578570" y="3970433"/>
                  <a:pt x="3575233" y="3975122"/>
                </a:cubicBezTo>
                <a:cubicBezTo>
                  <a:pt x="3571528" y="3980870"/>
                  <a:pt x="3586714" y="3979294"/>
                  <a:pt x="3602540" y="3981076"/>
                </a:cubicBezTo>
                <a:cubicBezTo>
                  <a:pt x="3616842" y="3977388"/>
                  <a:pt x="3630642" y="3972955"/>
                  <a:pt x="3630104" y="3965735"/>
                </a:cubicBezTo>
                <a:cubicBezTo>
                  <a:pt x="3618737" y="3965142"/>
                  <a:pt x="3609902" y="3965042"/>
                  <a:pt x="3602974" y="3965323"/>
                </a:cubicBezTo>
                <a:close/>
                <a:moveTo>
                  <a:pt x="3975213" y="3944197"/>
                </a:moveTo>
                <a:cubicBezTo>
                  <a:pt x="3937240" y="3946519"/>
                  <a:pt x="3900013" y="3948338"/>
                  <a:pt x="3896066" y="3955333"/>
                </a:cubicBezTo>
                <a:cubicBezTo>
                  <a:pt x="3851928" y="3946107"/>
                  <a:pt x="3806961" y="3944482"/>
                  <a:pt x="3762530" y="3950076"/>
                </a:cubicBezTo>
                <a:cubicBezTo>
                  <a:pt x="3768902" y="3953902"/>
                  <a:pt x="3763829" y="3960032"/>
                  <a:pt x="3789110" y="3959771"/>
                </a:cubicBezTo>
                <a:cubicBezTo>
                  <a:pt x="3830458" y="3960046"/>
                  <a:pt x="3808348" y="3970626"/>
                  <a:pt x="3789942" y="3975457"/>
                </a:cubicBezTo>
                <a:cubicBezTo>
                  <a:pt x="3747001" y="3980048"/>
                  <a:pt x="3774774" y="3980271"/>
                  <a:pt x="3809266" y="3979214"/>
                </a:cubicBezTo>
                <a:cubicBezTo>
                  <a:pt x="3844381" y="3978277"/>
                  <a:pt x="3885488" y="3979799"/>
                  <a:pt x="3871203" y="3986725"/>
                </a:cubicBezTo>
                <a:cubicBezTo>
                  <a:pt x="3871239" y="3993200"/>
                  <a:pt x="3892657" y="3992836"/>
                  <a:pt x="3898285" y="3997164"/>
                </a:cubicBezTo>
                <a:lnTo>
                  <a:pt x="3898406" y="3996541"/>
                </a:lnTo>
                <a:cubicBezTo>
                  <a:pt x="3928447" y="3978446"/>
                  <a:pt x="3965641" y="3993438"/>
                  <a:pt x="4004789" y="3978408"/>
                </a:cubicBezTo>
                <a:lnTo>
                  <a:pt x="4004512" y="3973179"/>
                </a:lnTo>
                <a:cubicBezTo>
                  <a:pt x="3973137" y="3974843"/>
                  <a:pt x="3980807" y="3965337"/>
                  <a:pt x="3976668" y="3960004"/>
                </a:cubicBezTo>
                <a:lnTo>
                  <a:pt x="3975490" y="3949425"/>
                </a:lnTo>
                <a:close/>
                <a:moveTo>
                  <a:pt x="3152099" y="3938800"/>
                </a:moveTo>
                <a:cubicBezTo>
                  <a:pt x="3127719" y="3944411"/>
                  <a:pt x="3065800" y="3940137"/>
                  <a:pt x="3121573" y="3959388"/>
                </a:cubicBezTo>
                <a:lnTo>
                  <a:pt x="3147131" y="3964356"/>
                </a:lnTo>
                <a:cubicBezTo>
                  <a:pt x="3147580" y="3955387"/>
                  <a:pt x="3169121" y="3954399"/>
                  <a:pt x="3202885" y="3957081"/>
                </a:cubicBezTo>
                <a:cubicBezTo>
                  <a:pt x="3227699" y="3962551"/>
                  <a:pt x="3254988" y="3965268"/>
                  <a:pt x="3281532" y="3968487"/>
                </a:cubicBezTo>
                <a:cubicBezTo>
                  <a:pt x="3284614" y="3962618"/>
                  <a:pt x="3279609" y="3958411"/>
                  <a:pt x="3266882" y="3953996"/>
                </a:cubicBezTo>
                <a:cubicBezTo>
                  <a:pt x="3262017" y="3952403"/>
                  <a:pt x="3255904" y="3950568"/>
                  <a:pt x="3249047" y="3949236"/>
                </a:cubicBezTo>
                <a:cubicBezTo>
                  <a:pt x="3237203" y="3946933"/>
                  <a:pt x="3222122" y="3944649"/>
                  <a:pt x="3204425" y="3942503"/>
                </a:cubicBezTo>
                <a:cubicBezTo>
                  <a:pt x="3201949" y="3945255"/>
                  <a:pt x="3199474" y="3948009"/>
                  <a:pt x="3177656" y="3943768"/>
                </a:cubicBezTo>
                <a:close/>
                <a:moveTo>
                  <a:pt x="4240394" y="3927822"/>
                </a:moveTo>
                <a:cubicBezTo>
                  <a:pt x="4186249" y="3933469"/>
                  <a:pt x="4180346" y="3947199"/>
                  <a:pt x="4216310" y="3941899"/>
                </a:cubicBezTo>
                <a:lnTo>
                  <a:pt x="4215565" y="3942402"/>
                </a:lnTo>
                <a:cubicBezTo>
                  <a:pt x="4238092" y="3939665"/>
                  <a:pt x="4239944" y="3936790"/>
                  <a:pt x="4241295" y="3933172"/>
                </a:cubicBezTo>
                <a:close/>
                <a:moveTo>
                  <a:pt x="3406551" y="3781264"/>
                </a:moveTo>
                <a:cubicBezTo>
                  <a:pt x="3487934" y="3791908"/>
                  <a:pt x="3485061" y="3813343"/>
                  <a:pt x="3581853" y="3817927"/>
                </a:cubicBezTo>
                <a:cubicBezTo>
                  <a:pt x="3599307" y="3821319"/>
                  <a:pt x="3616986" y="3820228"/>
                  <a:pt x="3633019" y="3814288"/>
                </a:cubicBezTo>
                <a:cubicBezTo>
                  <a:pt x="3683234" y="3818874"/>
                  <a:pt x="3708116" y="3814008"/>
                  <a:pt x="3707717" y="3809402"/>
                </a:cubicBezTo>
                <a:cubicBezTo>
                  <a:pt x="3707336" y="3808034"/>
                  <a:pt x="3703838" y="3806061"/>
                  <a:pt x="3696860" y="3805351"/>
                </a:cubicBezTo>
                <a:cubicBezTo>
                  <a:pt x="3694367" y="3804867"/>
                  <a:pt x="3691250" y="3804261"/>
                  <a:pt x="3688012" y="3804278"/>
                </a:cubicBezTo>
                <a:cubicBezTo>
                  <a:pt x="3675423" y="3802478"/>
                  <a:pt x="3656740" y="3802081"/>
                  <a:pt x="3632465" y="3803831"/>
                </a:cubicBezTo>
                <a:cubicBezTo>
                  <a:pt x="3612292" y="3804438"/>
                  <a:pt x="3606960" y="3808576"/>
                  <a:pt x="3581922" y="3807590"/>
                </a:cubicBezTo>
                <a:cubicBezTo>
                  <a:pt x="3576917" y="3803383"/>
                  <a:pt x="3556364" y="3802622"/>
                  <a:pt x="3557576" y="3796389"/>
                </a:cubicBezTo>
                <a:cubicBezTo>
                  <a:pt x="3527551" y="3794434"/>
                  <a:pt x="3485700" y="3793415"/>
                  <a:pt x="3481682" y="3787459"/>
                </a:cubicBezTo>
                <a:close/>
                <a:moveTo>
                  <a:pt x="4646194" y="3707203"/>
                </a:moveTo>
                <a:cubicBezTo>
                  <a:pt x="4609262" y="3717490"/>
                  <a:pt x="4555430" y="3734841"/>
                  <a:pt x="4546062" y="3729786"/>
                </a:cubicBezTo>
                <a:cubicBezTo>
                  <a:pt x="4525024" y="3731518"/>
                  <a:pt x="4477148" y="3744852"/>
                  <a:pt x="4469270" y="3738793"/>
                </a:cubicBezTo>
                <a:lnTo>
                  <a:pt x="4467625" y="3733945"/>
                </a:lnTo>
                <a:lnTo>
                  <a:pt x="4393118" y="3751159"/>
                </a:lnTo>
                <a:lnTo>
                  <a:pt x="4368115" y="3756649"/>
                </a:lnTo>
                <a:cubicBezTo>
                  <a:pt x="4342351" y="3759403"/>
                  <a:pt x="4317366" y="3768130"/>
                  <a:pt x="4294770" y="3781204"/>
                </a:cubicBezTo>
                <a:lnTo>
                  <a:pt x="4295671" y="3786554"/>
                </a:lnTo>
                <a:cubicBezTo>
                  <a:pt x="4345798" y="3774951"/>
                  <a:pt x="4396686" y="3766083"/>
                  <a:pt x="4447592" y="3760454"/>
                </a:cubicBezTo>
                <a:cubicBezTo>
                  <a:pt x="4511156" y="3746288"/>
                  <a:pt x="4546011" y="3743360"/>
                  <a:pt x="4552921" y="3754406"/>
                </a:cubicBezTo>
                <a:lnTo>
                  <a:pt x="4578166" y="3747670"/>
                </a:lnTo>
                <a:lnTo>
                  <a:pt x="4648983" y="3716155"/>
                </a:lnTo>
                <a:lnTo>
                  <a:pt x="4649364" y="3717523"/>
                </a:lnTo>
                <a:lnTo>
                  <a:pt x="4649727" y="3715653"/>
                </a:lnTo>
                <a:lnTo>
                  <a:pt x="4648983" y="3716155"/>
                </a:lnTo>
                <a:close/>
                <a:moveTo>
                  <a:pt x="4921298" y="3706342"/>
                </a:moveTo>
                <a:cubicBezTo>
                  <a:pt x="4904763" y="3711537"/>
                  <a:pt x="4887846" y="3715364"/>
                  <a:pt x="4870427" y="3718447"/>
                </a:cubicBezTo>
                <a:lnTo>
                  <a:pt x="4870064" y="3720317"/>
                </a:lnTo>
                <a:cubicBezTo>
                  <a:pt x="4871830" y="3724541"/>
                  <a:pt x="4852074" y="3732991"/>
                  <a:pt x="4848992" y="3738861"/>
                </a:cubicBezTo>
                <a:cubicBezTo>
                  <a:pt x="4877700" y="3727623"/>
                  <a:pt x="4919844" y="3713821"/>
                  <a:pt x="4921298" y="3706342"/>
                </a:cubicBezTo>
                <a:close/>
                <a:moveTo>
                  <a:pt x="2093389" y="3641153"/>
                </a:moveTo>
                <a:cubicBezTo>
                  <a:pt x="2086930" y="3644425"/>
                  <a:pt x="2094446" y="3652355"/>
                  <a:pt x="2113182" y="3662466"/>
                </a:cubicBezTo>
                <a:lnTo>
                  <a:pt x="2136662" y="3674792"/>
                </a:lnTo>
                <a:cubicBezTo>
                  <a:pt x="2143241" y="3670896"/>
                  <a:pt x="2135605" y="3663590"/>
                  <a:pt x="2117614" y="3652977"/>
                </a:cubicBezTo>
                <a:close/>
                <a:moveTo>
                  <a:pt x="1900355" y="3595869"/>
                </a:moveTo>
                <a:lnTo>
                  <a:pt x="1900113" y="3597115"/>
                </a:lnTo>
                <a:lnTo>
                  <a:pt x="1895179" y="3605859"/>
                </a:lnTo>
                <a:cubicBezTo>
                  <a:pt x="1918296" y="3620055"/>
                  <a:pt x="1942278" y="3633126"/>
                  <a:pt x="1966261" y="3646197"/>
                </a:cubicBezTo>
                <a:lnTo>
                  <a:pt x="1968477" y="3641453"/>
                </a:lnTo>
                <a:cubicBezTo>
                  <a:pt x="1969082" y="3638337"/>
                  <a:pt x="1967939" y="3634233"/>
                  <a:pt x="1946087" y="3623517"/>
                </a:cubicBezTo>
                <a:cubicBezTo>
                  <a:pt x="1932338" y="3614376"/>
                  <a:pt x="1916095" y="3604750"/>
                  <a:pt x="1900355" y="3595869"/>
                </a:cubicBezTo>
                <a:close/>
                <a:moveTo>
                  <a:pt x="2992036" y="3474288"/>
                </a:moveTo>
                <a:lnTo>
                  <a:pt x="2992538" y="3475033"/>
                </a:lnTo>
                <a:cubicBezTo>
                  <a:pt x="2998149" y="3476123"/>
                  <a:pt x="3003638" y="3477837"/>
                  <a:pt x="3008885" y="3480797"/>
                </a:cubicBezTo>
                <a:cubicBezTo>
                  <a:pt x="3003638" y="3477837"/>
                  <a:pt x="2998270" y="3475500"/>
                  <a:pt x="2992036" y="3474288"/>
                </a:cubicBezTo>
                <a:close/>
                <a:moveTo>
                  <a:pt x="1491159" y="3328092"/>
                </a:moveTo>
                <a:lnTo>
                  <a:pt x="1481584" y="3330758"/>
                </a:lnTo>
                <a:lnTo>
                  <a:pt x="1502969" y="3347206"/>
                </a:lnTo>
                <a:cubicBezTo>
                  <a:pt x="1527454" y="3361021"/>
                  <a:pt x="1550952" y="3376585"/>
                  <a:pt x="1573584" y="3393275"/>
                </a:cubicBezTo>
                <a:lnTo>
                  <a:pt x="1579765" y="3384774"/>
                </a:lnTo>
                <a:cubicBezTo>
                  <a:pt x="1545895" y="3362665"/>
                  <a:pt x="1508752" y="3334099"/>
                  <a:pt x="1491159" y="3328092"/>
                </a:cubicBezTo>
                <a:close/>
                <a:moveTo>
                  <a:pt x="1276561" y="3187408"/>
                </a:moveTo>
                <a:cubicBezTo>
                  <a:pt x="1300215" y="3208824"/>
                  <a:pt x="1319609" y="3225531"/>
                  <a:pt x="1335610" y="3236404"/>
                </a:cubicBezTo>
                <a:lnTo>
                  <a:pt x="1361705" y="3248592"/>
                </a:lnTo>
                <a:lnTo>
                  <a:pt x="1367332" y="3252920"/>
                </a:lnTo>
                <a:lnTo>
                  <a:pt x="1367575" y="3251673"/>
                </a:lnTo>
                <a:lnTo>
                  <a:pt x="1361705" y="3248592"/>
                </a:lnTo>
                <a:close/>
                <a:moveTo>
                  <a:pt x="3008038" y="3049175"/>
                </a:moveTo>
                <a:cubicBezTo>
                  <a:pt x="3008662" y="3049296"/>
                  <a:pt x="3008540" y="3049919"/>
                  <a:pt x="3007796" y="3050421"/>
                </a:cubicBezTo>
                <a:cubicBezTo>
                  <a:pt x="3008540" y="3049919"/>
                  <a:pt x="3009164" y="3050040"/>
                  <a:pt x="3009285" y="3049417"/>
                </a:cubicBezTo>
                <a:close/>
                <a:moveTo>
                  <a:pt x="3008886" y="3044811"/>
                </a:moveTo>
                <a:cubicBezTo>
                  <a:pt x="3008886" y="3044811"/>
                  <a:pt x="3008886" y="3044811"/>
                  <a:pt x="3008644" y="3046058"/>
                </a:cubicBezTo>
                <a:cubicBezTo>
                  <a:pt x="3008402" y="3047305"/>
                  <a:pt x="3010012" y="3045677"/>
                  <a:pt x="3010133" y="3045054"/>
                </a:cubicBezTo>
                <a:close/>
                <a:moveTo>
                  <a:pt x="2975153" y="3002030"/>
                </a:moveTo>
                <a:lnTo>
                  <a:pt x="2975032" y="3002653"/>
                </a:lnTo>
                <a:cubicBezTo>
                  <a:pt x="2974669" y="3004523"/>
                  <a:pt x="2974928" y="3006514"/>
                  <a:pt x="2975812" y="3008627"/>
                </a:cubicBezTo>
                <a:cubicBezTo>
                  <a:pt x="2974305" y="3006393"/>
                  <a:pt x="2974045" y="3004402"/>
                  <a:pt x="2975153" y="3002030"/>
                </a:cubicBezTo>
                <a:close/>
                <a:moveTo>
                  <a:pt x="3304170" y="2906856"/>
                </a:moveTo>
                <a:cubicBezTo>
                  <a:pt x="3306040" y="2907219"/>
                  <a:pt x="3307789" y="2908206"/>
                  <a:pt x="3309416" y="2909816"/>
                </a:cubicBezTo>
                <a:cubicBezTo>
                  <a:pt x="3308412" y="2908327"/>
                  <a:pt x="3306663" y="2907341"/>
                  <a:pt x="3304793" y="2906977"/>
                </a:cubicBezTo>
                <a:close/>
                <a:moveTo>
                  <a:pt x="3500457" y="2702436"/>
                </a:moveTo>
                <a:cubicBezTo>
                  <a:pt x="3523383" y="2704305"/>
                  <a:pt x="3545685" y="2706053"/>
                  <a:pt x="3568108" y="2707177"/>
                </a:cubicBezTo>
                <a:lnTo>
                  <a:pt x="3567139" y="2712163"/>
                </a:lnTo>
                <a:cubicBezTo>
                  <a:pt x="3578775" y="2722188"/>
                  <a:pt x="3486329" y="2715215"/>
                  <a:pt x="3499488" y="2707423"/>
                </a:cubicBezTo>
                <a:close/>
                <a:moveTo>
                  <a:pt x="3277731" y="2693426"/>
                </a:moveTo>
                <a:lnTo>
                  <a:pt x="3311513" y="2699346"/>
                </a:lnTo>
                <a:lnTo>
                  <a:pt x="3309108" y="2715050"/>
                </a:lnTo>
                <a:lnTo>
                  <a:pt x="3274702" y="2709009"/>
                </a:lnTo>
                <a:close/>
                <a:moveTo>
                  <a:pt x="846515" y="2657479"/>
                </a:moveTo>
                <a:cubicBezTo>
                  <a:pt x="849129" y="2657340"/>
                  <a:pt x="857268" y="2665391"/>
                  <a:pt x="868039" y="2676541"/>
                </a:cubicBezTo>
                <a:cubicBezTo>
                  <a:pt x="893599" y="2704796"/>
                  <a:pt x="933341" y="2753274"/>
                  <a:pt x="924666" y="2761291"/>
                </a:cubicBezTo>
                <a:lnTo>
                  <a:pt x="890310" y="2718388"/>
                </a:lnTo>
                <a:cubicBezTo>
                  <a:pt x="859590" y="2680073"/>
                  <a:pt x="847416" y="2662829"/>
                  <a:pt x="846273" y="2658726"/>
                </a:cubicBezTo>
                <a:cubicBezTo>
                  <a:pt x="845892" y="2657358"/>
                  <a:pt x="846515" y="2657479"/>
                  <a:pt x="846515" y="2657479"/>
                </a:cubicBezTo>
                <a:close/>
                <a:moveTo>
                  <a:pt x="4094262" y="2656144"/>
                </a:moveTo>
                <a:cubicBezTo>
                  <a:pt x="4096253" y="2655884"/>
                  <a:pt x="4098002" y="2656871"/>
                  <a:pt x="4099249" y="2657114"/>
                </a:cubicBezTo>
                <a:cubicBezTo>
                  <a:pt x="4105240" y="2659572"/>
                  <a:pt x="4106885" y="2664420"/>
                  <a:pt x="4105674" y="2670653"/>
                </a:cubicBezTo>
                <a:lnTo>
                  <a:pt x="4072706" y="2677182"/>
                </a:lnTo>
                <a:cubicBezTo>
                  <a:pt x="4062127" y="2678360"/>
                  <a:pt x="4052794" y="2679780"/>
                  <a:pt x="4054888" y="2675659"/>
                </a:cubicBezTo>
                <a:lnTo>
                  <a:pt x="4038214" y="2678240"/>
                </a:lnTo>
                <a:lnTo>
                  <a:pt x="4037937" y="2673011"/>
                </a:lnTo>
                <a:cubicBezTo>
                  <a:pt x="4027478" y="2673565"/>
                  <a:pt x="4017643" y="2674241"/>
                  <a:pt x="4020482" y="2669618"/>
                </a:cubicBezTo>
                <a:lnTo>
                  <a:pt x="4019582" y="2664268"/>
                </a:lnTo>
                <a:cubicBezTo>
                  <a:pt x="4036256" y="2661688"/>
                  <a:pt x="4052186" y="2659609"/>
                  <a:pt x="4068982" y="2656405"/>
                </a:cubicBezTo>
                <a:cubicBezTo>
                  <a:pt x="4080306" y="2654725"/>
                  <a:pt x="4088028" y="2654933"/>
                  <a:pt x="4094262" y="2656144"/>
                </a:cubicBezTo>
                <a:close/>
                <a:moveTo>
                  <a:pt x="2624718" y="2638295"/>
                </a:moveTo>
                <a:lnTo>
                  <a:pt x="2620407" y="2647160"/>
                </a:lnTo>
                <a:lnTo>
                  <a:pt x="2653376" y="2663919"/>
                </a:lnTo>
                <a:lnTo>
                  <a:pt x="2657929" y="2653807"/>
                </a:lnTo>
                <a:close/>
                <a:moveTo>
                  <a:pt x="4130690" y="2621826"/>
                </a:moveTo>
                <a:lnTo>
                  <a:pt x="4133236" y="2632024"/>
                </a:lnTo>
                <a:cubicBezTo>
                  <a:pt x="4110727" y="2637998"/>
                  <a:pt x="4089205" y="2642224"/>
                  <a:pt x="4067180" y="2645705"/>
                </a:cubicBezTo>
                <a:cubicBezTo>
                  <a:pt x="4051008" y="2649030"/>
                  <a:pt x="4034333" y="2651611"/>
                  <a:pt x="4017659" y="2654191"/>
                </a:cubicBezTo>
                <a:cubicBezTo>
                  <a:pt x="3932521" y="2662870"/>
                  <a:pt x="4050557" y="2634711"/>
                  <a:pt x="4098346" y="2628476"/>
                </a:cubicBezTo>
                <a:close/>
                <a:moveTo>
                  <a:pt x="1824977" y="2602511"/>
                </a:moveTo>
                <a:cubicBezTo>
                  <a:pt x="1825479" y="2603256"/>
                  <a:pt x="1825981" y="2604000"/>
                  <a:pt x="1826483" y="2604745"/>
                </a:cubicBezTo>
                <a:lnTo>
                  <a:pt x="1827107" y="2604866"/>
                </a:lnTo>
                <a:cubicBezTo>
                  <a:pt x="1826604" y="2604122"/>
                  <a:pt x="1825479" y="2603256"/>
                  <a:pt x="1824977" y="2602511"/>
                </a:cubicBezTo>
                <a:close/>
                <a:moveTo>
                  <a:pt x="4290161" y="2586844"/>
                </a:moveTo>
                <a:cubicBezTo>
                  <a:pt x="4293278" y="2587450"/>
                  <a:pt x="4294785" y="2589683"/>
                  <a:pt x="4294179" y="2592800"/>
                </a:cubicBezTo>
                <a:cubicBezTo>
                  <a:pt x="4278388" y="2597492"/>
                  <a:pt x="4261973" y="2602064"/>
                  <a:pt x="4245679" y="2606013"/>
                </a:cubicBezTo>
                <a:cubicBezTo>
                  <a:pt x="4237922" y="2599330"/>
                  <a:pt x="4255947" y="2593130"/>
                  <a:pt x="4275218" y="2587173"/>
                </a:cubicBezTo>
                <a:cubicBezTo>
                  <a:pt x="4281815" y="2586515"/>
                  <a:pt x="4286421" y="2586117"/>
                  <a:pt x="4290161" y="2586844"/>
                </a:cubicBezTo>
                <a:close/>
                <a:moveTo>
                  <a:pt x="2744325" y="2555459"/>
                </a:moveTo>
                <a:cubicBezTo>
                  <a:pt x="2765173" y="2564686"/>
                  <a:pt x="2786645" y="2574035"/>
                  <a:pt x="2807493" y="2583262"/>
                </a:cubicBezTo>
                <a:lnTo>
                  <a:pt x="2808462" y="2578276"/>
                </a:lnTo>
                <a:lnTo>
                  <a:pt x="2824566" y="2585287"/>
                </a:lnTo>
                <a:lnTo>
                  <a:pt x="2857016" y="2598064"/>
                </a:lnTo>
                <a:lnTo>
                  <a:pt x="2852584" y="2607552"/>
                </a:lnTo>
                <a:cubicBezTo>
                  <a:pt x="2835735" y="2601043"/>
                  <a:pt x="2820134" y="2594776"/>
                  <a:pt x="2804030" y="2587764"/>
                </a:cubicBezTo>
                <a:lnTo>
                  <a:pt x="2803061" y="2592751"/>
                </a:lnTo>
                <a:lnTo>
                  <a:pt x="2786957" y="2585739"/>
                </a:lnTo>
                <a:cubicBezTo>
                  <a:pt x="2784741" y="2590483"/>
                  <a:pt x="2765884" y="2580996"/>
                  <a:pt x="2753781" y="2576703"/>
                </a:cubicBezTo>
                <a:lnTo>
                  <a:pt x="2722318" y="2562178"/>
                </a:lnTo>
                <a:cubicBezTo>
                  <a:pt x="2727287" y="2559910"/>
                  <a:pt x="2739893" y="2564947"/>
                  <a:pt x="2742109" y="2560203"/>
                </a:cubicBezTo>
                <a:close/>
                <a:moveTo>
                  <a:pt x="4401408" y="2547016"/>
                </a:moveTo>
                <a:lnTo>
                  <a:pt x="4404699" y="2556712"/>
                </a:lnTo>
                <a:cubicBezTo>
                  <a:pt x="4392648" y="2562132"/>
                  <a:pt x="4391558" y="2567741"/>
                  <a:pt x="4375022" y="2572937"/>
                </a:cubicBezTo>
                <a:cubicBezTo>
                  <a:pt x="4355369" y="2577526"/>
                  <a:pt x="4341292" y="2576730"/>
                  <a:pt x="4338504" y="2567779"/>
                </a:cubicBezTo>
                <a:cubicBezTo>
                  <a:pt x="4359143" y="2561441"/>
                  <a:pt x="4380527" y="2554601"/>
                  <a:pt x="4401408" y="2547016"/>
                </a:cubicBezTo>
                <a:close/>
                <a:moveTo>
                  <a:pt x="752708" y="2514400"/>
                </a:moveTo>
                <a:lnTo>
                  <a:pt x="784086" y="2559311"/>
                </a:lnTo>
                <a:lnTo>
                  <a:pt x="779619" y="2562324"/>
                </a:lnTo>
                <a:lnTo>
                  <a:pt x="771308" y="2568471"/>
                </a:lnTo>
                <a:lnTo>
                  <a:pt x="739930" y="2523560"/>
                </a:lnTo>
                <a:close/>
                <a:moveTo>
                  <a:pt x="2488524" y="2510264"/>
                </a:moveTo>
                <a:cubicBezTo>
                  <a:pt x="2487918" y="2513381"/>
                  <a:pt x="2487191" y="2517121"/>
                  <a:pt x="2500801" y="2523648"/>
                </a:cubicBezTo>
                <a:lnTo>
                  <a:pt x="2532160" y="2542034"/>
                </a:lnTo>
                <a:cubicBezTo>
                  <a:pt x="2548385" y="2548422"/>
                  <a:pt x="2565112" y="2555554"/>
                  <a:pt x="2580472" y="2563068"/>
                </a:cubicBezTo>
                <a:cubicBezTo>
                  <a:pt x="2593718" y="2571465"/>
                  <a:pt x="2596696" y="2569456"/>
                  <a:pt x="2599172" y="2566703"/>
                </a:cubicBezTo>
                <a:lnTo>
                  <a:pt x="2602756" y="2561578"/>
                </a:lnTo>
                <a:lnTo>
                  <a:pt x="2586895" y="2553320"/>
                </a:lnTo>
                <a:cubicBezTo>
                  <a:pt x="2561527" y="2537392"/>
                  <a:pt x="2535051" y="2523837"/>
                  <a:pt x="2506601" y="2513778"/>
                </a:cubicBezTo>
                <a:cubicBezTo>
                  <a:pt x="2504246" y="2515908"/>
                  <a:pt x="2501268" y="2517917"/>
                  <a:pt x="2488524" y="2510264"/>
                </a:cubicBezTo>
                <a:close/>
                <a:moveTo>
                  <a:pt x="2533837" y="2506782"/>
                </a:moveTo>
                <a:cubicBezTo>
                  <a:pt x="2531846" y="2507042"/>
                  <a:pt x="2530478" y="2507423"/>
                  <a:pt x="2530617" y="2510037"/>
                </a:cubicBezTo>
                <a:cubicBezTo>
                  <a:pt x="2531397" y="2516011"/>
                  <a:pt x="2565752" y="2535626"/>
                  <a:pt x="2590236" y="2549441"/>
                </a:cubicBezTo>
                <a:lnTo>
                  <a:pt x="2592452" y="2544697"/>
                </a:lnTo>
                <a:cubicBezTo>
                  <a:pt x="2593422" y="2539711"/>
                  <a:pt x="2575690" y="2531089"/>
                  <a:pt x="2564313" y="2523056"/>
                </a:cubicBezTo>
                <a:lnTo>
                  <a:pt x="2548694" y="2513551"/>
                </a:lnTo>
                <a:cubicBezTo>
                  <a:pt x="2542824" y="2510470"/>
                  <a:pt x="2536954" y="2507388"/>
                  <a:pt x="2533837" y="2506782"/>
                </a:cubicBezTo>
                <a:close/>
                <a:moveTo>
                  <a:pt x="2390311" y="2496349"/>
                </a:moveTo>
                <a:cubicBezTo>
                  <a:pt x="2425809" y="2520067"/>
                  <a:pt x="2462293" y="2542037"/>
                  <a:pt x="2498900" y="2563384"/>
                </a:cubicBezTo>
                <a:cubicBezTo>
                  <a:pt x="2503228" y="2557756"/>
                  <a:pt x="2529600" y="2575173"/>
                  <a:pt x="2535937" y="2572523"/>
                </a:cubicBezTo>
                <a:cubicBezTo>
                  <a:pt x="2535037" y="2567174"/>
                  <a:pt x="2544526" y="2571606"/>
                  <a:pt x="2554638" y="2576158"/>
                </a:cubicBezTo>
                <a:cubicBezTo>
                  <a:pt x="2575209" y="2580157"/>
                  <a:pt x="2573183" y="2573941"/>
                  <a:pt x="2543953" y="2557910"/>
                </a:cubicBezTo>
                <a:cubicBezTo>
                  <a:pt x="2527971" y="2550275"/>
                  <a:pt x="2512352" y="2540771"/>
                  <a:pt x="2496611" y="2531889"/>
                </a:cubicBezTo>
                <a:lnTo>
                  <a:pt x="2494396" y="2536633"/>
                </a:lnTo>
                <a:cubicBezTo>
                  <a:pt x="2481409" y="2530228"/>
                  <a:pt x="2463660" y="2518369"/>
                  <a:pt x="2460318" y="2522247"/>
                </a:cubicBezTo>
                <a:cubicBezTo>
                  <a:pt x="2457600" y="2526247"/>
                  <a:pt x="2444111" y="2519097"/>
                  <a:pt x="2426985" y="2507359"/>
                </a:cubicBezTo>
                <a:cubicBezTo>
                  <a:pt x="2420111" y="2502788"/>
                  <a:pt x="2412873" y="2500088"/>
                  <a:pt x="2404769" y="2498512"/>
                </a:cubicBezTo>
                <a:cubicBezTo>
                  <a:pt x="2400527" y="2497041"/>
                  <a:pt x="2395419" y="2496695"/>
                  <a:pt x="2390311" y="2496349"/>
                </a:cubicBezTo>
                <a:close/>
                <a:moveTo>
                  <a:pt x="567565" y="2408551"/>
                </a:moveTo>
                <a:cubicBezTo>
                  <a:pt x="568189" y="2408672"/>
                  <a:pt x="569435" y="2408914"/>
                  <a:pt x="570561" y="2409780"/>
                </a:cubicBezTo>
                <a:cubicBezTo>
                  <a:pt x="575687" y="2413364"/>
                  <a:pt x="584830" y="2422903"/>
                  <a:pt x="588189" y="2422263"/>
                </a:cubicBezTo>
                <a:cubicBezTo>
                  <a:pt x="611636" y="2451401"/>
                  <a:pt x="647430" y="2506874"/>
                  <a:pt x="672488" y="2534385"/>
                </a:cubicBezTo>
                <a:lnTo>
                  <a:pt x="687935" y="2558087"/>
                </a:lnTo>
                <a:lnTo>
                  <a:pt x="703624" y="2580542"/>
                </a:lnTo>
                <a:lnTo>
                  <a:pt x="708091" y="2577529"/>
                </a:lnTo>
                <a:cubicBezTo>
                  <a:pt x="728335" y="2613161"/>
                  <a:pt x="797256" y="2691244"/>
                  <a:pt x="786313" y="2694292"/>
                </a:cubicBezTo>
                <a:cubicBezTo>
                  <a:pt x="761359" y="2662920"/>
                  <a:pt x="751264" y="2661604"/>
                  <a:pt x="727817" y="2632466"/>
                </a:cubicBezTo>
                <a:cubicBezTo>
                  <a:pt x="671434" y="2569757"/>
                  <a:pt x="619882" y="2502165"/>
                  <a:pt x="574909" y="2430678"/>
                </a:cubicBezTo>
                <a:cubicBezTo>
                  <a:pt x="566475" y="2414160"/>
                  <a:pt x="564951" y="2408689"/>
                  <a:pt x="567565" y="2408551"/>
                </a:cubicBezTo>
                <a:close/>
                <a:moveTo>
                  <a:pt x="604598" y="2347828"/>
                </a:moveTo>
                <a:cubicBezTo>
                  <a:pt x="624461" y="2382092"/>
                  <a:pt x="644688" y="2414486"/>
                  <a:pt x="652168" y="2415940"/>
                </a:cubicBezTo>
                <a:cubicBezTo>
                  <a:pt x="666992" y="2439521"/>
                  <a:pt x="681936" y="2462479"/>
                  <a:pt x="696881" y="2485436"/>
                </a:cubicBezTo>
                <a:cubicBezTo>
                  <a:pt x="706423" y="2499581"/>
                  <a:pt x="714216" y="2512740"/>
                  <a:pt x="707982" y="2511528"/>
                </a:cubicBezTo>
                <a:lnTo>
                  <a:pt x="703515" y="2514541"/>
                </a:lnTo>
                <a:cubicBezTo>
                  <a:pt x="701940" y="2522644"/>
                  <a:pt x="713889" y="2544373"/>
                  <a:pt x="726462" y="2566222"/>
                </a:cubicBezTo>
                <a:cubicBezTo>
                  <a:pt x="756662" y="2600555"/>
                  <a:pt x="784508" y="2637017"/>
                  <a:pt x="810743" y="2675107"/>
                </a:cubicBezTo>
                <a:lnTo>
                  <a:pt x="827177" y="2697060"/>
                </a:lnTo>
                <a:cubicBezTo>
                  <a:pt x="835783" y="2699380"/>
                  <a:pt x="863646" y="2739080"/>
                  <a:pt x="869602" y="2735062"/>
                </a:cubicBezTo>
                <a:lnTo>
                  <a:pt x="873567" y="2731305"/>
                </a:lnTo>
                <a:cubicBezTo>
                  <a:pt x="916201" y="2784873"/>
                  <a:pt x="958818" y="2835203"/>
                  <a:pt x="954264" y="2845314"/>
                </a:cubicBezTo>
                <a:cubicBezTo>
                  <a:pt x="935839" y="2823621"/>
                  <a:pt x="929606" y="2822409"/>
                  <a:pt x="914696" y="2805927"/>
                </a:cubicBezTo>
                <a:cubicBezTo>
                  <a:pt x="898211" y="2797547"/>
                  <a:pt x="846624" y="2723480"/>
                  <a:pt x="837170" y="2725524"/>
                </a:cubicBezTo>
                <a:lnTo>
                  <a:pt x="802934" y="2681998"/>
                </a:lnTo>
                <a:cubicBezTo>
                  <a:pt x="792648" y="2668355"/>
                  <a:pt x="783487" y="2655578"/>
                  <a:pt x="782155" y="2662434"/>
                </a:cubicBezTo>
                <a:lnTo>
                  <a:pt x="765721" y="2640481"/>
                </a:lnTo>
                <a:lnTo>
                  <a:pt x="749529" y="2617281"/>
                </a:lnTo>
                <a:cubicBezTo>
                  <a:pt x="735089" y="2618355"/>
                  <a:pt x="690409" y="2532046"/>
                  <a:pt x="690858" y="2523078"/>
                </a:cubicBezTo>
                <a:cubicBezTo>
                  <a:pt x="706563" y="2525483"/>
                  <a:pt x="619304" y="2418608"/>
                  <a:pt x="658179" y="2444923"/>
                </a:cubicBezTo>
                <a:cubicBezTo>
                  <a:pt x="636567" y="2409673"/>
                  <a:pt x="602417" y="2359048"/>
                  <a:pt x="604598" y="2347828"/>
                </a:cubicBezTo>
                <a:close/>
                <a:moveTo>
                  <a:pt x="779926" y="2274530"/>
                </a:moveTo>
                <a:cubicBezTo>
                  <a:pt x="778680" y="2274287"/>
                  <a:pt x="777433" y="2274045"/>
                  <a:pt x="776688" y="2274547"/>
                </a:cubicBezTo>
                <a:cubicBezTo>
                  <a:pt x="772585" y="2275690"/>
                  <a:pt x="769624" y="2280936"/>
                  <a:pt x="765521" y="2282079"/>
                </a:cubicBezTo>
                <a:lnTo>
                  <a:pt x="779340" y="2304171"/>
                </a:lnTo>
                <a:cubicBezTo>
                  <a:pt x="799324" y="2337811"/>
                  <a:pt x="770961" y="2320655"/>
                  <a:pt x="794200" y="2357515"/>
                </a:cubicBezTo>
                <a:cubicBezTo>
                  <a:pt x="805266" y="2377131"/>
                  <a:pt x="809128" y="2377235"/>
                  <a:pt x="812487" y="2376594"/>
                </a:cubicBezTo>
                <a:cubicBezTo>
                  <a:pt x="825906" y="2370794"/>
                  <a:pt x="797437" y="2334210"/>
                  <a:pt x="830234" y="2365166"/>
                </a:cubicBezTo>
                <a:cubicBezTo>
                  <a:pt x="842390" y="2379173"/>
                  <a:pt x="856278" y="2390928"/>
                  <a:pt x="872018" y="2399810"/>
                </a:cubicBezTo>
                <a:lnTo>
                  <a:pt x="843635" y="2356128"/>
                </a:lnTo>
                <a:lnTo>
                  <a:pt x="834701" y="2362153"/>
                </a:lnTo>
                <a:lnTo>
                  <a:pt x="820882" y="2340061"/>
                </a:lnTo>
                <a:cubicBezTo>
                  <a:pt x="823184" y="2328218"/>
                  <a:pt x="791790" y="2303357"/>
                  <a:pt x="797087" y="2292743"/>
                </a:cubicBezTo>
                <a:cubicBezTo>
                  <a:pt x="789052" y="2280831"/>
                  <a:pt x="784169" y="2276001"/>
                  <a:pt x="779926" y="2274530"/>
                </a:cubicBezTo>
                <a:close/>
                <a:moveTo>
                  <a:pt x="471126" y="2262373"/>
                </a:moveTo>
                <a:cubicBezTo>
                  <a:pt x="476996" y="2265454"/>
                  <a:pt x="489430" y="2284690"/>
                  <a:pt x="493776" y="2282300"/>
                </a:cubicBezTo>
                <a:lnTo>
                  <a:pt x="507110" y="2306885"/>
                </a:lnTo>
                <a:cubicBezTo>
                  <a:pt x="516687" y="2327506"/>
                  <a:pt x="534645" y="2354931"/>
                  <a:pt x="530801" y="2358065"/>
                </a:cubicBezTo>
                <a:cubicBezTo>
                  <a:pt x="513588" y="2330138"/>
                  <a:pt x="492443" y="2289157"/>
                  <a:pt x="484963" y="2287703"/>
                </a:cubicBezTo>
                <a:close/>
                <a:moveTo>
                  <a:pt x="1974203" y="2194238"/>
                </a:moveTo>
                <a:cubicBezTo>
                  <a:pt x="1996109" y="2214668"/>
                  <a:pt x="2004439" y="2235046"/>
                  <a:pt x="1979295" y="2214634"/>
                </a:cubicBezTo>
                <a:cubicBezTo>
                  <a:pt x="1967659" y="2204610"/>
                  <a:pt x="1969633" y="2201112"/>
                  <a:pt x="1970238" y="2197995"/>
                </a:cubicBezTo>
                <a:close/>
                <a:moveTo>
                  <a:pt x="2083150" y="2189541"/>
                </a:moveTo>
                <a:cubicBezTo>
                  <a:pt x="2088137" y="2190510"/>
                  <a:pt x="2101159" y="2203391"/>
                  <a:pt x="2110666" y="2211061"/>
                </a:cubicBezTo>
                <a:cubicBezTo>
                  <a:pt x="2108727" y="2221034"/>
                  <a:pt x="2083480" y="2204483"/>
                  <a:pt x="2081159" y="2189800"/>
                </a:cubicBezTo>
                <a:cubicBezTo>
                  <a:pt x="2081280" y="2189177"/>
                  <a:pt x="2081904" y="2189298"/>
                  <a:pt x="2083150" y="2189541"/>
                </a:cubicBezTo>
                <a:close/>
                <a:moveTo>
                  <a:pt x="1838796" y="2165330"/>
                </a:moveTo>
                <a:lnTo>
                  <a:pt x="1830987" y="2172221"/>
                </a:lnTo>
                <a:cubicBezTo>
                  <a:pt x="1844390" y="2186470"/>
                  <a:pt x="1855560" y="2202226"/>
                  <a:pt x="1865985" y="2218483"/>
                </a:cubicBezTo>
                <a:cubicBezTo>
                  <a:pt x="1879023" y="2211314"/>
                  <a:pt x="1933692" y="2279512"/>
                  <a:pt x="1938296" y="2255826"/>
                </a:cubicBezTo>
                <a:cubicBezTo>
                  <a:pt x="1913741" y="2229060"/>
                  <a:pt x="1904530" y="2229857"/>
                  <a:pt x="1880979" y="2204579"/>
                </a:cubicBezTo>
                <a:cubicBezTo>
                  <a:pt x="1875507" y="2206103"/>
                  <a:pt x="1857342" y="2186400"/>
                  <a:pt x="1839419" y="2165451"/>
                </a:cubicBezTo>
                <a:close/>
                <a:moveTo>
                  <a:pt x="1835293" y="2093494"/>
                </a:moveTo>
                <a:cubicBezTo>
                  <a:pt x="1834046" y="2093252"/>
                  <a:pt x="1833302" y="2093754"/>
                  <a:pt x="1833059" y="2095001"/>
                </a:cubicBezTo>
                <a:lnTo>
                  <a:pt x="1825251" y="2101892"/>
                </a:lnTo>
                <a:cubicBezTo>
                  <a:pt x="1821043" y="2106896"/>
                  <a:pt x="1835590" y="2125248"/>
                  <a:pt x="1825634" y="2126547"/>
                </a:cubicBezTo>
                <a:cubicBezTo>
                  <a:pt x="1822413" y="2129802"/>
                  <a:pt x="1837825" y="2147029"/>
                  <a:pt x="1845981" y="2158318"/>
                </a:cubicBezTo>
                <a:lnTo>
                  <a:pt x="1858761" y="2172445"/>
                </a:lnTo>
                <a:cubicBezTo>
                  <a:pt x="1879021" y="2188027"/>
                  <a:pt x="1897671" y="2205236"/>
                  <a:pt x="1914589" y="2224696"/>
                </a:cubicBezTo>
                <a:lnTo>
                  <a:pt x="1917931" y="2220818"/>
                </a:lnTo>
                <a:cubicBezTo>
                  <a:pt x="1933186" y="2232193"/>
                  <a:pt x="1947576" y="2244693"/>
                  <a:pt x="1961845" y="2257816"/>
                </a:cubicBezTo>
                <a:lnTo>
                  <a:pt x="1975490" y="2270818"/>
                </a:lnTo>
                <a:lnTo>
                  <a:pt x="1978832" y="2266940"/>
                </a:lnTo>
                <a:cubicBezTo>
                  <a:pt x="1996235" y="2283907"/>
                  <a:pt x="2002693" y="2280634"/>
                  <a:pt x="2023733" y="2302189"/>
                </a:cubicBezTo>
                <a:lnTo>
                  <a:pt x="2037378" y="2315191"/>
                </a:lnTo>
                <a:lnTo>
                  <a:pt x="2040720" y="2311313"/>
                </a:lnTo>
                <a:cubicBezTo>
                  <a:pt x="2042416" y="2302586"/>
                  <a:pt x="2010519" y="2276980"/>
                  <a:pt x="1990103" y="2255546"/>
                </a:cubicBezTo>
                <a:lnTo>
                  <a:pt x="1993324" y="2252291"/>
                </a:lnTo>
                <a:cubicBezTo>
                  <a:pt x="2008475" y="2267527"/>
                  <a:pt x="2018225" y="2273950"/>
                  <a:pt x="2024077" y="2273794"/>
                </a:cubicBezTo>
                <a:lnTo>
                  <a:pt x="2037722" y="2286796"/>
                </a:lnTo>
                <a:cubicBezTo>
                  <a:pt x="2051368" y="2299798"/>
                  <a:pt x="2066623" y="2311173"/>
                  <a:pt x="2082866" y="2320799"/>
                </a:cubicBezTo>
                <a:lnTo>
                  <a:pt x="2110520" y="2344933"/>
                </a:lnTo>
                <a:cubicBezTo>
                  <a:pt x="2111610" y="2339324"/>
                  <a:pt x="2119247" y="2346630"/>
                  <a:pt x="2128251" y="2353555"/>
                </a:cubicBezTo>
                <a:lnTo>
                  <a:pt x="2131714" y="2349053"/>
                </a:lnTo>
                <a:cubicBezTo>
                  <a:pt x="2153203" y="2361639"/>
                  <a:pt x="2173082" y="2375853"/>
                  <a:pt x="2191853" y="2392439"/>
                </a:cubicBezTo>
                <a:lnTo>
                  <a:pt x="2195316" y="2387937"/>
                </a:lnTo>
                <a:lnTo>
                  <a:pt x="2198657" y="2384059"/>
                </a:lnTo>
                <a:cubicBezTo>
                  <a:pt x="2217671" y="2399398"/>
                  <a:pt x="2237428" y="2414235"/>
                  <a:pt x="2257186" y="2429073"/>
                </a:cubicBezTo>
                <a:lnTo>
                  <a:pt x="2271818" y="2440326"/>
                </a:lnTo>
                <a:lnTo>
                  <a:pt x="2274658" y="2435703"/>
                </a:lnTo>
                <a:cubicBezTo>
                  <a:pt x="2291420" y="2449311"/>
                  <a:pt x="2302156" y="2453985"/>
                  <a:pt x="2307506" y="2453085"/>
                </a:cubicBezTo>
                <a:cubicBezTo>
                  <a:pt x="2307229" y="2447856"/>
                  <a:pt x="2316475" y="2453534"/>
                  <a:pt x="2325722" y="2459213"/>
                </a:cubicBezTo>
                <a:cubicBezTo>
                  <a:pt x="2378570" y="2490185"/>
                  <a:pt x="2355505" y="2462415"/>
                  <a:pt x="2301773" y="2429330"/>
                </a:cubicBezTo>
                <a:lnTo>
                  <a:pt x="2298934" y="2433953"/>
                </a:lnTo>
                <a:cubicBezTo>
                  <a:pt x="2279055" y="2419739"/>
                  <a:pt x="2259920" y="2405023"/>
                  <a:pt x="2240786" y="2390307"/>
                </a:cubicBezTo>
                <a:lnTo>
                  <a:pt x="2237444" y="2394186"/>
                </a:lnTo>
                <a:lnTo>
                  <a:pt x="2222812" y="2382932"/>
                </a:lnTo>
                <a:lnTo>
                  <a:pt x="2219349" y="2387434"/>
                </a:lnTo>
                <a:cubicBezTo>
                  <a:pt x="2205340" y="2376302"/>
                  <a:pt x="2190829" y="2364425"/>
                  <a:pt x="2176942" y="2352670"/>
                </a:cubicBezTo>
                <a:lnTo>
                  <a:pt x="2134534" y="2317905"/>
                </a:lnTo>
                <a:cubicBezTo>
                  <a:pt x="2115642" y="2301942"/>
                  <a:pt x="2097494" y="2285477"/>
                  <a:pt x="2079970" y="2269134"/>
                </a:cubicBezTo>
                <a:cubicBezTo>
                  <a:pt x="2081061" y="2263524"/>
                  <a:pt x="2069545" y="2252876"/>
                  <a:pt x="2073510" y="2249119"/>
                </a:cubicBezTo>
                <a:cubicBezTo>
                  <a:pt x="2076852" y="2245240"/>
                  <a:pt x="2071968" y="2240410"/>
                  <a:pt x="2063709" y="2232983"/>
                </a:cubicBezTo>
                <a:cubicBezTo>
                  <a:pt x="2024451" y="2182012"/>
                  <a:pt x="2044558" y="2238316"/>
                  <a:pt x="2014618" y="2205975"/>
                </a:cubicBezTo>
                <a:lnTo>
                  <a:pt x="2002219" y="2193215"/>
                </a:lnTo>
                <a:lnTo>
                  <a:pt x="1998254" y="2196973"/>
                </a:lnTo>
                <a:cubicBezTo>
                  <a:pt x="1979294" y="2191346"/>
                  <a:pt x="1963415" y="2179851"/>
                  <a:pt x="1951622" y="2163974"/>
                </a:cubicBezTo>
                <a:cubicBezTo>
                  <a:pt x="1948644" y="2165983"/>
                  <a:pt x="1945285" y="2166624"/>
                  <a:pt x="1935380" y="2154348"/>
                </a:cubicBezTo>
                <a:lnTo>
                  <a:pt x="1919641" y="2168754"/>
                </a:lnTo>
                <a:lnTo>
                  <a:pt x="1908491" y="2179524"/>
                </a:lnTo>
                <a:lnTo>
                  <a:pt x="1921392" y="2193029"/>
                </a:lnTo>
                <a:lnTo>
                  <a:pt x="1917427" y="2196786"/>
                </a:lnTo>
                <a:lnTo>
                  <a:pt x="1913583" y="2199920"/>
                </a:lnTo>
                <a:cubicBezTo>
                  <a:pt x="1900682" y="2186416"/>
                  <a:pt x="1887781" y="2172911"/>
                  <a:pt x="1875002" y="2158784"/>
                </a:cubicBezTo>
                <a:cubicBezTo>
                  <a:pt x="1832385" y="2108454"/>
                  <a:pt x="1930136" y="2197963"/>
                  <a:pt x="1886775" y="2148135"/>
                </a:cubicBezTo>
                <a:lnTo>
                  <a:pt x="1849683" y="2105994"/>
                </a:lnTo>
                <a:cubicBezTo>
                  <a:pt x="1843795" y="2099675"/>
                  <a:pt x="1837908" y="2093356"/>
                  <a:pt x="1835293" y="2093494"/>
                </a:cubicBezTo>
                <a:close/>
                <a:moveTo>
                  <a:pt x="645615" y="2080237"/>
                </a:moveTo>
                <a:cubicBezTo>
                  <a:pt x="647452" y="2097413"/>
                  <a:pt x="652648" y="2113947"/>
                  <a:pt x="660700" y="2129097"/>
                </a:cubicBezTo>
                <a:lnTo>
                  <a:pt x="661081" y="2130465"/>
                </a:lnTo>
                <a:lnTo>
                  <a:pt x="673411" y="2153561"/>
                </a:lnTo>
                <a:lnTo>
                  <a:pt x="699440" y="2199373"/>
                </a:lnTo>
                <a:lnTo>
                  <a:pt x="690003" y="2204654"/>
                </a:lnTo>
                <a:cubicBezTo>
                  <a:pt x="675561" y="2182441"/>
                  <a:pt x="659750" y="2160609"/>
                  <a:pt x="642451" y="2139781"/>
                </a:cubicBezTo>
                <a:cubicBezTo>
                  <a:pt x="658937" y="2171447"/>
                  <a:pt x="676289" y="2201989"/>
                  <a:pt x="694144" y="2233274"/>
                </a:cubicBezTo>
                <a:cubicBezTo>
                  <a:pt x="687287" y="2231941"/>
                  <a:pt x="695201" y="2244476"/>
                  <a:pt x="702751" y="2258881"/>
                </a:cubicBezTo>
                <a:cubicBezTo>
                  <a:pt x="699117" y="2277581"/>
                  <a:pt x="729696" y="2289993"/>
                  <a:pt x="739378" y="2330040"/>
                </a:cubicBezTo>
                <a:cubicBezTo>
                  <a:pt x="750444" y="2349657"/>
                  <a:pt x="754184" y="2350384"/>
                  <a:pt x="758167" y="2349864"/>
                </a:cubicBezTo>
                <a:cubicBezTo>
                  <a:pt x="759378" y="2343631"/>
                  <a:pt x="748191" y="2324638"/>
                  <a:pt x="752537" y="2322248"/>
                </a:cubicBezTo>
                <a:cubicBezTo>
                  <a:pt x="744485" y="2307099"/>
                  <a:pt x="736674" y="2290703"/>
                  <a:pt x="730111" y="2274549"/>
                </a:cubicBezTo>
                <a:cubicBezTo>
                  <a:pt x="716915" y="2252578"/>
                  <a:pt x="725140" y="2253530"/>
                  <a:pt x="725104" y="2247055"/>
                </a:cubicBezTo>
                <a:lnTo>
                  <a:pt x="712030" y="2224461"/>
                </a:lnTo>
                <a:cubicBezTo>
                  <a:pt x="719492" y="2222677"/>
                  <a:pt x="727076" y="2220270"/>
                  <a:pt x="712858" y="2193572"/>
                </a:cubicBezTo>
                <a:cubicBezTo>
                  <a:pt x="683782" y="2136818"/>
                  <a:pt x="676372" y="2148315"/>
                  <a:pt x="645615" y="2080237"/>
                </a:cubicBezTo>
                <a:close/>
                <a:moveTo>
                  <a:pt x="667829" y="2065796"/>
                </a:moveTo>
                <a:lnTo>
                  <a:pt x="653424" y="2073346"/>
                </a:lnTo>
                <a:cubicBezTo>
                  <a:pt x="662014" y="2095715"/>
                  <a:pt x="671227" y="2118206"/>
                  <a:pt x="678084" y="2119539"/>
                </a:cubicBezTo>
                <a:lnTo>
                  <a:pt x="690916" y="2143380"/>
                </a:lnTo>
                <a:cubicBezTo>
                  <a:pt x="705134" y="2170077"/>
                  <a:pt x="714174" y="2183478"/>
                  <a:pt x="720667" y="2186681"/>
                </a:cubicBezTo>
                <a:cubicBezTo>
                  <a:pt x="708198" y="2160970"/>
                  <a:pt x="721549" y="2165505"/>
                  <a:pt x="704075" y="2135588"/>
                </a:cubicBezTo>
                <a:lnTo>
                  <a:pt x="679415" y="2089395"/>
                </a:lnTo>
                <a:close/>
                <a:moveTo>
                  <a:pt x="1696369" y="2036087"/>
                </a:moveTo>
                <a:cubicBezTo>
                  <a:pt x="1694377" y="2036347"/>
                  <a:pt x="1692386" y="2036607"/>
                  <a:pt x="1691157" y="2039602"/>
                </a:cubicBezTo>
                <a:cubicBezTo>
                  <a:pt x="1707210" y="2060188"/>
                  <a:pt x="1722639" y="2080653"/>
                  <a:pt x="1739558" y="2100113"/>
                </a:cubicBezTo>
                <a:lnTo>
                  <a:pt x="1763888" y="2131364"/>
                </a:lnTo>
                <a:lnTo>
                  <a:pt x="1776546" y="2146114"/>
                </a:lnTo>
                <a:lnTo>
                  <a:pt x="1788581" y="2160744"/>
                </a:lnTo>
                <a:cubicBezTo>
                  <a:pt x="1802139" y="2157558"/>
                  <a:pt x="1801948" y="2145230"/>
                  <a:pt x="1796007" y="2129198"/>
                </a:cubicBezTo>
                <a:lnTo>
                  <a:pt x="1784959" y="2112819"/>
                </a:lnTo>
                <a:lnTo>
                  <a:pt x="1773045" y="2097566"/>
                </a:lnTo>
                <a:cubicBezTo>
                  <a:pt x="1763781" y="2088650"/>
                  <a:pt x="1754516" y="2079733"/>
                  <a:pt x="1744508" y="2071319"/>
                </a:cubicBezTo>
                <a:cubicBezTo>
                  <a:pt x="1738897" y="2070229"/>
                  <a:pt x="1730014" y="2062680"/>
                  <a:pt x="1716715" y="2044570"/>
                </a:cubicBezTo>
                <a:cubicBezTo>
                  <a:pt x="1713858" y="2045955"/>
                  <a:pt x="1708732" y="2042372"/>
                  <a:pt x="1703485" y="2039411"/>
                </a:cubicBezTo>
                <a:cubicBezTo>
                  <a:pt x="1701234" y="2037680"/>
                  <a:pt x="1698862" y="2036572"/>
                  <a:pt x="1696369" y="2036087"/>
                </a:cubicBezTo>
                <a:close/>
                <a:moveTo>
                  <a:pt x="1781830" y="1949201"/>
                </a:moveTo>
                <a:cubicBezTo>
                  <a:pt x="1780583" y="1948959"/>
                  <a:pt x="1779960" y="1948838"/>
                  <a:pt x="1779839" y="1949461"/>
                </a:cubicBezTo>
                <a:cubicBezTo>
                  <a:pt x="1779354" y="1951954"/>
                  <a:pt x="1784757" y="1960767"/>
                  <a:pt x="1800048" y="1978617"/>
                </a:cubicBezTo>
                <a:lnTo>
                  <a:pt x="1799927" y="1979240"/>
                </a:lnTo>
                <a:lnTo>
                  <a:pt x="1822750" y="2008257"/>
                </a:lnTo>
                <a:lnTo>
                  <a:pt x="1826594" y="2005123"/>
                </a:lnTo>
                <a:cubicBezTo>
                  <a:pt x="1832757" y="1993384"/>
                  <a:pt x="1790436" y="1951521"/>
                  <a:pt x="1781830" y="1949201"/>
                </a:cubicBezTo>
                <a:close/>
                <a:moveTo>
                  <a:pt x="323016" y="1866164"/>
                </a:moveTo>
                <a:cubicBezTo>
                  <a:pt x="321770" y="1865922"/>
                  <a:pt x="320281" y="1866926"/>
                  <a:pt x="319415" y="1868052"/>
                </a:cubicBezTo>
                <a:lnTo>
                  <a:pt x="320662" y="1868294"/>
                </a:lnTo>
                <a:cubicBezTo>
                  <a:pt x="338084" y="1911786"/>
                  <a:pt x="355628" y="1954655"/>
                  <a:pt x="374539" y="1997143"/>
                </a:cubicBezTo>
                <a:cubicBezTo>
                  <a:pt x="390801" y="2033294"/>
                  <a:pt x="407062" y="2069445"/>
                  <a:pt x="414543" y="2070899"/>
                </a:cubicBezTo>
                <a:lnTo>
                  <a:pt x="419512" y="2068630"/>
                </a:lnTo>
                <a:cubicBezTo>
                  <a:pt x="377412" y="1975708"/>
                  <a:pt x="381359" y="1968713"/>
                  <a:pt x="339589" y="1890732"/>
                </a:cubicBezTo>
                <a:cubicBezTo>
                  <a:pt x="335051" y="1880794"/>
                  <a:pt x="331276" y="1873592"/>
                  <a:pt x="327519" y="1869627"/>
                </a:cubicBezTo>
                <a:cubicBezTo>
                  <a:pt x="326012" y="1867393"/>
                  <a:pt x="324263" y="1866407"/>
                  <a:pt x="323016" y="1866164"/>
                </a:cubicBezTo>
                <a:close/>
                <a:moveTo>
                  <a:pt x="264661" y="1830240"/>
                </a:moveTo>
                <a:cubicBezTo>
                  <a:pt x="283190" y="1848073"/>
                  <a:pt x="318070" y="1941533"/>
                  <a:pt x="344807" y="1980367"/>
                </a:cubicBezTo>
                <a:cubicBezTo>
                  <a:pt x="358886" y="2004450"/>
                  <a:pt x="371477" y="2029538"/>
                  <a:pt x="383322" y="2055127"/>
                </a:cubicBezTo>
                <a:cubicBezTo>
                  <a:pt x="376899" y="2064875"/>
                  <a:pt x="359529" y="2031097"/>
                  <a:pt x="352344" y="2038109"/>
                </a:cubicBezTo>
                <a:cubicBezTo>
                  <a:pt x="332100" y="2002478"/>
                  <a:pt x="299176" y="1902283"/>
                  <a:pt x="291004" y="1911044"/>
                </a:cubicBezTo>
                <a:lnTo>
                  <a:pt x="280647" y="1884450"/>
                </a:lnTo>
                <a:cubicBezTo>
                  <a:pt x="272559" y="1862825"/>
                  <a:pt x="274516" y="1856090"/>
                  <a:pt x="264661" y="1830240"/>
                </a:cubicBezTo>
                <a:close/>
                <a:moveTo>
                  <a:pt x="464406" y="1781093"/>
                </a:moveTo>
                <a:cubicBezTo>
                  <a:pt x="470276" y="1784175"/>
                  <a:pt x="479351" y="1804051"/>
                  <a:pt x="484320" y="1801783"/>
                </a:cubicBezTo>
                <a:lnTo>
                  <a:pt x="504513" y="1850988"/>
                </a:lnTo>
                <a:cubicBezTo>
                  <a:pt x="499786" y="1852010"/>
                  <a:pt x="506628" y="1873393"/>
                  <a:pt x="505416" y="1879626"/>
                </a:cubicBezTo>
                <a:lnTo>
                  <a:pt x="495598" y="1883539"/>
                </a:lnTo>
                <a:lnTo>
                  <a:pt x="474782" y="1834212"/>
                </a:lnTo>
                <a:cubicBezTo>
                  <a:pt x="475058" y="1816154"/>
                  <a:pt x="471472" y="1797992"/>
                  <a:pt x="464406" y="1781093"/>
                </a:cubicBezTo>
                <a:close/>
                <a:moveTo>
                  <a:pt x="509771" y="1764037"/>
                </a:moveTo>
                <a:cubicBezTo>
                  <a:pt x="508524" y="1763794"/>
                  <a:pt x="508160" y="1765664"/>
                  <a:pt x="508299" y="1768279"/>
                </a:cubicBezTo>
                <a:cubicBezTo>
                  <a:pt x="508958" y="1774875"/>
                  <a:pt x="513149" y="1789921"/>
                  <a:pt x="524371" y="1815390"/>
                </a:cubicBezTo>
                <a:lnTo>
                  <a:pt x="544686" y="1863972"/>
                </a:lnTo>
                <a:cubicBezTo>
                  <a:pt x="555423" y="1891934"/>
                  <a:pt x="564463" y="1905334"/>
                  <a:pt x="570091" y="1909663"/>
                </a:cubicBezTo>
                <a:lnTo>
                  <a:pt x="570593" y="1910407"/>
                </a:lnTo>
                <a:lnTo>
                  <a:pt x="575562" y="1908139"/>
                </a:lnTo>
                <a:cubicBezTo>
                  <a:pt x="589919" y="1937451"/>
                  <a:pt x="595718" y="1927581"/>
                  <a:pt x="584877" y="1903481"/>
                </a:cubicBezTo>
                <a:cubicBezTo>
                  <a:pt x="580029" y="1905126"/>
                  <a:pt x="568166" y="1876298"/>
                  <a:pt x="558849" y="1857669"/>
                </a:cubicBezTo>
                <a:cubicBezTo>
                  <a:pt x="545548" y="1816272"/>
                  <a:pt x="522412" y="1775550"/>
                  <a:pt x="512645" y="1765889"/>
                </a:cubicBezTo>
                <a:cubicBezTo>
                  <a:pt x="511520" y="1765024"/>
                  <a:pt x="510394" y="1764158"/>
                  <a:pt x="509771" y="1764037"/>
                </a:cubicBezTo>
                <a:close/>
                <a:moveTo>
                  <a:pt x="396857" y="1749204"/>
                </a:moveTo>
                <a:lnTo>
                  <a:pt x="387040" y="1753117"/>
                </a:lnTo>
                <a:cubicBezTo>
                  <a:pt x="407147" y="1809422"/>
                  <a:pt x="422092" y="1832380"/>
                  <a:pt x="431632" y="1823237"/>
                </a:cubicBezTo>
                <a:lnTo>
                  <a:pt x="421033" y="1797890"/>
                </a:lnTo>
                <a:cubicBezTo>
                  <a:pt x="411057" y="1772664"/>
                  <a:pt x="405932" y="1769080"/>
                  <a:pt x="396857" y="1749204"/>
                </a:cubicBezTo>
                <a:close/>
                <a:moveTo>
                  <a:pt x="415029" y="1632420"/>
                </a:moveTo>
                <a:cubicBezTo>
                  <a:pt x="399516" y="1642341"/>
                  <a:pt x="438669" y="1697173"/>
                  <a:pt x="431380" y="1708047"/>
                </a:cubicBezTo>
                <a:lnTo>
                  <a:pt x="431017" y="1709917"/>
                </a:lnTo>
                <a:cubicBezTo>
                  <a:pt x="400242" y="1638601"/>
                  <a:pt x="413319" y="1684483"/>
                  <a:pt x="402151" y="1692015"/>
                </a:cubicBezTo>
                <a:cubicBezTo>
                  <a:pt x="417322" y="1733776"/>
                  <a:pt x="433740" y="1775779"/>
                  <a:pt x="450158" y="1817783"/>
                </a:cubicBezTo>
                <a:lnTo>
                  <a:pt x="460255" y="1842385"/>
                </a:lnTo>
                <a:cubicBezTo>
                  <a:pt x="470975" y="1867109"/>
                  <a:pt x="480950" y="1892335"/>
                  <a:pt x="491792" y="1916436"/>
                </a:cubicBezTo>
                <a:cubicBezTo>
                  <a:pt x="515256" y="1948812"/>
                  <a:pt x="533751" y="1983457"/>
                  <a:pt x="546533" y="2020872"/>
                </a:cubicBezTo>
                <a:cubicBezTo>
                  <a:pt x="565964" y="2067342"/>
                  <a:pt x="589620" y="2112046"/>
                  <a:pt x="618990" y="2153979"/>
                </a:cubicBezTo>
                <a:lnTo>
                  <a:pt x="644273" y="2200293"/>
                </a:lnTo>
                <a:lnTo>
                  <a:pt x="653589" y="2195635"/>
                </a:lnTo>
                <a:cubicBezTo>
                  <a:pt x="640635" y="2172418"/>
                  <a:pt x="627803" y="2148577"/>
                  <a:pt x="614347" y="2124615"/>
                </a:cubicBezTo>
                <a:lnTo>
                  <a:pt x="602138" y="2100895"/>
                </a:lnTo>
                <a:lnTo>
                  <a:pt x="607107" y="2098627"/>
                </a:lnTo>
                <a:lnTo>
                  <a:pt x="611453" y="2096237"/>
                </a:lnTo>
                <a:lnTo>
                  <a:pt x="599244" y="2072517"/>
                </a:lnTo>
                <a:lnTo>
                  <a:pt x="617875" y="2063202"/>
                </a:lnTo>
                <a:cubicBezTo>
                  <a:pt x="646691" y="2117965"/>
                  <a:pt x="642119" y="2101551"/>
                  <a:pt x="625978" y="2064777"/>
                </a:cubicBezTo>
                <a:cubicBezTo>
                  <a:pt x="609838" y="2028002"/>
                  <a:pt x="583861" y="1968616"/>
                  <a:pt x="570508" y="1940793"/>
                </a:cubicBezTo>
                <a:lnTo>
                  <a:pt x="548826" y="1892592"/>
                </a:lnTo>
                <a:lnTo>
                  <a:pt x="543978" y="1894237"/>
                </a:lnTo>
                <a:lnTo>
                  <a:pt x="539632" y="1896627"/>
                </a:lnTo>
                <a:lnTo>
                  <a:pt x="518694" y="1847923"/>
                </a:lnTo>
                <a:lnTo>
                  <a:pt x="513725" y="1850191"/>
                </a:lnTo>
                <a:cubicBezTo>
                  <a:pt x="503628" y="1825589"/>
                  <a:pt x="493532" y="1800986"/>
                  <a:pt x="483435" y="1776383"/>
                </a:cubicBezTo>
                <a:lnTo>
                  <a:pt x="478466" y="1778651"/>
                </a:lnTo>
                <a:cubicBezTo>
                  <a:pt x="466603" y="1749824"/>
                  <a:pt x="452799" y="1707682"/>
                  <a:pt x="445440" y="1705605"/>
                </a:cubicBezTo>
                <a:lnTo>
                  <a:pt x="428606" y="1655758"/>
                </a:lnTo>
                <a:cubicBezTo>
                  <a:pt x="425489" y="1655153"/>
                  <a:pt x="421126" y="1654304"/>
                  <a:pt x="415029" y="1632420"/>
                </a:cubicBezTo>
                <a:close/>
                <a:moveTo>
                  <a:pt x="1543270" y="1615622"/>
                </a:moveTo>
                <a:lnTo>
                  <a:pt x="1552328" y="1632261"/>
                </a:lnTo>
                <a:lnTo>
                  <a:pt x="1556795" y="1629248"/>
                </a:lnTo>
                <a:cubicBezTo>
                  <a:pt x="1565228" y="1645765"/>
                  <a:pt x="1574286" y="1662403"/>
                  <a:pt x="1583464" y="1678418"/>
                </a:cubicBezTo>
                <a:cubicBezTo>
                  <a:pt x="1595933" y="1704129"/>
                  <a:pt x="1577023" y="1684929"/>
                  <a:pt x="1564970" y="1667061"/>
                </a:cubicBezTo>
                <a:cubicBezTo>
                  <a:pt x="1553939" y="1653920"/>
                  <a:pt x="1521955" y="1612126"/>
                  <a:pt x="1543270" y="1615622"/>
                </a:cubicBezTo>
                <a:close/>
                <a:moveTo>
                  <a:pt x="1290929" y="1519351"/>
                </a:moveTo>
                <a:cubicBezTo>
                  <a:pt x="1289058" y="1518987"/>
                  <a:pt x="1287569" y="1519992"/>
                  <a:pt x="1286461" y="1522364"/>
                </a:cubicBezTo>
                <a:cubicBezTo>
                  <a:pt x="1293908" y="1540630"/>
                  <a:pt x="1301979" y="1559017"/>
                  <a:pt x="1310049" y="1577404"/>
                </a:cubicBezTo>
                <a:lnTo>
                  <a:pt x="1319987" y="1572867"/>
                </a:lnTo>
                <a:cubicBezTo>
                  <a:pt x="1309025" y="1549390"/>
                  <a:pt x="1298167" y="1522052"/>
                  <a:pt x="1290929" y="1519351"/>
                </a:cubicBezTo>
                <a:close/>
                <a:moveTo>
                  <a:pt x="1346873" y="1501116"/>
                </a:moveTo>
                <a:cubicBezTo>
                  <a:pt x="1343877" y="1499887"/>
                  <a:pt x="1342527" y="1503506"/>
                  <a:pt x="1347463" y="1518050"/>
                </a:cubicBezTo>
                <a:cubicBezTo>
                  <a:pt x="1355031" y="1535692"/>
                  <a:pt x="1363101" y="1554079"/>
                  <a:pt x="1371292" y="1571843"/>
                </a:cubicBezTo>
                <a:lnTo>
                  <a:pt x="1375638" y="1569454"/>
                </a:lnTo>
                <a:cubicBezTo>
                  <a:pt x="1382495" y="1570787"/>
                  <a:pt x="1393839" y="1595632"/>
                  <a:pt x="1405805" y="1620598"/>
                </a:cubicBezTo>
                <a:cubicBezTo>
                  <a:pt x="1411416" y="1621689"/>
                  <a:pt x="1418966" y="1636094"/>
                  <a:pt x="1423433" y="1633081"/>
                </a:cubicBezTo>
                <a:lnTo>
                  <a:pt x="1406306" y="1598055"/>
                </a:lnTo>
                <a:cubicBezTo>
                  <a:pt x="1397631" y="1606072"/>
                  <a:pt x="1374961" y="1536332"/>
                  <a:pt x="1361626" y="1511747"/>
                </a:cubicBezTo>
                <a:cubicBezTo>
                  <a:pt x="1358509" y="1511141"/>
                  <a:pt x="1352119" y="1504077"/>
                  <a:pt x="1347998" y="1501982"/>
                </a:cubicBezTo>
                <a:cubicBezTo>
                  <a:pt x="1347496" y="1501238"/>
                  <a:pt x="1346873" y="1501116"/>
                  <a:pt x="1346873" y="1501116"/>
                </a:cubicBezTo>
                <a:close/>
                <a:moveTo>
                  <a:pt x="1401686" y="1412154"/>
                </a:moveTo>
                <a:cubicBezTo>
                  <a:pt x="1406552" y="1413747"/>
                  <a:pt x="1412214" y="1424550"/>
                  <a:pt x="1416578" y="1425399"/>
                </a:cubicBezTo>
                <a:lnTo>
                  <a:pt x="1424146" y="1443041"/>
                </a:lnTo>
                <a:cubicBezTo>
                  <a:pt x="1430501" y="1443630"/>
                  <a:pt x="1440857" y="1470224"/>
                  <a:pt x="1450573" y="1493459"/>
                </a:cubicBezTo>
                <a:cubicBezTo>
                  <a:pt x="1461033" y="1516191"/>
                  <a:pt x="1471372" y="1539548"/>
                  <a:pt x="1481953" y="1561657"/>
                </a:cubicBezTo>
                <a:lnTo>
                  <a:pt x="1477607" y="1564047"/>
                </a:lnTo>
                <a:cubicBezTo>
                  <a:pt x="1459511" y="1534008"/>
                  <a:pt x="1441967" y="1491139"/>
                  <a:pt x="1431440" y="1502030"/>
                </a:cubicBezTo>
                <a:cubicBezTo>
                  <a:pt x="1421725" y="1478795"/>
                  <a:pt x="1411386" y="1455439"/>
                  <a:pt x="1402294" y="1432325"/>
                </a:cubicBezTo>
                <a:cubicBezTo>
                  <a:pt x="1399245" y="1421383"/>
                  <a:pt x="1395470" y="1414180"/>
                  <a:pt x="1400318" y="1412535"/>
                </a:cubicBezTo>
                <a:cubicBezTo>
                  <a:pt x="1401063" y="1412033"/>
                  <a:pt x="1401063" y="1412033"/>
                  <a:pt x="1401686" y="1412154"/>
                </a:cubicBezTo>
                <a:close/>
                <a:moveTo>
                  <a:pt x="352885" y="1402994"/>
                </a:moveTo>
                <a:cubicBezTo>
                  <a:pt x="351638" y="1402751"/>
                  <a:pt x="352418" y="1408725"/>
                  <a:pt x="355241" y="1424151"/>
                </a:cubicBezTo>
                <a:lnTo>
                  <a:pt x="363226" y="1449637"/>
                </a:lnTo>
                <a:cubicBezTo>
                  <a:pt x="370706" y="1451091"/>
                  <a:pt x="380908" y="1495121"/>
                  <a:pt x="390659" y="1524831"/>
                </a:cubicBezTo>
                <a:lnTo>
                  <a:pt x="396130" y="1523307"/>
                </a:lnTo>
                <a:cubicBezTo>
                  <a:pt x="401205" y="1540465"/>
                  <a:pt x="410262" y="1557104"/>
                  <a:pt x="421795" y="1570989"/>
                </a:cubicBezTo>
                <a:lnTo>
                  <a:pt x="405203" y="1519896"/>
                </a:lnTo>
                <a:lnTo>
                  <a:pt x="410051" y="1518251"/>
                </a:lnTo>
                <a:cubicBezTo>
                  <a:pt x="402968" y="1498115"/>
                  <a:pt x="397721" y="1495154"/>
                  <a:pt x="389737" y="1469669"/>
                </a:cubicBezTo>
                <a:cubicBezTo>
                  <a:pt x="384421" y="1477045"/>
                  <a:pt x="359638" y="1408188"/>
                  <a:pt x="353508" y="1403115"/>
                </a:cubicBezTo>
                <a:cubicBezTo>
                  <a:pt x="353508" y="1403115"/>
                  <a:pt x="352885" y="1402994"/>
                  <a:pt x="352885" y="1402994"/>
                </a:cubicBezTo>
                <a:close/>
                <a:moveTo>
                  <a:pt x="385437" y="1388622"/>
                </a:moveTo>
                <a:cubicBezTo>
                  <a:pt x="384104" y="1395478"/>
                  <a:pt x="375740" y="1391912"/>
                  <a:pt x="381975" y="1416411"/>
                </a:cubicBezTo>
                <a:cubicBezTo>
                  <a:pt x="387205" y="1416134"/>
                  <a:pt x="394843" y="1446727"/>
                  <a:pt x="402048" y="1466240"/>
                </a:cubicBezTo>
                <a:lnTo>
                  <a:pt x="401424" y="1466119"/>
                </a:lnTo>
                <a:cubicBezTo>
                  <a:pt x="409408" y="1491605"/>
                  <a:pt x="418882" y="1516086"/>
                  <a:pt x="429100" y="1540066"/>
                </a:cubicBezTo>
                <a:cubicBezTo>
                  <a:pt x="433948" y="1538421"/>
                  <a:pt x="423574" y="1508589"/>
                  <a:pt x="419105" y="1488314"/>
                </a:cubicBezTo>
                <a:cubicBezTo>
                  <a:pt x="431400" y="1504935"/>
                  <a:pt x="426757" y="1475571"/>
                  <a:pt x="418634" y="1447470"/>
                </a:cubicBezTo>
                <a:cubicBezTo>
                  <a:pt x="411135" y="1419491"/>
                  <a:pt x="399774" y="1391408"/>
                  <a:pt x="396901" y="1412843"/>
                </a:cubicBezTo>
                <a:cubicBezTo>
                  <a:pt x="393819" y="1418713"/>
                  <a:pt x="389628" y="1403667"/>
                  <a:pt x="385437" y="1388622"/>
                </a:cubicBezTo>
                <a:close/>
                <a:moveTo>
                  <a:pt x="275085" y="1363937"/>
                </a:moveTo>
                <a:cubicBezTo>
                  <a:pt x="273838" y="1363695"/>
                  <a:pt x="275120" y="1370412"/>
                  <a:pt x="279208" y="1389319"/>
                </a:cubicBezTo>
                <a:cubicBezTo>
                  <a:pt x="285703" y="1415809"/>
                  <a:pt x="292943" y="1441798"/>
                  <a:pt x="300061" y="1468409"/>
                </a:cubicBezTo>
                <a:cubicBezTo>
                  <a:pt x="305689" y="1472737"/>
                  <a:pt x="317397" y="1519000"/>
                  <a:pt x="323613" y="1516974"/>
                </a:cubicBezTo>
                <a:lnTo>
                  <a:pt x="325483" y="1517337"/>
                </a:lnTo>
                <a:cubicBezTo>
                  <a:pt x="317620" y="1491228"/>
                  <a:pt x="309134" y="1464998"/>
                  <a:pt x="303141" y="1439252"/>
                </a:cubicBezTo>
                <a:cubicBezTo>
                  <a:pt x="298621" y="1432552"/>
                  <a:pt x="278080" y="1365166"/>
                  <a:pt x="275085" y="1363937"/>
                </a:cubicBezTo>
                <a:close/>
                <a:moveTo>
                  <a:pt x="164731" y="1315965"/>
                </a:moveTo>
                <a:cubicBezTo>
                  <a:pt x="162359" y="1314857"/>
                  <a:pt x="163277" y="1323445"/>
                  <a:pt x="172059" y="1358142"/>
                </a:cubicBezTo>
                <a:cubicBezTo>
                  <a:pt x="178312" y="1385879"/>
                  <a:pt x="184807" y="1412369"/>
                  <a:pt x="192428" y="1439725"/>
                </a:cubicBezTo>
                <a:cubicBezTo>
                  <a:pt x="200930" y="1445905"/>
                  <a:pt x="214579" y="1505483"/>
                  <a:pt x="227499" y="1545512"/>
                </a:cubicBezTo>
                <a:lnTo>
                  <a:pt x="235362" y="1571621"/>
                </a:lnTo>
                <a:lnTo>
                  <a:pt x="246807" y="1569318"/>
                </a:lnTo>
                <a:cubicBezTo>
                  <a:pt x="235653" y="1533513"/>
                  <a:pt x="225746" y="1497950"/>
                  <a:pt x="214593" y="1462145"/>
                </a:cubicBezTo>
                <a:cubicBezTo>
                  <a:pt x="201897" y="1417631"/>
                  <a:pt x="191193" y="1372858"/>
                  <a:pt x="180610" y="1327461"/>
                </a:cubicBezTo>
                <a:lnTo>
                  <a:pt x="175139" y="1328985"/>
                </a:lnTo>
                <a:cubicBezTo>
                  <a:pt x="171762" y="1326388"/>
                  <a:pt x="166601" y="1316328"/>
                  <a:pt x="164731" y="1315965"/>
                </a:cubicBezTo>
                <a:close/>
                <a:moveTo>
                  <a:pt x="288428" y="1275323"/>
                </a:moveTo>
                <a:lnTo>
                  <a:pt x="283580" y="1276968"/>
                </a:lnTo>
                <a:lnTo>
                  <a:pt x="289331" y="1303960"/>
                </a:lnTo>
                <a:cubicBezTo>
                  <a:pt x="292467" y="1331091"/>
                  <a:pt x="297092" y="1357218"/>
                  <a:pt x="303587" y="1383708"/>
                </a:cubicBezTo>
                <a:lnTo>
                  <a:pt x="298116" y="1385232"/>
                </a:lnTo>
                <a:cubicBezTo>
                  <a:pt x="313011" y="1445052"/>
                  <a:pt x="326535" y="1458677"/>
                  <a:pt x="347891" y="1538511"/>
                </a:cubicBezTo>
                <a:cubicBezTo>
                  <a:pt x="367946" y="1585103"/>
                  <a:pt x="384395" y="1587006"/>
                  <a:pt x="405315" y="1632472"/>
                </a:cubicBezTo>
                <a:cubicBezTo>
                  <a:pt x="410285" y="1630204"/>
                  <a:pt x="398664" y="1600130"/>
                  <a:pt x="393450" y="1580357"/>
                </a:cubicBezTo>
                <a:cubicBezTo>
                  <a:pt x="385466" y="1554871"/>
                  <a:pt x="376859" y="1529264"/>
                  <a:pt x="369498" y="1503899"/>
                </a:cubicBezTo>
                <a:cubicBezTo>
                  <a:pt x="362293" y="1484387"/>
                  <a:pt x="354776" y="1453170"/>
                  <a:pt x="350049" y="1454192"/>
                </a:cubicBezTo>
                <a:cubicBezTo>
                  <a:pt x="342966" y="1434056"/>
                  <a:pt x="335448" y="1402839"/>
                  <a:pt x="330721" y="1403861"/>
                </a:cubicBezTo>
                <a:cubicBezTo>
                  <a:pt x="321888" y="1359450"/>
                  <a:pt x="307582" y="1316564"/>
                  <a:pt x="288428" y="1275323"/>
                </a:cubicBezTo>
                <a:close/>
                <a:moveTo>
                  <a:pt x="544572" y="1268835"/>
                </a:moveTo>
                <a:cubicBezTo>
                  <a:pt x="538893" y="1278081"/>
                  <a:pt x="554498" y="1330923"/>
                  <a:pt x="564284" y="1367109"/>
                </a:cubicBezTo>
                <a:lnTo>
                  <a:pt x="564405" y="1366485"/>
                </a:lnTo>
                <a:cubicBezTo>
                  <a:pt x="574777" y="1373030"/>
                  <a:pt x="568524" y="1345293"/>
                  <a:pt x="561388" y="1315444"/>
                </a:cubicBezTo>
                <a:lnTo>
                  <a:pt x="555032" y="1291568"/>
                </a:lnTo>
                <a:cubicBezTo>
                  <a:pt x="551308" y="1270791"/>
                  <a:pt x="547689" y="1269441"/>
                  <a:pt x="544572" y="1268835"/>
                </a:cubicBezTo>
                <a:close/>
                <a:moveTo>
                  <a:pt x="225954" y="1260592"/>
                </a:moveTo>
                <a:cubicBezTo>
                  <a:pt x="229158" y="1277386"/>
                  <a:pt x="231982" y="1292813"/>
                  <a:pt x="226354" y="1288485"/>
                </a:cubicBezTo>
                <a:cubicBezTo>
                  <a:pt x="238997" y="1323285"/>
                  <a:pt x="249025" y="1358225"/>
                  <a:pt x="256941" y="1394047"/>
                </a:cubicBezTo>
                <a:lnTo>
                  <a:pt x="257062" y="1393424"/>
                </a:lnTo>
                <a:cubicBezTo>
                  <a:pt x="261545" y="1370361"/>
                  <a:pt x="242421" y="1265733"/>
                  <a:pt x="225954" y="1260592"/>
                </a:cubicBezTo>
                <a:close/>
                <a:moveTo>
                  <a:pt x="502069" y="1124732"/>
                </a:moveTo>
                <a:cubicBezTo>
                  <a:pt x="499421" y="1141683"/>
                  <a:pt x="501258" y="1158858"/>
                  <a:pt x="507198" y="1174891"/>
                </a:cubicBezTo>
                <a:cubicBezTo>
                  <a:pt x="512066" y="1199771"/>
                  <a:pt x="517678" y="1224149"/>
                  <a:pt x="523290" y="1248527"/>
                </a:cubicBezTo>
                <a:cubicBezTo>
                  <a:pt x="527358" y="1240908"/>
                  <a:pt x="515425" y="1199130"/>
                  <a:pt x="522264" y="1197225"/>
                </a:cubicBezTo>
                <a:lnTo>
                  <a:pt x="512408" y="1148088"/>
                </a:lnTo>
                <a:cubicBezTo>
                  <a:pt x="508668" y="1147361"/>
                  <a:pt x="505673" y="1146132"/>
                  <a:pt x="502069" y="1124732"/>
                </a:cubicBezTo>
                <a:close/>
                <a:moveTo>
                  <a:pt x="457376" y="1081761"/>
                </a:moveTo>
                <a:lnTo>
                  <a:pt x="457878" y="1082505"/>
                </a:lnTo>
                <a:lnTo>
                  <a:pt x="476845" y="1181281"/>
                </a:lnTo>
                <a:cubicBezTo>
                  <a:pt x="481713" y="1206161"/>
                  <a:pt x="488571" y="1230781"/>
                  <a:pt x="498287" y="1254016"/>
                </a:cubicBezTo>
                <a:cubicBezTo>
                  <a:pt x="501890" y="1275416"/>
                  <a:pt x="506011" y="1277511"/>
                  <a:pt x="509128" y="1278117"/>
                </a:cubicBezTo>
                <a:lnTo>
                  <a:pt x="513976" y="1276472"/>
                </a:lnTo>
                <a:cubicBezTo>
                  <a:pt x="502752" y="1227716"/>
                  <a:pt x="491649" y="1178337"/>
                  <a:pt x="481915" y="1128577"/>
                </a:cubicBezTo>
                <a:lnTo>
                  <a:pt x="477067" y="1130222"/>
                </a:lnTo>
                <a:lnTo>
                  <a:pt x="472199" y="1105342"/>
                </a:lnTo>
                <a:cubicBezTo>
                  <a:pt x="469532" y="1095767"/>
                  <a:pt x="467748" y="1088305"/>
                  <a:pt x="465237" y="1084582"/>
                </a:cubicBezTo>
                <a:lnTo>
                  <a:pt x="457878" y="1082505"/>
                </a:lnTo>
                <a:lnTo>
                  <a:pt x="457999" y="1081882"/>
                </a:lnTo>
                <a:close/>
                <a:moveTo>
                  <a:pt x="216598" y="959275"/>
                </a:moveTo>
                <a:cubicBezTo>
                  <a:pt x="210263" y="985212"/>
                  <a:pt x="204308" y="1012517"/>
                  <a:pt x="220452" y="1095866"/>
                </a:cubicBezTo>
                <a:lnTo>
                  <a:pt x="224835" y="1123239"/>
                </a:lnTo>
                <a:cubicBezTo>
                  <a:pt x="235241" y="1112971"/>
                  <a:pt x="244927" y="1199593"/>
                  <a:pt x="255766" y="1200406"/>
                </a:cubicBezTo>
                <a:cubicBezTo>
                  <a:pt x="268770" y="1210050"/>
                  <a:pt x="257668" y="1160671"/>
                  <a:pt x="250963" y="1118615"/>
                </a:cubicBezTo>
                <a:lnTo>
                  <a:pt x="241834" y="1065738"/>
                </a:lnTo>
                <a:lnTo>
                  <a:pt x="236484" y="1066639"/>
                </a:lnTo>
                <a:cubicBezTo>
                  <a:pt x="233367" y="1066033"/>
                  <a:pt x="229991" y="1063436"/>
                  <a:pt x="227253" y="1040910"/>
                </a:cubicBezTo>
                <a:cubicBezTo>
                  <a:pt x="225260" y="1017883"/>
                  <a:pt x="219734" y="986406"/>
                  <a:pt x="216598" y="959275"/>
                </a:cubicBezTo>
                <a:close/>
                <a:moveTo>
                  <a:pt x="468257" y="952562"/>
                </a:moveTo>
                <a:lnTo>
                  <a:pt x="462907" y="953463"/>
                </a:lnTo>
                <a:cubicBezTo>
                  <a:pt x="460448" y="959454"/>
                  <a:pt x="453453" y="955506"/>
                  <a:pt x="456450" y="980023"/>
                </a:cubicBezTo>
                <a:lnTo>
                  <a:pt x="460071" y="1004661"/>
                </a:lnTo>
                <a:cubicBezTo>
                  <a:pt x="475727" y="1043928"/>
                  <a:pt x="486535" y="1084841"/>
                  <a:pt x="491992" y="1126654"/>
                </a:cubicBezTo>
                <a:cubicBezTo>
                  <a:pt x="496840" y="1125009"/>
                  <a:pt x="489583" y="1095783"/>
                  <a:pt x="487486" y="1076617"/>
                </a:cubicBezTo>
                <a:cubicBezTo>
                  <a:pt x="480661" y="1035185"/>
                  <a:pt x="473715" y="994376"/>
                  <a:pt x="468257" y="952562"/>
                </a:cubicBezTo>
                <a:close/>
                <a:moveTo>
                  <a:pt x="1198465" y="820230"/>
                </a:moveTo>
                <a:cubicBezTo>
                  <a:pt x="1195227" y="820247"/>
                  <a:pt x="1195557" y="835190"/>
                  <a:pt x="1202607" y="872137"/>
                </a:cubicBezTo>
                <a:lnTo>
                  <a:pt x="1197880" y="873159"/>
                </a:lnTo>
                <a:lnTo>
                  <a:pt x="1203441" y="911111"/>
                </a:lnTo>
                <a:lnTo>
                  <a:pt x="1206161" y="930399"/>
                </a:lnTo>
                <a:lnTo>
                  <a:pt x="1211511" y="929499"/>
                </a:lnTo>
                <a:cubicBezTo>
                  <a:pt x="1216013" y="932961"/>
                  <a:pt x="1220187" y="944769"/>
                  <a:pt x="1223669" y="966793"/>
                </a:cubicBezTo>
                <a:lnTo>
                  <a:pt x="1230598" y="1004364"/>
                </a:lnTo>
                <a:lnTo>
                  <a:pt x="1238774" y="1042177"/>
                </a:lnTo>
                <a:lnTo>
                  <a:pt x="1243501" y="1041156"/>
                </a:lnTo>
                <a:lnTo>
                  <a:pt x="1252300" y="1079090"/>
                </a:lnTo>
                <a:cubicBezTo>
                  <a:pt x="1255763" y="1074588"/>
                  <a:pt x="1258309" y="1084786"/>
                  <a:pt x="1261859" y="1096473"/>
                </a:cubicBezTo>
                <a:cubicBezTo>
                  <a:pt x="1266690" y="1091590"/>
                  <a:pt x="1257684" y="1061378"/>
                  <a:pt x="1254201" y="1039354"/>
                </a:cubicBezTo>
                <a:cubicBezTo>
                  <a:pt x="1245475" y="1037658"/>
                  <a:pt x="1239636" y="994477"/>
                  <a:pt x="1233747" y="964870"/>
                </a:cubicBezTo>
                <a:cubicBezTo>
                  <a:pt x="1231443" y="953426"/>
                  <a:pt x="1229018" y="942605"/>
                  <a:pt x="1224932" y="946985"/>
                </a:cubicBezTo>
                <a:cubicBezTo>
                  <a:pt x="1222212" y="927697"/>
                  <a:pt x="1218747" y="908912"/>
                  <a:pt x="1215906" y="890247"/>
                </a:cubicBezTo>
                <a:cubicBezTo>
                  <a:pt x="1213861" y="857507"/>
                  <a:pt x="1205617" y="830029"/>
                  <a:pt x="1200716" y="821961"/>
                </a:cubicBezTo>
                <a:cubicBezTo>
                  <a:pt x="1199711" y="820472"/>
                  <a:pt x="1199209" y="819728"/>
                  <a:pt x="1198465" y="820230"/>
                </a:cubicBezTo>
                <a:close/>
                <a:moveTo>
                  <a:pt x="243959" y="768594"/>
                </a:moveTo>
                <a:lnTo>
                  <a:pt x="245970" y="794859"/>
                </a:lnTo>
                <a:cubicBezTo>
                  <a:pt x="247339" y="817766"/>
                  <a:pt x="250837" y="819739"/>
                  <a:pt x="253833" y="820968"/>
                </a:cubicBezTo>
                <a:lnTo>
                  <a:pt x="258858" y="874988"/>
                </a:lnTo>
                <a:lnTo>
                  <a:pt x="264628" y="928506"/>
                </a:lnTo>
                <a:cubicBezTo>
                  <a:pt x="268888" y="933215"/>
                  <a:pt x="273236" y="954113"/>
                  <a:pt x="277842" y="953714"/>
                </a:cubicBezTo>
                <a:cubicBezTo>
                  <a:pt x="277687" y="971150"/>
                  <a:pt x="278779" y="988827"/>
                  <a:pt x="280495" y="1006626"/>
                </a:cubicBezTo>
                <a:lnTo>
                  <a:pt x="284254" y="1033878"/>
                </a:lnTo>
                <a:lnTo>
                  <a:pt x="288014" y="1061130"/>
                </a:lnTo>
                <a:cubicBezTo>
                  <a:pt x="291095" y="1055261"/>
                  <a:pt x="294664" y="1070185"/>
                  <a:pt x="297366" y="1086235"/>
                </a:cubicBezTo>
                <a:lnTo>
                  <a:pt x="306616" y="1138489"/>
                </a:lnTo>
                <a:cubicBezTo>
                  <a:pt x="311845" y="1138212"/>
                  <a:pt x="316124" y="1169446"/>
                  <a:pt x="321840" y="1189963"/>
                </a:cubicBezTo>
                <a:cubicBezTo>
                  <a:pt x="328455" y="1192542"/>
                  <a:pt x="329770" y="1182448"/>
                  <a:pt x="327292" y="1161914"/>
                </a:cubicBezTo>
                <a:lnTo>
                  <a:pt x="322044" y="1135666"/>
                </a:lnTo>
                <a:cubicBezTo>
                  <a:pt x="315325" y="1136947"/>
                  <a:pt x="309348" y="1091152"/>
                  <a:pt x="302716" y="1085335"/>
                </a:cubicBezTo>
                <a:cubicBezTo>
                  <a:pt x="296549" y="1050499"/>
                  <a:pt x="291629" y="1015906"/>
                  <a:pt x="286830" y="980689"/>
                </a:cubicBezTo>
                <a:lnTo>
                  <a:pt x="283694" y="953558"/>
                </a:lnTo>
                <a:cubicBezTo>
                  <a:pt x="280437" y="927050"/>
                  <a:pt x="277058" y="901166"/>
                  <a:pt x="274425" y="874780"/>
                </a:cubicBezTo>
                <a:lnTo>
                  <a:pt x="269278" y="821383"/>
                </a:lnTo>
                <a:lnTo>
                  <a:pt x="267389" y="794495"/>
                </a:lnTo>
                <a:lnTo>
                  <a:pt x="262160" y="794772"/>
                </a:lnTo>
                <a:cubicBezTo>
                  <a:pt x="258746" y="762412"/>
                  <a:pt x="250453" y="771797"/>
                  <a:pt x="243959" y="768594"/>
                </a:cubicBezTo>
                <a:close/>
                <a:moveTo>
                  <a:pt x="31738" y="698880"/>
                </a:moveTo>
                <a:cubicBezTo>
                  <a:pt x="36604" y="700473"/>
                  <a:pt x="41368" y="729214"/>
                  <a:pt x="44401" y="760206"/>
                </a:cubicBezTo>
                <a:cubicBezTo>
                  <a:pt x="49026" y="786333"/>
                  <a:pt x="49668" y="812979"/>
                  <a:pt x="45203" y="839279"/>
                </a:cubicBezTo>
                <a:cubicBezTo>
                  <a:pt x="42811" y="811646"/>
                  <a:pt x="38550" y="783650"/>
                  <a:pt x="32920" y="756034"/>
                </a:cubicBezTo>
                <a:lnTo>
                  <a:pt x="29626" y="699763"/>
                </a:lnTo>
                <a:cubicBezTo>
                  <a:pt x="30492" y="698638"/>
                  <a:pt x="31115" y="698759"/>
                  <a:pt x="31738" y="698880"/>
                </a:cubicBezTo>
                <a:close/>
                <a:moveTo>
                  <a:pt x="133551" y="687621"/>
                </a:moveTo>
                <a:cubicBezTo>
                  <a:pt x="134798" y="687864"/>
                  <a:pt x="137049" y="689595"/>
                  <a:pt x="139058" y="692573"/>
                </a:cubicBezTo>
                <a:cubicBezTo>
                  <a:pt x="147837" y="703982"/>
                  <a:pt x="156844" y="734195"/>
                  <a:pt x="143096" y="748341"/>
                </a:cubicBezTo>
                <a:cubicBezTo>
                  <a:pt x="142231" y="749467"/>
                  <a:pt x="137504" y="750488"/>
                  <a:pt x="137867" y="748618"/>
                </a:cubicBezTo>
                <a:cubicBezTo>
                  <a:pt x="126661" y="703100"/>
                  <a:pt x="128322" y="687898"/>
                  <a:pt x="133551" y="687621"/>
                </a:cubicBezTo>
                <a:close/>
                <a:moveTo>
                  <a:pt x="1198607" y="639783"/>
                </a:moveTo>
                <a:cubicBezTo>
                  <a:pt x="1187023" y="639472"/>
                  <a:pt x="1185450" y="670862"/>
                  <a:pt x="1190682" y="717160"/>
                </a:cubicBezTo>
                <a:lnTo>
                  <a:pt x="1192779" y="736326"/>
                </a:lnTo>
                <a:lnTo>
                  <a:pt x="1197385" y="735928"/>
                </a:lnTo>
                <a:lnTo>
                  <a:pt x="1201578" y="774261"/>
                </a:lnTo>
                <a:lnTo>
                  <a:pt x="1206807" y="773984"/>
                </a:lnTo>
                <a:lnTo>
                  <a:pt x="1211534" y="772962"/>
                </a:lnTo>
                <a:cubicBezTo>
                  <a:pt x="1217596" y="788371"/>
                  <a:pt x="1220784" y="825215"/>
                  <a:pt x="1229027" y="829405"/>
                </a:cubicBezTo>
                <a:lnTo>
                  <a:pt x="1231244" y="847948"/>
                </a:lnTo>
                <a:lnTo>
                  <a:pt x="1233964" y="867236"/>
                </a:lnTo>
                <a:cubicBezTo>
                  <a:pt x="1238050" y="862855"/>
                  <a:pt x="1239852" y="873555"/>
                  <a:pt x="1242156" y="885000"/>
                </a:cubicBezTo>
                <a:cubicBezTo>
                  <a:pt x="1249759" y="909118"/>
                  <a:pt x="1255873" y="934241"/>
                  <a:pt x="1259373" y="959502"/>
                </a:cubicBezTo>
                <a:cubicBezTo>
                  <a:pt x="1266368" y="963449"/>
                  <a:pt x="1297282" y="1037378"/>
                  <a:pt x="1280272" y="955155"/>
                </a:cubicBezTo>
                <a:cubicBezTo>
                  <a:pt x="1276843" y="942845"/>
                  <a:pt x="1273292" y="931158"/>
                  <a:pt x="1268495" y="919229"/>
                </a:cubicBezTo>
                <a:cubicBezTo>
                  <a:pt x="1266191" y="907784"/>
                  <a:pt x="1264389" y="897084"/>
                  <a:pt x="1260303" y="901465"/>
                </a:cubicBezTo>
                <a:cubicBezTo>
                  <a:pt x="1257548" y="875701"/>
                  <a:pt x="1250690" y="851081"/>
                  <a:pt x="1238983" y="828106"/>
                </a:cubicBezTo>
                <a:lnTo>
                  <a:pt x="1236886" y="808939"/>
                </a:lnTo>
                <a:cubicBezTo>
                  <a:pt x="1233820" y="794760"/>
                  <a:pt x="1232451" y="771853"/>
                  <a:pt x="1227222" y="772130"/>
                </a:cubicBezTo>
                <a:cubicBezTo>
                  <a:pt x="1222114" y="771784"/>
                  <a:pt x="1219290" y="756357"/>
                  <a:pt x="1218423" y="734196"/>
                </a:cubicBezTo>
                <a:lnTo>
                  <a:pt x="1216828" y="715773"/>
                </a:lnTo>
                <a:cubicBezTo>
                  <a:pt x="1213711" y="715167"/>
                  <a:pt x="1209971" y="714440"/>
                  <a:pt x="1210126" y="697005"/>
                </a:cubicBezTo>
                <a:cubicBezTo>
                  <a:pt x="1205745" y="692920"/>
                  <a:pt x="1202818" y="681354"/>
                  <a:pt x="1202071" y="658568"/>
                </a:cubicBezTo>
                <a:lnTo>
                  <a:pt x="1201100" y="640267"/>
                </a:lnTo>
                <a:cubicBezTo>
                  <a:pt x="1200477" y="640146"/>
                  <a:pt x="1199230" y="639904"/>
                  <a:pt x="1198607" y="639783"/>
                </a:cubicBezTo>
                <a:close/>
                <a:moveTo>
                  <a:pt x="265485" y="581306"/>
                </a:moveTo>
                <a:cubicBezTo>
                  <a:pt x="250265" y="576407"/>
                  <a:pt x="256437" y="681105"/>
                  <a:pt x="240103" y="608716"/>
                </a:cubicBezTo>
                <a:lnTo>
                  <a:pt x="241490" y="634860"/>
                </a:lnTo>
                <a:lnTo>
                  <a:pt x="243520" y="687650"/>
                </a:lnTo>
                <a:cubicBezTo>
                  <a:pt x="251763" y="691840"/>
                  <a:pt x="262895" y="677832"/>
                  <a:pt x="265080" y="713188"/>
                </a:cubicBezTo>
                <a:lnTo>
                  <a:pt x="270309" y="712910"/>
                </a:lnTo>
                <a:lnTo>
                  <a:pt x="272198" y="739799"/>
                </a:lnTo>
                <a:cubicBezTo>
                  <a:pt x="277652" y="735037"/>
                  <a:pt x="275208" y="697691"/>
                  <a:pt x="273387" y="660466"/>
                </a:cubicBezTo>
                <a:lnTo>
                  <a:pt x="272121" y="633699"/>
                </a:lnTo>
                <a:cubicBezTo>
                  <a:pt x="265678" y="616921"/>
                  <a:pt x="263339" y="599001"/>
                  <a:pt x="265485" y="581306"/>
                </a:cubicBezTo>
                <a:close/>
                <a:moveTo>
                  <a:pt x="465335" y="551586"/>
                </a:moveTo>
                <a:cubicBezTo>
                  <a:pt x="461855" y="552850"/>
                  <a:pt x="458756" y="555482"/>
                  <a:pt x="460368" y="577141"/>
                </a:cubicBezTo>
                <a:cubicBezTo>
                  <a:pt x="461045" y="610263"/>
                  <a:pt x="461723" y="643385"/>
                  <a:pt x="463648" y="676749"/>
                </a:cubicBezTo>
                <a:cubicBezTo>
                  <a:pt x="464654" y="701526"/>
                  <a:pt x="466283" y="726423"/>
                  <a:pt x="467913" y="751321"/>
                </a:cubicBezTo>
                <a:cubicBezTo>
                  <a:pt x="473263" y="750420"/>
                  <a:pt x="475741" y="770955"/>
                  <a:pt x="480122" y="775040"/>
                </a:cubicBezTo>
                <a:cubicBezTo>
                  <a:pt x="482324" y="813633"/>
                  <a:pt x="470133" y="793152"/>
                  <a:pt x="464937" y="776617"/>
                </a:cubicBezTo>
                <a:cubicBezTo>
                  <a:pt x="458097" y="778522"/>
                  <a:pt x="453421" y="765969"/>
                  <a:pt x="447499" y="753174"/>
                </a:cubicBezTo>
                <a:cubicBezTo>
                  <a:pt x="449751" y="778193"/>
                  <a:pt x="451381" y="803091"/>
                  <a:pt x="454257" y="828231"/>
                </a:cubicBezTo>
                <a:cubicBezTo>
                  <a:pt x="456631" y="852626"/>
                  <a:pt x="458120" y="851622"/>
                  <a:pt x="461860" y="852349"/>
                </a:cubicBezTo>
                <a:lnTo>
                  <a:pt x="466989" y="902508"/>
                </a:lnTo>
                <a:cubicBezTo>
                  <a:pt x="473483" y="905710"/>
                  <a:pt x="477070" y="947160"/>
                  <a:pt x="482457" y="976022"/>
                </a:cubicBezTo>
                <a:cubicBezTo>
                  <a:pt x="489007" y="1035513"/>
                  <a:pt x="503286" y="958724"/>
                  <a:pt x="509371" y="1047234"/>
                </a:cubicBezTo>
                <a:lnTo>
                  <a:pt x="514721" y="1046333"/>
                </a:lnTo>
                <a:cubicBezTo>
                  <a:pt x="529476" y="1080251"/>
                  <a:pt x="529406" y="1067300"/>
                  <a:pt x="517314" y="996382"/>
                </a:cubicBezTo>
                <a:lnTo>
                  <a:pt x="527392" y="994460"/>
                </a:lnTo>
                <a:cubicBezTo>
                  <a:pt x="529748" y="1015617"/>
                  <a:pt x="532744" y="1016846"/>
                  <a:pt x="536363" y="1018197"/>
                </a:cubicBezTo>
                <a:lnTo>
                  <a:pt x="545093" y="1066468"/>
                </a:lnTo>
                <a:cubicBezTo>
                  <a:pt x="547450" y="1087626"/>
                  <a:pt x="551069" y="1088976"/>
                  <a:pt x="554185" y="1089582"/>
                </a:cubicBezTo>
                <a:lnTo>
                  <a:pt x="563539" y="1137974"/>
                </a:lnTo>
                <a:cubicBezTo>
                  <a:pt x="573791" y="1145142"/>
                  <a:pt x="569529" y="1117145"/>
                  <a:pt x="564142" y="1088283"/>
                </a:cubicBezTo>
                <a:lnTo>
                  <a:pt x="556156" y="1039509"/>
                </a:lnTo>
                <a:lnTo>
                  <a:pt x="552414" y="1015495"/>
                </a:lnTo>
                <a:lnTo>
                  <a:pt x="545051" y="966843"/>
                </a:lnTo>
                <a:lnTo>
                  <a:pt x="541309" y="942828"/>
                </a:lnTo>
                <a:cubicBezTo>
                  <a:pt x="538728" y="926155"/>
                  <a:pt x="532788" y="910123"/>
                  <a:pt x="523991" y="895475"/>
                </a:cubicBezTo>
                <a:cubicBezTo>
                  <a:pt x="520993" y="870959"/>
                  <a:pt x="517996" y="846442"/>
                  <a:pt x="515622" y="822046"/>
                </a:cubicBezTo>
                <a:cubicBezTo>
                  <a:pt x="509128" y="818844"/>
                  <a:pt x="501580" y="827726"/>
                  <a:pt x="498062" y="799227"/>
                </a:cubicBezTo>
                <a:lnTo>
                  <a:pt x="492833" y="799505"/>
                </a:lnTo>
                <a:lnTo>
                  <a:pt x="488830" y="750212"/>
                </a:lnTo>
                <a:cubicBezTo>
                  <a:pt x="475892" y="706944"/>
                  <a:pt x="490677" y="677475"/>
                  <a:pt x="476579" y="626867"/>
                </a:cubicBezTo>
                <a:cubicBezTo>
                  <a:pt x="472958" y="602229"/>
                  <a:pt x="471328" y="577331"/>
                  <a:pt x="470322" y="552555"/>
                </a:cubicBezTo>
                <a:close/>
                <a:moveTo>
                  <a:pt x="240669" y="529261"/>
                </a:moveTo>
                <a:lnTo>
                  <a:pt x="230210" y="529816"/>
                </a:lnTo>
                <a:cubicBezTo>
                  <a:pt x="229538" y="566556"/>
                  <a:pt x="229991" y="604163"/>
                  <a:pt x="236242" y="608612"/>
                </a:cubicBezTo>
                <a:lnTo>
                  <a:pt x="236744" y="609357"/>
                </a:lnTo>
                <a:cubicBezTo>
                  <a:pt x="242821" y="604716"/>
                  <a:pt x="241000" y="567491"/>
                  <a:pt x="240669" y="529261"/>
                </a:cubicBezTo>
                <a:close/>
                <a:moveTo>
                  <a:pt x="367535" y="498938"/>
                </a:moveTo>
                <a:cubicBezTo>
                  <a:pt x="357925" y="495130"/>
                  <a:pt x="359314" y="544562"/>
                  <a:pt x="363229" y="577666"/>
                </a:cubicBezTo>
                <a:lnTo>
                  <a:pt x="366989" y="604918"/>
                </a:lnTo>
                <a:lnTo>
                  <a:pt x="372218" y="604641"/>
                </a:lnTo>
                <a:cubicBezTo>
                  <a:pt x="378901" y="596883"/>
                  <a:pt x="374984" y="540492"/>
                  <a:pt x="375899" y="502505"/>
                </a:cubicBezTo>
                <a:lnTo>
                  <a:pt x="370912" y="501535"/>
                </a:lnTo>
                <a:cubicBezTo>
                  <a:pt x="369907" y="500046"/>
                  <a:pt x="368782" y="499181"/>
                  <a:pt x="367535" y="498938"/>
                </a:cubicBezTo>
                <a:close/>
                <a:moveTo>
                  <a:pt x="413590" y="448379"/>
                </a:moveTo>
                <a:cubicBezTo>
                  <a:pt x="407980" y="447288"/>
                  <a:pt x="399774" y="472862"/>
                  <a:pt x="397558" y="477606"/>
                </a:cubicBezTo>
                <a:lnTo>
                  <a:pt x="398181" y="477727"/>
                </a:lnTo>
                <a:cubicBezTo>
                  <a:pt x="398910" y="497275"/>
                  <a:pt x="398202" y="527540"/>
                  <a:pt x="403189" y="528509"/>
                </a:cubicBezTo>
                <a:cubicBezTo>
                  <a:pt x="400213" y="553805"/>
                  <a:pt x="398605" y="578720"/>
                  <a:pt x="398866" y="603999"/>
                </a:cubicBezTo>
                <a:lnTo>
                  <a:pt x="415056" y="603911"/>
                </a:lnTo>
                <a:cubicBezTo>
                  <a:pt x="411128" y="637432"/>
                  <a:pt x="410940" y="671679"/>
                  <a:pt x="413488" y="705164"/>
                </a:cubicBezTo>
                <a:lnTo>
                  <a:pt x="418475" y="706133"/>
                </a:lnTo>
                <a:cubicBezTo>
                  <a:pt x="420227" y="753695"/>
                  <a:pt x="428487" y="761122"/>
                  <a:pt x="431347" y="806312"/>
                </a:cubicBezTo>
                <a:lnTo>
                  <a:pt x="436577" y="806035"/>
                </a:lnTo>
                <a:cubicBezTo>
                  <a:pt x="441581" y="810242"/>
                  <a:pt x="440506" y="795802"/>
                  <a:pt x="439674" y="780115"/>
                </a:cubicBezTo>
                <a:lnTo>
                  <a:pt x="437421" y="755097"/>
                </a:lnTo>
                <a:cubicBezTo>
                  <a:pt x="429802" y="751028"/>
                  <a:pt x="428378" y="695121"/>
                  <a:pt x="426540" y="654658"/>
                </a:cubicBezTo>
                <a:lnTo>
                  <a:pt x="424648" y="604482"/>
                </a:lnTo>
                <a:lnTo>
                  <a:pt x="424266" y="579827"/>
                </a:lnTo>
                <a:cubicBezTo>
                  <a:pt x="422982" y="549822"/>
                  <a:pt x="424624" y="508095"/>
                  <a:pt x="418373" y="503645"/>
                </a:cubicBezTo>
                <a:lnTo>
                  <a:pt x="418613" y="479111"/>
                </a:lnTo>
                <a:cubicBezTo>
                  <a:pt x="418526" y="462923"/>
                  <a:pt x="417607" y="454335"/>
                  <a:pt x="415720" y="450734"/>
                </a:cubicBezTo>
                <a:cubicBezTo>
                  <a:pt x="415339" y="449366"/>
                  <a:pt x="414213" y="448500"/>
                  <a:pt x="413590" y="448379"/>
                </a:cubicBezTo>
                <a:close/>
                <a:moveTo>
                  <a:pt x="21986" y="416246"/>
                </a:moveTo>
                <a:cubicBezTo>
                  <a:pt x="27129" y="423067"/>
                  <a:pt x="24155" y="471651"/>
                  <a:pt x="31012" y="472983"/>
                </a:cubicBezTo>
                <a:lnTo>
                  <a:pt x="30789" y="500756"/>
                </a:lnTo>
                <a:cubicBezTo>
                  <a:pt x="29874" y="538742"/>
                  <a:pt x="31573" y="576591"/>
                  <a:pt x="37256" y="613920"/>
                </a:cubicBezTo>
                <a:cubicBezTo>
                  <a:pt x="36876" y="635839"/>
                  <a:pt x="34072" y="646938"/>
                  <a:pt x="27821" y="642489"/>
                </a:cubicBezTo>
                <a:cubicBezTo>
                  <a:pt x="28250" y="583707"/>
                  <a:pt x="21062" y="567432"/>
                  <a:pt x="20731" y="529203"/>
                </a:cubicBezTo>
                <a:cubicBezTo>
                  <a:pt x="20277" y="491597"/>
                  <a:pt x="21071" y="454233"/>
                  <a:pt x="21986" y="416246"/>
                </a:cubicBezTo>
                <a:close/>
                <a:moveTo>
                  <a:pt x="1153978" y="310263"/>
                </a:moveTo>
                <a:cubicBezTo>
                  <a:pt x="1151485" y="309779"/>
                  <a:pt x="1147762" y="312290"/>
                  <a:pt x="1147729" y="329101"/>
                </a:cubicBezTo>
                <a:lnTo>
                  <a:pt x="1146466" y="348909"/>
                </a:lnTo>
                <a:cubicBezTo>
                  <a:pt x="1160716" y="335507"/>
                  <a:pt x="1137625" y="440985"/>
                  <a:pt x="1152498" y="427705"/>
                </a:cubicBezTo>
                <a:lnTo>
                  <a:pt x="1151980" y="447010"/>
                </a:lnTo>
                <a:cubicBezTo>
                  <a:pt x="1150700" y="463580"/>
                  <a:pt x="1153574" y="465432"/>
                  <a:pt x="1156570" y="466661"/>
                </a:cubicBezTo>
                <a:cubicBezTo>
                  <a:pt x="1160189" y="468012"/>
                  <a:pt x="1166740" y="550790"/>
                  <a:pt x="1172121" y="486502"/>
                </a:cubicBezTo>
                <a:cubicBezTo>
                  <a:pt x="1171374" y="463717"/>
                  <a:pt x="1174437" y="431322"/>
                  <a:pt x="1168566" y="428241"/>
                </a:cubicBezTo>
                <a:cubicBezTo>
                  <a:pt x="1162696" y="425159"/>
                  <a:pt x="1167160" y="375571"/>
                  <a:pt x="1160528" y="369754"/>
                </a:cubicBezTo>
                <a:cubicBezTo>
                  <a:pt x="1164405" y="349808"/>
                  <a:pt x="1161927" y="329274"/>
                  <a:pt x="1153978" y="310263"/>
                </a:cubicBezTo>
                <a:close/>
                <a:moveTo>
                  <a:pt x="7638" y="273734"/>
                </a:moveTo>
                <a:cubicBezTo>
                  <a:pt x="13997" y="320898"/>
                  <a:pt x="15749" y="368459"/>
                  <a:pt x="11649" y="416177"/>
                </a:cubicBezTo>
                <a:cubicBezTo>
                  <a:pt x="10681" y="444451"/>
                  <a:pt x="10337" y="472846"/>
                  <a:pt x="9993" y="501241"/>
                </a:cubicBezTo>
                <a:cubicBezTo>
                  <a:pt x="8990" y="523040"/>
                  <a:pt x="10794" y="557027"/>
                  <a:pt x="4820" y="557806"/>
                </a:cubicBezTo>
                <a:cubicBezTo>
                  <a:pt x="4852" y="517707"/>
                  <a:pt x="5628" y="477105"/>
                  <a:pt x="0" y="472777"/>
                </a:cubicBezTo>
                <a:cubicBezTo>
                  <a:pt x="636" y="406274"/>
                  <a:pt x="3141" y="340134"/>
                  <a:pt x="7638" y="273734"/>
                </a:cubicBezTo>
                <a:close/>
                <a:moveTo>
                  <a:pt x="244908" y="24885"/>
                </a:moveTo>
                <a:cubicBezTo>
                  <a:pt x="234969" y="29421"/>
                  <a:pt x="226089" y="68448"/>
                  <a:pt x="220691" y="129497"/>
                </a:cubicBezTo>
                <a:cubicBezTo>
                  <a:pt x="217023" y="165009"/>
                  <a:pt x="226685" y="155243"/>
                  <a:pt x="225717" y="183517"/>
                </a:cubicBezTo>
                <a:cubicBezTo>
                  <a:pt x="224628" y="212415"/>
                  <a:pt x="221150" y="236966"/>
                  <a:pt x="218555" y="263630"/>
                </a:cubicBezTo>
                <a:lnTo>
                  <a:pt x="224165" y="264720"/>
                </a:lnTo>
                <a:cubicBezTo>
                  <a:pt x="221691" y="290761"/>
                  <a:pt x="221710" y="317286"/>
                  <a:pt x="224344" y="343673"/>
                </a:cubicBezTo>
                <a:cubicBezTo>
                  <a:pt x="222735" y="368588"/>
                  <a:pt x="221508" y="394870"/>
                  <a:pt x="221164" y="423266"/>
                </a:cubicBezTo>
                <a:cubicBezTo>
                  <a:pt x="225994" y="418383"/>
                  <a:pt x="226203" y="433948"/>
                  <a:pt x="225547" y="450639"/>
                </a:cubicBezTo>
                <a:cubicBezTo>
                  <a:pt x="230377" y="445756"/>
                  <a:pt x="230707" y="460698"/>
                  <a:pt x="230553" y="478134"/>
                </a:cubicBezTo>
                <a:cubicBezTo>
                  <a:pt x="237357" y="469753"/>
                  <a:pt x="235794" y="411232"/>
                  <a:pt x="238943" y="371738"/>
                </a:cubicBezTo>
                <a:lnTo>
                  <a:pt x="240170" y="345455"/>
                </a:lnTo>
                <a:cubicBezTo>
                  <a:pt x="241188" y="303607"/>
                  <a:pt x="246397" y="253517"/>
                  <a:pt x="234381" y="265412"/>
                </a:cubicBezTo>
                <a:cubicBezTo>
                  <a:pt x="236802" y="229659"/>
                  <a:pt x="240470" y="194147"/>
                  <a:pt x="244139" y="158636"/>
                </a:cubicBezTo>
                <a:lnTo>
                  <a:pt x="239152" y="157667"/>
                </a:lnTo>
                <a:cubicBezTo>
                  <a:pt x="229408" y="221106"/>
                  <a:pt x="231252" y="101795"/>
                  <a:pt x="241187" y="50683"/>
                </a:cubicBezTo>
                <a:close/>
                <a:moveTo>
                  <a:pt x="67927" y="186"/>
                </a:moveTo>
                <a:lnTo>
                  <a:pt x="64569" y="24114"/>
                </a:lnTo>
                <a:lnTo>
                  <a:pt x="60364" y="52406"/>
                </a:lnTo>
                <a:cubicBezTo>
                  <a:pt x="55310" y="85060"/>
                  <a:pt x="52850" y="67764"/>
                  <a:pt x="50390" y="50467"/>
                </a:cubicBezTo>
                <a:lnTo>
                  <a:pt x="46929" y="78256"/>
                </a:lnTo>
                <a:cubicBezTo>
                  <a:pt x="48092" y="108885"/>
                  <a:pt x="64799" y="89492"/>
                  <a:pt x="53377" y="164896"/>
                </a:cubicBezTo>
                <a:cubicBezTo>
                  <a:pt x="44373" y="157970"/>
                  <a:pt x="38973" y="195733"/>
                  <a:pt x="30107" y="191422"/>
                </a:cubicBezTo>
                <a:lnTo>
                  <a:pt x="35280" y="134857"/>
                </a:lnTo>
                <a:lnTo>
                  <a:pt x="30294" y="133887"/>
                </a:lnTo>
                <a:cubicBezTo>
                  <a:pt x="40643" y="67331"/>
                  <a:pt x="38754" y="40443"/>
                  <a:pt x="41660" y="2196"/>
                </a:cubicBezTo>
                <a:lnTo>
                  <a:pt x="42023" y="326"/>
                </a:lnTo>
                <a:close/>
                <a:moveTo>
                  <a:pt x="146884" y="9"/>
                </a:moveTo>
                <a:lnTo>
                  <a:pt x="168805" y="389"/>
                </a:lnTo>
                <a:lnTo>
                  <a:pt x="166624" y="11609"/>
                </a:lnTo>
                <a:lnTo>
                  <a:pt x="163285" y="38775"/>
                </a:lnTo>
                <a:cubicBezTo>
                  <a:pt x="168150" y="40367"/>
                  <a:pt x="162473" y="72901"/>
                  <a:pt x="161592" y="94076"/>
                </a:cubicBezTo>
                <a:cubicBezTo>
                  <a:pt x="155982" y="92985"/>
                  <a:pt x="152364" y="114922"/>
                  <a:pt x="147534" y="119805"/>
                </a:cubicBezTo>
                <a:lnTo>
                  <a:pt x="145060" y="145846"/>
                </a:lnTo>
                <a:cubicBezTo>
                  <a:pt x="138433" y="209891"/>
                  <a:pt x="146122" y="226910"/>
                  <a:pt x="136362" y="310399"/>
                </a:cubicBezTo>
                <a:cubicBezTo>
                  <a:pt x="154147" y="328734"/>
                  <a:pt x="118745" y="437641"/>
                  <a:pt x="136234" y="447509"/>
                </a:cubicBezTo>
                <a:cubicBezTo>
                  <a:pt x="134729" y="468563"/>
                  <a:pt x="133432" y="481895"/>
                  <a:pt x="125795" y="474589"/>
                </a:cubicBezTo>
                <a:cubicBezTo>
                  <a:pt x="118159" y="467283"/>
                  <a:pt x="120735" y="414094"/>
                  <a:pt x="116629" y="391949"/>
                </a:cubicBezTo>
                <a:lnTo>
                  <a:pt x="118099" y="364420"/>
                </a:lnTo>
                <a:cubicBezTo>
                  <a:pt x="119395" y="327801"/>
                  <a:pt x="122059" y="290800"/>
                  <a:pt x="124601" y="254423"/>
                </a:cubicBezTo>
                <a:lnTo>
                  <a:pt x="119614" y="253454"/>
                </a:lnTo>
                <a:cubicBezTo>
                  <a:pt x="121707" y="226046"/>
                  <a:pt x="123801" y="198638"/>
                  <a:pt x="126517" y="171350"/>
                </a:cubicBezTo>
                <a:cubicBezTo>
                  <a:pt x="122115" y="117452"/>
                  <a:pt x="132867" y="102076"/>
                  <a:pt x="142212" y="34031"/>
                </a:cubicBezTo>
                <a:cubicBezTo>
                  <a:pt x="143544" y="27175"/>
                  <a:pt x="144133" y="20821"/>
                  <a:pt x="144842" y="13843"/>
                </a:cubicBezTo>
                <a:close/>
                <a:moveTo>
                  <a:pt x="333196" y="0"/>
                </a:moveTo>
                <a:lnTo>
                  <a:pt x="332487" y="6978"/>
                </a:lnTo>
                <a:cubicBezTo>
                  <a:pt x="335742" y="10198"/>
                  <a:pt x="338841" y="7566"/>
                  <a:pt x="341421" y="952"/>
                </a:cubicBezTo>
                <a:lnTo>
                  <a:pt x="341542" y="329"/>
                </a:lnTo>
                <a:lnTo>
                  <a:pt x="1091274" y="517"/>
                </a:lnTo>
                <a:lnTo>
                  <a:pt x="1091153" y="1141"/>
                </a:lnTo>
                <a:cubicBezTo>
                  <a:pt x="1091551" y="5746"/>
                  <a:pt x="1091084" y="11477"/>
                  <a:pt x="1089630" y="18957"/>
                </a:cubicBezTo>
                <a:lnTo>
                  <a:pt x="1081876" y="58849"/>
                </a:lnTo>
                <a:lnTo>
                  <a:pt x="1091850" y="60788"/>
                </a:lnTo>
                <a:cubicBezTo>
                  <a:pt x="1095086" y="37483"/>
                  <a:pt x="1098756" y="25259"/>
                  <a:pt x="1104591" y="21865"/>
                </a:cubicBezTo>
                <a:lnTo>
                  <a:pt x="1108831" y="49"/>
                </a:lnTo>
                <a:lnTo>
                  <a:pt x="1133367" y="290"/>
                </a:lnTo>
                <a:lnTo>
                  <a:pt x="1133246" y="914"/>
                </a:lnTo>
                <a:cubicBezTo>
                  <a:pt x="1131567" y="12878"/>
                  <a:pt x="1130754" y="23716"/>
                  <a:pt x="1134494" y="24444"/>
                </a:cubicBezTo>
                <a:cubicBezTo>
                  <a:pt x="1130617" y="44389"/>
                  <a:pt x="1126861" y="63712"/>
                  <a:pt x="1122984" y="83658"/>
                </a:cubicBezTo>
                <a:cubicBezTo>
                  <a:pt x="1119107" y="103604"/>
                  <a:pt x="1117100" y="123914"/>
                  <a:pt x="1113967" y="143357"/>
                </a:cubicBezTo>
                <a:cubicBezTo>
                  <a:pt x="1119058" y="140466"/>
                  <a:pt x="1117500" y="151807"/>
                  <a:pt x="1116445" y="163892"/>
                </a:cubicBezTo>
                <a:lnTo>
                  <a:pt x="1121432" y="164861"/>
                </a:lnTo>
                <a:cubicBezTo>
                  <a:pt x="1124549" y="165467"/>
                  <a:pt x="1127181" y="168566"/>
                  <a:pt x="1123910" y="185396"/>
                </a:cubicBezTo>
                <a:cubicBezTo>
                  <a:pt x="1120638" y="202225"/>
                  <a:pt x="1119393" y="225270"/>
                  <a:pt x="1117507" y="244956"/>
                </a:cubicBezTo>
                <a:lnTo>
                  <a:pt x="1122494" y="245926"/>
                </a:lnTo>
                <a:lnTo>
                  <a:pt x="1118601" y="285921"/>
                </a:lnTo>
                <a:lnTo>
                  <a:pt x="1123588" y="286891"/>
                </a:lnTo>
                <a:cubicBezTo>
                  <a:pt x="1128575" y="287860"/>
                  <a:pt x="1128161" y="303304"/>
                  <a:pt x="1132542" y="307390"/>
                </a:cubicBezTo>
                <a:lnTo>
                  <a:pt x="1135811" y="267273"/>
                </a:lnTo>
                <a:lnTo>
                  <a:pt x="1140206" y="228022"/>
                </a:lnTo>
                <a:lnTo>
                  <a:pt x="1135220" y="227053"/>
                </a:lnTo>
                <a:cubicBezTo>
                  <a:pt x="1136464" y="204008"/>
                  <a:pt x="1142765" y="171595"/>
                  <a:pt x="1137137" y="167267"/>
                </a:cubicBezTo>
                <a:cubicBezTo>
                  <a:pt x="1139439" y="155424"/>
                  <a:pt x="1139750" y="143841"/>
                  <a:pt x="1134538" y="147356"/>
                </a:cubicBezTo>
                <a:lnTo>
                  <a:pt x="1140301" y="107724"/>
                </a:lnTo>
                <a:cubicBezTo>
                  <a:pt x="1130050" y="100556"/>
                  <a:pt x="1154026" y="20477"/>
                  <a:pt x="1148224" y="7060"/>
                </a:cubicBezTo>
                <a:cubicBezTo>
                  <a:pt x="1146354" y="6696"/>
                  <a:pt x="1145228" y="5830"/>
                  <a:pt x="1144466" y="3095"/>
                </a:cubicBezTo>
                <a:lnTo>
                  <a:pt x="1144328" y="480"/>
                </a:lnTo>
                <a:lnTo>
                  <a:pt x="1203234" y="287"/>
                </a:lnTo>
                <a:lnTo>
                  <a:pt x="1200205" y="15870"/>
                </a:lnTo>
                <a:lnTo>
                  <a:pt x="1191966" y="58255"/>
                </a:lnTo>
                <a:lnTo>
                  <a:pt x="1197576" y="59345"/>
                </a:lnTo>
                <a:cubicBezTo>
                  <a:pt x="1193336" y="81161"/>
                  <a:pt x="1192281" y="93247"/>
                  <a:pt x="1195796" y="98458"/>
                </a:cubicBezTo>
                <a:cubicBezTo>
                  <a:pt x="1194758" y="113781"/>
                  <a:pt x="1188526" y="135857"/>
                  <a:pt x="1194639" y="137692"/>
                </a:cubicBezTo>
                <a:lnTo>
                  <a:pt x="1189741" y="176199"/>
                </a:lnTo>
                <a:lnTo>
                  <a:pt x="1194728" y="177168"/>
                </a:lnTo>
                <a:cubicBezTo>
                  <a:pt x="1184187" y="231396"/>
                  <a:pt x="1195130" y="228348"/>
                  <a:pt x="1188156" y="274214"/>
                </a:cubicBezTo>
                <a:cubicBezTo>
                  <a:pt x="1185422" y="298263"/>
                  <a:pt x="1183051" y="320443"/>
                  <a:pt x="1174289" y="312271"/>
                </a:cubicBezTo>
                <a:cubicBezTo>
                  <a:pt x="1171919" y="334450"/>
                  <a:pt x="1173357" y="347020"/>
                  <a:pt x="1176993" y="351608"/>
                </a:cubicBezTo>
                <a:cubicBezTo>
                  <a:pt x="1178466" y="370654"/>
                  <a:pt x="1179195" y="390201"/>
                  <a:pt x="1178556" y="410130"/>
                </a:cubicBezTo>
                <a:cubicBezTo>
                  <a:pt x="1184063" y="415081"/>
                  <a:pt x="1181502" y="448221"/>
                  <a:pt x="1187857" y="448809"/>
                </a:cubicBezTo>
                <a:cubicBezTo>
                  <a:pt x="1186577" y="465379"/>
                  <a:pt x="1189452" y="467231"/>
                  <a:pt x="1193071" y="468581"/>
                </a:cubicBezTo>
                <a:lnTo>
                  <a:pt x="1192674" y="487263"/>
                </a:lnTo>
                <a:lnTo>
                  <a:pt x="1197661" y="488233"/>
                </a:lnTo>
                <a:cubicBezTo>
                  <a:pt x="1198354" y="501305"/>
                  <a:pt x="1200416" y="513996"/>
                  <a:pt x="1202477" y="526687"/>
                </a:cubicBezTo>
                <a:lnTo>
                  <a:pt x="1202688" y="565540"/>
                </a:lnTo>
                <a:lnTo>
                  <a:pt x="1203538" y="584464"/>
                </a:lnTo>
                <a:lnTo>
                  <a:pt x="1208767" y="584187"/>
                </a:lnTo>
                <a:cubicBezTo>
                  <a:pt x="1217234" y="583892"/>
                  <a:pt x="1213290" y="637462"/>
                  <a:pt x="1221030" y="640907"/>
                </a:cubicBezTo>
                <a:cubicBezTo>
                  <a:pt x="1223092" y="653598"/>
                  <a:pt x="1225153" y="666289"/>
                  <a:pt x="1228583" y="678599"/>
                </a:cubicBezTo>
                <a:lnTo>
                  <a:pt x="1230056" y="697645"/>
                </a:lnTo>
                <a:lnTo>
                  <a:pt x="1233002" y="735736"/>
                </a:lnTo>
                <a:cubicBezTo>
                  <a:pt x="1232363" y="755664"/>
                  <a:pt x="1237698" y="774813"/>
                  <a:pt x="1248746" y="791192"/>
                </a:cubicBezTo>
                <a:cubicBezTo>
                  <a:pt x="1251587" y="809856"/>
                  <a:pt x="1255796" y="828140"/>
                  <a:pt x="1261252" y="846666"/>
                </a:cubicBezTo>
                <a:lnTo>
                  <a:pt x="1271329" y="844743"/>
                </a:lnTo>
                <a:lnTo>
                  <a:pt x="1274170" y="863408"/>
                </a:lnTo>
                <a:cubicBezTo>
                  <a:pt x="1278449" y="894642"/>
                  <a:pt x="1283473" y="925374"/>
                  <a:pt x="1289120" y="956228"/>
                </a:cubicBezTo>
                <a:lnTo>
                  <a:pt x="1294470" y="955327"/>
                </a:lnTo>
                <a:lnTo>
                  <a:pt x="1297935" y="974113"/>
                </a:lnTo>
                <a:lnTo>
                  <a:pt x="1301520" y="992275"/>
                </a:lnTo>
                <a:cubicBezTo>
                  <a:pt x="1308465" y="1009797"/>
                  <a:pt x="1314042" y="1027699"/>
                  <a:pt x="1317628" y="1045861"/>
                </a:cubicBezTo>
                <a:lnTo>
                  <a:pt x="1322355" y="1044840"/>
                </a:lnTo>
                <a:cubicBezTo>
                  <a:pt x="1327222" y="1069720"/>
                  <a:pt x="1334825" y="1093838"/>
                  <a:pt x="1345285" y="1116571"/>
                </a:cubicBezTo>
                <a:cubicBezTo>
                  <a:pt x="1348748" y="1112069"/>
                  <a:pt x="1351918" y="1122388"/>
                  <a:pt x="1354966" y="1133330"/>
                </a:cubicBezTo>
                <a:cubicBezTo>
                  <a:pt x="1364961" y="1185082"/>
                  <a:pt x="1374882" y="1177307"/>
                  <a:pt x="1385828" y="1220834"/>
                </a:cubicBezTo>
                <a:lnTo>
                  <a:pt x="1380357" y="1222358"/>
                </a:lnTo>
                <a:cubicBezTo>
                  <a:pt x="1374660" y="1228366"/>
                  <a:pt x="1396464" y="1275944"/>
                  <a:pt x="1388135" y="1278854"/>
                </a:cubicBezTo>
                <a:cubicBezTo>
                  <a:pt x="1371786" y="1226514"/>
                  <a:pt x="1358592" y="1227830"/>
                  <a:pt x="1344978" y="1174729"/>
                </a:cubicBezTo>
                <a:lnTo>
                  <a:pt x="1334780" y="1177274"/>
                </a:lnTo>
                <a:lnTo>
                  <a:pt x="1339612" y="1195679"/>
                </a:lnTo>
                <a:lnTo>
                  <a:pt x="1345189" y="1213582"/>
                </a:lnTo>
                <a:cubicBezTo>
                  <a:pt x="1351422" y="1214793"/>
                  <a:pt x="1359061" y="1245387"/>
                  <a:pt x="1367391" y="1265765"/>
                </a:cubicBezTo>
                <a:cubicBezTo>
                  <a:pt x="1371997" y="1265367"/>
                  <a:pt x="1377591" y="1286507"/>
                  <a:pt x="1384016" y="1300046"/>
                </a:cubicBezTo>
                <a:cubicBezTo>
                  <a:pt x="1389818" y="1313464"/>
                  <a:pt x="1390234" y="1321308"/>
                  <a:pt x="1384745" y="1319594"/>
                </a:cubicBezTo>
                <a:lnTo>
                  <a:pt x="1370200" y="1324529"/>
                </a:lnTo>
                <a:lnTo>
                  <a:pt x="1364000" y="1306505"/>
                </a:lnTo>
                <a:lnTo>
                  <a:pt x="1359031" y="1308774"/>
                </a:lnTo>
                <a:cubicBezTo>
                  <a:pt x="1349315" y="1285539"/>
                  <a:pt x="1340709" y="1283219"/>
                  <a:pt x="1331478" y="1257491"/>
                </a:cubicBezTo>
                <a:cubicBezTo>
                  <a:pt x="1326007" y="1259015"/>
                  <a:pt x="1330198" y="1274060"/>
                  <a:pt x="1327238" y="1279307"/>
                </a:cubicBezTo>
                <a:lnTo>
                  <a:pt x="1315582" y="1242757"/>
                </a:lnTo>
                <a:cubicBezTo>
                  <a:pt x="1312465" y="1242151"/>
                  <a:pt x="1308725" y="1241424"/>
                  <a:pt x="1305278" y="1225877"/>
                </a:cubicBezTo>
                <a:cubicBezTo>
                  <a:pt x="1301728" y="1214190"/>
                  <a:pt x="1297935" y="1203749"/>
                  <a:pt x="1294351" y="1208875"/>
                </a:cubicBezTo>
                <a:cubicBezTo>
                  <a:pt x="1301972" y="1236230"/>
                  <a:pt x="1316883" y="1276000"/>
                  <a:pt x="1312191" y="1283497"/>
                </a:cubicBezTo>
                <a:cubicBezTo>
                  <a:pt x="1299117" y="1260903"/>
                  <a:pt x="1289141" y="1235677"/>
                  <a:pt x="1282525" y="1209810"/>
                </a:cubicBezTo>
                <a:cubicBezTo>
                  <a:pt x="1278454" y="1194141"/>
                  <a:pt x="1275459" y="1192912"/>
                  <a:pt x="1271598" y="1192808"/>
                </a:cubicBezTo>
                <a:cubicBezTo>
                  <a:pt x="1266886" y="1173780"/>
                  <a:pt x="1261431" y="1155254"/>
                  <a:pt x="1256598" y="1136850"/>
                </a:cubicBezTo>
                <a:cubicBezTo>
                  <a:pt x="1251248" y="1137750"/>
                  <a:pt x="1246640" y="1114861"/>
                  <a:pt x="1242328" y="1100439"/>
                </a:cubicBezTo>
                <a:lnTo>
                  <a:pt x="1236856" y="1101963"/>
                </a:lnTo>
                <a:lnTo>
                  <a:pt x="1228057" y="1064028"/>
                </a:lnTo>
                <a:cubicBezTo>
                  <a:pt x="1214983" y="1041434"/>
                  <a:pt x="1205904" y="974983"/>
                  <a:pt x="1194821" y="952129"/>
                </a:cubicBezTo>
                <a:lnTo>
                  <a:pt x="1188134" y="913311"/>
                </a:lnTo>
                <a:cubicBezTo>
                  <a:pt x="1175804" y="890215"/>
                  <a:pt x="1168565" y="864227"/>
                  <a:pt x="1167299" y="837459"/>
                </a:cubicBezTo>
                <a:lnTo>
                  <a:pt x="1161325" y="838239"/>
                </a:lnTo>
                <a:cubicBezTo>
                  <a:pt x="1152424" y="827452"/>
                  <a:pt x="1151952" y="763321"/>
                  <a:pt x="1142601" y="761503"/>
                </a:cubicBezTo>
                <a:lnTo>
                  <a:pt x="1144577" y="781293"/>
                </a:lnTo>
                <a:cubicBezTo>
                  <a:pt x="1140196" y="777207"/>
                  <a:pt x="1136645" y="765521"/>
                  <a:pt x="1135276" y="742614"/>
                </a:cubicBezTo>
                <a:cubicBezTo>
                  <a:pt x="1127256" y="710653"/>
                  <a:pt x="1122717" y="677427"/>
                  <a:pt x="1123286" y="644548"/>
                </a:cubicBezTo>
                <a:cubicBezTo>
                  <a:pt x="1123284" y="621260"/>
                  <a:pt x="1120478" y="609071"/>
                  <a:pt x="1116721" y="605107"/>
                </a:cubicBezTo>
                <a:lnTo>
                  <a:pt x="1116113" y="584936"/>
                </a:lnTo>
                <a:cubicBezTo>
                  <a:pt x="1106761" y="559831"/>
                  <a:pt x="1103002" y="532579"/>
                  <a:pt x="1104974" y="505794"/>
                </a:cubicBezTo>
                <a:cubicBezTo>
                  <a:pt x="1104782" y="493466"/>
                  <a:pt x="1104348" y="482385"/>
                  <a:pt x="1099760" y="486021"/>
                </a:cubicBezTo>
                <a:lnTo>
                  <a:pt x="1100415" y="446043"/>
                </a:lnTo>
                <a:lnTo>
                  <a:pt x="1095428" y="445074"/>
                </a:lnTo>
                <a:cubicBezTo>
                  <a:pt x="1095391" y="415311"/>
                  <a:pt x="1100011" y="371575"/>
                  <a:pt x="1093500" y="365134"/>
                </a:cubicBezTo>
                <a:lnTo>
                  <a:pt x="1096025" y="325520"/>
                </a:lnTo>
                <a:lnTo>
                  <a:pt x="1091038" y="324550"/>
                </a:lnTo>
                <a:cubicBezTo>
                  <a:pt x="1087247" y="337398"/>
                  <a:pt x="1084703" y="350487"/>
                  <a:pt x="1083405" y="363819"/>
                </a:cubicBezTo>
                <a:lnTo>
                  <a:pt x="1078418" y="362850"/>
                </a:lnTo>
                <a:cubicBezTo>
                  <a:pt x="1076482" y="396110"/>
                  <a:pt x="1074424" y="429994"/>
                  <a:pt x="1074357" y="463618"/>
                </a:cubicBezTo>
                <a:lnTo>
                  <a:pt x="1079344" y="464587"/>
                </a:lnTo>
                <a:lnTo>
                  <a:pt x="1084331" y="465557"/>
                </a:lnTo>
                <a:cubicBezTo>
                  <a:pt x="1083363" y="493831"/>
                  <a:pt x="1083019" y="522226"/>
                  <a:pt x="1088768" y="525931"/>
                </a:cubicBezTo>
                <a:cubicBezTo>
                  <a:pt x="1089375" y="546101"/>
                  <a:pt x="1089360" y="566151"/>
                  <a:pt x="1090088" y="585699"/>
                </a:cubicBezTo>
                <a:cubicBezTo>
                  <a:pt x="1091284" y="599515"/>
                  <a:pt x="1093346" y="612206"/>
                  <a:pt x="1096533" y="625763"/>
                </a:cubicBezTo>
                <a:lnTo>
                  <a:pt x="1097261" y="645311"/>
                </a:lnTo>
                <a:cubicBezTo>
                  <a:pt x="1099219" y="661863"/>
                  <a:pt x="1103721" y="665326"/>
                  <a:pt x="1105074" y="684994"/>
                </a:cubicBezTo>
                <a:cubicBezTo>
                  <a:pt x="1119530" y="663870"/>
                  <a:pt x="1116643" y="728642"/>
                  <a:pt x="1121564" y="763236"/>
                </a:cubicBezTo>
                <a:lnTo>
                  <a:pt x="1126138" y="802937"/>
                </a:lnTo>
                <a:cubicBezTo>
                  <a:pt x="1128113" y="822727"/>
                  <a:pt x="1130712" y="842638"/>
                  <a:pt x="1133311" y="862549"/>
                </a:cubicBezTo>
                <a:lnTo>
                  <a:pt x="1138661" y="861648"/>
                </a:lnTo>
                <a:lnTo>
                  <a:pt x="1141381" y="880936"/>
                </a:lnTo>
                <a:lnTo>
                  <a:pt x="1146610" y="880659"/>
                </a:lnTo>
                <a:cubicBezTo>
                  <a:pt x="1149727" y="881265"/>
                  <a:pt x="1152844" y="881870"/>
                  <a:pt x="1154680" y="899046"/>
                </a:cubicBezTo>
                <a:lnTo>
                  <a:pt x="1164637" y="897747"/>
                </a:lnTo>
                <a:cubicBezTo>
                  <a:pt x="1170700" y="936443"/>
                  <a:pt x="1178010" y="975383"/>
                  <a:pt x="1185441" y="1013698"/>
                </a:cubicBezTo>
                <a:lnTo>
                  <a:pt x="1190168" y="1012676"/>
                </a:lnTo>
                <a:cubicBezTo>
                  <a:pt x="1204336" y="1076236"/>
                  <a:pt x="1222851" y="1137405"/>
                  <a:pt x="1240791" y="1161592"/>
                </a:cubicBezTo>
                <a:lnTo>
                  <a:pt x="1245624" y="1179997"/>
                </a:lnTo>
                <a:cubicBezTo>
                  <a:pt x="1252740" y="1183321"/>
                  <a:pt x="1259894" y="1216408"/>
                  <a:pt x="1265487" y="1214261"/>
                </a:cubicBezTo>
                <a:lnTo>
                  <a:pt x="1270214" y="1213239"/>
                </a:lnTo>
                <a:cubicBezTo>
                  <a:pt x="1285836" y="1269319"/>
                  <a:pt x="1307554" y="1323995"/>
                  <a:pt x="1335106" y="1375278"/>
                </a:cubicBezTo>
                <a:lnTo>
                  <a:pt x="1339331" y="1373512"/>
                </a:lnTo>
                <a:cubicBezTo>
                  <a:pt x="1348562" y="1399240"/>
                  <a:pt x="1358416" y="1425090"/>
                  <a:pt x="1365394" y="1425799"/>
                </a:cubicBezTo>
                <a:cubicBezTo>
                  <a:pt x="1384876" y="1458695"/>
                  <a:pt x="1401380" y="1493600"/>
                  <a:pt x="1415027" y="1529889"/>
                </a:cubicBezTo>
                <a:lnTo>
                  <a:pt x="1419252" y="1528123"/>
                </a:lnTo>
                <a:cubicBezTo>
                  <a:pt x="1437159" y="1569122"/>
                  <a:pt x="1458044" y="1608112"/>
                  <a:pt x="1482410" y="1645838"/>
                </a:cubicBezTo>
                <a:cubicBezTo>
                  <a:pt x="1492383" y="1647777"/>
                  <a:pt x="1482426" y="1625789"/>
                  <a:pt x="1487135" y="1621529"/>
                </a:cubicBezTo>
                <a:lnTo>
                  <a:pt x="1492606" y="1620005"/>
                </a:lnTo>
                <a:cubicBezTo>
                  <a:pt x="1504313" y="1642980"/>
                  <a:pt x="1516141" y="1665332"/>
                  <a:pt x="1528090" y="1687061"/>
                </a:cubicBezTo>
                <a:cubicBezTo>
                  <a:pt x="1534896" y="1701968"/>
                  <a:pt x="1538758" y="1702072"/>
                  <a:pt x="1542117" y="1701431"/>
                </a:cubicBezTo>
                <a:cubicBezTo>
                  <a:pt x="1536401" y="1680914"/>
                  <a:pt x="1555241" y="1687164"/>
                  <a:pt x="1528728" y="1643845"/>
                </a:cubicBezTo>
                <a:cubicBezTo>
                  <a:pt x="1508466" y="1604976"/>
                  <a:pt x="1544294" y="1643636"/>
                  <a:pt x="1555534" y="1672343"/>
                </a:cubicBezTo>
                <a:cubicBezTo>
                  <a:pt x="1566739" y="1694573"/>
                  <a:pt x="1580056" y="1715921"/>
                  <a:pt x="1596472" y="1734637"/>
                </a:cubicBezTo>
                <a:cubicBezTo>
                  <a:pt x="1602082" y="1735727"/>
                  <a:pt x="1609355" y="1744903"/>
                  <a:pt x="1619798" y="1764398"/>
                </a:cubicBezTo>
                <a:cubicBezTo>
                  <a:pt x="1623866" y="1756780"/>
                  <a:pt x="1635694" y="1779132"/>
                  <a:pt x="1648890" y="1801103"/>
                </a:cubicBezTo>
                <a:cubicBezTo>
                  <a:pt x="1662086" y="1823074"/>
                  <a:pt x="1674658" y="1844924"/>
                  <a:pt x="1678103" y="1837184"/>
                </a:cubicBezTo>
                <a:cubicBezTo>
                  <a:pt x="1666051" y="1819316"/>
                  <a:pt x="1661635" y="1808755"/>
                  <a:pt x="1662725" y="1803145"/>
                </a:cubicBezTo>
                <a:lnTo>
                  <a:pt x="1652802" y="1787632"/>
                </a:lnTo>
                <a:cubicBezTo>
                  <a:pt x="1644335" y="1787927"/>
                  <a:pt x="1617943" y="1743985"/>
                  <a:pt x="1623899" y="1739968"/>
                </a:cubicBezTo>
                <a:cubicBezTo>
                  <a:pt x="1630756" y="1741301"/>
                  <a:pt x="1645736" y="1770734"/>
                  <a:pt x="1651814" y="1766094"/>
                </a:cubicBezTo>
                <a:lnTo>
                  <a:pt x="1661615" y="1782230"/>
                </a:lnTo>
                <a:cubicBezTo>
                  <a:pt x="1678448" y="1808789"/>
                  <a:pt x="1690465" y="1820181"/>
                  <a:pt x="1700318" y="1822743"/>
                </a:cubicBezTo>
                <a:lnTo>
                  <a:pt x="1720285" y="1853146"/>
                </a:lnTo>
                <a:lnTo>
                  <a:pt x="1740875" y="1883669"/>
                </a:lnTo>
                <a:cubicBezTo>
                  <a:pt x="1748355" y="1885123"/>
                  <a:pt x="1765308" y="1911059"/>
                  <a:pt x="1771265" y="1907042"/>
                </a:cubicBezTo>
                <a:lnTo>
                  <a:pt x="1781309" y="1921931"/>
                </a:lnTo>
                <a:lnTo>
                  <a:pt x="1785776" y="1918919"/>
                </a:lnTo>
                <a:lnTo>
                  <a:pt x="1796564" y="1933306"/>
                </a:lnTo>
                <a:cubicBezTo>
                  <a:pt x="1816357" y="1954619"/>
                  <a:pt x="1818624" y="1936300"/>
                  <a:pt x="1849397" y="1984328"/>
                </a:cubicBezTo>
                <a:lnTo>
                  <a:pt x="1853864" y="1981315"/>
                </a:lnTo>
                <a:lnTo>
                  <a:pt x="1865397" y="1995201"/>
                </a:lnTo>
                <a:cubicBezTo>
                  <a:pt x="1884705" y="2019007"/>
                  <a:pt x="1903511" y="2042068"/>
                  <a:pt x="1923685" y="2064748"/>
                </a:cubicBezTo>
                <a:cubicBezTo>
                  <a:pt x="1932967" y="2076903"/>
                  <a:pt x="1936326" y="2076262"/>
                  <a:pt x="1939304" y="2074253"/>
                </a:cubicBezTo>
                <a:lnTo>
                  <a:pt x="1943148" y="2071119"/>
                </a:lnTo>
                <a:cubicBezTo>
                  <a:pt x="1955425" y="2084502"/>
                  <a:pt x="1967703" y="2097885"/>
                  <a:pt x="1979980" y="2111269"/>
                </a:cubicBezTo>
                <a:lnTo>
                  <a:pt x="1983945" y="2107511"/>
                </a:lnTo>
                <a:cubicBezTo>
                  <a:pt x="1996223" y="2120895"/>
                  <a:pt x="2008621" y="2133654"/>
                  <a:pt x="2021020" y="2146414"/>
                </a:cubicBezTo>
                <a:cubicBezTo>
                  <a:pt x="2024864" y="2143280"/>
                  <a:pt x="2039150" y="2159641"/>
                  <a:pt x="2050406" y="2168298"/>
                </a:cubicBezTo>
                <a:cubicBezTo>
                  <a:pt x="2099705" y="2210871"/>
                  <a:pt x="2055152" y="2193801"/>
                  <a:pt x="2030077" y="2163053"/>
                </a:cubicBezTo>
                <a:cubicBezTo>
                  <a:pt x="2024467" y="2161962"/>
                  <a:pt x="2015099" y="2156907"/>
                  <a:pt x="2001436" y="2140667"/>
                </a:cubicBezTo>
                <a:cubicBezTo>
                  <a:pt x="1993176" y="2133240"/>
                  <a:pt x="1985540" y="2125933"/>
                  <a:pt x="1984449" y="2131543"/>
                </a:cubicBezTo>
                <a:cubicBezTo>
                  <a:pt x="1968797" y="2138851"/>
                  <a:pt x="2030683" y="2159936"/>
                  <a:pt x="2018927" y="2173823"/>
                </a:cubicBezTo>
                <a:cubicBezTo>
                  <a:pt x="2042858" y="2200468"/>
                  <a:pt x="2049178" y="2194581"/>
                  <a:pt x="2065923" y="2204951"/>
                </a:cubicBezTo>
                <a:cubicBezTo>
                  <a:pt x="2084313" y="2220169"/>
                  <a:pt x="2092520" y="2217883"/>
                  <a:pt x="2112659" y="2234088"/>
                </a:cubicBezTo>
                <a:lnTo>
                  <a:pt x="2125802" y="2246346"/>
                </a:lnTo>
                <a:lnTo>
                  <a:pt x="2129144" y="2242468"/>
                </a:lnTo>
                <a:cubicBezTo>
                  <a:pt x="2148295" y="2260421"/>
                  <a:pt x="2167187" y="2276384"/>
                  <a:pt x="2172780" y="2274237"/>
                </a:cubicBezTo>
                <a:cubicBezTo>
                  <a:pt x="2178996" y="2272211"/>
                  <a:pt x="2190009" y="2282114"/>
                  <a:pt x="2193351" y="2278235"/>
                </a:cubicBezTo>
                <a:cubicBezTo>
                  <a:pt x="2220589" y="2294527"/>
                  <a:pt x="2247325" y="2310073"/>
                  <a:pt x="2250838" y="2291997"/>
                </a:cubicBezTo>
                <a:lnTo>
                  <a:pt x="2264847" y="2303130"/>
                </a:lnTo>
                <a:cubicBezTo>
                  <a:pt x="2276380" y="2317015"/>
                  <a:pt x="2288900" y="2329151"/>
                  <a:pt x="2303030" y="2339660"/>
                </a:cubicBezTo>
                <a:lnTo>
                  <a:pt x="2300312" y="2343660"/>
                </a:lnTo>
                <a:cubicBezTo>
                  <a:pt x="2319464" y="2361614"/>
                  <a:pt x="2331499" y="2376244"/>
                  <a:pt x="2351274" y="2394319"/>
                </a:cubicBezTo>
                <a:lnTo>
                  <a:pt x="2380279" y="2414834"/>
                </a:lnTo>
                <a:lnTo>
                  <a:pt x="2383119" y="2410211"/>
                </a:lnTo>
                <a:cubicBezTo>
                  <a:pt x="2382685" y="2399130"/>
                  <a:pt x="2400053" y="2409622"/>
                  <a:pt x="2418425" y="2421602"/>
                </a:cubicBezTo>
                <a:cubicBezTo>
                  <a:pt x="2436918" y="2432960"/>
                  <a:pt x="2426859" y="2438120"/>
                  <a:pt x="2442114" y="2449494"/>
                </a:cubicBezTo>
                <a:lnTo>
                  <a:pt x="2472106" y="2468261"/>
                </a:lnTo>
                <a:lnTo>
                  <a:pt x="2474824" y="2464262"/>
                </a:lnTo>
                <a:lnTo>
                  <a:pt x="2504936" y="2482405"/>
                </a:lnTo>
                <a:cubicBezTo>
                  <a:pt x="2510893" y="2478388"/>
                  <a:pt x="2534772" y="2495320"/>
                  <a:pt x="2553628" y="2504807"/>
                </a:cubicBezTo>
                <a:lnTo>
                  <a:pt x="2555844" y="2500063"/>
                </a:lnTo>
                <a:lnTo>
                  <a:pt x="2570961" y="2508823"/>
                </a:lnTo>
                <a:cubicBezTo>
                  <a:pt x="2588953" y="2519436"/>
                  <a:pt x="2615671" y="2531745"/>
                  <a:pt x="2614962" y="2538723"/>
                </a:cubicBezTo>
                <a:lnTo>
                  <a:pt x="2612746" y="2543467"/>
                </a:lnTo>
                <a:cubicBezTo>
                  <a:pt x="2630858" y="2553456"/>
                  <a:pt x="2657697" y="2565142"/>
                  <a:pt x="2657612" y="2572241"/>
                </a:cubicBezTo>
                <a:cubicBezTo>
                  <a:pt x="2657023" y="2578595"/>
                  <a:pt x="2656314" y="2585573"/>
                  <a:pt x="2684521" y="2596877"/>
                </a:cubicBezTo>
                <a:lnTo>
                  <a:pt x="2682305" y="2601621"/>
                </a:lnTo>
                <a:cubicBezTo>
                  <a:pt x="2701405" y="2609862"/>
                  <a:pt x="2710530" y="2616164"/>
                  <a:pt x="2712678" y="2621756"/>
                </a:cubicBezTo>
                <a:lnTo>
                  <a:pt x="2708246" y="2631245"/>
                </a:lnTo>
                <a:lnTo>
                  <a:pt x="2707277" y="2636231"/>
                </a:lnTo>
                <a:cubicBezTo>
                  <a:pt x="2739103" y="2648886"/>
                  <a:pt x="2778548" y="2665609"/>
                  <a:pt x="2778963" y="2650165"/>
                </a:cubicBezTo>
                <a:lnTo>
                  <a:pt x="2746755" y="2636142"/>
                </a:lnTo>
                <a:cubicBezTo>
                  <a:pt x="2745231" y="2630671"/>
                  <a:pt x="2754841" y="2634480"/>
                  <a:pt x="2765075" y="2638410"/>
                </a:cubicBezTo>
                <a:cubicBezTo>
                  <a:pt x="2754996" y="2617045"/>
                  <a:pt x="2804970" y="2646165"/>
                  <a:pt x="2834666" y="2656465"/>
                </a:cubicBezTo>
                <a:lnTo>
                  <a:pt x="2835635" y="2651479"/>
                </a:lnTo>
                <a:cubicBezTo>
                  <a:pt x="2847426" y="2644068"/>
                  <a:pt x="2815981" y="2632780"/>
                  <a:pt x="2790388" y="2621337"/>
                </a:cubicBezTo>
                <a:lnTo>
                  <a:pt x="2788172" y="2626081"/>
                </a:lnTo>
                <a:cubicBezTo>
                  <a:pt x="2766701" y="2616732"/>
                  <a:pt x="2745229" y="2607384"/>
                  <a:pt x="2723879" y="2597412"/>
                </a:cubicBezTo>
                <a:cubicBezTo>
                  <a:pt x="2701784" y="2587942"/>
                  <a:pt x="2678061" y="2576862"/>
                  <a:pt x="2678147" y="2569764"/>
                </a:cubicBezTo>
                <a:cubicBezTo>
                  <a:pt x="2683480" y="2565625"/>
                  <a:pt x="2705835" y="2577086"/>
                  <a:pt x="2727688" y="2587803"/>
                </a:cubicBezTo>
                <a:cubicBezTo>
                  <a:pt x="2733263" y="2582418"/>
                  <a:pt x="2768362" y="2601531"/>
                  <a:pt x="2793574" y="2611606"/>
                </a:cubicBezTo>
                <a:cubicBezTo>
                  <a:pt x="2812552" y="2620470"/>
                  <a:pt x="2823149" y="2622530"/>
                  <a:pt x="2828118" y="2620262"/>
                </a:cubicBezTo>
                <a:cubicBezTo>
                  <a:pt x="2840966" y="2624053"/>
                  <a:pt x="2860689" y="2632415"/>
                  <a:pt x="2862784" y="2628294"/>
                </a:cubicBezTo>
                <a:cubicBezTo>
                  <a:pt x="2879009" y="2634682"/>
                  <a:pt x="2895355" y="2640447"/>
                  <a:pt x="2911580" y="2646835"/>
                </a:cubicBezTo>
                <a:lnTo>
                  <a:pt x="2910610" y="2651821"/>
                </a:lnTo>
                <a:cubicBezTo>
                  <a:pt x="2887183" y="2649208"/>
                  <a:pt x="2847616" y="2633108"/>
                  <a:pt x="2839565" y="2641246"/>
                </a:cubicBezTo>
                <a:cubicBezTo>
                  <a:pt x="2882647" y="2662557"/>
                  <a:pt x="2876447" y="2644534"/>
                  <a:pt x="2909018" y="2656687"/>
                </a:cubicBezTo>
                <a:cubicBezTo>
                  <a:pt x="2925242" y="2663075"/>
                  <a:pt x="2941952" y="2666969"/>
                  <a:pt x="2959648" y="2669116"/>
                </a:cubicBezTo>
                <a:cubicBezTo>
                  <a:pt x="2982955" y="2672352"/>
                  <a:pt x="3005898" y="2677459"/>
                  <a:pt x="3027733" y="2684937"/>
                </a:cubicBezTo>
                <a:cubicBezTo>
                  <a:pt x="3026088" y="2680090"/>
                  <a:pt x="3036061" y="2682028"/>
                  <a:pt x="3045793" y="2685214"/>
                </a:cubicBezTo>
                <a:lnTo>
                  <a:pt x="3046762" y="2680227"/>
                </a:lnTo>
                <a:cubicBezTo>
                  <a:pt x="3045238" y="2674756"/>
                  <a:pt x="3055090" y="2677318"/>
                  <a:pt x="3064943" y="2679880"/>
                </a:cubicBezTo>
                <a:cubicBezTo>
                  <a:pt x="3075558" y="2685177"/>
                  <a:pt x="3086293" y="2689852"/>
                  <a:pt x="3097774" y="2694024"/>
                </a:cubicBezTo>
                <a:cubicBezTo>
                  <a:pt x="3100042" y="2698993"/>
                  <a:pt x="3110155" y="2703546"/>
                  <a:pt x="3129981" y="2708047"/>
                </a:cubicBezTo>
                <a:cubicBezTo>
                  <a:pt x="3124891" y="2710938"/>
                  <a:pt x="3114051" y="2710125"/>
                  <a:pt x="3094467" y="2704378"/>
                </a:cubicBezTo>
                <a:cubicBezTo>
                  <a:pt x="3096130" y="2712463"/>
                  <a:pt x="3134778" y="2719976"/>
                  <a:pt x="3161964" y="2726554"/>
                </a:cubicBezTo>
                <a:lnTo>
                  <a:pt x="3162933" y="2721567"/>
                </a:lnTo>
                <a:lnTo>
                  <a:pt x="3164872" y="2711594"/>
                </a:lnTo>
                <a:lnTo>
                  <a:pt x="3181702" y="2714866"/>
                </a:lnTo>
                <a:lnTo>
                  <a:pt x="3182792" y="2709256"/>
                </a:lnTo>
                <a:cubicBezTo>
                  <a:pt x="3231899" y="2716214"/>
                  <a:pt x="3225355" y="2726585"/>
                  <a:pt x="3266981" y="2732089"/>
                </a:cubicBezTo>
                <a:cubicBezTo>
                  <a:pt x="3278340" y="2736885"/>
                  <a:pt x="3289197" y="2740936"/>
                  <a:pt x="3300920" y="2743861"/>
                </a:cubicBezTo>
                <a:lnTo>
                  <a:pt x="3299950" y="2748848"/>
                </a:lnTo>
                <a:lnTo>
                  <a:pt x="3334235" y="2755512"/>
                </a:lnTo>
                <a:cubicBezTo>
                  <a:pt x="3333559" y="2745678"/>
                  <a:pt x="3352865" y="2746196"/>
                  <a:pt x="3387773" y="2752981"/>
                </a:cubicBezTo>
                <a:lnTo>
                  <a:pt x="3421919" y="2757031"/>
                </a:lnTo>
                <a:cubicBezTo>
                  <a:pt x="3417503" y="2746470"/>
                  <a:pt x="3427563" y="2741310"/>
                  <a:pt x="3458471" y="2745377"/>
                </a:cubicBezTo>
                <a:cubicBezTo>
                  <a:pt x="3481621" y="2742762"/>
                  <a:pt x="3522988" y="2746275"/>
                  <a:pt x="3528285" y="2735661"/>
                </a:cubicBezTo>
                <a:lnTo>
                  <a:pt x="3545479" y="2737062"/>
                </a:lnTo>
                <a:cubicBezTo>
                  <a:pt x="3550501" y="2744507"/>
                  <a:pt x="3588110" y="2744055"/>
                  <a:pt x="3613650" y="2745785"/>
                </a:cubicBezTo>
                <a:lnTo>
                  <a:pt x="3648402" y="2746719"/>
                </a:lnTo>
                <a:cubicBezTo>
                  <a:pt x="3643104" y="2757332"/>
                  <a:pt x="3698339" y="2746075"/>
                  <a:pt x="3699931" y="2741210"/>
                </a:cubicBezTo>
                <a:cubicBezTo>
                  <a:pt x="3711758" y="2740275"/>
                  <a:pt x="3723082" y="2738595"/>
                  <a:pt x="3734527" y="2736291"/>
                </a:cubicBezTo>
                <a:cubicBezTo>
                  <a:pt x="3735687" y="2743632"/>
                  <a:pt x="3732381" y="2753986"/>
                  <a:pt x="3769228" y="2750799"/>
                </a:cubicBezTo>
                <a:cubicBezTo>
                  <a:pt x="3788395" y="2748703"/>
                  <a:pt x="3778162" y="2744773"/>
                  <a:pt x="3770197" y="2745812"/>
                </a:cubicBezTo>
                <a:cubicBezTo>
                  <a:pt x="3752760" y="2745657"/>
                  <a:pt x="3756587" y="2739285"/>
                  <a:pt x="3752085" y="2735823"/>
                </a:cubicBezTo>
                <a:cubicBezTo>
                  <a:pt x="3762543" y="2735268"/>
                  <a:pt x="3772499" y="2733969"/>
                  <a:pt x="3769365" y="2730126"/>
                </a:cubicBezTo>
                <a:cubicBezTo>
                  <a:pt x="3810090" y="2730280"/>
                  <a:pt x="3805795" y="2719095"/>
                  <a:pt x="3854122" y="2720079"/>
                </a:cubicBezTo>
                <a:lnTo>
                  <a:pt x="3871177" y="2718867"/>
                </a:lnTo>
                <a:lnTo>
                  <a:pt x="3869999" y="2708288"/>
                </a:lnTo>
                <a:cubicBezTo>
                  <a:pt x="3856061" y="2710107"/>
                  <a:pt x="3854052" y="2707129"/>
                  <a:pt x="3852545" y="2704895"/>
                </a:cubicBezTo>
                <a:cubicBezTo>
                  <a:pt x="3851783" y="2702160"/>
                  <a:pt x="3854483" y="2694922"/>
                  <a:pt x="3869045" y="2693225"/>
                </a:cubicBezTo>
                <a:lnTo>
                  <a:pt x="3885599" y="2691267"/>
                </a:lnTo>
                <a:lnTo>
                  <a:pt x="3884577" y="2686541"/>
                </a:lnTo>
                <a:lnTo>
                  <a:pt x="3885546" y="2681554"/>
                </a:lnTo>
                <a:lnTo>
                  <a:pt x="3852059" y="2684101"/>
                </a:lnTo>
                <a:lnTo>
                  <a:pt x="3835627" y="2685435"/>
                </a:lnTo>
                <a:lnTo>
                  <a:pt x="3802260" y="2687358"/>
                </a:lnTo>
                <a:cubicBezTo>
                  <a:pt x="3805897" y="2691947"/>
                  <a:pt x="3796062" y="2692622"/>
                  <a:pt x="3785603" y="2693177"/>
                </a:cubicBezTo>
                <a:cubicBezTo>
                  <a:pt x="3750852" y="2692243"/>
                  <a:pt x="3750072" y="2686270"/>
                  <a:pt x="3768460" y="2678201"/>
                </a:cubicBezTo>
                <a:cubicBezTo>
                  <a:pt x="3782659" y="2678373"/>
                  <a:pt x="3783767" y="2676001"/>
                  <a:pt x="3785117" y="2672383"/>
                </a:cubicBezTo>
                <a:lnTo>
                  <a:pt x="3801428" y="2671672"/>
                </a:lnTo>
                <a:cubicBezTo>
                  <a:pt x="3828197" y="2670407"/>
                  <a:pt x="3865183" y="2669833"/>
                  <a:pt x="3867381" y="2661852"/>
                </a:cubicBezTo>
                <a:lnTo>
                  <a:pt x="3900245" y="2659184"/>
                </a:lnTo>
                <a:cubicBezTo>
                  <a:pt x="3922027" y="2656949"/>
                  <a:pt x="3944555" y="2654212"/>
                  <a:pt x="3965834" y="2651233"/>
                </a:cubicBezTo>
                <a:lnTo>
                  <a:pt x="3966735" y="2656583"/>
                </a:lnTo>
                <a:lnTo>
                  <a:pt x="3967914" y="2667162"/>
                </a:lnTo>
                <a:cubicBezTo>
                  <a:pt x="3958581" y="2668582"/>
                  <a:pt x="3948503" y="2670505"/>
                  <a:pt x="3952261" y="2674469"/>
                </a:cubicBezTo>
                <a:cubicBezTo>
                  <a:pt x="3981887" y="2671819"/>
                  <a:pt x="3991636" y="2678242"/>
                  <a:pt x="3988589" y="2690587"/>
                </a:cubicBezTo>
                <a:lnTo>
                  <a:pt x="3971292" y="2693047"/>
                </a:lnTo>
                <a:lnTo>
                  <a:pt x="3954739" y="2695004"/>
                </a:lnTo>
                <a:cubicBezTo>
                  <a:pt x="3952523" y="2699748"/>
                  <a:pt x="3938463" y="2702190"/>
                  <a:pt x="3939364" y="2707540"/>
                </a:cubicBezTo>
                <a:cubicBezTo>
                  <a:pt x="3988019" y="2700179"/>
                  <a:pt x="3997490" y="2701373"/>
                  <a:pt x="3974272" y="2714325"/>
                </a:cubicBezTo>
                <a:cubicBezTo>
                  <a:pt x="3996798" y="2711589"/>
                  <a:pt x="4019447" y="2708229"/>
                  <a:pt x="4041472" y="2704747"/>
                </a:cubicBezTo>
                <a:lnTo>
                  <a:pt x="4041194" y="2699519"/>
                </a:lnTo>
                <a:lnTo>
                  <a:pt x="4057366" y="2696194"/>
                </a:lnTo>
                <a:cubicBezTo>
                  <a:pt x="4085347" y="2688695"/>
                  <a:pt x="4157430" y="2683948"/>
                  <a:pt x="4156615" y="2671499"/>
                </a:cubicBezTo>
                <a:lnTo>
                  <a:pt x="4189704" y="2664347"/>
                </a:lnTo>
                <a:cubicBezTo>
                  <a:pt x="4190016" y="2676051"/>
                  <a:pt x="4249544" y="2652691"/>
                  <a:pt x="4273682" y="2648327"/>
                </a:cubicBezTo>
                <a:cubicBezTo>
                  <a:pt x="4275014" y="2641470"/>
                  <a:pt x="4298147" y="2635617"/>
                  <a:pt x="4321401" y="2629140"/>
                </a:cubicBezTo>
                <a:cubicBezTo>
                  <a:pt x="4321366" y="2622665"/>
                  <a:pt x="4322698" y="2615809"/>
                  <a:pt x="4351926" y="2608553"/>
                </a:cubicBezTo>
                <a:lnTo>
                  <a:pt x="4350160" y="2604328"/>
                </a:lnTo>
                <a:lnTo>
                  <a:pt x="4366072" y="2599012"/>
                </a:lnTo>
                <a:cubicBezTo>
                  <a:pt x="4405117" y="2587842"/>
                  <a:pt x="4349777" y="2579673"/>
                  <a:pt x="4408994" y="2567896"/>
                </a:cubicBezTo>
                <a:lnTo>
                  <a:pt x="4424404" y="2561836"/>
                </a:lnTo>
                <a:lnTo>
                  <a:pt x="4426673" y="2566805"/>
                </a:lnTo>
                <a:cubicBezTo>
                  <a:pt x="4430933" y="2571514"/>
                  <a:pt x="4453926" y="2563046"/>
                  <a:pt x="4475674" y="2554336"/>
                </a:cubicBezTo>
                <a:cubicBezTo>
                  <a:pt x="4476764" y="2548726"/>
                  <a:pt x="4489439" y="2543428"/>
                  <a:pt x="4487794" y="2538580"/>
                </a:cubicBezTo>
                <a:cubicBezTo>
                  <a:pt x="4497108" y="2533922"/>
                  <a:pt x="4505679" y="2529766"/>
                  <a:pt x="4501056" y="2526927"/>
                </a:cubicBezTo>
                <a:cubicBezTo>
                  <a:pt x="4514735" y="2523117"/>
                  <a:pt x="4514838" y="2519256"/>
                  <a:pt x="4514821" y="2516018"/>
                </a:cubicBezTo>
                <a:cubicBezTo>
                  <a:pt x="4535200" y="2507689"/>
                  <a:pt x="4555943" y="2497490"/>
                  <a:pt x="4576201" y="2489785"/>
                </a:cubicBezTo>
                <a:lnTo>
                  <a:pt x="4591231" y="2482356"/>
                </a:lnTo>
                <a:cubicBezTo>
                  <a:pt x="4626621" y="2463361"/>
                  <a:pt x="4628059" y="2475931"/>
                  <a:pt x="4668523" y="2450806"/>
                </a:cubicBezTo>
                <a:cubicBezTo>
                  <a:pt x="4666878" y="2445958"/>
                  <a:pt x="4685266" y="2437889"/>
                  <a:pt x="4696555" y="2429733"/>
                </a:cubicBezTo>
                <a:lnTo>
                  <a:pt x="4693541" y="2425267"/>
                </a:lnTo>
                <a:lnTo>
                  <a:pt x="4708692" y="2417215"/>
                </a:lnTo>
                <a:lnTo>
                  <a:pt x="4705679" y="2412748"/>
                </a:lnTo>
                <a:cubicBezTo>
                  <a:pt x="4725798" y="2402428"/>
                  <a:pt x="4744792" y="2391242"/>
                  <a:pt x="4765033" y="2380298"/>
                </a:cubicBezTo>
                <a:lnTo>
                  <a:pt x="4762643" y="2375953"/>
                </a:lnTo>
                <a:lnTo>
                  <a:pt x="4805098" y="2350568"/>
                </a:lnTo>
                <a:lnTo>
                  <a:pt x="4802708" y="2346222"/>
                </a:lnTo>
                <a:cubicBezTo>
                  <a:pt x="4816733" y="2337305"/>
                  <a:pt x="4830636" y="2329011"/>
                  <a:pt x="4844661" y="2320093"/>
                </a:cubicBezTo>
                <a:cubicBezTo>
                  <a:pt x="4867620" y="2305150"/>
                  <a:pt x="4890700" y="2289584"/>
                  <a:pt x="4913157" y="2273896"/>
                </a:cubicBezTo>
                <a:cubicBezTo>
                  <a:pt x="4925571" y="2266606"/>
                  <a:pt x="4924930" y="2263247"/>
                  <a:pt x="4924289" y="2259889"/>
                </a:cubicBezTo>
                <a:lnTo>
                  <a:pt x="4937812" y="2250227"/>
                </a:lnTo>
                <a:cubicBezTo>
                  <a:pt x="4951213" y="2241188"/>
                  <a:pt x="4964112" y="2231405"/>
                  <a:pt x="4977756" y="2221120"/>
                </a:cubicBezTo>
                <a:cubicBezTo>
                  <a:pt x="4990776" y="2210713"/>
                  <a:pt x="5003675" y="2200930"/>
                  <a:pt x="5016574" y="2191147"/>
                </a:cubicBezTo>
                <a:lnTo>
                  <a:pt x="5013561" y="2186680"/>
                </a:lnTo>
                <a:lnTo>
                  <a:pt x="5026581" y="2176274"/>
                </a:lnTo>
                <a:cubicBezTo>
                  <a:pt x="5043428" y="2159496"/>
                  <a:pt x="5095804" y="2126337"/>
                  <a:pt x="5086055" y="2119914"/>
                </a:cubicBezTo>
                <a:lnTo>
                  <a:pt x="5098573" y="2108763"/>
                </a:lnTo>
                <a:lnTo>
                  <a:pt x="5094815" y="2104798"/>
                </a:lnTo>
                <a:cubicBezTo>
                  <a:pt x="5107212" y="2094270"/>
                  <a:pt x="5119609" y="2083743"/>
                  <a:pt x="5131625" y="2071847"/>
                </a:cubicBezTo>
                <a:cubicBezTo>
                  <a:pt x="5129599" y="2065632"/>
                  <a:pt x="5146826" y="2050221"/>
                  <a:pt x="5163430" y="2034690"/>
                </a:cubicBezTo>
                <a:lnTo>
                  <a:pt x="5164175" y="2034188"/>
                </a:lnTo>
                <a:lnTo>
                  <a:pt x="5164336" y="3028449"/>
                </a:lnTo>
                <a:lnTo>
                  <a:pt x="5147575" y="3038128"/>
                </a:lnTo>
                <a:lnTo>
                  <a:pt x="5145186" y="3033783"/>
                </a:lnTo>
                <a:lnTo>
                  <a:pt x="5142173" y="3029316"/>
                </a:lnTo>
                <a:lnTo>
                  <a:pt x="5139783" y="3024970"/>
                </a:lnTo>
                <a:cubicBezTo>
                  <a:pt x="5094592" y="3051117"/>
                  <a:pt x="5048397" y="3075774"/>
                  <a:pt x="5001820" y="3099064"/>
                </a:cubicBezTo>
                <a:lnTo>
                  <a:pt x="5004089" y="3104033"/>
                </a:lnTo>
                <a:lnTo>
                  <a:pt x="5006479" y="3108378"/>
                </a:lnTo>
                <a:lnTo>
                  <a:pt x="5013406" y="3122662"/>
                </a:lnTo>
                <a:lnTo>
                  <a:pt x="5015796" y="3127008"/>
                </a:lnTo>
                <a:cubicBezTo>
                  <a:pt x="5030081" y="3120082"/>
                  <a:pt x="5045127" y="3115891"/>
                  <a:pt x="5061317" y="3115804"/>
                </a:cubicBezTo>
                <a:cubicBezTo>
                  <a:pt x="5104153" y="3091787"/>
                  <a:pt x="5079187" y="3127040"/>
                  <a:pt x="5093888" y="3127957"/>
                </a:cubicBezTo>
                <a:lnTo>
                  <a:pt x="5095533" y="3132804"/>
                </a:lnTo>
                <a:lnTo>
                  <a:pt x="5116397" y="3121982"/>
                </a:lnTo>
                <a:lnTo>
                  <a:pt x="5128727" y="3145079"/>
                </a:lnTo>
                <a:lnTo>
                  <a:pt x="5149089" y="3133512"/>
                </a:lnTo>
                <a:cubicBezTo>
                  <a:pt x="5150752" y="3141597"/>
                  <a:pt x="5155012" y="3146306"/>
                  <a:pt x="5163860" y="3147379"/>
                </a:cubicBezTo>
                <a:lnTo>
                  <a:pt x="5163872" y="3540028"/>
                </a:lnTo>
                <a:lnTo>
                  <a:pt x="5163249" y="3539907"/>
                </a:lnTo>
                <a:cubicBezTo>
                  <a:pt x="5159509" y="3539180"/>
                  <a:pt x="5158868" y="3535821"/>
                  <a:pt x="5161326" y="3529830"/>
                </a:cubicBezTo>
                <a:cubicBezTo>
                  <a:pt x="5122074" y="3548722"/>
                  <a:pt x="5083445" y="3567735"/>
                  <a:pt x="5045180" y="3584878"/>
                </a:cubicBezTo>
                <a:lnTo>
                  <a:pt x="5046825" y="3589725"/>
                </a:lnTo>
                <a:cubicBezTo>
                  <a:pt x="5015641" y="3603717"/>
                  <a:pt x="4983332" y="3616842"/>
                  <a:pt x="4951646" y="3630089"/>
                </a:cubicBezTo>
                <a:lnTo>
                  <a:pt x="4903304" y="3649154"/>
                </a:lnTo>
                <a:cubicBezTo>
                  <a:pt x="4884032" y="3655111"/>
                  <a:pt x="4873574" y="3655666"/>
                  <a:pt x="4875028" y="3648186"/>
                </a:cubicBezTo>
                <a:lnTo>
                  <a:pt x="4873383" y="3643338"/>
                </a:lnTo>
                <a:cubicBezTo>
                  <a:pt x="4867010" y="3639512"/>
                  <a:pt x="4833454" y="3652395"/>
                  <a:pt x="4798651" y="3665036"/>
                </a:cubicBezTo>
                <a:lnTo>
                  <a:pt x="4750049" y="3682110"/>
                </a:lnTo>
                <a:cubicBezTo>
                  <a:pt x="4717601" y="3692622"/>
                  <a:pt x="4730830" y="3697780"/>
                  <a:pt x="4704235" y="3708136"/>
                </a:cubicBezTo>
                <a:cubicBezTo>
                  <a:pt x="4650767" y="3723617"/>
                  <a:pt x="4698869" y="3729086"/>
                  <a:pt x="4687597" y="3740479"/>
                </a:cubicBezTo>
                <a:cubicBezTo>
                  <a:pt x="4707250" y="3735890"/>
                  <a:pt x="4736460" y="3725396"/>
                  <a:pt x="4738850" y="3729742"/>
                </a:cubicBezTo>
                <a:lnTo>
                  <a:pt x="4763714" y="3721638"/>
                </a:lnTo>
                <a:cubicBezTo>
                  <a:pt x="4797305" y="3715230"/>
                  <a:pt x="4830757" y="3706208"/>
                  <a:pt x="4862824" y="3694329"/>
                </a:cubicBezTo>
                <a:cubicBezTo>
                  <a:pt x="4882095" y="3688372"/>
                  <a:pt x="4910682" y="3677757"/>
                  <a:pt x="4913314" y="3680856"/>
                </a:cubicBezTo>
                <a:lnTo>
                  <a:pt x="4915583" y="3685825"/>
                </a:lnTo>
                <a:lnTo>
                  <a:pt x="4963926" y="3666760"/>
                </a:lnTo>
                <a:cubicBezTo>
                  <a:pt x="4957692" y="3665548"/>
                  <a:pt x="4972097" y="3657998"/>
                  <a:pt x="4986261" y="3651695"/>
                </a:cubicBezTo>
                <a:cubicBezTo>
                  <a:pt x="4986867" y="3648579"/>
                  <a:pt x="4987715" y="3644216"/>
                  <a:pt x="5008597" y="3636631"/>
                </a:cubicBezTo>
                <a:cubicBezTo>
                  <a:pt x="5040404" y="3622761"/>
                  <a:pt x="5026932" y="3618849"/>
                  <a:pt x="5052021" y="3606260"/>
                </a:cubicBezTo>
                <a:lnTo>
                  <a:pt x="5058324" y="3620423"/>
                </a:lnTo>
                <a:lnTo>
                  <a:pt x="5067399" y="3640299"/>
                </a:lnTo>
                <a:cubicBezTo>
                  <a:pt x="5034969" y="3654048"/>
                  <a:pt x="5048440" y="3657960"/>
                  <a:pt x="5022728" y="3670427"/>
                </a:cubicBezTo>
                <a:lnTo>
                  <a:pt x="5024997" y="3675397"/>
                </a:lnTo>
                <a:lnTo>
                  <a:pt x="5026642" y="3680244"/>
                </a:lnTo>
                <a:cubicBezTo>
                  <a:pt x="4958163" y="3706392"/>
                  <a:pt x="5057378" y="3698509"/>
                  <a:pt x="4987530" y="3725038"/>
                </a:cubicBezTo>
                <a:cubicBezTo>
                  <a:pt x="4997158" y="3732084"/>
                  <a:pt x="4963862" y="3746959"/>
                  <a:pt x="4970755" y="3754767"/>
                </a:cubicBezTo>
                <a:lnTo>
                  <a:pt x="4945648" y="3764118"/>
                </a:lnTo>
                <a:lnTo>
                  <a:pt x="4949562" y="3773934"/>
                </a:lnTo>
                <a:lnTo>
                  <a:pt x="4899228" y="3793259"/>
                </a:lnTo>
                <a:lnTo>
                  <a:pt x="4900873" y="3798107"/>
                </a:lnTo>
                <a:cubicBezTo>
                  <a:pt x="4899714" y="3814054"/>
                  <a:pt x="4810578" y="3843302"/>
                  <a:pt x="4779672" y="3862522"/>
                </a:cubicBezTo>
                <a:lnTo>
                  <a:pt x="4754184" y="3870505"/>
                </a:lnTo>
                <a:cubicBezTo>
                  <a:pt x="4753457" y="3874244"/>
                  <a:pt x="4752730" y="3877984"/>
                  <a:pt x="4729597" y="3883838"/>
                </a:cubicBezTo>
                <a:cubicBezTo>
                  <a:pt x="4695158" y="3894609"/>
                  <a:pt x="4660217" y="3904635"/>
                  <a:pt x="4625276" y="3914662"/>
                </a:cubicBezTo>
                <a:lnTo>
                  <a:pt x="4598784" y="3921156"/>
                </a:lnTo>
                <a:lnTo>
                  <a:pt x="4572794" y="3928394"/>
                </a:lnTo>
                <a:cubicBezTo>
                  <a:pt x="4566492" y="3937519"/>
                  <a:pt x="4507899" y="3949417"/>
                  <a:pt x="4467849" y="3959097"/>
                </a:cubicBezTo>
                <a:lnTo>
                  <a:pt x="4465926" y="3949021"/>
                </a:lnTo>
                <a:cubicBezTo>
                  <a:pt x="4491154" y="3939046"/>
                  <a:pt x="4517265" y="3931185"/>
                  <a:pt x="4543756" y="3924691"/>
                </a:cubicBezTo>
                <a:cubicBezTo>
                  <a:pt x="4566647" y="3920084"/>
                  <a:pt x="4567997" y="3916465"/>
                  <a:pt x="4568603" y="3913349"/>
                </a:cubicBezTo>
                <a:cubicBezTo>
                  <a:pt x="4541591" y="3915861"/>
                  <a:pt x="4515100" y="3922355"/>
                  <a:pt x="4489872" y="3932329"/>
                </a:cubicBezTo>
                <a:lnTo>
                  <a:pt x="4437009" y="3944693"/>
                </a:lnTo>
                <a:lnTo>
                  <a:pt x="4409513" y="3949699"/>
                </a:lnTo>
                <a:lnTo>
                  <a:pt x="4410414" y="3955049"/>
                </a:lnTo>
                <a:lnTo>
                  <a:pt x="4383542" y="3960175"/>
                </a:lnTo>
                <a:cubicBezTo>
                  <a:pt x="4355924" y="3965804"/>
                  <a:pt x="4329675" y="3971051"/>
                  <a:pt x="4302923" y="3975554"/>
                </a:cubicBezTo>
                <a:lnTo>
                  <a:pt x="4304447" y="3981025"/>
                </a:lnTo>
                <a:cubicBezTo>
                  <a:pt x="4268362" y="3986948"/>
                  <a:pt x="4232780" y="3993616"/>
                  <a:pt x="4196938" y="3998292"/>
                </a:cubicBezTo>
                <a:cubicBezTo>
                  <a:pt x="4142551" y="4005186"/>
                  <a:pt x="4088788" y="4012201"/>
                  <a:pt x="4034644" y="4017848"/>
                </a:cubicBezTo>
                <a:lnTo>
                  <a:pt x="4007632" y="4020360"/>
                </a:lnTo>
                <a:cubicBezTo>
                  <a:pt x="3981244" y="4022993"/>
                  <a:pt x="3954232" y="4025504"/>
                  <a:pt x="3927342" y="4027393"/>
                </a:cubicBezTo>
                <a:lnTo>
                  <a:pt x="3927741" y="4031998"/>
                </a:lnTo>
                <a:lnTo>
                  <a:pt x="3900850" y="4033887"/>
                </a:lnTo>
                <a:lnTo>
                  <a:pt x="3901007" y="4039739"/>
                </a:lnTo>
                <a:lnTo>
                  <a:pt x="3848092" y="4042391"/>
                </a:lnTo>
                <a:cubicBezTo>
                  <a:pt x="3821323" y="4043656"/>
                  <a:pt x="3826516" y="4036903"/>
                  <a:pt x="3820144" y="4033077"/>
                </a:cubicBezTo>
                <a:cubicBezTo>
                  <a:pt x="3725517" y="4037324"/>
                  <a:pt x="3823210" y="4047257"/>
                  <a:pt x="3766313" y="4050429"/>
                </a:cubicBezTo>
                <a:cubicBezTo>
                  <a:pt x="3765707" y="4053545"/>
                  <a:pt x="3762486" y="4056800"/>
                  <a:pt x="3738695" y="4056057"/>
                </a:cubicBezTo>
                <a:lnTo>
                  <a:pt x="3737726" y="4061044"/>
                </a:lnTo>
                <a:cubicBezTo>
                  <a:pt x="3698871" y="4061253"/>
                  <a:pt x="3660258" y="4060216"/>
                  <a:pt x="3655808" y="4066467"/>
                </a:cubicBezTo>
                <a:lnTo>
                  <a:pt x="3629402" y="4065862"/>
                </a:lnTo>
                <a:lnTo>
                  <a:pt x="3602875" y="4065881"/>
                </a:lnTo>
                <a:cubicBezTo>
                  <a:pt x="3607948" y="4059751"/>
                  <a:pt x="3596970" y="4056324"/>
                  <a:pt x="3575914" y="4054818"/>
                </a:cubicBezTo>
                <a:cubicBezTo>
                  <a:pt x="3575066" y="4059181"/>
                  <a:pt x="3542427" y="4057365"/>
                  <a:pt x="3522255" y="4057972"/>
                </a:cubicBezTo>
                <a:lnTo>
                  <a:pt x="3467937" y="4054529"/>
                </a:lnTo>
                <a:cubicBezTo>
                  <a:pt x="3436785" y="4028421"/>
                  <a:pt x="3351527" y="4061010"/>
                  <a:pt x="3277641" y="4031770"/>
                </a:cubicBezTo>
                <a:lnTo>
                  <a:pt x="3252343" y="4028794"/>
                </a:lnTo>
                <a:cubicBezTo>
                  <a:pt x="3258682" y="4049432"/>
                  <a:pt x="3213575" y="4045192"/>
                  <a:pt x="3156105" y="4034668"/>
                </a:cubicBezTo>
                <a:cubicBezTo>
                  <a:pt x="3097873" y="4021408"/>
                  <a:pt x="3038914" y="4011888"/>
                  <a:pt x="2979350" y="4005485"/>
                </a:cubicBezTo>
                <a:cubicBezTo>
                  <a:pt x="2961878" y="3998854"/>
                  <a:pt x="2943437" y="3997210"/>
                  <a:pt x="2925014" y="3998804"/>
                </a:cubicBezTo>
                <a:lnTo>
                  <a:pt x="2871024" y="3987016"/>
                </a:lnTo>
                <a:cubicBezTo>
                  <a:pt x="2835856" y="3978239"/>
                  <a:pt x="2800065" y="3969342"/>
                  <a:pt x="2765018" y="3959942"/>
                </a:cubicBezTo>
                <a:cubicBezTo>
                  <a:pt x="2735236" y="3956740"/>
                  <a:pt x="2751410" y="3976702"/>
                  <a:pt x="2681039" y="3952674"/>
                </a:cubicBezTo>
                <a:cubicBezTo>
                  <a:pt x="2645369" y="3943153"/>
                  <a:pt x="2610304" y="3930515"/>
                  <a:pt x="2577093" y="3915004"/>
                </a:cubicBezTo>
                <a:lnTo>
                  <a:pt x="2524938" y="3897103"/>
                </a:lnTo>
                <a:lnTo>
                  <a:pt x="2472783" y="3879203"/>
                </a:lnTo>
                <a:lnTo>
                  <a:pt x="2468975" y="3888813"/>
                </a:lnTo>
                <a:cubicBezTo>
                  <a:pt x="2466620" y="3890942"/>
                  <a:pt x="2462897" y="3893453"/>
                  <a:pt x="2441547" y="3883481"/>
                </a:cubicBezTo>
                <a:lnTo>
                  <a:pt x="2389755" y="3863711"/>
                </a:lnTo>
                <a:cubicBezTo>
                  <a:pt x="2389947" y="3876039"/>
                  <a:pt x="2297411" y="3829590"/>
                  <a:pt x="2259351" y="3815723"/>
                </a:cubicBezTo>
                <a:cubicBezTo>
                  <a:pt x="2199040" y="3786534"/>
                  <a:pt x="2199612" y="3800230"/>
                  <a:pt x="2130539" y="3762869"/>
                </a:cubicBezTo>
                <a:lnTo>
                  <a:pt x="2080340" y="3738234"/>
                </a:lnTo>
                <a:cubicBezTo>
                  <a:pt x="2083008" y="3747808"/>
                  <a:pt x="2049657" y="3729682"/>
                  <a:pt x="2016428" y="3710932"/>
                </a:cubicBezTo>
                <a:cubicBezTo>
                  <a:pt x="1983077" y="3692806"/>
                  <a:pt x="1950593" y="3673554"/>
                  <a:pt x="1952134" y="3682263"/>
                </a:cubicBezTo>
                <a:lnTo>
                  <a:pt x="1928775" y="3669314"/>
                </a:lnTo>
                <a:cubicBezTo>
                  <a:pt x="1904290" y="3655498"/>
                  <a:pt x="1879805" y="3641683"/>
                  <a:pt x="1856065" y="3627365"/>
                </a:cubicBezTo>
                <a:lnTo>
                  <a:pt x="1853226" y="3631988"/>
                </a:lnTo>
                <a:lnTo>
                  <a:pt x="1805745" y="3603353"/>
                </a:lnTo>
                <a:lnTo>
                  <a:pt x="1803651" y="3607474"/>
                </a:lnTo>
                <a:cubicBezTo>
                  <a:pt x="1763668" y="3583530"/>
                  <a:pt x="1723928" y="3558340"/>
                  <a:pt x="1686300" y="3532267"/>
                </a:cubicBezTo>
                <a:cubicBezTo>
                  <a:pt x="1639304" y="3501138"/>
                  <a:pt x="1592550" y="3468763"/>
                  <a:pt x="1548532" y="3435627"/>
                </a:cubicBezTo>
                <a:cubicBezTo>
                  <a:pt x="1525277" y="3418816"/>
                  <a:pt x="1503891" y="3402368"/>
                  <a:pt x="1481380" y="3385055"/>
                </a:cubicBezTo>
                <a:cubicBezTo>
                  <a:pt x="1441968" y="3351520"/>
                  <a:pt x="1416721" y="3334969"/>
                  <a:pt x="1392340" y="3317292"/>
                </a:cubicBezTo>
                <a:cubicBezTo>
                  <a:pt x="1361466" y="3296413"/>
                  <a:pt x="1332322" y="3273283"/>
                  <a:pt x="1304911" y="3247902"/>
                </a:cubicBezTo>
                <a:lnTo>
                  <a:pt x="1301569" y="3251780"/>
                </a:lnTo>
                <a:cubicBezTo>
                  <a:pt x="1245135" y="3202646"/>
                  <a:pt x="1190311" y="3151883"/>
                  <a:pt x="1137219" y="3098870"/>
                </a:cubicBezTo>
                <a:cubicBezTo>
                  <a:pt x="1120318" y="3082648"/>
                  <a:pt x="1120421" y="3078787"/>
                  <a:pt x="1121651" y="3075791"/>
                </a:cubicBezTo>
                <a:cubicBezTo>
                  <a:pt x="1138170" y="3090646"/>
                  <a:pt x="1144525" y="3091234"/>
                  <a:pt x="1165426" y="3110175"/>
                </a:cubicBezTo>
                <a:lnTo>
                  <a:pt x="1184959" y="3129497"/>
                </a:lnTo>
                <a:cubicBezTo>
                  <a:pt x="1207591" y="3146186"/>
                  <a:pt x="1229358" y="3164001"/>
                  <a:pt x="1249514" y="3183444"/>
                </a:cubicBezTo>
                <a:lnTo>
                  <a:pt x="1256821" y="3175808"/>
                </a:lnTo>
                <a:cubicBezTo>
                  <a:pt x="1238552" y="3159967"/>
                  <a:pt x="1239279" y="3156227"/>
                  <a:pt x="1239885" y="3153110"/>
                </a:cubicBezTo>
                <a:cubicBezTo>
                  <a:pt x="1240491" y="3149994"/>
                  <a:pt x="1218447" y="3126950"/>
                  <a:pt x="1203416" y="3111091"/>
                </a:cubicBezTo>
                <a:lnTo>
                  <a:pt x="1157874" y="3072483"/>
                </a:lnTo>
                <a:cubicBezTo>
                  <a:pt x="1137839" y="3052417"/>
                  <a:pt x="1118306" y="3033095"/>
                  <a:pt x="1099638" y="3012648"/>
                </a:cubicBezTo>
                <a:cubicBezTo>
                  <a:pt x="1110859" y="3014829"/>
                  <a:pt x="1139154" y="3042322"/>
                  <a:pt x="1148989" y="3041647"/>
                </a:cubicBezTo>
                <a:cubicBezTo>
                  <a:pt x="1160401" y="3056155"/>
                  <a:pt x="1175535" y="3068153"/>
                  <a:pt x="1192020" y="3076532"/>
                </a:cubicBezTo>
                <a:lnTo>
                  <a:pt x="1231830" y="3114673"/>
                </a:lnTo>
                <a:lnTo>
                  <a:pt x="1252108" y="3133493"/>
                </a:lnTo>
                <a:lnTo>
                  <a:pt x="1272385" y="3152312"/>
                </a:lnTo>
                <a:lnTo>
                  <a:pt x="1275727" y="3148434"/>
                </a:lnTo>
                <a:cubicBezTo>
                  <a:pt x="1302637" y="3173070"/>
                  <a:pt x="1330170" y="3197828"/>
                  <a:pt x="1357945" y="3221339"/>
                </a:cubicBezTo>
                <a:cubicBezTo>
                  <a:pt x="1365910" y="3220300"/>
                  <a:pt x="1394569" y="3245924"/>
                  <a:pt x="1424716" y="3270543"/>
                </a:cubicBezTo>
                <a:cubicBezTo>
                  <a:pt x="1458430" y="3286799"/>
                  <a:pt x="1490049" y="3307176"/>
                  <a:pt x="1518327" y="3331432"/>
                </a:cubicBezTo>
                <a:cubicBezTo>
                  <a:pt x="1596510" y="3395144"/>
                  <a:pt x="1609409" y="3385361"/>
                  <a:pt x="1679799" y="3435915"/>
                </a:cubicBezTo>
                <a:cubicBezTo>
                  <a:pt x="1673202" y="3436573"/>
                  <a:pt x="1654206" y="3424471"/>
                  <a:pt x="1651367" y="3429094"/>
                </a:cubicBezTo>
                <a:cubicBezTo>
                  <a:pt x="1703731" y="3462560"/>
                  <a:pt x="1742068" y="3481655"/>
                  <a:pt x="1780042" y="3502621"/>
                </a:cubicBezTo>
                <a:cubicBezTo>
                  <a:pt x="1825133" y="3526910"/>
                  <a:pt x="1869115" y="3553572"/>
                  <a:pt x="1911367" y="3582484"/>
                </a:cubicBezTo>
                <a:cubicBezTo>
                  <a:pt x="1917462" y="3581081"/>
                  <a:pt x="1904215" y="3572685"/>
                  <a:pt x="1889721" y="3564046"/>
                </a:cubicBezTo>
                <a:cubicBezTo>
                  <a:pt x="1896803" y="3560894"/>
                  <a:pt x="1889911" y="3553086"/>
                  <a:pt x="1872162" y="3541227"/>
                </a:cubicBezTo>
                <a:cubicBezTo>
                  <a:pt x="1878257" y="3539824"/>
                  <a:pt x="1865633" y="3531548"/>
                  <a:pt x="1851261" y="3522286"/>
                </a:cubicBezTo>
                <a:cubicBezTo>
                  <a:pt x="1842690" y="3526442"/>
                  <a:pt x="1793062" y="3492214"/>
                  <a:pt x="1756317" y="3468254"/>
                </a:cubicBezTo>
                <a:cubicBezTo>
                  <a:pt x="1732698" y="3453313"/>
                  <a:pt x="1710950" y="3438735"/>
                  <a:pt x="1688075" y="3423292"/>
                </a:cubicBezTo>
                <a:cubicBezTo>
                  <a:pt x="1619799" y="3395143"/>
                  <a:pt x="1557841" y="3337819"/>
                  <a:pt x="1466774" y="3263840"/>
                </a:cubicBezTo>
                <a:lnTo>
                  <a:pt x="1463935" y="3268463"/>
                </a:lnTo>
                <a:lnTo>
                  <a:pt x="1460594" y="3272342"/>
                </a:lnTo>
                <a:cubicBezTo>
                  <a:pt x="1431329" y="3249835"/>
                  <a:pt x="1404419" y="3225198"/>
                  <a:pt x="1379986" y="3197808"/>
                </a:cubicBezTo>
                <a:lnTo>
                  <a:pt x="1383327" y="3193930"/>
                </a:lnTo>
                <a:lnTo>
                  <a:pt x="1362807" y="3176357"/>
                </a:lnTo>
                <a:cubicBezTo>
                  <a:pt x="1334166" y="3153971"/>
                  <a:pt x="1324331" y="3154647"/>
                  <a:pt x="1294305" y="3129405"/>
                </a:cubicBezTo>
                <a:lnTo>
                  <a:pt x="1254373" y="3091887"/>
                </a:lnTo>
                <a:cubicBezTo>
                  <a:pt x="1230822" y="3066610"/>
                  <a:pt x="1218770" y="3048742"/>
                  <a:pt x="1225713" y="3042976"/>
                </a:cubicBezTo>
                <a:lnTo>
                  <a:pt x="1206803" y="3023776"/>
                </a:lnTo>
                <a:lnTo>
                  <a:pt x="1202838" y="3027533"/>
                </a:lnTo>
                <a:cubicBezTo>
                  <a:pt x="1195567" y="3041644"/>
                  <a:pt x="1139201" y="2982173"/>
                  <a:pt x="1111703" y="2963891"/>
                </a:cubicBezTo>
                <a:lnTo>
                  <a:pt x="1074247" y="2923620"/>
                </a:lnTo>
                <a:cubicBezTo>
                  <a:pt x="1066786" y="2948691"/>
                  <a:pt x="1035527" y="2879869"/>
                  <a:pt x="979560" y="2825004"/>
                </a:cubicBezTo>
                <a:lnTo>
                  <a:pt x="999143" y="2807464"/>
                </a:lnTo>
                <a:cubicBezTo>
                  <a:pt x="984493" y="2792972"/>
                  <a:pt x="964422" y="2766431"/>
                  <a:pt x="959955" y="2769444"/>
                </a:cubicBezTo>
                <a:lnTo>
                  <a:pt x="942777" y="2747992"/>
                </a:lnTo>
                <a:cubicBezTo>
                  <a:pt x="919711" y="2720222"/>
                  <a:pt x="897511" y="2691326"/>
                  <a:pt x="875310" y="2662429"/>
                </a:cubicBezTo>
                <a:lnTo>
                  <a:pt x="842322" y="2619146"/>
                </a:lnTo>
                <a:cubicBezTo>
                  <a:pt x="839828" y="2618661"/>
                  <a:pt x="835101" y="2619683"/>
                  <a:pt x="822165" y="2599703"/>
                </a:cubicBezTo>
                <a:lnTo>
                  <a:pt x="790666" y="2555415"/>
                </a:lnTo>
                <a:lnTo>
                  <a:pt x="759287" y="2510504"/>
                </a:lnTo>
                <a:cubicBezTo>
                  <a:pt x="744221" y="2488170"/>
                  <a:pt x="729155" y="2465835"/>
                  <a:pt x="714211" y="2442877"/>
                </a:cubicBezTo>
                <a:lnTo>
                  <a:pt x="682451" y="2396599"/>
                </a:lnTo>
                <a:cubicBezTo>
                  <a:pt x="669896" y="2377987"/>
                  <a:pt x="663281" y="2375407"/>
                  <a:pt x="649583" y="2352691"/>
                </a:cubicBezTo>
                <a:lnTo>
                  <a:pt x="644614" y="2354960"/>
                </a:lnTo>
                <a:lnTo>
                  <a:pt x="616837" y="2308161"/>
                </a:lnTo>
                <a:lnTo>
                  <a:pt x="602758" y="2284078"/>
                </a:lnTo>
                <a:lnTo>
                  <a:pt x="584508" y="2294762"/>
                </a:lnTo>
                <a:cubicBezTo>
                  <a:pt x="578015" y="2291559"/>
                  <a:pt x="567729" y="2277916"/>
                  <a:pt x="553251" y="2249227"/>
                </a:cubicBezTo>
                <a:lnTo>
                  <a:pt x="539795" y="2225265"/>
                </a:lnTo>
                <a:cubicBezTo>
                  <a:pt x="524192" y="2195711"/>
                  <a:pt x="510459" y="2166520"/>
                  <a:pt x="523688" y="2171679"/>
                </a:cubicBezTo>
                <a:lnTo>
                  <a:pt x="549734" y="2220728"/>
                </a:lnTo>
                <a:cubicBezTo>
                  <a:pt x="566566" y="2247287"/>
                  <a:pt x="591260" y="2276668"/>
                  <a:pt x="572626" y="2239409"/>
                </a:cubicBezTo>
                <a:lnTo>
                  <a:pt x="545836" y="2190862"/>
                </a:lnTo>
                <a:cubicBezTo>
                  <a:pt x="528726" y="2159074"/>
                  <a:pt x="511858" y="2126040"/>
                  <a:pt x="495493" y="2093750"/>
                </a:cubicBezTo>
                <a:cubicBezTo>
                  <a:pt x="488064" y="2078721"/>
                  <a:pt x="480513" y="2064316"/>
                  <a:pt x="479180" y="2071173"/>
                </a:cubicBezTo>
                <a:lnTo>
                  <a:pt x="474211" y="2073441"/>
                </a:lnTo>
                <a:lnTo>
                  <a:pt x="469865" y="2075831"/>
                </a:lnTo>
                <a:lnTo>
                  <a:pt x="457275" y="2050743"/>
                </a:lnTo>
                <a:cubicBezTo>
                  <a:pt x="439524" y="2015597"/>
                  <a:pt x="429793" y="2012411"/>
                  <a:pt x="413428" y="1980121"/>
                </a:cubicBezTo>
                <a:cubicBezTo>
                  <a:pt x="414882" y="1972641"/>
                  <a:pt x="422120" y="1975342"/>
                  <a:pt x="411400" y="1950618"/>
                </a:cubicBezTo>
                <a:lnTo>
                  <a:pt x="407054" y="1953008"/>
                </a:lnTo>
                <a:cubicBezTo>
                  <a:pt x="384609" y="1902071"/>
                  <a:pt x="363533" y="1850753"/>
                  <a:pt x="343703" y="1799677"/>
                </a:cubicBezTo>
                <a:lnTo>
                  <a:pt x="333849" y="1773828"/>
                </a:lnTo>
                <a:lnTo>
                  <a:pt x="323994" y="1747978"/>
                </a:lnTo>
                <a:cubicBezTo>
                  <a:pt x="315199" y="1756618"/>
                  <a:pt x="289375" y="1656510"/>
                  <a:pt x="274100" y="1618610"/>
                </a:cubicBezTo>
                <a:lnTo>
                  <a:pt x="269130" y="1620878"/>
                </a:lnTo>
                <a:cubicBezTo>
                  <a:pt x="265685" y="1628618"/>
                  <a:pt x="283367" y="1674101"/>
                  <a:pt x="276407" y="1676629"/>
                </a:cubicBezTo>
                <a:cubicBezTo>
                  <a:pt x="292479" y="1723740"/>
                  <a:pt x="301605" y="1730042"/>
                  <a:pt x="319183" y="1779386"/>
                </a:cubicBezTo>
                <a:cubicBezTo>
                  <a:pt x="309018" y="1765120"/>
                  <a:pt x="278540" y="1725559"/>
                  <a:pt x="314372" y="1810794"/>
                </a:cubicBezTo>
                <a:lnTo>
                  <a:pt x="334704" y="1862614"/>
                </a:lnTo>
                <a:lnTo>
                  <a:pt x="339673" y="1860346"/>
                </a:lnTo>
                <a:lnTo>
                  <a:pt x="361252" y="1912408"/>
                </a:lnTo>
                <a:cubicBezTo>
                  <a:pt x="385445" y="1964332"/>
                  <a:pt x="429919" y="2081650"/>
                  <a:pt x="445642" y="2087294"/>
                </a:cubicBezTo>
                <a:lnTo>
                  <a:pt x="458232" y="2112381"/>
                </a:lnTo>
                <a:cubicBezTo>
                  <a:pt x="468917" y="2130630"/>
                  <a:pt x="483031" y="2161189"/>
                  <a:pt x="487879" y="2159543"/>
                </a:cubicBezTo>
                <a:lnTo>
                  <a:pt x="513925" y="2208593"/>
                </a:lnTo>
                <a:cubicBezTo>
                  <a:pt x="524159" y="2212523"/>
                  <a:pt x="550239" y="2268048"/>
                  <a:pt x="571973" y="2302675"/>
                </a:cubicBezTo>
                <a:cubicBezTo>
                  <a:pt x="576858" y="2330793"/>
                  <a:pt x="586470" y="2357889"/>
                  <a:pt x="600549" y="2381972"/>
                </a:cubicBezTo>
                <a:cubicBezTo>
                  <a:pt x="639650" y="2427091"/>
                  <a:pt x="655046" y="2464367"/>
                  <a:pt x="651359" y="2473353"/>
                </a:cubicBezTo>
                <a:cubicBezTo>
                  <a:pt x="647048" y="2482218"/>
                  <a:pt x="622164" y="2463797"/>
                  <a:pt x="582802" y="2393400"/>
                </a:cubicBezTo>
                <a:lnTo>
                  <a:pt x="568723" y="2369317"/>
                </a:lnTo>
                <a:cubicBezTo>
                  <a:pt x="553500" y="2341131"/>
                  <a:pt x="564773" y="2353025"/>
                  <a:pt x="573068" y="2366928"/>
                </a:cubicBezTo>
                <a:cubicBezTo>
                  <a:pt x="575769" y="2359690"/>
                  <a:pt x="551023" y="2320596"/>
                  <a:pt x="534675" y="2291544"/>
                </a:cubicBezTo>
                <a:cubicBezTo>
                  <a:pt x="518483" y="2268344"/>
                  <a:pt x="503660" y="2244763"/>
                  <a:pt x="489581" y="2220679"/>
                </a:cubicBezTo>
                <a:lnTo>
                  <a:pt x="485235" y="2223069"/>
                </a:lnTo>
                <a:cubicBezTo>
                  <a:pt x="465735" y="2186935"/>
                  <a:pt x="439152" y="2130666"/>
                  <a:pt x="429161" y="2125490"/>
                </a:cubicBezTo>
                <a:lnTo>
                  <a:pt x="404604" y="2075436"/>
                </a:lnTo>
                <a:lnTo>
                  <a:pt x="400258" y="2077825"/>
                </a:lnTo>
                <a:cubicBezTo>
                  <a:pt x="371545" y="2019201"/>
                  <a:pt x="344945" y="1959694"/>
                  <a:pt x="320699" y="1898057"/>
                </a:cubicBezTo>
                <a:cubicBezTo>
                  <a:pt x="309598" y="1871965"/>
                  <a:pt x="298999" y="1846618"/>
                  <a:pt x="289265" y="1820145"/>
                </a:cubicBezTo>
                <a:cubicBezTo>
                  <a:pt x="278788" y="1794174"/>
                  <a:pt x="277801" y="1795923"/>
                  <a:pt x="274563" y="1795941"/>
                </a:cubicBezTo>
                <a:lnTo>
                  <a:pt x="269715" y="1797586"/>
                </a:lnTo>
                <a:lnTo>
                  <a:pt x="250249" y="1744640"/>
                </a:lnTo>
                <a:cubicBezTo>
                  <a:pt x="237104" y="1709095"/>
                  <a:pt x="225205" y="1673792"/>
                  <a:pt x="213931" y="1638611"/>
                </a:cubicBezTo>
                <a:lnTo>
                  <a:pt x="205184" y="1610389"/>
                </a:lnTo>
                <a:lnTo>
                  <a:pt x="197061" y="1582289"/>
                </a:lnTo>
                <a:cubicBezTo>
                  <a:pt x="189355" y="1562032"/>
                  <a:pt x="180833" y="1529326"/>
                  <a:pt x="176227" y="1529724"/>
                </a:cubicBezTo>
                <a:lnTo>
                  <a:pt x="160241" y="1475514"/>
                </a:lnTo>
                <a:lnTo>
                  <a:pt x="145865" y="1419677"/>
                </a:lnTo>
                <a:lnTo>
                  <a:pt x="140394" y="1421201"/>
                </a:lnTo>
                <a:cubicBezTo>
                  <a:pt x="134141" y="1393464"/>
                  <a:pt x="127265" y="1365606"/>
                  <a:pt x="120267" y="1338372"/>
                </a:cubicBezTo>
                <a:cubicBezTo>
                  <a:pt x="115540" y="1339393"/>
                  <a:pt x="109444" y="1317509"/>
                  <a:pt x="103937" y="1312557"/>
                </a:cubicBezTo>
                <a:lnTo>
                  <a:pt x="98186" y="1285565"/>
                </a:lnTo>
                <a:lnTo>
                  <a:pt x="91934" y="1257828"/>
                </a:lnTo>
                <a:cubicBezTo>
                  <a:pt x="72968" y="1182339"/>
                  <a:pt x="90994" y="1199428"/>
                  <a:pt x="80982" y="1144438"/>
                </a:cubicBezTo>
                <a:lnTo>
                  <a:pt x="71593" y="1089571"/>
                </a:lnTo>
                <a:cubicBezTo>
                  <a:pt x="68855" y="1067045"/>
                  <a:pt x="71937" y="1061175"/>
                  <a:pt x="68299" y="1033300"/>
                </a:cubicBezTo>
                <a:cubicBezTo>
                  <a:pt x="64660" y="1005424"/>
                  <a:pt x="62669" y="1005684"/>
                  <a:pt x="58929" y="1004957"/>
                </a:cubicBezTo>
                <a:cubicBezTo>
                  <a:pt x="55294" y="1023657"/>
                  <a:pt x="63020" y="1070439"/>
                  <a:pt x="52025" y="1063774"/>
                </a:cubicBezTo>
                <a:lnTo>
                  <a:pt x="43623" y="1007157"/>
                </a:lnTo>
                <a:lnTo>
                  <a:pt x="38272" y="1008057"/>
                </a:lnTo>
                <a:cubicBezTo>
                  <a:pt x="31914" y="960894"/>
                  <a:pt x="26803" y="913974"/>
                  <a:pt x="21691" y="867052"/>
                </a:cubicBezTo>
                <a:cubicBezTo>
                  <a:pt x="18745" y="828962"/>
                  <a:pt x="15053" y="791373"/>
                  <a:pt x="12731" y="753403"/>
                </a:cubicBezTo>
                <a:lnTo>
                  <a:pt x="11205" y="724645"/>
                </a:lnTo>
                <a:cubicBezTo>
                  <a:pt x="15343" y="729977"/>
                  <a:pt x="18081" y="752503"/>
                  <a:pt x="23068" y="753472"/>
                </a:cubicBezTo>
                <a:cubicBezTo>
                  <a:pt x="27247" y="835142"/>
                  <a:pt x="35737" y="907948"/>
                  <a:pt x="50852" y="893420"/>
                </a:cubicBezTo>
                <a:lnTo>
                  <a:pt x="47716" y="866289"/>
                </a:lnTo>
                <a:cubicBezTo>
                  <a:pt x="52945" y="866012"/>
                  <a:pt x="55803" y="887914"/>
                  <a:pt x="60566" y="893368"/>
                </a:cubicBezTo>
                <a:lnTo>
                  <a:pt x="63702" y="920499"/>
                </a:lnTo>
                <a:lnTo>
                  <a:pt x="67582" y="947128"/>
                </a:lnTo>
                <a:cubicBezTo>
                  <a:pt x="71323" y="947855"/>
                  <a:pt x="73955" y="950954"/>
                  <a:pt x="76329" y="975349"/>
                </a:cubicBezTo>
                <a:lnTo>
                  <a:pt x="79465" y="1002480"/>
                </a:lnTo>
                <a:lnTo>
                  <a:pt x="87988" y="1058474"/>
                </a:lnTo>
                <a:lnTo>
                  <a:pt x="92492" y="1085224"/>
                </a:lnTo>
                <a:cubicBezTo>
                  <a:pt x="96875" y="1112597"/>
                  <a:pt x="101881" y="1140092"/>
                  <a:pt x="106645" y="1168833"/>
                </a:cubicBezTo>
                <a:cubicBezTo>
                  <a:pt x="109848" y="1162340"/>
                  <a:pt x="107110" y="1139814"/>
                  <a:pt x="112339" y="1139537"/>
                </a:cubicBezTo>
                <a:cubicBezTo>
                  <a:pt x="107298" y="1105567"/>
                  <a:pt x="115853" y="1121461"/>
                  <a:pt x="122417" y="1137615"/>
                </a:cubicBezTo>
                <a:lnTo>
                  <a:pt x="127423" y="1165109"/>
                </a:lnTo>
                <a:lnTo>
                  <a:pt x="132550" y="1191980"/>
                </a:lnTo>
                <a:cubicBezTo>
                  <a:pt x="137556" y="1219475"/>
                  <a:pt x="143809" y="1247212"/>
                  <a:pt x="149439" y="1274827"/>
                </a:cubicBezTo>
                <a:cubicBezTo>
                  <a:pt x="152520" y="1268958"/>
                  <a:pt x="148536" y="1246190"/>
                  <a:pt x="155133" y="1245532"/>
                </a:cubicBezTo>
                <a:lnTo>
                  <a:pt x="143874" y="1190300"/>
                </a:lnTo>
                <a:lnTo>
                  <a:pt x="133741" y="1135935"/>
                </a:lnTo>
                <a:lnTo>
                  <a:pt x="124352" y="1081067"/>
                </a:lnTo>
                <a:cubicBezTo>
                  <a:pt x="121235" y="1080461"/>
                  <a:pt x="117737" y="1078487"/>
                  <a:pt x="115242" y="1054715"/>
                </a:cubicBezTo>
                <a:cubicBezTo>
                  <a:pt x="112123" y="1030822"/>
                  <a:pt x="107100" y="1000090"/>
                  <a:pt x="103583" y="971591"/>
                </a:cubicBezTo>
                <a:lnTo>
                  <a:pt x="96687" y="917208"/>
                </a:lnTo>
                <a:cubicBezTo>
                  <a:pt x="88445" y="913018"/>
                  <a:pt x="84371" y="850774"/>
                  <a:pt x="80645" y="806710"/>
                </a:cubicBezTo>
                <a:cubicBezTo>
                  <a:pt x="73474" y="770385"/>
                  <a:pt x="69159" y="732676"/>
                  <a:pt x="67962" y="695572"/>
                </a:cubicBezTo>
                <a:cubicBezTo>
                  <a:pt x="56343" y="688785"/>
                  <a:pt x="61442" y="572694"/>
                  <a:pt x="53129" y="555554"/>
                </a:cubicBezTo>
                <a:lnTo>
                  <a:pt x="53073" y="499265"/>
                </a:lnTo>
                <a:lnTo>
                  <a:pt x="48086" y="498296"/>
                </a:lnTo>
                <a:lnTo>
                  <a:pt x="48532" y="442752"/>
                </a:lnTo>
                <a:cubicBezTo>
                  <a:pt x="36429" y="438459"/>
                  <a:pt x="49753" y="323320"/>
                  <a:pt x="50978" y="273749"/>
                </a:cubicBezTo>
                <a:cubicBezTo>
                  <a:pt x="52448" y="246220"/>
                  <a:pt x="54784" y="217565"/>
                  <a:pt x="56998" y="189533"/>
                </a:cubicBezTo>
                <a:cubicBezTo>
                  <a:pt x="59835" y="161623"/>
                  <a:pt x="62673" y="133712"/>
                  <a:pt x="65511" y="105802"/>
                </a:cubicBezTo>
                <a:cubicBezTo>
                  <a:pt x="71124" y="153467"/>
                  <a:pt x="72350" y="103897"/>
                  <a:pt x="86445" y="107931"/>
                </a:cubicBezTo>
                <a:cubicBezTo>
                  <a:pt x="81841" y="131617"/>
                  <a:pt x="85841" y="134335"/>
                  <a:pt x="88594" y="136811"/>
                </a:cubicBezTo>
                <a:lnTo>
                  <a:pt x="85878" y="164098"/>
                </a:lnTo>
                <a:cubicBezTo>
                  <a:pt x="63526" y="199212"/>
                  <a:pt x="75911" y="255309"/>
                  <a:pt x="63121" y="331093"/>
                </a:cubicBezTo>
                <a:cubicBezTo>
                  <a:pt x="61651" y="358622"/>
                  <a:pt x="60805" y="386273"/>
                  <a:pt x="59837" y="414547"/>
                </a:cubicBezTo>
                <a:lnTo>
                  <a:pt x="64824" y="415517"/>
                </a:lnTo>
                <a:cubicBezTo>
                  <a:pt x="63978" y="443167"/>
                  <a:pt x="63633" y="471562"/>
                  <a:pt x="63410" y="499334"/>
                </a:cubicBezTo>
                <a:lnTo>
                  <a:pt x="63187" y="527106"/>
                </a:lnTo>
                <a:lnTo>
                  <a:pt x="63466" y="555622"/>
                </a:lnTo>
                <a:cubicBezTo>
                  <a:pt x="65079" y="577282"/>
                  <a:pt x="65133" y="610282"/>
                  <a:pt x="70120" y="611252"/>
                </a:cubicBezTo>
                <a:cubicBezTo>
                  <a:pt x="70520" y="639145"/>
                  <a:pt x="71544" y="667159"/>
                  <a:pt x="73191" y="695294"/>
                </a:cubicBezTo>
                <a:cubicBezTo>
                  <a:pt x="75547" y="716452"/>
                  <a:pt x="76727" y="750318"/>
                  <a:pt x="82078" y="749418"/>
                </a:cubicBezTo>
                <a:cubicBezTo>
                  <a:pt x="84773" y="672318"/>
                  <a:pt x="112260" y="780512"/>
                  <a:pt x="88954" y="777276"/>
                </a:cubicBezTo>
                <a:cubicBezTo>
                  <a:pt x="90843" y="804164"/>
                  <a:pt x="93737" y="832542"/>
                  <a:pt x="96129" y="860175"/>
                </a:cubicBezTo>
                <a:lnTo>
                  <a:pt x="99265" y="887306"/>
                </a:lnTo>
                <a:cubicBezTo>
                  <a:pt x="106780" y="895236"/>
                  <a:pt x="113172" y="925587"/>
                  <a:pt x="122815" y="912584"/>
                </a:cubicBezTo>
                <a:lnTo>
                  <a:pt x="128044" y="912306"/>
                </a:lnTo>
                <a:lnTo>
                  <a:pt x="133395" y="911406"/>
                </a:lnTo>
                <a:cubicBezTo>
                  <a:pt x="133172" y="939178"/>
                  <a:pt x="134940" y="966690"/>
                  <a:pt x="138578" y="994565"/>
                </a:cubicBezTo>
                <a:cubicBezTo>
                  <a:pt x="144556" y="1040360"/>
                  <a:pt x="151900" y="1085775"/>
                  <a:pt x="159367" y="1130566"/>
                </a:cubicBezTo>
                <a:cubicBezTo>
                  <a:pt x="166587" y="1130029"/>
                  <a:pt x="172946" y="1177192"/>
                  <a:pt x="180322" y="1182507"/>
                </a:cubicBezTo>
                <a:cubicBezTo>
                  <a:pt x="185328" y="1210002"/>
                  <a:pt x="190958" y="1237618"/>
                  <a:pt x="196587" y="1265233"/>
                </a:cubicBezTo>
                <a:cubicBezTo>
                  <a:pt x="202217" y="1292849"/>
                  <a:pt x="207464" y="1295809"/>
                  <a:pt x="212937" y="1317573"/>
                </a:cubicBezTo>
                <a:cubicBezTo>
                  <a:pt x="226287" y="1322109"/>
                  <a:pt x="224544" y="1390984"/>
                  <a:pt x="222726" y="1400334"/>
                </a:cubicBezTo>
                <a:cubicBezTo>
                  <a:pt x="216473" y="1372597"/>
                  <a:pt x="209857" y="1346730"/>
                  <a:pt x="203362" y="1320240"/>
                </a:cubicBezTo>
                <a:cubicBezTo>
                  <a:pt x="197767" y="1299099"/>
                  <a:pt x="191862" y="1289542"/>
                  <a:pt x="186910" y="1295049"/>
                </a:cubicBezTo>
                <a:cubicBezTo>
                  <a:pt x="201079" y="1358608"/>
                  <a:pt x="213859" y="1372735"/>
                  <a:pt x="232115" y="1455202"/>
                </a:cubicBezTo>
                <a:cubicBezTo>
                  <a:pt x="242052" y="1427377"/>
                  <a:pt x="259338" y="1491543"/>
                  <a:pt x="275357" y="1528940"/>
                </a:cubicBezTo>
                <a:cubicBezTo>
                  <a:pt x="241622" y="1462871"/>
                  <a:pt x="274823" y="1568295"/>
                  <a:pt x="298360" y="1636910"/>
                </a:cubicBezTo>
                <a:lnTo>
                  <a:pt x="306846" y="1663140"/>
                </a:lnTo>
                <a:cubicBezTo>
                  <a:pt x="310586" y="1663867"/>
                  <a:pt x="314326" y="1664594"/>
                  <a:pt x="320925" y="1687223"/>
                </a:cubicBezTo>
                <a:lnTo>
                  <a:pt x="326396" y="1685699"/>
                </a:lnTo>
                <a:cubicBezTo>
                  <a:pt x="341326" y="1728707"/>
                  <a:pt x="356878" y="1771836"/>
                  <a:pt x="373919" y="1813960"/>
                </a:cubicBezTo>
                <a:cubicBezTo>
                  <a:pt x="387306" y="1848258"/>
                  <a:pt x="401317" y="1882678"/>
                  <a:pt x="415570" y="1915851"/>
                </a:cubicBezTo>
                <a:cubicBezTo>
                  <a:pt x="422999" y="1930879"/>
                  <a:pt x="429303" y="1945042"/>
                  <a:pt x="431761" y="1939051"/>
                </a:cubicBezTo>
                <a:lnTo>
                  <a:pt x="436107" y="1936662"/>
                </a:lnTo>
                <a:cubicBezTo>
                  <a:pt x="448594" y="1965610"/>
                  <a:pt x="457270" y="1980881"/>
                  <a:pt x="463642" y="1984707"/>
                </a:cubicBezTo>
                <a:cubicBezTo>
                  <a:pt x="491732" y="2043210"/>
                  <a:pt x="502778" y="2036301"/>
                  <a:pt x="477927" y="1977781"/>
                </a:cubicBezTo>
                <a:lnTo>
                  <a:pt x="466462" y="1953559"/>
                </a:lnTo>
                <a:lnTo>
                  <a:pt x="461614" y="1955204"/>
                </a:lnTo>
                <a:lnTo>
                  <a:pt x="450894" y="1930480"/>
                </a:lnTo>
                <a:cubicBezTo>
                  <a:pt x="436520" y="1897930"/>
                  <a:pt x="431984" y="1911280"/>
                  <a:pt x="419758" y="1884322"/>
                </a:cubicBezTo>
                <a:cubicBezTo>
                  <a:pt x="423584" y="1877950"/>
                  <a:pt x="434822" y="1883369"/>
                  <a:pt x="423201" y="1853295"/>
                </a:cubicBezTo>
                <a:lnTo>
                  <a:pt x="413226" y="1828069"/>
                </a:lnTo>
                <a:lnTo>
                  <a:pt x="403250" y="1802843"/>
                </a:lnTo>
                <a:lnTo>
                  <a:pt x="393275" y="1777617"/>
                </a:lnTo>
                <a:cubicBezTo>
                  <a:pt x="372009" y="1737258"/>
                  <a:pt x="354344" y="1695013"/>
                  <a:pt x="341528" y="1651122"/>
                </a:cubicBezTo>
                <a:cubicBezTo>
                  <a:pt x="336679" y="1652767"/>
                  <a:pt x="342897" y="1674029"/>
                  <a:pt x="341062" y="1680141"/>
                </a:cubicBezTo>
                <a:cubicBezTo>
                  <a:pt x="331831" y="1654413"/>
                  <a:pt x="323224" y="1628806"/>
                  <a:pt x="314737" y="1602575"/>
                </a:cubicBezTo>
                <a:cubicBezTo>
                  <a:pt x="306790" y="1606852"/>
                  <a:pt x="295101" y="1587115"/>
                  <a:pt x="283220" y="1555049"/>
                </a:cubicBezTo>
                <a:cubicBezTo>
                  <a:pt x="308781" y="1606592"/>
                  <a:pt x="309833" y="1547932"/>
                  <a:pt x="282661" y="1498017"/>
                </a:cubicBezTo>
                <a:lnTo>
                  <a:pt x="274798" y="1471908"/>
                </a:lnTo>
                <a:cubicBezTo>
                  <a:pt x="264094" y="1427134"/>
                  <a:pt x="251278" y="1383243"/>
                  <a:pt x="234981" y="1340617"/>
                </a:cubicBezTo>
                <a:lnTo>
                  <a:pt x="229351" y="1313001"/>
                </a:lnTo>
                <a:cubicBezTo>
                  <a:pt x="222010" y="1314162"/>
                  <a:pt x="213660" y="1267258"/>
                  <a:pt x="206907" y="1262064"/>
                </a:cubicBezTo>
                <a:lnTo>
                  <a:pt x="201278" y="1234449"/>
                </a:lnTo>
                <a:cubicBezTo>
                  <a:pt x="194747" y="1201483"/>
                  <a:pt x="189845" y="1170127"/>
                  <a:pt x="200598" y="1178039"/>
                </a:cubicBezTo>
                <a:cubicBezTo>
                  <a:pt x="195506" y="1157644"/>
                  <a:pt x="190845" y="1125041"/>
                  <a:pt x="184370" y="1125076"/>
                </a:cubicBezTo>
                <a:cubicBezTo>
                  <a:pt x="178517" y="1125232"/>
                  <a:pt x="170638" y="1119173"/>
                  <a:pt x="164782" y="1072754"/>
                </a:cubicBezTo>
                <a:cubicBezTo>
                  <a:pt x="162824" y="1056202"/>
                  <a:pt x="160745" y="1040273"/>
                  <a:pt x="165750" y="1044480"/>
                </a:cubicBezTo>
                <a:lnTo>
                  <a:pt x="161990" y="1017228"/>
                </a:lnTo>
                <a:lnTo>
                  <a:pt x="172570" y="1016050"/>
                </a:lnTo>
                <a:cubicBezTo>
                  <a:pt x="172343" y="997247"/>
                  <a:pt x="168134" y="978964"/>
                  <a:pt x="159701" y="962446"/>
                </a:cubicBezTo>
                <a:lnTo>
                  <a:pt x="156564" y="935315"/>
                </a:lnTo>
                <a:cubicBezTo>
                  <a:pt x="153376" y="898471"/>
                  <a:pt x="146204" y="862147"/>
                  <a:pt x="134306" y="826844"/>
                </a:cubicBezTo>
                <a:lnTo>
                  <a:pt x="129077" y="827121"/>
                </a:lnTo>
                <a:cubicBezTo>
                  <a:pt x="130066" y="848660"/>
                  <a:pt x="128006" y="859256"/>
                  <a:pt x="121634" y="855430"/>
                </a:cubicBezTo>
                <a:cubicBezTo>
                  <a:pt x="119137" y="808370"/>
                  <a:pt x="112885" y="803921"/>
                  <a:pt x="105648" y="801220"/>
                </a:cubicBezTo>
                <a:cubicBezTo>
                  <a:pt x="103256" y="773587"/>
                  <a:pt x="102856" y="745694"/>
                  <a:pt x="105070" y="717662"/>
                </a:cubicBezTo>
                <a:lnTo>
                  <a:pt x="110057" y="718632"/>
                </a:lnTo>
                <a:cubicBezTo>
                  <a:pt x="108912" y="691241"/>
                  <a:pt x="109135" y="663469"/>
                  <a:pt x="111228" y="636061"/>
                </a:cubicBezTo>
                <a:lnTo>
                  <a:pt x="116457" y="635784"/>
                </a:lnTo>
                <a:cubicBezTo>
                  <a:pt x="117776" y="672264"/>
                  <a:pt x="119597" y="709490"/>
                  <a:pt x="121539" y="746091"/>
                </a:cubicBezTo>
                <a:lnTo>
                  <a:pt x="126062" y="799367"/>
                </a:lnTo>
                <a:lnTo>
                  <a:pt x="152952" y="797478"/>
                </a:lnTo>
                <a:cubicBezTo>
                  <a:pt x="151985" y="825752"/>
                  <a:pt x="158359" y="852866"/>
                  <a:pt x="170828" y="878576"/>
                </a:cubicBezTo>
                <a:cubicBezTo>
                  <a:pt x="176011" y="961736"/>
                  <a:pt x="187423" y="976244"/>
                  <a:pt x="197107" y="1039579"/>
                </a:cubicBezTo>
                <a:lnTo>
                  <a:pt x="200867" y="1066831"/>
                </a:lnTo>
                <a:lnTo>
                  <a:pt x="211446" y="1065653"/>
                </a:lnTo>
                <a:cubicBezTo>
                  <a:pt x="206006" y="1027078"/>
                  <a:pt x="199822" y="989004"/>
                  <a:pt x="194073" y="985299"/>
                </a:cubicBezTo>
                <a:lnTo>
                  <a:pt x="187056" y="931540"/>
                </a:lnTo>
                <a:cubicBezTo>
                  <a:pt x="196805" y="937962"/>
                  <a:pt x="197062" y="893379"/>
                  <a:pt x="186758" y="876498"/>
                </a:cubicBezTo>
                <a:lnTo>
                  <a:pt x="183622" y="849367"/>
                </a:lnTo>
                <a:lnTo>
                  <a:pt x="178475" y="795971"/>
                </a:lnTo>
                <a:cubicBezTo>
                  <a:pt x="176586" y="769082"/>
                  <a:pt x="174696" y="742193"/>
                  <a:pt x="172928" y="714681"/>
                </a:cubicBezTo>
                <a:lnTo>
                  <a:pt x="177915" y="715651"/>
                </a:lnTo>
                <a:cubicBezTo>
                  <a:pt x="186419" y="745119"/>
                  <a:pt x="190366" y="738124"/>
                  <a:pt x="187229" y="687705"/>
                </a:cubicBezTo>
                <a:cubicBezTo>
                  <a:pt x="180970" y="590106"/>
                  <a:pt x="194498" y="650306"/>
                  <a:pt x="193724" y="714195"/>
                </a:cubicBezTo>
                <a:lnTo>
                  <a:pt x="195613" y="741084"/>
                </a:lnTo>
                <a:cubicBezTo>
                  <a:pt x="200670" y="755004"/>
                  <a:pt x="205606" y="769548"/>
                  <a:pt x="213311" y="766518"/>
                </a:cubicBezTo>
                <a:lnTo>
                  <a:pt x="209411" y="713364"/>
                </a:lnTo>
                <a:cubicBezTo>
                  <a:pt x="208077" y="696933"/>
                  <a:pt x="207123" y="681869"/>
                  <a:pt x="202916" y="686874"/>
                </a:cubicBezTo>
                <a:lnTo>
                  <a:pt x="200263" y="633962"/>
                </a:lnTo>
                <a:cubicBezTo>
                  <a:pt x="193423" y="635866"/>
                  <a:pt x="193074" y="594399"/>
                  <a:pt x="193348" y="553053"/>
                </a:cubicBezTo>
                <a:cubicBezTo>
                  <a:pt x="194245" y="511828"/>
                  <a:pt x="195887" y="470101"/>
                  <a:pt x="188182" y="473132"/>
                </a:cubicBezTo>
                <a:cubicBezTo>
                  <a:pt x="186523" y="511621"/>
                  <a:pt x="179337" y="518634"/>
                  <a:pt x="177660" y="553885"/>
                </a:cubicBezTo>
                <a:lnTo>
                  <a:pt x="172673" y="552916"/>
                </a:lnTo>
                <a:cubicBezTo>
                  <a:pt x="171910" y="526893"/>
                  <a:pt x="172133" y="499121"/>
                  <a:pt x="172858" y="472094"/>
                </a:cubicBezTo>
                <a:cubicBezTo>
                  <a:pt x="181395" y="484750"/>
                  <a:pt x="185202" y="451853"/>
                  <a:pt x="184663" y="421345"/>
                </a:cubicBezTo>
                <a:cubicBezTo>
                  <a:pt x="184124" y="390838"/>
                  <a:pt x="178876" y="364590"/>
                  <a:pt x="169545" y="389298"/>
                </a:cubicBezTo>
                <a:cubicBezTo>
                  <a:pt x="150031" y="396502"/>
                  <a:pt x="176428" y="510306"/>
                  <a:pt x="162038" y="497806"/>
                </a:cubicBezTo>
                <a:cubicBezTo>
                  <a:pt x="154972" y="480907"/>
                  <a:pt x="151507" y="462122"/>
                  <a:pt x="152528" y="443561"/>
                </a:cubicBezTo>
                <a:cubicBezTo>
                  <a:pt x="156787" y="448270"/>
                  <a:pt x="157202" y="432826"/>
                  <a:pt x="157859" y="416135"/>
                </a:cubicBezTo>
                <a:cubicBezTo>
                  <a:pt x="157457" y="364955"/>
                  <a:pt x="157594" y="344282"/>
                  <a:pt x="158579" y="319246"/>
                </a:cubicBezTo>
                <a:cubicBezTo>
                  <a:pt x="158819" y="294711"/>
                  <a:pt x="159908" y="265814"/>
                  <a:pt x="165271" y="198289"/>
                </a:cubicBezTo>
                <a:lnTo>
                  <a:pt x="167745" y="172249"/>
                </a:lnTo>
                <a:cubicBezTo>
                  <a:pt x="170911" y="135993"/>
                  <a:pt x="174700" y="99858"/>
                  <a:pt x="179736" y="63966"/>
                </a:cubicBezTo>
                <a:lnTo>
                  <a:pt x="174749" y="62996"/>
                </a:lnTo>
                <a:lnTo>
                  <a:pt x="181931" y="9409"/>
                </a:lnTo>
                <a:lnTo>
                  <a:pt x="183004" y="561"/>
                </a:lnTo>
                <a:lnTo>
                  <a:pt x="226344" y="577"/>
                </a:lnTo>
                <a:cubicBezTo>
                  <a:pt x="226207" y="21250"/>
                  <a:pt x="234397" y="15726"/>
                  <a:pt x="239280" y="20556"/>
                </a:cubicBezTo>
                <a:cubicBezTo>
                  <a:pt x="239868" y="14202"/>
                  <a:pt x="241201" y="7346"/>
                  <a:pt x="241789" y="992"/>
                </a:cubicBezTo>
                <a:lnTo>
                  <a:pt x="241910" y="368"/>
                </a:lnTo>
                <a:lnTo>
                  <a:pt x="289112" y="487"/>
                </a:lnTo>
                <a:lnTo>
                  <a:pt x="288645" y="6218"/>
                </a:lnTo>
                <a:cubicBezTo>
                  <a:pt x="287190" y="13698"/>
                  <a:pt x="286360" y="21299"/>
                  <a:pt x="285408" y="29523"/>
                </a:cubicBezTo>
                <a:lnTo>
                  <a:pt x="277707" y="79128"/>
                </a:lnTo>
                <a:cubicBezTo>
                  <a:pt x="279442" y="123452"/>
                  <a:pt x="277939" y="167793"/>
                  <a:pt x="273942" y="211650"/>
                </a:cubicBezTo>
                <a:cubicBezTo>
                  <a:pt x="278773" y="206767"/>
                  <a:pt x="278358" y="222212"/>
                  <a:pt x="277078" y="238782"/>
                </a:cubicBezTo>
                <a:cubicBezTo>
                  <a:pt x="285008" y="231267"/>
                  <a:pt x="286562" y="173351"/>
                  <a:pt x="292827" y="134463"/>
                </a:cubicBezTo>
                <a:lnTo>
                  <a:pt x="295301" y="108423"/>
                </a:lnTo>
                <a:cubicBezTo>
                  <a:pt x="292427" y="106570"/>
                  <a:pt x="289795" y="103471"/>
                  <a:pt x="293412" y="81534"/>
                </a:cubicBezTo>
                <a:cubicBezTo>
                  <a:pt x="288147" y="75336"/>
                  <a:pt x="291833" y="43062"/>
                  <a:pt x="298480" y="5542"/>
                </a:cubicBezTo>
                <a:lnTo>
                  <a:pt x="299449" y="556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106045" y="1465580"/>
            <a:ext cx="7859395" cy="720090"/>
          </a:xfrm>
        </p:spPr>
        <p:txBody>
          <a:bodyPr>
            <a:noAutofit/>
          </a:bodyPr>
          <a:lstStyle/>
          <a:p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</a:rPr>
              <a:t>Unit 4 </a:t>
            </a:r>
            <a:br>
              <a:rPr lang="en-US" altLang="zh-CN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</a:rPr>
              <a:t>My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</a:rPr>
              <a:t> Subject</a:t>
            </a:r>
            <a:endParaRPr lang="en-US" altLang="zh-CN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5" name="图片 19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8834" b="8834"/>
          <a:stretch>
            <a:fillRect/>
          </a:stretch>
        </p:blipFill>
        <p:spPr>
          <a:xfrm>
            <a:off x="7516495" y="0"/>
            <a:ext cx="4675505" cy="3592830"/>
          </a:xfrm>
          <a:custGeom>
            <a:avLst/>
            <a:gdLst>
              <a:gd name="connsiteX0" fmla="*/ 51288 w 4675735"/>
              <a:gd name="connsiteY0" fmla="*/ 0 h 3607295"/>
              <a:gd name="connsiteX1" fmla="*/ 4675735 w 4675735"/>
              <a:gd name="connsiteY1" fmla="*/ 0 h 3607295"/>
              <a:gd name="connsiteX2" fmla="*/ 4675735 w 4675735"/>
              <a:gd name="connsiteY2" fmla="*/ 3143866 h 3607295"/>
              <a:gd name="connsiteX3" fmla="*/ 4521187 w 4675735"/>
              <a:gd name="connsiteY3" fmla="*/ 3237756 h 3607295"/>
              <a:gd name="connsiteX4" fmla="*/ 3061767 w 4675735"/>
              <a:gd name="connsiteY4" fmla="*/ 3607295 h 3607295"/>
              <a:gd name="connsiteX5" fmla="*/ 0 w 4675735"/>
              <a:gd name="connsiteY5" fmla="*/ 545528 h 3607295"/>
              <a:gd name="connsiteX6" fmla="*/ 15807 w 4675735"/>
              <a:gd name="connsiteY6" fmla="*/ 232479 h 36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5735" h="3607295">
                <a:moveTo>
                  <a:pt x="51288" y="0"/>
                </a:moveTo>
                <a:lnTo>
                  <a:pt x="4675735" y="0"/>
                </a:lnTo>
                <a:lnTo>
                  <a:pt x="4675735" y="3143866"/>
                </a:lnTo>
                <a:lnTo>
                  <a:pt x="4521187" y="3237756"/>
                </a:lnTo>
                <a:cubicBezTo>
                  <a:pt x="4087355" y="3473428"/>
                  <a:pt x="3590195" y="3607295"/>
                  <a:pt x="3061767" y="3607295"/>
                </a:cubicBezTo>
                <a:cubicBezTo>
                  <a:pt x="1370799" y="3607295"/>
                  <a:pt x="0" y="2236496"/>
                  <a:pt x="0" y="545528"/>
                </a:cubicBezTo>
                <a:cubicBezTo>
                  <a:pt x="0" y="439842"/>
                  <a:pt x="5354" y="335407"/>
                  <a:pt x="15807" y="23247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2" name="圆角矩形 1"/>
          <p:cNvSpPr/>
          <p:nvPr/>
        </p:nvSpPr>
        <p:spPr>
          <a:xfrm>
            <a:off x="1002030" y="4443730"/>
            <a:ext cx="6149340" cy="732790"/>
          </a:xfrm>
          <a:prstGeom prst="roundRect">
            <a:avLst>
              <a:gd name="adj" fmla="val 2439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+mj-lt"/>
              </a:rPr>
              <a:t>Why do you like this subject?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+mj-lt"/>
              <a:cs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2995" y="3345815"/>
            <a:ext cx="564705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+mj-lt"/>
                <a:ea typeface="汉仪超级战甲简" panose="00020600040101010101" charset="-122"/>
                <a:cs typeface="+mj-lt"/>
              </a:rPr>
              <a:t>Section A 1a - 1d</a:t>
            </a:r>
            <a:endParaRPr lang="en-US" altLang="zh-CN" sz="3200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+mj-lt"/>
              <a:ea typeface="汉仪超级战甲简" panose="00020600040101010101" charset="-122"/>
              <a:cs typeface="+mj-lt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1968" y="684952"/>
            <a:ext cx="9649072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Conversation 1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Hi, Ella. Are you OK?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Hi, Fu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Xing. Not really. Today is Tuesday.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So?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 have history on Tuesday mornings.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You don’t like history?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No, it’s hard for me.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So, what’s your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subject?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Maths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Because it’s fun.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What other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 have art and geography. I like those subjects too.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197475" y="1049020"/>
            <a:ext cx="437515" cy="502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463165" y="2078355"/>
            <a:ext cx="318135" cy="361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204085" y="3777615"/>
            <a:ext cx="259080" cy="333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6703060" y="3700780"/>
            <a:ext cx="391160" cy="333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698115" y="4612005"/>
            <a:ext cx="292100" cy="3441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7477760" y="5441315"/>
            <a:ext cx="292100" cy="3441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9933305" y="4590415"/>
            <a:ext cx="2244090" cy="2034540"/>
            <a:chOff x="11831" y="4790"/>
            <a:chExt cx="5219" cy="497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rcRect b="35096"/>
            <a:stretch>
              <a:fillRect/>
            </a:stretch>
          </p:blipFill>
          <p:spPr>
            <a:xfrm flipH="1">
              <a:off x="11831" y="5041"/>
              <a:ext cx="2663" cy="4688"/>
            </a:xfrm>
            <a:prstGeom prst="rect">
              <a:avLst/>
            </a:prstGeom>
            <a:effectLst>
              <a:outerShdw blurRad="2794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320" y="4790"/>
              <a:ext cx="2730" cy="4974"/>
            </a:xfrm>
            <a:prstGeom prst="rect">
              <a:avLst/>
            </a:prstGeom>
            <a:effectLst>
              <a:outerShdw blurRad="279400" dist="50800" dir="5400000" algn="ctr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203835" y="3175"/>
            <a:ext cx="3952241" cy="705485"/>
            <a:chOff x="3178123" y="47097"/>
            <a:chExt cx="4506796" cy="913585"/>
          </a:xfrm>
        </p:grpSpPr>
        <p:sp>
          <p:nvSpPr>
            <p:cNvPr id="3" name="文本框 2"/>
            <p:cNvSpPr txBox="1"/>
            <p:nvPr/>
          </p:nvSpPr>
          <p:spPr>
            <a:xfrm>
              <a:off x="3236052" y="158109"/>
              <a:ext cx="444886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Listen and imitate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3178123" y="47097"/>
              <a:ext cx="943583" cy="913585"/>
            </a:xfrm>
            <a:prstGeom prst="rect">
              <a:avLst/>
            </a:prstGeom>
          </p:spPr>
        </p:pic>
      </p:grpSp>
      <p:pic>
        <p:nvPicPr>
          <p:cNvPr id="64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7316.000000" end="79753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1316355"/>
            <a:ext cx="534670" cy="555625"/>
          </a:xfrm>
          <a:prstGeom prst="rect">
            <a:avLst/>
          </a:prstGeom>
        </p:spPr>
      </p:pic>
      <p:pic>
        <p:nvPicPr>
          <p:cNvPr id="65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0924.000000" end="72881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1835150"/>
            <a:ext cx="534670" cy="555625"/>
          </a:xfrm>
          <a:prstGeom prst="rect">
            <a:avLst/>
          </a:prstGeom>
        </p:spPr>
      </p:pic>
      <p:pic>
        <p:nvPicPr>
          <p:cNvPr id="66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7073.000000" end="72157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2188845"/>
            <a:ext cx="534670" cy="555625"/>
          </a:xfrm>
          <a:prstGeom prst="rect">
            <a:avLst/>
          </a:prstGeom>
        </p:spPr>
      </p:pic>
      <p:pic>
        <p:nvPicPr>
          <p:cNvPr id="67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8290.000000" end="6890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2540000"/>
            <a:ext cx="534670" cy="555625"/>
          </a:xfrm>
          <a:prstGeom prst="rect">
            <a:avLst/>
          </a:prstGeom>
        </p:spPr>
      </p:pic>
      <p:pic>
        <p:nvPicPr>
          <p:cNvPr id="68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1775.000000" end="6673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2873375"/>
            <a:ext cx="534670" cy="555625"/>
          </a:xfrm>
          <a:prstGeom prst="rect">
            <a:avLst/>
          </a:prstGeom>
        </p:spPr>
      </p:pic>
      <p:pic>
        <p:nvPicPr>
          <p:cNvPr id="69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100.000000" end="6331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3488055"/>
            <a:ext cx="534670" cy="555625"/>
          </a:xfrm>
          <a:prstGeom prst="rect">
            <a:avLst/>
          </a:prstGeom>
        </p:spPr>
      </p:pic>
      <p:pic>
        <p:nvPicPr>
          <p:cNvPr id="70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7200.000000" end="6022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961130"/>
            <a:ext cx="534670" cy="555625"/>
          </a:xfrm>
          <a:prstGeom prst="rect">
            <a:avLst/>
          </a:prstGeom>
        </p:spPr>
      </p:pic>
      <p:pic>
        <p:nvPicPr>
          <p:cNvPr id="71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0093.000000" end="587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4423410"/>
            <a:ext cx="534670" cy="555625"/>
          </a:xfrm>
          <a:prstGeom prst="rect">
            <a:avLst/>
          </a:prstGeom>
        </p:spPr>
      </p:pic>
      <p:pic>
        <p:nvPicPr>
          <p:cNvPr id="72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2300.000000" end="5696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4787265"/>
            <a:ext cx="534670" cy="555625"/>
          </a:xfrm>
          <a:prstGeom prst="rect">
            <a:avLst/>
          </a:prstGeom>
        </p:spPr>
      </p:pic>
      <p:pic>
        <p:nvPicPr>
          <p:cNvPr id="73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3410.000000" end="5526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5140960"/>
            <a:ext cx="534670" cy="555625"/>
          </a:xfrm>
          <a:prstGeom prst="rect">
            <a:avLst/>
          </a:prstGeom>
        </p:spPr>
      </p:pic>
      <p:pic>
        <p:nvPicPr>
          <p:cNvPr id="74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5110.000000" end="52626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733415"/>
            <a:ext cx="534670" cy="555625"/>
          </a:xfrm>
          <a:prstGeom prst="rect">
            <a:avLst/>
          </a:prstGeom>
        </p:spPr>
      </p:pic>
      <p:pic>
        <p:nvPicPr>
          <p:cNvPr id="75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7689.000000" end="50094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320" y="6186805"/>
            <a:ext cx="534670" cy="555625"/>
          </a:xfrm>
          <a:prstGeom prst="rect">
            <a:avLst/>
          </a:prstGeom>
        </p:spPr>
      </p:pic>
      <p:pic>
        <p:nvPicPr>
          <p:cNvPr id="77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0944.000000" end="4712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6670" y="6186805"/>
            <a:ext cx="534670" cy="5556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180205" y="230505"/>
            <a:ext cx="4693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模仿语音、语调，注意人物情感。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3525" y="1388745"/>
            <a:ext cx="990600" cy="80010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5169988" y="2872953"/>
            <a:ext cx="437515" cy="502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7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indefinite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indefinite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indefinite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indefinite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indefinite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indefinite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indefinite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indefinite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4" dur="indefinite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indefinite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>
                <p:cTn id="6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>
                <p:cTn id="6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>
                <p:cTn id="6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>
                <p:cTn id="6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>
                <p:cTn id="6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>
                <p:cTn id="6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>
                <p:cTn id="6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>
                <p:cTn id="6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>
                <p:cTn id="6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>
                <p:cTn id="7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>
                <p:cTn id="7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4015" y="673100"/>
            <a:ext cx="11384915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Conversation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Ms Gao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Good morning, Peter.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Peter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Good morning, Ms Gao.</a:t>
            </a:r>
            <a:endParaRPr lang="en-US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have Chinese and maths first.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you like those subjects?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like Chinese because it’s fun, but I don’t like maths.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Because maths is boring to me.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every subject is important. What other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and PE.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What’s your favourite class?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PE, because it’s exciting.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2875" y="80010"/>
            <a:ext cx="3695701" cy="705485"/>
            <a:chOff x="875487" y="16672"/>
            <a:chExt cx="4214259" cy="913585"/>
          </a:xfrm>
        </p:grpSpPr>
        <p:sp>
          <p:nvSpPr>
            <p:cNvPr id="9" name="文本框 8"/>
            <p:cNvSpPr txBox="1"/>
            <p:nvPr/>
          </p:nvSpPr>
          <p:spPr>
            <a:xfrm>
              <a:off x="989171" y="126861"/>
              <a:ext cx="4100575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Read and answer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337435" y="4600575"/>
            <a:ext cx="3941445" cy="404495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74015" y="1068070"/>
            <a:ext cx="11073130" cy="175450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73500" y="1206817"/>
            <a:ext cx="7885430" cy="1056005"/>
            <a:chOff x="6868" y="13"/>
            <a:chExt cx="12418" cy="1663"/>
          </a:xfrm>
        </p:grpSpPr>
        <p:sp>
          <p:nvSpPr>
            <p:cNvPr id="7" name="圆角矩形标注 6"/>
            <p:cNvSpPr/>
            <p:nvPr/>
          </p:nvSpPr>
          <p:spPr>
            <a:xfrm>
              <a:off x="6868" y="126"/>
              <a:ext cx="12418" cy="1550"/>
            </a:xfrm>
            <a:prstGeom prst="wedgeRoundRectCallout">
              <a:avLst>
                <a:gd name="adj1" fmla="val 2183"/>
                <a:gd name="adj2" fmla="val 124902"/>
                <a:gd name="adj3" fmla="val 16667"/>
              </a:avLst>
            </a:prstGeom>
            <a:solidFill>
              <a:srgbClr val="FFC000"/>
            </a:solidFill>
            <a:ln>
              <a:solidFill>
                <a:srgbClr val="FBB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7007" y="13"/>
              <a:ext cx="12202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ln w="28575">
                    <a:noFill/>
                  </a:ln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What is Ms Gao’s opinion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观点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)</a:t>
              </a:r>
              <a:r>
                <a:rPr lang="en-US" altLang="zh-CN" sz="3200" dirty="0">
                  <a:ln w="28575">
                    <a:noFill/>
                  </a:ln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 about subjects?</a:t>
              </a:r>
              <a:endParaRPr lang="en-US" altLang="zh-CN" sz="3200" b="1" dirty="0">
                <a:effectLst>
                  <a:glow rad="215900">
                    <a:schemeClr val="bg1"/>
                  </a:glow>
                </a:effectLst>
                <a:latin typeface="Impact" panose="020B080603090205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707515" y="2399983"/>
            <a:ext cx="8402955" cy="1772920"/>
            <a:chOff x="1969" y="3335"/>
            <a:chExt cx="13233" cy="2792"/>
          </a:xfrm>
        </p:grpSpPr>
        <p:sp>
          <p:nvSpPr>
            <p:cNvPr id="2" name="云形标注 1"/>
            <p:cNvSpPr/>
            <p:nvPr/>
          </p:nvSpPr>
          <p:spPr>
            <a:xfrm>
              <a:off x="1969" y="3335"/>
              <a:ext cx="13233" cy="2792"/>
            </a:xfrm>
            <a:prstGeom prst="cloudCallout">
              <a:avLst>
                <a:gd name="adj1" fmla="val 64202"/>
                <a:gd name="adj2" fmla="val 49902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751" y="4171"/>
              <a:ext cx="12202" cy="1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en-US" sz="3200" dirty="0">
                  <a:ln w="28575">
                    <a:noFill/>
                  </a:ln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We should try our best to learn every subject</a:t>
              </a:r>
              <a:r>
                <a:rPr lang="zh-CN" altLang="en-US" sz="3200" dirty="0">
                  <a:ln w="28575">
                    <a:noFill/>
                  </a:ln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！</a:t>
              </a:r>
              <a:endParaRPr lang="zh-CN" altLang="en-US" sz="3200" dirty="0">
                <a:ln w="28575">
                  <a:noFill/>
                </a:ln>
                <a:effectLst>
                  <a:glow rad="215900">
                    <a:schemeClr val="bg1"/>
                  </a:glow>
                </a:effectLst>
                <a:latin typeface="Impact" panose="020B0806030902050204" charset="0"/>
              </a:endParaRPr>
            </a:p>
            <a:p>
              <a:pPr algn="l" fontAlgn="auto">
                <a:lnSpc>
                  <a:spcPct val="100000"/>
                </a:lnSpc>
              </a:pPr>
              <a:r>
                <a:rPr lang="en-US" altLang="zh-CN" sz="3200" b="1" dirty="0"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                       </a:t>
              </a:r>
              <a:r>
                <a:rPr lang="zh-CN" altLang="en-US" sz="3200" b="1" dirty="0"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（</a:t>
              </a:r>
              <a:r>
                <a:rPr lang="zh-CN" sz="3200" b="1" dirty="0">
                  <a:effectLst>
                    <a:glow rad="215900">
                      <a:schemeClr val="bg1"/>
                    </a:glow>
                  </a:effectLst>
                  <a:latin typeface="Impact" panose="020B0806030902050204" charset="0"/>
                </a:rPr>
                <a:t>尽全力）</a:t>
              </a:r>
              <a:endParaRPr lang="zh-CN" sz="3200" b="1" dirty="0">
                <a:effectLst>
                  <a:glow rad="215900">
                    <a:schemeClr val="bg1"/>
                  </a:glow>
                </a:effectLst>
                <a:latin typeface="Impact" panose="020B080603090205020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22580" y="5432425"/>
            <a:ext cx="11387455" cy="175450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4015" y="636905"/>
            <a:ext cx="11384915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Conversation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Ms Gao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Good morning, Peter.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Peter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Good morning, Ms Gao.</a:t>
            </a:r>
            <a:endParaRPr lang="en-US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have Chinese and maths first.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you like those subjects?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like Chinese because it’s fun, but I don’t like maths.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Because maths is boring to me.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every subject is important. What other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and PE.</a:t>
            </a:r>
            <a:endParaRPr lang="zh-CN" altLang="en-US" sz="2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Ms Gao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What’s your favourite class?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Peter</a:t>
            </a:r>
            <a:r>
              <a:rPr lang="zh-CN" altLang="en-US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PE, because it’s exciting.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3190" y="5079"/>
            <a:ext cx="3983990" cy="705485"/>
            <a:chOff x="849419" y="-12932"/>
            <a:chExt cx="4543000" cy="913585"/>
          </a:xfrm>
        </p:grpSpPr>
        <p:sp>
          <p:nvSpPr>
            <p:cNvPr id="16" name="文本框 15"/>
            <p:cNvSpPr txBox="1"/>
            <p:nvPr/>
          </p:nvSpPr>
          <p:spPr>
            <a:xfrm>
              <a:off x="934139" y="126860"/>
              <a:ext cx="4458280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Read and explore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49419" y="-12932"/>
              <a:ext cx="943583" cy="913585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4725035" y="241300"/>
            <a:ext cx="698182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do they start their conversation?</a:t>
            </a:r>
            <a:endParaRPr lang="en-US" altLang="en-US" sz="3200" b="1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771650" y="1123950"/>
            <a:ext cx="2229485" cy="376555"/>
          </a:xfrm>
          <a:prstGeom prst="roundRect">
            <a:avLst/>
          </a:prstGeom>
          <a:noFill/>
          <a:ln w="19050">
            <a:solidFill>
              <a:srgbClr val="CC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771650" y="1580515"/>
            <a:ext cx="2230120" cy="395605"/>
          </a:xfrm>
          <a:prstGeom prst="roundRect">
            <a:avLst/>
          </a:prstGeom>
          <a:noFill/>
          <a:ln w="19050">
            <a:solidFill>
              <a:srgbClr val="CC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9982200" y="1020445"/>
            <a:ext cx="1305560" cy="58356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greet</a:t>
            </a:r>
            <a:endParaRPr kumimoji="1" lang="en-US" altLang="zh-CN" sz="32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63730" y="1871671"/>
            <a:ext cx="2142309" cy="107632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talk about subjects</a:t>
            </a:r>
            <a:endParaRPr kumimoji="1" lang="en-US" altLang="zh-CN" sz="32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圆角矩形 26"/>
          <p:cNvSpPr/>
          <p:nvPr>
            <p:custDataLst>
              <p:tags r:id="rId3"/>
            </p:custDataLst>
          </p:nvPr>
        </p:nvSpPr>
        <p:spPr>
          <a:xfrm>
            <a:off x="1771650" y="2037715"/>
            <a:ext cx="4755515" cy="359410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4"/>
            </p:custDataLst>
          </p:nvPr>
        </p:nvSpPr>
        <p:spPr>
          <a:xfrm>
            <a:off x="1771650" y="2845435"/>
            <a:ext cx="4051300" cy="39560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>
            <p:custDataLst>
              <p:tags r:id="rId5"/>
            </p:custDataLst>
          </p:nvPr>
        </p:nvSpPr>
        <p:spPr>
          <a:xfrm>
            <a:off x="1783715" y="5376545"/>
            <a:ext cx="4136390" cy="39560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9563730" y="3144211"/>
            <a:ext cx="2142309" cy="138366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talk about reasons</a:t>
            </a:r>
            <a:endParaRPr kumimoji="1" lang="en-US" altLang="zh-CN" sz="32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kumimoji="1" lang="en-US" altLang="zh-CN" sz="20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(</a:t>
            </a:r>
            <a:r>
              <a:rPr kumimoji="1" lang="zh-CN" altLang="en-US" sz="20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原因</a:t>
            </a:r>
            <a:r>
              <a:rPr kumimoji="1" lang="en-US" altLang="zh-CN" sz="20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)</a:t>
            </a:r>
            <a:endParaRPr kumimoji="1" lang="en-US" altLang="zh-CN" sz="20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圆角矩形 30"/>
          <p:cNvSpPr/>
          <p:nvPr>
            <p:custDataLst>
              <p:tags r:id="rId6"/>
            </p:custDataLst>
          </p:nvPr>
        </p:nvSpPr>
        <p:spPr>
          <a:xfrm>
            <a:off x="1771650" y="3700780"/>
            <a:ext cx="972820" cy="395605"/>
          </a:xfrm>
          <a:prstGeom prst="roundRect">
            <a:avLst/>
          </a:prstGeom>
          <a:noFill/>
          <a:ln w="28575">
            <a:solidFill>
              <a:srgbClr val="FF69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1771650" y="4152265"/>
            <a:ext cx="4505960" cy="348615"/>
          </a:xfrm>
          <a:prstGeom prst="roundRect">
            <a:avLst/>
          </a:prstGeom>
          <a:noFill/>
          <a:ln w="28575">
            <a:solidFill>
              <a:srgbClr val="FF69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8"/>
            </p:custDataLst>
          </p:nvPr>
        </p:nvSpPr>
        <p:spPr>
          <a:xfrm>
            <a:off x="2323465" y="5845175"/>
            <a:ext cx="3133725" cy="348615"/>
          </a:xfrm>
          <a:prstGeom prst="roundRect">
            <a:avLst/>
          </a:prstGeom>
          <a:noFill/>
          <a:ln w="28575">
            <a:solidFill>
              <a:srgbClr val="FF69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>
            <p:custDataLst>
              <p:tags r:id="rId9"/>
            </p:custDataLst>
          </p:nvPr>
        </p:nvSpPr>
        <p:spPr>
          <a:xfrm>
            <a:off x="3797936" y="3308985"/>
            <a:ext cx="2298064" cy="381000"/>
          </a:xfrm>
          <a:prstGeom prst="roundRect">
            <a:avLst/>
          </a:prstGeom>
          <a:noFill/>
          <a:ln w="28575">
            <a:solidFill>
              <a:srgbClr val="FF69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26"/>
          <p:cNvSpPr/>
          <p:nvPr>
            <p:custDataLst>
              <p:tags r:id="rId10"/>
            </p:custDataLst>
          </p:nvPr>
        </p:nvSpPr>
        <p:spPr>
          <a:xfrm>
            <a:off x="1732915" y="2465705"/>
            <a:ext cx="4544695" cy="34861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7"/>
          <p:cNvSpPr/>
          <p:nvPr>
            <p:custDataLst>
              <p:tags r:id="rId11"/>
            </p:custDataLst>
          </p:nvPr>
        </p:nvSpPr>
        <p:spPr>
          <a:xfrm>
            <a:off x="1739265" y="3251836"/>
            <a:ext cx="2058670" cy="365126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27"/>
          <p:cNvSpPr/>
          <p:nvPr>
            <p:custDataLst>
              <p:tags r:id="rId12"/>
            </p:custDataLst>
          </p:nvPr>
        </p:nvSpPr>
        <p:spPr>
          <a:xfrm>
            <a:off x="6762750" y="3308985"/>
            <a:ext cx="2571750" cy="39560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27"/>
          <p:cNvSpPr/>
          <p:nvPr>
            <p:custDataLst>
              <p:tags r:id="rId13"/>
            </p:custDataLst>
          </p:nvPr>
        </p:nvSpPr>
        <p:spPr>
          <a:xfrm>
            <a:off x="1751965" y="4944427"/>
            <a:ext cx="1702435" cy="359093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27"/>
          <p:cNvSpPr/>
          <p:nvPr>
            <p:custDataLst>
              <p:tags r:id="rId14"/>
            </p:custDataLst>
          </p:nvPr>
        </p:nvSpPr>
        <p:spPr>
          <a:xfrm>
            <a:off x="1732915" y="5841680"/>
            <a:ext cx="590550" cy="39560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26"/>
          <p:cNvSpPr/>
          <p:nvPr>
            <p:custDataLst>
              <p:tags r:id="rId15"/>
            </p:custDataLst>
          </p:nvPr>
        </p:nvSpPr>
        <p:spPr>
          <a:xfrm>
            <a:off x="6256655" y="4606298"/>
            <a:ext cx="5561330" cy="34861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6" grpId="2" bldLvl="0" animBg="1"/>
      <p:bldP spid="8" grpId="0" bldLvl="0" animBg="1"/>
      <p:bldP spid="8" grpId="1" animBg="1"/>
      <p:bldP spid="9" grpId="0" bldLvl="0" animBg="1"/>
      <p:bldP spid="9" grpId="1" animBg="1"/>
      <p:bldP spid="20" grpId="0" bldLvl="0" animBg="1"/>
      <p:bldP spid="25" grpId="0" bldLvl="0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2" grpId="0" bldLvl="0" animBg="1"/>
      <p:bldP spid="2" grpId="1" animBg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1786255" y="1201420"/>
            <a:ext cx="8619490" cy="4819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33350" y="98425"/>
            <a:ext cx="2684145" cy="705485"/>
            <a:chOff x="875487" y="16672"/>
            <a:chExt cx="3060768" cy="913585"/>
          </a:xfrm>
        </p:grpSpPr>
        <p:sp>
          <p:nvSpPr>
            <p:cNvPr id="16" name="文本框 15"/>
            <p:cNvSpPr txBox="1"/>
            <p:nvPr/>
          </p:nvSpPr>
          <p:spPr>
            <a:xfrm>
              <a:off x="934139" y="126861"/>
              <a:ext cx="3002116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Pair work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2174235" y="3024831"/>
            <a:ext cx="2142309" cy="82994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Talk about subjects</a:t>
            </a:r>
            <a:endParaRPr kumimoji="1" lang="en-US" altLang="zh-CN" sz="20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74235" y="1439806"/>
            <a:ext cx="2142309" cy="46037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Greet</a:t>
            </a:r>
            <a:endParaRPr kumimoji="1" lang="en-US" altLang="zh-CN" sz="24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4435" y="4913372"/>
            <a:ext cx="2142309" cy="82994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Talk about reasons</a:t>
            </a:r>
            <a:endParaRPr kumimoji="1" lang="zh-CN" altLang="en-US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84700" y="2501265"/>
            <a:ext cx="5443855" cy="221107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A: 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What classes do you have today</a:t>
            </a: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?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B: I have ...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A: Do you like ... ? 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B: ...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A: 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What’s your favourite subject</a:t>
            </a: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?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B: My favourite subject is …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4700" y="1430020"/>
            <a:ext cx="5443855" cy="848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A: 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Good morning! / 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Hello!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/ ...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B:  ...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84700" y="4914265"/>
            <a:ext cx="5443855" cy="848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A: </a:t>
            </a:r>
            <a:r>
              <a:rPr kumimoji="1" lang="en-US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Why do you like ... ?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</a:pPr>
            <a:r>
              <a:rPr kumimoji="1" lang="en-US" altLang="zh-CN" sz="24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B:  Because it’s ...</a:t>
            </a:r>
            <a:endParaRPr kumimoji="1" lang="en-US" altLang="zh-CN" sz="2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90545" y="133985"/>
            <a:ext cx="8916670" cy="5947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3130">
              <a:lnSpc>
                <a:spcPct val="110000"/>
              </a:lnSpc>
              <a:buClrTx/>
              <a:buSzTx/>
              <a:buFontTx/>
            </a:pPr>
            <a:r>
              <a:rPr lang="en-US" altLang="zh-CN" sz="3200" b="1" i="1" dirty="0">
                <a:solidFill>
                  <a:schemeClr val="accent6">
                    <a:lumMod val="7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Let’s talk about your </a:t>
            </a:r>
            <a:r>
              <a:rPr lang="en-US" altLang="zh-CN" sz="3200" b="1" i="1" dirty="0" err="1">
                <a:solidFill>
                  <a:schemeClr val="accent6">
                    <a:lumMod val="7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favourite</a:t>
            </a:r>
            <a:r>
              <a:rPr lang="en-US" altLang="zh-CN" sz="3200" b="1" i="1" dirty="0">
                <a:solidFill>
                  <a:schemeClr val="accent6">
                    <a:lumMod val="7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subjects and reasons.</a:t>
            </a:r>
            <a:endParaRPr lang="en-US" altLang="zh-CN" sz="3200" b="1" i="1" dirty="0">
              <a:solidFill>
                <a:schemeClr val="accent6">
                  <a:lumMod val="75000"/>
                </a:schemeClr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4" grpId="0" bldLvl="0" animBg="1"/>
      <p:bldP spid="5" grpId="0" bldLvl="0" animBg="1"/>
      <p:bldP spid="6" grpId="0" bldLvl="0" animBg="1"/>
      <p:bldP spid="7" grpId="1"/>
      <p:bldP spid="7" grpId="2" bldLvl="0" animBg="1"/>
      <p:bldP spid="8" grpId="1"/>
      <p:bldP spid="8" grpId="2" bldLvl="0" animBg="1"/>
      <p:bldP spid="10" grpId="1"/>
      <p:bldP spid="10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上课举手儿童图片_卡通手绘_编号11691013_红动中国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 b="12811"/>
          <a:stretch>
            <a:fillRect/>
          </a:stretch>
        </p:blipFill>
        <p:spPr bwMode="auto">
          <a:xfrm>
            <a:off x="116840" y="5699760"/>
            <a:ext cx="1416050" cy="10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710305" y="316230"/>
            <a:ext cx="681545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C28"/>
                </a:solidFill>
                <a:latin typeface="Berlin Sans FB Demi" panose="020E0802020502020306" charset="0"/>
                <a:cs typeface="Berlin Sans FB Demi" panose="020E0802020502020306" charset="0"/>
              </a:rPr>
              <a:t>Get to know each other better. </a:t>
            </a:r>
            <a:endParaRPr lang="en-US" sz="3600" b="1" dirty="0">
              <a:solidFill>
                <a:srgbClr val="F26C28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037070" y="5550535"/>
            <a:ext cx="4370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They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can get ______ stars 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等线" panose="02010600030101010101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6840" y="50165"/>
            <a:ext cx="2926715" cy="705485"/>
            <a:chOff x="875487" y="16672"/>
            <a:chExt cx="3337374" cy="913585"/>
          </a:xfrm>
        </p:grpSpPr>
        <p:sp>
          <p:nvSpPr>
            <p:cNvPr id="6" name="文本框 5"/>
            <p:cNvSpPr txBox="1"/>
            <p:nvPr/>
          </p:nvSpPr>
          <p:spPr>
            <a:xfrm>
              <a:off x="934139" y="126861"/>
              <a:ext cx="3278722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Pair work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6091555" y="2245995"/>
          <a:ext cx="6059170" cy="3105150"/>
        </p:xfrm>
        <a:graphic>
          <a:graphicData uri="http://schemas.openxmlformats.org/drawingml/2006/table">
            <a:tbl>
              <a:tblPr firstRow="1">
                <a:tableStyleId>{CCCD6D9D-2FDF-41C7-A95C-C87077C222FD}</a:tableStyleId>
              </a:tblPr>
              <a:tblGrid>
                <a:gridCol w="6059170"/>
              </a:tblGrid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Checklist</a:t>
                      </a:r>
                      <a:endParaRPr 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0705"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Talk about subjects and reasons.</a:t>
                      </a:r>
                      <a:endParaRPr lang="en-US" altLang="zh-CN" sz="2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zh-CN" altLang="en-US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谈论科目及原因</a:t>
                      </a: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</a:tr>
              <a:tr h="560705"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Talk properly and politely.</a:t>
                      </a:r>
                      <a:endParaRPr lang="en-US" altLang="zh-CN" sz="2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zh-CN" altLang="en-US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说话得体、礼貌</a:t>
                      </a: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</a:tr>
              <a:tr h="560705">
                <a:tc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ClrTx/>
                        <a:buSzTx/>
                        <a:buNone/>
                      </a:pPr>
                      <a:r>
                        <a:rPr lang="en-US" altLang="zh-CN" sz="2600">
                          <a:latin typeface="Times New Roman" panose="02020603050405020304" charset="0"/>
                          <a:cs typeface="Times New Roman" panose="02020603050405020304" charset="0"/>
                        </a:rPr>
                        <a:t>Talk with the proper intonation and emotion.</a:t>
                      </a:r>
                      <a:endParaRPr lang="en-US" altLang="zh-CN" sz="2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lnSpc>
                          <a:spcPct val="110000"/>
                        </a:lnSpc>
                        <a:buClrTx/>
                        <a:buSzTx/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(</a:t>
                      </a:r>
                      <a:r>
                        <a:rPr lang="zh-C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语调正确且有感情</a:t>
                      </a: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)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5" name="文本框 34"/>
          <p:cNvSpPr txBox="1"/>
          <p:nvPr/>
        </p:nvSpPr>
        <p:spPr>
          <a:xfrm>
            <a:off x="310515" y="1069340"/>
            <a:ext cx="11972925" cy="90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>
                <a:latin typeface="Britannic Bold" panose="020B0903060703020204" charset="0"/>
                <a:cs typeface="Britannic Bold" panose="020B0903060703020204" charset="0"/>
              </a:rPr>
              <a:t>Interview your classmates about their favourite subjects and reasons.</a:t>
            </a:r>
            <a:endParaRPr lang="en-US" altLang="zh-CN" sz="2900">
              <a:latin typeface="Britannic Bold" panose="020B0903060703020204" charset="0"/>
              <a:cs typeface="Britannic Bold" panose="020B0903060703020204" charset="0"/>
            </a:endParaRPr>
          </a:p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Britannic Bold" panose="020B0903060703020204" charset="0"/>
              </a:rPr>
              <a:t>  </a:t>
            </a:r>
            <a:r>
              <a:rPr lang="zh-CN" altLang="zh-CN" sz="2400">
                <a:latin typeface="宋体" panose="02010600030101010101" pitchFamily="2" charset="-122"/>
                <a:ea typeface="宋体" panose="02010600030101010101" pitchFamily="2" charset="-122"/>
                <a:cs typeface="Britannic Bold" panose="020B0903060703020204" charset="0"/>
              </a:rPr>
              <a:t>采访</a:t>
            </a:r>
            <a:endParaRPr lang="zh-CN" altLang="zh-CN" sz="2400">
              <a:latin typeface="宋体" panose="02010600030101010101" pitchFamily="2" charset="-122"/>
              <a:ea typeface="宋体" panose="02010600030101010101" pitchFamily="2" charset="-122"/>
              <a:cs typeface="Britannic Bold" panose="020B090306070302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089005" y="3036570"/>
            <a:ext cx="815340" cy="2277745"/>
            <a:chOff x="17463" y="5295"/>
            <a:chExt cx="1284" cy="3587"/>
          </a:xfrm>
        </p:grpSpPr>
        <p:grpSp>
          <p:nvGrpSpPr>
            <p:cNvPr id="28" name="组合 27"/>
            <p:cNvGrpSpPr/>
            <p:nvPr/>
          </p:nvGrpSpPr>
          <p:grpSpPr>
            <a:xfrm>
              <a:off x="17463" y="5295"/>
              <a:ext cx="1282" cy="669"/>
              <a:chOff x="16268" y="4521"/>
              <a:chExt cx="1693" cy="882"/>
            </a:xfrm>
          </p:grpSpPr>
          <p:pic>
            <p:nvPicPr>
              <p:cNvPr id="29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6268" y="4525"/>
                <a:ext cx="847" cy="879"/>
              </a:xfrm>
              <a:prstGeom prst="rect">
                <a:avLst/>
              </a:prstGeom>
            </p:spPr>
          </p:pic>
          <p:pic>
            <p:nvPicPr>
              <p:cNvPr id="30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7115" y="4521"/>
                <a:ext cx="847" cy="879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17465" y="6754"/>
              <a:ext cx="1282" cy="669"/>
              <a:chOff x="16268" y="4521"/>
              <a:chExt cx="1693" cy="882"/>
            </a:xfrm>
          </p:grpSpPr>
          <p:pic>
            <p:nvPicPr>
              <p:cNvPr id="32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6268" y="4525"/>
                <a:ext cx="847" cy="879"/>
              </a:xfrm>
              <a:prstGeom prst="rect">
                <a:avLst/>
              </a:prstGeom>
            </p:spPr>
          </p:pic>
          <p:pic>
            <p:nvPicPr>
              <p:cNvPr id="33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7115" y="4521"/>
                <a:ext cx="847" cy="879"/>
              </a:xfrm>
              <a:prstGeom prst="rect">
                <a:avLst/>
              </a:prstGeom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7464" y="8214"/>
              <a:ext cx="1282" cy="669"/>
              <a:chOff x="16268" y="4521"/>
              <a:chExt cx="1693" cy="882"/>
            </a:xfrm>
          </p:grpSpPr>
          <p:pic>
            <p:nvPicPr>
              <p:cNvPr id="37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6268" y="4525"/>
                <a:ext cx="847" cy="879"/>
              </a:xfrm>
              <a:prstGeom prst="rect">
                <a:avLst/>
              </a:prstGeom>
            </p:spPr>
          </p:pic>
          <p:pic>
            <p:nvPicPr>
              <p:cNvPr id="38" name="http://photo-static-api.fotomore.com/creative/vcg/veer/400/new/VCG41N527089139.jpg?uid=386&amp;timestamp=1727282664&amp;sign=f472219005f324489df02f1f3becdfd4" descr="templates\picture_hover\&amp;pky270_sjzg_VCG41N527089139&amp;"/>
              <p:cNvPicPr>
                <a:picLocks noChangeAspect="1"/>
              </p:cNvPicPr>
              <p:nvPr/>
            </p:nvPicPr>
            <p:blipFill>
              <a:blip r:embed="rId5"/>
              <a:srcRect l="8995" t="7991" r="8443" b="9561"/>
              <a:stretch>
                <a:fillRect/>
              </a:stretch>
            </p:blipFill>
            <p:spPr>
              <a:xfrm>
                <a:off x="17115" y="4521"/>
                <a:ext cx="847" cy="879"/>
              </a:xfrm>
              <a:prstGeom prst="rect">
                <a:avLst/>
              </a:prstGeom>
            </p:spPr>
          </p:pic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" y="2089785"/>
            <a:ext cx="5875020" cy="35496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7b0a2020202022776f7264617274223a2022220a7d0a"/>
          <p:cNvSpPr/>
          <p:nvPr/>
        </p:nvSpPr>
        <p:spPr>
          <a:xfrm>
            <a:off x="4143376" y="609967"/>
            <a:ext cx="390652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ln w="57150">
                  <a:solidFill>
                    <a:schemeClr val="bg1"/>
                  </a:solidFill>
                </a:ln>
                <a:solidFill>
                  <a:srgbClr val="4090FF"/>
                </a:solidFill>
                <a:effectLst>
                  <a:outerShdw sx="103000" sy="103000" algn="ctr" rotWithShape="0">
                    <a:srgbClr val="4090FF">
                      <a:alpha val="10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</a:rPr>
              <a:t>Homework</a:t>
            </a:r>
            <a:endParaRPr lang="en-US" altLang="zh-CN" sz="5400" b="1">
              <a:ln w="57150">
                <a:solidFill>
                  <a:schemeClr val="bg1"/>
                </a:solidFill>
              </a:ln>
              <a:solidFill>
                <a:srgbClr val="4090FF"/>
              </a:solidFill>
              <a:effectLst>
                <a:outerShdw sx="103000" sy="103000" algn="ctr" rotWithShape="0">
                  <a:srgbClr val="4090FF">
                    <a:alpha val="10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pic>
        <p:nvPicPr>
          <p:cNvPr id="2052" name="Picture 4" descr="手绘卡通小朋友PNG图片素材下载_小朋友PNG_熊猫办公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946650"/>
            <a:ext cx="5847715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339215" y="1496695"/>
            <a:ext cx="10477500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 Do: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Role play the listening scripts with your partner at least twice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;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a survey on students’ favourite subjects and reasons and then report.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Choose To Do: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Draw your own ideal schedule for a week and explain why.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117469389.jpg?uid=386&amp;timestamp=1727317593&amp;sign=c8a465a852be2be2180b36d00096ec27" descr="templates\picture_hover\&amp;pky110_sjzg_VCG41117469389&amp;"/>
          <p:cNvPicPr>
            <a:picLocks noChangeAspect="1"/>
          </p:cNvPicPr>
          <p:nvPr/>
        </p:nvPicPr>
        <p:blipFill>
          <a:blip r:embed="rId1"/>
          <a:srcRect l="4316" t="8259" r="4096" b="8269"/>
          <a:stretch>
            <a:fillRect/>
          </a:stretch>
        </p:blipFill>
        <p:spPr>
          <a:xfrm>
            <a:off x="282575" y="248920"/>
            <a:ext cx="11696700" cy="648462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057650" y="686435"/>
            <a:ext cx="4098925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Unit 4  My Favourite Subject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67530" y="1183640"/>
            <a:ext cx="3766185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Section A 1a - pronunciatioin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570355" y="2362200"/>
            <a:ext cx="969645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Greet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7710" y="3502025"/>
            <a:ext cx="246126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Talk about subjects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71800" y="4187825"/>
            <a:ext cx="253746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39710" y="1455420"/>
            <a:ext cx="318579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Every subject is important.</a:t>
            </a:r>
            <a:endParaRPr lang="en-US" altLang="zh-CN" sz="2000" b="1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左大括号 34"/>
          <p:cNvSpPr/>
          <p:nvPr/>
        </p:nvSpPr>
        <p:spPr>
          <a:xfrm>
            <a:off x="2959100" y="3122295"/>
            <a:ext cx="389890" cy="1173480"/>
          </a:xfrm>
          <a:prstGeom prst="leftBrac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3441065" y="2755900"/>
            <a:ext cx="3937635" cy="165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-What classes do you have today?  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-I have ...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-Do you like ... ?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... 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-What’s your favourite subject?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-My favourite subject is ... 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441065" y="4639310"/>
            <a:ext cx="2877185" cy="649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-Why do you like it?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-Because it’s ... 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左大括号 38"/>
          <p:cNvSpPr/>
          <p:nvPr/>
        </p:nvSpPr>
        <p:spPr>
          <a:xfrm>
            <a:off x="2981960" y="4745990"/>
            <a:ext cx="330200" cy="508635"/>
          </a:xfrm>
          <a:prstGeom prst="leftBrac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839710" y="2016125"/>
            <a:ext cx="3385820" cy="2279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art      maths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IT       PE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history    sc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ence    music    English    Ch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nese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ology    geography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7075" y="4850765"/>
            <a:ext cx="246126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Talk about reasons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5490" y="2308225"/>
            <a:ext cx="3824605" cy="29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-Good morning! / Hello! / ...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62570" y="1867535"/>
            <a:ext cx="1617980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Subjects: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62570" y="4444365"/>
            <a:ext cx="1617980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Adjectives: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50150" y="4821555"/>
            <a:ext cx="4004945" cy="1176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fun  important  exc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ting  intereting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hard  boring   difficult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http://photo-static-api.fotomore.com/creative/vcg/400/new/VCG211246687859.jpg?uid=386&amp;timestamp=1727319171&amp;sign=a3118a8eec7f52ceb74812041a312481" descr="templates\picture_hover\&amp;pky270_sjzg_VCG211246687859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10" y="5254625"/>
            <a:ext cx="988060" cy="791210"/>
          </a:xfrm>
          <a:prstGeom prst="rect">
            <a:avLst/>
          </a:prstGeom>
        </p:spPr>
      </p:pic>
      <p:pic>
        <p:nvPicPr>
          <p:cNvPr id="21" name="http://photo-static-api.fotomore.com/creative/vcg/400/new/VCG211253160946.jpg?uid=386&amp;timestamp=1727319171&amp;sign=a3118a8eec7f52ceb74812041a312481" descr="templates\picture_hover\&amp;pky280_sjzg_VCG211253160946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95" y="4735830"/>
            <a:ext cx="988060" cy="7912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894320" y="4187825"/>
            <a:ext cx="650875" cy="29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aɪ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92870" y="3248660"/>
            <a:ext cx="650875" cy="29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aɪ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992870" y="3790315"/>
            <a:ext cx="650875" cy="29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aɪ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75565" y="147780"/>
            <a:ext cx="3726815" cy="705485"/>
            <a:chOff x="875487" y="16672"/>
            <a:chExt cx="4249739" cy="913585"/>
          </a:xfrm>
        </p:grpSpPr>
        <p:sp>
          <p:nvSpPr>
            <p:cNvPr id="19" name="文本框 18"/>
            <p:cNvSpPr txBox="1"/>
            <p:nvPr/>
          </p:nvSpPr>
          <p:spPr>
            <a:xfrm>
              <a:off x="934139" y="84924"/>
              <a:ext cx="419108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Look and share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pic>
        <p:nvPicPr>
          <p:cNvPr id="40968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8023" y="1166957"/>
            <a:ext cx="7049770" cy="45237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75565" y="147780"/>
            <a:ext cx="3726815" cy="705485"/>
            <a:chOff x="875487" y="16672"/>
            <a:chExt cx="4249739" cy="913585"/>
          </a:xfrm>
        </p:grpSpPr>
        <p:sp>
          <p:nvSpPr>
            <p:cNvPr id="19" name="文本框 18"/>
            <p:cNvSpPr txBox="1"/>
            <p:nvPr/>
          </p:nvSpPr>
          <p:spPr>
            <a:xfrm>
              <a:off x="934139" y="84924"/>
              <a:ext cx="419108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Look and share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sp>
        <p:nvSpPr>
          <p:cNvPr id="59400" name="文本框 6"/>
          <p:cNvSpPr/>
          <p:nvPr/>
        </p:nvSpPr>
        <p:spPr>
          <a:xfrm>
            <a:off x="5285105" y="104140"/>
            <a:ext cx="6580505" cy="715010"/>
          </a:xfrm>
          <a:prstGeom prst="wedgeRoundRectCallout">
            <a:avLst>
              <a:gd name="adj1" fmla="val -47394"/>
              <a:gd name="adj2" fmla="val 106641"/>
              <a:gd name="adj3" fmla="val 16667"/>
            </a:avLst>
          </a:prstGeom>
          <a:solidFill>
            <a:schemeClr val="bg1"/>
          </a:solidFill>
          <a:ln w="25400" cap="flat" cmpd="sng">
            <a:solidFill>
              <a:srgbClr val="F4552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3600" b="1">
                <a:latin typeface="Times New Roman" panose="02020603050405020304" charset="0"/>
                <a:ea typeface="黑体" panose="02010609060101010101" charset="-122"/>
                <a:sym typeface="宋体" panose="02010600030101010101" pitchFamily="2" charset="-122"/>
              </a:rPr>
              <a:t>What's your </a:t>
            </a:r>
            <a:r>
              <a:rPr lang="en-US" altLang="zh-CN" sz="3600" b="1" err="1">
                <a:latin typeface="Times New Roman" panose="02020603050405020304" charset="0"/>
                <a:ea typeface="黑体" panose="02010609060101010101" charset="-122"/>
                <a:sym typeface="宋体" panose="02010600030101010101" pitchFamily="2" charset="-122"/>
              </a:rPr>
              <a:t>favourite</a:t>
            </a:r>
            <a:r>
              <a:rPr lang="en-US" altLang="zh-CN" sz="3600" b="1">
                <a:latin typeface="Times New Roman" panose="02020603050405020304" charset="0"/>
                <a:ea typeface="黑体" panose="02010609060101010101" charset="-122"/>
                <a:sym typeface="宋体" panose="02010600030101010101" pitchFamily="2" charset="-122"/>
              </a:rPr>
              <a:t> subject?</a:t>
            </a:r>
            <a:endParaRPr lang="en-US" altLang="zh-CN" sz="3600" b="1">
              <a:latin typeface="Times New Roman" panose="02020603050405020304" charset="0"/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3215" y="4678045"/>
            <a:ext cx="2505710" cy="1673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C:\Users\Administrator\Desktop\197-1977094_vector-illustration-of-school-mathematics-study-in-math.png197-1977094_vector-illustration-of-school-mathematics-study-in-math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865" y="3834765"/>
            <a:ext cx="219202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different-school-subjects-vector-illustrations-set_778687-157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16" t="4352" r="53174" b="70787"/>
          <a:stretch>
            <a:fillRect/>
          </a:stretch>
        </p:blipFill>
        <p:spPr>
          <a:xfrm rot="-1740000" flipH="1">
            <a:off x="8582025" y="4388485"/>
            <a:ext cx="3364865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Vxlnwo4Yf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060" y="1953260"/>
            <a:ext cx="2506345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3345" y="1063625"/>
            <a:ext cx="3036570" cy="2188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8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925" y="4603115"/>
            <a:ext cx="1948180" cy="1748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R-C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0055" y="1511300"/>
            <a:ext cx="1860550" cy="1896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5545" y="2379335"/>
            <a:ext cx="1889760" cy="1564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rcRect l="83913" t="15397" r="3184" b="61669"/>
          <a:stretch>
            <a:fillRect/>
          </a:stretch>
        </p:blipFill>
        <p:spPr>
          <a:xfrm>
            <a:off x="7741285" y="956945"/>
            <a:ext cx="2024380" cy="2023745"/>
          </a:xfrm>
          <a:prstGeom prst="ellipse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12"/>
          <a:srcRect l="15338" t="16877" r="67539" b="23266"/>
          <a:stretch>
            <a:fillRect/>
          </a:stretch>
        </p:blipFill>
        <p:spPr>
          <a:xfrm>
            <a:off x="7317105" y="3408045"/>
            <a:ext cx="1911985" cy="159448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42" name="椭圆 41"/>
          <p:cNvSpPr/>
          <p:nvPr/>
        </p:nvSpPr>
        <p:spPr>
          <a:xfrm>
            <a:off x="0" y="853440"/>
            <a:ext cx="3021330" cy="25546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7607935" y="852805"/>
            <a:ext cx="2244090" cy="22847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219315" y="3252470"/>
            <a:ext cx="2147570" cy="18510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882380" y="4237355"/>
            <a:ext cx="3021330" cy="26200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bldLvl="0" animBg="1"/>
      <p:bldP spid="42" grpId="0" bldLvl="0" animBg="1"/>
      <p:bldP spid="2" grpId="0" bldLvl="0" animBg="1"/>
      <p:bldP spid="4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ifferent-school-subjects-vector-illustrations-set_778687-157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16" t="4352" r="53174" b="70787"/>
          <a:stretch>
            <a:fillRect/>
          </a:stretch>
        </p:blipFill>
        <p:spPr>
          <a:xfrm rot="-1740000" flipH="1">
            <a:off x="8582025" y="4388485"/>
            <a:ext cx="3364865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3345" y="1063625"/>
            <a:ext cx="3036570" cy="2188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83913" t="15397" r="3184" b="61669"/>
          <a:stretch>
            <a:fillRect/>
          </a:stretch>
        </p:blipFill>
        <p:spPr>
          <a:xfrm>
            <a:off x="7768590" y="991870"/>
            <a:ext cx="2024380" cy="2023745"/>
          </a:xfrm>
          <a:prstGeom prst="ellipse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/>
          <a:srcRect l="15338" t="16877" r="67539" b="23266"/>
          <a:stretch>
            <a:fillRect/>
          </a:stretch>
        </p:blipFill>
        <p:spPr>
          <a:xfrm>
            <a:off x="7317105" y="3408045"/>
            <a:ext cx="1911985" cy="1594485"/>
          </a:xfrm>
          <a:prstGeom prst="hexagon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114675" y="880830"/>
            <a:ext cx="2599690" cy="1240790"/>
            <a:chOff x="4415" y="1406"/>
            <a:chExt cx="4094" cy="1954"/>
          </a:xfrm>
        </p:grpSpPr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4694" y="1406"/>
              <a:ext cx="381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g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eo</a:t>
              </a:r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gr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a</a:t>
              </a:r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ph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y</a:t>
              </a:r>
              <a:endParaRPr lang="zh-CN" altLang="en-US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415" y="2442"/>
              <a:ext cx="409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>
                  <a:latin typeface="Calibri" panose="020F0502020204030204" charset="0"/>
                  <a:cs typeface="Calibri" panose="020F0502020204030204" charset="0"/>
                  <a:sym typeface="+mn-ea"/>
                </a:rPr>
                <a:t>/dʒ</a:t>
              </a:r>
              <a:r>
                <a:rPr lang="en-US" altLang="zh-CN" sz="320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ɪ</a:t>
              </a:r>
              <a:r>
                <a:rPr lang="en-US" altLang="zh-CN" sz="3200">
                  <a:latin typeface="Calibri" panose="020F0502020204030204" charset="0"/>
                  <a:cs typeface="Calibri" panose="020F0502020204030204" charset="0"/>
                  <a:sym typeface="+mn-ea"/>
                </a:rPr>
                <a:t>’</a:t>
              </a:r>
              <a:r>
                <a:rPr lang="en-US" altLang="zh-CN" sz="320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ɒ</a:t>
              </a:r>
              <a:r>
                <a:rPr lang="en-US" altLang="zh-CN" sz="3200">
                  <a:latin typeface="Calibri" panose="020F0502020204030204" charset="0"/>
                  <a:cs typeface="Calibri" panose="020F0502020204030204" charset="0"/>
                  <a:sym typeface="+mn-ea"/>
                </a:rPr>
                <a:t>gr</a:t>
              </a:r>
              <a:r>
                <a:rPr lang="en-US" altLang="zh-CN" sz="320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ə</a:t>
              </a:r>
              <a:r>
                <a:rPr lang="en-US" altLang="zh-CN" sz="3200">
                  <a:latin typeface="Calibri" panose="020F0502020204030204" charset="0"/>
                  <a:cs typeface="Calibri" panose="020F0502020204030204" charset="0"/>
                  <a:sym typeface="+mn-ea"/>
                </a:rPr>
                <a:t>f</a:t>
              </a:r>
              <a:r>
                <a:rPr lang="en-US" altLang="zh-CN" sz="320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ɪ</a:t>
              </a:r>
              <a:r>
                <a:rPr lang="en-US" altLang="zh-CN" sz="3200">
                  <a:latin typeface="Calibri" panose="020F0502020204030204" charset="0"/>
                  <a:cs typeface="Calibri" panose="020F0502020204030204" charset="0"/>
                  <a:sym typeface="+mn-ea"/>
                </a:rPr>
                <a:t>/</a:t>
              </a:r>
              <a:endParaRPr lang="en-US" altLang="zh-CN" sz="3200"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899015" y="663254"/>
            <a:ext cx="2954020" cy="1212850"/>
            <a:chOff x="15633" y="1641"/>
            <a:chExt cx="4652" cy="1910"/>
          </a:xfrm>
        </p:grpSpPr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15911" y="1641"/>
              <a:ext cx="2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b</a:t>
              </a:r>
              <a:r>
                <a:rPr lang="zh-CN" altLang="en-US" sz="4800" dirty="0">
                  <a:solidFill>
                    <a:srgbClr val="0070C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i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o</a:t>
              </a:r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l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o</a:t>
              </a:r>
              <a:r>
                <a:rPr lang="zh-CN" altLang="en-US" sz="4800" dirty="0"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g</a:t>
              </a:r>
              <a:r>
                <a:rPr lang="zh-CN" altLang="en-US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  <a:sym typeface="+mn-ea"/>
                </a:rPr>
                <a:t>y</a:t>
              </a:r>
              <a:endParaRPr lang="zh-CN" altLang="en-US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15633" y="2633"/>
              <a:ext cx="465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Calibri" panose="020F0502020204030204" charset="0"/>
                  <a:cs typeface="Calibri" panose="020F0502020204030204" charset="0"/>
                </a:rPr>
                <a:t>/</a:t>
              </a:r>
              <a:r>
                <a:rPr lang="en-US" altLang="zh-CN" sz="3200" dirty="0" err="1">
                  <a:latin typeface="Calibri" panose="020F0502020204030204" charset="0"/>
                  <a:cs typeface="Calibri" panose="020F0502020204030204" charset="0"/>
                </a:rPr>
                <a:t>b</a:t>
              </a:r>
              <a:r>
                <a:rPr lang="en-US" altLang="zh-CN" sz="320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aɪ</a:t>
              </a:r>
              <a:r>
                <a:rPr lang="en-US" altLang="zh-CN" sz="3200" dirty="0" err="1">
                  <a:latin typeface="Calibri" panose="020F0502020204030204" charset="0"/>
                  <a:cs typeface="Calibri" panose="020F0502020204030204" charset="0"/>
                </a:rPr>
                <a:t>’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ɒ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l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ə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dʒ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ɪ</a:t>
              </a:r>
              <a:r>
                <a:rPr lang="en-US" altLang="zh-CN" sz="3200" dirty="0">
                  <a:latin typeface="Calibri" panose="020F0502020204030204" charset="0"/>
                  <a:cs typeface="Calibri" panose="020F0502020204030204" charset="0"/>
                </a:rPr>
                <a:t>/</a:t>
              </a:r>
              <a:endParaRPr lang="en-US" altLang="zh-CN" sz="32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26735" y="3349932"/>
            <a:ext cx="1907540" cy="1240790"/>
            <a:chOff x="13326" y="5122"/>
            <a:chExt cx="3004" cy="1954"/>
          </a:xfrm>
        </p:grpSpPr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13492" y="5122"/>
              <a:ext cx="283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latin typeface="AbcManuscript" panose="00000400000000000000" pitchFamily="2" charset="0"/>
                  <a:cs typeface="AbcManuscript" panose="00000400000000000000" pitchFamily="2" charset="0"/>
                </a:rPr>
                <a:t>h</a:t>
              </a:r>
              <a:r>
                <a:rPr lang="en-US" altLang="zh-CN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</a:rPr>
                <a:t>i</a:t>
              </a:r>
              <a:r>
                <a:rPr lang="en-US" altLang="zh-CN" sz="4800" dirty="0">
                  <a:latin typeface="AbcManuscript" panose="00000400000000000000" pitchFamily="2" charset="0"/>
                  <a:cs typeface="AbcManuscript" panose="00000400000000000000" pitchFamily="2" charset="0"/>
                </a:rPr>
                <a:t>stor</a:t>
              </a:r>
              <a:r>
                <a:rPr lang="en-US" altLang="zh-CN" sz="4800" dirty="0">
                  <a:solidFill>
                    <a:srgbClr val="FF0000"/>
                  </a:solidFill>
                  <a:latin typeface="AbcManuscript" panose="00000400000000000000" pitchFamily="2" charset="0"/>
                  <a:cs typeface="AbcManuscript" panose="00000400000000000000" pitchFamily="2" charset="0"/>
                </a:rPr>
                <a:t>y</a:t>
              </a:r>
              <a:endParaRPr lang="en-US" altLang="zh-CN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13326" y="6158"/>
              <a:ext cx="294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/’</a:t>
              </a:r>
              <a:r>
                <a:rPr lang="en-US" altLang="zh-CN" sz="3200" dirty="0" err="1">
                  <a:latin typeface="Calibri" panose="020F0502020204030204" charset="0"/>
                  <a:cs typeface="Calibri" panose="020F0502020204030204" charset="0"/>
                  <a:sym typeface="+mn-ea"/>
                </a:rPr>
                <a:t>h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ɪ</a:t>
              </a:r>
              <a:r>
                <a:rPr lang="en-US" altLang="zh-CN" sz="3200" dirty="0" err="1">
                  <a:latin typeface="Calibri" panose="020F0502020204030204" charset="0"/>
                  <a:cs typeface="Calibri" panose="020F0502020204030204" charset="0"/>
                  <a:sym typeface="+mn-ea"/>
                </a:rPr>
                <a:t>str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ɪ</a:t>
              </a:r>
              <a:r>
                <a:rPr lang="en-US" altLang="zh-CN" sz="32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/</a:t>
              </a:r>
              <a:endParaRPr lang="en-US" altLang="zh-CN" sz="3200" dirty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8118475" y="5338445"/>
            <a:ext cx="897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IT</a:t>
            </a:r>
            <a:endParaRPr lang="en-US" altLang="zh-CN" sz="4800" dirty="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pic>
        <p:nvPicPr>
          <p:cNvPr id="22" name="PA-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3599"/>
          <a:stretch>
            <a:fillRect/>
          </a:stretch>
        </p:blipFill>
        <p:spPr>
          <a:xfrm>
            <a:off x="4306868" y="-3486071"/>
            <a:ext cx="2426373" cy="3486071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24" name="图片 23" descr="76d6ea60e9e1bb5c865b84a392a0f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800985" y="1876739"/>
            <a:ext cx="2512695" cy="3493770"/>
          </a:xfrm>
          <a:prstGeom prst="rect">
            <a:avLst/>
          </a:prstGeom>
        </p:spPr>
      </p:pic>
      <p:pic>
        <p:nvPicPr>
          <p:cNvPr id="26" name="PA-图片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" b="649"/>
          <a:stretch>
            <a:fillRect/>
          </a:stretch>
        </p:blipFill>
        <p:spPr>
          <a:xfrm>
            <a:off x="12457430" y="46076"/>
            <a:ext cx="2426373" cy="3383559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27" name="PA-图片 2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18"/>
          <a:srcRect l="19418" r="19638" b="50684"/>
          <a:stretch>
            <a:fillRect/>
          </a:stretch>
        </p:blipFill>
        <p:spPr>
          <a:xfrm>
            <a:off x="12410440" y="3724295"/>
            <a:ext cx="2475230" cy="3383280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8184443" y="9991"/>
            <a:ext cx="1675765" cy="106292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b="1" dirty="0">
                <a:latin typeface="AbcManuscript" panose="00000400000000000000" pitchFamily="2" charset="0"/>
                <a:cs typeface="AbcManuscript" panose="00000400000000000000" pitchFamily="2" charset="0"/>
              </a:rPr>
              <a:t>microscope</a:t>
            </a:r>
            <a:endParaRPr lang="en-US" sz="3600" b="1" dirty="0">
              <a:latin typeface="AbcManuscript" panose="00000400000000000000" pitchFamily="2" charset="0"/>
              <a:cs typeface="AbcManuscript" panose="00000400000000000000" pitchFamily="2" charset="0"/>
            </a:endParaRPr>
          </a:p>
          <a:p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AbcManuscript" panose="00000400000000000000" pitchFamily="2" charset="0"/>
              </a:rPr>
              <a:t>显微镜</a:t>
            </a:r>
            <a:endParaRPr lang="zh-CN" sz="2000" dirty="0">
              <a:latin typeface="宋体" panose="02010600030101010101" pitchFamily="2" charset="-122"/>
              <a:ea typeface="宋体" panose="02010600030101010101" pitchFamily="2" charset="-122"/>
              <a:cs typeface="AbcManuscript" panose="00000400000000000000" pitchFamily="2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848350" y="5054605"/>
            <a:ext cx="2270125" cy="1113795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3600" b="1" dirty="0">
                <a:latin typeface="AbcManuscript" panose="00000400000000000000" pitchFamily="2" charset="0"/>
                <a:cs typeface="AbcManuscript" panose="00000400000000000000" pitchFamily="2" charset="0"/>
              </a:rPr>
              <a:t>historical relic</a:t>
            </a:r>
            <a:endParaRPr lang="en-US" altLang="zh-CN" sz="3600" b="1" dirty="0">
              <a:latin typeface="AbcManuscript" panose="00000400000000000000" pitchFamily="2" charset="0"/>
              <a:cs typeface="AbcManuscript" panose="00000400000000000000" pitchFamily="2" charset="0"/>
            </a:endParaRPr>
          </a:p>
          <a:p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AbcManuscript" panose="00000400000000000000" pitchFamily="2" charset="0"/>
              </a:rPr>
              <a:t>文物</a:t>
            </a:r>
            <a:endParaRPr lang="zh-CN" altLang="zh-CN" sz="2400" dirty="0">
              <a:latin typeface="宋体" panose="02010600030101010101" pitchFamily="2" charset="-122"/>
              <a:ea typeface="宋体" panose="02010600030101010101" pitchFamily="2" charset="-122"/>
              <a:cs typeface="AbcManuscript" panose="00000400000000000000" pitchFamily="2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76860" y="1063625"/>
            <a:ext cx="450850" cy="456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669530" y="880745"/>
            <a:ext cx="450850" cy="456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317740" y="3087370"/>
            <a:ext cx="450850" cy="456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1150600" y="4007485"/>
            <a:ext cx="450850" cy="456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08933 0.5388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45781 -0.0025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23099 0.2754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56719 -0.0601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  <p:bldP spid="3" grpId="0" bldLvl="0" animBg="1"/>
      <p:bldP spid="3" grpId="1" bldLvl="0" animBg="1"/>
      <p:bldP spid="39" grpId="0" bldLvl="0" animBg="1"/>
      <p:bldP spid="3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528320" y="1454785"/>
            <a:ext cx="11184255" cy="3034665"/>
          </a:xfrm>
          <a:prstGeom prst="roundRect">
            <a:avLst/>
          </a:prstGeom>
          <a:solidFill>
            <a:schemeClr val="bg1"/>
          </a:solidFill>
          <a:ln>
            <a:solidFill>
              <a:srgbClr val="965F5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19780" y="1706245"/>
            <a:ext cx="1645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b</a:t>
            </a:r>
            <a:r>
              <a:rPr lang="zh-CN" altLang="en-US" sz="4800" dirty="0">
                <a:solidFill>
                  <a:srgbClr val="0070C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</a:t>
            </a:r>
            <a:r>
              <a:rPr lang="zh-CN" altLang="en-US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o</a:t>
            </a:r>
            <a:r>
              <a:rPr lang="zh-CN" altLang="en-US" sz="4800" dirty="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l</a:t>
            </a:r>
            <a:r>
              <a:rPr lang="zh-CN" altLang="en-US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o</a:t>
            </a:r>
            <a:r>
              <a:rPr lang="zh-CN" altLang="en-US" sz="4800" dirty="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g</a:t>
            </a:r>
            <a:r>
              <a:rPr lang="zh-CN" altLang="en-US" sz="4800" dirty="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y</a:t>
            </a:r>
            <a:endParaRPr lang="zh-CN" altLang="en-US" sz="4800" dirty="0">
              <a:solidFill>
                <a:srgbClr val="FF0000"/>
              </a:solidFill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015365" y="1706245"/>
            <a:ext cx="1181100" cy="702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</a:rPr>
              <a:t>ar</a:t>
            </a:r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</a:rPr>
              <a:t>t</a:t>
            </a:r>
            <a:endParaRPr lang="zh-CN" altLang="en-US" sz="4800">
              <a:latin typeface="AbcManuscript" panose="00000400000000000000" pitchFamily="2" charset="0"/>
              <a:cs typeface="AbcManuscript" panose="00000400000000000000" pitchFamily="2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420995" y="1706245"/>
            <a:ext cx="17214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Ch</a:t>
            </a:r>
            <a:r>
              <a:rPr lang="zh-CN" altLang="en-US" sz="4800">
                <a:solidFill>
                  <a:srgbClr val="0070C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</a:t>
            </a:r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n</a:t>
            </a:r>
            <a:r>
              <a:rPr lang="zh-CN" altLang="en-US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e</a:t>
            </a:r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se</a:t>
            </a:r>
            <a:endParaRPr lang="zh-CN" altLang="en-US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7597775" y="1706245"/>
            <a:ext cx="1515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IT</a:t>
            </a:r>
            <a:endParaRPr lang="en-US" altLang="zh-CN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9591675" y="1706245"/>
            <a:ext cx="1515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E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ngl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sh</a:t>
            </a:r>
            <a:endParaRPr lang="en-US" altLang="zh-CN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015365" y="3126740"/>
            <a:ext cx="2004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g</a:t>
            </a:r>
            <a:r>
              <a:rPr lang="zh-CN" altLang="en-US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eo</a:t>
            </a:r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gr</a:t>
            </a:r>
            <a:r>
              <a:rPr lang="zh-CN" altLang="en-US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a</a:t>
            </a:r>
            <a:r>
              <a:rPr lang="zh-CN" altLang="en-US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ph</a:t>
            </a:r>
            <a:r>
              <a:rPr lang="zh-CN" altLang="en-US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y</a:t>
            </a:r>
            <a:endParaRPr lang="zh-CN" altLang="en-US" sz="4800">
              <a:solidFill>
                <a:srgbClr val="FF0000"/>
              </a:solidFill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333115" y="3126740"/>
            <a:ext cx="1426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</a:rPr>
              <a:t>h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</a:rPr>
              <a:t>i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</a:rPr>
              <a:t>stor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</a:rPr>
              <a:t>y</a:t>
            </a:r>
            <a:endParaRPr lang="en-US" altLang="zh-CN" sz="4800">
              <a:solidFill>
                <a:srgbClr val="FF0000"/>
              </a:solidFill>
              <a:latin typeface="AbcManuscript" panose="00000400000000000000" pitchFamily="2" charset="0"/>
              <a:cs typeface="AbcManuscript" panose="00000400000000000000" pitchFamily="2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420995" y="3126740"/>
            <a:ext cx="1515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m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a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ths</a:t>
            </a:r>
            <a:endParaRPr lang="en-US" altLang="zh-CN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597775" y="3126740"/>
            <a:ext cx="1515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m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u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s</a:t>
            </a:r>
            <a:r>
              <a:rPr lang="en-US" altLang="zh-CN" sz="4800">
                <a:solidFill>
                  <a:srgbClr val="FF0000"/>
                </a:solidFill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i</a:t>
            </a:r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c</a:t>
            </a:r>
            <a:endParaRPr lang="en-US" altLang="zh-CN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9592310" y="3126740"/>
            <a:ext cx="1515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bcManuscript" panose="00000400000000000000" pitchFamily="2" charset="0"/>
                <a:cs typeface="AbcManuscript" panose="00000400000000000000" pitchFamily="2" charset="0"/>
                <a:sym typeface="+mn-ea"/>
              </a:rPr>
              <a:t>PE</a:t>
            </a:r>
            <a:endParaRPr lang="en-US" altLang="zh-CN" sz="4800">
              <a:latin typeface="AbcManuscript" panose="00000400000000000000" pitchFamily="2" charset="0"/>
              <a:cs typeface="AbcManuscript" panose="00000400000000000000" pitchFamily="2" charset="0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065020" y="6759575"/>
            <a:ext cx="947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829175" y="6805295"/>
            <a:ext cx="947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875270" y="6759575"/>
            <a:ext cx="947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610850" y="6759575"/>
            <a:ext cx="947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84785" y="201295"/>
            <a:ext cx="3134360" cy="680720"/>
            <a:chOff x="875487" y="-11286"/>
            <a:chExt cx="3574154" cy="881515"/>
          </a:xfrm>
        </p:grpSpPr>
        <p:sp>
          <p:nvSpPr>
            <p:cNvPr id="19" name="文本框 18"/>
            <p:cNvSpPr txBox="1"/>
            <p:nvPr/>
          </p:nvSpPr>
          <p:spPr>
            <a:xfrm>
              <a:off x="934139" y="84924"/>
              <a:ext cx="3515502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Let’s read.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-11286"/>
              <a:ext cx="943501" cy="881515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3143250" y="2336165"/>
            <a:ext cx="2954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/b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’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ɒ</a:t>
            </a:r>
            <a:r>
              <a:rPr lang="en-US" altLang="zh-CN" sz="320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ə</a:t>
            </a:r>
            <a:r>
              <a:rPr lang="en-US" altLang="zh-CN" sz="320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dʒ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838200" y="3784600"/>
            <a:ext cx="2599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/dʒ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’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ɒ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gr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ə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6"/>
            </p:custDataLst>
          </p:nvPr>
        </p:nvSpPr>
        <p:spPr>
          <a:xfrm>
            <a:off x="3227705" y="3784600"/>
            <a:ext cx="1532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/’h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str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  <a:sym typeface="+mn-ea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7"/>
            </p:custDataLst>
          </p:nvPr>
        </p:nvSpPr>
        <p:spPr>
          <a:xfrm>
            <a:off x="5481955" y="2277745"/>
            <a:ext cx="1046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aɪ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8"/>
            </p:custDataLst>
          </p:nvPr>
        </p:nvSpPr>
        <p:spPr>
          <a:xfrm>
            <a:off x="1012190" y="2277745"/>
            <a:ext cx="1046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ɑː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5572760" y="3784600"/>
            <a:ext cx="1046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æ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7632065" y="3784600"/>
            <a:ext cx="94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ju:</a:t>
            </a:r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1"/>
            </p:custDataLst>
          </p:nvPr>
        </p:nvSpPr>
        <p:spPr>
          <a:xfrm>
            <a:off x="8263890" y="3784600"/>
            <a:ext cx="94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ɪ</a:t>
            </a:r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9568815" y="2339340"/>
            <a:ext cx="641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ɪ</a:t>
            </a:r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0182860" y="2336165"/>
            <a:ext cx="94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ɪ</a:t>
            </a:r>
            <a:r>
              <a:rPr lang="en-US" altLang="zh-CN" sz="28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6140450" y="2277745"/>
            <a:ext cx="948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i: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/</a:t>
            </a:r>
            <a:endParaRPr lang="en-US" altLang="zh-CN" sz="3200"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469005" y="173990"/>
            <a:ext cx="8088630" cy="953135"/>
            <a:chOff x="3469005" y="173990"/>
            <a:chExt cx="8088630" cy="953135"/>
          </a:xfrm>
        </p:grpSpPr>
        <p:sp>
          <p:nvSpPr>
            <p:cNvPr id="6" name="文本框 5"/>
            <p:cNvSpPr txBox="1"/>
            <p:nvPr/>
          </p:nvSpPr>
          <p:spPr>
            <a:xfrm>
              <a:off x="3469005" y="173990"/>
              <a:ext cx="5644516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R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ead the subjects by yourself according to the pronunciation.       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508365" y="352425"/>
              <a:ext cx="304927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</a:rPr>
                <a:t>根据音标，自己读一下单词。</a:t>
              </a:r>
              <a:endParaRPr lang="zh-CN" altLang="en-US" dirty="0"/>
            </a:p>
          </p:txBody>
        </p:sp>
      </p:grp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9" grpId="0"/>
      <p:bldP spid="7" grpId="0"/>
      <p:bldP spid="33" grpId="0"/>
      <p:bldP spid="34" grpId="0"/>
      <p:bldP spid="2" grpId="0"/>
      <p:bldP spid="4" grpId="0"/>
      <p:bldP spid="18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29"/>
          <p:cNvSpPr/>
          <p:nvPr/>
        </p:nvSpPr>
        <p:spPr>
          <a:xfrm>
            <a:off x="8424545" y="356235"/>
            <a:ext cx="3533140" cy="361950"/>
          </a:xfrm>
          <a:prstGeom prst="roundRect">
            <a:avLst/>
          </a:prstGeom>
          <a:solidFill>
            <a:srgbClr val="FFC000"/>
          </a:solidFill>
          <a:ln w="412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2290" y="2034540"/>
            <a:ext cx="11165840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79070" y="276225"/>
            <a:ext cx="11878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Match the school subjects in the box with the pictures. Some subjects are extra.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56590" y="911860"/>
            <a:ext cx="10995660" cy="1009015"/>
          </a:xfrm>
          <a:prstGeom prst="roundRect">
            <a:avLst/>
          </a:prstGeom>
          <a:solidFill>
            <a:schemeClr val="bg1"/>
          </a:solidFill>
          <a:ln>
            <a:solidFill>
              <a:srgbClr val="965F5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52140" y="904240"/>
            <a:ext cx="12096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io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6495" y="904240"/>
            <a:ext cx="94297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ar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zh-CN" altLang="en-US" sz="2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53355" y="904240"/>
            <a:ext cx="13741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</a:t>
            </a:r>
            <a:endParaRPr lang="zh-CN" altLang="en-US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30135" y="904240"/>
            <a:ext cx="1209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06915" y="904240"/>
            <a:ext cx="1209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ngl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7765" y="1364615"/>
            <a:ext cx="19335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eo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</a:t>
            </a:r>
            <a:endParaRPr lang="zh-CN" altLang="en-US" sz="2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65475" y="1364615"/>
            <a:ext cx="14382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Calibri" panose="020F0502020204030204" charset="0"/>
                <a:cs typeface="Calibri" panose="020F0502020204030204" charset="0"/>
              </a:rPr>
              <a:t>h</a:t>
            </a:r>
            <a:r>
              <a:rPr lang="en-US" altLang="zh-CN" sz="26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altLang="zh-CN" sz="2600">
                <a:latin typeface="Calibri" panose="020F0502020204030204" charset="0"/>
                <a:cs typeface="Calibri" panose="020F0502020204030204" charset="0"/>
              </a:rPr>
              <a:t>stor</a:t>
            </a:r>
            <a:r>
              <a:rPr lang="en-US" altLang="zh-CN" sz="26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y</a:t>
            </a:r>
            <a:endParaRPr lang="en-US" altLang="zh-CN" sz="26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53355" y="1364615"/>
            <a:ext cx="1209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ths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30135" y="1364615"/>
            <a:ext cx="1209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07550" y="1364615"/>
            <a:ext cx="1209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935210" y="2341880"/>
            <a:ext cx="1941195" cy="17500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58470" y="4686300"/>
            <a:ext cx="11039475" cy="1576070"/>
            <a:chOff x="722" y="7380"/>
            <a:chExt cx="17385" cy="248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157" y="9790"/>
              <a:ext cx="1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510" y="9862"/>
              <a:ext cx="1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2307" y="9790"/>
              <a:ext cx="1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6615" y="9790"/>
              <a:ext cx="14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3" name="组合 32"/>
            <p:cNvGrpSpPr/>
            <p:nvPr/>
          </p:nvGrpSpPr>
          <p:grpSpPr>
            <a:xfrm>
              <a:off x="722" y="7380"/>
              <a:ext cx="15589" cy="2355"/>
              <a:chOff x="798" y="7931"/>
              <a:chExt cx="15589" cy="2355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929" y="8484"/>
                <a:ext cx="15458" cy="1802"/>
                <a:chOff x="1257" y="8648"/>
                <a:chExt cx="15458" cy="1802"/>
              </a:xfrm>
            </p:grpSpPr>
            <p:pic>
              <p:nvPicPr>
                <p:cNvPr id="18" name="http://photo-static-api.fotomore.com/creative/vcg/veer/400/new/VCG41N172461573.jpg?uid=386&amp;timestamp=1727102335&amp;sign=cdc723880c0fe08d1d98188e6b461ff2" descr="templates\picture_hover\&amp;pky290_sjzg_VCG41N172461573&amp;"/>
                <p:cNvPicPr>
                  <a:picLocks noChangeAspect="1"/>
                </p:cNvPicPr>
                <p:nvPr/>
              </p:nvPicPr>
              <p:blipFill>
                <a:blip r:embed="rId3"/>
                <a:srcRect l="9629" t="6694" r="7208" b="5625"/>
                <a:stretch>
                  <a:fillRect/>
                </a:stretch>
              </p:blipFill>
              <p:spPr>
                <a:xfrm>
                  <a:off x="1257" y="8648"/>
                  <a:ext cx="1948" cy="1637"/>
                </a:xfrm>
                <a:prstGeom prst="rect">
                  <a:avLst/>
                </a:prstGeom>
              </p:spPr>
            </p:pic>
            <p:pic>
              <p:nvPicPr>
                <p:cNvPr id="24" name="http://photo-static-api.fotomore.com/creative/vcg/400/new/VCG41N1092197282.jpg?uid=386&amp;timestamp=1727102679&amp;sign=2f403febd88669f36ac8d1cebc94e8ac" descr="templates\picture_hover\&amp;pky340_sjzg_VCG41N1092197282&amp;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89" y="8649"/>
                  <a:ext cx="2025" cy="1636"/>
                </a:xfrm>
                <a:prstGeom prst="rect">
                  <a:avLst/>
                </a:prstGeom>
              </p:spPr>
            </p:pic>
            <p:pic>
              <p:nvPicPr>
                <p:cNvPr id="26" name="http://photo-static-api.fotomore.com/creative/vcg/400/new/VCG41N1216664857.jpg?uid=386&amp;timestamp=1727102787&amp;sign=4988b71c116cfcc90823a6bbc09a26ee" descr="templates\picture_hover\&amp;pky390_sjzg_VCG41N1216664857&amp;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99" y="8648"/>
                  <a:ext cx="1803" cy="1803"/>
                </a:xfrm>
                <a:prstGeom prst="rect">
                  <a:avLst/>
                </a:prstGeom>
              </p:spPr>
            </p:pic>
            <p:pic>
              <p:nvPicPr>
                <p:cNvPr id="27" name="http://photo-static-api.fotomore.com/creative/vcg/400/version23/VCG41539109980.jpg?uid=386&amp;timestamp=1727103233&amp;sign=a47ed5d789c83cc61086c1a023578d8a" descr="templates\picture_hover\&amp;pky170_sjzg_VCG41539109980&amp;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787" y="8649"/>
                  <a:ext cx="1929" cy="1637"/>
                </a:xfrm>
                <a:prstGeom prst="rect">
                  <a:avLst/>
                </a:prstGeom>
              </p:spPr>
            </p:pic>
          </p:grpSp>
          <p:sp>
            <p:nvSpPr>
              <p:cNvPr id="4" name="椭圆 3"/>
              <p:cNvSpPr/>
              <p:nvPr/>
            </p:nvSpPr>
            <p:spPr>
              <a:xfrm>
                <a:off x="798" y="7931"/>
                <a:ext cx="710" cy="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4725" y="7931"/>
                <a:ext cx="710" cy="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9803" y="7950"/>
                <a:ext cx="710" cy="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I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4040" y="7931"/>
                <a:ext cx="710" cy="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J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cxnSp>
          <p:nvCxnSpPr>
            <p:cNvPr id="3" name="直接连接符 2"/>
            <p:cNvCxnSpPr/>
            <p:nvPr/>
          </p:nvCxnSpPr>
          <p:spPr>
            <a:xfrm flipV="1">
              <a:off x="3116" y="9176"/>
              <a:ext cx="1110" cy="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8037" y="9185"/>
              <a:ext cx="1110" cy="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2496" y="9157"/>
              <a:ext cx="1110" cy="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16921" y="9138"/>
              <a:ext cx="1110" cy="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302 0.496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375 0.00175926 L -0.0456771 0.43268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0104 0.42953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3958 -0.00824074 L 0.264792 0.4946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4948 0.490648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22552 0.417778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11111 L -0.648021 0.652778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1146 0.64287 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656 0.578981 " pathEditMode="relative" rAng="0" ptsTypes="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0417 0.580648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11" grpId="0"/>
      <p:bldP spid="17" grpId="0"/>
      <p:bldP spid="42" grpId="0" bldLvl="0" animBg="1"/>
      <p:bldP spid="4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85975" y="2143760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maths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80260" y="2608580"/>
            <a:ext cx="166116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art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260" y="3091180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music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92325" y="3561715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geography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92325" y="1679575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history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68720" y="1673225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Chinese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87135" y="2150110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maths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287135" y="2620645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biology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75070" y="3115310"/>
            <a:ext cx="2159000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IT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87135" y="3573780"/>
            <a:ext cx="1398905" cy="644525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square" rtlCol="0">
            <a:noAutofit/>
          </a:bodyPr>
          <a:p>
            <a:pPr marL="457200" indent="-45720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PE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r="55777"/>
          <a:stretch>
            <a:fillRect/>
          </a:stretch>
        </p:blipFill>
        <p:spPr>
          <a:xfrm flipH="1">
            <a:off x="8074660" y="2668270"/>
            <a:ext cx="1379855" cy="2257425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5510" y="1526540"/>
            <a:ext cx="570865" cy="570865"/>
          </a:xfrm>
          <a:prstGeom prst="rect">
            <a:avLst/>
          </a:prstGeom>
        </p:spPr>
      </p:pic>
      <p:pic>
        <p:nvPicPr>
          <p:cNvPr id="2" name="图片 1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5510" y="2097405"/>
            <a:ext cx="570865" cy="570865"/>
          </a:xfrm>
          <a:prstGeom prst="rect">
            <a:avLst/>
          </a:prstGeom>
        </p:spPr>
      </p:pic>
      <p:pic>
        <p:nvPicPr>
          <p:cNvPr id="4" name="图片 3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5510" y="2569845"/>
            <a:ext cx="570865" cy="570865"/>
          </a:xfrm>
          <a:prstGeom prst="rect">
            <a:avLst/>
          </a:prstGeom>
        </p:spPr>
      </p:pic>
      <p:pic>
        <p:nvPicPr>
          <p:cNvPr id="7" name="图片 6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5510" y="3431540"/>
            <a:ext cx="570865" cy="570865"/>
          </a:xfrm>
          <a:prstGeom prst="rect">
            <a:avLst/>
          </a:prstGeom>
        </p:spPr>
      </p:pic>
      <p:pic>
        <p:nvPicPr>
          <p:cNvPr id="12" name="图片 11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1750" y="1526540"/>
            <a:ext cx="570865" cy="570865"/>
          </a:xfrm>
          <a:prstGeom prst="rect">
            <a:avLst/>
          </a:prstGeom>
        </p:spPr>
      </p:pic>
      <p:pic>
        <p:nvPicPr>
          <p:cNvPr id="13" name="图片 12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1750" y="1970405"/>
            <a:ext cx="570865" cy="570865"/>
          </a:xfrm>
          <a:prstGeom prst="rect">
            <a:avLst/>
          </a:prstGeom>
        </p:spPr>
      </p:pic>
      <p:pic>
        <p:nvPicPr>
          <p:cNvPr id="14" name="图片 13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1750" y="2949575"/>
            <a:ext cx="570865" cy="570865"/>
          </a:xfrm>
          <a:prstGeom prst="rect">
            <a:avLst/>
          </a:prstGeom>
        </p:spPr>
      </p:pic>
      <p:pic>
        <p:nvPicPr>
          <p:cNvPr id="15" name="图片 14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1750" y="3448050"/>
            <a:ext cx="570865" cy="5708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53390" y="966470"/>
            <a:ext cx="1153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1b. Listen to two conversations. Tick the subjects Ella and Peter talk about.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84785" y="127000"/>
            <a:ext cx="4145915" cy="705485"/>
            <a:chOff x="875487" y="16672"/>
            <a:chExt cx="4727645" cy="913585"/>
          </a:xfrm>
        </p:grpSpPr>
        <p:sp>
          <p:nvSpPr>
            <p:cNvPr id="19" name="文本框 18"/>
            <p:cNvSpPr txBox="1"/>
            <p:nvPr/>
          </p:nvSpPr>
          <p:spPr>
            <a:xfrm>
              <a:off x="933855" y="84524"/>
              <a:ext cx="466927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Listen and tick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019810" y="1712595"/>
            <a:ext cx="83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7718C"/>
                </a:solidFill>
                <a:latin typeface="Times New Roman" panose="02020603050405020304" charset="0"/>
                <a:cs typeface="Times New Roman" panose="02020603050405020304" charset="0"/>
              </a:rPr>
              <a:t>Ella</a:t>
            </a:r>
            <a:endParaRPr lang="en-US" altLang="zh-CN" sz="2800" b="1">
              <a:solidFill>
                <a:srgbClr val="E7718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631690" y="1691005"/>
            <a:ext cx="115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Peter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5310" y="5179060"/>
            <a:ext cx="6798310" cy="928370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ysClr val="windowText" lastClr="000000"/>
            </a:solidFill>
            <a:prstDash val="sysDot"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Listen for the key words(</a:t>
            </a:r>
            <a:r>
              <a:rPr lang="en-US" altLang="zh-CN" sz="2800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subjects</a:t>
            </a: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US" altLang="zh-CN" sz="2800" b="1" i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CN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听关键词</a:t>
            </a:r>
            <a:r>
              <a:rPr lang="en-US" altLang="zh-CN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 b="1" i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Section A 1b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625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3475" y="174625"/>
            <a:ext cx="528320" cy="588645"/>
          </a:xfrm>
          <a:prstGeom prst="rect">
            <a:avLst/>
          </a:prstGeom>
        </p:spPr>
      </p:pic>
      <p:pic>
        <p:nvPicPr>
          <p:cNvPr id="11" name="Picture 2" descr="See the source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FCA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2155">
            <a:off x="2003425" y="4460875"/>
            <a:ext cx="1479550" cy="14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rcRect b="35096"/>
          <a:stretch>
            <a:fillRect/>
          </a:stretch>
        </p:blipFill>
        <p:spPr>
          <a:xfrm flipH="1">
            <a:off x="414020" y="2949575"/>
            <a:ext cx="1272540" cy="2240280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686040" y="5238115"/>
            <a:ext cx="1165860" cy="47910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1" descr="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6877" y="468947"/>
            <a:ext cx="570865" cy="57086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94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无奈音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无奈音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/>
      <p:bldP spid="16" grpId="0" bldLvl="0" animBg="1"/>
      <p:bldP spid="16" grpId="1" animBg="1"/>
      <p:bldP spid="5" grpId="0" animBg="1"/>
      <p:bldP spid="5" grpId="1" animBg="1"/>
      <p:bldP spid="8" grpId="0"/>
      <p:bldP spid="9" grpId="0"/>
      <p:bldP spid="10" grpId="0"/>
      <p:bldP spid="23" grpId="0"/>
      <p:bldP spid="24" grpId="0"/>
      <p:bldP spid="28" grpId="0"/>
      <p:bldP spid="29" grpId="0"/>
      <p:bldP spid="32" grpId="0"/>
      <p:bldP spid="33" grpId="0"/>
      <p:bldP spid="34" grpId="0"/>
      <p:bldP spid="10" grpId="1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0740" y="1403350"/>
            <a:ext cx="10722610" cy="37096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1. Ella doesn’t like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history / geography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because it’s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hard / boring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9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2. Ella’s favourite subject is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art / maths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because it’s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fun / important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9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Peter doesn’t like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maths / IT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because it’s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boring / difficult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9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Peter’s favourite subject is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/ PE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because it’s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useful / exciting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0" y="752475"/>
            <a:ext cx="9742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1c. Listen again. Circle the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coloured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words you hear.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624580" y="770890"/>
            <a:ext cx="1249045" cy="50038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235950" y="1760220"/>
            <a:ext cx="81026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638550" y="1760220"/>
            <a:ext cx="107950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506720" y="2606675"/>
            <a:ext cx="100711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42875" y="31750"/>
            <a:ext cx="4145915" cy="705485"/>
            <a:chOff x="875487" y="16672"/>
            <a:chExt cx="4727645" cy="913585"/>
          </a:xfrm>
        </p:grpSpPr>
        <p:sp>
          <p:nvSpPr>
            <p:cNvPr id="9" name="文本框 8"/>
            <p:cNvSpPr txBox="1"/>
            <p:nvPr/>
          </p:nvSpPr>
          <p:spPr>
            <a:xfrm>
              <a:off x="933855" y="126461"/>
              <a:ext cx="466927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Listen and circle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875487" y="16672"/>
              <a:ext cx="943583" cy="913585"/>
            </a:xfrm>
            <a:prstGeom prst="rect">
              <a:avLst/>
            </a:prstGeom>
          </p:spPr>
        </p:pic>
      </p:grpSp>
      <p:sp>
        <p:nvSpPr>
          <p:cNvPr id="11" name="椭圆 10"/>
          <p:cNvSpPr/>
          <p:nvPr/>
        </p:nvSpPr>
        <p:spPr>
          <a:xfrm>
            <a:off x="8250555" y="2606675"/>
            <a:ext cx="56896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52470" y="5447030"/>
            <a:ext cx="7442200" cy="928370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ysClr val="windowText" lastClr="000000"/>
            </a:solidFill>
            <a:prstDash val="sysDot"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Listen for the key words(</a:t>
            </a:r>
            <a:r>
              <a:rPr lang="en-US" altLang="zh-CN" sz="2800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subjects</a:t>
            </a: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800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adjectives</a:t>
            </a: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800" b="1" i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CN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(</a:t>
            </a:r>
            <a:r>
              <a:rPr lang="zh-CN" altLang="en-US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听关键词</a:t>
            </a:r>
            <a:r>
              <a:rPr lang="en-US" altLang="zh-CN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                                </a:t>
            </a:r>
            <a:r>
              <a:rPr lang="zh-CN" altLang="en-US" sz="20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形容词</a:t>
            </a:r>
            <a:endParaRPr lang="en-US" altLang="zh-CN" sz="2400" b="1" i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Section A 1c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27.000000" end="462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4580" y="116840"/>
            <a:ext cx="553720" cy="59182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059295" y="3385185"/>
            <a:ext cx="109474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749040" y="3385185"/>
            <a:ext cx="1042670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448425" y="4187190"/>
            <a:ext cx="644525" cy="44450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885045" y="4208780"/>
            <a:ext cx="1315085" cy="466090"/>
          </a:xfrm>
          <a:prstGeom prst="ellipse">
            <a:avLst/>
          </a:prstGeom>
          <a:noFill/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FCA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2155">
            <a:off x="1903095" y="4857115"/>
            <a:ext cx="1479550" cy="14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7092315" y="5524500"/>
            <a:ext cx="1250315" cy="38862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988425" y="5562282"/>
            <a:ext cx="1414145" cy="78930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555355" y="4591050"/>
            <a:ext cx="12693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/ˈ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j</a:t>
            </a:r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uː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sfl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06000" y="4591050"/>
            <a:ext cx="16351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</a:t>
            </a:r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ɪ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kˈs</a:t>
            </a:r>
            <a:r>
              <a:rPr lang="en-US" altLang="zh-CN" sz="2800" b="1" err="1">
                <a:solidFill>
                  <a:schemeClr val="accent6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aɪ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t</a:t>
            </a:r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ɪ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ŋ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76690" y="1425575"/>
            <a:ext cx="14116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/ˈ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b</a:t>
            </a:r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ɔː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r</a:t>
            </a:r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ɪ</a:t>
            </a:r>
            <a:r>
              <a:rPr lang="en-US" altLang="zh-CN" sz="2800" b="1" err="1">
                <a:latin typeface="Times New Roman" panose="02020603050405020304" charset="0"/>
                <a:ea typeface="黑体" panose="02010609060101010101" charset="-122"/>
                <a:sym typeface="+mn-ea"/>
              </a:rPr>
              <a:t>ŋ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sym typeface="+mn-ea"/>
              </a:rPr>
              <a:t>/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90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bldLvl="0" animBg="1"/>
      <p:bldP spid="18" grpId="1" animBg="1"/>
      <p:bldP spid="19" grpId="0" bldLvl="0" animBg="1"/>
      <p:bldP spid="19" grpId="1" animBg="1"/>
      <p:bldP spid="21" grpId="0" bldLvl="0" animBg="1"/>
      <p:bldP spid="21" grpId="1" animBg="1"/>
      <p:bldP spid="11" grpId="0" bldLvl="0" animBg="1"/>
      <p:bldP spid="11" grpId="1" animBg="1"/>
      <p:bldP spid="15" grpId="0" bldLvl="0" animBg="1"/>
      <p:bldP spid="15" grpId="1" animBg="1"/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13" grpId="0" bldLvl="0" animBg="1"/>
      <p:bldP spid="13" grpId="1" animBg="1"/>
      <p:bldP spid="14" grpId="0" bldLvl="0" animBg="1"/>
      <p:bldP spid="14" grpId="1" bldLvl="0" animBg="1"/>
      <p:bldP spid="16" grpId="0" bldLvl="0" animBg="1"/>
      <p:bldP spid="16" grpId="1" bldLvl="0" animBg="1"/>
      <p:bldP spid="2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1968" y="684952"/>
            <a:ext cx="9649072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Conversation 1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Hi, Ella. Are you OK?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Hi, Fu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Xing. Not really. Today is Tuesday.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So?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 have history on Tuesday mornings.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You don’t like history?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No, it’s hard for me.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So, what’s your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subject?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Maths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Because it’s fun.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Fu Xing: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What other classes do you have today?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Ella: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 have art and geography. I like those subjects too.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778000" y="3701415"/>
            <a:ext cx="641985" cy="455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2354580" y="2078355"/>
            <a:ext cx="318135" cy="361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204085" y="3777615"/>
            <a:ext cx="259080" cy="333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9798491" y="4779503"/>
            <a:ext cx="2244090" cy="2034540"/>
            <a:chOff x="11831" y="4790"/>
            <a:chExt cx="5219" cy="497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rcRect b="35096"/>
            <a:stretch>
              <a:fillRect/>
            </a:stretch>
          </p:blipFill>
          <p:spPr>
            <a:xfrm flipH="1">
              <a:off x="11831" y="5041"/>
              <a:ext cx="2663" cy="4688"/>
            </a:xfrm>
            <a:prstGeom prst="rect">
              <a:avLst/>
            </a:prstGeom>
            <a:effectLst>
              <a:outerShdw blurRad="2794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320" y="4790"/>
              <a:ext cx="2730" cy="4974"/>
            </a:xfrm>
            <a:prstGeom prst="rect">
              <a:avLst/>
            </a:prstGeom>
            <a:effectLst>
              <a:outerShdw blurRad="279400" dist="50800" dir="5400000" algn="ctr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9" name="椭圆 38"/>
          <p:cNvSpPr/>
          <p:nvPr/>
        </p:nvSpPr>
        <p:spPr>
          <a:xfrm>
            <a:off x="1778000" y="1982470"/>
            <a:ext cx="641985" cy="4483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7263437" y="2049386"/>
            <a:ext cx="4506595" cy="52197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Ask for more information.</a:t>
            </a:r>
            <a:endParaRPr lang="zh-CN" altLang="en-US" sz="2000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496942" y="960755"/>
            <a:ext cx="450659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3130">
              <a:lnSpc>
                <a:spcPct val="110000"/>
              </a:lnSpc>
            </a:pPr>
            <a:r>
              <a:rPr lang="en-US" altLang="zh-CN" sz="2800" b="1" i="1">
                <a:solidFill>
                  <a:srgbClr val="DF4023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Q: How does Ella feel? </a:t>
            </a:r>
            <a:endParaRPr lang="en-US" altLang="zh-CN" sz="2000">
              <a:solidFill>
                <a:srgbClr val="DF4023"/>
              </a:solidFill>
              <a:uFillTx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3835" y="3175"/>
            <a:ext cx="3952241" cy="705485"/>
            <a:chOff x="3178123" y="47097"/>
            <a:chExt cx="4506796" cy="913585"/>
          </a:xfrm>
        </p:grpSpPr>
        <p:sp>
          <p:nvSpPr>
            <p:cNvPr id="3" name="文本框 2"/>
            <p:cNvSpPr txBox="1"/>
            <p:nvPr/>
          </p:nvSpPr>
          <p:spPr>
            <a:xfrm>
              <a:off x="3236052" y="158109"/>
              <a:ext cx="4448867" cy="675938"/>
            </a:xfrm>
            <a:custGeom>
              <a:avLst/>
              <a:gdLst>
                <a:gd name="connsiteX0" fmla="*/ 0 w 4669277"/>
                <a:gd name="connsiteY0" fmla="*/ 326422 h 710446"/>
                <a:gd name="connsiteX1" fmla="*/ 326422 w 4669277"/>
                <a:gd name="connsiteY1" fmla="*/ 0 h 710446"/>
                <a:gd name="connsiteX2" fmla="*/ 1035992 w 4669277"/>
                <a:gd name="connsiteY2" fmla="*/ 0 h 710446"/>
                <a:gd name="connsiteX3" fmla="*/ 1705397 w 4669277"/>
                <a:gd name="connsiteY3" fmla="*/ 0 h 710446"/>
                <a:gd name="connsiteX4" fmla="*/ 2294474 w 4669277"/>
                <a:gd name="connsiteY4" fmla="*/ 0 h 710446"/>
                <a:gd name="connsiteX5" fmla="*/ 2883551 w 4669277"/>
                <a:gd name="connsiteY5" fmla="*/ 0 h 710446"/>
                <a:gd name="connsiteX6" fmla="*/ 3593121 w 4669277"/>
                <a:gd name="connsiteY6" fmla="*/ 0 h 710446"/>
                <a:gd name="connsiteX7" fmla="*/ 4342855 w 4669277"/>
                <a:gd name="connsiteY7" fmla="*/ 0 h 710446"/>
                <a:gd name="connsiteX8" fmla="*/ 4669277 w 4669277"/>
                <a:gd name="connsiteY8" fmla="*/ 326422 h 710446"/>
                <a:gd name="connsiteX9" fmla="*/ 4669277 w 4669277"/>
                <a:gd name="connsiteY9" fmla="*/ 384024 h 710446"/>
                <a:gd name="connsiteX10" fmla="*/ 4342855 w 4669277"/>
                <a:gd name="connsiteY10" fmla="*/ 710446 h 710446"/>
                <a:gd name="connsiteX11" fmla="*/ 3673450 w 4669277"/>
                <a:gd name="connsiteY11" fmla="*/ 710446 h 710446"/>
                <a:gd name="connsiteX12" fmla="*/ 3124537 w 4669277"/>
                <a:gd name="connsiteY12" fmla="*/ 710446 h 710446"/>
                <a:gd name="connsiteX13" fmla="*/ 2455131 w 4669277"/>
                <a:gd name="connsiteY13" fmla="*/ 710446 h 710446"/>
                <a:gd name="connsiteX14" fmla="*/ 1906219 w 4669277"/>
                <a:gd name="connsiteY14" fmla="*/ 710446 h 710446"/>
                <a:gd name="connsiteX15" fmla="*/ 1317142 w 4669277"/>
                <a:gd name="connsiteY15" fmla="*/ 710446 h 710446"/>
                <a:gd name="connsiteX16" fmla="*/ 326422 w 4669277"/>
                <a:gd name="connsiteY16" fmla="*/ 710446 h 710446"/>
                <a:gd name="connsiteX17" fmla="*/ 0 w 4669277"/>
                <a:gd name="connsiteY17" fmla="*/ 384024 h 710446"/>
                <a:gd name="connsiteX18" fmla="*/ 0 w 4669277"/>
                <a:gd name="connsiteY18" fmla="*/ 326422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277" h="710446" extrusionOk="0">
                  <a:moveTo>
                    <a:pt x="0" y="326422"/>
                  </a:moveTo>
                  <a:cubicBezTo>
                    <a:pt x="-3584" y="148197"/>
                    <a:pt x="133661" y="893"/>
                    <a:pt x="326422" y="0"/>
                  </a:cubicBezTo>
                  <a:cubicBezTo>
                    <a:pt x="595382" y="-19475"/>
                    <a:pt x="767636" y="17097"/>
                    <a:pt x="1035992" y="0"/>
                  </a:cubicBezTo>
                  <a:cubicBezTo>
                    <a:pt x="1304348" y="-17097"/>
                    <a:pt x="1374256" y="-25709"/>
                    <a:pt x="1705397" y="0"/>
                  </a:cubicBezTo>
                  <a:cubicBezTo>
                    <a:pt x="2036539" y="25709"/>
                    <a:pt x="2014643" y="16847"/>
                    <a:pt x="2294474" y="0"/>
                  </a:cubicBezTo>
                  <a:cubicBezTo>
                    <a:pt x="2574305" y="-16847"/>
                    <a:pt x="2734055" y="16378"/>
                    <a:pt x="2883551" y="0"/>
                  </a:cubicBezTo>
                  <a:cubicBezTo>
                    <a:pt x="3033047" y="-16378"/>
                    <a:pt x="3245648" y="-14520"/>
                    <a:pt x="3593121" y="0"/>
                  </a:cubicBezTo>
                  <a:cubicBezTo>
                    <a:pt x="3940594" y="14520"/>
                    <a:pt x="4056953" y="-8471"/>
                    <a:pt x="4342855" y="0"/>
                  </a:cubicBezTo>
                  <a:cubicBezTo>
                    <a:pt x="4518845" y="-3817"/>
                    <a:pt x="4670164" y="140695"/>
                    <a:pt x="4669277" y="326422"/>
                  </a:cubicBezTo>
                  <a:cubicBezTo>
                    <a:pt x="4667343" y="341191"/>
                    <a:pt x="4666972" y="366021"/>
                    <a:pt x="4669277" y="384024"/>
                  </a:cubicBezTo>
                  <a:cubicBezTo>
                    <a:pt x="4673589" y="576456"/>
                    <a:pt x="4522749" y="719184"/>
                    <a:pt x="4342855" y="710446"/>
                  </a:cubicBezTo>
                  <a:cubicBezTo>
                    <a:pt x="4158815" y="699894"/>
                    <a:pt x="3930294" y="717955"/>
                    <a:pt x="3673450" y="710446"/>
                  </a:cubicBezTo>
                  <a:cubicBezTo>
                    <a:pt x="3416606" y="702937"/>
                    <a:pt x="3292681" y="703215"/>
                    <a:pt x="3124537" y="710446"/>
                  </a:cubicBezTo>
                  <a:cubicBezTo>
                    <a:pt x="2956393" y="717677"/>
                    <a:pt x="2703555" y="701029"/>
                    <a:pt x="2455131" y="710446"/>
                  </a:cubicBezTo>
                  <a:cubicBezTo>
                    <a:pt x="2206707" y="719863"/>
                    <a:pt x="2057102" y="697576"/>
                    <a:pt x="1906219" y="710446"/>
                  </a:cubicBezTo>
                  <a:cubicBezTo>
                    <a:pt x="1755336" y="723316"/>
                    <a:pt x="1450244" y="728138"/>
                    <a:pt x="1317142" y="710446"/>
                  </a:cubicBezTo>
                  <a:cubicBezTo>
                    <a:pt x="1184040" y="692754"/>
                    <a:pt x="693736" y="734252"/>
                    <a:pt x="326422" y="710446"/>
                  </a:cubicBezTo>
                  <a:cubicBezTo>
                    <a:pt x="150789" y="710375"/>
                    <a:pt x="-11133" y="556764"/>
                    <a:pt x="0" y="384024"/>
                  </a:cubicBezTo>
                  <a:cubicBezTo>
                    <a:pt x="2647" y="361290"/>
                    <a:pt x="1135" y="351764"/>
                    <a:pt x="0" y="326422"/>
                  </a:cubicBezTo>
                  <a:close/>
                </a:path>
              </a:pathLst>
            </a:custGeom>
            <a:noFill/>
            <a:ln w="38100">
              <a:solidFill>
                <a:srgbClr val="F66F2B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      Listen and think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516" b="48242" l="63770" r="84766">
                          <a14:foregroundMark x1="75977" y1="28516" x2="75977" y2="28516"/>
                          <a14:foregroundMark x1="84766" y1="36719" x2="84766" y2="36719"/>
                          <a14:foregroundMark x1="65820" y1="41406" x2="65820" y2="41406"/>
                          <a14:foregroundMark x1="63770" y1="39258" x2="63770" y2="39258"/>
                          <a14:foregroundMark x1="74316" y1="48242" x2="74316" y2="48242"/>
                          <a14:foregroundMark x1="78027" y1="35156" x2="78027" y2="35156"/>
                          <a14:foregroundMark x1="75977" y1="34082" x2="75977" y2="34082"/>
                          <a14:foregroundMark x1="76465" y1="33887" x2="76465" y2="33887"/>
                          <a14:foregroundMark x1="74609" y1="33496" x2="74609" y2="33496"/>
                          <a14:foregroundMark x1="73828" y1="33496" x2="73828" y2="33496"/>
                          <a14:foregroundMark x1="72461" y1="33789" x2="72461" y2="33789"/>
                          <a14:foregroundMark x1="73438" y1="41016" x2="73438" y2="41016"/>
                          <a14:foregroundMark x1="72559" y1="37012" x2="72559" y2="37012"/>
                          <a14:foregroundMark x1="76172" y1="36719" x2="76172" y2="36719"/>
                          <a14:foregroundMark x1="75977" y1="43164" x2="75977" y2="43164"/>
                        </a14:backgroundRemoval>
                      </a14:imgEffect>
                    </a14:imgLayer>
                  </a14:imgProps>
                </a:ext>
              </a:extLst>
            </a:blip>
            <a:srcRect l="62813" t="26241" r="12648" b="50000"/>
            <a:stretch>
              <a:fillRect/>
            </a:stretch>
          </p:blipFill>
          <p:spPr>
            <a:xfrm>
              <a:off x="3178123" y="47097"/>
              <a:ext cx="943583" cy="913585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746500" y="1576705"/>
            <a:ext cx="1642246" cy="404495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63437" y="2957286"/>
            <a:ext cx="4633357" cy="52322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Change the topic. </a:t>
            </a:r>
            <a:r>
              <a:rPr lang="en-US" sz="2400" dirty="0"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zh-CN" altLang="en-US" sz="2400" dirty="0">
                <a:latin typeface="Calibri" panose="020F0502020204030204" charset="0"/>
                <a:cs typeface="Calibri" panose="020F0502020204030204" charset="0"/>
              </a:rPr>
              <a:t>转换话题</a:t>
            </a:r>
            <a:r>
              <a:rPr lang="en-US" sz="2400" dirty="0">
                <a:latin typeface="Calibri" panose="020F0502020204030204" charset="0"/>
                <a:cs typeface="Calibri" panose="020F0502020204030204" charset="0"/>
              </a:rPr>
              <a:t>)</a:t>
            </a:r>
            <a:endParaRPr lang="en-US" sz="2400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7" name="Section A 1c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880.000000" end="717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" y="1982470"/>
            <a:ext cx="502920" cy="534670"/>
          </a:xfrm>
          <a:prstGeom prst="rect">
            <a:avLst/>
          </a:prstGeom>
        </p:spPr>
      </p:pic>
      <p:pic>
        <p:nvPicPr>
          <p:cNvPr id="28" name="Section A 1c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1030.000000" end="6040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" y="3743960"/>
            <a:ext cx="412750" cy="4127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552" y="1370901"/>
            <a:ext cx="990600" cy="8001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00070" y="1168654"/>
            <a:ext cx="1974216" cy="404495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197475" y="1049020"/>
            <a:ext cx="437515" cy="502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169988" y="2872953"/>
            <a:ext cx="437515" cy="502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6703060" y="3700780"/>
            <a:ext cx="391160" cy="333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圆角矩形 27"/>
          <p:cNvSpPr/>
          <p:nvPr>
            <p:custDataLst>
              <p:tags r:id="rId9"/>
            </p:custDataLst>
          </p:nvPr>
        </p:nvSpPr>
        <p:spPr>
          <a:xfrm>
            <a:off x="1856508" y="2845435"/>
            <a:ext cx="3340967" cy="85534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27"/>
          <p:cNvSpPr/>
          <p:nvPr>
            <p:custDataLst>
              <p:tags r:id="rId10"/>
            </p:custDataLst>
          </p:nvPr>
        </p:nvSpPr>
        <p:spPr>
          <a:xfrm>
            <a:off x="2463165" y="3772806"/>
            <a:ext cx="4283075" cy="38326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853409" y="2947334"/>
            <a:ext cx="4221018" cy="523220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ysClr val="windowText" lastClr="000000"/>
            </a:solidFill>
            <a:prstDash val="sysDot"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Ella __________ history. </a:t>
            </a:r>
            <a:endParaRPr lang="en-US" altLang="zh-CN" sz="2400" b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665588" y="4034155"/>
            <a:ext cx="3668527" cy="523220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ysClr val="windowText" lastClr="000000"/>
            </a:solidFill>
            <a:prstDash val="sysDot"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Ella’s _______ subject</a:t>
            </a:r>
            <a:endParaRPr lang="en-US" altLang="zh-CN" sz="2400" b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76695" y="2942533"/>
            <a:ext cx="209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bcManuscript" panose="00000400000000000000" pitchFamily="2" charset="0"/>
                <a:cs typeface="Times New Roman" panose="02020603050405020304" charset="0"/>
              </a:rPr>
              <a:t>doesn’t like</a:t>
            </a:r>
            <a:endParaRPr lang="zh-CN" altLang="en-US" sz="3600" b="1" dirty="0">
              <a:solidFill>
                <a:srgbClr val="FF0000"/>
              </a:solidFill>
              <a:latin typeface="AbcManuscript" panose="00000400000000000000" pitchFamily="2" charset="0"/>
              <a:cs typeface="Times New Roman" panose="02020603050405020304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8750239" y="3490199"/>
            <a:ext cx="0" cy="47424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715303" y="4016062"/>
            <a:ext cx="143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AbcManuscript" panose="00000400000000000000" pitchFamily="2" charset="0"/>
                <a:cs typeface="Times New Roman" panose="02020603050405020304" charset="0"/>
              </a:rPr>
              <a:t>favourite</a:t>
            </a:r>
            <a:endParaRPr lang="zh-CN" altLang="en-US" sz="3600" b="1" dirty="0">
              <a:solidFill>
                <a:srgbClr val="FF0000"/>
              </a:solidFill>
              <a:latin typeface="AbcManuscript" panose="00000400000000000000" pitchFamily="2" charset="0"/>
              <a:cs typeface="Times New Roman" panose="02020603050405020304" charset="0"/>
            </a:endParaRPr>
          </a:p>
        </p:txBody>
      </p:sp>
      <p:pic>
        <p:nvPicPr>
          <p:cNvPr id="11" name="Not really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8405" y="1469390"/>
            <a:ext cx="619125" cy="6191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571230" y="2039620"/>
            <a:ext cx="3054350" cy="676275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ysClr val="windowText" lastClr="000000"/>
            </a:solidFill>
            <a:prstDash val="sysDot"/>
          </a:ln>
        </p:spPr>
        <p:txBody>
          <a:bodyPr wrap="square">
            <a:noAutofit/>
          </a:bodyPr>
          <a:p>
            <a:pPr algn="ctr" fontAlgn="auto">
              <a:lnSpc>
                <a:spcPts val="2400"/>
              </a:lnSpc>
              <a:defRPr/>
            </a:pPr>
            <a:r>
              <a:rPr lang="en-US" altLang="zh-CN" sz="2800" b="1" i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ask for the </a:t>
            </a:r>
            <a:r>
              <a:rPr lang="en-US" altLang="zh-CN" sz="28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reason    </a:t>
            </a:r>
            <a:endParaRPr lang="en-US" altLang="zh-CN" sz="2800" b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>
              <a:lnSpc>
                <a:spcPts val="2400"/>
              </a:lnSpc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(</a:t>
            </a:r>
            <a:r>
              <a:rPr lang="zh-CN" altLang="zh-CN" sz="2000" b="1" kern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</a:t>
            </a:r>
            <a:r>
              <a:rPr lang="en-US" altLang="zh-CN" sz="2000" b="1" kern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en-US" altLang="zh-CN" sz="28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7929184" y="2293224"/>
            <a:ext cx="579755" cy="2413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3" name="图片 22" descr="问号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9860" y="1614170"/>
            <a:ext cx="1056640" cy="90297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4479 0.00111111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5586 0.195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0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0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9" dur="2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0" grpId="0" bldLvl="0" animBg="1"/>
      <p:bldP spid="39" grpId="0" bldLvl="0" animBg="1"/>
      <p:bldP spid="41" grpId="0" bldLvl="0" animBg="1"/>
      <p:bldP spid="41" grpId="1" bldLvl="0" animBg="1"/>
      <p:bldP spid="45" grpId="1"/>
      <p:bldP spid="45" grpId="2"/>
      <p:bldP spid="2" grpId="0" bldLvl="0" animBg="1"/>
      <p:bldP spid="9" grpId="0" bldLvl="0" animBg="1"/>
      <p:bldP spid="9" grpId="1" bldLvl="0" animBg="1"/>
      <p:bldP spid="6" grpId="0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32" grpId="0" bldLvl="0" animBg="1"/>
      <p:bldP spid="32" grpId="1" animBg="1"/>
      <p:bldP spid="20" grpId="0"/>
      <p:bldP spid="31" grpId="0"/>
      <p:bldP spid="16" grpId="0" bldLvl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3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4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5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6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7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8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19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7_1*ζ_h_d*1_3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  <p:tag name="KSO_WM_DIAGRAM_VIRTUALLY_FRAME" val="{&quot;height&quot;:445.8451181102362,&quot;left&quot;:34.1,&quot;top&quot;:73.95,&quot;width&quot;:911.4509448818897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DIAGRAM_MODELTYPE" val="flashPicture"/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7_1*ζ_h_d*1_2_1"/>
  <p:tag name="KSO_WM_TEMPLATE_CATEGORY" val="mixed"/>
  <p:tag name="KSO_WM_TEMPLATE_INDEX" val="20199737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  <p:tag name="KSO_WM_DIAGRAM_VIRTUALLY_FRAME" val="{&quot;height&quot;:445.8451181102362,&quot;left&quot;:34.1,&quot;top&quot;:73.95,&quot;width&quot;:911.4509448818897}"/>
</p:tagLst>
</file>

<file path=ppt/tags/tag21.xml><?xml version="1.0" encoding="utf-8"?>
<p:tagLst xmlns:p="http://schemas.openxmlformats.org/presentationml/2006/main">
  <p:tag name="KSO_WM_UNIT_VALUE" val="687*91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37_1*ζ_h_d*1_1_1"/>
  <p:tag name="KSO_WM_TEMPLATE_CATEGORY" val="mixed"/>
  <p:tag name="KSO_WM_TEMPLATE_INDEX" val="20199737"/>
  <p:tag name="KSO_WM_UNIT_LAYERLEVEL" val="1_1_1"/>
  <p:tag name="KSO_WM_TAG_VERSION" val="1.0"/>
  <p:tag name="PA" val="v5.2.4"/>
  <p:tag name="RESOURCELIBID_ANIM" val="557083"/>
  <p:tag name="KSO_WM_UNIT_FLASH_PICTURE_RATE" val="2"/>
  <p:tag name="KSO_WM_DIAGRAM_VIRTUALLY_FRAME" val="{&quot;height&quot;:445.8451181102362,&quot;left&quot;:34.1,&quot;top&quot;:73.95,&quot;width&quot;:911.4509448818897}"/>
</p:tagLst>
</file>

<file path=ppt/tags/tag22.xml><?xml version="1.0" encoding="utf-8"?>
<p:tagLst xmlns:p="http://schemas.openxmlformats.org/presentationml/2006/main"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4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5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6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7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8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29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1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2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3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4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5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6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7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8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39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1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2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3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4.xml><?xml version="1.0" encoding="utf-8"?>
<p:tagLst xmlns:p="http://schemas.openxmlformats.org/presentationml/2006/main">
  <p:tag name="KSO_WM_DIAGRAM_VIRTUALLY_FRAME" val="{&quot;height&quot;:211.05,&quot;left&quot;:41.6,&quot;top&quot;:114.55,&quot;width&quot;:880.65}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46_1*i*1"/>
  <p:tag name="KSO_WM_TEMPLATE_CATEGORY" val="custom"/>
  <p:tag name="KSO_WM_TEMPLATE_INDEX" val="20234846"/>
  <p:tag name="KSO_WM_UNIT_LAYERLEVEL" val="1"/>
  <p:tag name="KSO_WM_TAG_VERSION" val="3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846_1*a*1"/>
  <p:tag name="KSO_WM_TEMPLATE_CATEGORY" val="custom"/>
  <p:tag name="KSO_WM_TEMPLATE_INDEX" val="20234846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UNIT_VALUE" val="997*129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846_1*d*1"/>
  <p:tag name="KSO_WM_TEMPLATE_CATEGORY" val="custom"/>
  <p:tag name="KSO_WM_TEMPLATE_INDEX" val="20234846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70.xml><?xml version="1.0" encoding="utf-8"?>
<p:tagLst xmlns:p="http://schemas.openxmlformats.org/presentationml/2006/main">
  <p:tag name="TABLE_ENDDRAG_ORIGIN_RECT" val="477*278"/>
  <p:tag name="TABLE_ENDDRAG_RECT" val="490*176*477*278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COMMONDATA" val="eyJoZGlkIjoiN2JjNTMzMTJiMDllMjY2Y2JhOGU0YzI1ZmViY2EwMmUifQ=="/>
  <p:tag name="RESOURCE_RECORD_KEY" val="{&quot;29&quot;:[50000076]}"/>
</p:tagLst>
</file>

<file path=ppt/tags/tag8.xml><?xml version="1.0" encoding="utf-8"?>
<p:tagLst xmlns:p="http://schemas.openxmlformats.org/presentationml/2006/main">
  <p:tag name="KSO_WM_SLIDE_ID" val="custom20234846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4846"/>
  <p:tag name="KSO_WM_SLIDE_TYPE" val="text"/>
  <p:tag name="KSO_WM_SLIDE_SUBTYPE" val="picTxt"/>
  <p:tag name="KSO_WM_SLIDE_SIZE" val="467.9*287.25"/>
  <p:tag name="KSO_WM_SLIDE_POSITION" val="47.8527*184.43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errg4bxi">
      <a:majorFont>
        <a:latin typeface="Arial"/>
        <a:ea typeface="字魂35号-经典雅黑"/>
        <a:cs typeface=""/>
      </a:majorFont>
      <a:minorFont>
        <a:latin typeface="Arial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4959</Words>
  <Application>WPS 演示</Application>
  <PresentationFormat>宽屏</PresentationFormat>
  <Paragraphs>362</Paragraphs>
  <Slides>16</Slides>
  <Notes>2</Notes>
  <HiddenSlides>2</HiddenSlides>
  <MMClips>18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汉仪超级战甲简</vt:lpstr>
      <vt:lpstr>Times New Roman</vt:lpstr>
      <vt:lpstr>黑体</vt:lpstr>
      <vt:lpstr>AbcManuscript</vt:lpstr>
      <vt:lpstr>Calibri</vt:lpstr>
      <vt:lpstr>Wingdings</vt:lpstr>
      <vt:lpstr>Arial Black</vt:lpstr>
      <vt:lpstr>等线</vt:lpstr>
      <vt:lpstr>Impact</vt:lpstr>
      <vt:lpstr>Berlin Sans FB Demi</vt:lpstr>
      <vt:lpstr>Britannic Bold</vt:lpstr>
      <vt:lpstr>汉仪雅酷黑简</vt:lpstr>
      <vt:lpstr>微软雅黑</vt:lpstr>
      <vt:lpstr>Arial Unicode MS</vt:lpstr>
      <vt:lpstr>字魂35号-经典雅黑</vt:lpstr>
      <vt:lpstr>WPS</vt:lpstr>
      <vt:lpstr>1_Office 主题​​</vt:lpstr>
      <vt:lpstr>Unit 4  My Favourite Subject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胡青</dc:creator>
  <cp:lastModifiedBy>Administrator</cp:lastModifiedBy>
  <cp:revision>161</cp:revision>
  <dcterms:created xsi:type="dcterms:W3CDTF">2023-08-09T12:44:00Z</dcterms:created>
  <dcterms:modified xsi:type="dcterms:W3CDTF">2024-11-18T09:02:35Z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FD4AD8E9458C48998929BEB8A71F26AB</vt:lpwstr>
  </property>
  <property fmtid="{D5CDD505-2E9C-101B-9397-08002B2CF9AE}" pid="3" name="KSOProductBuildVer">
    <vt:lpwstr>2052-11.8.2.11718</vt:lpwstr>
  </property>
</Properties>
</file>