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11.webp" ContentType="image/webp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57" r:id="rId3"/>
    <p:sldId id="428" r:id="rId4"/>
    <p:sldId id="561" r:id="rId5"/>
    <p:sldId id="551" r:id="rId6"/>
    <p:sldId id="547" r:id="rId7"/>
    <p:sldId id="432" r:id="rId8"/>
    <p:sldId id="434" r:id="rId9"/>
    <p:sldId id="548" r:id="rId10"/>
    <p:sldId id="562" r:id="rId11"/>
    <p:sldId id="564" r:id="rId12"/>
    <p:sldId id="442" r:id="rId13"/>
    <p:sldId id="563" r:id="rId14"/>
    <p:sldId id="282" r:id="rId15"/>
    <p:sldId id="280" r:id="rId17"/>
  </p:sldIdLst>
  <p:sldSz cx="12192000" cy="6858000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 userDrawn="1">
          <p15:clr>
            <a:srgbClr val="A4A3A4"/>
          </p15:clr>
        </p15:guide>
        <p15:guide id="2" pos="391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ia Vida Villanueva" initials="MVV" lastIdx="0" clrIdx="0"/>
  <p:cmAuthor id="1" name="Administrator" initials="A" lastIdx="0" clrIdx="0"/>
  <p:cmAuthor id="2" name="samsung" initials="s" lastIdx="0" clrIdx="0"/>
  <p:cmAuthor id="3" name="作者" initials="作" lastIdx="0" clrIdx="1"/>
  <p:cmAuthor id="4" name="FANFAN" initials="F" lastIdx="0" clrIdx="3"/>
  <p:cmAuthor id="5" name="宋洁然" initials="宋" lastIdx="0" clrIdx="1"/>
  <p:cmAuthor id="6" name="ming qiu" initials="m" lastIdx="0" clrIdx="1"/>
  <p:cmAuthor id="7" name="1206988966@qq.com" initials="1" lastIdx="0" clrIdx="2"/>
  <p:cmAuthor id="8" name="姜伟光" initials="姜" lastIdx="0" clrIdx="0"/>
  <p:cmAuthor id="9" name="86188" initials="8" lastIdx="0" clrIdx="8"/>
  <p:cmAuthor id="10" name="霞妹" initials="霞" lastIdx="0" clrIdx="9"/>
  <p:cmAuthor id="11" name="AAAAAAAAA_____" initials="A" lastIdx="0" clrIdx="10"/>
  <p:cmAuthor id="12" name="94472" initials="9" lastIdx="0" clrIdx="11"/>
  <p:cmAuthor id="13" name="User" initials="U" lastIdx="0" clrIdx="12"/>
  <p:cmAuthor id="14" name="admin" initials="a" lastIdx="0" clrIdx="0"/>
  <p:cmAuthor id="15" name="www.xkb1.com" initials="w" lastIdx="0" clrIdx="1"/>
  <p:cmAuthor id="16" name="新课标第一网" initials="新" lastIdx="0" clrIdx="0"/>
  <p:cmAuthor id="17" name="八九年" initials="八" lastIdx="0" clrIdx="4"/>
  <p:cmAuthor id="18" name="李丽" initials="李" lastIdx="0" clrIdx="14"/>
  <p:cmAuthor id="19" name="刘浩" initials="刘" lastIdx="0" clrIdx="0"/>
  <p:cmAuthor id="20" name="Vivian Liu" initials="V" lastIdx="0" clrIdx="1"/>
  <p:cmAuthor id="21" name="微软用户" initials="微" lastIdx="0" clrIdx="0"/>
  <p:cmAuthor id="22" name="Windows 用户" initials="W" lastIdx="0" clrIdx="0"/>
  <p:cmAuthor id="2000" name="张瑞霞" initials="authorId_524709945" lastIdx="0" clrIdx="0"/>
  <p:cmAuthor id="23" name="孙宇婷" initials="孙" lastIdx="0" clrIdx="21"/>
  <p:cmAuthor id="24" name="杜B格小生" initials="杜" lastIdx="0" clrIdx="0"/>
  <p:cmAuthor id="26" name="刘刘" initials="" lastIdx="0" clrIdx="20"/>
  <p:cmAuthor id="27" name="张 林娜" initials="张" lastIdx="0" clrIdx="0"/>
  <p:cmAuthor id="29" name="李彦利" initials="李" lastIdx="0" clrIdx="25"/>
  <p:cmAuthor id="30" name="LJH" initials="L" lastIdx="0" clrIdx="0"/>
  <p:cmAuthor id="31" name="未知用户1" initials="未" lastIdx="0" clrIdx="22"/>
  <p:cmAuthor id="34" name="a'su's" initials="a" lastIdx="0" clrIdx="3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75" d="100"/>
          <a:sy n="75" d="100"/>
        </p:scale>
        <p:origin x="-21" y="363"/>
      </p:cViewPr>
      <p:guideLst>
        <p:guide orient="horz" pos="2159"/>
        <p:guide pos="391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2" Type="http://schemas.openxmlformats.org/officeDocument/2006/relationships/tags" Target="tags/tag188.xml"/><Relationship Id="rId21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2.xml"/><Relationship Id="rId6" Type="http://schemas.openxmlformats.org/officeDocument/2006/relationships/tags" Target="../tags/tag187.xml"/><Relationship Id="rId5" Type="http://schemas.openxmlformats.org/officeDocument/2006/relationships/tags" Target="../tags/tag186.xml"/><Relationship Id="rId4" Type="http://schemas.openxmlformats.org/officeDocument/2006/relationships/tags" Target="../tags/tag185.xml"/><Relationship Id="rId3" Type="http://schemas.openxmlformats.org/officeDocument/2006/relationships/tags" Target="../tags/tag184.xml"/><Relationship Id="rId2" Type="http://schemas.openxmlformats.org/officeDocument/2006/relationships/tags" Target="../tags/tag183.xml"/><Relationship Id="rId1" Type="http://schemas.openxmlformats.org/officeDocument/2006/relationships/tags" Target="../tags/tag18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2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5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5" Type="http://schemas.openxmlformats.org/officeDocument/2006/relationships/tags" Target="../tags/tag180.xml"/><Relationship Id="rId4" Type="http://schemas.openxmlformats.org/officeDocument/2006/relationships/tags" Target="../tags/tag179.xml"/><Relationship Id="rId3" Type="http://schemas.openxmlformats.org/officeDocument/2006/relationships/tags" Target="../tags/tag178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1"/>
          <p:cNvSpPr>
            <a:spLocks noGrp="1" noRot="1" noChangeAspect="1" noTextEdit="1"/>
          </p:cNvSpPr>
          <p:nvPr>
            <p:ph type="sldImg"/>
            <p:custDataLst>
              <p:tags r:id="rId3"/>
            </p:custDataLst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4096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40964" name="灯片编号占位符 3"/>
          <p:cNvSpPr txBox="1"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zh-CN" altLang="en-US" sz="1200"/>
            </a:fld>
            <a:endParaRPr lang="zh-CN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4" Type="http://schemas.openxmlformats.org/officeDocument/2006/relationships/image" Target="../media/image1.png"/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4.png"/><Relationship Id="rId8" Type="http://schemas.openxmlformats.org/officeDocument/2006/relationships/tags" Target="../tags/tag63.xml"/><Relationship Id="rId7" Type="http://schemas.openxmlformats.org/officeDocument/2006/relationships/image" Target="../media/image3.png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image" Target="../media/image2.jpeg"/><Relationship Id="rId2" Type="http://schemas.openxmlformats.org/officeDocument/2006/relationships/tags" Target="../tags/tag59.xml"/><Relationship Id="rId11" Type="http://schemas.openxmlformats.org/officeDocument/2006/relationships/image" Target="../media/image5.png"/><Relationship Id="rId10" Type="http://schemas.openxmlformats.org/officeDocument/2006/relationships/tags" Target="../tags/tag64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4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-9" y="171612"/>
            <a:ext cx="12192001" cy="521785"/>
          </a:xfrm>
          <a:prstGeom prst="rect">
            <a:avLst/>
          </a:prstGeom>
          <a:gradFill flip="none" rotWithShape="1">
            <a:gsLst>
              <a:gs pos="917">
                <a:schemeClr val="bg1"/>
              </a:gs>
              <a:gs pos="37000">
                <a:srgbClr val="E6FBFE">
                  <a:alpha val="80000"/>
                </a:srgbClr>
              </a:gs>
              <a:gs pos="100000">
                <a:srgbClr val="57D2E3"/>
              </a:gs>
            </a:gsLst>
            <a:lin ang="10800000" scaled="1"/>
          </a:gradFill>
          <a:ln>
            <a:noFill/>
          </a:ln>
          <a:effectLst>
            <a:reflection blurRad="6350" stA="50000" endA="300" endPos="55000" dir="5400000" sy="-100000" algn="bl" rotWithShape="0"/>
          </a:effectLst>
        </p:spPr>
        <p:txBody>
          <a:bodyPr lIns="91440" tIns="45720" rIns="91440" bIns="4572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5123" name="图片 2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 l="-2669" t="12558" r="-10663" b="70840"/>
          <a:stretch>
            <a:fillRect/>
          </a:stretch>
        </p:blipFill>
        <p:spPr>
          <a:xfrm>
            <a:off x="2233084" y="182033"/>
            <a:ext cx="9958916" cy="51011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圆角矩形 7"/>
          <p:cNvSpPr/>
          <p:nvPr userDrawn="1">
            <p:custDataLst>
              <p:tags r:id="rId4"/>
            </p:custDataLst>
          </p:nvPr>
        </p:nvSpPr>
        <p:spPr>
          <a:xfrm>
            <a:off x="197603" y="197027"/>
            <a:ext cx="11720945" cy="6401954"/>
          </a:xfrm>
          <a:prstGeom prst="roundRect">
            <a:avLst>
              <a:gd name="adj" fmla="val 4007"/>
            </a:avLst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6" name="直接连接符 35"/>
          <p:cNvCxnSpPr/>
          <p:nvPr userDrawn="1">
            <p:custDataLst>
              <p:tags r:id="rId5"/>
            </p:custDataLst>
          </p:nvPr>
        </p:nvCxnSpPr>
        <p:spPr>
          <a:xfrm>
            <a:off x="1297945" y="1106922"/>
            <a:ext cx="1031740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6" y="574231"/>
            <a:ext cx="534448" cy="5344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02" y="444383"/>
            <a:ext cx="794143" cy="794143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9036" y="4583504"/>
            <a:ext cx="2283444" cy="2518016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4" Type="http://schemas.openxmlformats.org/officeDocument/2006/relationships/theme" Target="../theme/theme1.xml"/><Relationship Id="rId23" Type="http://schemas.openxmlformats.org/officeDocument/2006/relationships/tags" Target="../tags/tag71.xml"/><Relationship Id="rId22" Type="http://schemas.openxmlformats.org/officeDocument/2006/relationships/image" Target="file:///D:\qq&#25991;&#20214;\712321467\Image\C2C\Image2\%7b75232B38-A165-1FB7-499C-2E1C792CACB5%7d.png" TargetMode="External"/><Relationship Id="rId21" Type="http://schemas.openxmlformats.org/officeDocument/2006/relationships/image" Target="../media/image6.png"/><Relationship Id="rId20" Type="http://schemas.openxmlformats.org/officeDocument/2006/relationships/tags" Target="../tags/tag70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69.xml"/><Relationship Id="rId18" Type="http://schemas.openxmlformats.org/officeDocument/2006/relationships/tags" Target="../tags/tag68.xml"/><Relationship Id="rId17" Type="http://schemas.openxmlformats.org/officeDocument/2006/relationships/tags" Target="../tags/tag67.xml"/><Relationship Id="rId16" Type="http://schemas.openxmlformats.org/officeDocument/2006/relationships/tags" Target="../tags/tag66.xml"/><Relationship Id="rId15" Type="http://schemas.openxmlformats.org/officeDocument/2006/relationships/tags" Target="../tags/tag6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7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8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9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1" r:link="rId22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  <p:custDataLst>
      <p:tags r:id="rId2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78.xml"/><Relationship Id="rId8" Type="http://schemas.openxmlformats.org/officeDocument/2006/relationships/tags" Target="../tags/tag77.xml"/><Relationship Id="rId7" Type="http://schemas.openxmlformats.org/officeDocument/2006/relationships/tags" Target="../tags/tag76.xml"/><Relationship Id="rId6" Type="http://schemas.openxmlformats.org/officeDocument/2006/relationships/tags" Target="../tags/tag75.xml"/><Relationship Id="rId5" Type="http://schemas.openxmlformats.org/officeDocument/2006/relationships/image" Target="../media/image8.png"/><Relationship Id="rId4" Type="http://schemas.openxmlformats.org/officeDocument/2006/relationships/tags" Target="../tags/tag74.xml"/><Relationship Id="rId3" Type="http://schemas.openxmlformats.org/officeDocument/2006/relationships/tags" Target="../tags/tag73.xml"/><Relationship Id="rId2" Type="http://schemas.openxmlformats.org/officeDocument/2006/relationships/image" Target="../media/image7.jpeg"/><Relationship Id="rId19" Type="http://schemas.openxmlformats.org/officeDocument/2006/relationships/slideLayout" Target="../slideLayouts/slideLayout2.xml"/><Relationship Id="rId18" Type="http://schemas.openxmlformats.org/officeDocument/2006/relationships/image" Target="../media/image10.png"/><Relationship Id="rId17" Type="http://schemas.openxmlformats.org/officeDocument/2006/relationships/tags" Target="../tags/tag85.xml"/><Relationship Id="rId16" Type="http://schemas.openxmlformats.org/officeDocument/2006/relationships/tags" Target="../tags/tag84.xml"/><Relationship Id="rId15" Type="http://schemas.openxmlformats.org/officeDocument/2006/relationships/tags" Target="../tags/tag83.xml"/><Relationship Id="rId14" Type="http://schemas.openxmlformats.org/officeDocument/2006/relationships/tags" Target="../tags/tag82.xml"/><Relationship Id="rId13" Type="http://schemas.openxmlformats.org/officeDocument/2006/relationships/tags" Target="../tags/tag81.xml"/><Relationship Id="rId12" Type="http://schemas.openxmlformats.org/officeDocument/2006/relationships/tags" Target="../tags/tag80.xml"/><Relationship Id="rId11" Type="http://schemas.openxmlformats.org/officeDocument/2006/relationships/tags" Target="../tags/tag79.xml"/><Relationship Id="rId10" Type="http://schemas.openxmlformats.org/officeDocument/2006/relationships/image" Target="../media/image9.png"/><Relationship Id="rId1" Type="http://schemas.openxmlformats.org/officeDocument/2006/relationships/tags" Target="../tags/tag72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slide" Target="slide8.xml"/><Relationship Id="rId4" Type="http://schemas.openxmlformats.org/officeDocument/2006/relationships/tags" Target="../tags/tag147.xml"/><Relationship Id="rId3" Type="http://schemas.openxmlformats.org/officeDocument/2006/relationships/tags" Target="../tags/tag146.xml"/><Relationship Id="rId2" Type="http://schemas.openxmlformats.org/officeDocument/2006/relationships/image" Target="../media/image7.jpeg"/><Relationship Id="rId1" Type="http://schemas.openxmlformats.org/officeDocument/2006/relationships/tags" Target="../tags/tag145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51.xml"/><Relationship Id="rId4" Type="http://schemas.openxmlformats.org/officeDocument/2006/relationships/tags" Target="../tags/tag150.xml"/><Relationship Id="rId3" Type="http://schemas.openxmlformats.org/officeDocument/2006/relationships/tags" Target="../tags/tag149.xml"/><Relationship Id="rId2" Type="http://schemas.openxmlformats.org/officeDocument/2006/relationships/image" Target="../media/image7.jpeg"/><Relationship Id="rId1" Type="http://schemas.openxmlformats.org/officeDocument/2006/relationships/tags" Target="../tags/tag148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158.xml"/><Relationship Id="rId8" Type="http://schemas.openxmlformats.org/officeDocument/2006/relationships/tags" Target="../tags/tag157.xml"/><Relationship Id="rId7" Type="http://schemas.openxmlformats.org/officeDocument/2006/relationships/tags" Target="../tags/tag156.xml"/><Relationship Id="rId6" Type="http://schemas.openxmlformats.org/officeDocument/2006/relationships/tags" Target="../tags/tag155.xml"/><Relationship Id="rId5" Type="http://schemas.openxmlformats.org/officeDocument/2006/relationships/image" Target="../media/image19.png"/><Relationship Id="rId4" Type="http://schemas.openxmlformats.org/officeDocument/2006/relationships/tags" Target="../tags/tag154.xml"/><Relationship Id="rId3" Type="http://schemas.openxmlformats.org/officeDocument/2006/relationships/tags" Target="../tags/tag153.xml"/><Relationship Id="rId21" Type="http://schemas.openxmlformats.org/officeDocument/2006/relationships/slideLayout" Target="../slideLayouts/slideLayout2.xml"/><Relationship Id="rId20" Type="http://schemas.openxmlformats.org/officeDocument/2006/relationships/tags" Target="../tags/tag169.xml"/><Relationship Id="rId2" Type="http://schemas.openxmlformats.org/officeDocument/2006/relationships/image" Target="../media/image7.jpeg"/><Relationship Id="rId19" Type="http://schemas.openxmlformats.org/officeDocument/2006/relationships/tags" Target="../tags/tag168.xml"/><Relationship Id="rId18" Type="http://schemas.openxmlformats.org/officeDocument/2006/relationships/tags" Target="../tags/tag167.xml"/><Relationship Id="rId17" Type="http://schemas.openxmlformats.org/officeDocument/2006/relationships/tags" Target="../tags/tag166.xml"/><Relationship Id="rId16" Type="http://schemas.openxmlformats.org/officeDocument/2006/relationships/tags" Target="../tags/tag165.xml"/><Relationship Id="rId15" Type="http://schemas.openxmlformats.org/officeDocument/2006/relationships/tags" Target="../tags/tag164.xml"/><Relationship Id="rId14" Type="http://schemas.openxmlformats.org/officeDocument/2006/relationships/tags" Target="../tags/tag163.xml"/><Relationship Id="rId13" Type="http://schemas.openxmlformats.org/officeDocument/2006/relationships/tags" Target="../tags/tag162.xml"/><Relationship Id="rId12" Type="http://schemas.openxmlformats.org/officeDocument/2006/relationships/tags" Target="../tags/tag161.xml"/><Relationship Id="rId11" Type="http://schemas.openxmlformats.org/officeDocument/2006/relationships/tags" Target="../tags/tag160.xml"/><Relationship Id="rId10" Type="http://schemas.openxmlformats.org/officeDocument/2006/relationships/tags" Target="../tags/tag159.xml"/><Relationship Id="rId1" Type="http://schemas.openxmlformats.org/officeDocument/2006/relationships/tags" Target="../tags/tag152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176.xml"/><Relationship Id="rId8" Type="http://schemas.openxmlformats.org/officeDocument/2006/relationships/tags" Target="../tags/tag175.xml"/><Relationship Id="rId7" Type="http://schemas.openxmlformats.org/officeDocument/2006/relationships/tags" Target="../tags/tag174.xml"/><Relationship Id="rId6" Type="http://schemas.openxmlformats.org/officeDocument/2006/relationships/image" Target="../media/image21.png"/><Relationship Id="rId5" Type="http://schemas.openxmlformats.org/officeDocument/2006/relationships/tags" Target="../tags/tag173.xml"/><Relationship Id="rId4" Type="http://schemas.openxmlformats.org/officeDocument/2006/relationships/tags" Target="../tags/tag172.xml"/><Relationship Id="rId3" Type="http://schemas.openxmlformats.org/officeDocument/2006/relationships/tags" Target="../tags/tag171.xml"/><Relationship Id="rId2" Type="http://schemas.openxmlformats.org/officeDocument/2006/relationships/tags" Target="../tags/tag170.xml"/><Relationship Id="rId13" Type="http://schemas.openxmlformats.org/officeDocument/2006/relationships/notesSlide" Target="../notesSlides/notesSlide1.xml"/><Relationship Id="rId12" Type="http://schemas.openxmlformats.org/officeDocument/2006/relationships/slideLayout" Target="../slideLayouts/slideLayout7.xml"/><Relationship Id="rId11" Type="http://schemas.openxmlformats.org/officeDocument/2006/relationships/tags" Target="../tags/tag177.xml"/><Relationship Id="rId10" Type="http://schemas.openxmlformats.org/officeDocument/2006/relationships/image" Target="../media/image22.png"/><Relationship Id="rId1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1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89.xml"/><Relationship Id="rId8" Type="http://schemas.openxmlformats.org/officeDocument/2006/relationships/image" Target="../media/image14.jpeg"/><Relationship Id="rId7" Type="http://schemas.openxmlformats.org/officeDocument/2006/relationships/image" Target="../media/image13.jpeg"/><Relationship Id="rId6" Type="http://schemas.openxmlformats.org/officeDocument/2006/relationships/image" Target="../media/image12.jpeg"/><Relationship Id="rId5" Type="http://schemas.openxmlformats.org/officeDocument/2006/relationships/image" Target="../media/image11.webp"/><Relationship Id="rId4" Type="http://schemas.openxmlformats.org/officeDocument/2006/relationships/tags" Target="../tags/tag88.xml"/><Relationship Id="rId3" Type="http://schemas.openxmlformats.org/officeDocument/2006/relationships/tags" Target="../tags/tag87.xml"/><Relationship Id="rId2" Type="http://schemas.openxmlformats.org/officeDocument/2006/relationships/image" Target="../media/image7.jpeg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86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96.xml"/><Relationship Id="rId8" Type="http://schemas.openxmlformats.org/officeDocument/2006/relationships/tags" Target="../tags/tag95.xml"/><Relationship Id="rId7" Type="http://schemas.openxmlformats.org/officeDocument/2006/relationships/image" Target="../media/image15.jpeg"/><Relationship Id="rId6" Type="http://schemas.openxmlformats.org/officeDocument/2006/relationships/tags" Target="../tags/tag94.xml"/><Relationship Id="rId5" Type="http://schemas.openxmlformats.org/officeDocument/2006/relationships/tags" Target="../tags/tag93.xml"/><Relationship Id="rId4" Type="http://schemas.openxmlformats.org/officeDocument/2006/relationships/tags" Target="../tags/tag92.xml"/><Relationship Id="rId3" Type="http://schemas.openxmlformats.org/officeDocument/2006/relationships/tags" Target="../tags/tag91.xml"/><Relationship Id="rId2" Type="http://schemas.openxmlformats.org/officeDocument/2006/relationships/image" Target="../media/image7.jpeg"/><Relationship Id="rId15" Type="http://schemas.openxmlformats.org/officeDocument/2006/relationships/slideLayout" Target="../slideLayouts/slideLayout2.xml"/><Relationship Id="rId14" Type="http://schemas.openxmlformats.org/officeDocument/2006/relationships/tags" Target="../tags/tag101.xml"/><Relationship Id="rId13" Type="http://schemas.openxmlformats.org/officeDocument/2006/relationships/tags" Target="../tags/tag100.xml"/><Relationship Id="rId12" Type="http://schemas.openxmlformats.org/officeDocument/2006/relationships/tags" Target="../tags/tag99.xml"/><Relationship Id="rId11" Type="http://schemas.openxmlformats.org/officeDocument/2006/relationships/tags" Target="../tags/tag98.xml"/><Relationship Id="rId10" Type="http://schemas.openxmlformats.org/officeDocument/2006/relationships/tags" Target="../tags/tag97.xml"/><Relationship Id="rId1" Type="http://schemas.openxmlformats.org/officeDocument/2006/relationships/tags" Target="../tags/tag90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tags" Target="../tags/tag103.xml"/><Relationship Id="rId2" Type="http://schemas.openxmlformats.org/officeDocument/2006/relationships/image" Target="../media/image7.jpeg"/><Relationship Id="rId1" Type="http://schemas.openxmlformats.org/officeDocument/2006/relationships/tags" Target="../tags/tag102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11.xml"/><Relationship Id="rId8" Type="http://schemas.openxmlformats.org/officeDocument/2006/relationships/tags" Target="../tags/tag110.xml"/><Relationship Id="rId7" Type="http://schemas.openxmlformats.org/officeDocument/2006/relationships/tags" Target="../tags/tag109.xml"/><Relationship Id="rId6" Type="http://schemas.openxmlformats.org/officeDocument/2006/relationships/tags" Target="../tags/tag108.xml"/><Relationship Id="rId5" Type="http://schemas.openxmlformats.org/officeDocument/2006/relationships/tags" Target="../tags/tag107.xml"/><Relationship Id="rId4" Type="http://schemas.openxmlformats.org/officeDocument/2006/relationships/tags" Target="../tags/tag106.xml"/><Relationship Id="rId3" Type="http://schemas.openxmlformats.org/officeDocument/2006/relationships/tags" Target="../tags/tag105.xml"/><Relationship Id="rId2" Type="http://schemas.openxmlformats.org/officeDocument/2006/relationships/image" Target="../media/image7.jpeg"/><Relationship Id="rId13" Type="http://schemas.openxmlformats.org/officeDocument/2006/relationships/slideLayout" Target="../slideLayouts/slideLayout1.xml"/><Relationship Id="rId12" Type="http://schemas.openxmlformats.org/officeDocument/2006/relationships/tags" Target="../tags/tag113.xml"/><Relationship Id="rId11" Type="http://schemas.openxmlformats.org/officeDocument/2006/relationships/image" Target="../media/image18.jpeg"/><Relationship Id="rId10" Type="http://schemas.openxmlformats.org/officeDocument/2006/relationships/tags" Target="../tags/tag112.xml"/><Relationship Id="rId1" Type="http://schemas.openxmlformats.org/officeDocument/2006/relationships/tags" Target="../tags/tag104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3" Type="http://schemas.openxmlformats.org/officeDocument/2006/relationships/slideLayout" Target="../slideLayouts/slideLayout2.xml"/><Relationship Id="rId22" Type="http://schemas.openxmlformats.org/officeDocument/2006/relationships/tags" Target="../tags/tag131.xml"/><Relationship Id="rId21" Type="http://schemas.openxmlformats.org/officeDocument/2006/relationships/tags" Target="../tags/tag130.xml"/><Relationship Id="rId20" Type="http://schemas.openxmlformats.org/officeDocument/2006/relationships/tags" Target="../tags/tag129.xml"/><Relationship Id="rId2" Type="http://schemas.openxmlformats.org/officeDocument/2006/relationships/image" Target="../media/image7.jpeg"/><Relationship Id="rId19" Type="http://schemas.openxmlformats.org/officeDocument/2006/relationships/tags" Target="../tags/tag128.xml"/><Relationship Id="rId18" Type="http://schemas.openxmlformats.org/officeDocument/2006/relationships/tags" Target="../tags/tag127.xml"/><Relationship Id="rId17" Type="http://schemas.openxmlformats.org/officeDocument/2006/relationships/tags" Target="../tags/tag126.xml"/><Relationship Id="rId16" Type="http://schemas.openxmlformats.org/officeDocument/2006/relationships/tags" Target="../tags/tag125.xml"/><Relationship Id="rId15" Type="http://schemas.openxmlformats.org/officeDocument/2006/relationships/image" Target="../media/image17.png"/><Relationship Id="rId14" Type="http://schemas.openxmlformats.org/officeDocument/2006/relationships/image" Target="../media/image16.png"/><Relationship Id="rId13" Type="http://schemas.openxmlformats.org/officeDocument/2006/relationships/image" Target="../media/image18.jpeg"/><Relationship Id="rId12" Type="http://schemas.openxmlformats.org/officeDocument/2006/relationships/tags" Target="../tags/tag124.xml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tags" Target="../tags/tag11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slide" Target="slide8.xml"/><Relationship Id="rId6" Type="http://schemas.openxmlformats.org/officeDocument/2006/relationships/tags" Target="../tags/tag136.xml"/><Relationship Id="rId5" Type="http://schemas.openxmlformats.org/officeDocument/2006/relationships/tags" Target="../tags/tag135.xml"/><Relationship Id="rId4" Type="http://schemas.openxmlformats.org/officeDocument/2006/relationships/tags" Target="../tags/tag134.xml"/><Relationship Id="rId3" Type="http://schemas.openxmlformats.org/officeDocument/2006/relationships/tags" Target="../tags/tag133.xml"/><Relationship Id="rId2" Type="http://schemas.openxmlformats.org/officeDocument/2006/relationships/image" Target="../media/image7.jpeg"/><Relationship Id="rId1" Type="http://schemas.openxmlformats.org/officeDocument/2006/relationships/tags" Target="../tags/tag132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41.xml"/><Relationship Id="rId7" Type="http://schemas.openxmlformats.org/officeDocument/2006/relationships/image" Target="../media/image18.jpeg"/><Relationship Id="rId6" Type="http://schemas.openxmlformats.org/officeDocument/2006/relationships/slide" Target="slide7.xml"/><Relationship Id="rId5" Type="http://schemas.openxmlformats.org/officeDocument/2006/relationships/tags" Target="../tags/tag140.xml"/><Relationship Id="rId4" Type="http://schemas.openxmlformats.org/officeDocument/2006/relationships/tags" Target="../tags/tag139.xml"/><Relationship Id="rId3" Type="http://schemas.openxmlformats.org/officeDocument/2006/relationships/tags" Target="../tags/tag138.xml"/><Relationship Id="rId2" Type="http://schemas.openxmlformats.org/officeDocument/2006/relationships/image" Target="../media/image7.jpeg"/><Relationship Id="rId1" Type="http://schemas.openxmlformats.org/officeDocument/2006/relationships/tags" Target="../tags/tag137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slide" Target="slide8.xml"/><Relationship Id="rId4" Type="http://schemas.openxmlformats.org/officeDocument/2006/relationships/tags" Target="../tags/tag144.xml"/><Relationship Id="rId3" Type="http://schemas.openxmlformats.org/officeDocument/2006/relationships/tags" Target="../tags/tag143.xml"/><Relationship Id="rId2" Type="http://schemas.openxmlformats.org/officeDocument/2006/relationships/image" Target="../media/image7.jpeg"/><Relationship Id="rId1" Type="http://schemas.openxmlformats.org/officeDocument/2006/relationships/tags" Target="../tags/tag14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06" t="56613" r="1350" b="-719"/>
          <a:stretch>
            <a:fillRect/>
          </a:stretch>
        </p:blipFill>
        <p:spPr>
          <a:xfrm>
            <a:off x="-15240" y="0"/>
            <a:ext cx="12192000" cy="6956425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矩形: 圆角 1"/>
          <p:cNvSpPr/>
          <p:nvPr>
            <p:custDataLst>
              <p:tags r:id="rId3"/>
            </p:custDataLst>
          </p:nvPr>
        </p:nvSpPr>
        <p:spPr>
          <a:xfrm>
            <a:off x="125095" y="435610"/>
            <a:ext cx="12067540" cy="62814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2225">
            <a:noFill/>
          </a:ln>
          <a:effectLst>
            <a:outerShdw blurRad="254000" dist="127000" dir="5400000" sx="102000" sy="102000" algn="ctr" rotWithShape="0">
              <a:schemeClr val="tx1">
                <a:lumMod val="85000"/>
                <a:lumOff val="15000"/>
                <a:alpha val="21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阿里巴巴普惠体" panose="00020600040101010101" pitchFamily="18" charset="-122"/>
            </a:endParaRPr>
          </a:p>
        </p:txBody>
      </p:sp>
      <p:pic>
        <p:nvPicPr>
          <p:cNvPr id="7" name="图片 6"/>
          <p:cNvPicPr/>
          <p:nvPr>
            <p:custDataLst>
              <p:tags r:id="rId4"/>
            </p:custDataLst>
          </p:nvPr>
        </p:nvPicPr>
        <p:blipFill>
          <a:blip r:embed="rId5"/>
          <a:srcRect l="12204" t="16417" r="13389" b="23741"/>
          <a:stretch>
            <a:fillRect/>
          </a:stretch>
        </p:blipFill>
        <p:spPr>
          <a:xfrm>
            <a:off x="7118498" y="3358874"/>
            <a:ext cx="4690656" cy="3540635"/>
          </a:xfrm>
          <a:prstGeom prst="rect">
            <a:avLst/>
          </a:prstGeom>
        </p:spPr>
      </p:pic>
      <p:sp>
        <p:nvSpPr>
          <p:cNvPr id="13" name="文本框 12"/>
          <p:cNvSpPr txBox="1"/>
          <p:nvPr>
            <p:custDataLst>
              <p:tags r:id="rId6"/>
            </p:custDataLst>
          </p:nvPr>
        </p:nvSpPr>
        <p:spPr>
          <a:xfrm>
            <a:off x="640021" y="1585849"/>
            <a:ext cx="6337300" cy="1395095"/>
          </a:xfrm>
          <a:prstGeom prst="rect">
            <a:avLst/>
          </a:prstGeom>
          <a:noFill/>
        </p:spPr>
        <p:txBody>
          <a:bodyPr wrap="square" rtlCol="0" anchor="t">
            <a:noAutofit/>
            <a:scene3d>
              <a:camera prst="orthographicFront"/>
              <a:lightRig rig="threePt" dir="t"/>
            </a:scene3d>
          </a:bodyPr>
          <a:lstStyle/>
          <a:p>
            <a:pPr algn="ctr">
              <a:lnSpc>
                <a:spcPct val="100000"/>
              </a:lnSpc>
            </a:pPr>
            <a:r>
              <a:rPr lang="en-US" sz="3800" b="1" kern="0" noProof="0" dirty="0">
                <a:solidFill>
                  <a:srgbClr val="87714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 Rounded MT Bold" panose="020F0704030504030204" charset="0"/>
                <a:ea typeface="仿宋" panose="02010609060101010101" pitchFamily="49" charset="-122"/>
                <a:cs typeface="Arial Rounded MT Bold" panose="020F0704030504030204" charset="0"/>
                <a:sym typeface="+mn-ea"/>
              </a:rPr>
              <a:t>What do we need to know about a new friend?</a:t>
            </a:r>
            <a:endParaRPr lang="en-US" altLang="en-US" sz="3800" b="1" kern="0" noProof="0" dirty="0">
              <a:solidFill>
                <a:srgbClr val="87714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 Rounded MT Bold" panose="020F0704030504030204" charset="0"/>
              <a:ea typeface="仿宋" panose="02010609060101010101" pitchFamily="49" charset="-122"/>
              <a:cs typeface="Arial Rounded MT Bold" panose="020F0704030504030204" charset="0"/>
              <a:sym typeface="+mn-ea"/>
            </a:endParaRPr>
          </a:p>
        </p:txBody>
      </p:sp>
      <p:grpSp>
        <p:nvGrpSpPr>
          <p:cNvPr id="27" name="组合 26"/>
          <p:cNvGrpSpPr/>
          <p:nvPr>
            <p:custDataLst>
              <p:tags r:id="rId7"/>
            </p:custDataLst>
          </p:nvPr>
        </p:nvGrpSpPr>
        <p:grpSpPr>
          <a:xfrm>
            <a:off x="3274695" y="431165"/>
            <a:ext cx="6417310" cy="934085"/>
            <a:chOff x="3344" y="1153"/>
            <a:chExt cx="10106" cy="1471"/>
          </a:xfrm>
          <a:noFill/>
        </p:grpSpPr>
        <p:sp>
          <p:nvSpPr>
            <p:cNvPr id="9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3344" y="1153"/>
              <a:ext cx="3533" cy="1471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 anchor="t">
              <a:noAutofit/>
            </a:bodyPr>
            <a:lstStyle/>
            <a:p>
              <a:pPr algn="l">
                <a:lnSpc>
                  <a:spcPct val="110000"/>
                </a:lnSpc>
              </a:pPr>
              <a:r>
                <a:rPr lang="en-US" sz="6000" b="1" dirty="0">
                  <a:solidFill>
                    <a:srgbClr val="E66467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Script MT Bold" panose="03040602040607080904" charset="0"/>
                  <a:cs typeface="Script MT Bold" panose="03040602040607080904" charset="0"/>
                  <a:sym typeface="+mn-ea"/>
                </a:rPr>
                <a:t>Unit 1 </a:t>
              </a:r>
              <a:endParaRPr lang="en-US" sz="6000" b="1" dirty="0">
                <a:solidFill>
                  <a:srgbClr val="E664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cript MT Bold" panose="03040602040607080904" charset="0"/>
                <a:cs typeface="Script MT Bold" panose="03040602040607080904" charset="0"/>
                <a:sym typeface="+mn-ea"/>
              </a:endParaRPr>
            </a:p>
            <a:p>
              <a:pPr algn="l">
                <a:lnSpc>
                  <a:spcPct val="100000"/>
                </a:lnSpc>
              </a:pPr>
              <a:r>
                <a:rPr lang="en-US" sz="6000" b="1" kern="0" noProof="0" dirty="0">
                  <a:ln>
                    <a:solidFill>
                      <a:schemeClr val="bg1"/>
                    </a:solidFill>
                  </a:ln>
                  <a:solidFill>
                    <a:srgbClr val="E66467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cript MT Bold" panose="03040602040607080904" charset="0"/>
                  <a:ea typeface="仿宋" panose="02010609060101010101" pitchFamily="49" charset="-122"/>
                  <a:cs typeface="Script MT Bold" panose="03040602040607080904" charset="0"/>
                  <a:sym typeface="+mn-ea"/>
                </a:rPr>
                <a:t>     </a:t>
              </a:r>
              <a:endParaRPr lang="en-US" sz="6000" b="1" kern="0" noProof="0" dirty="0">
                <a:ln>
                  <a:solidFill>
                    <a:schemeClr val="bg1"/>
                  </a:solidFill>
                </a:ln>
                <a:solidFill>
                  <a:srgbClr val="E6646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cript MT Bold" panose="03040602040607080904" charset="0"/>
                <a:ea typeface="仿宋" panose="02010609060101010101" pitchFamily="49" charset="-122"/>
                <a:cs typeface="Script MT Bold" panose="03040602040607080904" charset="0"/>
                <a:sym typeface="+mn-ea"/>
              </a:endParaRPr>
            </a:p>
          </p:txBody>
        </p:sp>
        <p:pic>
          <p:nvPicPr>
            <p:cNvPr id="21" name="图片 20"/>
            <p:cNvPicPr/>
            <p:nvPr>
              <p:custDataLst>
                <p:tags r:id="rId9"/>
              </p:custDataLst>
            </p:nvPr>
          </p:nvPicPr>
          <p:blipFill>
            <a:blip r:embed="rId10"/>
            <a:srcRect l="24220" t="22493" r="21860" b="56307"/>
            <a:stretch>
              <a:fillRect/>
            </a:stretch>
          </p:blipFill>
          <p:spPr>
            <a:xfrm>
              <a:off x="6877" y="1153"/>
              <a:ext cx="2696" cy="1470"/>
            </a:xfrm>
            <a:prstGeom prst="rect">
              <a:avLst/>
            </a:prstGeom>
            <a:grpFill/>
          </p:spPr>
        </p:pic>
        <p:pic>
          <p:nvPicPr>
            <p:cNvPr id="22" name="图片 21"/>
            <p:cNvPicPr/>
            <p:nvPr>
              <p:custDataLst>
                <p:tags r:id="rId11"/>
              </p:custDataLst>
            </p:nvPr>
          </p:nvPicPr>
          <p:blipFill>
            <a:blip r:embed="rId10"/>
            <a:srcRect l="40240" t="42433" r="33140" b="43287"/>
            <a:stretch>
              <a:fillRect/>
            </a:stretch>
          </p:blipFill>
          <p:spPr>
            <a:xfrm>
              <a:off x="9573" y="1334"/>
              <a:ext cx="1331" cy="1112"/>
            </a:xfrm>
            <a:prstGeom prst="rect">
              <a:avLst/>
            </a:prstGeom>
            <a:grpFill/>
          </p:spPr>
        </p:pic>
        <p:pic>
          <p:nvPicPr>
            <p:cNvPr id="26" name="图片 25"/>
            <p:cNvPicPr/>
            <p:nvPr>
              <p:custDataLst>
                <p:tags r:id="rId12"/>
              </p:custDataLst>
            </p:nvPr>
          </p:nvPicPr>
          <p:blipFill>
            <a:blip r:embed="rId10"/>
            <a:srcRect l="23720" t="56146" r="22920" b="24267"/>
            <a:stretch>
              <a:fillRect/>
            </a:stretch>
          </p:blipFill>
          <p:spPr>
            <a:xfrm>
              <a:off x="10782" y="1155"/>
              <a:ext cx="2668" cy="1469"/>
            </a:xfrm>
            <a:prstGeom prst="rect">
              <a:avLst/>
            </a:prstGeom>
            <a:grpFill/>
          </p:spPr>
        </p:pic>
      </p:grpSp>
      <p:grpSp>
        <p:nvGrpSpPr>
          <p:cNvPr id="5" name="组合 4"/>
          <p:cNvGrpSpPr/>
          <p:nvPr>
            <p:custDataLst>
              <p:tags r:id="rId13"/>
            </p:custDataLst>
          </p:nvPr>
        </p:nvGrpSpPr>
        <p:grpSpPr>
          <a:xfrm>
            <a:off x="1861259" y="2675049"/>
            <a:ext cx="3380741" cy="2018030"/>
            <a:chOff x="3204" y="5205"/>
            <a:chExt cx="5467" cy="3178"/>
          </a:xfrm>
          <a:noFill/>
        </p:grpSpPr>
        <p:grpSp>
          <p:nvGrpSpPr>
            <p:cNvPr id="35" name="组合 34"/>
            <p:cNvGrpSpPr/>
            <p:nvPr>
              <p:custDataLst>
                <p:tags r:id="rId14"/>
              </p:custDataLst>
            </p:nvPr>
          </p:nvGrpSpPr>
          <p:grpSpPr>
            <a:xfrm>
              <a:off x="3204" y="6610"/>
              <a:ext cx="5467" cy="1773"/>
              <a:chOff x="1232274" y="2874300"/>
              <a:chExt cx="2841159" cy="1298313"/>
            </a:xfrm>
            <a:grpFill/>
            <a:effectLst/>
          </p:grpSpPr>
          <p:sp>
            <p:nvSpPr>
              <p:cNvPr id="36" name="Rounded Rectangle 32"/>
              <p:cNvSpPr/>
              <p:nvPr>
                <p:custDataLst>
                  <p:tags r:id="rId15"/>
                </p:custDataLst>
              </p:nvPr>
            </p:nvSpPr>
            <p:spPr>
              <a:xfrm>
                <a:off x="1232808" y="2874300"/>
                <a:ext cx="2840625" cy="1298313"/>
              </a:xfrm>
              <a:prstGeom prst="roundRect">
                <a:avLst>
                  <a:gd name="adj" fmla="val 5556"/>
                </a:avLst>
              </a:prstGeom>
              <a:grpFill/>
              <a:ln w="12700" cap="flat" cmpd="sng" algn="ctr">
                <a:solidFill>
                  <a:srgbClr val="F6931E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/>
                <a:endParaRPr lang="en-US" kern="0">
                  <a:solidFill>
                    <a:srgbClr val="FFFFFF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阿里巴巴普惠体" panose="00020600040101010101" pitchFamily="18" charset="-122"/>
                </a:endParaRPr>
              </a:p>
            </p:txBody>
          </p:sp>
          <p:sp>
            <p:nvSpPr>
              <p:cNvPr id="38" name="ïṥ1ïde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1232274" y="3135720"/>
                <a:ext cx="2714683" cy="932911"/>
              </a:xfrm>
              <a:prstGeom prst="rect">
                <a:avLst/>
              </a:prstGeom>
              <a:grpFill/>
            </p:spPr>
            <p:txBody>
              <a:bodyPr vert="horz" wrap="square" rtlCol="0">
                <a:noAutofit/>
                <a:scene3d>
                  <a:camera prst="orthographicFront"/>
                  <a:lightRig rig="threePt" dir="t"/>
                </a:scene3d>
              </a:bodyPr>
              <a:lstStyle>
                <a:defPPr>
                  <a:defRPr lang="zh-CN"/>
                </a:defPPr>
                <a:lvl1pPr marR="0" lvl="0" indent="0" fontAlgn="auto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200" b="0" i="0" u="none" strike="noStrike" cap="none" spc="0" normalizeH="0" baseline="0">
                    <a:ln>
                      <a:noFill/>
                    </a:ln>
                    <a:solidFill>
                      <a:srgbClr val="8E8986"/>
                    </a:solidFill>
                    <a:effectLst/>
                    <a:uLnTx/>
                    <a:uFillTx/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defRPr>
                </a:lvl1pPr>
              </a:lstStyle>
              <a:p>
                <a:pPr marL="0" marR="0" lvl="0" indent="0" algn="ctr" defTabSz="914400" eaLnBrk="1" fontAlgn="auto" latinLnBrk="0" hangingPunct="1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lang="en-US" sz="2800" b="1" kern="0" noProof="0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 Rounded MT Bold" panose="020F0704030504030204" charset="0"/>
                    <a:ea typeface="仿宋" panose="02010609060101010101" pitchFamily="49" charset="-122"/>
                    <a:cs typeface="Arial Rounded MT Bold" panose="020F0704030504030204" charset="0"/>
                    <a:sym typeface="+mn-ea"/>
                  </a:rPr>
                  <a:t>Section B  1a-2b</a:t>
                </a:r>
                <a:endParaRPr kumimoji="0" lang="en-US" altLang="en-US" sz="2800" b="1" i="0" u="none" strike="noStrike" kern="0" cap="none" spc="0" normalizeH="0" baseline="0" noProof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Arial Rounded MT Bold" panose="020F0704030504030204" charset="0"/>
                  <a:ea typeface="仿宋" panose="02010609060101010101" pitchFamily="49" charset="-122"/>
                  <a:cs typeface="Arial Rounded MT Bold" panose="020F0704030504030204" charset="0"/>
                  <a:sym typeface="+mn-ea"/>
                </a:endParaRPr>
              </a:p>
            </p:txBody>
          </p:sp>
        </p:grpSp>
        <p:pic>
          <p:nvPicPr>
            <p:cNvPr id="32" name="图片 31" descr="图片包含 灯光, 蛋糕, 桌子, 亮  描述已自动生成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78" r="73990" b="71886"/>
            <a:stretch>
              <a:fillRect/>
            </a:stretch>
          </p:blipFill>
          <p:spPr>
            <a:xfrm>
              <a:off x="4767" y="5205"/>
              <a:ext cx="2097" cy="2018"/>
            </a:xfrm>
            <a:custGeom>
              <a:avLst/>
              <a:gdLst>
                <a:gd name="connsiteX0" fmla="*/ 884162 w 1783777"/>
                <a:gd name="connsiteY0" fmla="*/ 0 h 1716984"/>
                <a:gd name="connsiteX1" fmla="*/ 1783777 w 1783777"/>
                <a:gd name="connsiteY1" fmla="*/ 858492 h 1716984"/>
                <a:gd name="connsiteX2" fmla="*/ 884162 w 1783777"/>
                <a:gd name="connsiteY2" fmla="*/ 1716984 h 1716984"/>
                <a:gd name="connsiteX3" fmla="*/ 2824 w 1783777"/>
                <a:gd name="connsiteY3" fmla="*/ 1031508 h 1716984"/>
                <a:gd name="connsiteX4" fmla="*/ 0 w 1783777"/>
                <a:gd name="connsiteY4" fmla="*/ 1013850 h 1716984"/>
                <a:gd name="connsiteX5" fmla="*/ 0 w 1783777"/>
                <a:gd name="connsiteY5" fmla="*/ 703134 h 1716984"/>
                <a:gd name="connsiteX6" fmla="*/ 2824 w 1783777"/>
                <a:gd name="connsiteY6" fmla="*/ 685476 h 1716984"/>
                <a:gd name="connsiteX7" fmla="*/ 884162 w 1783777"/>
                <a:gd name="connsiteY7" fmla="*/ 0 h 1716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83777" h="1716984">
                  <a:moveTo>
                    <a:pt x="884162" y="0"/>
                  </a:moveTo>
                  <a:cubicBezTo>
                    <a:pt x="1381006" y="0"/>
                    <a:pt x="1783777" y="384360"/>
                    <a:pt x="1783777" y="858492"/>
                  </a:cubicBezTo>
                  <a:cubicBezTo>
                    <a:pt x="1783777" y="1332624"/>
                    <a:pt x="1381006" y="1716984"/>
                    <a:pt x="884162" y="1716984"/>
                  </a:cubicBezTo>
                  <a:cubicBezTo>
                    <a:pt x="449424" y="1716984"/>
                    <a:pt x="86710" y="1422708"/>
                    <a:pt x="2824" y="1031508"/>
                  </a:cubicBezTo>
                  <a:lnTo>
                    <a:pt x="0" y="1013850"/>
                  </a:lnTo>
                  <a:lnTo>
                    <a:pt x="0" y="703134"/>
                  </a:lnTo>
                  <a:lnTo>
                    <a:pt x="2824" y="685476"/>
                  </a:lnTo>
                  <a:cubicBezTo>
                    <a:pt x="86710" y="294276"/>
                    <a:pt x="449424" y="0"/>
                    <a:pt x="884162" y="0"/>
                  </a:cubicBezTo>
                  <a:close/>
                </a:path>
              </a:pathLst>
            </a:custGeom>
            <a:grpFill/>
          </p:spPr>
        </p:pic>
      </p:grpSp>
      <p:sp>
        <p:nvSpPr>
          <p:cNvPr id="3" name="文本框 2"/>
          <p:cNvSpPr txBox="1"/>
          <p:nvPr/>
        </p:nvSpPr>
        <p:spPr>
          <a:xfrm>
            <a:off x="1200311" y="5041318"/>
            <a:ext cx="50466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By Toby      </a:t>
            </a:r>
            <a:r>
              <a:rPr lang="en-US" altLang="zh-CN" sz="2400" b="1" dirty="0" err="1"/>
              <a:t>Pukou</a:t>
            </a:r>
            <a:r>
              <a:rPr lang="en-US" altLang="zh-CN" sz="2400" b="1" dirty="0"/>
              <a:t> Middle School</a:t>
            </a:r>
            <a:endParaRPr lang="en-US" altLang="zh-CN" sz="24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49" t="46110" b="15625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9" name="任意多边形: 形状 8"/>
          <p:cNvSpPr/>
          <p:nvPr>
            <p:custDataLst>
              <p:tags r:id="rId3"/>
            </p:custDataLst>
          </p:nvPr>
        </p:nvSpPr>
        <p:spPr>
          <a:xfrm>
            <a:off x="121920" y="153035"/>
            <a:ext cx="11832590" cy="6556375"/>
          </a:xfrm>
          <a:custGeom>
            <a:avLst/>
            <a:gdLst>
              <a:gd name="connsiteX0" fmla="*/ 483615 w 10729444"/>
              <a:gd name="connsiteY0" fmla="*/ 0 h 5397486"/>
              <a:gd name="connsiteX1" fmla="*/ 10245829 w 10729444"/>
              <a:gd name="connsiteY1" fmla="*/ 0 h 5397486"/>
              <a:gd name="connsiteX2" fmla="*/ 10729444 w 10729444"/>
              <a:gd name="connsiteY2" fmla="*/ 483615 h 5397486"/>
              <a:gd name="connsiteX3" fmla="*/ 10729444 w 10729444"/>
              <a:gd name="connsiteY3" fmla="*/ 4913871 h 5397486"/>
              <a:gd name="connsiteX4" fmla="*/ 10245829 w 10729444"/>
              <a:gd name="connsiteY4" fmla="*/ 5397486 h 5397486"/>
              <a:gd name="connsiteX5" fmla="*/ 483615 w 10729444"/>
              <a:gd name="connsiteY5" fmla="*/ 5397486 h 5397486"/>
              <a:gd name="connsiteX6" fmla="*/ 0 w 10729444"/>
              <a:gd name="connsiteY6" fmla="*/ 4913871 h 5397486"/>
              <a:gd name="connsiteX7" fmla="*/ 0 w 10729444"/>
              <a:gd name="connsiteY7" fmla="*/ 483615 h 5397486"/>
              <a:gd name="connsiteX8" fmla="*/ 483615 w 10729444"/>
              <a:gd name="connsiteY8" fmla="*/ 0 h 5397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29444" h="5397486">
                <a:moveTo>
                  <a:pt x="483615" y="0"/>
                </a:moveTo>
                <a:lnTo>
                  <a:pt x="10245829" y="0"/>
                </a:lnTo>
                <a:cubicBezTo>
                  <a:pt x="10512922" y="0"/>
                  <a:pt x="10729444" y="216522"/>
                  <a:pt x="10729444" y="483615"/>
                </a:cubicBezTo>
                <a:lnTo>
                  <a:pt x="10729444" y="4913871"/>
                </a:lnTo>
                <a:cubicBezTo>
                  <a:pt x="10729444" y="5180964"/>
                  <a:pt x="10512922" y="5397486"/>
                  <a:pt x="10245829" y="5397486"/>
                </a:cubicBezTo>
                <a:lnTo>
                  <a:pt x="483615" y="5397486"/>
                </a:lnTo>
                <a:cubicBezTo>
                  <a:pt x="216522" y="5397486"/>
                  <a:pt x="0" y="5180964"/>
                  <a:pt x="0" y="4913871"/>
                </a:cubicBezTo>
                <a:lnTo>
                  <a:pt x="0" y="483615"/>
                </a:lnTo>
                <a:cubicBezTo>
                  <a:pt x="0" y="216522"/>
                  <a:pt x="216522" y="0"/>
                  <a:pt x="483615" y="0"/>
                </a:cubicBezTo>
                <a:close/>
              </a:path>
            </a:pathLst>
          </a:custGeom>
          <a:solidFill>
            <a:schemeClr val="bg1"/>
          </a:solidFill>
          <a:ln w="22225">
            <a:noFill/>
          </a:ln>
          <a:effectLst>
            <a:outerShdw blurRad="254000" dist="127000" dir="5400000" sx="102000" sy="102000" algn="ctr" rotWithShape="0">
              <a:schemeClr val="tx1">
                <a:lumMod val="85000"/>
                <a:lumOff val="15000"/>
                <a:alpha val="21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阿里巴巴普惠体" panose="00020600040101010101" pitchFamily="18" charset="-122"/>
            </a:endParaRPr>
          </a:p>
        </p:txBody>
      </p:sp>
      <p:sp>
        <p:nvSpPr>
          <p:cNvPr id="32" name="矩形 31"/>
          <p:cNvSpPr/>
          <p:nvPr>
            <p:custDataLst>
              <p:tags r:id="rId4"/>
            </p:custDataLst>
          </p:nvPr>
        </p:nvSpPr>
        <p:spPr>
          <a:xfrm>
            <a:off x="873125" y="347345"/>
            <a:ext cx="12489180" cy="46418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b="1" i="1" noProof="0" dirty="0">
                <a:ln>
                  <a:noFill/>
                </a:ln>
                <a:effectLst/>
                <a:uLnTx/>
                <a:uFillTx/>
                <a:latin typeface="Segoe UI Black" panose="020B0A02040204020203" charset="0"/>
                <a:ea typeface="等线" panose="02010600030101010101" charset="-122"/>
                <a:cs typeface="Segoe UI Black" panose="020B0A02040204020203" charset="0"/>
                <a:sym typeface="Canela Text Regular"/>
              </a:rPr>
              <a:t>Introduce yourself. And compare either Pauline or Peter with yourself.</a:t>
            </a:r>
            <a:endParaRPr lang="en-US" altLang="zh-CN" sz="2400" b="1" i="1" noProof="0" dirty="0">
              <a:ln>
                <a:noFill/>
              </a:ln>
              <a:effectLst/>
              <a:uLnTx/>
              <a:uFillTx/>
              <a:latin typeface="Segoe UI Black" panose="020B0A02040204020203" charset="0"/>
              <a:ea typeface="等线" panose="02010600030101010101" charset="-122"/>
              <a:cs typeface="Segoe UI Black" panose="020B0A02040204020203" charset="0"/>
              <a:sym typeface="Canela Text Regular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1506677" y="1096445"/>
          <a:ext cx="8691423" cy="4893278"/>
        </p:xfrm>
        <a:graphic>
          <a:graphicData uri="http://schemas.openxmlformats.org/drawingml/2006/table">
            <a:tbl>
              <a:tblPr firstRow="1" bandRow="1"/>
              <a:tblGrid>
                <a:gridCol w="1536876"/>
                <a:gridCol w="2699331"/>
                <a:gridCol w="2950266"/>
                <a:gridCol w="1504950"/>
              </a:tblGrid>
              <a:tr h="5427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2200" b="0" kern="1200" baseline="0" dirty="0">
                          <a:solidFill>
                            <a:schemeClr val="accent6"/>
                          </a:solidFill>
                          <a:latin typeface="Arno Pro" panose="02020502040506020403" pitchFamily="18" charset="0"/>
                          <a:ea typeface="方正楷体简体" panose="03000509000000000000" charset="-122"/>
                          <a:cs typeface="+mn-cs"/>
                        </a:rPr>
                        <a:t>Information</a:t>
                      </a:r>
                      <a:endParaRPr lang="en-US" altLang="zh-CN" sz="2200" b="0" kern="1200" baseline="0" dirty="0">
                        <a:solidFill>
                          <a:schemeClr val="accent6"/>
                        </a:solidFill>
                        <a:latin typeface="Arno Pro" panose="02020502040506020403" pitchFamily="18" charset="0"/>
                        <a:ea typeface="方正楷体简体" panose="03000509000000000000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7E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2200" b="0" kern="1200" baseline="0" dirty="0">
                          <a:solidFill>
                            <a:schemeClr val="accent6"/>
                          </a:solidFill>
                          <a:latin typeface="Arno Pro" panose="02020502040506020403" pitchFamily="18" charset="0"/>
                          <a:ea typeface="方正楷体简体" panose="03000509000000000000" charset="-122"/>
                          <a:cs typeface="+mn-cs"/>
                        </a:rPr>
                        <a:t>Pauline</a:t>
                      </a:r>
                      <a:endParaRPr lang="en-US" altLang="zh-CN" sz="2200" b="0" kern="1200" baseline="0" dirty="0">
                        <a:solidFill>
                          <a:schemeClr val="accent6"/>
                        </a:solidFill>
                        <a:latin typeface="Arno Pro" panose="02020502040506020403" pitchFamily="18" charset="0"/>
                        <a:ea typeface="方正楷体简体" panose="03000509000000000000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7E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2200" b="0" kern="1200" baseline="0" dirty="0">
                          <a:solidFill>
                            <a:schemeClr val="accent6"/>
                          </a:solidFill>
                          <a:latin typeface="Arno Pro" panose="02020502040506020403" pitchFamily="18" charset="0"/>
                          <a:ea typeface="方正楷体简体" panose="03000509000000000000" charset="-122"/>
                          <a:cs typeface="+mn-cs"/>
                        </a:rPr>
                        <a:t>Peter</a:t>
                      </a:r>
                      <a:endParaRPr lang="en-US" altLang="zh-CN" sz="2200" b="0" kern="1200" baseline="0" dirty="0">
                        <a:solidFill>
                          <a:schemeClr val="accent6"/>
                        </a:solidFill>
                        <a:latin typeface="Arno Pro" panose="02020502040506020403" pitchFamily="18" charset="0"/>
                        <a:ea typeface="方正楷体简体" panose="03000509000000000000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7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2800" b="1" kern="1200" baseline="0" dirty="0">
                          <a:solidFill>
                            <a:schemeClr val="accent6"/>
                          </a:solidFill>
                          <a:latin typeface="Arno Pro" panose="02020502040506020403" pitchFamily="18" charset="0"/>
                          <a:ea typeface="方正楷体简体" panose="03000509000000000000" charset="-122"/>
                          <a:cs typeface="+mn-cs"/>
                        </a:rPr>
                        <a:t>I</a:t>
                      </a:r>
                      <a:endParaRPr lang="en-US" altLang="zh-CN" sz="2800" b="1" kern="1200" baseline="0" dirty="0">
                        <a:solidFill>
                          <a:schemeClr val="accent6"/>
                        </a:solidFill>
                        <a:latin typeface="Arno Pro" panose="02020502040506020403" pitchFamily="18" charset="0"/>
                        <a:ea typeface="方正楷体简体" panose="03000509000000000000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7EC"/>
                    </a:solidFill>
                  </a:tcPr>
                </a:tc>
              </a:tr>
              <a:tr h="5427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2200" b="0" kern="1200" baseline="0" dirty="0">
                          <a:solidFill>
                            <a:schemeClr val="tx1"/>
                          </a:solidFill>
                          <a:latin typeface="Arno Pro" panose="02020502040506020403" pitchFamily="18" charset="0"/>
                          <a:ea typeface="方正楷体简体" panose="03000509000000000000" charset="-122"/>
                          <a:cs typeface="+mn-cs"/>
                        </a:rPr>
                        <a:t>Age</a:t>
                      </a:r>
                      <a:endParaRPr lang="en-US" altLang="zh-CN" sz="2200" b="0" kern="1200" baseline="0" dirty="0">
                        <a:solidFill>
                          <a:schemeClr val="tx1"/>
                        </a:solidFill>
                        <a:latin typeface="Arno Pro" panose="02020502040506020403" pitchFamily="18" charset="0"/>
                        <a:ea typeface="方正楷体简体" panose="03000509000000000000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9pPr>
                    </a:lstStyle>
                    <a:p>
                      <a:pPr algn="ctr"/>
                      <a:endParaRPr lang="zh-CN" altLang="en-US" sz="2200" dirty="0"/>
                    </a:p>
                  </a:txBody>
                  <a:tcPr anchor="ctr">
                    <a:lnL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9pPr>
                    </a:lstStyle>
                    <a:p>
                      <a:pPr algn="ctr"/>
                      <a:endParaRPr lang="zh-CN" altLang="en-US" sz="2200" dirty="0"/>
                    </a:p>
                  </a:txBody>
                  <a:tcPr anchor="ctr">
                    <a:lnL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200" dirty="0"/>
                    </a:p>
                  </a:txBody>
                  <a:tcPr anchor="ctr">
                    <a:lnL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5427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2200" b="0" kern="1200" baseline="0" dirty="0">
                          <a:solidFill>
                            <a:schemeClr val="tx1"/>
                          </a:solidFill>
                          <a:latin typeface="Arno Pro" panose="02020502040506020403" pitchFamily="18" charset="0"/>
                          <a:ea typeface="方正楷体简体" panose="03000509000000000000" charset="-122"/>
                          <a:cs typeface="+mn-cs"/>
                        </a:rPr>
                        <a:t>Country</a:t>
                      </a:r>
                      <a:endParaRPr lang="en-US" altLang="zh-CN" sz="2200" b="0" kern="1200" baseline="0" dirty="0">
                        <a:solidFill>
                          <a:schemeClr val="tx1"/>
                        </a:solidFill>
                        <a:latin typeface="Arno Pro" panose="02020502040506020403" pitchFamily="18" charset="0"/>
                        <a:ea typeface="方正楷体简体" panose="03000509000000000000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9pPr>
                    </a:lstStyle>
                    <a:p>
                      <a:pPr algn="ctr"/>
                      <a:endParaRPr lang="zh-CN" altLang="en-US" sz="2200" dirty="0"/>
                    </a:p>
                  </a:txBody>
                  <a:tcPr anchor="ctr">
                    <a:lnL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9pPr>
                    </a:lstStyle>
                    <a:p>
                      <a:pPr algn="ctr"/>
                      <a:endParaRPr lang="zh-CN" altLang="en-US" sz="2200" dirty="0"/>
                    </a:p>
                  </a:txBody>
                  <a:tcPr anchor="ctr">
                    <a:lnL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200" dirty="0"/>
                    </a:p>
                  </a:txBody>
                  <a:tcPr anchor="ctr">
                    <a:lnL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5427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2200" b="0" kern="1200" baseline="0" dirty="0">
                          <a:solidFill>
                            <a:schemeClr val="tx1"/>
                          </a:solidFill>
                          <a:latin typeface="Arno Pro" panose="02020502040506020403" pitchFamily="18" charset="0"/>
                          <a:ea typeface="方正楷体简体" panose="03000509000000000000" charset="-122"/>
                          <a:cs typeface="+mn-cs"/>
                        </a:rPr>
                        <a:t>Family</a:t>
                      </a:r>
                      <a:endParaRPr lang="en-US" altLang="zh-CN" sz="2200" b="0" kern="1200" baseline="0" dirty="0">
                        <a:solidFill>
                          <a:schemeClr val="tx1"/>
                        </a:solidFill>
                        <a:latin typeface="Arno Pro" panose="02020502040506020403" pitchFamily="18" charset="0"/>
                        <a:ea typeface="方正楷体简体" panose="03000509000000000000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9pPr>
                    </a:lstStyle>
                    <a:p>
                      <a:pPr algn="ctr"/>
                      <a:endParaRPr lang="zh-CN" altLang="en-US" sz="2200" dirty="0"/>
                    </a:p>
                  </a:txBody>
                  <a:tcPr anchor="ctr">
                    <a:lnL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9pPr>
                    </a:lstStyle>
                    <a:p>
                      <a:pPr algn="ctr"/>
                      <a:endParaRPr lang="zh-CN" altLang="en-US" sz="2200" dirty="0"/>
                    </a:p>
                  </a:txBody>
                  <a:tcPr anchor="ctr">
                    <a:lnL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200" dirty="0"/>
                    </a:p>
                  </a:txBody>
                  <a:tcPr anchor="ctr">
                    <a:lnL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5427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2200" b="0" kern="1200" baseline="0" dirty="0">
                          <a:solidFill>
                            <a:schemeClr val="tx1"/>
                          </a:solidFill>
                          <a:latin typeface="Arno Pro" panose="02020502040506020403" pitchFamily="18" charset="0"/>
                          <a:ea typeface="方正楷体简体" panose="03000509000000000000" charset="-122"/>
                          <a:cs typeface="+mn-cs"/>
                        </a:rPr>
                        <a:t>Pet</a:t>
                      </a:r>
                      <a:endParaRPr lang="en-US" altLang="zh-CN" sz="2200" b="0" kern="1200" baseline="0" dirty="0">
                        <a:solidFill>
                          <a:schemeClr val="tx1"/>
                        </a:solidFill>
                        <a:latin typeface="Arno Pro" panose="02020502040506020403" pitchFamily="18" charset="0"/>
                        <a:ea typeface="方正楷体简体" panose="03000509000000000000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9pPr>
                    </a:lstStyle>
                    <a:p>
                      <a:pPr algn="ctr"/>
                      <a:endParaRPr lang="zh-CN" altLang="en-US" sz="2200" dirty="0"/>
                    </a:p>
                  </a:txBody>
                  <a:tcPr anchor="ctr">
                    <a:lnL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9pPr>
                    </a:lstStyle>
                    <a:p>
                      <a:pPr algn="ctr"/>
                      <a:endParaRPr lang="zh-CN" altLang="en-US" sz="2200" dirty="0"/>
                    </a:p>
                  </a:txBody>
                  <a:tcPr anchor="ctr">
                    <a:lnL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200" dirty="0"/>
                    </a:p>
                  </a:txBody>
                  <a:tcPr anchor="ctr">
                    <a:lnL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76583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2200" b="0" kern="1200" baseline="0" dirty="0" err="1">
                          <a:solidFill>
                            <a:schemeClr val="tx1"/>
                          </a:solidFill>
                          <a:latin typeface="Arno Pro" panose="02020502040506020403" pitchFamily="18" charset="0"/>
                          <a:ea typeface="方正楷体简体" panose="03000509000000000000" charset="-122"/>
                          <a:cs typeface="+mn-cs"/>
                        </a:rPr>
                        <a:t>Favourite</a:t>
                      </a:r>
                      <a:r>
                        <a:rPr lang="en-US" altLang="zh-CN" sz="2200" b="0" kern="1200" baseline="0" dirty="0">
                          <a:solidFill>
                            <a:schemeClr val="tx1"/>
                          </a:solidFill>
                          <a:latin typeface="Arno Pro" panose="02020502040506020403" pitchFamily="18" charset="0"/>
                          <a:ea typeface="方正楷体简体" panose="03000509000000000000" charset="-122"/>
                          <a:cs typeface="+mn-cs"/>
                        </a:rPr>
                        <a:t> food</a:t>
                      </a:r>
                      <a:endParaRPr lang="en-US" altLang="zh-CN" sz="2200" b="0" kern="1200" baseline="0" dirty="0">
                        <a:solidFill>
                          <a:schemeClr val="tx1"/>
                        </a:solidFill>
                        <a:latin typeface="Arno Pro" panose="02020502040506020403" pitchFamily="18" charset="0"/>
                        <a:ea typeface="方正楷体简体" panose="03000509000000000000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9pPr>
                    </a:lstStyle>
                    <a:p>
                      <a:pPr algn="ctr"/>
                      <a:endParaRPr lang="zh-CN" altLang="en-US" sz="2200" dirty="0"/>
                    </a:p>
                  </a:txBody>
                  <a:tcPr anchor="ctr">
                    <a:lnL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9pPr>
                    </a:lstStyle>
                    <a:p>
                      <a:pPr algn="ctr"/>
                      <a:endParaRPr lang="zh-CN" altLang="en-US" sz="2200" dirty="0"/>
                    </a:p>
                  </a:txBody>
                  <a:tcPr anchor="ctr">
                    <a:lnL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200" dirty="0"/>
                    </a:p>
                  </a:txBody>
                  <a:tcPr anchor="ctr">
                    <a:lnL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76583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2200" dirty="0" err="1">
                          <a:latin typeface="Arno Pro" panose="02020502040506020403" pitchFamily="18" charset="0"/>
                          <a:ea typeface="方正楷体简体" panose="03000509000000000000" charset="-122"/>
                          <a:sym typeface="+mn-ea"/>
                        </a:rPr>
                        <a:t>Favourite</a:t>
                      </a:r>
                      <a:r>
                        <a:rPr lang="en-US" altLang="zh-CN" sz="2200" dirty="0">
                          <a:latin typeface="Arno Pro" panose="02020502040506020403" pitchFamily="18" charset="0"/>
                          <a:ea typeface="方正楷体简体" panose="03000509000000000000" charset="-122"/>
                          <a:sym typeface="+mn-ea"/>
                        </a:rPr>
                        <a:t> place</a:t>
                      </a:r>
                      <a:endParaRPr lang="en-US" altLang="zh-CN" sz="2200" b="0" kern="1200" baseline="0" dirty="0">
                        <a:solidFill>
                          <a:schemeClr val="tx1"/>
                        </a:solidFill>
                        <a:latin typeface="Arno Pro" panose="02020502040506020403" pitchFamily="18" charset="0"/>
                        <a:ea typeface="方正楷体简体" panose="03000509000000000000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200" dirty="0">
                        <a:latin typeface="方正楷体简体" panose="03000509000000000000" charset="-122"/>
                        <a:ea typeface="方正楷体简体" panose="03000509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200" dirty="0">
                        <a:latin typeface="方正楷体简体" panose="03000509000000000000" charset="-122"/>
                        <a:ea typeface="方正楷体简体" panose="03000509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200" dirty="0">
                        <a:latin typeface="方正楷体简体" panose="03000509000000000000" charset="-122"/>
                        <a:ea typeface="方正楷体简体" panose="03000509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648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2200" b="0" kern="1200" baseline="0" dirty="0">
                          <a:solidFill>
                            <a:schemeClr val="tx1"/>
                          </a:solidFill>
                          <a:latin typeface="Arno Pro" panose="02020502040506020403" pitchFamily="18" charset="0"/>
                          <a:ea typeface="方正楷体简体" panose="03000509000000000000" charset="-122"/>
                          <a:cs typeface="+mn-cs"/>
                        </a:rPr>
                        <a:t>Hobby</a:t>
                      </a:r>
                      <a:endParaRPr lang="en-US" altLang="zh-CN" sz="2200" b="0" kern="1200" baseline="0" dirty="0">
                        <a:solidFill>
                          <a:schemeClr val="tx1"/>
                        </a:solidFill>
                        <a:latin typeface="Arno Pro" panose="02020502040506020403" pitchFamily="18" charset="0"/>
                        <a:ea typeface="方正楷体简体" panose="03000509000000000000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200" dirty="0">
                        <a:latin typeface="方正楷体简体" panose="03000509000000000000" charset="-122"/>
                        <a:ea typeface="方正楷体简体" panose="03000509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200" dirty="0">
                        <a:latin typeface="方正楷体简体" panose="03000509000000000000" charset="-122"/>
                        <a:ea typeface="方正楷体简体" panose="03000509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200" dirty="0">
                        <a:latin typeface="方正楷体简体" panose="03000509000000000000" charset="-122"/>
                        <a:ea typeface="方正楷体简体" panose="03000509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8" name="文本框 7"/>
          <p:cNvSpPr txBox="1"/>
          <p:nvPr/>
        </p:nvSpPr>
        <p:spPr>
          <a:xfrm>
            <a:off x="4037460" y="1710948"/>
            <a:ext cx="47000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200" dirty="0">
                <a:solidFill>
                  <a:srgbClr val="CC3300"/>
                </a:solidFill>
                <a:latin typeface="Arno Pro" panose="02020502040506020403" pitchFamily="18" charset="0"/>
                <a:ea typeface="方正楷体简体" panose="03000509000000000000" charset="-122"/>
              </a:rPr>
              <a:t>14</a:t>
            </a:r>
            <a:endParaRPr lang="en-US" altLang="zh-CN" sz="2200" dirty="0">
              <a:solidFill>
                <a:srgbClr val="CC3300"/>
              </a:solidFill>
              <a:latin typeface="Arno Pro" panose="02020502040506020403" pitchFamily="18" charset="0"/>
              <a:ea typeface="方正楷体简体" panose="03000509000000000000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882780" y="1680887"/>
            <a:ext cx="47000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 dirty="0">
                <a:solidFill>
                  <a:srgbClr val="CC3300"/>
                </a:solidFill>
                <a:latin typeface="Arno Pro" panose="02020502040506020403" pitchFamily="18" charset="0"/>
                <a:ea typeface="方正楷体简体" panose="03000509000000000000" charset="-122"/>
              </a:rPr>
              <a:t>13</a:t>
            </a:r>
            <a:endParaRPr lang="en-US" altLang="zh-CN" sz="2200" dirty="0">
              <a:solidFill>
                <a:srgbClr val="CC3300"/>
              </a:solidFill>
              <a:latin typeface="Arno Pro" panose="02020502040506020403" pitchFamily="18" charset="0"/>
              <a:ea typeface="方正楷体简体" panose="03000509000000000000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3716722" y="2239732"/>
            <a:ext cx="125386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200" dirty="0">
                <a:solidFill>
                  <a:srgbClr val="CC3300"/>
                </a:solidFill>
                <a:latin typeface="Arno Pro" panose="02020502040506020403" pitchFamily="18" charset="0"/>
                <a:ea typeface="方正楷体简体" panose="03000509000000000000" charset="-122"/>
              </a:rPr>
              <a:t>Singapore</a:t>
            </a:r>
            <a:endParaRPr lang="en-US" altLang="zh-CN" sz="2200" dirty="0">
              <a:solidFill>
                <a:srgbClr val="CC3300"/>
              </a:solidFill>
              <a:latin typeface="Arno Pro" panose="02020502040506020403" pitchFamily="18" charset="0"/>
              <a:ea typeface="方正楷体简体" panose="03000509000000000000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6654768" y="2270992"/>
            <a:ext cx="95891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 dirty="0">
                <a:solidFill>
                  <a:srgbClr val="CC3300"/>
                </a:solidFill>
                <a:latin typeface="Arno Pro" panose="02020502040506020403" pitchFamily="18" charset="0"/>
                <a:ea typeface="方正楷体简体" panose="03000509000000000000" charset="-122"/>
              </a:rPr>
              <a:t>the UK</a:t>
            </a:r>
            <a:endParaRPr lang="en-US" altLang="zh-CN" sz="2200" dirty="0">
              <a:solidFill>
                <a:srgbClr val="CC3300"/>
              </a:solidFill>
              <a:latin typeface="Arno Pro" panose="02020502040506020403" pitchFamily="18" charset="0"/>
              <a:ea typeface="方正楷体简体" panose="03000509000000000000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3734682" y="2776182"/>
            <a:ext cx="12218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200" dirty="0">
                <a:solidFill>
                  <a:srgbClr val="CC3300"/>
                </a:solidFill>
                <a:latin typeface="Arno Pro" panose="02020502040506020403" pitchFamily="18" charset="0"/>
                <a:ea typeface="方正楷体简体" panose="03000509000000000000" charset="-122"/>
              </a:rPr>
              <a:t>big family</a:t>
            </a:r>
            <a:endParaRPr lang="en-US" altLang="zh-CN" sz="2200" dirty="0">
              <a:solidFill>
                <a:srgbClr val="CC3300"/>
              </a:solidFill>
              <a:latin typeface="Arno Pro" panose="02020502040506020403" pitchFamily="18" charset="0"/>
              <a:ea typeface="方正楷体简体" panose="03000509000000000000" charset="-122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6123793" y="2756829"/>
            <a:ext cx="21980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 dirty="0">
                <a:solidFill>
                  <a:srgbClr val="CC3300"/>
                </a:solidFill>
                <a:latin typeface="Arno Pro" panose="02020502040506020403" pitchFamily="18" charset="0"/>
                <a:ea typeface="方正楷体简体" panose="03000509000000000000" charset="-122"/>
              </a:rPr>
              <a:t>Peter &amp; his parents</a:t>
            </a:r>
            <a:endParaRPr lang="en-US" altLang="zh-CN" sz="2200" dirty="0">
              <a:solidFill>
                <a:srgbClr val="CC3300"/>
              </a:solidFill>
              <a:latin typeface="Arno Pro" panose="02020502040506020403" pitchFamily="18" charset="0"/>
              <a:ea typeface="方正楷体简体" panose="03000509000000000000" charset="-122"/>
            </a:endParaRPr>
          </a:p>
        </p:txBody>
      </p:sp>
      <p:sp>
        <p:nvSpPr>
          <p:cNvPr id="40" name="文本框 39">
            <a:hlinkClick r:id="rId5" action="ppaction://hlinksldjump"/>
          </p:cNvPr>
          <p:cNvSpPr txBox="1"/>
          <p:nvPr/>
        </p:nvSpPr>
        <p:spPr>
          <a:xfrm>
            <a:off x="3096572" y="3332974"/>
            <a:ext cx="251543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200" dirty="0">
                <a:solidFill>
                  <a:srgbClr val="CC3300"/>
                </a:solidFill>
                <a:latin typeface="Arno Pro" panose="02020502040506020403" pitchFamily="18" charset="0"/>
                <a:ea typeface="方正楷体简体" panose="03000509000000000000" charset="-122"/>
              </a:rPr>
              <a:t>a parrot called “Coco”</a:t>
            </a:r>
            <a:endParaRPr lang="en-US" altLang="zh-CN" sz="2200" dirty="0">
              <a:solidFill>
                <a:srgbClr val="CC3300"/>
              </a:solidFill>
              <a:latin typeface="Arno Pro" panose="02020502040506020403" pitchFamily="18" charset="0"/>
              <a:ea typeface="方正楷体简体" panose="03000509000000000000" charset="-122"/>
            </a:endParaRPr>
          </a:p>
        </p:txBody>
      </p:sp>
      <p:cxnSp>
        <p:nvCxnSpPr>
          <p:cNvPr id="41" name="直接连接符 40"/>
          <p:cNvCxnSpPr/>
          <p:nvPr/>
        </p:nvCxnSpPr>
        <p:spPr>
          <a:xfrm>
            <a:off x="5727542" y="3289868"/>
            <a:ext cx="2959258" cy="481484"/>
          </a:xfrm>
          <a:prstGeom prst="line">
            <a:avLst/>
          </a:prstGeom>
          <a:ln w="22225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/>
          <p:cNvCxnSpPr/>
          <p:nvPr/>
        </p:nvCxnSpPr>
        <p:spPr>
          <a:xfrm>
            <a:off x="3056903" y="3853349"/>
            <a:ext cx="2636000" cy="689359"/>
          </a:xfrm>
          <a:prstGeom prst="line">
            <a:avLst/>
          </a:prstGeom>
          <a:ln w="22225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文本框 42"/>
          <p:cNvSpPr txBox="1"/>
          <p:nvPr/>
        </p:nvSpPr>
        <p:spPr>
          <a:xfrm>
            <a:off x="6166661" y="3982584"/>
            <a:ext cx="208101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 dirty="0">
                <a:solidFill>
                  <a:srgbClr val="CC3300"/>
                </a:solidFill>
                <a:latin typeface="Arno Pro" panose="02020502040506020403" pitchFamily="18" charset="0"/>
                <a:ea typeface="方正楷体简体" panose="03000509000000000000" charset="-122"/>
              </a:rPr>
              <a:t>Beijing roast duck</a:t>
            </a:r>
            <a:endParaRPr lang="en-US" altLang="zh-CN" sz="2200" dirty="0">
              <a:solidFill>
                <a:srgbClr val="CC3300"/>
              </a:solidFill>
              <a:latin typeface="Arno Pro" panose="02020502040506020403" pitchFamily="18" charset="0"/>
              <a:ea typeface="方正楷体简体" panose="03000509000000000000" charset="-122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3138746" y="5347160"/>
            <a:ext cx="24879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>
                <a:solidFill>
                  <a:srgbClr val="CC3300"/>
                </a:solidFill>
                <a:latin typeface="Arno Pro" panose="02020502040506020403" pitchFamily="18" charset="0"/>
                <a:ea typeface="方正楷体简体" panose="03000509000000000000" charset="-122"/>
              </a:rPr>
              <a:t>tennis</a:t>
            </a:r>
            <a:endParaRPr lang="en-US" altLang="zh-CN" sz="2200" dirty="0">
              <a:solidFill>
                <a:srgbClr val="CC3300"/>
              </a:solidFill>
              <a:latin typeface="Arno Pro" panose="02020502040506020403" pitchFamily="18" charset="0"/>
              <a:ea typeface="方正楷体简体" panose="03000509000000000000" charset="-122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6089650" y="5327959"/>
            <a:ext cx="23968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 dirty="0">
                <a:solidFill>
                  <a:srgbClr val="CC3300"/>
                </a:solidFill>
                <a:latin typeface="Arno Pro" panose="02020502040506020403" pitchFamily="18" charset="0"/>
                <a:ea typeface="方正楷体简体" panose="03000509000000000000" charset="-122"/>
              </a:rPr>
              <a:t>play the guitar in the </a:t>
            </a:r>
            <a:endParaRPr lang="en-US" altLang="zh-CN" sz="2200" dirty="0">
              <a:solidFill>
                <a:srgbClr val="CC3300"/>
              </a:solidFill>
              <a:latin typeface="Arno Pro" panose="02020502040506020403" pitchFamily="18" charset="0"/>
              <a:ea typeface="方正楷体简体" panose="03000509000000000000" charset="-122"/>
            </a:endParaRPr>
          </a:p>
          <a:p>
            <a:r>
              <a:rPr lang="en-US" altLang="zh-CN" sz="2200" dirty="0">
                <a:solidFill>
                  <a:srgbClr val="CC3300"/>
                </a:solidFill>
                <a:latin typeface="Arno Pro" panose="02020502040506020403" pitchFamily="18" charset="0"/>
                <a:ea typeface="方正楷体简体" panose="03000509000000000000" charset="-122"/>
              </a:rPr>
              <a:t>school band</a:t>
            </a:r>
            <a:endParaRPr lang="en-US" altLang="zh-CN" sz="2200" dirty="0">
              <a:solidFill>
                <a:srgbClr val="CC3300"/>
              </a:solidFill>
              <a:latin typeface="Arno Pro" panose="02020502040506020403" pitchFamily="18" charset="0"/>
              <a:ea typeface="方正楷体简体" panose="03000509000000000000" charset="-122"/>
            </a:endParaRPr>
          </a:p>
        </p:txBody>
      </p:sp>
      <p:cxnSp>
        <p:nvCxnSpPr>
          <p:cNvPr id="46" name="直接连接符 45"/>
          <p:cNvCxnSpPr/>
          <p:nvPr/>
        </p:nvCxnSpPr>
        <p:spPr>
          <a:xfrm>
            <a:off x="3032584" y="4589885"/>
            <a:ext cx="2675611" cy="668434"/>
          </a:xfrm>
          <a:prstGeom prst="line">
            <a:avLst/>
          </a:prstGeom>
          <a:ln w="22225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本框 46"/>
          <p:cNvSpPr txBox="1"/>
          <p:nvPr/>
        </p:nvSpPr>
        <p:spPr>
          <a:xfrm>
            <a:off x="6269245" y="4750914"/>
            <a:ext cx="172996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 dirty="0">
                <a:solidFill>
                  <a:srgbClr val="CC3300"/>
                </a:solidFill>
                <a:latin typeface="Arno Pro" panose="02020502040506020403" pitchFamily="18" charset="0"/>
                <a:ea typeface="方正楷体简体" panose="03000509000000000000" charset="-122"/>
              </a:rPr>
              <a:t>the Great Wall</a:t>
            </a:r>
            <a:endParaRPr lang="en-US" altLang="zh-CN" sz="2200" dirty="0">
              <a:solidFill>
                <a:srgbClr val="CC3300"/>
              </a:solidFill>
              <a:latin typeface="Arno Pro" panose="02020502040506020403" pitchFamily="18" charset="0"/>
              <a:ea typeface="方正楷体简体" panose="03000509000000000000" charset="-122"/>
            </a:endParaRP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49" t="46110" b="15625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9" name="任意多边形: 形状 8"/>
          <p:cNvSpPr/>
          <p:nvPr>
            <p:custDataLst>
              <p:tags r:id="rId3"/>
            </p:custDataLst>
          </p:nvPr>
        </p:nvSpPr>
        <p:spPr>
          <a:xfrm>
            <a:off x="121920" y="153035"/>
            <a:ext cx="11832590" cy="6556375"/>
          </a:xfrm>
          <a:custGeom>
            <a:avLst/>
            <a:gdLst>
              <a:gd name="connsiteX0" fmla="*/ 483615 w 10729444"/>
              <a:gd name="connsiteY0" fmla="*/ 0 h 5397486"/>
              <a:gd name="connsiteX1" fmla="*/ 10245829 w 10729444"/>
              <a:gd name="connsiteY1" fmla="*/ 0 h 5397486"/>
              <a:gd name="connsiteX2" fmla="*/ 10729444 w 10729444"/>
              <a:gd name="connsiteY2" fmla="*/ 483615 h 5397486"/>
              <a:gd name="connsiteX3" fmla="*/ 10729444 w 10729444"/>
              <a:gd name="connsiteY3" fmla="*/ 4913871 h 5397486"/>
              <a:gd name="connsiteX4" fmla="*/ 10245829 w 10729444"/>
              <a:gd name="connsiteY4" fmla="*/ 5397486 h 5397486"/>
              <a:gd name="connsiteX5" fmla="*/ 483615 w 10729444"/>
              <a:gd name="connsiteY5" fmla="*/ 5397486 h 5397486"/>
              <a:gd name="connsiteX6" fmla="*/ 0 w 10729444"/>
              <a:gd name="connsiteY6" fmla="*/ 4913871 h 5397486"/>
              <a:gd name="connsiteX7" fmla="*/ 0 w 10729444"/>
              <a:gd name="connsiteY7" fmla="*/ 483615 h 5397486"/>
              <a:gd name="connsiteX8" fmla="*/ 483615 w 10729444"/>
              <a:gd name="connsiteY8" fmla="*/ 0 h 5397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29444" h="5397486">
                <a:moveTo>
                  <a:pt x="483615" y="0"/>
                </a:moveTo>
                <a:lnTo>
                  <a:pt x="10245829" y="0"/>
                </a:lnTo>
                <a:cubicBezTo>
                  <a:pt x="10512922" y="0"/>
                  <a:pt x="10729444" y="216522"/>
                  <a:pt x="10729444" y="483615"/>
                </a:cubicBezTo>
                <a:lnTo>
                  <a:pt x="10729444" y="4913871"/>
                </a:lnTo>
                <a:cubicBezTo>
                  <a:pt x="10729444" y="5180964"/>
                  <a:pt x="10512922" y="5397486"/>
                  <a:pt x="10245829" y="5397486"/>
                </a:cubicBezTo>
                <a:lnTo>
                  <a:pt x="483615" y="5397486"/>
                </a:lnTo>
                <a:cubicBezTo>
                  <a:pt x="216522" y="5397486"/>
                  <a:pt x="0" y="5180964"/>
                  <a:pt x="0" y="4913871"/>
                </a:cubicBezTo>
                <a:lnTo>
                  <a:pt x="0" y="483615"/>
                </a:lnTo>
                <a:cubicBezTo>
                  <a:pt x="0" y="216522"/>
                  <a:pt x="216522" y="0"/>
                  <a:pt x="483615" y="0"/>
                </a:cubicBezTo>
                <a:close/>
              </a:path>
            </a:pathLst>
          </a:custGeom>
          <a:solidFill>
            <a:schemeClr val="bg1"/>
          </a:solidFill>
          <a:ln w="22225">
            <a:noFill/>
          </a:ln>
          <a:effectLst>
            <a:outerShdw blurRad="254000" dist="127000" dir="5400000" sx="102000" sy="102000" algn="ctr" rotWithShape="0">
              <a:schemeClr val="tx1">
                <a:lumMod val="85000"/>
                <a:lumOff val="15000"/>
                <a:alpha val="21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阿里巴巴普惠体" panose="00020600040101010101" pitchFamily="18" charset="-122"/>
            </a:endParaRPr>
          </a:p>
        </p:txBody>
      </p:sp>
      <p:sp>
        <p:nvSpPr>
          <p:cNvPr id="32" name="矩形 31"/>
          <p:cNvSpPr/>
          <p:nvPr>
            <p:custDataLst>
              <p:tags r:id="rId4"/>
            </p:custDataLst>
          </p:nvPr>
        </p:nvSpPr>
        <p:spPr>
          <a:xfrm>
            <a:off x="1149985" y="379095"/>
            <a:ext cx="8176895" cy="46418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ct val="80000"/>
              </a:lnSpc>
              <a:buClrTx/>
              <a:buSzTx/>
              <a:buFontTx/>
            </a:pPr>
            <a:endParaRPr lang="en-US" sz="2400" b="1" dirty="0">
              <a:latin typeface="Times New Roman" panose="02020603050405020304" charset="0"/>
              <a:sym typeface="+mn-ea"/>
            </a:endParaRPr>
          </a:p>
        </p:txBody>
      </p:sp>
      <p:sp>
        <p:nvSpPr>
          <p:cNvPr id="5" name="矩形 4"/>
          <p:cNvSpPr/>
          <p:nvPr>
            <p:custDataLst>
              <p:tags r:id="rId5"/>
            </p:custDataLst>
          </p:nvPr>
        </p:nvSpPr>
        <p:spPr>
          <a:xfrm>
            <a:off x="451945" y="505983"/>
            <a:ext cx="7333155" cy="46418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i="1" dirty="0">
                <a:latin typeface="Segoe UI Black" panose="020B0A02040204020203" charset="0"/>
                <a:ea typeface="等线" panose="02010600030101010101" charset="-122"/>
                <a:cs typeface="Segoe UI Black" panose="020B0A02040204020203" charset="0"/>
                <a:sym typeface="Canela Text Regular"/>
              </a:rPr>
              <a:t>Discuss the</a:t>
            </a:r>
            <a:r>
              <a:rPr lang="zh-CN" altLang="en-US" sz="2800" b="1" i="1" dirty="0">
                <a:latin typeface="Segoe UI Black" panose="020B0A02040204020203" charset="0"/>
                <a:ea typeface="等线" panose="02010600030101010101" charset="-122"/>
                <a:cs typeface="Segoe UI Black" panose="020B0A02040204020203" charset="0"/>
                <a:sym typeface="Canela Text Regular"/>
              </a:rPr>
              <a:t> </a:t>
            </a:r>
            <a:r>
              <a:rPr lang="en-US" altLang="zh-CN" sz="2800" b="1" i="1" dirty="0">
                <a:latin typeface="Segoe UI Black" panose="020B0A02040204020203" charset="0"/>
                <a:ea typeface="等线" panose="02010600030101010101" charset="-122"/>
                <a:cs typeface="Segoe UI Black" panose="020B0A02040204020203" charset="0"/>
                <a:sym typeface="Canela Text Regular"/>
              </a:rPr>
              <a:t>questions with your partner.</a:t>
            </a:r>
            <a:endParaRPr lang="en-US" altLang="zh-CN" sz="2800" b="1" i="1" noProof="0" dirty="0">
              <a:ln>
                <a:noFill/>
              </a:ln>
              <a:effectLst/>
              <a:uLnTx/>
              <a:uFillTx/>
              <a:latin typeface="Segoe UI Black" panose="020B0A02040204020203" charset="0"/>
              <a:ea typeface="等线" panose="02010600030101010101" charset="-122"/>
              <a:cs typeface="Segoe UI Black" panose="020B0A02040204020203" charset="0"/>
              <a:sym typeface="Canela Text Regular"/>
            </a:endParaRPr>
          </a:p>
        </p:txBody>
      </p:sp>
      <p:sp>
        <p:nvSpPr>
          <p:cNvPr id="6" name="巅峰之秀作品1-2"/>
          <p:cNvSpPr txBox="1"/>
          <p:nvPr/>
        </p:nvSpPr>
        <p:spPr>
          <a:xfrm>
            <a:off x="1149444" y="1446100"/>
            <a:ext cx="10920636" cy="2651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charset="0"/>
                <a:ea typeface="方正楷体简体" panose="03000509000000000000" charset="-122"/>
                <a:cs typeface="Times New Roman" panose="02020603050405020304" charset="0"/>
                <a:sym typeface="Calibri" panose="020F0502020204030204" pitchFamily="34" charset="0"/>
              </a:rPr>
              <a:t>Who do you want to be friends with? Why?</a:t>
            </a:r>
            <a:endParaRPr lang="en-US" altLang="en-US" sz="3200" dirty="0">
              <a:solidFill>
                <a:srgbClr val="000000"/>
              </a:solidFill>
              <a:latin typeface="Times New Roman" panose="02020603050405020304" charset="0"/>
              <a:ea typeface="方正楷体简体" panose="03000509000000000000" charset="-122"/>
              <a:cs typeface="Times New Roman" panose="02020603050405020304" charset="0"/>
              <a:sym typeface="Calibri" panose="020F0502020204030204" pitchFamily="34" charset="0"/>
            </a:endParaRPr>
          </a:p>
          <a:p>
            <a:pPr>
              <a:lnSpc>
                <a:spcPct val="130000"/>
              </a:lnSpc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charset="0"/>
                <a:ea typeface="方正楷体简体" panose="03000509000000000000" charset="-122"/>
                <a:cs typeface="Times New Roman" panose="02020603050405020304" charset="0"/>
                <a:sym typeface="Calibri" panose="020F0502020204030204" pitchFamily="34" charset="0"/>
              </a:rPr>
              <a:t>      </a:t>
            </a:r>
            <a:r>
              <a:rPr lang="en-US" altLang="en-US" sz="3200" dirty="0">
                <a:solidFill>
                  <a:srgbClr val="CC3300"/>
                </a:solidFill>
                <a:latin typeface="Times New Roman" panose="02020603050405020304" charset="0"/>
                <a:ea typeface="方正楷体简体" panose="03000509000000000000" charset="-122"/>
                <a:cs typeface="Times New Roman" panose="02020603050405020304" charset="0"/>
                <a:sym typeface="Calibri" panose="020F0502020204030204" pitchFamily="34" charset="0"/>
              </a:rPr>
              <a:t>I want to be friends with Pauline / Peter because ...</a:t>
            </a:r>
            <a:endParaRPr lang="en-US" altLang="en-US" sz="3200" dirty="0">
              <a:solidFill>
                <a:srgbClr val="CC3300"/>
              </a:solidFill>
              <a:latin typeface="Times New Roman" panose="02020603050405020304" charset="0"/>
              <a:ea typeface="方正楷体简体" panose="03000509000000000000" charset="-122"/>
              <a:cs typeface="Times New Roman" panose="02020603050405020304" charset="0"/>
              <a:sym typeface="Calibri" panose="020F0502020204030204" pitchFamily="34" charset="0"/>
            </a:endParaRPr>
          </a:p>
          <a:p>
            <a:pPr>
              <a:lnSpc>
                <a:spcPct val="130000"/>
              </a:lnSpc>
            </a:pPr>
            <a:endParaRPr lang="en-US" altLang="en-US" sz="3200" dirty="0">
              <a:solidFill>
                <a:srgbClr val="CC3300"/>
              </a:solidFill>
              <a:latin typeface="Times New Roman" panose="02020603050405020304" charset="0"/>
              <a:ea typeface="方正楷体简体" panose="03000509000000000000" charset="-122"/>
              <a:cs typeface="Times New Roman" panose="02020603050405020304" charset="0"/>
              <a:sym typeface="Calibri" panose="020F0502020204030204" pitchFamily="34" charset="0"/>
            </a:endParaRPr>
          </a:p>
          <a:p>
            <a:pPr indent="0" fontAlgn="auto">
              <a:lnSpc>
                <a:spcPct val="130000"/>
              </a:lnSpc>
              <a:buFont typeface="Arial" panose="020B0604020202020204" pitchFamily="34" charset="0"/>
              <a:buNone/>
            </a:pPr>
            <a:endParaRPr lang="en-US" altLang="en-US" sz="3200" dirty="0">
              <a:solidFill>
                <a:srgbClr val="CC3300"/>
              </a:solidFill>
              <a:latin typeface="Times New Roman" panose="02020603050405020304" charset="0"/>
              <a:ea typeface="方正楷体简体" panose="03000509000000000000" charset="-122"/>
              <a:cs typeface="Times New Roman" panose="02020603050405020304" charset="0"/>
              <a:sym typeface="Calibri" panose="020F050202020403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49" t="46110" b="15625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9" name="任意多边形: 形状 8"/>
          <p:cNvSpPr/>
          <p:nvPr>
            <p:custDataLst>
              <p:tags r:id="rId3"/>
            </p:custDataLst>
          </p:nvPr>
        </p:nvSpPr>
        <p:spPr>
          <a:xfrm>
            <a:off x="121920" y="153035"/>
            <a:ext cx="11832590" cy="6556375"/>
          </a:xfrm>
          <a:custGeom>
            <a:avLst/>
            <a:gdLst>
              <a:gd name="connsiteX0" fmla="*/ 483615 w 10729444"/>
              <a:gd name="connsiteY0" fmla="*/ 0 h 5397486"/>
              <a:gd name="connsiteX1" fmla="*/ 10245829 w 10729444"/>
              <a:gd name="connsiteY1" fmla="*/ 0 h 5397486"/>
              <a:gd name="connsiteX2" fmla="*/ 10729444 w 10729444"/>
              <a:gd name="connsiteY2" fmla="*/ 483615 h 5397486"/>
              <a:gd name="connsiteX3" fmla="*/ 10729444 w 10729444"/>
              <a:gd name="connsiteY3" fmla="*/ 4913871 h 5397486"/>
              <a:gd name="connsiteX4" fmla="*/ 10245829 w 10729444"/>
              <a:gd name="connsiteY4" fmla="*/ 5397486 h 5397486"/>
              <a:gd name="connsiteX5" fmla="*/ 483615 w 10729444"/>
              <a:gd name="connsiteY5" fmla="*/ 5397486 h 5397486"/>
              <a:gd name="connsiteX6" fmla="*/ 0 w 10729444"/>
              <a:gd name="connsiteY6" fmla="*/ 4913871 h 5397486"/>
              <a:gd name="connsiteX7" fmla="*/ 0 w 10729444"/>
              <a:gd name="connsiteY7" fmla="*/ 483615 h 5397486"/>
              <a:gd name="connsiteX8" fmla="*/ 483615 w 10729444"/>
              <a:gd name="connsiteY8" fmla="*/ 0 h 5397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29444" h="5397486">
                <a:moveTo>
                  <a:pt x="483615" y="0"/>
                </a:moveTo>
                <a:lnTo>
                  <a:pt x="10245829" y="0"/>
                </a:lnTo>
                <a:cubicBezTo>
                  <a:pt x="10512922" y="0"/>
                  <a:pt x="10729444" y="216522"/>
                  <a:pt x="10729444" y="483615"/>
                </a:cubicBezTo>
                <a:lnTo>
                  <a:pt x="10729444" y="4913871"/>
                </a:lnTo>
                <a:cubicBezTo>
                  <a:pt x="10729444" y="5180964"/>
                  <a:pt x="10512922" y="5397486"/>
                  <a:pt x="10245829" y="5397486"/>
                </a:cubicBezTo>
                <a:lnTo>
                  <a:pt x="483615" y="5397486"/>
                </a:lnTo>
                <a:cubicBezTo>
                  <a:pt x="216522" y="5397486"/>
                  <a:pt x="0" y="5180964"/>
                  <a:pt x="0" y="4913871"/>
                </a:cubicBezTo>
                <a:lnTo>
                  <a:pt x="0" y="483615"/>
                </a:lnTo>
                <a:cubicBezTo>
                  <a:pt x="0" y="216522"/>
                  <a:pt x="216522" y="0"/>
                  <a:pt x="483615" y="0"/>
                </a:cubicBezTo>
                <a:close/>
              </a:path>
            </a:pathLst>
          </a:custGeom>
          <a:solidFill>
            <a:schemeClr val="bg1"/>
          </a:solidFill>
          <a:ln w="22225">
            <a:noFill/>
          </a:ln>
          <a:effectLst>
            <a:outerShdw blurRad="254000" dist="127000" dir="5400000" sx="102000" sy="102000" algn="ctr" rotWithShape="0">
              <a:schemeClr val="tx1">
                <a:lumMod val="85000"/>
                <a:lumOff val="15000"/>
                <a:alpha val="21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阿里巴巴普惠体" panose="00020600040101010101" pitchFamily="18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57013" y="1334770"/>
            <a:ext cx="10962403" cy="4963672"/>
          </a:xfrm>
          <a:prstGeom prst="rect">
            <a:avLst/>
          </a:prstGeom>
        </p:spPr>
      </p:pic>
      <p:sp>
        <p:nvSpPr>
          <p:cNvPr id="32" name="矩形 31"/>
          <p:cNvSpPr/>
          <p:nvPr>
            <p:custDataLst>
              <p:tags r:id="rId6"/>
            </p:custDataLst>
          </p:nvPr>
        </p:nvSpPr>
        <p:spPr>
          <a:xfrm>
            <a:off x="1149985" y="379095"/>
            <a:ext cx="8176895" cy="46418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ct val="80000"/>
              </a:lnSpc>
              <a:buClrTx/>
              <a:buSzTx/>
              <a:buFontTx/>
            </a:pPr>
            <a:r>
              <a:rPr lang="en-US" sz="2400" b="1">
                <a:latin typeface="Times New Roman" panose="02020603050405020304" charset="0"/>
                <a:ea typeface="宋体" panose="02010600030101010101" pitchFamily="2" charset="-122"/>
                <a:cs typeface="+mn-cs"/>
                <a:sym typeface="+mn-ea"/>
              </a:rPr>
              <a:t> Complete your </a:t>
            </a:r>
            <a:r>
              <a:rPr lang="en-US" sz="2400" b="1">
                <a:solidFill>
                  <a:srgbClr val="25968B"/>
                </a:solidFill>
                <a:latin typeface="Times New Roman" panose="02020603050405020304" charset="0"/>
                <a:ea typeface="宋体" panose="02010600030101010101" pitchFamily="2" charset="-122"/>
                <a:cs typeface="+mn-cs"/>
                <a:sym typeface="+mn-ea"/>
              </a:rPr>
              <a:t>reply </a:t>
            </a:r>
            <a:r>
              <a:rPr lang="en-US" sz="2400" b="1">
                <a:latin typeface="Times New Roman" panose="02020603050405020304" charset="0"/>
                <a:ea typeface="宋体" panose="02010600030101010101" pitchFamily="2" charset="-122"/>
                <a:cs typeface="+mn-cs"/>
                <a:sym typeface="+mn-ea"/>
              </a:rPr>
              <a:t>to Pauline or Peter to make friends.</a:t>
            </a:r>
            <a:endParaRPr lang="en-US" sz="2400" b="1">
              <a:latin typeface="Times New Roman" panose="02020603050405020304" charset="0"/>
              <a:sym typeface="+mn-ea"/>
            </a:endParaRPr>
          </a:p>
        </p:txBody>
      </p:sp>
      <p:sp>
        <p:nvSpPr>
          <p:cNvPr id="3" name="椭圆 2"/>
          <p:cNvSpPr/>
          <p:nvPr>
            <p:custDataLst>
              <p:tags r:id="rId7"/>
            </p:custDataLst>
          </p:nvPr>
        </p:nvSpPr>
        <p:spPr>
          <a:xfrm>
            <a:off x="365760" y="274955"/>
            <a:ext cx="784225" cy="568325"/>
          </a:xfrm>
          <a:prstGeom prst="ellipse">
            <a:avLst/>
          </a:prstGeom>
          <a:solidFill>
            <a:srgbClr val="FBC658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lvl="0" algn="ctr" defTabSz="1219200">
              <a:buClrTx/>
              <a:buSzTx/>
              <a:buFontTx/>
              <a:defRPr/>
            </a:pPr>
            <a:r>
              <a:rPr lang="en-US" altLang="zh-CN" sz="2400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charset="0"/>
                <a:cs typeface="Arial Rounded MT Bold" panose="020F0704030504030204" charset="0"/>
                <a:sym typeface="+mn-ea"/>
              </a:rPr>
              <a:t>2b</a:t>
            </a:r>
            <a:endParaRPr lang="en-US" altLang="zh-CN" sz="2400" b="1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charset="0"/>
              <a:cs typeface="Arial Rounded MT Bold" panose="020F0704030504030204" charset="0"/>
              <a:sym typeface="+mn-ea"/>
            </a:endParaRPr>
          </a:p>
        </p:txBody>
      </p:sp>
      <p:sp>
        <p:nvSpPr>
          <p:cNvPr id="62" name="AutoShape 25"/>
          <p:cNvSpPr/>
          <p:nvPr>
            <p:custDataLst>
              <p:tags r:id="rId8"/>
            </p:custDataLst>
          </p:nvPr>
        </p:nvSpPr>
        <p:spPr>
          <a:xfrm>
            <a:off x="3522980" y="915035"/>
            <a:ext cx="838835" cy="347980"/>
          </a:xfrm>
          <a:prstGeom prst="wedgeRoundRectCallout">
            <a:avLst>
              <a:gd name="adj1" fmla="val -22823"/>
              <a:gd name="adj2" fmla="val -92153"/>
              <a:gd name="adj3" fmla="val 16667"/>
            </a:avLst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>
              <a:buClrTx/>
              <a:buSzTx/>
              <a:buFontTx/>
            </a:pPr>
            <a:r>
              <a:rPr lang="zh-CN" sz="24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回复</a:t>
            </a:r>
            <a:endParaRPr lang="zh-CN" altLang="zh-CN" sz="24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grpSp>
        <p:nvGrpSpPr>
          <p:cNvPr id="7" name="组合 6"/>
          <p:cNvGrpSpPr/>
          <p:nvPr>
            <p:custDataLst>
              <p:tags r:id="rId9"/>
            </p:custDataLst>
          </p:nvPr>
        </p:nvGrpSpPr>
        <p:grpSpPr>
          <a:xfrm flipH="1">
            <a:off x="8639868" y="2789872"/>
            <a:ext cx="936625" cy="490855"/>
            <a:chOff x="3008" y="544"/>
            <a:chExt cx="5922" cy="1203"/>
          </a:xfrm>
        </p:grpSpPr>
        <p:sp>
          <p:nvSpPr>
            <p:cNvPr id="8" name="五边形 40"/>
            <p:cNvSpPr/>
            <p:nvPr>
              <p:custDataLst>
                <p:tags r:id="rId10"/>
              </p:custDataLst>
            </p:nvPr>
          </p:nvSpPr>
          <p:spPr>
            <a:xfrm flipH="1">
              <a:off x="3010" y="544"/>
              <a:ext cx="5920" cy="1203"/>
            </a:xfrm>
            <a:prstGeom prst="homePlate">
              <a:avLst>
                <a:gd name="adj" fmla="val 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27000" cmpd="dbl">
              <a:solidFill>
                <a:schemeClr val="bg1"/>
              </a:solidFill>
              <a:prstDash val="solid"/>
            </a:ln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endParaRPr lang="zh-CN" altLang="en-US" sz="24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1"/>
              </p:custDataLst>
            </p:nvPr>
          </p:nvSpPr>
          <p:spPr>
            <a:xfrm>
              <a:off x="3008" y="661"/>
              <a:ext cx="5879" cy="1086"/>
            </a:xfrm>
            <a:prstGeom prst="rect">
              <a:avLst/>
            </a:prstGeom>
            <a:noFill/>
          </p:spPr>
          <p:txBody>
            <a:bodyPr wrap="square" rtlCol="0" anchor="t" anchorCtr="0">
              <a:noAutofit/>
            </a:bodyPr>
            <a:lstStyle/>
            <a:p>
              <a:pPr indent="0" fontAlgn="auto">
                <a:lnSpc>
                  <a:spcPct val="80000"/>
                </a:lnSpc>
              </a:pPr>
              <a:r>
                <a:rPr lang="en-US" sz="2400" b="1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charset="0"/>
                  <a:ea typeface="楷体" panose="02010609060101010101" charset="-122"/>
                  <a:cs typeface="Times New Roman" panose="02020603050405020304" charset="0"/>
                  <a:sym typeface="+mn-ea"/>
                </a:rPr>
                <a:t>name</a:t>
              </a:r>
              <a:endParaRPr lang="en-US" sz="2400" b="1" noProof="0" dirty="0">
                <a:ln>
                  <a:noFill/>
                </a:ln>
                <a:effectLst/>
                <a:uLnTx/>
                <a:uFillTx/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endParaRPr>
            </a:p>
          </p:txBody>
        </p:sp>
      </p:grpSp>
      <p:grpSp>
        <p:nvGrpSpPr>
          <p:cNvPr id="23" name="组合 22"/>
          <p:cNvGrpSpPr/>
          <p:nvPr>
            <p:custDataLst>
              <p:tags r:id="rId12"/>
            </p:custDataLst>
          </p:nvPr>
        </p:nvGrpSpPr>
        <p:grpSpPr>
          <a:xfrm flipH="1">
            <a:off x="3268662" y="3361927"/>
            <a:ext cx="673735" cy="490855"/>
            <a:chOff x="3008" y="544"/>
            <a:chExt cx="5922" cy="1203"/>
          </a:xfrm>
        </p:grpSpPr>
        <p:sp>
          <p:nvSpPr>
            <p:cNvPr id="24" name="五边形 43"/>
            <p:cNvSpPr/>
            <p:nvPr>
              <p:custDataLst>
                <p:tags r:id="rId13"/>
              </p:custDataLst>
            </p:nvPr>
          </p:nvSpPr>
          <p:spPr>
            <a:xfrm flipH="1">
              <a:off x="3010" y="544"/>
              <a:ext cx="5920" cy="1203"/>
            </a:xfrm>
            <a:prstGeom prst="homePlate">
              <a:avLst>
                <a:gd name="adj" fmla="val 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27000" cmpd="dbl">
              <a:solidFill>
                <a:schemeClr val="bg1"/>
              </a:solidFill>
              <a:prstDash val="solid"/>
            </a:ln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endParaRPr lang="zh-CN" altLang="en-US" sz="24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5" name="文本框 24"/>
            <p:cNvSpPr txBox="1"/>
            <p:nvPr>
              <p:custDataLst>
                <p:tags r:id="rId14"/>
              </p:custDataLst>
            </p:nvPr>
          </p:nvSpPr>
          <p:spPr>
            <a:xfrm>
              <a:off x="3008" y="661"/>
              <a:ext cx="5879" cy="1086"/>
            </a:xfrm>
            <a:prstGeom prst="rect">
              <a:avLst/>
            </a:prstGeom>
            <a:noFill/>
          </p:spPr>
          <p:txBody>
            <a:bodyPr wrap="square" rtlCol="0" anchor="t" anchorCtr="0">
              <a:noAutofit/>
            </a:bodyPr>
            <a:lstStyle/>
            <a:p>
              <a:pPr indent="0" fontAlgn="auto">
                <a:lnSpc>
                  <a:spcPct val="80000"/>
                </a:lnSpc>
              </a:pPr>
              <a:r>
                <a:rPr lang="en-US" sz="2400" b="1" noProof="0">
                  <a:ln>
                    <a:noFill/>
                  </a:ln>
                  <a:effectLst/>
                  <a:uLnTx/>
                  <a:uFillTx/>
                  <a:latin typeface="Times New Roman" panose="02020603050405020304" charset="0"/>
                  <a:ea typeface="楷体" panose="02010609060101010101" charset="-122"/>
                  <a:cs typeface="Times New Roman" panose="02020603050405020304" charset="0"/>
                  <a:sym typeface="+mn-ea"/>
                </a:rPr>
                <a:t>age</a:t>
              </a:r>
              <a:endParaRPr lang="en-US" sz="2400" b="1" noProof="0">
                <a:ln>
                  <a:noFill/>
                </a:ln>
                <a:effectLst/>
                <a:uLnTx/>
                <a:uFillTx/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endParaRPr>
            </a:p>
          </p:txBody>
        </p:sp>
      </p:grpSp>
      <p:grpSp>
        <p:nvGrpSpPr>
          <p:cNvPr id="26" name="组合 25"/>
          <p:cNvGrpSpPr/>
          <p:nvPr>
            <p:custDataLst>
              <p:tags r:id="rId15"/>
            </p:custDataLst>
          </p:nvPr>
        </p:nvGrpSpPr>
        <p:grpSpPr>
          <a:xfrm flipH="1">
            <a:off x="7579494" y="3434583"/>
            <a:ext cx="1226790" cy="490855"/>
            <a:chOff x="2806" y="577"/>
            <a:chExt cx="6328" cy="1203"/>
          </a:xfrm>
        </p:grpSpPr>
        <p:sp>
          <p:nvSpPr>
            <p:cNvPr id="30" name="五边形 46"/>
            <p:cNvSpPr/>
            <p:nvPr>
              <p:custDataLst>
                <p:tags r:id="rId16"/>
              </p:custDataLst>
            </p:nvPr>
          </p:nvSpPr>
          <p:spPr>
            <a:xfrm flipH="1">
              <a:off x="3214" y="577"/>
              <a:ext cx="5920" cy="1203"/>
            </a:xfrm>
            <a:prstGeom prst="homePlate">
              <a:avLst>
                <a:gd name="adj" fmla="val 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27000" cmpd="dbl">
              <a:solidFill>
                <a:schemeClr val="bg1"/>
              </a:solidFill>
              <a:prstDash val="solid"/>
            </a:ln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endParaRPr lang="zh-CN" altLang="en-US" sz="24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1" name="文本框 30"/>
            <p:cNvSpPr txBox="1"/>
            <p:nvPr>
              <p:custDataLst>
                <p:tags r:id="rId17"/>
              </p:custDataLst>
            </p:nvPr>
          </p:nvSpPr>
          <p:spPr>
            <a:xfrm>
              <a:off x="2806" y="661"/>
              <a:ext cx="6328" cy="1086"/>
            </a:xfrm>
            <a:prstGeom prst="rect">
              <a:avLst/>
            </a:prstGeom>
            <a:noFill/>
          </p:spPr>
          <p:txBody>
            <a:bodyPr wrap="square" rtlCol="0" anchor="t" anchorCtr="0">
              <a:noAutofit/>
            </a:bodyPr>
            <a:lstStyle/>
            <a:p>
              <a:pPr indent="0" fontAlgn="auto">
                <a:lnSpc>
                  <a:spcPct val="80000"/>
                </a:lnSpc>
              </a:pPr>
              <a:r>
                <a:rPr lang="en-US" sz="2400" b="1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charset="0"/>
                  <a:ea typeface="楷体" panose="02010609060101010101" charset="-122"/>
                  <a:cs typeface="Times New Roman" panose="02020603050405020304" charset="0"/>
                  <a:sym typeface="+mn-ea"/>
                </a:rPr>
                <a:t>country</a:t>
              </a:r>
              <a:endParaRPr lang="en-US" sz="2400" b="1" noProof="0" dirty="0">
                <a:ln>
                  <a:noFill/>
                </a:ln>
                <a:effectLst/>
                <a:uLnTx/>
                <a:uFillTx/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endParaRPr>
            </a:p>
          </p:txBody>
        </p:sp>
      </p:grpSp>
      <p:grpSp>
        <p:nvGrpSpPr>
          <p:cNvPr id="33" name="组合 32"/>
          <p:cNvGrpSpPr/>
          <p:nvPr>
            <p:custDataLst>
              <p:tags r:id="rId18"/>
            </p:custDataLst>
          </p:nvPr>
        </p:nvGrpSpPr>
        <p:grpSpPr>
          <a:xfrm flipH="1">
            <a:off x="6142570" y="4065008"/>
            <a:ext cx="2399274" cy="537370"/>
            <a:chOff x="2693" y="544"/>
            <a:chExt cx="6237" cy="1317"/>
          </a:xfrm>
        </p:grpSpPr>
        <p:sp>
          <p:nvSpPr>
            <p:cNvPr id="34" name="五边形 52"/>
            <p:cNvSpPr/>
            <p:nvPr>
              <p:custDataLst>
                <p:tags r:id="rId19"/>
              </p:custDataLst>
            </p:nvPr>
          </p:nvSpPr>
          <p:spPr>
            <a:xfrm flipH="1">
              <a:off x="3010" y="544"/>
              <a:ext cx="5920" cy="1203"/>
            </a:xfrm>
            <a:prstGeom prst="homePlate">
              <a:avLst>
                <a:gd name="adj" fmla="val 0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127000" cmpd="dbl">
              <a:solidFill>
                <a:schemeClr val="bg1"/>
              </a:solidFill>
              <a:prstDash val="solid"/>
            </a:ln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endParaRPr lang="zh-CN" altLang="en-US" sz="24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5" name="文本框 34"/>
            <p:cNvSpPr txBox="1"/>
            <p:nvPr>
              <p:custDataLst>
                <p:tags r:id="rId20"/>
              </p:custDataLst>
            </p:nvPr>
          </p:nvSpPr>
          <p:spPr>
            <a:xfrm>
              <a:off x="2693" y="775"/>
              <a:ext cx="5879" cy="1086"/>
            </a:xfrm>
            <a:prstGeom prst="rect">
              <a:avLst/>
            </a:prstGeom>
            <a:noFill/>
          </p:spPr>
          <p:txBody>
            <a:bodyPr wrap="square" rtlCol="0" anchor="t" anchorCtr="0">
              <a:noAutofit/>
            </a:bodyPr>
            <a:lstStyle/>
            <a:p>
              <a:pPr indent="0" fontAlgn="auto">
                <a:lnSpc>
                  <a:spcPct val="80000"/>
                </a:lnSpc>
              </a:pPr>
              <a:r>
                <a:rPr lang="en-US" sz="2400" b="1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charset="0"/>
                  <a:ea typeface="楷体" panose="02010609060101010101" charset="-122"/>
                  <a:cs typeface="Times New Roman" panose="02020603050405020304" charset="0"/>
                  <a:sym typeface="+mn-ea"/>
                </a:rPr>
                <a:t>interest/hobby</a:t>
              </a:r>
              <a:endParaRPr lang="en-US" sz="2400" b="1" noProof="0" dirty="0">
                <a:ln>
                  <a:noFill/>
                </a:ln>
                <a:effectLst/>
                <a:uLnTx/>
                <a:uFillTx/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1"/>
          <p:cNvSpPr/>
          <p:nvPr>
            <p:custDataLst>
              <p:tags r:id="rId2"/>
            </p:custDataLst>
          </p:nvPr>
        </p:nvSpPr>
        <p:spPr>
          <a:xfrm>
            <a:off x="308610" y="443865"/>
            <a:ext cx="11581765" cy="6104890"/>
          </a:xfrm>
          <a:prstGeom prst="roundRect">
            <a:avLst>
              <a:gd name="adj" fmla="val 4531"/>
            </a:avLst>
          </a:prstGeom>
          <a:solidFill>
            <a:schemeClr val="bg1"/>
          </a:solidFill>
          <a:ln w="22225">
            <a:noFill/>
          </a:ln>
          <a:effectLst>
            <a:outerShdw blurRad="254000" dist="127000" dir="5400000" sx="102000" sy="102000" algn="ctr" rotWithShape="0">
              <a:schemeClr val="tx1">
                <a:lumMod val="85000"/>
                <a:lumOff val="15000"/>
                <a:alpha val="21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阿里巴巴普惠体" panose="00020600040101010101" pitchFamily="18" charset="-122"/>
            </a:endParaRPr>
          </a:p>
        </p:txBody>
      </p:sp>
      <p:sp>
        <p:nvSpPr>
          <p:cNvPr id="29" name="矩形 28"/>
          <p:cNvSpPr/>
          <p:nvPr>
            <p:custDataLst>
              <p:tags r:id="rId3"/>
            </p:custDataLst>
          </p:nvPr>
        </p:nvSpPr>
        <p:spPr>
          <a:xfrm>
            <a:off x="4522470" y="367030"/>
            <a:ext cx="3563620" cy="81153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  <a:scene3d>
              <a:camera prst="orthographicFront"/>
              <a:lightRig rig="threePt" dir="t"/>
            </a:scene3d>
          </a:bodyPr>
          <a:lstStyle/>
          <a:p>
            <a:pPr lvl="0" algn="ctr">
              <a:buClrTx/>
              <a:buSzTx/>
              <a:buFontTx/>
            </a:pPr>
            <a:r>
              <a:rPr lang="en-US" altLang="zh-CN" sz="4800" b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charset="0"/>
                <a:ea typeface="汉仪铸字葫芦娃W" panose="00020600040101010101" charset="-122"/>
                <a:cs typeface="Arial Rounded MT Bold" panose="020F0704030504030204" charset="0"/>
                <a:sym typeface="+mn-ea"/>
              </a:rPr>
              <a:t>Homework</a:t>
            </a:r>
            <a:endParaRPr lang="en-US" altLang="zh-CN" sz="4800" b="1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Rounded MT Bold" panose="020F0704030504030204" charset="0"/>
              <a:ea typeface="汉仪铸字葫芦娃W" panose="00020600040101010101" charset="-122"/>
              <a:cs typeface="Arial Rounded MT Bold" panose="020F0704030504030204" charset="0"/>
              <a:sym typeface="+mn-ea"/>
            </a:endParaRPr>
          </a:p>
        </p:txBody>
      </p:sp>
      <p:grpSp>
        <p:nvGrpSpPr>
          <p:cNvPr id="4" name="组合 3"/>
          <p:cNvGrpSpPr/>
          <p:nvPr>
            <p:custDataLst>
              <p:tags r:id="rId4"/>
            </p:custDataLst>
          </p:nvPr>
        </p:nvGrpSpPr>
        <p:grpSpPr>
          <a:xfrm>
            <a:off x="6976745" y="852805"/>
            <a:ext cx="4730750" cy="4592955"/>
            <a:chOff x="10987" y="1343"/>
            <a:chExt cx="7450" cy="7233"/>
          </a:xfrm>
        </p:grpSpPr>
        <p:pic>
          <p:nvPicPr>
            <p:cNvPr id="2" name="图片 1"/>
            <p:cNvPicPr/>
            <p:nvPr>
              <p:custDataLst>
                <p:tags r:id="rId5"/>
              </p:custDataLst>
            </p:nvPr>
          </p:nvPicPr>
          <p:blipFill>
            <a:blip r:embed="rId6"/>
            <a:srcRect l="6370" t="7246" r="6103" b="15592"/>
            <a:stretch>
              <a:fillRect/>
            </a:stretch>
          </p:blipFill>
          <p:spPr>
            <a:xfrm rot="180000">
              <a:off x="10987" y="1343"/>
              <a:ext cx="7450" cy="7233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 rot="420000">
              <a:off x="11875" y="3244"/>
              <a:ext cx="5752" cy="4442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3000" b="1" dirty="0">
                  <a:solidFill>
                    <a:schemeClr val="tx1"/>
                  </a:solidFill>
                  <a:effectLst/>
                  <a:highlight>
                    <a:srgbClr val="FFFF00"/>
                  </a:highlight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  <a:sym typeface="+mn-ea"/>
                </a:rPr>
                <a:t>Choose to do</a:t>
              </a:r>
              <a:endParaRPr lang="en-US" altLang="zh-CN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endParaRPr>
            </a:p>
            <a:p>
              <a:pPr algn="l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  <a:sym typeface="+mn-ea"/>
                </a:rPr>
                <a:t>         </a:t>
              </a:r>
              <a:endParaRPr lang="en-US" altLang="zh-CN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endParaRPr>
            </a:p>
            <a:p>
              <a:pPr algn="l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3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  <a:sym typeface="+mn-ea"/>
                </a:rPr>
                <a:t>Make a mind map to summarize the expressions for making new friends.</a:t>
              </a:r>
              <a:endParaRPr lang="en-US" altLang="zh-CN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endParaRPr>
            </a:p>
          </p:txBody>
        </p:sp>
      </p:grpSp>
      <p:grpSp>
        <p:nvGrpSpPr>
          <p:cNvPr id="9" name="组合 8"/>
          <p:cNvGrpSpPr/>
          <p:nvPr>
            <p:custDataLst>
              <p:tags r:id="rId8"/>
            </p:custDataLst>
          </p:nvPr>
        </p:nvGrpSpPr>
        <p:grpSpPr>
          <a:xfrm>
            <a:off x="0" y="1256665"/>
            <a:ext cx="6353810" cy="5459095"/>
            <a:chOff x="0" y="1979"/>
            <a:chExt cx="10006" cy="8597"/>
          </a:xfrm>
        </p:grpSpPr>
        <p:pic>
          <p:nvPicPr>
            <p:cNvPr id="10" name="图片 9"/>
            <p:cNvPicPr/>
            <p:nvPr>
              <p:custDataLst>
                <p:tags r:id="rId9"/>
              </p:custDataLst>
            </p:nvPr>
          </p:nvPicPr>
          <p:blipFill>
            <a:blip r:embed="rId10"/>
            <a:srcRect t="11540" b="13120"/>
            <a:stretch>
              <a:fillRect/>
            </a:stretch>
          </p:blipFill>
          <p:spPr>
            <a:xfrm>
              <a:off x="0" y="1979"/>
              <a:ext cx="10006" cy="8597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>
              <p:custDataLst>
                <p:tags r:id="rId11"/>
              </p:custDataLst>
            </p:nvPr>
          </p:nvSpPr>
          <p:spPr>
            <a:xfrm>
              <a:off x="1145" y="3120"/>
              <a:ext cx="7626" cy="4959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algn="ctr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3000" b="1">
                  <a:solidFill>
                    <a:schemeClr val="tx1"/>
                  </a:solidFill>
                  <a:effectLst/>
                  <a:highlight>
                    <a:srgbClr val="FFFF00"/>
                  </a:highlight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  <a:sym typeface="+mn-ea"/>
                </a:rPr>
                <a:t>Must do</a:t>
              </a:r>
              <a:endParaRPr lang="en-US" altLang="zh-CN" sz="3000" b="1">
                <a:solidFill>
                  <a:schemeClr val="tx1"/>
                </a:solidFill>
                <a:effectLst/>
                <a:highlight>
                  <a:srgbClr val="FFFF00"/>
                </a:highligh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endParaRPr>
            </a:p>
            <a:p>
              <a:pPr algn="l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3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  <a:sym typeface="+mn-ea"/>
                </a:rPr>
                <a:t>1. Remember the new words</a:t>
              </a:r>
              <a:endParaRPr lang="en-US" altLang="zh-CN" sz="3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endParaRPr>
            </a:p>
            <a:p>
              <a:pPr algn="l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3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  <a:sym typeface="+mn-ea"/>
                </a:rPr>
                <a:t>   and expressions.</a:t>
              </a:r>
              <a:endParaRPr lang="en-US" altLang="zh-CN" sz="3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endParaRPr>
            </a:p>
            <a:p>
              <a:pPr algn="l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3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  <a:sym typeface="+mn-ea"/>
                </a:rPr>
                <a:t>2. Write a passage to </a:t>
              </a:r>
              <a:endParaRPr lang="en-US" altLang="zh-CN" sz="3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endParaRPr>
            </a:p>
            <a:p>
              <a:pPr algn="l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3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  <a:sym typeface="+mn-ea"/>
                </a:rPr>
                <a:t>    introduce yourself to </a:t>
              </a:r>
              <a:endParaRPr lang="en-US" altLang="zh-CN" sz="3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endParaRPr>
            </a:p>
            <a:p>
              <a:pPr algn="l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3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  <a:sym typeface="+mn-ea"/>
                </a:rPr>
                <a:t>    make new friends.</a:t>
              </a:r>
              <a:endParaRPr lang="en-US" altLang="zh-CN" sz="3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endParaRPr>
            </a:p>
            <a:p>
              <a:pPr algn="l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3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  <a:sym typeface="+mn-ea"/>
                </a:rPr>
                <a:t>3. Preview Project.</a:t>
              </a:r>
              <a:endParaRPr lang="en-US" altLang="zh-CN" sz="3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endParaRPr>
            </a:p>
            <a:p>
              <a:pPr algn="l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3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  <a:sym typeface="+mn-ea"/>
                </a:rPr>
                <a:t> </a:t>
              </a:r>
              <a:endParaRPr lang="en-US" altLang="zh-CN" sz="3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endParaRPr>
            </a:p>
            <a:p>
              <a:pPr algn="l"/>
              <a:endParaRPr lang="en-US" altLang="zh-CN" sz="3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endParaRPr>
            </a:p>
          </p:txBody>
        </p:sp>
      </p:grp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3003550" y="2237740"/>
            <a:ext cx="5412740" cy="1357630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lstStyle/>
          <a:p>
            <a:pPr>
              <a:buClrTx/>
              <a:buSzTx/>
              <a:buFontTx/>
            </a:pPr>
            <a:r>
              <a:rPr lang="en-US" altLang="zh-CN" sz="10800" b="1">
                <a:solidFill>
                  <a:srgbClr val="F4D86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行楷" panose="02010800040101010101" charset="-122"/>
                <a:ea typeface="华文行楷" panose="02010800040101010101" charset="-122"/>
                <a:cs typeface="Comic Sans MS" panose="030F0702030302020204" charset="0"/>
                <a:sym typeface="+mn-ea"/>
              </a:rPr>
              <a:t>Thank you!</a:t>
            </a:r>
            <a:endParaRPr lang="en-US" altLang="zh-CN" sz="10800" b="1">
              <a:solidFill>
                <a:srgbClr val="F4D86D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华文行楷" panose="02010800040101010101" charset="-122"/>
              <a:ea typeface="华文行楷" panose="02010800040101010101" charset="-122"/>
              <a:cs typeface="Comic Sans MS" panose="030F0702030302020204" charset="0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49" t="46110" b="15625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9" name="任意多边形: 形状 8"/>
          <p:cNvSpPr/>
          <p:nvPr>
            <p:custDataLst>
              <p:tags r:id="rId3"/>
            </p:custDataLst>
          </p:nvPr>
        </p:nvSpPr>
        <p:spPr>
          <a:xfrm>
            <a:off x="179705" y="244475"/>
            <a:ext cx="11832590" cy="6556375"/>
          </a:xfrm>
          <a:custGeom>
            <a:avLst/>
            <a:gdLst>
              <a:gd name="connsiteX0" fmla="*/ 483615 w 10729444"/>
              <a:gd name="connsiteY0" fmla="*/ 0 h 5397486"/>
              <a:gd name="connsiteX1" fmla="*/ 10245829 w 10729444"/>
              <a:gd name="connsiteY1" fmla="*/ 0 h 5397486"/>
              <a:gd name="connsiteX2" fmla="*/ 10729444 w 10729444"/>
              <a:gd name="connsiteY2" fmla="*/ 483615 h 5397486"/>
              <a:gd name="connsiteX3" fmla="*/ 10729444 w 10729444"/>
              <a:gd name="connsiteY3" fmla="*/ 4913871 h 5397486"/>
              <a:gd name="connsiteX4" fmla="*/ 10245829 w 10729444"/>
              <a:gd name="connsiteY4" fmla="*/ 5397486 h 5397486"/>
              <a:gd name="connsiteX5" fmla="*/ 483615 w 10729444"/>
              <a:gd name="connsiteY5" fmla="*/ 5397486 h 5397486"/>
              <a:gd name="connsiteX6" fmla="*/ 0 w 10729444"/>
              <a:gd name="connsiteY6" fmla="*/ 4913871 h 5397486"/>
              <a:gd name="connsiteX7" fmla="*/ 0 w 10729444"/>
              <a:gd name="connsiteY7" fmla="*/ 483615 h 5397486"/>
              <a:gd name="connsiteX8" fmla="*/ 483615 w 10729444"/>
              <a:gd name="connsiteY8" fmla="*/ 0 h 5397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29444" h="5397486">
                <a:moveTo>
                  <a:pt x="483615" y="0"/>
                </a:moveTo>
                <a:lnTo>
                  <a:pt x="10245829" y="0"/>
                </a:lnTo>
                <a:cubicBezTo>
                  <a:pt x="10512922" y="0"/>
                  <a:pt x="10729444" y="216522"/>
                  <a:pt x="10729444" y="483615"/>
                </a:cubicBezTo>
                <a:lnTo>
                  <a:pt x="10729444" y="4913871"/>
                </a:lnTo>
                <a:cubicBezTo>
                  <a:pt x="10729444" y="5180964"/>
                  <a:pt x="10512922" y="5397486"/>
                  <a:pt x="10245829" y="5397486"/>
                </a:cubicBezTo>
                <a:lnTo>
                  <a:pt x="483615" y="5397486"/>
                </a:lnTo>
                <a:cubicBezTo>
                  <a:pt x="216522" y="5397486"/>
                  <a:pt x="0" y="5180964"/>
                  <a:pt x="0" y="4913871"/>
                </a:cubicBezTo>
                <a:lnTo>
                  <a:pt x="0" y="483615"/>
                </a:lnTo>
                <a:cubicBezTo>
                  <a:pt x="0" y="216522"/>
                  <a:pt x="216522" y="0"/>
                  <a:pt x="483615" y="0"/>
                </a:cubicBezTo>
                <a:close/>
              </a:path>
            </a:pathLst>
          </a:custGeom>
          <a:solidFill>
            <a:schemeClr val="bg1"/>
          </a:solidFill>
          <a:ln w="22225">
            <a:noFill/>
          </a:ln>
          <a:effectLst>
            <a:outerShdw blurRad="254000" dist="127000" dir="5400000" sx="102000" sy="102000" algn="ctr" rotWithShape="0">
              <a:schemeClr val="tx1">
                <a:lumMod val="85000"/>
                <a:lumOff val="15000"/>
                <a:alpha val="21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阿里巴巴普惠体" panose="00020600040101010101" pitchFamily="18" charset="-122"/>
            </a:endParaRPr>
          </a:p>
        </p:txBody>
      </p:sp>
      <p:sp>
        <p:nvSpPr>
          <p:cNvPr id="12" name="矩形 11"/>
          <p:cNvSpPr/>
          <p:nvPr>
            <p:custDataLst>
              <p:tags r:id="rId4"/>
            </p:custDataLst>
          </p:nvPr>
        </p:nvSpPr>
        <p:spPr>
          <a:xfrm>
            <a:off x="377730" y="221035"/>
            <a:ext cx="7936082" cy="65151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sz="2400" b="1" dirty="0">
                <a:latin typeface="Times New Roman" panose="02020603050405020304" charset="0"/>
                <a:ea typeface="宋体" panose="02010600030101010101" pitchFamily="2" charset="-122"/>
                <a:cs typeface="+mn-cs"/>
                <a:sym typeface="Canela Text Regular"/>
              </a:rPr>
              <a:t>Look at my photo board. What do you learn about me?</a:t>
            </a:r>
            <a:endParaRPr lang="en-US" sz="2400" b="1" dirty="0">
              <a:latin typeface="Times New Roman" panose="02020603050405020304" charset="0"/>
              <a:ea typeface="宋体" panose="02010600030101010101" pitchFamily="2" charset="-122"/>
              <a:cs typeface="+mn-cs"/>
              <a:sym typeface="Canela Text Regular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559" y="937447"/>
            <a:ext cx="9576025" cy="563592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437" y="1248114"/>
            <a:ext cx="2985211" cy="22345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383" y="1396617"/>
            <a:ext cx="3488830" cy="46526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83839" y="3599516"/>
            <a:ext cx="2128203" cy="26614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文本框 1"/>
          <p:cNvSpPr txBox="1"/>
          <p:nvPr>
            <p:custDataLst>
              <p:tags r:id="rId9"/>
            </p:custDataLst>
          </p:nvPr>
        </p:nvSpPr>
        <p:spPr>
          <a:xfrm>
            <a:off x="1655257" y="1444905"/>
            <a:ext cx="2028154" cy="461666"/>
          </a:xfrm>
          <a:prstGeom prst="rect">
            <a:avLst/>
          </a:prstGeom>
          <a:solidFill>
            <a:srgbClr val="FBC658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>
            <a:noAutofit/>
          </a:bodyPr>
          <a:lstStyle>
            <a:defPPr>
              <a:defRPr lang="zh-CN"/>
            </a:defPPr>
            <a:lvl1pPr lvl="0" algn="ctr" defTabSz="1219200">
              <a:buClrTx/>
              <a:buSzTx/>
              <a:buFontTx/>
              <a:defRPr sz="2800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defRPr>
            </a:lvl1pPr>
          </a:lstStyle>
          <a:p>
            <a:r>
              <a:rPr lang="en-US" altLang="zh-CN" dirty="0">
                <a:sym typeface="+mn-ea"/>
              </a:rPr>
              <a:t>Singapore</a:t>
            </a:r>
            <a:endParaRPr lang="en-US" altLang="zh-CN" dirty="0"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655257" y="1903721"/>
            <a:ext cx="19443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>
                <a:latin typeface="Times New Roman" panose="02020603050405020304" charset="0"/>
                <a:cs typeface="Times New Roman" panose="02020603050405020304" charset="0"/>
              </a:defRPr>
            </a:lvl1pPr>
          </a:lstStyle>
          <a:p>
            <a:r>
              <a:rPr lang="zh-CN" altLang="en-US" dirty="0">
                <a:solidFill>
                  <a:srgbClr val="C00000"/>
                </a:solidFill>
              </a:rPr>
              <a:t>/ˌsiŋɡəˈpɔː(r)/</a:t>
            </a:r>
            <a:endParaRPr lang="zh-CN" altLang="en-US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49" t="46110" b="15625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9" name="任意多边形: 形状 8"/>
          <p:cNvSpPr/>
          <p:nvPr>
            <p:custDataLst>
              <p:tags r:id="rId3"/>
            </p:custDataLst>
          </p:nvPr>
        </p:nvSpPr>
        <p:spPr>
          <a:xfrm>
            <a:off x="106681" y="150812"/>
            <a:ext cx="11832590" cy="6556375"/>
          </a:xfrm>
          <a:custGeom>
            <a:avLst/>
            <a:gdLst>
              <a:gd name="connsiteX0" fmla="*/ 483615 w 10729444"/>
              <a:gd name="connsiteY0" fmla="*/ 0 h 5397486"/>
              <a:gd name="connsiteX1" fmla="*/ 10245829 w 10729444"/>
              <a:gd name="connsiteY1" fmla="*/ 0 h 5397486"/>
              <a:gd name="connsiteX2" fmla="*/ 10729444 w 10729444"/>
              <a:gd name="connsiteY2" fmla="*/ 483615 h 5397486"/>
              <a:gd name="connsiteX3" fmla="*/ 10729444 w 10729444"/>
              <a:gd name="connsiteY3" fmla="*/ 4913871 h 5397486"/>
              <a:gd name="connsiteX4" fmla="*/ 10245829 w 10729444"/>
              <a:gd name="connsiteY4" fmla="*/ 5397486 h 5397486"/>
              <a:gd name="connsiteX5" fmla="*/ 483615 w 10729444"/>
              <a:gd name="connsiteY5" fmla="*/ 5397486 h 5397486"/>
              <a:gd name="connsiteX6" fmla="*/ 0 w 10729444"/>
              <a:gd name="connsiteY6" fmla="*/ 4913871 h 5397486"/>
              <a:gd name="connsiteX7" fmla="*/ 0 w 10729444"/>
              <a:gd name="connsiteY7" fmla="*/ 483615 h 5397486"/>
              <a:gd name="connsiteX8" fmla="*/ 483615 w 10729444"/>
              <a:gd name="connsiteY8" fmla="*/ 0 h 5397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29444" h="5397486">
                <a:moveTo>
                  <a:pt x="483615" y="0"/>
                </a:moveTo>
                <a:lnTo>
                  <a:pt x="10245829" y="0"/>
                </a:lnTo>
                <a:cubicBezTo>
                  <a:pt x="10512922" y="0"/>
                  <a:pt x="10729444" y="216522"/>
                  <a:pt x="10729444" y="483615"/>
                </a:cubicBezTo>
                <a:lnTo>
                  <a:pt x="10729444" y="4913871"/>
                </a:lnTo>
                <a:cubicBezTo>
                  <a:pt x="10729444" y="5180964"/>
                  <a:pt x="10512922" y="5397486"/>
                  <a:pt x="10245829" y="5397486"/>
                </a:cubicBezTo>
                <a:lnTo>
                  <a:pt x="483615" y="5397486"/>
                </a:lnTo>
                <a:cubicBezTo>
                  <a:pt x="216522" y="5397486"/>
                  <a:pt x="0" y="5180964"/>
                  <a:pt x="0" y="4913871"/>
                </a:cubicBezTo>
                <a:lnTo>
                  <a:pt x="0" y="483615"/>
                </a:lnTo>
                <a:cubicBezTo>
                  <a:pt x="0" y="216522"/>
                  <a:pt x="216522" y="0"/>
                  <a:pt x="483615" y="0"/>
                </a:cubicBezTo>
                <a:close/>
              </a:path>
            </a:pathLst>
          </a:custGeom>
          <a:solidFill>
            <a:schemeClr val="bg1"/>
          </a:solidFill>
          <a:ln w="22225">
            <a:noFill/>
          </a:ln>
          <a:effectLst>
            <a:outerShdw blurRad="254000" dist="127000" dir="5400000" sx="102000" sy="102000" algn="ctr" rotWithShape="0">
              <a:schemeClr val="tx1">
                <a:lumMod val="85000"/>
                <a:lumOff val="15000"/>
                <a:alpha val="21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阿里巴巴普惠体" panose="00020600040101010101" pitchFamily="18" charset="-122"/>
            </a:endParaRPr>
          </a:p>
        </p:txBody>
      </p:sp>
      <p:sp>
        <p:nvSpPr>
          <p:cNvPr id="12" name="矩形 11"/>
          <p:cNvSpPr/>
          <p:nvPr>
            <p:custDataLst>
              <p:tags r:id="rId4"/>
            </p:custDataLst>
          </p:nvPr>
        </p:nvSpPr>
        <p:spPr>
          <a:xfrm>
            <a:off x="933449" y="424236"/>
            <a:ext cx="10849611" cy="515508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ct val="80000"/>
              </a:lnSpc>
              <a:buClrTx/>
              <a:buSzTx/>
              <a:buFontTx/>
            </a:pPr>
            <a:r>
              <a:rPr lang="en-US" sz="2400" b="1" dirty="0">
                <a:latin typeface="Times New Roman" panose="02020603050405020304" charset="0"/>
                <a:ea typeface="宋体" panose="02010600030101010101" pitchFamily="2" charset="-122"/>
                <a:cs typeface="+mn-cs"/>
                <a:sym typeface="Canela Text Regular"/>
              </a:rPr>
              <a:t> </a:t>
            </a:r>
            <a:r>
              <a:rPr lang="en-US" altLang="zh-CN" sz="2400" b="1" dirty="0">
                <a:latin typeface="Times New Roman" panose="02020603050405020304" charset="0"/>
                <a:ea typeface="宋体" panose="02010600030101010101" pitchFamily="2" charset="-122"/>
                <a:cs typeface="+mn-cs"/>
                <a:sym typeface="Canela Text Regular"/>
              </a:rPr>
              <a:t>Look at two students’ photo boards. </a:t>
            </a:r>
            <a:r>
              <a:rPr lang="en-US" sz="2400" b="1" dirty="0">
                <a:latin typeface="Times New Roman" panose="02020603050405020304" charset="0"/>
                <a:ea typeface="宋体" panose="02010600030101010101" pitchFamily="2" charset="-122"/>
                <a:cs typeface="+mn-cs"/>
                <a:sym typeface="Canela Text Regular"/>
              </a:rPr>
              <a:t>Label the photos with the words in the box. </a:t>
            </a:r>
            <a:endParaRPr lang="en-US" sz="2400" b="1" dirty="0">
              <a:latin typeface="Times New Roman" panose="02020603050405020304" charset="0"/>
              <a:ea typeface="宋体" panose="02010600030101010101" pitchFamily="2" charset="-122"/>
              <a:cs typeface="+mn-cs"/>
              <a:sym typeface="Canela Text Regular"/>
            </a:endParaRPr>
          </a:p>
        </p:txBody>
      </p:sp>
      <p:sp>
        <p:nvSpPr>
          <p:cNvPr id="3" name="椭圆 2"/>
          <p:cNvSpPr/>
          <p:nvPr>
            <p:custDataLst>
              <p:tags r:id="rId5"/>
            </p:custDataLst>
          </p:nvPr>
        </p:nvSpPr>
        <p:spPr>
          <a:xfrm>
            <a:off x="252729" y="312999"/>
            <a:ext cx="784225" cy="568325"/>
          </a:xfrm>
          <a:prstGeom prst="ellipse">
            <a:avLst/>
          </a:prstGeom>
          <a:solidFill>
            <a:srgbClr val="FBC658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lvl="0" algn="ctr" defTabSz="1219200">
              <a:buClrTx/>
              <a:buSzTx/>
              <a:buFontTx/>
              <a:defRPr/>
            </a:pPr>
            <a:r>
              <a:rPr lang="en-US" altLang="zh-CN" sz="2400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charset="0"/>
                <a:cs typeface="Arial Rounded MT Bold" panose="020F0704030504030204" charset="0"/>
                <a:sym typeface="+mn-ea"/>
              </a:rPr>
              <a:t>1a</a:t>
            </a:r>
            <a:endParaRPr lang="en-US" altLang="zh-CN" sz="2400" b="1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charset="0"/>
              <a:cs typeface="Arial Rounded MT Bold" panose="020F0704030504030204" charset="0"/>
              <a:sym typeface="+mn-ea"/>
            </a:endParaRPr>
          </a:p>
        </p:txBody>
      </p:sp>
      <p:sp>
        <p:nvSpPr>
          <p:cNvPr id="23" name="文本框 22"/>
          <p:cNvSpPr txBox="1"/>
          <p:nvPr>
            <p:custDataLst>
              <p:tags r:id="rId6"/>
            </p:custDataLst>
          </p:nvPr>
        </p:nvSpPr>
        <p:spPr>
          <a:xfrm>
            <a:off x="166744" y="1362943"/>
            <a:ext cx="11725834" cy="601664"/>
          </a:xfrm>
          <a:prstGeom prst="roundRect">
            <a:avLst/>
          </a:prstGeom>
          <a:noFill/>
          <a:ln w="12700"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 algn="dist">
              <a:lnSpc>
                <a:spcPct val="100000"/>
              </a:lnSpc>
            </a:pPr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</a:rPr>
              <a:t>             </a:t>
            </a:r>
            <a:endParaRPr lang="zh-CN" altLang="en-US" sz="32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05896" y="907949"/>
            <a:ext cx="11426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/ˈpærət/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7184879" y="903199"/>
            <a:ext cx="12096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>
                <a:latin typeface="Times New Roman" panose="02020603050405020304" charset="0"/>
                <a:cs typeface="Times New Roman" panose="02020603050405020304" charset="0"/>
              </a:defRPr>
            </a:lvl1pPr>
          </a:lstStyle>
          <a:p>
            <a:r>
              <a:rPr lang="zh-CN" altLang="en-US" dirty="0"/>
              <a:t>/ɡɪˈtɑːr/</a:t>
            </a:r>
            <a:endParaRPr lang="zh-CN" altLang="en-US" dirty="0"/>
          </a:p>
        </p:txBody>
      </p:sp>
      <p:sp>
        <p:nvSpPr>
          <p:cNvPr id="24" name="文本框 23"/>
          <p:cNvSpPr txBox="1"/>
          <p:nvPr/>
        </p:nvSpPr>
        <p:spPr>
          <a:xfrm>
            <a:off x="10578952" y="933073"/>
            <a:ext cx="10909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>
                <a:latin typeface="Times New Roman" panose="02020603050405020304" charset="0"/>
                <a:cs typeface="Times New Roman" panose="02020603050405020304" charset="0"/>
              </a:defRPr>
            </a:lvl1pPr>
          </a:lstStyle>
          <a:p>
            <a:r>
              <a:rPr lang="zh-CN" altLang="en-US" dirty="0"/>
              <a:t>/ˈtenɪs/</a:t>
            </a:r>
            <a:endParaRPr lang="zh-CN" altLang="en-US" dirty="0"/>
          </a:p>
        </p:txBody>
      </p:sp>
      <p:sp>
        <p:nvSpPr>
          <p:cNvPr id="2" name="文本框 1"/>
          <p:cNvSpPr txBox="1"/>
          <p:nvPr/>
        </p:nvSpPr>
        <p:spPr>
          <a:xfrm>
            <a:off x="4253454" y="2040848"/>
            <a:ext cx="3685091" cy="461665"/>
          </a:xfrm>
          <a:prstGeom prst="rect">
            <a:avLst/>
          </a:prstGeom>
          <a:solidFill>
            <a:srgbClr val="FBC658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>
            <a:noAutofit/>
          </a:bodyPr>
          <a:lstStyle>
            <a:defPPr>
              <a:defRPr lang="zh-CN"/>
            </a:defPPr>
            <a:lvl1pPr lvl="0" algn="ctr" defTabSz="1219200">
              <a:buClrTx/>
              <a:buSzTx/>
              <a:buFontTx/>
              <a:defRPr sz="2400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charset="0"/>
                <a:cs typeface="Arial Rounded MT Bold" panose="020F0704030504030204" charset="0"/>
              </a:defRPr>
            </a:lvl1pPr>
          </a:lstStyle>
          <a:p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 In Picture 1, I see...</a:t>
            </a:r>
            <a:endParaRPr lang="en-US" altLang="zh-CN" sz="28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" t="3774" r="50424" b="5771"/>
          <a:stretch>
            <a:fillRect/>
          </a:stretch>
        </p:blipFill>
        <p:spPr>
          <a:xfrm>
            <a:off x="644841" y="2519638"/>
            <a:ext cx="5262572" cy="426295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01" t="3774" r="1615" b="5427"/>
          <a:stretch>
            <a:fillRect/>
          </a:stretch>
        </p:blipFill>
        <p:spPr>
          <a:xfrm>
            <a:off x="6095999" y="2539264"/>
            <a:ext cx="5358210" cy="427916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909831" y="2784170"/>
            <a:ext cx="2148953" cy="358188"/>
          </a:xfrm>
          <a:prstGeom prst="rect">
            <a:avLst/>
          </a:prstGeom>
          <a:solidFill>
            <a:schemeClr val="bg1"/>
          </a:solidFill>
          <a:effectLst>
            <a:innerShdw blurRad="63500" dist="50800">
              <a:prstClr val="black">
                <a:alpha val="50000"/>
              </a:prstClr>
            </a:innerShdw>
          </a:effectLst>
        </p:spPr>
        <p:txBody>
          <a:bodyPr wrap="square" rtlCol="0" anchor="t">
            <a:noAutofit/>
          </a:bodyPr>
          <a:lstStyle/>
          <a:p>
            <a:r>
              <a:rPr lang="en-US" altLang="zh-CN" dirty="0">
                <a:solidFill>
                  <a:schemeClr val="accent1"/>
                </a:solidFill>
                <a:highlight>
                  <a:srgbClr val="FFFF00"/>
                </a:highlight>
                <a:latin typeface="Berlin Sans FB Demi" panose="020E0802020502020306" charset="0"/>
                <a:ea typeface="微软雅黑" panose="020B0503020204020204" charset="-122"/>
                <a:cs typeface="Berlin Sans FB Demi" panose="020E0802020502020306" charset="0"/>
                <a:sym typeface="+mn-ea"/>
              </a:rPr>
              <a:t>Merlion</a:t>
            </a:r>
            <a:r>
              <a:rPr lang="zh-CN" altLang="en-US" dirty="0">
                <a:solidFill>
                  <a:schemeClr val="accent1"/>
                </a:solidFill>
                <a:highlight>
                  <a:srgbClr val="FFFF00"/>
                </a:highlight>
                <a:latin typeface="Berlin Sans FB Demi" panose="020E0802020502020306" charset="0"/>
                <a:ea typeface="微软雅黑" panose="020B0503020204020204" charset="-122"/>
                <a:cs typeface="Berlin Sans FB Demi" panose="020E0802020502020306" charset="0"/>
                <a:sym typeface="+mn-ea"/>
              </a:rPr>
              <a:t> </a:t>
            </a:r>
            <a:r>
              <a:rPr lang="zh-CN" altLang="en-US" dirty="0">
                <a:solidFill>
                  <a:schemeClr val="accent1"/>
                </a:solidFill>
                <a:latin typeface="Berlin Sans FB Demi" panose="020E0802020502020306" charset="0"/>
                <a:ea typeface="微软雅黑" panose="020B0503020204020204" charset="-122"/>
                <a:cs typeface="Berlin Sans FB Demi" panose="020E0802020502020306" charset="0"/>
                <a:sym typeface="+mn-ea"/>
              </a:rPr>
              <a:t>（鱼尾狮）</a:t>
            </a:r>
            <a:endParaRPr lang="en-US" altLang="zh-CN" dirty="0">
              <a:solidFill>
                <a:schemeClr val="accent1"/>
              </a:solidFill>
              <a:latin typeface="Berlin Sans FB Demi" panose="020E0802020502020306" charset="0"/>
              <a:ea typeface="微软雅黑" panose="020B0503020204020204" charset="-122"/>
              <a:cs typeface="Berlin Sans FB Demi" panose="020E0802020502020306" charset="0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922209" y="5123664"/>
            <a:ext cx="2099198" cy="369332"/>
          </a:xfrm>
          <a:prstGeom prst="rect">
            <a:avLst/>
          </a:prstGeom>
          <a:solidFill>
            <a:schemeClr val="bg1"/>
          </a:solidFill>
          <a:effectLst>
            <a:innerShdw blurRad="63500" dist="50800">
              <a:prstClr val="black">
                <a:alpha val="50000"/>
              </a:prstClr>
            </a:innerShdw>
          </a:effectLst>
        </p:spPr>
        <p:txBody>
          <a:bodyPr wrap="square" rtlCol="0" anchor="t">
            <a:spAutoFit/>
          </a:bodyPr>
          <a:lstStyle/>
          <a:p>
            <a:r>
              <a:rPr lang="en-US" altLang="zh-CN" dirty="0">
                <a:solidFill>
                  <a:schemeClr val="accent1"/>
                </a:solidFill>
                <a:highlight>
                  <a:srgbClr val="FFFF00"/>
                </a:highlight>
                <a:latin typeface="Berlin Sans FB Demi" panose="020E0802020502020306" charset="0"/>
                <a:ea typeface="微软雅黑" panose="020B0503020204020204" charset="-122"/>
                <a:cs typeface="Berlin Sans FB Demi" panose="020E0802020502020306" charset="0"/>
                <a:sym typeface="+mn-ea"/>
              </a:rPr>
              <a:t>Big Ben</a:t>
            </a:r>
            <a:r>
              <a:rPr lang="en-US" altLang="zh-CN" dirty="0">
                <a:solidFill>
                  <a:schemeClr val="accent1"/>
                </a:solidFill>
                <a:latin typeface="Berlin Sans FB Demi" panose="020E0802020502020306" charset="0"/>
                <a:ea typeface="微软雅黑" panose="020B0503020204020204" charset="-122"/>
                <a:cs typeface="Berlin Sans FB Demi" panose="020E0802020502020306" charset="0"/>
                <a:sym typeface="+mn-ea"/>
              </a:rPr>
              <a:t> </a:t>
            </a:r>
            <a:r>
              <a:rPr lang="zh-CN" altLang="en-US" dirty="0">
                <a:solidFill>
                  <a:schemeClr val="accent1"/>
                </a:solidFill>
                <a:latin typeface="Berlin Sans FB Demi" panose="020E0802020502020306" charset="0"/>
                <a:ea typeface="微软雅黑" panose="020B0503020204020204" charset="-122"/>
                <a:cs typeface="Berlin Sans FB Demi" panose="020E0802020502020306" charset="0"/>
                <a:sym typeface="+mn-ea"/>
              </a:rPr>
              <a:t>（大本钟）</a:t>
            </a:r>
            <a:endParaRPr lang="en-US" altLang="zh-CN" dirty="0">
              <a:solidFill>
                <a:schemeClr val="accent1"/>
              </a:solidFill>
              <a:latin typeface="Berlin Sans FB Demi" panose="020E0802020502020306" charset="0"/>
              <a:ea typeface="微软雅黑" panose="020B0503020204020204" charset="-122"/>
              <a:cs typeface="Berlin Sans FB Demi" panose="020E0802020502020306" charset="0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8"/>
            </p:custDataLst>
          </p:nvPr>
        </p:nvSpPr>
        <p:spPr>
          <a:xfrm>
            <a:off x="85312" y="1428339"/>
            <a:ext cx="1246505" cy="496570"/>
          </a:xfrm>
          <a:prstGeom prst="rect">
            <a:avLst/>
          </a:prstGeom>
          <a:noFill/>
          <a:ln w="12700">
            <a:noFill/>
          </a:ln>
        </p:spPr>
        <p:txBody>
          <a:bodyPr wrap="square" rtlCol="0" anchor="t">
            <a:no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parrot</a:t>
            </a:r>
            <a:endParaRPr lang="en-US" altLang="zh-CN" sz="24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0"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endParaRPr lang="en-US" altLang="zh-CN" sz="2400" dirty="0">
              <a:solidFill>
                <a:schemeClr val="tx1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9"/>
            </p:custDataLst>
          </p:nvPr>
        </p:nvSpPr>
        <p:spPr>
          <a:xfrm>
            <a:off x="1143185" y="1445690"/>
            <a:ext cx="2969260" cy="4889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Beijing roast duck</a:t>
            </a:r>
            <a:endParaRPr lang="en-US" altLang="zh-CN" sz="24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algn="ctr"/>
            <a:endParaRPr lang="en-US" altLang="zh-CN" sz="24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10"/>
            </p:custDataLst>
          </p:nvPr>
        </p:nvSpPr>
        <p:spPr>
          <a:xfrm>
            <a:off x="5135356" y="1453067"/>
            <a:ext cx="1975485" cy="4857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Singapore</a:t>
            </a:r>
            <a:endParaRPr lang="en-US" altLang="zh-CN" sz="24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2400" dirty="0">
              <a:solidFill>
                <a:schemeClr val="tx1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11"/>
            </p:custDataLst>
          </p:nvPr>
        </p:nvSpPr>
        <p:spPr>
          <a:xfrm>
            <a:off x="6922209" y="1453627"/>
            <a:ext cx="1427480" cy="53022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guitar</a:t>
            </a:r>
            <a:endParaRPr lang="en-US" altLang="zh-CN" sz="24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2400" dirty="0">
              <a:solidFill>
                <a:schemeClr val="tx1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12"/>
            </p:custDataLst>
          </p:nvPr>
        </p:nvSpPr>
        <p:spPr>
          <a:xfrm>
            <a:off x="10433685" y="1481249"/>
            <a:ext cx="1349375" cy="47498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tennis</a:t>
            </a:r>
            <a:endParaRPr lang="en-US" altLang="zh-CN" sz="24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2400" dirty="0">
              <a:solidFill>
                <a:schemeClr val="tx1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3" name="文本框 12"/>
          <p:cNvSpPr txBox="1"/>
          <p:nvPr>
            <p:custDataLst>
              <p:tags r:id="rId13"/>
            </p:custDataLst>
          </p:nvPr>
        </p:nvSpPr>
        <p:spPr>
          <a:xfrm>
            <a:off x="3923813" y="1458073"/>
            <a:ext cx="1400175" cy="46418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the UK</a:t>
            </a:r>
            <a:endParaRPr lang="en-US" altLang="zh-CN" sz="24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2400" dirty="0">
              <a:solidFill>
                <a:schemeClr val="tx1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5" name="文本框 24"/>
          <p:cNvSpPr txBox="1"/>
          <p:nvPr>
            <p:custDataLst>
              <p:tags r:id="rId14"/>
            </p:custDataLst>
          </p:nvPr>
        </p:nvSpPr>
        <p:spPr>
          <a:xfrm>
            <a:off x="8161057" y="1480155"/>
            <a:ext cx="2461259" cy="53022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the Great Wall</a:t>
            </a:r>
            <a:endParaRPr lang="en-US" altLang="zh-CN" sz="24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2400" dirty="0">
              <a:solidFill>
                <a:schemeClr val="tx1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44444E-6 L 0.09089 0.63426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44" y="3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22222E-6 L -0.14948 0.43519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74" y="2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96296E-6 L -0.55834 0.67176 " pathEditMode="relative" rAng="0" ptsTypes="AA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17" y="3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0.00185 L -0.0276 0.45487 " pathEditMode="relative" rAng="0" ptsTypes="AA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2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0185 L 0.04336 0.43727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1" y="2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7037E-6 L 0.2806 0.7037 " pathEditMode="relative" rAng="0" ptsTypes="AA">
                                      <p:cBhvr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23" y="3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22222E-6 L 0.61954 0.68217 " pathEditMode="relative" rAng="0" ptsTypes="AA">
                                      <p:cBhvr>
                                        <p:cTn id="6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977" y="34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4" grpId="0"/>
      <p:bldP spid="2" grpId="0" animBg="1"/>
      <p:bldP spid="7" grpId="0" bldLvl="0" animBg="1"/>
      <p:bldP spid="7" grpId="1" animBg="1"/>
      <p:bldP spid="16" grpId="0" bldLvl="0" animBg="1"/>
      <p:bldP spid="16" grpId="1" animBg="1"/>
      <p:bldP spid="5" grpId="1" animBg="1"/>
      <p:bldP spid="6" grpId="0"/>
      <p:bldP spid="8" grpId="0"/>
      <p:bldP spid="10" grpId="1" animBg="1"/>
      <p:bldP spid="11" grpId="1" animBg="1"/>
      <p:bldP spid="13" grpId="0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49" t="46110" b="15625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9" name="任意多边形: 形状 8"/>
          <p:cNvSpPr/>
          <p:nvPr>
            <p:custDataLst>
              <p:tags r:id="rId3"/>
            </p:custDataLst>
          </p:nvPr>
        </p:nvSpPr>
        <p:spPr>
          <a:xfrm>
            <a:off x="121602" y="150812"/>
            <a:ext cx="11832590" cy="6556375"/>
          </a:xfrm>
          <a:custGeom>
            <a:avLst/>
            <a:gdLst>
              <a:gd name="connsiteX0" fmla="*/ 483615 w 10729444"/>
              <a:gd name="connsiteY0" fmla="*/ 0 h 5397486"/>
              <a:gd name="connsiteX1" fmla="*/ 10245829 w 10729444"/>
              <a:gd name="connsiteY1" fmla="*/ 0 h 5397486"/>
              <a:gd name="connsiteX2" fmla="*/ 10729444 w 10729444"/>
              <a:gd name="connsiteY2" fmla="*/ 483615 h 5397486"/>
              <a:gd name="connsiteX3" fmla="*/ 10729444 w 10729444"/>
              <a:gd name="connsiteY3" fmla="*/ 4913871 h 5397486"/>
              <a:gd name="connsiteX4" fmla="*/ 10245829 w 10729444"/>
              <a:gd name="connsiteY4" fmla="*/ 5397486 h 5397486"/>
              <a:gd name="connsiteX5" fmla="*/ 483615 w 10729444"/>
              <a:gd name="connsiteY5" fmla="*/ 5397486 h 5397486"/>
              <a:gd name="connsiteX6" fmla="*/ 0 w 10729444"/>
              <a:gd name="connsiteY6" fmla="*/ 4913871 h 5397486"/>
              <a:gd name="connsiteX7" fmla="*/ 0 w 10729444"/>
              <a:gd name="connsiteY7" fmla="*/ 483615 h 5397486"/>
              <a:gd name="connsiteX8" fmla="*/ 483615 w 10729444"/>
              <a:gd name="connsiteY8" fmla="*/ 0 h 5397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29444" h="5397486">
                <a:moveTo>
                  <a:pt x="483615" y="0"/>
                </a:moveTo>
                <a:lnTo>
                  <a:pt x="10245829" y="0"/>
                </a:lnTo>
                <a:cubicBezTo>
                  <a:pt x="10512922" y="0"/>
                  <a:pt x="10729444" y="216522"/>
                  <a:pt x="10729444" y="483615"/>
                </a:cubicBezTo>
                <a:lnTo>
                  <a:pt x="10729444" y="4913871"/>
                </a:lnTo>
                <a:cubicBezTo>
                  <a:pt x="10729444" y="5180964"/>
                  <a:pt x="10512922" y="5397486"/>
                  <a:pt x="10245829" y="5397486"/>
                </a:cubicBezTo>
                <a:lnTo>
                  <a:pt x="483615" y="5397486"/>
                </a:lnTo>
                <a:cubicBezTo>
                  <a:pt x="216522" y="5397486"/>
                  <a:pt x="0" y="5180964"/>
                  <a:pt x="0" y="4913871"/>
                </a:cubicBezTo>
                <a:lnTo>
                  <a:pt x="0" y="483615"/>
                </a:lnTo>
                <a:cubicBezTo>
                  <a:pt x="0" y="216522"/>
                  <a:pt x="216522" y="0"/>
                  <a:pt x="483615" y="0"/>
                </a:cubicBezTo>
                <a:close/>
              </a:path>
            </a:pathLst>
          </a:custGeom>
          <a:solidFill>
            <a:schemeClr val="bg1"/>
          </a:solidFill>
          <a:ln w="22225">
            <a:noFill/>
          </a:ln>
          <a:effectLst>
            <a:outerShdw blurRad="254000" dist="127000" dir="5400000" sx="102000" sy="102000" algn="ctr" rotWithShape="0">
              <a:schemeClr val="tx1">
                <a:lumMod val="85000"/>
                <a:lumOff val="15000"/>
                <a:alpha val="21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阿里巴巴普惠体" panose="00020600040101010101" pitchFamily="18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06400" y="313690"/>
            <a:ext cx="11261725" cy="75946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Berlin Sans FB Demi" panose="020E0802020502020306" charset="0"/>
                <a:cs typeface="Berlin Sans FB Demi" panose="020E0802020502020306" charset="0"/>
                <a:sym typeface="+mn-ea"/>
              </a:rPr>
              <a:t>What do you learn about the two students?</a:t>
            </a:r>
            <a:endParaRPr lang="en-US" altLang="en-US" sz="3600" b="1" dirty="0">
              <a:solidFill>
                <a:schemeClr val="accent1">
                  <a:lumMod val="50000"/>
                </a:schemeClr>
              </a:solidFill>
              <a:latin typeface="Berlin Sans FB Demi" panose="020E0802020502020306" charset="0"/>
              <a:cs typeface="Berlin Sans FB Demi" panose="020E0802020502020306" charset="0"/>
              <a:sym typeface="+mn-ea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929579" y="5143500"/>
            <a:ext cx="10028041" cy="759217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" b="1" dirty="0">
                <a:solidFill>
                  <a:schemeClr val="accent1">
                    <a:lumMod val="50000"/>
                  </a:schemeClr>
                </a:solidFill>
                <a:latin typeface="Berlin Sans FB Demi" panose="020E0802020502020306" charset="0"/>
                <a:cs typeface="Berlin Sans FB Demi" panose="020E0802020502020306" charset="0"/>
                <a:sym typeface="+mn-ea"/>
              </a:rPr>
              <a:t>Why do they show these photos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Berlin Sans FB Demi" panose="020E0802020502020306" charset="0"/>
                <a:cs typeface="Berlin Sans FB Demi" panose="020E0802020502020306" charset="0"/>
                <a:sym typeface="+mn-ea"/>
              </a:rPr>
              <a:t>?</a:t>
            </a:r>
            <a:endParaRPr lang="en-US" altLang="en-US" sz="3600" b="1" dirty="0">
              <a:solidFill>
                <a:schemeClr val="accent1">
                  <a:lumMod val="50000"/>
                </a:schemeClr>
              </a:solidFill>
              <a:latin typeface="Berlin Sans FB Demi" panose="020E0802020502020306" charset="0"/>
              <a:cs typeface="Berlin Sans FB Demi" panose="020E0802020502020306" charset="0"/>
              <a:sym typeface="+mn-ea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1324831" y="1499288"/>
            <a:ext cx="4475257" cy="3547281"/>
            <a:chOff x="1554808" y="2361456"/>
            <a:chExt cx="4269128" cy="3429000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54808" y="2361456"/>
              <a:ext cx="4269128" cy="3429000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 rot="185206">
              <a:off x="3922199" y="3907945"/>
              <a:ext cx="12433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rgbClr val="CC3300"/>
                  </a:solidFill>
                  <a:latin typeface="Arno Pro" panose="02020502040506020403" pitchFamily="18" charset="0"/>
                  <a:ea typeface="方正楷体简体" panose="03000509000000000000" charset="-122"/>
                  <a:cs typeface="Times New Roman" panose="02020603050405020304" charset="0"/>
                  <a:sym typeface="Calibri" panose="020F0502020204030204" pitchFamily="34" charset="0"/>
                </a:rPr>
                <a:t>Singapore</a:t>
              </a:r>
              <a:endParaRPr lang="en-US" altLang="zh-CN" sz="1600" dirty="0">
                <a:solidFill>
                  <a:srgbClr val="CC3300"/>
                </a:solidFill>
                <a:latin typeface="Arno Pro" panose="02020502040506020403" pitchFamily="18" charset="0"/>
                <a:ea typeface="方正楷体简体" panose="03000509000000000000" charset="-122"/>
                <a:cs typeface="Times New Roman" panose="02020603050405020304" charset="0"/>
                <a:sym typeface="Calibri" panose="020F0502020204030204" pitchFamily="34" charset="0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 rot="233461">
              <a:off x="2074942" y="5037434"/>
              <a:ext cx="99091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rgbClr val="CC3300"/>
                  </a:solidFill>
                  <a:latin typeface="Arno Pro" panose="02020502040506020403" pitchFamily="18" charset="0"/>
                  <a:ea typeface="方正楷体简体" panose="03000509000000000000" charset="-122"/>
                  <a:cs typeface="Times New Roman" panose="02020603050405020304" charset="0"/>
                  <a:sym typeface="Calibri" panose="020F0502020204030204" pitchFamily="34" charset="0"/>
                </a:rPr>
                <a:t>parrot</a:t>
              </a:r>
              <a:endParaRPr lang="en-US" altLang="zh-CN" sz="1600" dirty="0">
                <a:solidFill>
                  <a:srgbClr val="CC3300"/>
                </a:solidFill>
                <a:latin typeface="Arno Pro" panose="02020502040506020403" pitchFamily="18" charset="0"/>
                <a:ea typeface="方正楷体简体" panose="03000509000000000000" charset="-122"/>
                <a:cs typeface="Times New Roman" panose="02020603050405020304" charset="0"/>
                <a:sym typeface="Calibri" panose="020F0502020204030204" pitchFamily="34" charset="0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 rot="21358577">
              <a:off x="4049045" y="5271722"/>
              <a:ext cx="102715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rgbClr val="CC3300"/>
                  </a:solidFill>
                  <a:latin typeface="Arno Pro" panose="02020502040506020403" pitchFamily="18" charset="0"/>
                  <a:ea typeface="方正楷体简体" panose="03000509000000000000" charset="-122"/>
                  <a:cs typeface="Times New Roman" panose="02020603050405020304" charset="0"/>
                  <a:sym typeface="Calibri" panose="020F0502020204030204" pitchFamily="34" charset="0"/>
                </a:rPr>
                <a:t>tennis</a:t>
              </a:r>
              <a:endParaRPr lang="en-US" altLang="zh-CN" sz="1600" dirty="0">
                <a:solidFill>
                  <a:srgbClr val="CC3300"/>
                </a:solidFill>
                <a:latin typeface="Arno Pro" panose="02020502040506020403" pitchFamily="18" charset="0"/>
                <a:ea typeface="方正楷体简体" panose="03000509000000000000" charset="-122"/>
                <a:cs typeface="Times New Roman" panose="02020603050405020304" charset="0"/>
                <a:sym typeface="Calibri" panose="020F0502020204030204" pitchFamily="34" charset="0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037896" y="1435100"/>
            <a:ext cx="4592003" cy="3708400"/>
            <a:chOff x="6240016" y="2348880"/>
            <a:chExt cx="4422546" cy="3595068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40016" y="2348880"/>
              <a:ext cx="4392488" cy="3595068"/>
            </a:xfrm>
            <a:prstGeom prst="rect">
              <a:avLst/>
            </a:prstGeom>
          </p:spPr>
        </p:pic>
        <p:sp>
          <p:nvSpPr>
            <p:cNvPr id="23" name="文本框 22"/>
            <p:cNvSpPr txBox="1"/>
            <p:nvPr/>
          </p:nvSpPr>
          <p:spPr>
            <a:xfrm>
              <a:off x="6852084" y="4051668"/>
              <a:ext cx="83380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rgbClr val="CC3300"/>
                  </a:solidFill>
                  <a:latin typeface="Arno Pro" panose="02020502040506020403" pitchFamily="18" charset="0"/>
                  <a:ea typeface="方正楷体简体" panose="03000509000000000000" charset="-122"/>
                  <a:cs typeface="Times New Roman" panose="02020603050405020304" charset="0"/>
                  <a:sym typeface="Calibri" panose="020F0502020204030204" pitchFamily="34" charset="0"/>
                </a:rPr>
                <a:t>guitar</a:t>
              </a:r>
              <a:endParaRPr lang="en-US" altLang="zh-CN" sz="1600" dirty="0">
                <a:solidFill>
                  <a:srgbClr val="CC3300"/>
                </a:solidFill>
                <a:latin typeface="Arno Pro" panose="02020502040506020403" pitchFamily="18" charset="0"/>
                <a:ea typeface="方正楷体简体" panose="03000509000000000000" charset="-122"/>
                <a:cs typeface="Times New Roman" panose="02020603050405020304" charset="0"/>
                <a:sym typeface="Calibri" panose="020F0502020204030204" pitchFamily="34" charset="0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7406626" y="5416474"/>
              <a:ext cx="92162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solidFill>
                    <a:srgbClr val="CC3300"/>
                  </a:solidFill>
                  <a:latin typeface="Arno Pro" panose="02020502040506020403" pitchFamily="18" charset="0"/>
                  <a:ea typeface="方正楷体简体" panose="03000509000000000000" charset="-122"/>
                  <a:cs typeface="Times New Roman" panose="02020603050405020304" charset="0"/>
                  <a:sym typeface="Calibri" panose="020F0502020204030204" pitchFamily="34" charset="0"/>
                </a:rPr>
                <a:t>the UK</a:t>
              </a:r>
              <a:endParaRPr lang="en-US" altLang="zh-CN" sz="1600" dirty="0">
                <a:solidFill>
                  <a:srgbClr val="CC3300"/>
                </a:solidFill>
                <a:latin typeface="Arno Pro" panose="02020502040506020403" pitchFamily="18" charset="0"/>
                <a:ea typeface="方正楷体简体" panose="03000509000000000000" charset="-122"/>
                <a:cs typeface="Times New Roman" panose="02020603050405020304" charset="0"/>
                <a:sym typeface="Calibri" panose="020F0502020204030204" pitchFamily="34" charset="0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8652284" y="5265204"/>
              <a:ext cx="201027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rgbClr val="CC3300"/>
                  </a:solidFill>
                  <a:latin typeface="Arno Pro" panose="02020502040506020403" pitchFamily="18" charset="0"/>
                  <a:ea typeface="方正楷体简体" panose="03000509000000000000" charset="-122"/>
                  <a:cs typeface="Times New Roman" panose="02020603050405020304" charset="0"/>
                  <a:sym typeface="Calibri" panose="020F0502020204030204" pitchFamily="34" charset="0"/>
                </a:rPr>
                <a:t>Beijing roast </a:t>
              </a:r>
              <a:endParaRPr lang="en-US" altLang="zh-CN" sz="1600" dirty="0">
                <a:solidFill>
                  <a:srgbClr val="CC3300"/>
                </a:solidFill>
                <a:latin typeface="Arno Pro" panose="02020502040506020403" pitchFamily="18" charset="0"/>
                <a:ea typeface="方正楷体简体" panose="03000509000000000000" charset="-122"/>
                <a:cs typeface="Times New Roman" panose="02020603050405020304" charset="0"/>
                <a:sym typeface="Calibri" panose="020F0502020204030204" pitchFamily="34" charset="0"/>
              </a:endParaRPr>
            </a:p>
            <a:p>
              <a:pPr algn="ctr"/>
              <a:r>
                <a:rPr lang="en-US" altLang="zh-CN" sz="1600" dirty="0">
                  <a:solidFill>
                    <a:srgbClr val="CC3300"/>
                  </a:solidFill>
                  <a:latin typeface="Arno Pro" panose="02020502040506020403" pitchFamily="18" charset="0"/>
                  <a:ea typeface="方正楷体简体" panose="03000509000000000000" charset="-122"/>
                  <a:cs typeface="Times New Roman" panose="02020603050405020304" charset="0"/>
                  <a:sym typeface="Calibri" panose="020F0502020204030204" pitchFamily="34" charset="0"/>
                </a:rPr>
                <a:t>duck</a:t>
              </a:r>
              <a:endParaRPr lang="en-US" altLang="zh-CN" sz="1600" dirty="0">
                <a:solidFill>
                  <a:srgbClr val="CC3300"/>
                </a:solidFill>
                <a:latin typeface="Arno Pro" panose="02020502040506020403" pitchFamily="18" charset="0"/>
                <a:ea typeface="方正楷体简体" panose="03000509000000000000" charset="-122"/>
                <a:cs typeface="Times New Roman" panose="02020603050405020304" charset="0"/>
                <a:sym typeface="Calibri" panose="020F0502020204030204" pitchFamily="34" charset="0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 rot="178603">
              <a:off x="8378365" y="3955553"/>
              <a:ext cx="169661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rgbClr val="CC3300"/>
                  </a:solidFill>
                  <a:latin typeface="Arno Pro" panose="02020502040506020403" pitchFamily="18" charset="0"/>
                  <a:ea typeface="方正楷体简体" panose="03000509000000000000" charset="-122"/>
                  <a:cs typeface="Times New Roman" panose="02020603050405020304" charset="0"/>
                  <a:sym typeface="Calibri" panose="020F0502020204030204" pitchFamily="34" charset="0"/>
                </a:rPr>
                <a:t>the Great Wall</a:t>
              </a:r>
              <a:endParaRPr lang="en-US" altLang="zh-CN" sz="1600" dirty="0">
                <a:solidFill>
                  <a:srgbClr val="CC3300"/>
                </a:solidFill>
                <a:latin typeface="Arno Pro" panose="02020502040506020403" pitchFamily="18" charset="0"/>
                <a:ea typeface="方正楷体简体" panose="03000509000000000000" charset="-122"/>
                <a:cs typeface="Times New Roman" panose="02020603050405020304" charset="0"/>
                <a:sym typeface="Calibri" panose="020F0502020204030204" pitchFamily="3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6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49" t="46110" b="15625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任意多边形: 形状 5"/>
          <p:cNvSpPr/>
          <p:nvPr>
            <p:custDataLst>
              <p:tags r:id="rId3"/>
            </p:custDataLst>
          </p:nvPr>
        </p:nvSpPr>
        <p:spPr>
          <a:xfrm>
            <a:off x="121602" y="150812"/>
            <a:ext cx="11832590" cy="6556375"/>
          </a:xfrm>
          <a:custGeom>
            <a:avLst/>
            <a:gdLst>
              <a:gd name="connsiteX0" fmla="*/ 483615 w 10729444"/>
              <a:gd name="connsiteY0" fmla="*/ 0 h 5397486"/>
              <a:gd name="connsiteX1" fmla="*/ 10245829 w 10729444"/>
              <a:gd name="connsiteY1" fmla="*/ 0 h 5397486"/>
              <a:gd name="connsiteX2" fmla="*/ 10729444 w 10729444"/>
              <a:gd name="connsiteY2" fmla="*/ 483615 h 5397486"/>
              <a:gd name="connsiteX3" fmla="*/ 10729444 w 10729444"/>
              <a:gd name="connsiteY3" fmla="*/ 4913871 h 5397486"/>
              <a:gd name="connsiteX4" fmla="*/ 10245829 w 10729444"/>
              <a:gd name="connsiteY4" fmla="*/ 5397486 h 5397486"/>
              <a:gd name="connsiteX5" fmla="*/ 483615 w 10729444"/>
              <a:gd name="connsiteY5" fmla="*/ 5397486 h 5397486"/>
              <a:gd name="connsiteX6" fmla="*/ 0 w 10729444"/>
              <a:gd name="connsiteY6" fmla="*/ 4913871 h 5397486"/>
              <a:gd name="connsiteX7" fmla="*/ 0 w 10729444"/>
              <a:gd name="connsiteY7" fmla="*/ 483615 h 5397486"/>
              <a:gd name="connsiteX8" fmla="*/ 483615 w 10729444"/>
              <a:gd name="connsiteY8" fmla="*/ 0 h 5397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29444" h="5397486">
                <a:moveTo>
                  <a:pt x="483615" y="0"/>
                </a:moveTo>
                <a:lnTo>
                  <a:pt x="10245829" y="0"/>
                </a:lnTo>
                <a:cubicBezTo>
                  <a:pt x="10512922" y="0"/>
                  <a:pt x="10729444" y="216522"/>
                  <a:pt x="10729444" y="483615"/>
                </a:cubicBezTo>
                <a:lnTo>
                  <a:pt x="10729444" y="4913871"/>
                </a:lnTo>
                <a:cubicBezTo>
                  <a:pt x="10729444" y="5180964"/>
                  <a:pt x="10512922" y="5397486"/>
                  <a:pt x="10245829" y="5397486"/>
                </a:cubicBezTo>
                <a:lnTo>
                  <a:pt x="483615" y="5397486"/>
                </a:lnTo>
                <a:cubicBezTo>
                  <a:pt x="216522" y="5397486"/>
                  <a:pt x="0" y="5180964"/>
                  <a:pt x="0" y="4913871"/>
                </a:cubicBezTo>
                <a:lnTo>
                  <a:pt x="0" y="483615"/>
                </a:lnTo>
                <a:cubicBezTo>
                  <a:pt x="0" y="216522"/>
                  <a:pt x="216522" y="0"/>
                  <a:pt x="483615" y="0"/>
                </a:cubicBezTo>
                <a:close/>
              </a:path>
            </a:pathLst>
          </a:custGeom>
          <a:solidFill>
            <a:schemeClr val="bg1"/>
          </a:solidFill>
          <a:ln w="22225">
            <a:noFill/>
          </a:ln>
          <a:effectLst>
            <a:outerShdw blurRad="254000" dist="127000" dir="5400000" sx="102000" sy="102000" algn="ctr" rotWithShape="0">
              <a:schemeClr val="tx1">
                <a:lumMod val="85000"/>
                <a:lumOff val="15000"/>
                <a:alpha val="21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阿里巴巴普惠体" panose="00020600040101010101" pitchFamily="18" charset="-122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201930" y="1459865"/>
            <a:ext cx="11765915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 flipH="1">
            <a:off x="10100036" y="415618"/>
            <a:ext cx="13335" cy="638937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2" name="文本框 21"/>
          <p:cNvSpPr txBox="1"/>
          <p:nvPr>
            <p:custDataLst>
              <p:tags r:id="rId4"/>
            </p:custDataLst>
          </p:nvPr>
        </p:nvSpPr>
        <p:spPr>
          <a:xfrm>
            <a:off x="6832208" y="1958171"/>
            <a:ext cx="3678038" cy="56705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noAutofit/>
          </a:bodyPr>
          <a:lstStyle/>
          <a:p>
            <a:pPr>
              <a:buNone/>
            </a:pPr>
            <a:r>
              <a:rPr lang="en-US" altLang="zh-CN" sz="2800" dirty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A. Post.         B. Story.</a:t>
            </a:r>
            <a:endParaRPr lang="en-US" altLang="zh-CN" sz="2800" dirty="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23" name="文本框 22"/>
          <p:cNvSpPr txBox="1"/>
          <p:nvPr>
            <p:custDataLst>
              <p:tags r:id="rId5"/>
            </p:custDataLst>
          </p:nvPr>
        </p:nvSpPr>
        <p:spPr>
          <a:xfrm>
            <a:off x="6813910" y="4964758"/>
            <a:ext cx="5236525" cy="931024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buNone/>
            </a:pPr>
            <a:r>
              <a:rPr lang="en-US" altLang="zh-CN" sz="2800" dirty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They wanted to </a:t>
            </a:r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make new friends </a:t>
            </a:r>
            <a:r>
              <a:rPr lang="en-US" altLang="zh-CN" sz="2800" dirty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online.</a:t>
            </a:r>
            <a:endParaRPr lang="en-US" altLang="zh-CN" sz="2800" dirty="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24" name="文本框 23"/>
          <p:cNvSpPr txBox="1"/>
          <p:nvPr>
            <p:custDataLst>
              <p:tags r:id="rId6"/>
            </p:custDataLst>
          </p:nvPr>
        </p:nvSpPr>
        <p:spPr>
          <a:xfrm>
            <a:off x="6813911" y="3451964"/>
            <a:ext cx="5389245" cy="56705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noAutofit/>
          </a:bodyPr>
          <a:lstStyle/>
          <a:p>
            <a:pPr>
              <a:buNone/>
            </a:pPr>
            <a:r>
              <a:rPr lang="en-US" altLang="zh-CN" sz="2800" dirty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Pauline Lee and Peter Brown.</a:t>
            </a:r>
            <a:endParaRPr lang="en-US" altLang="zh-CN" sz="2800" dirty="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9" name="文本框 8"/>
          <p:cNvSpPr txBox="1"/>
          <p:nvPr>
            <p:custDataLst>
              <p:tags r:id="rId7"/>
            </p:custDataLst>
          </p:nvPr>
        </p:nvSpPr>
        <p:spPr>
          <a:xfrm>
            <a:off x="6813911" y="1263317"/>
            <a:ext cx="5263197" cy="56705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noAutofit/>
          </a:bodyPr>
          <a:lstStyle/>
          <a:p>
            <a:pPr>
              <a:buNone/>
            </a:pPr>
            <a:r>
              <a:rPr lang="en-US" altLang="zh-CN" sz="3200" b="1" i="1" dirty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What is the text?</a:t>
            </a:r>
            <a:endParaRPr lang="en-US" altLang="zh-CN" sz="3200" b="1" i="1" dirty="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10" name="文本框 9"/>
          <p:cNvSpPr txBox="1"/>
          <p:nvPr>
            <p:custDataLst>
              <p:tags r:id="rId8"/>
            </p:custDataLst>
          </p:nvPr>
        </p:nvSpPr>
        <p:spPr>
          <a:xfrm>
            <a:off x="6813911" y="2804917"/>
            <a:ext cx="4169959" cy="56705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noAutofit/>
          </a:bodyPr>
          <a:lstStyle/>
          <a:p>
            <a:pPr>
              <a:buNone/>
            </a:pPr>
            <a:r>
              <a:rPr lang="en-US" altLang="zh-CN" sz="3200" b="1" i="1" dirty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Who wrote the posts?</a:t>
            </a:r>
            <a:endParaRPr lang="en-US" altLang="zh-CN" sz="3200" b="1" i="1" dirty="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11" name="文本框 10"/>
          <p:cNvSpPr txBox="1"/>
          <p:nvPr>
            <p:custDataLst>
              <p:tags r:id="rId9"/>
            </p:custDataLst>
          </p:nvPr>
        </p:nvSpPr>
        <p:spPr>
          <a:xfrm>
            <a:off x="6813911" y="4334191"/>
            <a:ext cx="5460914" cy="56705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noAutofit/>
          </a:bodyPr>
          <a:lstStyle/>
          <a:p>
            <a:pPr>
              <a:buNone/>
            </a:pPr>
            <a:r>
              <a:rPr lang="en-US" altLang="zh-CN" sz="3200" b="1" i="1" dirty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Why did they write the posts?</a:t>
            </a:r>
            <a:endParaRPr lang="en-US" altLang="zh-CN" sz="3200" b="1" i="1" dirty="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3" name="矩形 2"/>
          <p:cNvSpPr/>
          <p:nvPr>
            <p:custDataLst>
              <p:tags r:id="rId10"/>
            </p:custDataLst>
          </p:nvPr>
        </p:nvSpPr>
        <p:spPr>
          <a:xfrm>
            <a:off x="355256" y="474972"/>
            <a:ext cx="6450950" cy="46418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ct val="80000"/>
              </a:lnSpc>
              <a:buClrTx/>
              <a:buSzTx/>
              <a:buFontTx/>
            </a:pPr>
            <a:r>
              <a:rPr lang="en-US" sz="2800" b="1" dirty="0">
                <a:latin typeface="Times New Roman" panose="02020603050405020304" charset="0"/>
                <a:ea typeface="宋体" panose="02010600030101010101" pitchFamily="2" charset="-122"/>
                <a:cs typeface="+mn-cs"/>
                <a:sym typeface="+mn-ea"/>
              </a:rPr>
              <a:t> </a:t>
            </a:r>
            <a:r>
              <a:rPr lang="en-US" sz="2800" b="1" dirty="0">
                <a:latin typeface="Times New Roman" panose="02020603050405020304" charset="0"/>
                <a:sym typeface="+mn-ea"/>
              </a:rPr>
              <a:t>Read fast and answer the questions.</a:t>
            </a:r>
            <a:endParaRPr lang="en-US" sz="2800" b="1" dirty="0">
              <a:latin typeface="Times New Roman" panose="02020603050405020304" charset="0"/>
              <a:sym typeface="+mn-ea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29" y="1263317"/>
            <a:ext cx="6521015" cy="4811945"/>
          </a:xfrm>
          <a:prstGeom prst="rect">
            <a:avLst/>
          </a:prstGeom>
        </p:spPr>
      </p:pic>
      <p:sp>
        <p:nvSpPr>
          <p:cNvPr id="29" name="椭圆 28"/>
          <p:cNvSpPr/>
          <p:nvPr/>
        </p:nvSpPr>
        <p:spPr>
          <a:xfrm rot="5400000">
            <a:off x="-624194" y="2497051"/>
            <a:ext cx="2150002" cy="619612"/>
          </a:xfrm>
          <a:prstGeom prst="ellipse">
            <a:avLst/>
          </a:prstGeom>
          <a:noFill/>
          <a:ln w="22225" cap="flat" cmpd="sng" algn="ctr">
            <a:solidFill>
              <a:srgbClr val="CC33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no Pro" panose="02020502040506020403" pitchFamily="18" charset="0"/>
              <a:ea typeface="方正楷体简体" panose="03000509000000000000" charset="-122"/>
              <a:cs typeface="Times New Roman" panose="02020603050405020304" charset="0"/>
              <a:sym typeface="Calibri" panose="020F0502020204030204" pitchFamily="34" charset="0"/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5551677" y="2221801"/>
            <a:ext cx="972439" cy="354713"/>
          </a:xfrm>
          <a:prstGeom prst="ellipse">
            <a:avLst/>
          </a:prstGeom>
          <a:noFill/>
          <a:ln w="22225" cap="flat" cmpd="sng" algn="ctr">
            <a:solidFill>
              <a:srgbClr val="CC33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no Pro" panose="02020502040506020403" pitchFamily="18" charset="0"/>
              <a:ea typeface="方正楷体简体" panose="03000509000000000000" charset="-122"/>
              <a:cs typeface="Times New Roman" panose="02020603050405020304" charset="0"/>
              <a:sym typeface="Calibri" panose="020F0502020204030204" pitchFamily="34" charset="0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5550724" y="4153275"/>
            <a:ext cx="972440" cy="413224"/>
          </a:xfrm>
          <a:prstGeom prst="ellipse">
            <a:avLst/>
          </a:prstGeom>
          <a:noFill/>
          <a:ln w="22225" cap="flat" cmpd="sng" algn="ctr">
            <a:solidFill>
              <a:srgbClr val="CC33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no Pro" panose="02020502040506020403" pitchFamily="18" charset="0"/>
              <a:ea typeface="方正楷体简体" panose="03000509000000000000" charset="-122"/>
              <a:cs typeface="Times New Roman" panose="02020603050405020304" charset="0"/>
              <a:sym typeface="Calibri" panose="020F0502020204030204" pitchFamily="34" charset="0"/>
            </a:endParaRPr>
          </a:p>
        </p:txBody>
      </p:sp>
      <p:sp>
        <p:nvSpPr>
          <p:cNvPr id="32" name="椭圆 31"/>
          <p:cNvSpPr/>
          <p:nvPr/>
        </p:nvSpPr>
        <p:spPr>
          <a:xfrm>
            <a:off x="882215" y="1772496"/>
            <a:ext cx="1985494" cy="416156"/>
          </a:xfrm>
          <a:prstGeom prst="ellipse">
            <a:avLst/>
          </a:prstGeom>
          <a:noFill/>
          <a:ln w="22225" cap="flat" cmpd="sng" algn="ctr">
            <a:solidFill>
              <a:srgbClr val="FCB94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no Pro" panose="02020502040506020403" pitchFamily="18" charset="0"/>
              <a:ea typeface="方正楷体简体" panose="03000509000000000000" charset="-122"/>
              <a:cs typeface="Times New Roman" panose="02020603050405020304" charset="0"/>
              <a:sym typeface="Calibri" panose="020F0502020204030204" pitchFamily="34" charset="0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5862097" y="3430689"/>
            <a:ext cx="611758" cy="249666"/>
          </a:xfrm>
          <a:prstGeom prst="rect">
            <a:avLst/>
          </a:prstGeom>
          <a:solidFill>
            <a:srgbClr val="FCB94C">
              <a:alpha val="31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no Pro" panose="02020502040506020403" pitchFamily="18" charset="0"/>
              <a:ea typeface="方正楷体简体" panose="03000509000000000000" charset="-122"/>
              <a:cs typeface="Times New Roman" panose="02020603050405020304" charset="0"/>
              <a:sym typeface="Calibri" panose="020F0502020204030204" pitchFamily="34" charset="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1546899" y="3709027"/>
            <a:ext cx="1835273" cy="249666"/>
          </a:xfrm>
          <a:prstGeom prst="rect">
            <a:avLst/>
          </a:prstGeom>
          <a:solidFill>
            <a:srgbClr val="FCB94C">
              <a:alpha val="31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no Pro" panose="02020502040506020403" pitchFamily="18" charset="0"/>
              <a:ea typeface="方正楷体简体" panose="03000509000000000000" charset="-122"/>
              <a:cs typeface="Times New Roman" panose="02020603050405020304" charset="0"/>
              <a:sym typeface="Calibri" panose="020F0502020204030204" pitchFamily="34" charset="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3736600" y="5679004"/>
            <a:ext cx="2638800" cy="249666"/>
          </a:xfrm>
          <a:prstGeom prst="rect">
            <a:avLst/>
          </a:prstGeom>
          <a:solidFill>
            <a:srgbClr val="FCB94C">
              <a:alpha val="31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no Pro" panose="02020502040506020403" pitchFamily="18" charset="0"/>
              <a:ea typeface="方正楷体简体" panose="03000509000000000000" charset="-122"/>
              <a:cs typeface="Times New Roman" panose="02020603050405020304" charset="0"/>
              <a:sym typeface="Calibri" panose="020F0502020204030204" pitchFamily="34" charset="0"/>
            </a:endParaRPr>
          </a:p>
        </p:txBody>
      </p:sp>
      <p:sp>
        <p:nvSpPr>
          <p:cNvPr id="36" name="椭圆 35"/>
          <p:cNvSpPr/>
          <p:nvPr/>
        </p:nvSpPr>
        <p:spPr>
          <a:xfrm>
            <a:off x="6813792" y="2031076"/>
            <a:ext cx="463863" cy="434491"/>
          </a:xfrm>
          <a:prstGeom prst="ellipse">
            <a:avLst/>
          </a:prstGeom>
          <a:noFill/>
          <a:ln w="22225" cap="flat" cmpd="sng" algn="ctr">
            <a:solidFill>
              <a:srgbClr val="CC33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no Pro" panose="02020502040506020403" pitchFamily="18" charset="0"/>
              <a:ea typeface="方正楷体简体" panose="03000509000000000000" charset="-122"/>
              <a:cs typeface="Times New Roman" panose="02020603050405020304" charset="0"/>
              <a:sym typeface="Calibri" panose="020F0502020204030204" pitchFamily="34" charset="0"/>
            </a:endParaRPr>
          </a:p>
        </p:txBody>
      </p:sp>
      <p:cxnSp>
        <p:nvCxnSpPr>
          <p:cNvPr id="38" name="直接连接符 37"/>
          <p:cNvCxnSpPr/>
          <p:nvPr/>
        </p:nvCxnSpPr>
        <p:spPr>
          <a:xfrm>
            <a:off x="1543050" y="2520602"/>
            <a:ext cx="839681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9" name="直接连接符 38"/>
          <p:cNvCxnSpPr/>
          <p:nvPr/>
        </p:nvCxnSpPr>
        <p:spPr>
          <a:xfrm>
            <a:off x="1555750" y="4485945"/>
            <a:ext cx="839681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custDataLst>
      <p:tags r:id="rId12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9" grpId="0"/>
      <p:bldP spid="10" grpId="0"/>
      <p:bldP spid="11" grpId="0"/>
      <p:bldP spid="29" grpId="0" bldLvl="0" animBg="1"/>
      <p:bldP spid="30" grpId="0" bldLvl="0" animBg="1"/>
      <p:bldP spid="31" grpId="0" bldLvl="0" animBg="1"/>
      <p:bldP spid="32" grpId="0" bldLvl="0" animBg="1"/>
      <p:bldP spid="33" grpId="0" bldLvl="0" animBg="1"/>
      <p:bldP spid="34" grpId="0" bldLvl="0" animBg="1"/>
      <p:bldP spid="35" grpId="0" bldLvl="0" animBg="1"/>
      <p:bldP spid="36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49" t="46110" b="15625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9" name="任意多边形: 形状 8"/>
          <p:cNvSpPr/>
          <p:nvPr>
            <p:custDataLst>
              <p:tags r:id="rId3"/>
            </p:custDataLst>
          </p:nvPr>
        </p:nvSpPr>
        <p:spPr>
          <a:xfrm>
            <a:off x="101448" y="153035"/>
            <a:ext cx="11832590" cy="6556375"/>
          </a:xfrm>
          <a:custGeom>
            <a:avLst/>
            <a:gdLst>
              <a:gd name="connsiteX0" fmla="*/ 483615 w 10729444"/>
              <a:gd name="connsiteY0" fmla="*/ 0 h 5397486"/>
              <a:gd name="connsiteX1" fmla="*/ 10245829 w 10729444"/>
              <a:gd name="connsiteY1" fmla="*/ 0 h 5397486"/>
              <a:gd name="connsiteX2" fmla="*/ 10729444 w 10729444"/>
              <a:gd name="connsiteY2" fmla="*/ 483615 h 5397486"/>
              <a:gd name="connsiteX3" fmla="*/ 10729444 w 10729444"/>
              <a:gd name="connsiteY3" fmla="*/ 4913871 h 5397486"/>
              <a:gd name="connsiteX4" fmla="*/ 10245829 w 10729444"/>
              <a:gd name="connsiteY4" fmla="*/ 5397486 h 5397486"/>
              <a:gd name="connsiteX5" fmla="*/ 483615 w 10729444"/>
              <a:gd name="connsiteY5" fmla="*/ 5397486 h 5397486"/>
              <a:gd name="connsiteX6" fmla="*/ 0 w 10729444"/>
              <a:gd name="connsiteY6" fmla="*/ 4913871 h 5397486"/>
              <a:gd name="connsiteX7" fmla="*/ 0 w 10729444"/>
              <a:gd name="connsiteY7" fmla="*/ 483615 h 5397486"/>
              <a:gd name="connsiteX8" fmla="*/ 483615 w 10729444"/>
              <a:gd name="connsiteY8" fmla="*/ 0 h 5397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29444" h="5397486">
                <a:moveTo>
                  <a:pt x="483615" y="0"/>
                </a:moveTo>
                <a:lnTo>
                  <a:pt x="10245829" y="0"/>
                </a:lnTo>
                <a:cubicBezTo>
                  <a:pt x="10512922" y="0"/>
                  <a:pt x="10729444" y="216522"/>
                  <a:pt x="10729444" y="483615"/>
                </a:cubicBezTo>
                <a:lnTo>
                  <a:pt x="10729444" y="4913871"/>
                </a:lnTo>
                <a:cubicBezTo>
                  <a:pt x="10729444" y="5180964"/>
                  <a:pt x="10512922" y="5397486"/>
                  <a:pt x="10245829" y="5397486"/>
                </a:cubicBezTo>
                <a:lnTo>
                  <a:pt x="483615" y="5397486"/>
                </a:lnTo>
                <a:cubicBezTo>
                  <a:pt x="216522" y="5397486"/>
                  <a:pt x="0" y="5180964"/>
                  <a:pt x="0" y="4913871"/>
                </a:cubicBezTo>
                <a:lnTo>
                  <a:pt x="0" y="483615"/>
                </a:lnTo>
                <a:cubicBezTo>
                  <a:pt x="0" y="216522"/>
                  <a:pt x="216522" y="0"/>
                  <a:pt x="483615" y="0"/>
                </a:cubicBezTo>
                <a:close/>
              </a:path>
            </a:pathLst>
          </a:custGeom>
          <a:solidFill>
            <a:schemeClr val="bg1"/>
          </a:solidFill>
          <a:ln w="22225">
            <a:noFill/>
          </a:ln>
          <a:effectLst>
            <a:outerShdw blurRad="254000" dist="127000" dir="5400000" sx="102000" sy="102000" algn="ctr" rotWithShape="0">
              <a:schemeClr val="tx1">
                <a:lumMod val="85000"/>
                <a:lumOff val="15000"/>
                <a:alpha val="21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阿里巴巴普惠体" panose="00020600040101010101" pitchFamily="18" charset="-122"/>
            </a:endParaRPr>
          </a:p>
        </p:txBody>
      </p:sp>
      <p:sp>
        <p:nvSpPr>
          <p:cNvPr id="32" name="矩形 31"/>
          <p:cNvSpPr/>
          <p:nvPr>
            <p:custDataLst>
              <p:tags r:id="rId4"/>
            </p:custDataLst>
          </p:nvPr>
        </p:nvSpPr>
        <p:spPr>
          <a:xfrm>
            <a:off x="1225550" y="379095"/>
            <a:ext cx="10287577" cy="46418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ct val="80000"/>
              </a:lnSpc>
              <a:buClrTx/>
              <a:buSzTx/>
              <a:buFontTx/>
            </a:pPr>
            <a:r>
              <a:rPr lang="en-US" sz="2400" b="1" dirty="0">
                <a:latin typeface="Times New Roman" panose="02020603050405020304" charset="0"/>
                <a:ea typeface="宋体" panose="02010600030101010101" pitchFamily="2" charset="-122"/>
                <a:cs typeface="+mn-cs"/>
                <a:sym typeface="+mn-ea"/>
              </a:rPr>
              <a:t> </a:t>
            </a:r>
            <a:r>
              <a:rPr lang="en-US" sz="2400" b="1" dirty="0">
                <a:latin typeface="Times New Roman" panose="02020603050405020304" charset="0"/>
                <a:sym typeface="+mn-ea"/>
              </a:rPr>
              <a:t>Read the two students’ posts. Match the students with their photo boards.</a:t>
            </a:r>
            <a:endParaRPr lang="en-US" sz="2400" b="1" dirty="0">
              <a:latin typeface="Times New Roman" panose="02020603050405020304" charset="0"/>
              <a:sym typeface="+mn-ea"/>
            </a:endParaRPr>
          </a:p>
        </p:txBody>
      </p:sp>
      <p:sp>
        <p:nvSpPr>
          <p:cNvPr id="2" name="椭圆 1"/>
          <p:cNvSpPr/>
          <p:nvPr>
            <p:custDataLst>
              <p:tags r:id="rId5"/>
            </p:custDataLst>
          </p:nvPr>
        </p:nvSpPr>
        <p:spPr>
          <a:xfrm>
            <a:off x="365760" y="274955"/>
            <a:ext cx="784225" cy="568325"/>
          </a:xfrm>
          <a:prstGeom prst="ellipse">
            <a:avLst/>
          </a:prstGeom>
          <a:solidFill>
            <a:srgbClr val="FBC658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lvl="0" algn="ctr" defTabSz="1219200">
              <a:buClrTx/>
              <a:buSzTx/>
              <a:buFontTx/>
              <a:defRPr/>
            </a:pPr>
            <a:r>
              <a:rPr lang="en-US" altLang="zh-CN" sz="2400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charset="0"/>
                <a:cs typeface="Arial Rounded MT Bold" panose="020F0704030504030204" charset="0"/>
                <a:sym typeface="+mn-ea"/>
              </a:rPr>
              <a:t>1b</a:t>
            </a:r>
            <a:endParaRPr lang="en-US" altLang="zh-CN" sz="2400" b="1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charset="0"/>
              <a:cs typeface="Arial Rounded MT Bold" panose="020F0704030504030204" charset="0"/>
              <a:sym typeface="+mn-ea"/>
            </a:endParaRPr>
          </a:p>
        </p:txBody>
      </p:sp>
      <p:sp>
        <p:nvSpPr>
          <p:cNvPr id="19" name="文本框 18"/>
          <p:cNvSpPr txBox="1"/>
          <p:nvPr>
            <p:custDataLst>
              <p:tags r:id="rId6"/>
            </p:custDataLst>
          </p:nvPr>
        </p:nvSpPr>
        <p:spPr>
          <a:xfrm>
            <a:off x="837507" y="941054"/>
            <a:ext cx="7400925" cy="5924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Pauline: </a:t>
            </a:r>
            <a:r>
              <a:rPr lang="en-US" altLang="zh-CN" sz="32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________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      Peter: ________</a:t>
            </a:r>
            <a:endParaRPr lang="en-US" altLang="zh-CN" sz="32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15" name="组合 14"/>
          <p:cNvGrpSpPr/>
          <p:nvPr>
            <p:custDataLst>
              <p:tags r:id="rId7"/>
            </p:custDataLst>
          </p:nvPr>
        </p:nvGrpSpPr>
        <p:grpSpPr>
          <a:xfrm>
            <a:off x="2748857" y="868029"/>
            <a:ext cx="832485" cy="593090"/>
            <a:chOff x="1677608" y="2996952"/>
            <a:chExt cx="1395643" cy="1395643"/>
          </a:xfrm>
        </p:grpSpPr>
        <p:sp>
          <p:nvSpPr>
            <p:cNvPr id="16" name="Oval 60"/>
            <p:cNvSpPr>
              <a:spLocks noChangeAspect="1"/>
            </p:cNvSpPr>
            <p:nvPr>
              <p:custDataLst>
                <p:tags r:id="rId8"/>
              </p:custDataLst>
            </p:nvPr>
          </p:nvSpPr>
          <p:spPr>
            <a:xfrm>
              <a:off x="1677608" y="2996952"/>
              <a:ext cx="1395643" cy="1395643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1000"/>
                  </a:schemeClr>
                </a:gs>
                <a:gs pos="0">
                  <a:schemeClr val="bg1">
                    <a:lumMod val="99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3175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prstClr val="white"/>
                </a:solidFill>
              </a:endParaRPr>
            </a:p>
          </p:txBody>
        </p:sp>
        <p:sp>
          <p:nvSpPr>
            <p:cNvPr id="17" name="Oval 29"/>
            <p:cNvSpPr>
              <a:spLocks noChangeAspect="1"/>
            </p:cNvSpPr>
            <p:nvPr>
              <p:custDataLst>
                <p:tags r:id="rId9"/>
              </p:custDataLst>
            </p:nvPr>
          </p:nvSpPr>
          <p:spPr>
            <a:xfrm>
              <a:off x="1850067" y="3168792"/>
              <a:ext cx="1221055" cy="1220814"/>
            </a:xfrm>
            <a:prstGeom prst="ellipse">
              <a:avLst/>
            </a:prstGeom>
            <a:solidFill>
              <a:schemeClr val="accent6"/>
            </a:solidFill>
            <a:ln w="12065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</a:gradFill>
            </a:ln>
            <a:effectLst>
              <a:innerShdw blurRad="330200" dist="1651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A</a:t>
              </a:r>
              <a:endParaRPr 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</p:grpSp>
      <p:grpSp>
        <p:nvGrpSpPr>
          <p:cNvPr id="14" name="组合 13"/>
          <p:cNvGrpSpPr/>
          <p:nvPr>
            <p:custDataLst>
              <p:tags r:id="rId10"/>
            </p:custDataLst>
          </p:nvPr>
        </p:nvGrpSpPr>
        <p:grpSpPr>
          <a:xfrm>
            <a:off x="6319462" y="911209"/>
            <a:ext cx="832485" cy="593090"/>
            <a:chOff x="1677608" y="2996952"/>
            <a:chExt cx="1395643" cy="1395643"/>
          </a:xfrm>
        </p:grpSpPr>
        <p:sp>
          <p:nvSpPr>
            <p:cNvPr id="18" name="Oval 60"/>
            <p:cNvSpPr>
              <a:spLocks noChangeAspect="1"/>
            </p:cNvSpPr>
            <p:nvPr>
              <p:custDataLst>
                <p:tags r:id="rId11"/>
              </p:custDataLst>
            </p:nvPr>
          </p:nvSpPr>
          <p:spPr>
            <a:xfrm>
              <a:off x="1677608" y="2996952"/>
              <a:ext cx="1395643" cy="1395643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1000"/>
                  </a:schemeClr>
                </a:gs>
                <a:gs pos="0">
                  <a:schemeClr val="bg1">
                    <a:lumMod val="99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3175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prstClr val="white"/>
                </a:solidFill>
              </a:endParaRPr>
            </a:p>
          </p:txBody>
        </p:sp>
        <p:sp>
          <p:nvSpPr>
            <p:cNvPr id="20" name="Oval 29"/>
            <p:cNvSpPr>
              <a:spLocks noChangeAspect="1"/>
            </p:cNvSpPr>
            <p:nvPr>
              <p:custDataLst>
                <p:tags r:id="rId12"/>
              </p:custDataLst>
            </p:nvPr>
          </p:nvSpPr>
          <p:spPr>
            <a:xfrm>
              <a:off x="1850067" y="3168792"/>
              <a:ext cx="1221055" cy="1220814"/>
            </a:xfrm>
            <a:prstGeom prst="ellipse">
              <a:avLst/>
            </a:prstGeom>
            <a:solidFill>
              <a:schemeClr val="accent6"/>
            </a:solidFill>
            <a:ln w="12065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</a:gradFill>
            </a:ln>
            <a:effectLst>
              <a:innerShdw blurRad="330200" dist="1651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B</a:t>
              </a:r>
              <a:endParaRPr 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</p:grpSp>
      <p:pic>
        <p:nvPicPr>
          <p:cNvPr id="35" name="图片 3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80" y="1656064"/>
            <a:ext cx="6468885" cy="4773478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8274627" y="974725"/>
            <a:ext cx="3225223" cy="2741626"/>
            <a:chOff x="1554808" y="2361456"/>
            <a:chExt cx="4269128" cy="3429000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554808" y="2361456"/>
              <a:ext cx="4269128" cy="3429000"/>
            </a:xfrm>
            <a:prstGeom prst="rect">
              <a:avLst/>
            </a:prstGeom>
          </p:spPr>
        </p:pic>
        <p:sp>
          <p:nvSpPr>
            <p:cNvPr id="25" name="文本框 24"/>
            <p:cNvSpPr txBox="1"/>
            <p:nvPr/>
          </p:nvSpPr>
          <p:spPr>
            <a:xfrm rot="185206">
              <a:off x="3923994" y="3923837"/>
              <a:ext cx="1434019" cy="4234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rgbClr val="CC3300"/>
                  </a:solidFill>
                  <a:latin typeface="Arno Pro" panose="02020502040506020403" pitchFamily="18" charset="0"/>
                  <a:ea typeface="方正楷体简体" panose="03000509000000000000" charset="-122"/>
                  <a:cs typeface="Times New Roman" panose="02020603050405020304" charset="0"/>
                  <a:sym typeface="Calibri" panose="020F0502020204030204" pitchFamily="34" charset="0"/>
                </a:rPr>
                <a:t>Singapore</a:t>
              </a:r>
              <a:endParaRPr lang="en-US" altLang="zh-CN" sz="1600" dirty="0">
                <a:solidFill>
                  <a:srgbClr val="CC3300"/>
                </a:solidFill>
                <a:latin typeface="Arno Pro" panose="02020502040506020403" pitchFamily="18" charset="0"/>
                <a:ea typeface="方正楷体简体" panose="03000509000000000000" charset="-122"/>
                <a:cs typeface="Times New Roman" panose="02020603050405020304" charset="0"/>
                <a:sym typeface="Calibri" panose="020F0502020204030204" pitchFamily="34" charset="0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 rot="233461">
              <a:off x="2074942" y="5021550"/>
              <a:ext cx="99091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rgbClr val="CC3300"/>
                  </a:solidFill>
                  <a:latin typeface="Arno Pro" panose="02020502040506020403" pitchFamily="18" charset="0"/>
                  <a:ea typeface="方正楷体简体" panose="03000509000000000000" charset="-122"/>
                  <a:cs typeface="Times New Roman" panose="02020603050405020304" charset="0"/>
                  <a:sym typeface="Calibri" panose="020F0502020204030204" pitchFamily="34" charset="0"/>
                </a:rPr>
                <a:t>parrot</a:t>
              </a:r>
              <a:endParaRPr lang="en-US" altLang="zh-CN" sz="1600" dirty="0">
                <a:solidFill>
                  <a:srgbClr val="CC3300"/>
                </a:solidFill>
                <a:latin typeface="Arno Pro" panose="02020502040506020403" pitchFamily="18" charset="0"/>
                <a:ea typeface="方正楷体简体" panose="03000509000000000000" charset="-122"/>
                <a:cs typeface="Times New Roman" panose="02020603050405020304" charset="0"/>
                <a:sym typeface="Calibri" panose="020F0502020204030204" pitchFamily="34" charset="0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 rot="21358577">
              <a:off x="4049045" y="5239954"/>
              <a:ext cx="102715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rgbClr val="CC3300"/>
                  </a:solidFill>
                  <a:latin typeface="Arno Pro" panose="02020502040506020403" pitchFamily="18" charset="0"/>
                  <a:ea typeface="方正楷体简体" panose="03000509000000000000" charset="-122"/>
                  <a:cs typeface="Times New Roman" panose="02020603050405020304" charset="0"/>
                  <a:sym typeface="Calibri" panose="020F0502020204030204" pitchFamily="34" charset="0"/>
                </a:rPr>
                <a:t>tennis</a:t>
              </a:r>
              <a:endParaRPr lang="en-US" altLang="zh-CN" sz="1600" dirty="0">
                <a:solidFill>
                  <a:srgbClr val="CC3300"/>
                </a:solidFill>
                <a:latin typeface="Arno Pro" panose="02020502040506020403" pitchFamily="18" charset="0"/>
                <a:ea typeface="方正楷体简体" panose="03000509000000000000" charset="-122"/>
                <a:cs typeface="Times New Roman" panose="02020603050405020304" charset="0"/>
                <a:sym typeface="Calibri" panose="020F0502020204030204" pitchFamily="34" charset="0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8189776" y="3802932"/>
            <a:ext cx="3550498" cy="2870858"/>
            <a:chOff x="6240016" y="2348880"/>
            <a:chExt cx="4422546" cy="3595068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240016" y="2348880"/>
              <a:ext cx="4392488" cy="3595068"/>
            </a:xfrm>
            <a:prstGeom prst="rect">
              <a:avLst/>
            </a:prstGeom>
          </p:spPr>
        </p:pic>
        <p:sp>
          <p:nvSpPr>
            <p:cNvPr id="30" name="文本框 29"/>
            <p:cNvSpPr txBox="1"/>
            <p:nvPr/>
          </p:nvSpPr>
          <p:spPr>
            <a:xfrm>
              <a:off x="6852084" y="4035764"/>
              <a:ext cx="83380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rgbClr val="CC3300"/>
                  </a:solidFill>
                  <a:latin typeface="Arno Pro" panose="02020502040506020403" pitchFamily="18" charset="0"/>
                  <a:ea typeface="方正楷体简体" panose="03000509000000000000" charset="-122"/>
                  <a:cs typeface="Times New Roman" panose="02020603050405020304" charset="0"/>
                  <a:sym typeface="Calibri" panose="020F0502020204030204" pitchFamily="34" charset="0"/>
                </a:rPr>
                <a:t>guitar</a:t>
              </a:r>
              <a:endParaRPr lang="en-US" altLang="zh-CN" sz="1600" dirty="0">
                <a:solidFill>
                  <a:srgbClr val="CC3300"/>
                </a:solidFill>
                <a:latin typeface="Arno Pro" panose="02020502040506020403" pitchFamily="18" charset="0"/>
                <a:ea typeface="方正楷体简体" panose="03000509000000000000" charset="-122"/>
                <a:cs typeface="Times New Roman" panose="02020603050405020304" charset="0"/>
                <a:sym typeface="Calibri" panose="020F0502020204030204" pitchFamily="34" charset="0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7406626" y="5389112"/>
              <a:ext cx="1158639" cy="4239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solidFill>
                    <a:srgbClr val="CC3300"/>
                  </a:solidFill>
                  <a:latin typeface="Arno Pro" panose="02020502040506020403" pitchFamily="18" charset="0"/>
                  <a:ea typeface="方正楷体简体" panose="03000509000000000000" charset="-122"/>
                  <a:cs typeface="Times New Roman" panose="02020603050405020304" charset="0"/>
                  <a:sym typeface="Calibri" panose="020F0502020204030204" pitchFamily="34" charset="0"/>
                </a:rPr>
                <a:t>the UK</a:t>
              </a:r>
              <a:endParaRPr lang="en-US" altLang="zh-CN" sz="1600" dirty="0">
                <a:solidFill>
                  <a:srgbClr val="CC3300"/>
                </a:solidFill>
                <a:latin typeface="Arno Pro" panose="02020502040506020403" pitchFamily="18" charset="0"/>
                <a:ea typeface="方正楷体简体" panose="03000509000000000000" charset="-122"/>
                <a:cs typeface="Times New Roman" panose="02020603050405020304" charset="0"/>
                <a:sym typeface="Calibri" panose="020F0502020204030204" pitchFamily="34" charset="0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8652284" y="5265204"/>
              <a:ext cx="201027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rgbClr val="CC3300"/>
                  </a:solidFill>
                  <a:latin typeface="Arno Pro" panose="02020502040506020403" pitchFamily="18" charset="0"/>
                  <a:ea typeface="方正楷体简体" panose="03000509000000000000" charset="-122"/>
                  <a:cs typeface="Times New Roman" panose="02020603050405020304" charset="0"/>
                  <a:sym typeface="Calibri" panose="020F0502020204030204" pitchFamily="34" charset="0"/>
                </a:rPr>
                <a:t>Beijing roast </a:t>
              </a:r>
              <a:endParaRPr lang="en-US" altLang="zh-CN" sz="1600" dirty="0">
                <a:solidFill>
                  <a:srgbClr val="CC3300"/>
                </a:solidFill>
                <a:latin typeface="Arno Pro" panose="02020502040506020403" pitchFamily="18" charset="0"/>
                <a:ea typeface="方正楷体简体" panose="03000509000000000000" charset="-122"/>
                <a:cs typeface="Times New Roman" panose="02020603050405020304" charset="0"/>
                <a:sym typeface="Calibri" panose="020F0502020204030204" pitchFamily="34" charset="0"/>
              </a:endParaRPr>
            </a:p>
            <a:p>
              <a:pPr algn="ctr"/>
              <a:r>
                <a:rPr lang="en-US" altLang="zh-CN" sz="1600" dirty="0">
                  <a:solidFill>
                    <a:srgbClr val="CC3300"/>
                  </a:solidFill>
                  <a:latin typeface="Arno Pro" panose="02020502040506020403" pitchFamily="18" charset="0"/>
                  <a:ea typeface="方正楷体简体" panose="03000509000000000000" charset="-122"/>
                  <a:cs typeface="Times New Roman" panose="02020603050405020304" charset="0"/>
                  <a:sym typeface="Calibri" panose="020F0502020204030204" pitchFamily="34" charset="0"/>
                </a:rPr>
                <a:t>duck</a:t>
              </a:r>
              <a:endParaRPr lang="en-US" altLang="zh-CN" sz="1600" dirty="0">
                <a:solidFill>
                  <a:srgbClr val="CC3300"/>
                </a:solidFill>
                <a:latin typeface="Arno Pro" panose="02020502040506020403" pitchFamily="18" charset="0"/>
                <a:ea typeface="方正楷体简体" panose="03000509000000000000" charset="-122"/>
                <a:cs typeface="Times New Roman" panose="02020603050405020304" charset="0"/>
                <a:sym typeface="Calibri" panose="020F0502020204030204" pitchFamily="34" charset="0"/>
              </a:endParaRPr>
            </a:p>
          </p:txBody>
        </p:sp>
        <p:sp>
          <p:nvSpPr>
            <p:cNvPr id="34" name="文本框 33"/>
            <p:cNvSpPr txBox="1"/>
            <p:nvPr/>
          </p:nvSpPr>
          <p:spPr>
            <a:xfrm rot="178603">
              <a:off x="8457461" y="3947601"/>
              <a:ext cx="169661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rgbClr val="CC3300"/>
                  </a:solidFill>
                  <a:latin typeface="Arno Pro" panose="02020502040506020403" pitchFamily="18" charset="0"/>
                  <a:ea typeface="方正楷体简体" panose="03000509000000000000" charset="-122"/>
                  <a:cs typeface="Times New Roman" panose="02020603050405020304" charset="0"/>
                  <a:sym typeface="Calibri" panose="020F0502020204030204" pitchFamily="34" charset="0"/>
                </a:rPr>
                <a:t>the Great Wall</a:t>
              </a:r>
              <a:endParaRPr lang="en-US" altLang="zh-CN" sz="1600" dirty="0">
                <a:solidFill>
                  <a:srgbClr val="CC3300"/>
                </a:solidFill>
                <a:latin typeface="Arno Pro" panose="02020502040506020403" pitchFamily="18" charset="0"/>
                <a:ea typeface="方正楷体简体" panose="03000509000000000000" charset="-122"/>
                <a:cs typeface="Times New Roman" panose="02020603050405020304" charset="0"/>
                <a:sym typeface="Calibri" panose="020F0502020204030204" pitchFamily="34" charset="0"/>
              </a:endParaRPr>
            </a:p>
          </p:txBody>
        </p:sp>
      </p:grpSp>
      <p:sp>
        <p:nvSpPr>
          <p:cNvPr id="7" name="圆角矩形 6"/>
          <p:cNvSpPr/>
          <p:nvPr>
            <p:custDataLst>
              <p:tags r:id="rId16"/>
            </p:custDataLst>
          </p:nvPr>
        </p:nvSpPr>
        <p:spPr>
          <a:xfrm>
            <a:off x="6399442" y="3000184"/>
            <a:ext cx="1010285" cy="307975"/>
          </a:xfrm>
          <a:prstGeom prst="roundRect">
            <a:avLst/>
          </a:prstGeom>
          <a:noFill/>
          <a:ln w="31750" cmpd="sng">
            <a:solidFill>
              <a:srgbClr val="C0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圆角矩形 7"/>
          <p:cNvSpPr/>
          <p:nvPr>
            <p:custDataLst>
              <p:tags r:id="rId17"/>
            </p:custDataLst>
          </p:nvPr>
        </p:nvSpPr>
        <p:spPr>
          <a:xfrm>
            <a:off x="5795587" y="3293435"/>
            <a:ext cx="626745" cy="275590"/>
          </a:xfrm>
          <a:prstGeom prst="roundRect">
            <a:avLst/>
          </a:prstGeom>
          <a:noFill/>
          <a:ln w="31750" cmpd="sng">
            <a:solidFill>
              <a:srgbClr val="C0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圆角矩形 9"/>
          <p:cNvSpPr/>
          <p:nvPr>
            <p:custDataLst>
              <p:tags r:id="rId18"/>
            </p:custDataLst>
          </p:nvPr>
        </p:nvSpPr>
        <p:spPr>
          <a:xfrm>
            <a:off x="2555182" y="3798931"/>
            <a:ext cx="593090" cy="307975"/>
          </a:xfrm>
          <a:prstGeom prst="roundRect">
            <a:avLst/>
          </a:prstGeom>
          <a:noFill/>
          <a:ln w="31750" cmpd="sng">
            <a:solidFill>
              <a:srgbClr val="C0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圆角矩形 10"/>
          <p:cNvSpPr/>
          <p:nvPr>
            <p:custDataLst>
              <p:tags r:id="rId19"/>
            </p:custDataLst>
          </p:nvPr>
        </p:nvSpPr>
        <p:spPr>
          <a:xfrm>
            <a:off x="4084476" y="5190743"/>
            <a:ext cx="683895" cy="307975"/>
          </a:xfrm>
          <a:prstGeom prst="roundRect">
            <a:avLst/>
          </a:prstGeom>
          <a:noFill/>
          <a:ln w="31750" cmpd="sng">
            <a:solidFill>
              <a:srgbClr val="C0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圆角矩形 11"/>
          <p:cNvSpPr/>
          <p:nvPr>
            <p:custDataLst>
              <p:tags r:id="rId20"/>
            </p:custDataLst>
          </p:nvPr>
        </p:nvSpPr>
        <p:spPr>
          <a:xfrm>
            <a:off x="4908483" y="5489384"/>
            <a:ext cx="1627505" cy="275591"/>
          </a:xfrm>
          <a:prstGeom prst="roundRect">
            <a:avLst/>
          </a:prstGeom>
          <a:noFill/>
          <a:ln w="31750" cmpd="sng">
            <a:solidFill>
              <a:srgbClr val="C0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圆角矩形 12"/>
          <p:cNvSpPr/>
          <p:nvPr>
            <p:custDataLst>
              <p:tags r:id="rId21"/>
            </p:custDataLst>
          </p:nvPr>
        </p:nvSpPr>
        <p:spPr>
          <a:xfrm>
            <a:off x="3819454" y="5774071"/>
            <a:ext cx="1260546" cy="233029"/>
          </a:xfrm>
          <a:prstGeom prst="roundRect">
            <a:avLst/>
          </a:prstGeom>
          <a:noFill/>
          <a:ln w="31750" cmpd="sng">
            <a:solidFill>
              <a:srgbClr val="C0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圆角矩形 12"/>
          <p:cNvSpPr/>
          <p:nvPr>
            <p:custDataLst>
              <p:tags r:id="rId22"/>
            </p:custDataLst>
          </p:nvPr>
        </p:nvSpPr>
        <p:spPr>
          <a:xfrm>
            <a:off x="2338576" y="6035794"/>
            <a:ext cx="593090" cy="233029"/>
          </a:xfrm>
          <a:prstGeom prst="roundRect">
            <a:avLst/>
          </a:prstGeom>
          <a:noFill/>
          <a:ln w="31750" cmpd="sng">
            <a:solidFill>
              <a:srgbClr val="C0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3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49" t="46110" b="15625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9" name="任意多边形: 形状 8"/>
          <p:cNvSpPr/>
          <p:nvPr>
            <p:custDataLst>
              <p:tags r:id="rId3"/>
            </p:custDataLst>
          </p:nvPr>
        </p:nvSpPr>
        <p:spPr>
          <a:xfrm>
            <a:off x="121920" y="153035"/>
            <a:ext cx="11832590" cy="6556375"/>
          </a:xfrm>
          <a:custGeom>
            <a:avLst/>
            <a:gdLst>
              <a:gd name="connsiteX0" fmla="*/ 483615 w 10729444"/>
              <a:gd name="connsiteY0" fmla="*/ 0 h 5397486"/>
              <a:gd name="connsiteX1" fmla="*/ 10245829 w 10729444"/>
              <a:gd name="connsiteY1" fmla="*/ 0 h 5397486"/>
              <a:gd name="connsiteX2" fmla="*/ 10729444 w 10729444"/>
              <a:gd name="connsiteY2" fmla="*/ 483615 h 5397486"/>
              <a:gd name="connsiteX3" fmla="*/ 10729444 w 10729444"/>
              <a:gd name="connsiteY3" fmla="*/ 4913871 h 5397486"/>
              <a:gd name="connsiteX4" fmla="*/ 10245829 w 10729444"/>
              <a:gd name="connsiteY4" fmla="*/ 5397486 h 5397486"/>
              <a:gd name="connsiteX5" fmla="*/ 483615 w 10729444"/>
              <a:gd name="connsiteY5" fmla="*/ 5397486 h 5397486"/>
              <a:gd name="connsiteX6" fmla="*/ 0 w 10729444"/>
              <a:gd name="connsiteY6" fmla="*/ 4913871 h 5397486"/>
              <a:gd name="connsiteX7" fmla="*/ 0 w 10729444"/>
              <a:gd name="connsiteY7" fmla="*/ 483615 h 5397486"/>
              <a:gd name="connsiteX8" fmla="*/ 483615 w 10729444"/>
              <a:gd name="connsiteY8" fmla="*/ 0 h 5397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29444" h="5397486">
                <a:moveTo>
                  <a:pt x="483615" y="0"/>
                </a:moveTo>
                <a:lnTo>
                  <a:pt x="10245829" y="0"/>
                </a:lnTo>
                <a:cubicBezTo>
                  <a:pt x="10512922" y="0"/>
                  <a:pt x="10729444" y="216522"/>
                  <a:pt x="10729444" y="483615"/>
                </a:cubicBezTo>
                <a:lnTo>
                  <a:pt x="10729444" y="4913871"/>
                </a:lnTo>
                <a:cubicBezTo>
                  <a:pt x="10729444" y="5180964"/>
                  <a:pt x="10512922" y="5397486"/>
                  <a:pt x="10245829" y="5397486"/>
                </a:cubicBezTo>
                <a:lnTo>
                  <a:pt x="483615" y="5397486"/>
                </a:lnTo>
                <a:cubicBezTo>
                  <a:pt x="216522" y="5397486"/>
                  <a:pt x="0" y="5180964"/>
                  <a:pt x="0" y="4913871"/>
                </a:cubicBezTo>
                <a:lnTo>
                  <a:pt x="0" y="483615"/>
                </a:lnTo>
                <a:cubicBezTo>
                  <a:pt x="0" y="216522"/>
                  <a:pt x="216522" y="0"/>
                  <a:pt x="483615" y="0"/>
                </a:cubicBezTo>
                <a:close/>
              </a:path>
            </a:pathLst>
          </a:custGeom>
          <a:solidFill>
            <a:schemeClr val="bg1"/>
          </a:solidFill>
          <a:ln w="22225">
            <a:noFill/>
          </a:ln>
          <a:effectLst>
            <a:outerShdw blurRad="254000" dist="127000" dir="5400000" sx="102000" sy="102000" algn="ctr" rotWithShape="0">
              <a:schemeClr val="tx1">
                <a:lumMod val="85000"/>
                <a:lumOff val="15000"/>
                <a:alpha val="21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阿里巴巴普惠体" panose="00020600040101010101" pitchFamily="18" charset="-122"/>
            </a:endParaRPr>
          </a:p>
        </p:txBody>
      </p:sp>
      <p:sp>
        <p:nvSpPr>
          <p:cNvPr id="32" name="矩形 31"/>
          <p:cNvSpPr/>
          <p:nvPr>
            <p:custDataLst>
              <p:tags r:id="rId4"/>
            </p:custDataLst>
          </p:nvPr>
        </p:nvSpPr>
        <p:spPr>
          <a:xfrm>
            <a:off x="1225550" y="379095"/>
            <a:ext cx="9802495" cy="46418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ct val="80000"/>
              </a:lnSpc>
              <a:buClrTx/>
              <a:buSzTx/>
              <a:buFontTx/>
            </a:pPr>
            <a:r>
              <a:rPr lang="en-US" sz="2400" b="1" dirty="0">
                <a:latin typeface="Times New Roman" panose="02020603050405020304" charset="0"/>
                <a:ea typeface="宋体" panose="02010600030101010101" pitchFamily="2" charset="-122"/>
                <a:cs typeface="+mn-cs"/>
                <a:sym typeface="+mn-ea"/>
              </a:rPr>
              <a:t> </a:t>
            </a:r>
            <a:r>
              <a:rPr lang="en-US" sz="2400" b="1" dirty="0">
                <a:latin typeface="Times New Roman" panose="02020603050405020304" charset="0"/>
                <a:sym typeface="+mn-ea"/>
              </a:rPr>
              <a:t>Read again and complete the table with the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charset="0"/>
                <a:sym typeface="+mn-ea"/>
              </a:rPr>
              <a:t>information</a:t>
            </a:r>
            <a:r>
              <a:rPr lang="en-US" sz="2400" b="1" dirty="0">
                <a:latin typeface="Times New Roman" panose="02020603050405020304" charset="0"/>
                <a:sym typeface="+mn-ea"/>
              </a:rPr>
              <a:t> from the posts.</a:t>
            </a:r>
            <a:endParaRPr lang="en-US" sz="2400" b="1" dirty="0">
              <a:latin typeface="Times New Roman" panose="02020603050405020304" charset="0"/>
              <a:sym typeface="+mn-ea"/>
            </a:endParaRPr>
          </a:p>
        </p:txBody>
      </p:sp>
      <p:sp>
        <p:nvSpPr>
          <p:cNvPr id="2" name="椭圆 1"/>
          <p:cNvSpPr/>
          <p:nvPr>
            <p:custDataLst>
              <p:tags r:id="rId5"/>
            </p:custDataLst>
          </p:nvPr>
        </p:nvSpPr>
        <p:spPr>
          <a:xfrm>
            <a:off x="365760" y="274955"/>
            <a:ext cx="784225" cy="568325"/>
          </a:xfrm>
          <a:prstGeom prst="ellipse">
            <a:avLst/>
          </a:prstGeom>
          <a:solidFill>
            <a:srgbClr val="FBC658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lvl="0" algn="ctr" defTabSz="1219200">
              <a:buClrTx/>
              <a:buSzTx/>
              <a:buFontTx/>
              <a:defRPr/>
            </a:pP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charset="0"/>
                <a:cs typeface="Arial Rounded MT Bold" panose="020F0704030504030204" charset="0"/>
                <a:sym typeface="+mn-ea"/>
              </a:rPr>
              <a:t>1c</a:t>
            </a:r>
            <a:endParaRPr lang="en-US" altLang="zh-CN" sz="24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charset="0"/>
              <a:cs typeface="Arial Rounded MT Bold" panose="020F0704030504030204" charset="0"/>
              <a:sym typeface="+mn-ea"/>
            </a:endParaRPr>
          </a:p>
        </p:txBody>
      </p:sp>
      <p:sp>
        <p:nvSpPr>
          <p:cNvPr id="62" name="AutoShape 25"/>
          <p:cNvSpPr/>
          <p:nvPr>
            <p:custDataLst>
              <p:tags r:id="rId6"/>
            </p:custDataLst>
          </p:nvPr>
        </p:nvSpPr>
        <p:spPr>
          <a:xfrm>
            <a:off x="6490970" y="843280"/>
            <a:ext cx="5103495" cy="479425"/>
          </a:xfrm>
          <a:prstGeom prst="wedgeRoundRectCallout">
            <a:avLst>
              <a:gd name="adj1" fmla="val -21524"/>
              <a:gd name="adj2" fmla="val -76348"/>
              <a:gd name="adj3" fmla="val 16667"/>
            </a:avLst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pPr algn="ctr">
              <a:buClrTx/>
              <a:buSzTx/>
              <a:buFontTx/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/</a:t>
            </a:r>
            <a:r>
              <a:rPr lang="en-US" sz="2400">
                <a:solidFill>
                  <a:schemeClr val="tx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  <a:sym typeface="+mn-ea"/>
              </a:rPr>
              <a:t>,</a:t>
            </a:r>
            <a:r>
              <a:rPr lang="en-US" sz="24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ɪ</a:t>
            </a:r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nf</a:t>
            </a:r>
            <a:r>
              <a:rPr lang="en-US" sz="24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ə</a:t>
            </a:r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'm</a:t>
            </a:r>
            <a:r>
              <a:rPr lang="en-US" sz="24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eɪ</a:t>
            </a:r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ʃn/  </a:t>
            </a:r>
            <a:r>
              <a:rPr lang="en-US" altLang="zh-CN" sz="2400" b="1" i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n.</a:t>
            </a:r>
            <a:r>
              <a:rPr lang="zh-CN" sz="24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(不可数)</a:t>
            </a:r>
            <a:r>
              <a:rPr lang="en-US" altLang="zh-CN" sz="2400" b="1" i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</a:t>
            </a:r>
            <a:r>
              <a:rPr lang="zh-CN" sz="24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信息；消息</a:t>
            </a:r>
            <a:endParaRPr lang="zh-CN" altLang="zh-CN" sz="24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1225550" y="1616345"/>
          <a:ext cx="9900000" cy="4320000"/>
        </p:xfrm>
        <a:graphic>
          <a:graphicData uri="http://schemas.openxmlformats.org/drawingml/2006/table">
            <a:tbl>
              <a:tblPr firstRow="1" bandRow="1"/>
              <a:tblGrid>
                <a:gridCol w="2628000"/>
                <a:gridCol w="2952000"/>
                <a:gridCol w="4320000"/>
              </a:tblGrid>
              <a:tr h="540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2200" b="0" kern="1200" baseline="0" dirty="0">
                          <a:solidFill>
                            <a:schemeClr val="accent6"/>
                          </a:solidFill>
                          <a:latin typeface="Arno Pro" panose="02020502040506020403" pitchFamily="18" charset="0"/>
                          <a:ea typeface="方正楷体简体" panose="03000509000000000000" charset="-122"/>
                          <a:cs typeface="+mn-cs"/>
                        </a:rPr>
                        <a:t>Information</a:t>
                      </a:r>
                      <a:endParaRPr lang="en-US" altLang="zh-CN" sz="2200" b="0" kern="1200" baseline="0" dirty="0">
                        <a:solidFill>
                          <a:schemeClr val="accent6"/>
                        </a:solidFill>
                        <a:latin typeface="Arno Pro" panose="02020502040506020403" pitchFamily="18" charset="0"/>
                        <a:ea typeface="方正楷体简体" panose="03000509000000000000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7E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2200" b="0" kern="1200" baseline="0" dirty="0">
                          <a:solidFill>
                            <a:schemeClr val="accent6"/>
                          </a:solidFill>
                          <a:latin typeface="Arno Pro" panose="02020502040506020403" pitchFamily="18" charset="0"/>
                          <a:ea typeface="方正楷体简体" panose="03000509000000000000" charset="-122"/>
                          <a:cs typeface="+mn-cs"/>
                        </a:rPr>
                        <a:t>Pauline</a:t>
                      </a:r>
                      <a:endParaRPr lang="en-US" altLang="zh-CN" sz="2200" b="0" kern="1200" baseline="0" dirty="0">
                        <a:solidFill>
                          <a:schemeClr val="accent6"/>
                        </a:solidFill>
                        <a:latin typeface="Arno Pro" panose="02020502040506020403" pitchFamily="18" charset="0"/>
                        <a:ea typeface="方正楷体简体" panose="03000509000000000000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7E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2200" b="0" kern="1200" baseline="0" dirty="0">
                          <a:solidFill>
                            <a:schemeClr val="accent6"/>
                          </a:solidFill>
                          <a:latin typeface="Arno Pro" panose="02020502040506020403" pitchFamily="18" charset="0"/>
                          <a:ea typeface="方正楷体简体" panose="03000509000000000000" charset="-122"/>
                          <a:cs typeface="+mn-cs"/>
                        </a:rPr>
                        <a:t>Peter</a:t>
                      </a:r>
                      <a:endParaRPr lang="en-US" altLang="zh-CN" sz="2200" b="0" kern="1200" baseline="0" dirty="0">
                        <a:solidFill>
                          <a:schemeClr val="accent6"/>
                        </a:solidFill>
                        <a:latin typeface="Arno Pro" panose="02020502040506020403" pitchFamily="18" charset="0"/>
                        <a:ea typeface="方正楷体简体" panose="03000509000000000000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7EC"/>
                    </a:solidFill>
                  </a:tcPr>
                </a:tc>
              </a:tr>
              <a:tr h="540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2200" b="0" kern="1200" baseline="0" dirty="0">
                          <a:solidFill>
                            <a:schemeClr val="tx1"/>
                          </a:solidFill>
                          <a:latin typeface="Arno Pro" panose="02020502040506020403" pitchFamily="18" charset="0"/>
                          <a:ea typeface="方正楷体简体" panose="03000509000000000000" charset="-122"/>
                          <a:cs typeface="+mn-cs"/>
                        </a:rPr>
                        <a:t>Age</a:t>
                      </a:r>
                      <a:endParaRPr lang="en-US" altLang="zh-CN" sz="2200" b="0" kern="1200" baseline="0" dirty="0">
                        <a:solidFill>
                          <a:schemeClr val="tx1"/>
                        </a:solidFill>
                        <a:latin typeface="Arno Pro" panose="02020502040506020403" pitchFamily="18" charset="0"/>
                        <a:ea typeface="方正楷体简体" panose="03000509000000000000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9pPr>
                    </a:lstStyle>
                    <a:p>
                      <a:pPr algn="ctr"/>
                      <a:endParaRPr lang="zh-CN" altLang="en-US" sz="2200" dirty="0"/>
                    </a:p>
                  </a:txBody>
                  <a:tcPr anchor="ctr">
                    <a:lnL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9pPr>
                    </a:lstStyle>
                    <a:p>
                      <a:pPr algn="ctr"/>
                      <a:endParaRPr lang="zh-CN" altLang="en-US" sz="2200" dirty="0"/>
                    </a:p>
                  </a:txBody>
                  <a:tcPr anchor="ctr">
                    <a:lnL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540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2200" b="0" kern="1200" baseline="0" dirty="0">
                          <a:solidFill>
                            <a:schemeClr val="tx1"/>
                          </a:solidFill>
                          <a:latin typeface="Arno Pro" panose="02020502040506020403" pitchFamily="18" charset="0"/>
                          <a:ea typeface="方正楷体简体" panose="03000509000000000000" charset="-122"/>
                          <a:cs typeface="+mn-cs"/>
                        </a:rPr>
                        <a:t>Country</a:t>
                      </a:r>
                      <a:endParaRPr lang="en-US" altLang="zh-CN" sz="2200" b="0" kern="1200" baseline="0" dirty="0">
                        <a:solidFill>
                          <a:schemeClr val="tx1"/>
                        </a:solidFill>
                        <a:latin typeface="Arno Pro" panose="02020502040506020403" pitchFamily="18" charset="0"/>
                        <a:ea typeface="方正楷体简体" panose="03000509000000000000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9pPr>
                    </a:lstStyle>
                    <a:p>
                      <a:pPr algn="ctr"/>
                      <a:endParaRPr lang="zh-CN" altLang="en-US" sz="2200" dirty="0"/>
                    </a:p>
                  </a:txBody>
                  <a:tcPr anchor="ctr">
                    <a:lnL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9pPr>
                    </a:lstStyle>
                    <a:p>
                      <a:pPr algn="ctr"/>
                      <a:endParaRPr lang="zh-CN" altLang="en-US" sz="2200" dirty="0"/>
                    </a:p>
                  </a:txBody>
                  <a:tcPr anchor="ctr">
                    <a:lnL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540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2200" b="0" kern="1200" baseline="0" dirty="0">
                          <a:solidFill>
                            <a:schemeClr val="tx1"/>
                          </a:solidFill>
                          <a:latin typeface="Arno Pro" panose="02020502040506020403" pitchFamily="18" charset="0"/>
                          <a:ea typeface="方正楷体简体" panose="03000509000000000000" charset="-122"/>
                          <a:cs typeface="+mn-cs"/>
                        </a:rPr>
                        <a:t>Family</a:t>
                      </a:r>
                      <a:endParaRPr lang="en-US" altLang="zh-CN" sz="2200" b="0" kern="1200" baseline="0" dirty="0">
                        <a:solidFill>
                          <a:schemeClr val="tx1"/>
                        </a:solidFill>
                        <a:latin typeface="Arno Pro" panose="02020502040506020403" pitchFamily="18" charset="0"/>
                        <a:ea typeface="方正楷体简体" panose="03000509000000000000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9pPr>
                    </a:lstStyle>
                    <a:p>
                      <a:pPr algn="ctr"/>
                      <a:endParaRPr lang="zh-CN" altLang="en-US" sz="2200" dirty="0"/>
                    </a:p>
                  </a:txBody>
                  <a:tcPr anchor="ctr">
                    <a:lnL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9pPr>
                    </a:lstStyle>
                    <a:p>
                      <a:pPr algn="ctr"/>
                      <a:endParaRPr lang="zh-CN" altLang="en-US" sz="2200" dirty="0"/>
                    </a:p>
                  </a:txBody>
                  <a:tcPr anchor="ctr">
                    <a:lnL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540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2200" b="0" kern="1200" baseline="0" dirty="0">
                          <a:solidFill>
                            <a:schemeClr val="tx1"/>
                          </a:solidFill>
                          <a:latin typeface="Arno Pro" panose="02020502040506020403" pitchFamily="18" charset="0"/>
                          <a:ea typeface="方正楷体简体" panose="03000509000000000000" charset="-122"/>
                          <a:cs typeface="+mn-cs"/>
                        </a:rPr>
                        <a:t>Pet</a:t>
                      </a:r>
                      <a:endParaRPr lang="en-US" altLang="zh-CN" sz="2200" b="0" kern="1200" baseline="0" dirty="0">
                        <a:solidFill>
                          <a:schemeClr val="tx1"/>
                        </a:solidFill>
                        <a:latin typeface="Arno Pro" panose="02020502040506020403" pitchFamily="18" charset="0"/>
                        <a:ea typeface="方正楷体简体" panose="03000509000000000000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9pPr>
                    </a:lstStyle>
                    <a:p>
                      <a:pPr algn="ctr"/>
                      <a:endParaRPr lang="zh-CN" altLang="en-US" sz="2200" dirty="0"/>
                    </a:p>
                  </a:txBody>
                  <a:tcPr anchor="ctr">
                    <a:lnL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9pPr>
                    </a:lstStyle>
                    <a:p>
                      <a:pPr algn="ctr"/>
                      <a:endParaRPr lang="zh-CN" altLang="en-US" sz="2200" dirty="0"/>
                    </a:p>
                  </a:txBody>
                  <a:tcPr anchor="ctr">
                    <a:lnL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540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2200" b="0" kern="1200" baseline="0" dirty="0" err="1">
                          <a:solidFill>
                            <a:schemeClr val="tx1"/>
                          </a:solidFill>
                          <a:latin typeface="Arno Pro" panose="02020502040506020403" pitchFamily="18" charset="0"/>
                          <a:ea typeface="方正楷体简体" panose="03000509000000000000" charset="-122"/>
                          <a:cs typeface="+mn-cs"/>
                        </a:rPr>
                        <a:t>Favourite</a:t>
                      </a:r>
                      <a:r>
                        <a:rPr lang="en-US" altLang="zh-CN" sz="2200" b="0" kern="1200" baseline="0" dirty="0">
                          <a:solidFill>
                            <a:schemeClr val="tx1"/>
                          </a:solidFill>
                          <a:latin typeface="Arno Pro" panose="02020502040506020403" pitchFamily="18" charset="0"/>
                          <a:ea typeface="方正楷体简体" panose="03000509000000000000" charset="-122"/>
                          <a:cs typeface="+mn-cs"/>
                        </a:rPr>
                        <a:t> food</a:t>
                      </a:r>
                      <a:endParaRPr lang="en-US" altLang="zh-CN" sz="2200" b="0" kern="1200" baseline="0" dirty="0">
                        <a:solidFill>
                          <a:schemeClr val="tx1"/>
                        </a:solidFill>
                        <a:latin typeface="Arno Pro" panose="02020502040506020403" pitchFamily="18" charset="0"/>
                        <a:ea typeface="方正楷体简体" panose="03000509000000000000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9pPr>
                    </a:lstStyle>
                    <a:p>
                      <a:pPr algn="ctr"/>
                      <a:endParaRPr lang="zh-CN" altLang="en-US" sz="2200" dirty="0"/>
                    </a:p>
                  </a:txBody>
                  <a:tcPr anchor="ctr">
                    <a:lnL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9pPr>
                    </a:lstStyle>
                    <a:p>
                      <a:pPr algn="ctr"/>
                      <a:endParaRPr lang="zh-CN" altLang="en-US" sz="2200" dirty="0"/>
                    </a:p>
                  </a:txBody>
                  <a:tcPr anchor="ctr">
                    <a:lnL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540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2200" dirty="0" err="1">
                          <a:latin typeface="Arno Pro" panose="02020502040506020403" pitchFamily="18" charset="0"/>
                          <a:ea typeface="方正楷体简体" panose="03000509000000000000" charset="-122"/>
                          <a:sym typeface="+mn-ea"/>
                        </a:rPr>
                        <a:t>Favourite</a:t>
                      </a:r>
                      <a:r>
                        <a:rPr lang="en-US" altLang="zh-CN" sz="2200" dirty="0">
                          <a:latin typeface="Arno Pro" panose="02020502040506020403" pitchFamily="18" charset="0"/>
                          <a:ea typeface="方正楷体简体" panose="03000509000000000000" charset="-122"/>
                          <a:sym typeface="+mn-ea"/>
                        </a:rPr>
                        <a:t> place</a:t>
                      </a:r>
                      <a:endParaRPr lang="en-US" altLang="zh-CN" sz="2200" b="0" kern="1200" baseline="0" dirty="0">
                        <a:solidFill>
                          <a:schemeClr val="tx1"/>
                        </a:solidFill>
                        <a:latin typeface="Arno Pro" panose="02020502040506020403" pitchFamily="18" charset="0"/>
                        <a:ea typeface="方正楷体简体" panose="03000509000000000000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200" dirty="0">
                        <a:latin typeface="方正楷体简体" panose="03000509000000000000" charset="-122"/>
                        <a:ea typeface="方正楷体简体" panose="03000509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200" dirty="0">
                        <a:latin typeface="方正楷体简体" panose="03000509000000000000" charset="-122"/>
                        <a:ea typeface="方正楷体简体" panose="03000509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540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2200" b="0" kern="1200" baseline="0" dirty="0">
                          <a:solidFill>
                            <a:schemeClr val="tx1"/>
                          </a:solidFill>
                          <a:latin typeface="Arno Pro" panose="02020502040506020403" pitchFamily="18" charset="0"/>
                          <a:ea typeface="方正楷体简体" panose="03000509000000000000" charset="-122"/>
                          <a:cs typeface="+mn-cs"/>
                        </a:rPr>
                        <a:t>Hobby</a:t>
                      </a:r>
                      <a:endParaRPr lang="en-US" altLang="zh-CN" sz="2200" b="0" kern="1200" baseline="0" dirty="0">
                        <a:solidFill>
                          <a:schemeClr val="tx1"/>
                        </a:solidFill>
                        <a:latin typeface="Arno Pro" panose="02020502040506020403" pitchFamily="18" charset="0"/>
                        <a:ea typeface="方正楷体简体" panose="03000509000000000000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200" dirty="0">
                        <a:latin typeface="方正楷体简体" panose="03000509000000000000" charset="-122"/>
                        <a:ea typeface="方正楷体简体" panose="03000509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200" dirty="0">
                        <a:latin typeface="方正楷体简体" panose="03000509000000000000" charset="-122"/>
                        <a:ea typeface="方正楷体简体" panose="03000509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8" name="文本框 7"/>
          <p:cNvSpPr txBox="1"/>
          <p:nvPr/>
        </p:nvSpPr>
        <p:spPr>
          <a:xfrm>
            <a:off x="5049203" y="2199878"/>
            <a:ext cx="47000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200" dirty="0">
                <a:solidFill>
                  <a:srgbClr val="CC3300"/>
                </a:solidFill>
                <a:latin typeface="Arno Pro" panose="02020502040506020403" pitchFamily="18" charset="0"/>
                <a:ea typeface="方正楷体简体" panose="03000509000000000000" charset="-122"/>
              </a:rPr>
              <a:t>14</a:t>
            </a:r>
            <a:endParaRPr lang="en-US" altLang="zh-CN" sz="2200" dirty="0">
              <a:solidFill>
                <a:srgbClr val="CC3300"/>
              </a:solidFill>
              <a:latin typeface="Arno Pro" panose="02020502040506020403" pitchFamily="18" charset="0"/>
              <a:ea typeface="方正楷体简体" panose="03000509000000000000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779090" y="2199878"/>
            <a:ext cx="47000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 dirty="0">
                <a:solidFill>
                  <a:srgbClr val="CC3300"/>
                </a:solidFill>
                <a:latin typeface="Arno Pro" panose="02020502040506020403" pitchFamily="18" charset="0"/>
                <a:ea typeface="方正楷体简体" panose="03000509000000000000" charset="-122"/>
              </a:rPr>
              <a:t>13</a:t>
            </a:r>
            <a:endParaRPr lang="en-US" altLang="zh-CN" sz="2200" dirty="0">
              <a:solidFill>
                <a:srgbClr val="CC3300"/>
              </a:solidFill>
              <a:latin typeface="Arno Pro" panose="02020502040506020403" pitchFamily="18" charset="0"/>
              <a:ea typeface="方正楷体简体" panose="03000509000000000000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4657269" y="2724862"/>
            <a:ext cx="125386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200" dirty="0">
                <a:solidFill>
                  <a:srgbClr val="CC3300"/>
                </a:solidFill>
                <a:latin typeface="Arno Pro" panose="02020502040506020403" pitchFamily="18" charset="0"/>
                <a:ea typeface="方正楷体简体" panose="03000509000000000000" charset="-122"/>
              </a:rPr>
              <a:t>Singapore</a:t>
            </a:r>
            <a:endParaRPr lang="en-US" altLang="zh-CN" sz="2200" dirty="0">
              <a:solidFill>
                <a:srgbClr val="CC3300"/>
              </a:solidFill>
              <a:latin typeface="Arno Pro" panose="02020502040506020403" pitchFamily="18" charset="0"/>
              <a:ea typeface="方正楷体简体" panose="03000509000000000000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8534632" y="2724862"/>
            <a:ext cx="95891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 dirty="0">
                <a:solidFill>
                  <a:srgbClr val="CC3300"/>
                </a:solidFill>
                <a:latin typeface="Arno Pro" panose="02020502040506020403" pitchFamily="18" charset="0"/>
                <a:ea typeface="方正楷体简体" panose="03000509000000000000" charset="-122"/>
              </a:rPr>
              <a:t>the UK</a:t>
            </a:r>
            <a:endParaRPr lang="en-US" altLang="zh-CN" sz="2200" dirty="0">
              <a:solidFill>
                <a:srgbClr val="CC3300"/>
              </a:solidFill>
              <a:latin typeface="Arno Pro" panose="02020502040506020403" pitchFamily="18" charset="0"/>
              <a:ea typeface="方正楷体简体" panose="03000509000000000000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4673299" y="3272460"/>
            <a:ext cx="12218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200" dirty="0">
                <a:solidFill>
                  <a:srgbClr val="CC3300"/>
                </a:solidFill>
                <a:latin typeface="Arno Pro" panose="02020502040506020403" pitchFamily="18" charset="0"/>
                <a:ea typeface="方正楷体简体" panose="03000509000000000000" charset="-122"/>
              </a:rPr>
              <a:t>big family</a:t>
            </a:r>
            <a:endParaRPr lang="en-US" altLang="zh-CN" sz="2200" dirty="0">
              <a:solidFill>
                <a:srgbClr val="CC3300"/>
              </a:solidFill>
              <a:latin typeface="Arno Pro" panose="02020502040506020403" pitchFamily="18" charset="0"/>
              <a:ea typeface="方正楷体简体" panose="03000509000000000000" charset="-122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7915071" y="3272460"/>
            <a:ext cx="21980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 dirty="0">
                <a:solidFill>
                  <a:srgbClr val="CC3300"/>
                </a:solidFill>
                <a:latin typeface="Arno Pro" panose="02020502040506020403" pitchFamily="18" charset="0"/>
                <a:ea typeface="方正楷体简体" panose="03000509000000000000" charset="-122"/>
              </a:rPr>
              <a:t>Peter &amp; his parents</a:t>
            </a:r>
            <a:endParaRPr lang="en-US" altLang="zh-CN" sz="2200" dirty="0">
              <a:solidFill>
                <a:srgbClr val="CC3300"/>
              </a:solidFill>
              <a:latin typeface="Arno Pro" panose="02020502040506020403" pitchFamily="18" charset="0"/>
              <a:ea typeface="方正楷体简体" panose="03000509000000000000" charset="-122"/>
            </a:endParaRPr>
          </a:p>
        </p:txBody>
      </p:sp>
      <p:sp>
        <p:nvSpPr>
          <p:cNvPr id="40" name="文本框 39">
            <a:hlinkClick r:id="rId7" action="ppaction://hlinksldjump"/>
          </p:cNvPr>
          <p:cNvSpPr txBox="1"/>
          <p:nvPr/>
        </p:nvSpPr>
        <p:spPr>
          <a:xfrm>
            <a:off x="4026487" y="3827034"/>
            <a:ext cx="251543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200" dirty="0">
                <a:solidFill>
                  <a:srgbClr val="CC3300"/>
                </a:solidFill>
                <a:latin typeface="Arno Pro" panose="02020502040506020403" pitchFamily="18" charset="0"/>
                <a:ea typeface="方正楷体简体" panose="03000509000000000000" charset="-122"/>
              </a:rPr>
              <a:t>a parrot called “Coco”</a:t>
            </a:r>
            <a:endParaRPr lang="en-US" altLang="zh-CN" sz="2200" dirty="0">
              <a:solidFill>
                <a:srgbClr val="CC3300"/>
              </a:solidFill>
              <a:latin typeface="Arno Pro" panose="02020502040506020403" pitchFamily="18" charset="0"/>
              <a:ea typeface="方正楷体简体" panose="03000509000000000000" charset="-122"/>
            </a:endParaRPr>
          </a:p>
        </p:txBody>
      </p:sp>
      <p:cxnSp>
        <p:nvCxnSpPr>
          <p:cNvPr id="41" name="直接连接符 40"/>
          <p:cNvCxnSpPr/>
          <p:nvPr/>
        </p:nvCxnSpPr>
        <p:spPr>
          <a:xfrm>
            <a:off x="6794202" y="3800852"/>
            <a:ext cx="4331348" cy="490790"/>
          </a:xfrm>
          <a:prstGeom prst="line">
            <a:avLst/>
          </a:prstGeom>
          <a:ln w="22225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/>
          <p:cNvCxnSpPr/>
          <p:nvPr/>
        </p:nvCxnSpPr>
        <p:spPr>
          <a:xfrm>
            <a:off x="3828380" y="4326448"/>
            <a:ext cx="2959472" cy="516194"/>
          </a:xfrm>
          <a:prstGeom prst="line">
            <a:avLst/>
          </a:prstGeom>
          <a:ln w="22225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文本框 42"/>
          <p:cNvSpPr txBox="1"/>
          <p:nvPr/>
        </p:nvSpPr>
        <p:spPr>
          <a:xfrm>
            <a:off x="7973581" y="4374632"/>
            <a:ext cx="208101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 dirty="0">
                <a:solidFill>
                  <a:srgbClr val="CC3300"/>
                </a:solidFill>
                <a:latin typeface="Arno Pro" panose="02020502040506020403" pitchFamily="18" charset="0"/>
                <a:ea typeface="方正楷体简体" panose="03000509000000000000" charset="-122"/>
              </a:rPr>
              <a:t>Beijing roast duck</a:t>
            </a:r>
            <a:endParaRPr lang="en-US" altLang="zh-CN" sz="2200" dirty="0">
              <a:solidFill>
                <a:srgbClr val="CC3300"/>
              </a:solidFill>
              <a:latin typeface="Arno Pro" panose="02020502040506020403" pitchFamily="18" charset="0"/>
              <a:ea typeface="方正楷体简体" panose="03000509000000000000" charset="-122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4141965" y="5440520"/>
            <a:ext cx="24879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>
                <a:solidFill>
                  <a:srgbClr val="CC3300"/>
                </a:solidFill>
                <a:latin typeface="Arno Pro" panose="02020502040506020403" pitchFamily="18" charset="0"/>
                <a:ea typeface="方正楷体简体" panose="03000509000000000000" charset="-122"/>
              </a:rPr>
              <a:t>tennis</a:t>
            </a:r>
            <a:endParaRPr lang="en-US" altLang="zh-CN" sz="2200" dirty="0">
              <a:solidFill>
                <a:srgbClr val="CC3300"/>
              </a:solidFill>
              <a:latin typeface="Arno Pro" panose="02020502040506020403" pitchFamily="18" charset="0"/>
              <a:ea typeface="方正楷体简体" panose="03000509000000000000" charset="-122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7260265" y="5483575"/>
            <a:ext cx="367761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 dirty="0">
                <a:solidFill>
                  <a:srgbClr val="CC3300"/>
                </a:solidFill>
                <a:latin typeface="Arno Pro" panose="02020502040506020403" pitchFamily="18" charset="0"/>
                <a:ea typeface="方正楷体简体" panose="03000509000000000000" charset="-122"/>
              </a:rPr>
              <a:t>play the guitar in the school band</a:t>
            </a:r>
            <a:endParaRPr lang="en-US" altLang="zh-CN" sz="2200" dirty="0">
              <a:solidFill>
                <a:srgbClr val="CC3300"/>
              </a:solidFill>
              <a:latin typeface="Arno Pro" panose="02020502040506020403" pitchFamily="18" charset="0"/>
              <a:ea typeface="方正楷体简体" panose="03000509000000000000" charset="-122"/>
            </a:endParaRPr>
          </a:p>
        </p:txBody>
      </p:sp>
      <p:cxnSp>
        <p:nvCxnSpPr>
          <p:cNvPr id="46" name="直接连接符 45"/>
          <p:cNvCxnSpPr/>
          <p:nvPr/>
        </p:nvCxnSpPr>
        <p:spPr>
          <a:xfrm>
            <a:off x="3861636" y="4860540"/>
            <a:ext cx="2955420" cy="513896"/>
          </a:xfrm>
          <a:prstGeom prst="line">
            <a:avLst/>
          </a:prstGeom>
          <a:ln w="22225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本框 46"/>
          <p:cNvSpPr txBox="1"/>
          <p:nvPr/>
        </p:nvSpPr>
        <p:spPr>
          <a:xfrm>
            <a:off x="8149110" y="4900178"/>
            <a:ext cx="172996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 dirty="0">
                <a:solidFill>
                  <a:srgbClr val="CC3300"/>
                </a:solidFill>
                <a:latin typeface="Arno Pro" panose="02020502040506020403" pitchFamily="18" charset="0"/>
                <a:ea typeface="方正楷体简体" panose="03000509000000000000" charset="-122"/>
              </a:rPr>
              <a:t>the Great Wall</a:t>
            </a:r>
            <a:endParaRPr lang="en-US" altLang="zh-CN" sz="2200" dirty="0">
              <a:solidFill>
                <a:srgbClr val="CC3300"/>
              </a:solidFill>
              <a:latin typeface="Arno Pro" panose="02020502040506020403" pitchFamily="18" charset="0"/>
              <a:ea typeface="方正楷体简体" panose="03000509000000000000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8" grpId="0"/>
      <p:bldP spid="16" grpId="0"/>
      <p:bldP spid="36" grpId="0"/>
      <p:bldP spid="37" grpId="0"/>
      <p:bldP spid="38" grpId="0"/>
      <p:bldP spid="39" grpId="0"/>
      <p:bldP spid="40" grpId="0"/>
      <p:bldP spid="43" grpId="0"/>
      <p:bldP spid="44" grpId="0"/>
      <p:bldP spid="45" grpId="0"/>
      <p:bldP spid="4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49" t="46110" b="15625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9" name="任意多边形: 形状 8"/>
          <p:cNvSpPr/>
          <p:nvPr>
            <p:custDataLst>
              <p:tags r:id="rId3"/>
            </p:custDataLst>
          </p:nvPr>
        </p:nvSpPr>
        <p:spPr>
          <a:xfrm>
            <a:off x="179705" y="150812"/>
            <a:ext cx="11832590" cy="6556375"/>
          </a:xfrm>
          <a:custGeom>
            <a:avLst/>
            <a:gdLst>
              <a:gd name="connsiteX0" fmla="*/ 483615 w 10729444"/>
              <a:gd name="connsiteY0" fmla="*/ 0 h 5397486"/>
              <a:gd name="connsiteX1" fmla="*/ 10245829 w 10729444"/>
              <a:gd name="connsiteY1" fmla="*/ 0 h 5397486"/>
              <a:gd name="connsiteX2" fmla="*/ 10729444 w 10729444"/>
              <a:gd name="connsiteY2" fmla="*/ 483615 h 5397486"/>
              <a:gd name="connsiteX3" fmla="*/ 10729444 w 10729444"/>
              <a:gd name="connsiteY3" fmla="*/ 4913871 h 5397486"/>
              <a:gd name="connsiteX4" fmla="*/ 10245829 w 10729444"/>
              <a:gd name="connsiteY4" fmla="*/ 5397486 h 5397486"/>
              <a:gd name="connsiteX5" fmla="*/ 483615 w 10729444"/>
              <a:gd name="connsiteY5" fmla="*/ 5397486 h 5397486"/>
              <a:gd name="connsiteX6" fmla="*/ 0 w 10729444"/>
              <a:gd name="connsiteY6" fmla="*/ 4913871 h 5397486"/>
              <a:gd name="connsiteX7" fmla="*/ 0 w 10729444"/>
              <a:gd name="connsiteY7" fmla="*/ 483615 h 5397486"/>
              <a:gd name="connsiteX8" fmla="*/ 483615 w 10729444"/>
              <a:gd name="connsiteY8" fmla="*/ 0 h 5397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29444" h="5397486">
                <a:moveTo>
                  <a:pt x="483615" y="0"/>
                </a:moveTo>
                <a:lnTo>
                  <a:pt x="10245829" y="0"/>
                </a:lnTo>
                <a:cubicBezTo>
                  <a:pt x="10512922" y="0"/>
                  <a:pt x="10729444" y="216522"/>
                  <a:pt x="10729444" y="483615"/>
                </a:cubicBezTo>
                <a:lnTo>
                  <a:pt x="10729444" y="4913871"/>
                </a:lnTo>
                <a:cubicBezTo>
                  <a:pt x="10729444" y="5180964"/>
                  <a:pt x="10512922" y="5397486"/>
                  <a:pt x="10245829" y="5397486"/>
                </a:cubicBezTo>
                <a:lnTo>
                  <a:pt x="483615" y="5397486"/>
                </a:lnTo>
                <a:cubicBezTo>
                  <a:pt x="216522" y="5397486"/>
                  <a:pt x="0" y="5180964"/>
                  <a:pt x="0" y="4913871"/>
                </a:cubicBezTo>
                <a:lnTo>
                  <a:pt x="0" y="483615"/>
                </a:lnTo>
                <a:cubicBezTo>
                  <a:pt x="0" y="216522"/>
                  <a:pt x="216522" y="0"/>
                  <a:pt x="483615" y="0"/>
                </a:cubicBezTo>
                <a:close/>
              </a:path>
            </a:pathLst>
          </a:custGeom>
          <a:solidFill>
            <a:schemeClr val="bg1"/>
          </a:solidFill>
          <a:ln w="22225">
            <a:noFill/>
          </a:ln>
          <a:effectLst>
            <a:outerShdw blurRad="254000" dist="127000" dir="5400000" sx="102000" sy="102000" algn="ctr" rotWithShape="0">
              <a:schemeClr val="tx1">
                <a:lumMod val="85000"/>
                <a:lumOff val="15000"/>
                <a:alpha val="21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阿里巴巴普惠体" panose="00020600040101010101" pitchFamily="18" charset="-122"/>
            </a:endParaRPr>
          </a:p>
        </p:txBody>
      </p:sp>
      <p:sp>
        <p:nvSpPr>
          <p:cNvPr id="32" name="矩形 31"/>
          <p:cNvSpPr/>
          <p:nvPr>
            <p:custDataLst>
              <p:tags r:id="rId4"/>
            </p:custDataLst>
          </p:nvPr>
        </p:nvSpPr>
        <p:spPr>
          <a:xfrm>
            <a:off x="304483" y="383050"/>
            <a:ext cx="3077527" cy="507711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ct val="80000"/>
              </a:lnSpc>
              <a:buClrTx/>
              <a:buSzTx/>
              <a:buFontTx/>
            </a:pPr>
            <a:r>
              <a:rPr lang="en-US" sz="3200" b="1" dirty="0">
                <a:latin typeface="Times New Roman" panose="02020603050405020304" charset="0"/>
                <a:ea typeface="宋体" panose="02010600030101010101" pitchFamily="2" charset="-122"/>
                <a:cs typeface="+mn-cs"/>
                <a:sym typeface="+mn-ea"/>
              </a:rPr>
              <a:t> </a:t>
            </a:r>
            <a:r>
              <a:rPr lang="en-US" altLang="zh-CN" sz="3200" b="1" dirty="0">
                <a:latin typeface="Times New Roman" panose="02020603050405020304" charset="0"/>
                <a:sym typeface="+mn-ea"/>
              </a:rPr>
              <a:t>Let’s think.</a:t>
            </a:r>
            <a:endParaRPr lang="en-US" sz="3200" b="1" dirty="0">
              <a:latin typeface="Times New Roman" panose="02020603050405020304" charset="0"/>
              <a:sym typeface="+mn-ea"/>
            </a:endParaRPr>
          </a:p>
        </p:txBody>
      </p:sp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6096000" y="1397865"/>
            <a:ext cx="5647055" cy="56705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noAutofit/>
          </a:bodyPr>
          <a:lstStyle/>
          <a:p>
            <a:pPr>
              <a:buNone/>
            </a:pPr>
            <a:r>
              <a:rPr lang="en-US" altLang="zh-CN" sz="3200" b="1" i="1" dirty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Why can Coco speak Chinese?</a:t>
            </a:r>
            <a:endParaRPr lang="en-US" altLang="zh-CN" sz="3200" b="1" i="1" dirty="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3" name="圆角矩形 26">
            <a:hlinkClick r:id="rId6" action="ppaction://hlinksldjump"/>
          </p:cNvPr>
          <p:cNvSpPr/>
          <p:nvPr/>
        </p:nvSpPr>
        <p:spPr>
          <a:xfrm>
            <a:off x="5749554" y="2323853"/>
            <a:ext cx="6123997" cy="198755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100000"/>
              </a:lnSpc>
            </a:pPr>
            <a:r>
              <a:rPr lang="en-US" altLang="zh-CN" sz="2800" b="1" i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Culture tip</a:t>
            </a:r>
            <a:r>
              <a:rPr lang="zh-CN" altLang="en-US" sz="2800" b="1" i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：</a:t>
            </a:r>
            <a:endParaRPr lang="en-US" altLang="zh-CN" sz="2800" b="1" i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00000"/>
              </a:lnSpc>
            </a:pP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Most of the Singaporeans are </a:t>
            </a:r>
            <a:r>
              <a:rPr lang="zh-CN" altLang="en-US" sz="2800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ethnic Chinese </a:t>
            </a: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(</a:t>
            </a: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华裔</a:t>
            </a: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)</a:t>
            </a: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. They  can not only speak English but also Chinese.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33" y="1348740"/>
            <a:ext cx="5198230" cy="3835844"/>
          </a:xfrm>
          <a:prstGeom prst="rect">
            <a:avLst/>
          </a:prstGeom>
        </p:spPr>
      </p:pic>
      <p:sp>
        <p:nvSpPr>
          <p:cNvPr id="22" name="矩形 21"/>
          <p:cNvSpPr/>
          <p:nvPr>
            <p:custDataLst>
              <p:tags r:id="rId8"/>
            </p:custDataLst>
          </p:nvPr>
        </p:nvSpPr>
        <p:spPr>
          <a:xfrm>
            <a:off x="1849596" y="2844799"/>
            <a:ext cx="2189004" cy="221681"/>
          </a:xfrm>
          <a:prstGeom prst="rect">
            <a:avLst/>
          </a:prstGeom>
          <a:solidFill>
            <a:schemeClr val="accent3">
              <a:lumMod val="60000"/>
              <a:lumOff val="4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1" lang="zh-CN" altLang="en-US" sz="2400" b="0" i="0" u="none" strike="noStrike" cap="none" normalizeH="0" baseline="0" dirty="0">
              <a:ln>
                <a:noFill/>
              </a:ln>
              <a:solidFill>
                <a:srgbClr val="FF33CC"/>
              </a:solidFill>
              <a:effectLst/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ldLvl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49" t="46110" b="15625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9" name="任意多边形: 形状 8"/>
          <p:cNvSpPr/>
          <p:nvPr>
            <p:custDataLst>
              <p:tags r:id="rId3"/>
            </p:custDataLst>
          </p:nvPr>
        </p:nvSpPr>
        <p:spPr>
          <a:xfrm>
            <a:off x="121920" y="153035"/>
            <a:ext cx="11832590" cy="6556375"/>
          </a:xfrm>
          <a:custGeom>
            <a:avLst/>
            <a:gdLst>
              <a:gd name="connsiteX0" fmla="*/ 483615 w 10729444"/>
              <a:gd name="connsiteY0" fmla="*/ 0 h 5397486"/>
              <a:gd name="connsiteX1" fmla="*/ 10245829 w 10729444"/>
              <a:gd name="connsiteY1" fmla="*/ 0 h 5397486"/>
              <a:gd name="connsiteX2" fmla="*/ 10729444 w 10729444"/>
              <a:gd name="connsiteY2" fmla="*/ 483615 h 5397486"/>
              <a:gd name="connsiteX3" fmla="*/ 10729444 w 10729444"/>
              <a:gd name="connsiteY3" fmla="*/ 4913871 h 5397486"/>
              <a:gd name="connsiteX4" fmla="*/ 10245829 w 10729444"/>
              <a:gd name="connsiteY4" fmla="*/ 5397486 h 5397486"/>
              <a:gd name="connsiteX5" fmla="*/ 483615 w 10729444"/>
              <a:gd name="connsiteY5" fmla="*/ 5397486 h 5397486"/>
              <a:gd name="connsiteX6" fmla="*/ 0 w 10729444"/>
              <a:gd name="connsiteY6" fmla="*/ 4913871 h 5397486"/>
              <a:gd name="connsiteX7" fmla="*/ 0 w 10729444"/>
              <a:gd name="connsiteY7" fmla="*/ 483615 h 5397486"/>
              <a:gd name="connsiteX8" fmla="*/ 483615 w 10729444"/>
              <a:gd name="connsiteY8" fmla="*/ 0 h 5397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29444" h="5397486">
                <a:moveTo>
                  <a:pt x="483615" y="0"/>
                </a:moveTo>
                <a:lnTo>
                  <a:pt x="10245829" y="0"/>
                </a:lnTo>
                <a:cubicBezTo>
                  <a:pt x="10512922" y="0"/>
                  <a:pt x="10729444" y="216522"/>
                  <a:pt x="10729444" y="483615"/>
                </a:cubicBezTo>
                <a:lnTo>
                  <a:pt x="10729444" y="4913871"/>
                </a:lnTo>
                <a:cubicBezTo>
                  <a:pt x="10729444" y="5180964"/>
                  <a:pt x="10512922" y="5397486"/>
                  <a:pt x="10245829" y="5397486"/>
                </a:cubicBezTo>
                <a:lnTo>
                  <a:pt x="483615" y="5397486"/>
                </a:lnTo>
                <a:cubicBezTo>
                  <a:pt x="216522" y="5397486"/>
                  <a:pt x="0" y="5180964"/>
                  <a:pt x="0" y="4913871"/>
                </a:cubicBezTo>
                <a:lnTo>
                  <a:pt x="0" y="483615"/>
                </a:lnTo>
                <a:cubicBezTo>
                  <a:pt x="0" y="216522"/>
                  <a:pt x="216522" y="0"/>
                  <a:pt x="483615" y="0"/>
                </a:cubicBezTo>
                <a:close/>
              </a:path>
            </a:pathLst>
          </a:custGeom>
          <a:solidFill>
            <a:schemeClr val="bg1"/>
          </a:solidFill>
          <a:ln w="22225">
            <a:noFill/>
          </a:ln>
          <a:effectLst>
            <a:outerShdw blurRad="254000" dist="127000" dir="5400000" sx="102000" sy="102000" algn="ctr" rotWithShape="0">
              <a:schemeClr val="tx1">
                <a:lumMod val="85000"/>
                <a:lumOff val="15000"/>
                <a:alpha val="21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阿里巴巴普惠体" panose="00020600040101010101" pitchFamily="18" charset="-122"/>
            </a:endParaRPr>
          </a:p>
        </p:txBody>
      </p:sp>
      <p:sp>
        <p:nvSpPr>
          <p:cNvPr id="32" name="矩形 31"/>
          <p:cNvSpPr/>
          <p:nvPr>
            <p:custDataLst>
              <p:tags r:id="rId4"/>
            </p:custDataLst>
          </p:nvPr>
        </p:nvSpPr>
        <p:spPr>
          <a:xfrm>
            <a:off x="387174" y="343197"/>
            <a:ext cx="7226475" cy="46418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i="1" noProof="0" dirty="0">
                <a:ln>
                  <a:noFill/>
                </a:ln>
                <a:effectLst/>
                <a:uLnTx/>
                <a:uFillTx/>
                <a:latin typeface="Segoe UI Black" panose="020B0A02040204020203" charset="0"/>
                <a:ea typeface="等线" panose="02010600030101010101" charset="-122"/>
                <a:cs typeface="Segoe UI Black" panose="020B0A02040204020203" charset="0"/>
                <a:sym typeface="Canela Text Regular"/>
              </a:rPr>
              <a:t>Retell the passage with the information.</a:t>
            </a:r>
            <a:endParaRPr lang="en-US" altLang="zh-CN" sz="2800" b="1" i="1" noProof="0" dirty="0">
              <a:ln>
                <a:noFill/>
              </a:ln>
              <a:effectLst/>
              <a:uLnTx/>
              <a:uFillTx/>
              <a:latin typeface="Segoe UI Black" panose="020B0A02040204020203" charset="0"/>
              <a:ea typeface="等线" panose="02010600030101010101" charset="-122"/>
              <a:cs typeface="Segoe UI Black" panose="020B0A02040204020203" charset="0"/>
              <a:sym typeface="Canela Text Regular"/>
            </a:endParaRPr>
          </a:p>
        </p:txBody>
      </p:sp>
      <p:graphicFrame>
        <p:nvGraphicFramePr>
          <p:cNvPr id="15" name="表格 14"/>
          <p:cNvGraphicFramePr>
            <a:graphicFrameLocks noGrp="1"/>
          </p:cNvGraphicFramePr>
          <p:nvPr/>
        </p:nvGraphicFramePr>
        <p:xfrm>
          <a:off x="1146000" y="1269000"/>
          <a:ext cx="9900000" cy="4320000"/>
        </p:xfrm>
        <a:graphic>
          <a:graphicData uri="http://schemas.openxmlformats.org/drawingml/2006/table">
            <a:tbl>
              <a:tblPr firstRow="1" bandRow="1"/>
              <a:tblGrid>
                <a:gridCol w="2628000"/>
                <a:gridCol w="2952000"/>
                <a:gridCol w="4320000"/>
              </a:tblGrid>
              <a:tr h="540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2200" b="0" kern="1200" baseline="0" dirty="0">
                          <a:solidFill>
                            <a:schemeClr val="accent6"/>
                          </a:solidFill>
                          <a:latin typeface="Arno Pro" panose="02020502040506020403" pitchFamily="18" charset="0"/>
                          <a:ea typeface="方正楷体简体" panose="03000509000000000000" charset="-122"/>
                          <a:cs typeface="+mn-cs"/>
                        </a:rPr>
                        <a:t>Information</a:t>
                      </a:r>
                      <a:endParaRPr lang="en-US" altLang="zh-CN" sz="2200" b="0" kern="1200" baseline="0" dirty="0">
                        <a:solidFill>
                          <a:schemeClr val="accent6"/>
                        </a:solidFill>
                        <a:latin typeface="Arno Pro" panose="02020502040506020403" pitchFamily="18" charset="0"/>
                        <a:ea typeface="方正楷体简体" panose="03000509000000000000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7E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2200" b="0" kern="1200" baseline="0" dirty="0">
                          <a:solidFill>
                            <a:schemeClr val="accent6"/>
                          </a:solidFill>
                          <a:latin typeface="Arno Pro" panose="02020502040506020403" pitchFamily="18" charset="0"/>
                          <a:ea typeface="方正楷体简体" panose="03000509000000000000" charset="-122"/>
                          <a:cs typeface="+mn-cs"/>
                        </a:rPr>
                        <a:t>Pauline</a:t>
                      </a:r>
                      <a:endParaRPr lang="en-US" altLang="zh-CN" sz="2200" b="0" kern="1200" baseline="0" dirty="0">
                        <a:solidFill>
                          <a:schemeClr val="accent6"/>
                        </a:solidFill>
                        <a:latin typeface="Arno Pro" panose="02020502040506020403" pitchFamily="18" charset="0"/>
                        <a:ea typeface="方正楷体简体" panose="03000509000000000000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7E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2200" b="0" kern="1200" baseline="0" dirty="0">
                          <a:solidFill>
                            <a:schemeClr val="accent6"/>
                          </a:solidFill>
                          <a:latin typeface="Arno Pro" panose="02020502040506020403" pitchFamily="18" charset="0"/>
                          <a:ea typeface="方正楷体简体" panose="03000509000000000000" charset="-122"/>
                          <a:cs typeface="+mn-cs"/>
                        </a:rPr>
                        <a:t>Peter</a:t>
                      </a:r>
                      <a:endParaRPr lang="en-US" altLang="zh-CN" sz="2200" b="0" kern="1200" baseline="0" dirty="0">
                        <a:solidFill>
                          <a:schemeClr val="accent6"/>
                        </a:solidFill>
                        <a:latin typeface="Arno Pro" panose="02020502040506020403" pitchFamily="18" charset="0"/>
                        <a:ea typeface="方正楷体简体" panose="03000509000000000000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7EC"/>
                    </a:solidFill>
                  </a:tcPr>
                </a:tc>
              </a:tr>
              <a:tr h="540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2200" b="0" kern="1200" baseline="0" dirty="0">
                          <a:solidFill>
                            <a:schemeClr val="tx1"/>
                          </a:solidFill>
                          <a:latin typeface="Arno Pro" panose="02020502040506020403" pitchFamily="18" charset="0"/>
                          <a:ea typeface="方正楷体简体" panose="03000509000000000000" charset="-122"/>
                          <a:cs typeface="+mn-cs"/>
                        </a:rPr>
                        <a:t>Age</a:t>
                      </a:r>
                      <a:endParaRPr lang="en-US" altLang="zh-CN" sz="2200" b="0" kern="1200" baseline="0" dirty="0">
                        <a:solidFill>
                          <a:schemeClr val="tx1"/>
                        </a:solidFill>
                        <a:latin typeface="Arno Pro" panose="02020502040506020403" pitchFamily="18" charset="0"/>
                        <a:ea typeface="方正楷体简体" panose="03000509000000000000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9pPr>
                    </a:lstStyle>
                    <a:p>
                      <a:pPr algn="ctr"/>
                      <a:endParaRPr lang="zh-CN" altLang="en-US" sz="2200" dirty="0"/>
                    </a:p>
                  </a:txBody>
                  <a:tcPr anchor="ctr">
                    <a:lnL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9pPr>
                    </a:lstStyle>
                    <a:p>
                      <a:pPr algn="ctr"/>
                      <a:endParaRPr lang="zh-CN" altLang="en-US" sz="2200" dirty="0"/>
                    </a:p>
                  </a:txBody>
                  <a:tcPr anchor="ctr">
                    <a:lnL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540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2200" b="0" kern="1200" baseline="0" dirty="0">
                          <a:solidFill>
                            <a:schemeClr val="tx1"/>
                          </a:solidFill>
                          <a:latin typeface="Arno Pro" panose="02020502040506020403" pitchFamily="18" charset="0"/>
                          <a:ea typeface="方正楷体简体" panose="03000509000000000000" charset="-122"/>
                          <a:cs typeface="+mn-cs"/>
                        </a:rPr>
                        <a:t>Country</a:t>
                      </a:r>
                      <a:endParaRPr lang="en-US" altLang="zh-CN" sz="2200" b="0" kern="1200" baseline="0" dirty="0">
                        <a:solidFill>
                          <a:schemeClr val="tx1"/>
                        </a:solidFill>
                        <a:latin typeface="Arno Pro" panose="02020502040506020403" pitchFamily="18" charset="0"/>
                        <a:ea typeface="方正楷体简体" panose="03000509000000000000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9pPr>
                    </a:lstStyle>
                    <a:p>
                      <a:pPr algn="ctr"/>
                      <a:endParaRPr lang="zh-CN" altLang="en-US" sz="2200" dirty="0"/>
                    </a:p>
                  </a:txBody>
                  <a:tcPr anchor="ctr">
                    <a:lnL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9pPr>
                    </a:lstStyle>
                    <a:p>
                      <a:pPr algn="ctr"/>
                      <a:endParaRPr lang="zh-CN" altLang="en-US" sz="2200" dirty="0"/>
                    </a:p>
                  </a:txBody>
                  <a:tcPr anchor="ctr">
                    <a:lnL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540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2200" b="0" kern="1200" baseline="0" dirty="0">
                          <a:solidFill>
                            <a:schemeClr val="tx1"/>
                          </a:solidFill>
                          <a:latin typeface="Arno Pro" panose="02020502040506020403" pitchFamily="18" charset="0"/>
                          <a:ea typeface="方正楷体简体" panose="03000509000000000000" charset="-122"/>
                          <a:cs typeface="+mn-cs"/>
                        </a:rPr>
                        <a:t>Family</a:t>
                      </a:r>
                      <a:endParaRPr lang="en-US" altLang="zh-CN" sz="2200" b="0" kern="1200" baseline="0" dirty="0">
                        <a:solidFill>
                          <a:schemeClr val="tx1"/>
                        </a:solidFill>
                        <a:latin typeface="Arno Pro" panose="02020502040506020403" pitchFamily="18" charset="0"/>
                        <a:ea typeface="方正楷体简体" panose="03000509000000000000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9pPr>
                    </a:lstStyle>
                    <a:p>
                      <a:pPr algn="ctr"/>
                      <a:endParaRPr lang="zh-CN" altLang="en-US" sz="2200" dirty="0"/>
                    </a:p>
                  </a:txBody>
                  <a:tcPr anchor="ctr">
                    <a:lnL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9pPr>
                    </a:lstStyle>
                    <a:p>
                      <a:pPr algn="ctr"/>
                      <a:endParaRPr lang="zh-CN" altLang="en-US" sz="2200" dirty="0"/>
                    </a:p>
                  </a:txBody>
                  <a:tcPr anchor="ctr">
                    <a:lnL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540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2200" b="0" kern="1200" baseline="0" dirty="0">
                          <a:solidFill>
                            <a:schemeClr val="tx1"/>
                          </a:solidFill>
                          <a:latin typeface="Arno Pro" panose="02020502040506020403" pitchFamily="18" charset="0"/>
                          <a:ea typeface="方正楷体简体" panose="03000509000000000000" charset="-122"/>
                          <a:cs typeface="+mn-cs"/>
                        </a:rPr>
                        <a:t>Pet</a:t>
                      </a:r>
                      <a:endParaRPr lang="en-US" altLang="zh-CN" sz="2200" b="0" kern="1200" baseline="0" dirty="0">
                        <a:solidFill>
                          <a:schemeClr val="tx1"/>
                        </a:solidFill>
                        <a:latin typeface="Arno Pro" panose="02020502040506020403" pitchFamily="18" charset="0"/>
                        <a:ea typeface="方正楷体简体" panose="03000509000000000000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9pPr>
                    </a:lstStyle>
                    <a:p>
                      <a:pPr algn="ctr"/>
                      <a:endParaRPr lang="zh-CN" altLang="en-US" sz="2200" dirty="0"/>
                    </a:p>
                  </a:txBody>
                  <a:tcPr anchor="ctr">
                    <a:lnL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9pPr>
                    </a:lstStyle>
                    <a:p>
                      <a:pPr algn="ctr"/>
                      <a:endParaRPr lang="zh-CN" altLang="en-US" sz="2200" dirty="0"/>
                    </a:p>
                  </a:txBody>
                  <a:tcPr anchor="ctr">
                    <a:lnL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540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2200" b="0" kern="1200" baseline="0" dirty="0" err="1">
                          <a:solidFill>
                            <a:schemeClr val="tx1"/>
                          </a:solidFill>
                          <a:latin typeface="Arno Pro" panose="02020502040506020403" pitchFamily="18" charset="0"/>
                          <a:ea typeface="方正楷体简体" panose="03000509000000000000" charset="-122"/>
                          <a:cs typeface="+mn-cs"/>
                        </a:rPr>
                        <a:t>Favourite</a:t>
                      </a:r>
                      <a:r>
                        <a:rPr lang="en-US" altLang="zh-CN" sz="2200" b="0" kern="1200" baseline="0" dirty="0">
                          <a:solidFill>
                            <a:schemeClr val="tx1"/>
                          </a:solidFill>
                          <a:latin typeface="Arno Pro" panose="02020502040506020403" pitchFamily="18" charset="0"/>
                          <a:ea typeface="方正楷体简体" panose="03000509000000000000" charset="-122"/>
                          <a:cs typeface="+mn-cs"/>
                        </a:rPr>
                        <a:t> food</a:t>
                      </a:r>
                      <a:endParaRPr lang="en-US" altLang="zh-CN" sz="2200" b="0" kern="1200" baseline="0" dirty="0">
                        <a:solidFill>
                          <a:schemeClr val="tx1"/>
                        </a:solidFill>
                        <a:latin typeface="Arno Pro" panose="02020502040506020403" pitchFamily="18" charset="0"/>
                        <a:ea typeface="方正楷体简体" panose="03000509000000000000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9pPr>
                    </a:lstStyle>
                    <a:p>
                      <a:pPr algn="ctr"/>
                      <a:endParaRPr lang="zh-CN" altLang="en-US" sz="2200" dirty="0"/>
                    </a:p>
                  </a:txBody>
                  <a:tcPr anchor="ctr">
                    <a:lnL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ongTian" panose="02020603050405020304"/>
                          <a:ea typeface="方正楷体简体" panose="03000509000000000000" charset="-122"/>
                        </a:defRPr>
                      </a:lvl9pPr>
                    </a:lstStyle>
                    <a:p>
                      <a:pPr algn="ctr"/>
                      <a:endParaRPr lang="zh-CN" altLang="en-US" sz="2200" dirty="0"/>
                    </a:p>
                  </a:txBody>
                  <a:tcPr anchor="ctr">
                    <a:lnL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540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2200" dirty="0" err="1">
                          <a:latin typeface="Arno Pro" panose="02020502040506020403" pitchFamily="18" charset="0"/>
                          <a:ea typeface="方正楷体简体" panose="03000509000000000000" charset="-122"/>
                          <a:sym typeface="+mn-ea"/>
                        </a:rPr>
                        <a:t>Favourite</a:t>
                      </a:r>
                      <a:r>
                        <a:rPr lang="en-US" altLang="zh-CN" sz="2200" dirty="0">
                          <a:latin typeface="Arno Pro" panose="02020502040506020403" pitchFamily="18" charset="0"/>
                          <a:ea typeface="方正楷体简体" panose="03000509000000000000" charset="-122"/>
                          <a:sym typeface="+mn-ea"/>
                        </a:rPr>
                        <a:t> place</a:t>
                      </a:r>
                      <a:endParaRPr lang="en-US" altLang="zh-CN" sz="2200" b="0" kern="1200" baseline="0" dirty="0">
                        <a:solidFill>
                          <a:schemeClr val="tx1"/>
                        </a:solidFill>
                        <a:latin typeface="Arno Pro" panose="02020502040506020403" pitchFamily="18" charset="0"/>
                        <a:ea typeface="方正楷体简体" panose="03000509000000000000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200" dirty="0">
                        <a:latin typeface="方正楷体简体" panose="03000509000000000000" charset="-122"/>
                        <a:ea typeface="方正楷体简体" panose="03000509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200" dirty="0">
                        <a:latin typeface="方正楷体简体" panose="03000509000000000000" charset="-122"/>
                        <a:ea typeface="方正楷体简体" panose="03000509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540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2200" b="0" kern="1200" baseline="0" dirty="0">
                          <a:solidFill>
                            <a:schemeClr val="tx1"/>
                          </a:solidFill>
                          <a:latin typeface="Arno Pro" panose="02020502040506020403" pitchFamily="18" charset="0"/>
                          <a:ea typeface="方正楷体简体" panose="03000509000000000000" charset="-122"/>
                          <a:cs typeface="+mn-cs"/>
                        </a:rPr>
                        <a:t>Hobby</a:t>
                      </a:r>
                      <a:endParaRPr lang="en-US" altLang="zh-CN" sz="2200" b="0" kern="1200" baseline="0" dirty="0">
                        <a:solidFill>
                          <a:schemeClr val="tx1"/>
                        </a:solidFill>
                        <a:latin typeface="Arno Pro" panose="02020502040506020403" pitchFamily="18" charset="0"/>
                        <a:ea typeface="方正楷体简体" panose="03000509000000000000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200" dirty="0">
                        <a:latin typeface="方正楷体简体" panose="03000509000000000000" charset="-122"/>
                        <a:ea typeface="方正楷体简体" panose="03000509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200" dirty="0">
                        <a:latin typeface="方正楷体简体" panose="03000509000000000000" charset="-122"/>
                        <a:ea typeface="方正楷体简体" panose="03000509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86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7" name="文本框 16"/>
          <p:cNvSpPr txBox="1"/>
          <p:nvPr/>
        </p:nvSpPr>
        <p:spPr>
          <a:xfrm>
            <a:off x="4969653" y="1852533"/>
            <a:ext cx="47000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200" dirty="0">
                <a:solidFill>
                  <a:srgbClr val="CC3300"/>
                </a:solidFill>
                <a:latin typeface="Arno Pro" panose="02020502040506020403" pitchFamily="18" charset="0"/>
                <a:ea typeface="方正楷体简体" panose="03000509000000000000" charset="-122"/>
              </a:rPr>
              <a:t>14</a:t>
            </a:r>
            <a:endParaRPr lang="en-US" altLang="zh-CN" sz="2200" dirty="0">
              <a:solidFill>
                <a:srgbClr val="CC3300"/>
              </a:solidFill>
              <a:latin typeface="Arno Pro" panose="02020502040506020403" pitchFamily="18" charset="0"/>
              <a:ea typeface="方正楷体简体" panose="03000509000000000000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8699540" y="1852533"/>
            <a:ext cx="47000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 dirty="0">
                <a:solidFill>
                  <a:srgbClr val="CC3300"/>
                </a:solidFill>
                <a:latin typeface="Arno Pro" panose="02020502040506020403" pitchFamily="18" charset="0"/>
                <a:ea typeface="方正楷体简体" panose="03000509000000000000" charset="-122"/>
              </a:rPr>
              <a:t>13</a:t>
            </a:r>
            <a:endParaRPr lang="en-US" altLang="zh-CN" sz="2200" dirty="0">
              <a:solidFill>
                <a:srgbClr val="CC3300"/>
              </a:solidFill>
              <a:latin typeface="Arno Pro" panose="02020502040506020403" pitchFamily="18" charset="0"/>
              <a:ea typeface="方正楷体简体" panose="03000509000000000000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577719" y="2377517"/>
            <a:ext cx="125386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200" dirty="0">
                <a:solidFill>
                  <a:srgbClr val="CC3300"/>
                </a:solidFill>
                <a:latin typeface="Arno Pro" panose="02020502040506020403" pitchFamily="18" charset="0"/>
                <a:ea typeface="方正楷体简体" panose="03000509000000000000" charset="-122"/>
              </a:rPr>
              <a:t>Singapore</a:t>
            </a:r>
            <a:endParaRPr lang="en-US" altLang="zh-CN" sz="2200" dirty="0">
              <a:solidFill>
                <a:srgbClr val="CC3300"/>
              </a:solidFill>
              <a:latin typeface="Arno Pro" panose="02020502040506020403" pitchFamily="18" charset="0"/>
              <a:ea typeface="方正楷体简体" panose="03000509000000000000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8455082" y="2377517"/>
            <a:ext cx="95891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 dirty="0">
                <a:solidFill>
                  <a:srgbClr val="CC3300"/>
                </a:solidFill>
                <a:latin typeface="Arno Pro" panose="02020502040506020403" pitchFamily="18" charset="0"/>
                <a:ea typeface="方正楷体简体" panose="03000509000000000000" charset="-122"/>
              </a:rPr>
              <a:t>the UK</a:t>
            </a:r>
            <a:endParaRPr lang="en-US" altLang="zh-CN" sz="2200" dirty="0">
              <a:solidFill>
                <a:srgbClr val="CC3300"/>
              </a:solidFill>
              <a:latin typeface="Arno Pro" panose="02020502040506020403" pitchFamily="18" charset="0"/>
              <a:ea typeface="方正楷体简体" panose="03000509000000000000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593749" y="2925115"/>
            <a:ext cx="12218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200" dirty="0">
                <a:solidFill>
                  <a:srgbClr val="CC3300"/>
                </a:solidFill>
                <a:latin typeface="Arno Pro" panose="02020502040506020403" pitchFamily="18" charset="0"/>
                <a:ea typeface="方正楷体简体" panose="03000509000000000000" charset="-122"/>
              </a:rPr>
              <a:t>big family</a:t>
            </a:r>
            <a:endParaRPr lang="en-US" altLang="zh-CN" sz="2200" dirty="0">
              <a:solidFill>
                <a:srgbClr val="CC3300"/>
              </a:solidFill>
              <a:latin typeface="Arno Pro" panose="02020502040506020403" pitchFamily="18" charset="0"/>
              <a:ea typeface="方正楷体简体" panose="03000509000000000000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835521" y="2925115"/>
            <a:ext cx="21980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 dirty="0">
                <a:solidFill>
                  <a:srgbClr val="CC3300"/>
                </a:solidFill>
                <a:latin typeface="Arno Pro" panose="02020502040506020403" pitchFamily="18" charset="0"/>
                <a:ea typeface="方正楷体简体" panose="03000509000000000000" charset="-122"/>
              </a:rPr>
              <a:t>Peter &amp; his parents</a:t>
            </a:r>
            <a:endParaRPr lang="en-US" altLang="zh-CN" sz="2200" dirty="0">
              <a:solidFill>
                <a:srgbClr val="CC3300"/>
              </a:solidFill>
              <a:latin typeface="Arno Pro" panose="02020502040506020403" pitchFamily="18" charset="0"/>
              <a:ea typeface="方正楷体简体" panose="03000509000000000000" charset="-122"/>
            </a:endParaRPr>
          </a:p>
        </p:txBody>
      </p:sp>
      <p:sp>
        <p:nvSpPr>
          <p:cNvPr id="23" name="文本框 22">
            <a:hlinkClick r:id="rId5" action="ppaction://hlinksldjump"/>
          </p:cNvPr>
          <p:cNvSpPr txBox="1"/>
          <p:nvPr/>
        </p:nvSpPr>
        <p:spPr>
          <a:xfrm>
            <a:off x="3946937" y="3479689"/>
            <a:ext cx="251543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200" dirty="0">
                <a:solidFill>
                  <a:srgbClr val="CC3300"/>
                </a:solidFill>
                <a:latin typeface="Arno Pro" panose="02020502040506020403" pitchFamily="18" charset="0"/>
                <a:ea typeface="方正楷体简体" panose="03000509000000000000" charset="-122"/>
              </a:rPr>
              <a:t>a parrot called “Coco”</a:t>
            </a:r>
            <a:endParaRPr lang="en-US" altLang="zh-CN" sz="2200" dirty="0">
              <a:solidFill>
                <a:srgbClr val="CC3300"/>
              </a:solidFill>
              <a:latin typeface="Arno Pro" panose="02020502040506020403" pitchFamily="18" charset="0"/>
              <a:ea typeface="方正楷体简体" panose="03000509000000000000" charset="-122"/>
            </a:endParaRPr>
          </a:p>
        </p:txBody>
      </p:sp>
      <p:cxnSp>
        <p:nvCxnSpPr>
          <p:cNvPr id="24" name="直接连接符 23"/>
          <p:cNvCxnSpPr/>
          <p:nvPr/>
        </p:nvCxnSpPr>
        <p:spPr>
          <a:xfrm>
            <a:off x="6714652" y="3453507"/>
            <a:ext cx="4331348" cy="490790"/>
          </a:xfrm>
          <a:prstGeom prst="line">
            <a:avLst/>
          </a:prstGeom>
          <a:ln w="22225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>
            <a:off x="3748830" y="3979103"/>
            <a:ext cx="2959472" cy="516194"/>
          </a:xfrm>
          <a:prstGeom prst="line">
            <a:avLst/>
          </a:prstGeom>
          <a:ln w="22225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25"/>
          <p:cNvSpPr txBox="1"/>
          <p:nvPr/>
        </p:nvSpPr>
        <p:spPr>
          <a:xfrm>
            <a:off x="7894031" y="4027287"/>
            <a:ext cx="208101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 dirty="0">
                <a:solidFill>
                  <a:srgbClr val="CC3300"/>
                </a:solidFill>
                <a:latin typeface="Arno Pro" panose="02020502040506020403" pitchFamily="18" charset="0"/>
                <a:ea typeface="方正楷体简体" panose="03000509000000000000" charset="-122"/>
              </a:rPr>
              <a:t>Beijing roast duck</a:t>
            </a:r>
            <a:endParaRPr lang="en-US" altLang="zh-CN" sz="2200" dirty="0">
              <a:solidFill>
                <a:srgbClr val="CC3300"/>
              </a:solidFill>
              <a:latin typeface="Arno Pro" panose="02020502040506020403" pitchFamily="18" charset="0"/>
              <a:ea typeface="方正楷体简体" panose="03000509000000000000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4062415" y="5093175"/>
            <a:ext cx="24879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>
                <a:solidFill>
                  <a:srgbClr val="CC3300"/>
                </a:solidFill>
                <a:latin typeface="Arno Pro" panose="02020502040506020403" pitchFamily="18" charset="0"/>
                <a:ea typeface="方正楷体简体" panose="03000509000000000000" charset="-122"/>
              </a:rPr>
              <a:t>tennis</a:t>
            </a:r>
            <a:endParaRPr lang="en-US" altLang="zh-CN" sz="2200" dirty="0">
              <a:solidFill>
                <a:srgbClr val="CC3300"/>
              </a:solidFill>
              <a:latin typeface="Arno Pro" panose="02020502040506020403" pitchFamily="18" charset="0"/>
              <a:ea typeface="方正楷体简体" panose="03000509000000000000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7180715" y="5136230"/>
            <a:ext cx="367761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 dirty="0">
                <a:solidFill>
                  <a:srgbClr val="CC3300"/>
                </a:solidFill>
                <a:latin typeface="Arno Pro" panose="02020502040506020403" pitchFamily="18" charset="0"/>
                <a:ea typeface="方正楷体简体" panose="03000509000000000000" charset="-122"/>
              </a:rPr>
              <a:t>play the guitar in the school band</a:t>
            </a:r>
            <a:endParaRPr lang="en-US" altLang="zh-CN" sz="2200" dirty="0">
              <a:solidFill>
                <a:srgbClr val="CC3300"/>
              </a:solidFill>
              <a:latin typeface="Arno Pro" panose="02020502040506020403" pitchFamily="18" charset="0"/>
              <a:ea typeface="方正楷体简体" panose="03000509000000000000" charset="-122"/>
            </a:endParaRPr>
          </a:p>
        </p:txBody>
      </p:sp>
      <p:cxnSp>
        <p:nvCxnSpPr>
          <p:cNvPr id="29" name="直接连接符 28"/>
          <p:cNvCxnSpPr/>
          <p:nvPr/>
        </p:nvCxnSpPr>
        <p:spPr>
          <a:xfrm>
            <a:off x="3782086" y="4513195"/>
            <a:ext cx="2955420" cy="513896"/>
          </a:xfrm>
          <a:prstGeom prst="line">
            <a:avLst/>
          </a:prstGeom>
          <a:ln w="22225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本框 29"/>
          <p:cNvSpPr txBox="1"/>
          <p:nvPr/>
        </p:nvSpPr>
        <p:spPr>
          <a:xfrm>
            <a:off x="8069560" y="4552833"/>
            <a:ext cx="172996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 dirty="0">
                <a:solidFill>
                  <a:srgbClr val="CC3300"/>
                </a:solidFill>
                <a:latin typeface="Arno Pro" panose="02020502040506020403" pitchFamily="18" charset="0"/>
                <a:ea typeface="方正楷体简体" panose="03000509000000000000" charset="-122"/>
              </a:rPr>
              <a:t>the Great Wall</a:t>
            </a:r>
            <a:endParaRPr lang="en-US" altLang="zh-CN" sz="2200" dirty="0">
              <a:solidFill>
                <a:srgbClr val="CC3300"/>
              </a:solidFill>
              <a:latin typeface="Arno Pro" panose="02020502040506020403" pitchFamily="18" charset="0"/>
              <a:ea typeface="方正楷体简体" panose="03000509000000000000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3" grpId="0"/>
      <p:bldP spid="26" grpId="0"/>
      <p:bldP spid="27" grpId="0"/>
      <p:bldP spid="28" grpId="0"/>
      <p:bldP spid="30" grpId="0"/>
    </p:bldLst>
  </p:timing>
</p:sld>
</file>

<file path=ppt/tags/tag1.xml><?xml version="1.0" encoding="utf-8"?>
<p:tagLst xmlns:p="http://schemas.openxmlformats.org/presentationml/2006/main">
  <p:tag name="AS_UNIQUEID" val="1442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0.xml><?xml version="1.0" encoding="utf-8"?>
<p:tagLst xmlns:p="http://schemas.openxmlformats.org/presentationml/2006/main">
  <p:tag name="AS_UNIQUEID" val="1443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00.xml><?xml version="1.0" encoding="utf-8"?>
<p:tagLst xmlns:p="http://schemas.openxmlformats.org/presentationml/2006/main">
  <p:tag name="AS_UNIQUEID" val="14628"/>
</p:tagLst>
</file>

<file path=ppt/tags/tag101.xml><?xml version="1.0" encoding="utf-8"?>
<p:tagLst xmlns:p="http://schemas.openxmlformats.org/presentationml/2006/main">
  <p:tag name="AS_UNIQUEID" val="14626"/>
</p:tagLst>
</file>

<file path=ppt/tags/tag102.xml><?xml version="1.0" encoding="utf-8"?>
<p:tagLst xmlns:p="http://schemas.openxmlformats.org/presentationml/2006/main">
  <p:tag name="AS_UNIQUEID" val="14608"/>
</p:tagLst>
</file>

<file path=ppt/tags/tag103.xml><?xml version="1.0" encoding="utf-8"?>
<p:tagLst xmlns:p="http://schemas.openxmlformats.org/presentationml/2006/main">
  <p:tag name="AS_UNIQUEID" val="14609"/>
</p:tagLst>
</file>

<file path=ppt/tags/tag104.xml><?xml version="1.0" encoding="utf-8"?>
<p:tagLst xmlns:p="http://schemas.openxmlformats.org/presentationml/2006/main">
  <p:tag name="AS_UNIQUEID" val="14608"/>
</p:tagLst>
</file>

<file path=ppt/tags/tag105.xml><?xml version="1.0" encoding="utf-8"?>
<p:tagLst xmlns:p="http://schemas.openxmlformats.org/presentationml/2006/main">
  <p:tag name="AS_UNIQUEID" val="14609"/>
</p:tagLst>
</file>

<file path=ppt/tags/tag106.xml><?xml version="1.0" encoding="utf-8"?>
<p:tagLst xmlns:p="http://schemas.openxmlformats.org/presentationml/2006/main">
  <p:tag name="AS_UNIQUEID" val="14424"/>
  <p:tag name="KSO_WM_BEAUTIFY_FLAG" val=""/>
</p:tagLst>
</file>

<file path=ppt/tags/tag107.xml><?xml version="1.0" encoding="utf-8"?>
<p:tagLst xmlns:p="http://schemas.openxmlformats.org/presentationml/2006/main">
  <p:tag name="AS_UNIQUEID" val="14426"/>
  <p:tag name="KSO_WM_BEAUTIFY_FLAG" val=""/>
</p:tagLst>
</file>

<file path=ppt/tags/tag108.xml><?xml version="1.0" encoding="utf-8"?>
<p:tagLst xmlns:p="http://schemas.openxmlformats.org/presentationml/2006/main">
  <p:tag name="AS_UNIQUEID" val="14424"/>
  <p:tag name="KSO_WM_BEAUTIFY_FLAG" val=""/>
</p:tagLst>
</file>

<file path=ppt/tags/tag109.xml><?xml version="1.0" encoding="utf-8"?>
<p:tagLst xmlns:p="http://schemas.openxmlformats.org/presentationml/2006/main">
  <p:tag name="AS_UNIQUEID" val="14424"/>
  <p:tag name="KSO_WM_BEAUTIFY_FLAG" val=""/>
</p:tagLst>
</file>

<file path=ppt/tags/tag11.xml><?xml version="1.0" encoding="utf-8"?>
<p:tagLst xmlns:p="http://schemas.openxmlformats.org/presentationml/2006/main">
  <p:tag name="AS_UNIQUEID" val="1444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10.xml><?xml version="1.0" encoding="utf-8"?>
<p:tagLst xmlns:p="http://schemas.openxmlformats.org/presentationml/2006/main">
  <p:tag name="AS_UNIQUEID" val="14424"/>
  <p:tag name="KSO_WM_BEAUTIFY_FLAG" val=""/>
</p:tagLst>
</file>

<file path=ppt/tags/tag111.xml><?xml version="1.0" encoding="utf-8"?>
<p:tagLst xmlns:p="http://schemas.openxmlformats.org/presentationml/2006/main">
  <p:tag name="AS_UNIQUEID" val="14424"/>
  <p:tag name="KSO_WM_BEAUTIFY_FLAG" val=""/>
</p:tagLst>
</file>

<file path=ppt/tags/tag112.xml><?xml version="1.0" encoding="utf-8"?>
<p:tagLst xmlns:p="http://schemas.openxmlformats.org/presentationml/2006/main">
  <p:tag name="AS_UNIQUEID" val="14696"/>
</p:tagLst>
</file>

<file path=ppt/tags/tag11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14.xml><?xml version="1.0" encoding="utf-8"?>
<p:tagLst xmlns:p="http://schemas.openxmlformats.org/presentationml/2006/main">
  <p:tag name="AS_UNIQUEID" val="14694"/>
</p:tagLst>
</file>

<file path=ppt/tags/tag115.xml><?xml version="1.0" encoding="utf-8"?>
<p:tagLst xmlns:p="http://schemas.openxmlformats.org/presentationml/2006/main">
  <p:tag name="AS_UNIQUEID" val="14695"/>
</p:tagLst>
</file>

<file path=ppt/tags/tag116.xml><?xml version="1.0" encoding="utf-8"?>
<p:tagLst xmlns:p="http://schemas.openxmlformats.org/presentationml/2006/main">
  <p:tag name="AS_UNIQUEID" val="14696"/>
</p:tagLst>
</file>

<file path=ppt/tags/tag117.xml><?xml version="1.0" encoding="utf-8"?>
<p:tagLst xmlns:p="http://schemas.openxmlformats.org/presentationml/2006/main">
  <p:tag name="AS_UNIQUEID" val="14697"/>
</p:tagLst>
</file>

<file path=ppt/tags/tag118.xml><?xml version="1.0" encoding="utf-8"?>
<p:tagLst xmlns:p="http://schemas.openxmlformats.org/presentationml/2006/main">
  <p:tag name="AS_UNIQUEID" val="14699"/>
  <p:tag name="KSO_WM_DIAGRAM_VIRTUALLY_FRAME" val="{&quot;height&quot;:448.65,&quot;left&quot;:13.211338582677167,&quot;top&quot;:61.75,&quot;width&quot;:911.4}"/>
</p:tagLst>
</file>

<file path=ppt/tags/tag119.xml><?xml version="1.0" encoding="utf-8"?>
<p:tagLst xmlns:p="http://schemas.openxmlformats.org/presentationml/2006/main">
  <p:tag name="AS_UNIQUEID" val="14705"/>
</p:tagLst>
</file>

<file path=ppt/tags/tag12.xml><?xml version="1.0" encoding="utf-8"?>
<p:tagLst xmlns:p="http://schemas.openxmlformats.org/presentationml/2006/main">
  <p:tag name="AS_UNIQUEID" val="1444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20.xml><?xml version="1.0" encoding="utf-8"?>
<p:tagLst xmlns:p="http://schemas.openxmlformats.org/presentationml/2006/main">
  <p:tag name="AS_UNIQUEID" val="14706"/>
  <p:tag name="KSO_WM_BEAUTIFY_FLAG" val=""/>
</p:tagLst>
</file>

<file path=ppt/tags/tag121.xml><?xml version="1.0" encoding="utf-8"?>
<p:tagLst xmlns:p="http://schemas.openxmlformats.org/presentationml/2006/main">
  <p:tag name="AS_UNIQUEID" val="14707"/>
  <p:tag name="KSO_WM_BEAUTIFY_FLAG" val=""/>
</p:tagLst>
</file>

<file path=ppt/tags/tag122.xml><?xml version="1.0" encoding="utf-8"?>
<p:tagLst xmlns:p="http://schemas.openxmlformats.org/presentationml/2006/main">
  <p:tag name="AS_UNIQUEID" val="14711"/>
</p:tagLst>
</file>

<file path=ppt/tags/tag123.xml><?xml version="1.0" encoding="utf-8"?>
<p:tagLst xmlns:p="http://schemas.openxmlformats.org/presentationml/2006/main">
  <p:tag name="AS_UNIQUEID" val="14712"/>
  <p:tag name="KSO_WM_BEAUTIFY_FLAG" val=""/>
</p:tagLst>
</file>

<file path=ppt/tags/tag124.xml><?xml version="1.0" encoding="utf-8"?>
<p:tagLst xmlns:p="http://schemas.openxmlformats.org/presentationml/2006/main">
  <p:tag name="AS_UNIQUEID" val="14713"/>
  <p:tag name="KSO_WM_BEAUTIFY_FLAG" val=""/>
</p:tagLst>
</file>

<file path=ppt/tags/tag125.xml><?xml version="1.0" encoding="utf-8"?>
<p:tagLst xmlns:p="http://schemas.openxmlformats.org/presentationml/2006/main">
  <p:tag name="AS_UNIQUEID" val="14702"/>
</p:tagLst>
</file>

<file path=ppt/tags/tag126.xml><?xml version="1.0" encoding="utf-8"?>
<p:tagLst xmlns:p="http://schemas.openxmlformats.org/presentationml/2006/main">
  <p:tag name="AS_UNIQUEID" val="14703"/>
</p:tagLst>
</file>

<file path=ppt/tags/tag127.xml><?xml version="1.0" encoding="utf-8"?>
<p:tagLst xmlns:p="http://schemas.openxmlformats.org/presentationml/2006/main">
  <p:tag name="AS_UNIQUEID" val="14704"/>
</p:tagLst>
</file>

<file path=ppt/tags/tag128.xml><?xml version="1.0" encoding="utf-8"?>
<p:tagLst xmlns:p="http://schemas.openxmlformats.org/presentationml/2006/main">
  <p:tag name="AS_UNIQUEID" val="14708"/>
</p:tagLst>
</file>

<file path=ppt/tags/tag129.xml><?xml version="1.0" encoding="utf-8"?>
<p:tagLst xmlns:p="http://schemas.openxmlformats.org/presentationml/2006/main">
  <p:tag name="AS_UNIQUEID" val="14709"/>
</p:tagLst>
</file>

<file path=ppt/tags/tag13.xml><?xml version="1.0" encoding="utf-8"?>
<p:tagLst xmlns:p="http://schemas.openxmlformats.org/presentationml/2006/main">
  <p:tag name="AS_UNIQUEID" val="1444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30.xml><?xml version="1.0" encoding="utf-8"?>
<p:tagLst xmlns:p="http://schemas.openxmlformats.org/presentationml/2006/main">
  <p:tag name="AS_UNIQUEID" val="14710"/>
</p:tagLst>
</file>

<file path=ppt/tags/tag131.xml><?xml version="1.0" encoding="utf-8"?>
<p:tagLst xmlns:p="http://schemas.openxmlformats.org/presentationml/2006/main">
  <p:tag name="AS_UNIQUEID" val="14710"/>
</p:tagLst>
</file>

<file path=ppt/tags/tag132.xml><?xml version="1.0" encoding="utf-8"?>
<p:tagLst xmlns:p="http://schemas.openxmlformats.org/presentationml/2006/main">
  <p:tag name="AS_UNIQUEID" val="14730"/>
</p:tagLst>
</file>

<file path=ppt/tags/tag133.xml><?xml version="1.0" encoding="utf-8"?>
<p:tagLst xmlns:p="http://schemas.openxmlformats.org/presentationml/2006/main">
  <p:tag name="AS_UNIQUEID" val="14731"/>
</p:tagLst>
</file>

<file path=ppt/tags/tag134.xml><?xml version="1.0" encoding="utf-8"?>
<p:tagLst xmlns:p="http://schemas.openxmlformats.org/presentationml/2006/main">
  <p:tag name="AS_UNIQUEID" val="14732"/>
</p:tagLst>
</file>

<file path=ppt/tags/tag135.xml><?xml version="1.0" encoding="utf-8"?>
<p:tagLst xmlns:p="http://schemas.openxmlformats.org/presentationml/2006/main">
  <p:tag name="AS_UNIQUEID" val="14733"/>
</p:tagLst>
</file>

<file path=ppt/tags/tag136.xml><?xml version="1.0" encoding="utf-8"?>
<p:tagLst xmlns:p="http://schemas.openxmlformats.org/presentationml/2006/main">
  <p:tag name="AS_UNIQUEID" val="14734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137.xml><?xml version="1.0" encoding="utf-8"?>
<p:tagLst xmlns:p="http://schemas.openxmlformats.org/presentationml/2006/main">
  <p:tag name="AS_UNIQUEID" val="14730"/>
</p:tagLst>
</file>

<file path=ppt/tags/tag138.xml><?xml version="1.0" encoding="utf-8"?>
<p:tagLst xmlns:p="http://schemas.openxmlformats.org/presentationml/2006/main">
  <p:tag name="AS_UNIQUEID" val="14731"/>
</p:tagLst>
</file>

<file path=ppt/tags/tag139.xml><?xml version="1.0" encoding="utf-8"?>
<p:tagLst xmlns:p="http://schemas.openxmlformats.org/presentationml/2006/main">
  <p:tag name="AS_UNIQUEID" val="14732"/>
</p:tagLst>
</file>

<file path=ppt/tags/tag14.xml><?xml version="1.0" encoding="utf-8"?>
<p:tagLst xmlns:p="http://schemas.openxmlformats.org/presentationml/2006/main">
  <p:tag name="AS_UNIQUEID" val="1444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40.xml><?xml version="1.0" encoding="utf-8"?>
<p:tagLst xmlns:p="http://schemas.openxmlformats.org/presentationml/2006/main">
  <p:tag name="AS_UNIQUEID" val="14424"/>
  <p:tag name="KSO_WM_BEAUTIFY_FLAG" val=""/>
</p:tagLst>
</file>

<file path=ppt/tags/tag141.xml><?xml version="1.0" encoding="utf-8"?>
<p:tagLst xmlns:p="http://schemas.openxmlformats.org/presentationml/2006/main">
  <p:tag name="AS_UNIQUEID" val="14752"/>
</p:tagLst>
</file>

<file path=ppt/tags/tag142.xml><?xml version="1.0" encoding="utf-8"?>
<p:tagLst xmlns:p="http://schemas.openxmlformats.org/presentationml/2006/main">
  <p:tag name="AS_UNIQUEID" val="14730"/>
</p:tagLst>
</file>

<file path=ppt/tags/tag143.xml><?xml version="1.0" encoding="utf-8"?>
<p:tagLst xmlns:p="http://schemas.openxmlformats.org/presentationml/2006/main">
  <p:tag name="AS_UNIQUEID" val="14731"/>
</p:tagLst>
</file>

<file path=ppt/tags/tag144.xml><?xml version="1.0" encoding="utf-8"?>
<p:tagLst xmlns:p="http://schemas.openxmlformats.org/presentationml/2006/main">
  <p:tag name="AS_UNIQUEID" val="14732"/>
</p:tagLst>
</file>

<file path=ppt/tags/tag145.xml><?xml version="1.0" encoding="utf-8"?>
<p:tagLst xmlns:p="http://schemas.openxmlformats.org/presentationml/2006/main">
  <p:tag name="AS_UNIQUEID" val="14730"/>
</p:tagLst>
</file>

<file path=ppt/tags/tag146.xml><?xml version="1.0" encoding="utf-8"?>
<p:tagLst xmlns:p="http://schemas.openxmlformats.org/presentationml/2006/main">
  <p:tag name="AS_UNIQUEID" val="14731"/>
</p:tagLst>
</file>

<file path=ppt/tags/tag147.xml><?xml version="1.0" encoding="utf-8"?>
<p:tagLst xmlns:p="http://schemas.openxmlformats.org/presentationml/2006/main">
  <p:tag name="AS_UNIQUEID" val="14732"/>
</p:tagLst>
</file>

<file path=ppt/tags/tag148.xml><?xml version="1.0" encoding="utf-8"?>
<p:tagLst xmlns:p="http://schemas.openxmlformats.org/presentationml/2006/main">
  <p:tag name="AS_UNIQUEID" val="15051"/>
</p:tagLst>
</file>

<file path=ppt/tags/tag149.xml><?xml version="1.0" encoding="utf-8"?>
<p:tagLst xmlns:p="http://schemas.openxmlformats.org/presentationml/2006/main">
  <p:tag name="AS_UNIQUEID" val="15052"/>
</p:tagLst>
</file>

<file path=ppt/tags/tag15.xml><?xml version="1.0" encoding="utf-8"?>
<p:tagLst xmlns:p="http://schemas.openxmlformats.org/presentationml/2006/main">
  <p:tag name="AS_UNIQUEID" val="1444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50.xml><?xml version="1.0" encoding="utf-8"?>
<p:tagLst xmlns:p="http://schemas.openxmlformats.org/presentationml/2006/main">
  <p:tag name="AS_UNIQUEID" val="15054"/>
</p:tagLst>
</file>

<file path=ppt/tags/tag151.xml><?xml version="1.0" encoding="utf-8"?>
<p:tagLst xmlns:p="http://schemas.openxmlformats.org/presentationml/2006/main">
  <p:tag name="AS_UNIQUEID" val="14732"/>
</p:tagLst>
</file>

<file path=ppt/tags/tag152.xml><?xml version="1.0" encoding="utf-8"?>
<p:tagLst xmlns:p="http://schemas.openxmlformats.org/presentationml/2006/main">
  <p:tag name="AS_UNIQUEID" val="15051"/>
</p:tagLst>
</file>

<file path=ppt/tags/tag153.xml><?xml version="1.0" encoding="utf-8"?>
<p:tagLst xmlns:p="http://schemas.openxmlformats.org/presentationml/2006/main">
  <p:tag name="AS_UNIQUEID" val="15052"/>
</p:tagLst>
</file>

<file path=ppt/tags/tag154.xml><?xml version="1.0" encoding="utf-8"?>
<p:tagLst xmlns:p="http://schemas.openxmlformats.org/presentationml/2006/main">
  <p:tag name="AS_UNIQUEID" val="15053"/>
</p:tagLst>
</file>

<file path=ppt/tags/tag155.xml><?xml version="1.0" encoding="utf-8"?>
<p:tagLst xmlns:p="http://schemas.openxmlformats.org/presentationml/2006/main">
  <p:tag name="AS_UNIQUEID" val="15054"/>
</p:tagLst>
</file>

<file path=ppt/tags/tag156.xml><?xml version="1.0" encoding="utf-8"?>
<p:tagLst xmlns:p="http://schemas.openxmlformats.org/presentationml/2006/main">
  <p:tag name="AS_UNIQUEID" val="15055"/>
</p:tagLst>
</file>

<file path=ppt/tags/tag157.xml><?xml version="1.0" encoding="utf-8"?>
<p:tagLst xmlns:p="http://schemas.openxmlformats.org/presentationml/2006/main">
  <p:tag name="AS_UNIQUEID" val="15056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158.xml><?xml version="1.0" encoding="utf-8"?>
<p:tagLst xmlns:p="http://schemas.openxmlformats.org/presentationml/2006/main">
  <p:tag name="AS_UNIQUEID" val="15062"/>
</p:tagLst>
</file>

<file path=ppt/tags/tag159.xml><?xml version="1.0" encoding="utf-8"?>
<p:tagLst xmlns:p="http://schemas.openxmlformats.org/presentationml/2006/main">
  <p:tag name="AS_UNIQUEID" val="15063"/>
</p:tagLst>
</file>

<file path=ppt/tags/tag16.xml><?xml version="1.0" encoding="utf-8"?>
<p:tagLst xmlns:p="http://schemas.openxmlformats.org/presentationml/2006/main">
  <p:tag name="AS_UNIQUEID" val="1444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60.xml><?xml version="1.0" encoding="utf-8"?>
<p:tagLst xmlns:p="http://schemas.openxmlformats.org/presentationml/2006/main">
  <p:tag name="AS_UNIQUEID" val="15064"/>
</p:tagLst>
</file>

<file path=ppt/tags/tag161.xml><?xml version="1.0" encoding="utf-8"?>
<p:tagLst xmlns:p="http://schemas.openxmlformats.org/presentationml/2006/main">
  <p:tag name="AS_UNIQUEID" val="15065"/>
</p:tagLst>
</file>

<file path=ppt/tags/tag162.xml><?xml version="1.0" encoding="utf-8"?>
<p:tagLst xmlns:p="http://schemas.openxmlformats.org/presentationml/2006/main">
  <p:tag name="AS_UNIQUEID" val="15066"/>
</p:tagLst>
</file>

<file path=ppt/tags/tag163.xml><?xml version="1.0" encoding="utf-8"?>
<p:tagLst xmlns:p="http://schemas.openxmlformats.org/presentationml/2006/main">
  <p:tag name="AS_UNIQUEID" val="15067"/>
</p:tagLst>
</file>

<file path=ppt/tags/tag164.xml><?xml version="1.0" encoding="utf-8"?>
<p:tagLst xmlns:p="http://schemas.openxmlformats.org/presentationml/2006/main">
  <p:tag name="AS_UNIQUEID" val="15068"/>
</p:tagLst>
</file>

<file path=ppt/tags/tag165.xml><?xml version="1.0" encoding="utf-8"?>
<p:tagLst xmlns:p="http://schemas.openxmlformats.org/presentationml/2006/main">
  <p:tag name="AS_UNIQUEID" val="15069"/>
</p:tagLst>
</file>

<file path=ppt/tags/tag166.xml><?xml version="1.0" encoding="utf-8"?>
<p:tagLst xmlns:p="http://schemas.openxmlformats.org/presentationml/2006/main">
  <p:tag name="AS_UNIQUEID" val="15070"/>
</p:tagLst>
</file>

<file path=ppt/tags/tag167.xml><?xml version="1.0" encoding="utf-8"?>
<p:tagLst xmlns:p="http://schemas.openxmlformats.org/presentationml/2006/main">
  <p:tag name="AS_UNIQUEID" val="15071"/>
</p:tagLst>
</file>

<file path=ppt/tags/tag168.xml><?xml version="1.0" encoding="utf-8"?>
<p:tagLst xmlns:p="http://schemas.openxmlformats.org/presentationml/2006/main">
  <p:tag name="AS_UNIQUEID" val="15072"/>
</p:tagLst>
</file>

<file path=ppt/tags/tag169.xml><?xml version="1.0" encoding="utf-8"?>
<p:tagLst xmlns:p="http://schemas.openxmlformats.org/presentationml/2006/main">
  <p:tag name="AS_UNIQUEID" val="15073"/>
</p:tagLst>
</file>

<file path=ppt/tags/tag17.xml><?xml version="1.0" encoding="utf-8"?>
<p:tagLst xmlns:p="http://schemas.openxmlformats.org/presentationml/2006/main">
  <p:tag name="AS_UNIQUEID" val="1444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70.xml><?xml version="1.0" encoding="utf-8"?>
<p:tagLst xmlns:p="http://schemas.openxmlformats.org/presentationml/2006/main">
  <p:tag name="AS_UNIQUEID" val="15217"/>
</p:tagLst>
</file>

<file path=ppt/tags/tag171.xml><?xml version="1.0" encoding="utf-8"?>
<p:tagLst xmlns:p="http://schemas.openxmlformats.org/presentationml/2006/main">
  <p:tag name="AS_UNIQUEID" val="15218"/>
  <p:tag name="KSO_WM_BEAUTIFY_FLAG" val=""/>
</p:tagLst>
</file>

<file path=ppt/tags/tag172.xml><?xml version="1.0" encoding="utf-8"?>
<p:tagLst xmlns:p="http://schemas.openxmlformats.org/presentationml/2006/main">
  <p:tag name="AS_UNIQUEID" val="15222"/>
</p:tagLst>
</file>

<file path=ppt/tags/tag173.xml><?xml version="1.0" encoding="utf-8"?>
<p:tagLst xmlns:p="http://schemas.openxmlformats.org/presentationml/2006/main">
  <p:tag name="AS_UNIQUEID" val="15223"/>
</p:tagLst>
</file>

<file path=ppt/tags/tag174.xml><?xml version="1.0" encoding="utf-8"?>
<p:tagLst xmlns:p="http://schemas.openxmlformats.org/presentationml/2006/main">
  <p:tag name="AS_UNIQUEID" val="15224"/>
</p:tagLst>
</file>

<file path=ppt/tags/tag175.xml><?xml version="1.0" encoding="utf-8"?>
<p:tagLst xmlns:p="http://schemas.openxmlformats.org/presentationml/2006/main">
  <p:tag name="AS_UNIQUEID" val="15219"/>
</p:tagLst>
</file>

<file path=ppt/tags/tag176.xml><?xml version="1.0" encoding="utf-8"?>
<p:tagLst xmlns:p="http://schemas.openxmlformats.org/presentationml/2006/main">
  <p:tag name="AS_UNIQUEID" val="15220"/>
</p:tagLst>
</file>

<file path=ppt/tags/tag177.xml><?xml version="1.0" encoding="utf-8"?>
<p:tagLst xmlns:p="http://schemas.openxmlformats.org/presentationml/2006/main">
  <p:tag name="AS_UNIQUEID" val="15221"/>
</p:tagLst>
</file>

<file path=ppt/tags/tag178.xml><?xml version="1.0" encoding="utf-8"?>
<p:tagLst xmlns:p="http://schemas.openxmlformats.org/presentationml/2006/main">
  <p:tag name="AS_UNIQUEID" val="15213"/>
</p:tagLst>
</file>

<file path=ppt/tags/tag179.xml><?xml version="1.0" encoding="utf-8"?>
<p:tagLst xmlns:p="http://schemas.openxmlformats.org/presentationml/2006/main">
  <p:tag name="AS_UNIQUEID" val="15214"/>
</p:tagLst>
</file>

<file path=ppt/tags/tag18.xml><?xml version="1.0" encoding="utf-8"?>
<p:tagLst xmlns:p="http://schemas.openxmlformats.org/presentationml/2006/main">
  <p:tag name="AS_UNIQUEID" val="1444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80.xml><?xml version="1.0" encoding="utf-8"?>
<p:tagLst xmlns:p="http://schemas.openxmlformats.org/presentationml/2006/main">
  <p:tag name="AS_UNIQUEID" val="15215"/>
</p:tagLst>
</file>

<file path=ppt/tags/tag181.xml><?xml version="1.0" encoding="utf-8"?>
<p:tagLst xmlns:p="http://schemas.openxmlformats.org/presentationml/2006/main">
  <p:tag name="AS_UNIQUEID" val="15237"/>
</p:tagLst>
</file>

<file path=ppt/tags/tag182.xml><?xml version="1.0" encoding="utf-8"?>
<p:tagLst xmlns:p="http://schemas.openxmlformats.org/presentationml/2006/main">
  <p:tag name="AS_UNIQUEID" val="14514"/>
</p:tagLst>
</file>

<file path=ppt/tags/tag183.xml><?xml version="1.0" encoding="utf-8"?>
<p:tagLst xmlns:p="http://schemas.openxmlformats.org/presentationml/2006/main">
  <p:tag name="AS_UNIQUEID" val="14515"/>
</p:tagLst>
</file>

<file path=ppt/tags/tag184.xml><?xml version="1.0" encoding="utf-8"?>
<p:tagLst xmlns:p="http://schemas.openxmlformats.org/presentationml/2006/main">
  <p:tag name="AS_UNIQUEID" val="14516"/>
</p:tagLst>
</file>

<file path=ppt/tags/tag185.xml><?xml version="1.0" encoding="utf-8"?>
<p:tagLst xmlns:p="http://schemas.openxmlformats.org/presentationml/2006/main">
  <p:tag name="AS_UNIQUEID" val="14517"/>
</p:tagLst>
</file>

<file path=ppt/tags/tag186.xml><?xml version="1.0" encoding="utf-8"?>
<p:tagLst xmlns:p="http://schemas.openxmlformats.org/presentationml/2006/main">
  <p:tag name="AS_UNIQUEID" val="14518"/>
</p:tagLst>
</file>

<file path=ppt/tags/tag187.xml><?xml version="1.0" encoding="utf-8"?>
<p:tagLst xmlns:p="http://schemas.openxmlformats.org/presentationml/2006/main">
  <p:tag name="AS_UNIQUEID" val="14519"/>
</p:tagLst>
</file>

<file path=ppt/tags/tag188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OWJlODExODRiOTJlZDYzZjA2MjY5MGUzOTQzZjQzMjAifQ=="/>
</p:tagLst>
</file>

<file path=ppt/tags/tag19.xml><?xml version="1.0" encoding="utf-8"?>
<p:tagLst xmlns:p="http://schemas.openxmlformats.org/presentationml/2006/main">
  <p:tag name="AS_UNIQUEID" val="1445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.xml><?xml version="1.0" encoding="utf-8"?>
<p:tagLst xmlns:p="http://schemas.openxmlformats.org/presentationml/2006/main">
  <p:tag name="AS_UNIQUEID" val="1443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20.xml><?xml version="1.0" encoding="utf-8"?>
<p:tagLst xmlns:p="http://schemas.openxmlformats.org/presentationml/2006/main">
  <p:tag name="AS_UNIQUEID" val="1445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1.xml><?xml version="1.0" encoding="utf-8"?>
<p:tagLst xmlns:p="http://schemas.openxmlformats.org/presentationml/2006/main">
  <p:tag name="AS_UNIQUEID" val="1445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2.xml><?xml version="1.0" encoding="utf-8"?>
<p:tagLst xmlns:p="http://schemas.openxmlformats.org/presentationml/2006/main">
  <p:tag name="AS_UNIQUEID" val="1445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3.xml><?xml version="1.0" encoding="utf-8"?>
<p:tagLst xmlns:p="http://schemas.openxmlformats.org/presentationml/2006/main">
  <p:tag name="AS_UNIQUEID" val="1445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4.xml><?xml version="1.0" encoding="utf-8"?>
<p:tagLst xmlns:p="http://schemas.openxmlformats.org/presentationml/2006/main">
  <p:tag name="AS_UNIQUEID" val="1445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5.xml><?xml version="1.0" encoding="utf-8"?>
<p:tagLst xmlns:p="http://schemas.openxmlformats.org/presentationml/2006/main">
  <p:tag name="AS_UNIQUEID" val="1445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6.xml><?xml version="1.0" encoding="utf-8"?>
<p:tagLst xmlns:p="http://schemas.openxmlformats.org/presentationml/2006/main">
  <p:tag name="AS_UNIQUEID" val="1445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7.xml><?xml version="1.0" encoding="utf-8"?>
<p:tagLst xmlns:p="http://schemas.openxmlformats.org/presentationml/2006/main">
  <p:tag name="AS_UNIQUEID" val="1445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8.xml><?xml version="1.0" encoding="utf-8"?>
<p:tagLst xmlns:p="http://schemas.openxmlformats.org/presentationml/2006/main">
  <p:tag name="AS_UNIQUEID" val="1446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9.xml><?xml version="1.0" encoding="utf-8"?>
<p:tagLst xmlns:p="http://schemas.openxmlformats.org/presentationml/2006/main">
  <p:tag name="AS_UNIQUEID" val="1446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.xml><?xml version="1.0" encoding="utf-8"?>
<p:tagLst xmlns:p="http://schemas.openxmlformats.org/presentationml/2006/main">
  <p:tag name="AS_UNIQUEID" val="1443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30.xml><?xml version="1.0" encoding="utf-8"?>
<p:tagLst xmlns:p="http://schemas.openxmlformats.org/presentationml/2006/main">
  <p:tag name="AS_UNIQUEID" val="1446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1.xml><?xml version="1.0" encoding="utf-8"?>
<p:tagLst xmlns:p="http://schemas.openxmlformats.org/presentationml/2006/main">
  <p:tag name="AS_UNIQUEID" val="1446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2.xml><?xml version="1.0" encoding="utf-8"?>
<p:tagLst xmlns:p="http://schemas.openxmlformats.org/presentationml/2006/main">
  <p:tag name="AS_UNIQUEID" val="1446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3.xml><?xml version="1.0" encoding="utf-8"?>
<p:tagLst xmlns:p="http://schemas.openxmlformats.org/presentationml/2006/main">
  <p:tag name="AS_UNIQUEID" val="1446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4.xml><?xml version="1.0" encoding="utf-8"?>
<p:tagLst xmlns:p="http://schemas.openxmlformats.org/presentationml/2006/main">
  <p:tag name="AS_UNIQUEID" val="1446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35.xml><?xml version="1.0" encoding="utf-8"?>
<p:tagLst xmlns:p="http://schemas.openxmlformats.org/presentationml/2006/main">
  <p:tag name="AS_UNIQUEID" val="1446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36.xml><?xml version="1.0" encoding="utf-8"?>
<p:tagLst xmlns:p="http://schemas.openxmlformats.org/presentationml/2006/main">
  <p:tag name="AS_UNIQUEID" val="1447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37.xml><?xml version="1.0" encoding="utf-8"?>
<p:tagLst xmlns:p="http://schemas.openxmlformats.org/presentationml/2006/main">
  <p:tag name="AS_UNIQUEID" val="1447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38.xml><?xml version="1.0" encoding="utf-8"?>
<p:tagLst xmlns:p="http://schemas.openxmlformats.org/presentationml/2006/main">
  <p:tag name="AS_UNIQUEID" val="1447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39.xml><?xml version="1.0" encoding="utf-8"?>
<p:tagLst xmlns:p="http://schemas.openxmlformats.org/presentationml/2006/main">
  <p:tag name="AS_UNIQUEID" val="1447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.xml><?xml version="1.0" encoding="utf-8"?>
<p:tagLst xmlns:p="http://schemas.openxmlformats.org/presentationml/2006/main">
  <p:tag name="AS_UNIQUEID" val="1443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40.xml><?xml version="1.0" encoding="utf-8"?>
<p:tagLst xmlns:p="http://schemas.openxmlformats.org/presentationml/2006/main">
  <p:tag name="AS_UNIQUEID" val="1447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1.xml><?xml version="1.0" encoding="utf-8"?>
<p:tagLst xmlns:p="http://schemas.openxmlformats.org/presentationml/2006/main">
  <p:tag name="AS_UNIQUEID" val="1447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2.xml><?xml version="1.0" encoding="utf-8"?>
<p:tagLst xmlns:p="http://schemas.openxmlformats.org/presentationml/2006/main">
  <p:tag name="AS_UNIQUEID" val="1447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3.xml><?xml version="1.0" encoding="utf-8"?>
<p:tagLst xmlns:p="http://schemas.openxmlformats.org/presentationml/2006/main">
  <p:tag name="AS_UNIQUEID" val="1447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4.xml><?xml version="1.0" encoding="utf-8"?>
<p:tagLst xmlns:p="http://schemas.openxmlformats.org/presentationml/2006/main">
  <p:tag name="AS_UNIQUEID" val="1448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5.xml><?xml version="1.0" encoding="utf-8"?>
<p:tagLst xmlns:p="http://schemas.openxmlformats.org/presentationml/2006/main">
  <p:tag name="AS_UNIQUEID" val="1448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6.xml><?xml version="1.0" encoding="utf-8"?>
<p:tagLst xmlns:p="http://schemas.openxmlformats.org/presentationml/2006/main">
  <p:tag name="AS_UNIQUEID" val="1448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7.xml><?xml version="1.0" encoding="utf-8"?>
<p:tagLst xmlns:p="http://schemas.openxmlformats.org/presentationml/2006/main">
  <p:tag name="AS_UNIQUEID" val="1448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8.xml><?xml version="1.0" encoding="utf-8"?>
<p:tagLst xmlns:p="http://schemas.openxmlformats.org/presentationml/2006/main">
  <p:tag name="AS_UNIQUEID" val="1448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49.xml><?xml version="1.0" encoding="utf-8"?>
<p:tagLst xmlns:p="http://schemas.openxmlformats.org/presentationml/2006/main">
  <p:tag name="AS_UNIQUEID" val="1448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.xml><?xml version="1.0" encoding="utf-8"?>
<p:tagLst xmlns:p="http://schemas.openxmlformats.org/presentationml/2006/main">
  <p:tag name="AS_UNIQUEID" val="1443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50.xml><?xml version="1.0" encoding="utf-8"?>
<p:tagLst xmlns:p="http://schemas.openxmlformats.org/presentationml/2006/main">
  <p:tag name="AS_UNIQUEID" val="1448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1.xml><?xml version="1.0" encoding="utf-8"?>
<p:tagLst xmlns:p="http://schemas.openxmlformats.org/presentationml/2006/main">
  <p:tag name="AS_UNIQUEID" val="1448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2.xml><?xml version="1.0" encoding="utf-8"?>
<p:tagLst xmlns:p="http://schemas.openxmlformats.org/presentationml/2006/main">
  <p:tag name="AS_UNIQUEID" val="1449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3.xml><?xml version="1.0" encoding="utf-8"?>
<p:tagLst xmlns:p="http://schemas.openxmlformats.org/presentationml/2006/main">
  <p:tag name="AS_UNIQUEID" val="1449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4.xml><?xml version="1.0" encoding="utf-8"?>
<p:tagLst xmlns:p="http://schemas.openxmlformats.org/presentationml/2006/main">
  <p:tag name="AS_UNIQUEID" val="1449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5.xml><?xml version="1.0" encoding="utf-8"?>
<p:tagLst xmlns:p="http://schemas.openxmlformats.org/presentationml/2006/main">
  <p:tag name="AS_UNIQUEID" val="1449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6.xml><?xml version="1.0" encoding="utf-8"?>
<p:tagLst xmlns:p="http://schemas.openxmlformats.org/presentationml/2006/main">
  <p:tag name="AS_UNIQUEID" val="1449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7.xml><?xml version="1.0" encoding="utf-8"?>
<p:tagLst xmlns:p="http://schemas.openxmlformats.org/presentationml/2006/main">
  <p:tag name="AS_UNIQUEID" val="14497"/>
</p:tagLst>
</file>

<file path=ppt/tags/tag58.xml><?xml version="1.0" encoding="utf-8"?>
<p:tagLst xmlns:p="http://schemas.openxmlformats.org/presentationml/2006/main">
  <p:tag name="AS_UNIQUEID" val="14498"/>
</p:tagLst>
</file>

<file path=ppt/tags/tag59.xml><?xml version="1.0" encoding="utf-8"?>
<p:tagLst xmlns:p="http://schemas.openxmlformats.org/presentationml/2006/main">
  <p:tag name="AS_UNIQUEID" val="14500"/>
</p:tagLst>
</file>

<file path=ppt/tags/tag6.xml><?xml version="1.0" encoding="utf-8"?>
<p:tagLst xmlns:p="http://schemas.openxmlformats.org/presentationml/2006/main">
  <p:tag name="AS_UNIQUEID" val="1443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60.xml><?xml version="1.0" encoding="utf-8"?>
<p:tagLst xmlns:p="http://schemas.openxmlformats.org/presentationml/2006/main">
  <p:tag name="AS_UNIQUEID" val="14501"/>
</p:tagLst>
</file>

<file path=ppt/tags/tag61.xml><?xml version="1.0" encoding="utf-8"?>
<p:tagLst xmlns:p="http://schemas.openxmlformats.org/presentationml/2006/main">
  <p:tag name="AS_UNIQUEID" val="14502"/>
</p:tagLst>
</file>

<file path=ppt/tags/tag62.xml><?xml version="1.0" encoding="utf-8"?>
<p:tagLst xmlns:p="http://schemas.openxmlformats.org/presentationml/2006/main">
  <p:tag name="AS_UNIQUEID" val="14503"/>
</p:tagLst>
</file>

<file path=ppt/tags/tag63.xml><?xml version="1.0" encoding="utf-8"?>
<p:tagLst xmlns:p="http://schemas.openxmlformats.org/presentationml/2006/main">
  <p:tag name="AS_UNIQUEID" val="14504"/>
</p:tagLst>
</file>

<file path=ppt/tags/tag64.xml><?xml version="1.0" encoding="utf-8"?>
<p:tagLst xmlns:p="http://schemas.openxmlformats.org/presentationml/2006/main">
  <p:tag name="AS_UNIQUEID" val="14505"/>
</p:tagLst>
</file>

<file path=ppt/tags/tag65.xml><?xml version="1.0" encoding="utf-8"?>
<p:tagLst xmlns:p="http://schemas.openxmlformats.org/presentationml/2006/main">
  <p:tag name="AS_UNIQUEID" val="14507"/>
  <p:tag name="KSO_WM_BEAUTIFY_FLAG" val="#wm#"/>
  <p:tag name="KSO_WM_TAG_VERSION" val="1.0"/>
  <p:tag name="KSO_WM_TEMPLATE_CATEGORY" val="custom"/>
  <p:tag name="KSO_WM_TEMPLATE_INDEX" val="20205081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66.xml><?xml version="1.0" encoding="utf-8"?>
<p:tagLst xmlns:p="http://schemas.openxmlformats.org/presentationml/2006/main">
  <p:tag name="AS_UNIQUEID" val="14508"/>
  <p:tag name="KSO_WM_BEAUTIFY_FLAG" val="#wm#"/>
  <p:tag name="KSO_WM_TAG_VERSION" val="1.0"/>
  <p:tag name="KSO_WM_TEMPLATE_CATEGORY" val="custom"/>
  <p:tag name="KSO_WM_TEMPLATE_INDEX" val="20205081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67.xml><?xml version="1.0" encoding="utf-8"?>
<p:tagLst xmlns:p="http://schemas.openxmlformats.org/presentationml/2006/main">
  <p:tag name="AS_UNIQUEID" val="1450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68.xml><?xml version="1.0" encoding="utf-8"?>
<p:tagLst xmlns:p="http://schemas.openxmlformats.org/presentationml/2006/main">
  <p:tag name="AS_UNIQUEID" val="1451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69.xml><?xml version="1.0" encoding="utf-8"?>
<p:tagLst xmlns:p="http://schemas.openxmlformats.org/presentationml/2006/main">
  <p:tag name="AS_UNIQUEID" val="1451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7.xml><?xml version="1.0" encoding="utf-8"?>
<p:tagLst xmlns:p="http://schemas.openxmlformats.org/presentationml/2006/main">
  <p:tag name="AS_UNIQUEID" val="1443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70.xml><?xml version="1.0" encoding="utf-8"?>
<p:tagLst xmlns:p="http://schemas.openxmlformats.org/presentationml/2006/main">
  <p:tag name="AS_UNIQUEID" val="14512"/>
</p:tagLst>
</file>

<file path=ppt/tags/tag71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72.xml><?xml version="1.0" encoding="utf-8"?>
<p:tagLst xmlns:p="http://schemas.openxmlformats.org/presentationml/2006/main">
  <p:tag name="AS_UNIQUEID" val="14521"/>
</p:tagLst>
</file>

<file path=ppt/tags/tag73.xml><?xml version="1.0" encoding="utf-8"?>
<p:tagLst xmlns:p="http://schemas.openxmlformats.org/presentationml/2006/main">
  <p:tag name="AS_UNIQUEID" val="14522"/>
</p:tagLst>
</file>

<file path=ppt/tags/tag74.xml><?xml version="1.0" encoding="utf-8"?>
<p:tagLst xmlns:p="http://schemas.openxmlformats.org/presentationml/2006/main">
  <p:tag name="AS_UNIQUEID" val="14524"/>
</p:tagLst>
</file>

<file path=ppt/tags/tag75.xml><?xml version="1.0" encoding="utf-8"?>
<p:tagLst xmlns:p="http://schemas.openxmlformats.org/presentationml/2006/main">
  <p:tag name="AS_UNIQUEID" val="14525"/>
</p:tagLst>
</file>

<file path=ppt/tags/tag76.xml><?xml version="1.0" encoding="utf-8"?>
<p:tagLst xmlns:p="http://schemas.openxmlformats.org/presentationml/2006/main">
  <p:tag name="AS_UNIQUEID" val="14526"/>
</p:tagLst>
</file>

<file path=ppt/tags/tag77.xml><?xml version="1.0" encoding="utf-8"?>
<p:tagLst xmlns:p="http://schemas.openxmlformats.org/presentationml/2006/main">
  <p:tag name="AS_UNIQUEID" val="14527"/>
</p:tagLst>
</file>

<file path=ppt/tags/tag78.xml><?xml version="1.0" encoding="utf-8"?>
<p:tagLst xmlns:p="http://schemas.openxmlformats.org/presentationml/2006/main">
  <p:tag name="AS_UNIQUEID" val="14528"/>
</p:tagLst>
</file>

<file path=ppt/tags/tag79.xml><?xml version="1.0" encoding="utf-8"?>
<p:tagLst xmlns:p="http://schemas.openxmlformats.org/presentationml/2006/main">
  <p:tag name="AS_UNIQUEID" val="14529"/>
</p:tagLst>
</file>

<file path=ppt/tags/tag8.xml><?xml version="1.0" encoding="utf-8"?>
<p:tagLst xmlns:p="http://schemas.openxmlformats.org/presentationml/2006/main">
  <p:tag name="AS_UNIQUEID" val="1443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80.xml><?xml version="1.0" encoding="utf-8"?>
<p:tagLst xmlns:p="http://schemas.openxmlformats.org/presentationml/2006/main">
  <p:tag name="AS_UNIQUEID" val="14530"/>
</p:tagLst>
</file>

<file path=ppt/tags/tag81.xml><?xml version="1.0" encoding="utf-8"?>
<p:tagLst xmlns:p="http://schemas.openxmlformats.org/presentationml/2006/main">
  <p:tag name="AS_UNIQUEID" val="14531"/>
</p:tagLst>
</file>

<file path=ppt/tags/tag82.xml><?xml version="1.0" encoding="utf-8"?>
<p:tagLst xmlns:p="http://schemas.openxmlformats.org/presentationml/2006/main">
  <p:tag name="AS_UNIQUEID" val="14532"/>
</p:tagLst>
</file>

<file path=ppt/tags/tag83.xml><?xml version="1.0" encoding="utf-8"?>
<p:tagLst xmlns:p="http://schemas.openxmlformats.org/presentationml/2006/main">
  <p:tag name="AS_UNIQUEID" val="14533"/>
  <p:tag name="KSO_WM_DIAGRAM_VIRTUALLY_FRAME" val="{&quot;height&quot;:210.82149606299214,&quot;left&quot;:96.20070866141732,&quot;top&quot;:252.5148031496063,&quot;width&quot;:767.5985826771655}"/>
</p:tagLst>
</file>

<file path=ppt/tags/tag84.xml><?xml version="1.0" encoding="utf-8"?>
<p:tagLst xmlns:p="http://schemas.openxmlformats.org/presentationml/2006/main">
  <p:tag name="AS_UNIQUEID" val="14534"/>
  <p:tag name="KSO_WM_DIAGRAM_VIRTUALLY_FRAME" val="{&quot;height&quot;:210.82149606299214,&quot;left&quot;:96.20070866141732,&quot;top&quot;:252.5148031496063,&quot;width&quot;:767.5985826771655}"/>
</p:tagLst>
</file>

<file path=ppt/tags/tag85.xml><?xml version="1.0" encoding="utf-8"?>
<p:tagLst xmlns:p="http://schemas.openxmlformats.org/presentationml/2006/main">
  <p:tag name="AS_UNIQUEID" val="14535"/>
</p:tagLst>
</file>

<file path=ppt/tags/tag86.xml><?xml version="1.0" encoding="utf-8"?>
<p:tagLst xmlns:p="http://schemas.openxmlformats.org/presentationml/2006/main">
  <p:tag name="AS_UNIQUEID" val="14608"/>
</p:tagLst>
</file>

<file path=ppt/tags/tag87.xml><?xml version="1.0" encoding="utf-8"?>
<p:tagLst xmlns:p="http://schemas.openxmlformats.org/presentationml/2006/main">
  <p:tag name="AS_UNIQUEID" val="14609"/>
</p:tagLst>
</file>

<file path=ppt/tags/tag88.xml><?xml version="1.0" encoding="utf-8"?>
<p:tagLst xmlns:p="http://schemas.openxmlformats.org/presentationml/2006/main">
  <p:tag name="AS_UNIQUEID" val="14610"/>
</p:tagLst>
</file>

<file path=ppt/tags/tag89.xml><?xml version="1.0" encoding="utf-8"?>
<p:tagLst xmlns:p="http://schemas.openxmlformats.org/presentationml/2006/main">
  <p:tag name="AS_UNIQUEID" val="14625"/>
</p:tagLst>
</file>

<file path=ppt/tags/tag9.xml><?xml version="1.0" encoding="utf-8"?>
<p:tagLst xmlns:p="http://schemas.openxmlformats.org/presentationml/2006/main">
  <p:tag name="AS_UNIQUEID" val="1443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90.xml><?xml version="1.0" encoding="utf-8"?>
<p:tagLst xmlns:p="http://schemas.openxmlformats.org/presentationml/2006/main">
  <p:tag name="AS_UNIQUEID" val="14608"/>
</p:tagLst>
</file>

<file path=ppt/tags/tag91.xml><?xml version="1.0" encoding="utf-8"?>
<p:tagLst xmlns:p="http://schemas.openxmlformats.org/presentationml/2006/main">
  <p:tag name="AS_UNIQUEID" val="14609"/>
</p:tagLst>
</file>

<file path=ppt/tags/tag92.xml><?xml version="1.0" encoding="utf-8"?>
<p:tagLst xmlns:p="http://schemas.openxmlformats.org/presentationml/2006/main">
  <p:tag name="AS_UNIQUEID" val="14610"/>
</p:tagLst>
</file>

<file path=ppt/tags/tag93.xml><?xml version="1.0" encoding="utf-8"?>
<p:tagLst xmlns:p="http://schemas.openxmlformats.org/presentationml/2006/main">
  <p:tag name="AS_UNIQUEID" val="14611"/>
</p:tagLst>
</file>

<file path=ppt/tags/tag94.xml><?xml version="1.0" encoding="utf-8"?>
<p:tagLst xmlns:p="http://schemas.openxmlformats.org/presentationml/2006/main">
  <p:tag name="AS_UNIQUEID" val="14614"/>
</p:tagLst>
</file>

<file path=ppt/tags/tag95.xml><?xml version="1.0" encoding="utf-8"?>
<p:tagLst xmlns:p="http://schemas.openxmlformats.org/presentationml/2006/main">
  <p:tag name="AS_UNIQUEID" val="14623"/>
</p:tagLst>
</file>

<file path=ppt/tags/tag96.xml><?xml version="1.0" encoding="utf-8"?>
<p:tagLst xmlns:p="http://schemas.openxmlformats.org/presentationml/2006/main">
  <p:tag name="AS_UNIQUEID" val="14624"/>
</p:tagLst>
</file>

<file path=ppt/tags/tag97.xml><?xml version="1.0" encoding="utf-8"?>
<p:tagLst xmlns:p="http://schemas.openxmlformats.org/presentationml/2006/main">
  <p:tag name="AS_UNIQUEID" val="14625"/>
</p:tagLst>
</file>

<file path=ppt/tags/tag98.xml><?xml version="1.0" encoding="utf-8"?>
<p:tagLst xmlns:p="http://schemas.openxmlformats.org/presentationml/2006/main">
  <p:tag name="AS_UNIQUEID" val="14626"/>
</p:tagLst>
</file>

<file path=ppt/tags/tag99.xml><?xml version="1.0" encoding="utf-8"?>
<p:tagLst xmlns:p="http://schemas.openxmlformats.org/presentationml/2006/main">
  <p:tag name="AS_UNIQUEID" val="14627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2423</Words>
  <Application>WPS 演示</Application>
  <PresentationFormat>宽屏</PresentationFormat>
  <Paragraphs>297</Paragraphs>
  <Slides>14</Slides>
  <Notes>1</Notes>
  <HiddenSlides>1</HiddenSlides>
  <MMClips>0</MMClips>
  <ScaleCrop>false</ScaleCrop>
  <HeadingPairs>
    <vt:vector size="6" baseType="variant">
      <vt:variant>
        <vt:lpstr>已用的字体</vt:lpstr>
      </vt:variant>
      <vt:variant>
        <vt:i4>28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43" baseType="lpstr">
      <vt:lpstr>Arial</vt:lpstr>
      <vt:lpstr>宋体</vt:lpstr>
      <vt:lpstr>Wingdings</vt:lpstr>
      <vt:lpstr>Wingdings</vt:lpstr>
      <vt:lpstr>Times New Roman</vt:lpstr>
      <vt:lpstr>阿里巴巴普惠体</vt:lpstr>
      <vt:lpstr>华康行楷体 W5</vt:lpstr>
      <vt:lpstr>Impact</vt:lpstr>
      <vt:lpstr>Arial Rounded MT Bold</vt:lpstr>
      <vt:lpstr>仿宋</vt:lpstr>
      <vt:lpstr>Script MT Bold</vt:lpstr>
      <vt:lpstr>Canela Text Regular</vt:lpstr>
      <vt:lpstr>Segoe Print</vt:lpstr>
      <vt:lpstr>Berlin Sans FB Demi</vt:lpstr>
      <vt:lpstr>微软雅黑</vt:lpstr>
      <vt:lpstr>楷体</vt:lpstr>
      <vt:lpstr>Arno Pro</vt:lpstr>
      <vt:lpstr>方正楷体简体</vt:lpstr>
      <vt:lpstr>Calibri</vt:lpstr>
      <vt:lpstr>DongTian</vt:lpstr>
      <vt:lpstr>Segoe UI Black</vt:lpstr>
      <vt:lpstr>等线</vt:lpstr>
      <vt:lpstr>汉仪铸字葫芦娃W</vt:lpstr>
      <vt:lpstr>华文行楷</vt:lpstr>
      <vt:lpstr>Comic Sans MS</vt:lpstr>
      <vt:lpstr>Mongolian Baiti</vt:lpstr>
      <vt:lpstr>Arial Unicode MS</vt:lpstr>
      <vt:lpstr>PMingLiU-ExtB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二一教育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21cnjy.com</dc:creator>
  <cp:keywords>21</cp:keywords>
  <cp:lastModifiedBy>Administrator</cp:lastModifiedBy>
  <cp:revision>45</cp:revision>
  <cp:lastPrinted>2024-08-27T09:30:00Z</cp:lastPrinted>
  <dcterms:created xsi:type="dcterms:W3CDTF">2024-08-27T09:30:00Z</dcterms:created>
  <dcterms:modified xsi:type="dcterms:W3CDTF">2024-09-13T03:05:35Z</dcterms:modified>
  <cp:version>9831340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2052-12.1.0.16417</vt:lpwstr>
  </property>
  <property fmtid="{D5CDD505-2E9C-101B-9397-08002B2CF9AE}" pid="3" name="ICV">
    <vt:lpwstr>AEB7C6F68DD84C419EC4344B71D3940D_12</vt:lpwstr>
  </property>
</Properties>
</file>