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3" r:id="rId3"/>
  </p:sldMasterIdLst>
  <p:notesMasterIdLst>
    <p:notesMasterId r:id="rId5"/>
  </p:notesMasterIdLst>
  <p:sldIdLst>
    <p:sldId id="575" r:id="rId4"/>
    <p:sldId id="577" r:id="rId6"/>
    <p:sldId id="598" r:id="rId7"/>
    <p:sldId id="579" r:id="rId8"/>
    <p:sldId id="618" r:id="rId9"/>
    <p:sldId id="580" r:id="rId10"/>
    <p:sldId id="581" r:id="rId11"/>
    <p:sldId id="638" r:id="rId12"/>
    <p:sldId id="582" r:id="rId13"/>
    <p:sldId id="639" r:id="rId14"/>
    <p:sldId id="590" r:id="rId15"/>
    <p:sldId id="640" r:id="rId16"/>
    <p:sldId id="641" r:id="rId17"/>
    <p:sldId id="645" r:id="rId18"/>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微软雅黑" panose="020B0503020204020204" pitchFamily="34" charset="-122"/>
      <p:regular r:id="rId27"/>
    </p:embeddedFont>
    <p:embeddedFont>
      <p:font typeface="汉仪大宋简" panose="02010600000101010101" charset="-122"/>
      <p:regular r:id="rId28"/>
    </p:embeddedFont>
    <p:embeddedFont>
      <p:font typeface="方正字迹-杨素彬楷 简" panose="02000500000000000000" charset="-122"/>
      <p:regular r:id="rId29"/>
    </p:embeddedFont>
    <p:embeddedFont>
      <p:font typeface="黑体" panose="02010609060101010101" charset="-122"/>
      <p:regular r:id="rId30"/>
    </p:embeddedFont>
    <p:embeddedFont>
      <p:font typeface="方正大标宋简体" panose="02000000000000000000" charset="-122"/>
      <p:regular r:id="rId31"/>
    </p:embeddedFont>
    <p:embeddedFont>
      <p:font typeface="汉仪全唐诗简" panose="00020600040101010101" charset="-122"/>
      <p:regular r:id="rId32"/>
    </p:embeddedFont>
    <p:embeddedFont>
      <p:font typeface="方正清楷 简" panose="02000500000000000000" charset="-122"/>
      <p:regular r:id="rId33"/>
    </p:embeddedFont>
  </p:embeddedFontLst>
  <p:custDataLst>
    <p:tags r:id="rId34"/>
  </p:custDataLst>
  <p:defaultTextStyle>
    <a:defPPr>
      <a:defRPr lang="en-US"/>
    </a:defPPr>
    <a:lvl1pPr marL="0" lvl="0"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微软雅黑" panose="020B0503020204020204" pitchFamily="34" charset="-122"/>
        <a:cs typeface="+mn-cs"/>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微软雅黑" panose="020B0503020204020204" pitchFamily="34" charset="-122"/>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微软雅黑" panose="020B0503020204020204" pitchFamily="34" charset="-122"/>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微软雅黑" panose="020B0503020204020204" pitchFamily="34" charset="-122"/>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微软雅黑" panose="020B0503020204020204" pitchFamily="34" charset="-122"/>
        <a:cs typeface="+mn-cs"/>
      </a:defRPr>
    </a:lvl5pPr>
    <a:lvl6pPr marL="2286000" lvl="5"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微软雅黑" panose="020B0503020204020204" pitchFamily="34" charset="-122"/>
        <a:cs typeface="+mn-cs"/>
      </a:defRPr>
    </a:lvl6pPr>
    <a:lvl7pPr marL="2743200" lvl="6"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微软雅黑" panose="020B0503020204020204" pitchFamily="34" charset="-122"/>
        <a:cs typeface="+mn-cs"/>
      </a:defRPr>
    </a:lvl7pPr>
    <a:lvl8pPr marL="3200400" lvl="7"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微软雅黑" panose="020B0503020204020204" pitchFamily="34" charset="-122"/>
        <a:cs typeface="+mn-cs"/>
      </a:defRPr>
    </a:lvl8pPr>
    <a:lvl9pPr marL="3657600" lvl="8" indent="0" algn="l" defTabSz="4572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0" userDrawn="1">
          <p15:clr>
            <a:srgbClr val="A4A3A4"/>
          </p15:clr>
        </p15:guide>
        <p15:guide id="2" pos="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1" clrIdx="0"/>
  <p:cmAuthor id="7" name="1206988966@qq.com" initials="1" lastIdx="1" clrIdx="2"/>
  <p:cmAuthor id="1" name="柯雯 曾" initials="柯雯" lastIdx="1" clrIdx="0"/>
  <p:cmAuthor id="8" name="姜伟光" initials="姜" lastIdx="1" clrIdx="0"/>
  <p:cmAuthor id="2" name="作者" initials="A" lastIdx="0" clrIdx="1"/>
  <p:cmAuthor id="3" name="孙文纯" initials="孙" lastIdx="0" clrIdx="0"/>
  <p:cmAuthor id="5" name="宋洁然" initials="宋" lastIdx="2" clrIdx="1"/>
  <p:cmAuthor id="6" name="ming qiu" initials="m"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00278"/>
    <a:srgbClr val="33993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44" d="100"/>
          <a:sy n="44" d="100"/>
        </p:scale>
        <p:origin x="54" y="642"/>
      </p:cViewPr>
      <p:guideLst>
        <p:guide orient="horz"/>
        <p:guide pos="48"/>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4" Type="http://schemas.openxmlformats.org/officeDocument/2006/relationships/tags" Target="tags/tag372.xml"/><Relationship Id="rId33" Type="http://schemas.openxmlformats.org/officeDocument/2006/relationships/font" Target="fonts/font11.fntdata"/><Relationship Id="rId32" Type="http://schemas.openxmlformats.org/officeDocument/2006/relationships/font" Target="fonts/font10.fntdata"/><Relationship Id="rId31" Type="http://schemas.openxmlformats.org/officeDocument/2006/relationships/font" Target="fonts/font9.fntdata"/><Relationship Id="rId30" Type="http://schemas.openxmlformats.org/officeDocument/2006/relationships/font" Target="fonts/font8.fntdata"/><Relationship Id="rId3" Type="http://schemas.openxmlformats.org/officeDocument/2006/relationships/slideMaster" Target="slideMasters/slideMaster2.xml"/><Relationship Id="rId29" Type="http://schemas.openxmlformats.org/officeDocument/2006/relationships/font" Target="fonts/font7.fntdata"/><Relationship Id="rId28" Type="http://schemas.openxmlformats.org/officeDocument/2006/relationships/font" Target="fonts/font6.fntdata"/><Relationship Id="rId27" Type="http://schemas.openxmlformats.org/officeDocument/2006/relationships/font" Target="fonts/font5.fntdata"/><Relationship Id="rId26" Type="http://schemas.openxmlformats.org/officeDocument/2006/relationships/font" Target="fonts/font4.fntdata"/><Relationship Id="rId25" Type="http://schemas.openxmlformats.org/officeDocument/2006/relationships/font" Target="fonts/font3.fntdata"/><Relationship Id="rId24" Type="http://schemas.openxmlformats.org/officeDocument/2006/relationships/font" Target="fonts/font2.fntdata"/><Relationship Id="rId23" Type="http://schemas.openxmlformats.org/officeDocument/2006/relationships/font" Target="fonts/font1.fntdata"/><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fontAlgn="auto" hangingPunct="1">
              <a:spcBef>
                <a:spcPts val="0"/>
              </a:spcBef>
              <a:spcAft>
                <a:spcPts val="0"/>
              </a:spcAft>
              <a:defRPr sz="1200">
                <a:latin typeface="Arial" panose="020B0604020202020204" pitchFamily="34" charset="0"/>
                <a:ea typeface="+mn-ea"/>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51"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fontAlgn="auto" hangingPunct="1">
              <a:spcBef>
                <a:spcPts val="0"/>
              </a:spcBef>
              <a:spcAft>
                <a:spcPts val="0"/>
              </a:spcAft>
              <a:defRPr sz="1200">
                <a:latin typeface="Arial" panose="020B0604020202020204" pitchFamily="34" charset="0"/>
                <a:ea typeface="+mn-ea"/>
              </a:defRPr>
            </a:lvl1pPr>
          </a:lstStyle>
          <a:p>
            <a:pPr marL="0" marR="0" lvl="0" indent="0" algn="r" defTabSz="457200" rtl="0" eaLnBrk="1" fontAlgn="auto" latinLnBrk="0" hangingPunct="1">
              <a:lnSpc>
                <a:spcPct val="100000"/>
              </a:lnSpc>
              <a:spcBef>
                <a:spcPts val="0"/>
              </a:spcBef>
              <a:spcAft>
                <a:spcPts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00" name="Rectangle 4"/>
          <p:cNvSpPr>
            <a:spLocks noGrp="1" noRot="1" noChangeAspect="1"/>
          </p:cNvSpPr>
          <p:nvPr>
            <p:ph type="sldImg"/>
          </p:nvPr>
        </p:nvSpPr>
        <p:spPr>
          <a:xfrm>
            <a:off x="381000" y="685800"/>
            <a:ext cx="6096000" cy="3429000"/>
          </a:xfrm>
          <a:prstGeom prst="rect">
            <a:avLst/>
          </a:prstGeom>
          <a:noFill/>
          <a:ln w="9525">
            <a:noFill/>
          </a:ln>
        </p:spPr>
      </p:sp>
      <p:sp>
        <p:nvSpPr>
          <p:cNvPr id="2053" name="Rectangle 5"/>
          <p:cNvSpPr>
            <a:spLocks noGrp="1" noRot="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fontAlgn="auto" hangingPunct="1">
              <a:spcBef>
                <a:spcPts val="0"/>
              </a:spcBef>
              <a:spcAft>
                <a:spcPts val="0"/>
              </a:spcAft>
              <a:defRPr sz="1200">
                <a:latin typeface="Arial" panose="020B0604020202020204" pitchFamily="34" charset="0"/>
                <a:ea typeface="+mn-ea"/>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fontAlgn="base" hangingPunct="1">
              <a:buNone/>
            </a:pPr>
            <a:fld id="{9A0DB2DC-4C9A-4742-B13C-FB6460FD3503}" type="slidenum">
              <a:rPr lang="zh-CN" altLang="zh-CN" sz="1200" strike="noStrike" noProof="1" dirty="0">
                <a:latin typeface="Calibri" panose="020F0502020204030204" pitchFamily="34" charset="0"/>
                <a:ea typeface="宋体" panose="02010600030101010101" pitchFamily="2" charset="-122"/>
                <a:cs typeface="+mn-cs"/>
              </a:rPr>
            </a:fld>
            <a:endParaRPr lang="zh-CN" altLang="zh-CN" sz="1200" strike="noStrike" noProof="1">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noTextEdit="1"/>
          </p:cNvSpPr>
          <p:nvPr>
            <p:ph type="sldImg"/>
          </p:nvPr>
        </p:nvSpPr>
        <p:spPr/>
      </p:sp>
      <p:sp>
        <p:nvSpPr>
          <p:cNvPr id="8194" name="备注占位符 2"/>
          <p:cNvSpPr>
            <a:spLocks noGrp="1"/>
          </p:cNvSpPr>
          <p:nvPr>
            <p:ph type="body"/>
          </p:nvPr>
        </p:nvSpPr>
        <p:spPr/>
        <p:txBody>
          <a:bodyPr wrap="square" lIns="91440" tIns="45720" rIns="91440" bIns="45720" anchor="ctr" anchorCtr="0"/>
          <a:lstStyle/>
          <a:p>
            <a:pPr lvl="0"/>
            <a:endParaRPr lang="zh-CN" altLang="en-US" dirty="0"/>
          </a:p>
        </p:txBody>
      </p:sp>
      <p:sp>
        <p:nvSpPr>
          <p:cNvPr id="8195"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eaLnBrk="1" hangingPunct="1"/>
            <a:fld id="{9A0DB2DC-4C9A-4742-B13C-FB6460FD3503}" type="slidenum">
              <a:rPr lang="zh-CN" altLang="zh-CN" sz="1200" dirty="0">
                <a:latin typeface="Calibri" panose="020F0502020204030204" pitchFamily="34" charset="0"/>
                <a:ea typeface="宋体" panose="02010600030101010101" pitchFamily="2" charset="-122"/>
              </a:rPr>
            </a:fld>
            <a:endParaRPr lang="zh-CN" altLang="zh-CN"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9" Type="http://schemas.openxmlformats.org/officeDocument/2006/relationships/tags" Target="../tags/tag147.xml"/><Relationship Id="rId98" Type="http://schemas.openxmlformats.org/officeDocument/2006/relationships/tags" Target="../tags/tag146.xml"/><Relationship Id="rId97" Type="http://schemas.openxmlformats.org/officeDocument/2006/relationships/tags" Target="../tags/tag145.xml"/><Relationship Id="rId96" Type="http://schemas.openxmlformats.org/officeDocument/2006/relationships/tags" Target="../tags/tag144.xml"/><Relationship Id="rId95" Type="http://schemas.openxmlformats.org/officeDocument/2006/relationships/tags" Target="../tags/tag143.xml"/><Relationship Id="rId94" Type="http://schemas.openxmlformats.org/officeDocument/2006/relationships/tags" Target="../tags/tag142.xml"/><Relationship Id="rId93" Type="http://schemas.openxmlformats.org/officeDocument/2006/relationships/tags" Target="../tags/tag141.xml"/><Relationship Id="rId92" Type="http://schemas.openxmlformats.org/officeDocument/2006/relationships/tags" Target="../tags/tag140.xml"/><Relationship Id="rId91" Type="http://schemas.openxmlformats.org/officeDocument/2006/relationships/tags" Target="../tags/tag139.xml"/><Relationship Id="rId90" Type="http://schemas.openxmlformats.org/officeDocument/2006/relationships/tags" Target="../tags/tag138.xml"/><Relationship Id="rId9" Type="http://schemas.openxmlformats.org/officeDocument/2006/relationships/tags" Target="../tags/tag57.xml"/><Relationship Id="rId89" Type="http://schemas.openxmlformats.org/officeDocument/2006/relationships/tags" Target="../tags/tag137.xml"/><Relationship Id="rId88" Type="http://schemas.openxmlformats.org/officeDocument/2006/relationships/tags" Target="../tags/tag136.xml"/><Relationship Id="rId87" Type="http://schemas.openxmlformats.org/officeDocument/2006/relationships/tags" Target="../tags/tag135.xml"/><Relationship Id="rId86" Type="http://schemas.openxmlformats.org/officeDocument/2006/relationships/tags" Target="../tags/tag134.xml"/><Relationship Id="rId85" Type="http://schemas.openxmlformats.org/officeDocument/2006/relationships/tags" Target="../tags/tag133.xml"/><Relationship Id="rId84" Type="http://schemas.openxmlformats.org/officeDocument/2006/relationships/tags" Target="../tags/tag132.xml"/><Relationship Id="rId83" Type="http://schemas.openxmlformats.org/officeDocument/2006/relationships/tags" Target="../tags/tag131.xml"/><Relationship Id="rId82" Type="http://schemas.openxmlformats.org/officeDocument/2006/relationships/tags" Target="../tags/tag130.xml"/><Relationship Id="rId81" Type="http://schemas.openxmlformats.org/officeDocument/2006/relationships/tags" Target="../tags/tag129.xml"/><Relationship Id="rId80" Type="http://schemas.openxmlformats.org/officeDocument/2006/relationships/tags" Target="../tags/tag128.xml"/><Relationship Id="rId8" Type="http://schemas.openxmlformats.org/officeDocument/2006/relationships/tags" Target="../tags/tag56.xml"/><Relationship Id="rId79" Type="http://schemas.openxmlformats.org/officeDocument/2006/relationships/tags" Target="../tags/tag127.xml"/><Relationship Id="rId78" Type="http://schemas.openxmlformats.org/officeDocument/2006/relationships/tags" Target="../tags/tag126.xml"/><Relationship Id="rId77" Type="http://schemas.openxmlformats.org/officeDocument/2006/relationships/tags" Target="../tags/tag125.xml"/><Relationship Id="rId76" Type="http://schemas.openxmlformats.org/officeDocument/2006/relationships/tags" Target="../tags/tag124.xml"/><Relationship Id="rId75" Type="http://schemas.openxmlformats.org/officeDocument/2006/relationships/tags" Target="../tags/tag123.xml"/><Relationship Id="rId74" Type="http://schemas.openxmlformats.org/officeDocument/2006/relationships/tags" Target="../tags/tag122.xml"/><Relationship Id="rId73" Type="http://schemas.openxmlformats.org/officeDocument/2006/relationships/tags" Target="../tags/tag121.xml"/><Relationship Id="rId72" Type="http://schemas.openxmlformats.org/officeDocument/2006/relationships/tags" Target="../tags/tag120.xml"/><Relationship Id="rId71" Type="http://schemas.openxmlformats.org/officeDocument/2006/relationships/tags" Target="../tags/tag119.xml"/><Relationship Id="rId70" Type="http://schemas.openxmlformats.org/officeDocument/2006/relationships/tags" Target="../tags/tag118.xml"/><Relationship Id="rId7" Type="http://schemas.openxmlformats.org/officeDocument/2006/relationships/tags" Target="../tags/tag55.xml"/><Relationship Id="rId69" Type="http://schemas.openxmlformats.org/officeDocument/2006/relationships/tags" Target="../tags/tag117.xml"/><Relationship Id="rId68" Type="http://schemas.openxmlformats.org/officeDocument/2006/relationships/tags" Target="../tags/tag116.xml"/><Relationship Id="rId67" Type="http://schemas.openxmlformats.org/officeDocument/2006/relationships/tags" Target="../tags/tag115.xml"/><Relationship Id="rId66" Type="http://schemas.openxmlformats.org/officeDocument/2006/relationships/tags" Target="../tags/tag114.xml"/><Relationship Id="rId65" Type="http://schemas.openxmlformats.org/officeDocument/2006/relationships/tags" Target="../tags/tag113.xml"/><Relationship Id="rId64" Type="http://schemas.openxmlformats.org/officeDocument/2006/relationships/tags" Target="../tags/tag112.xml"/><Relationship Id="rId63" Type="http://schemas.openxmlformats.org/officeDocument/2006/relationships/tags" Target="../tags/tag111.xml"/><Relationship Id="rId62" Type="http://schemas.openxmlformats.org/officeDocument/2006/relationships/tags" Target="../tags/tag110.xml"/><Relationship Id="rId61" Type="http://schemas.openxmlformats.org/officeDocument/2006/relationships/tags" Target="../tags/tag109.xml"/><Relationship Id="rId60" Type="http://schemas.openxmlformats.org/officeDocument/2006/relationships/tags" Target="../tags/tag108.xml"/><Relationship Id="rId6" Type="http://schemas.openxmlformats.org/officeDocument/2006/relationships/tags" Target="../tags/tag54.xml"/><Relationship Id="rId59" Type="http://schemas.openxmlformats.org/officeDocument/2006/relationships/tags" Target="../tags/tag107.xml"/><Relationship Id="rId58" Type="http://schemas.openxmlformats.org/officeDocument/2006/relationships/tags" Target="../tags/tag106.xml"/><Relationship Id="rId57" Type="http://schemas.openxmlformats.org/officeDocument/2006/relationships/tags" Target="../tags/tag105.xml"/><Relationship Id="rId56" Type="http://schemas.openxmlformats.org/officeDocument/2006/relationships/tags" Target="../tags/tag104.xml"/><Relationship Id="rId55" Type="http://schemas.openxmlformats.org/officeDocument/2006/relationships/tags" Target="../tags/tag103.xml"/><Relationship Id="rId54" Type="http://schemas.openxmlformats.org/officeDocument/2006/relationships/tags" Target="../tags/tag102.xml"/><Relationship Id="rId53" Type="http://schemas.openxmlformats.org/officeDocument/2006/relationships/tags" Target="../tags/tag101.xml"/><Relationship Id="rId52" Type="http://schemas.openxmlformats.org/officeDocument/2006/relationships/tags" Target="../tags/tag100.xml"/><Relationship Id="rId51" Type="http://schemas.openxmlformats.org/officeDocument/2006/relationships/tags" Target="../tags/tag99.xml"/><Relationship Id="rId50" Type="http://schemas.openxmlformats.org/officeDocument/2006/relationships/tags" Target="../tags/tag98.xml"/><Relationship Id="rId5" Type="http://schemas.openxmlformats.org/officeDocument/2006/relationships/tags" Target="../tags/tag53.xml"/><Relationship Id="rId49" Type="http://schemas.openxmlformats.org/officeDocument/2006/relationships/tags" Target="../tags/tag97.xml"/><Relationship Id="rId48" Type="http://schemas.openxmlformats.org/officeDocument/2006/relationships/tags" Target="../tags/tag96.xml"/><Relationship Id="rId47" Type="http://schemas.openxmlformats.org/officeDocument/2006/relationships/tags" Target="../tags/tag95.xml"/><Relationship Id="rId46" Type="http://schemas.openxmlformats.org/officeDocument/2006/relationships/tags" Target="../tags/tag94.xml"/><Relationship Id="rId45" Type="http://schemas.openxmlformats.org/officeDocument/2006/relationships/tags" Target="../tags/tag93.xml"/><Relationship Id="rId44" Type="http://schemas.openxmlformats.org/officeDocument/2006/relationships/tags" Target="../tags/tag92.xml"/><Relationship Id="rId43" Type="http://schemas.openxmlformats.org/officeDocument/2006/relationships/tags" Target="../tags/tag91.xml"/><Relationship Id="rId42" Type="http://schemas.openxmlformats.org/officeDocument/2006/relationships/tags" Target="../tags/tag90.xml"/><Relationship Id="rId41" Type="http://schemas.openxmlformats.org/officeDocument/2006/relationships/tags" Target="../tags/tag89.xml"/><Relationship Id="rId40" Type="http://schemas.openxmlformats.org/officeDocument/2006/relationships/tags" Target="../tags/tag88.xml"/><Relationship Id="rId4" Type="http://schemas.openxmlformats.org/officeDocument/2006/relationships/tags" Target="../tags/tag52.xml"/><Relationship Id="rId39" Type="http://schemas.openxmlformats.org/officeDocument/2006/relationships/tags" Target="../tags/tag87.xml"/><Relationship Id="rId38" Type="http://schemas.openxmlformats.org/officeDocument/2006/relationships/tags" Target="../tags/tag86.xml"/><Relationship Id="rId37" Type="http://schemas.openxmlformats.org/officeDocument/2006/relationships/tags" Target="../tags/tag85.xml"/><Relationship Id="rId36" Type="http://schemas.openxmlformats.org/officeDocument/2006/relationships/tags" Target="../tags/tag84.xml"/><Relationship Id="rId35" Type="http://schemas.openxmlformats.org/officeDocument/2006/relationships/tags" Target="../tags/tag83.xml"/><Relationship Id="rId34" Type="http://schemas.openxmlformats.org/officeDocument/2006/relationships/tags" Target="../tags/tag82.xml"/><Relationship Id="rId33" Type="http://schemas.openxmlformats.org/officeDocument/2006/relationships/tags" Target="../tags/tag81.xml"/><Relationship Id="rId32" Type="http://schemas.openxmlformats.org/officeDocument/2006/relationships/tags" Target="../tags/tag80.xml"/><Relationship Id="rId31" Type="http://schemas.openxmlformats.org/officeDocument/2006/relationships/tags" Target="../tags/tag79.xml"/><Relationship Id="rId30" Type="http://schemas.openxmlformats.org/officeDocument/2006/relationships/tags" Target="../tags/tag78.xml"/><Relationship Id="rId3" Type="http://schemas.openxmlformats.org/officeDocument/2006/relationships/tags" Target="../tags/tag51.xml"/><Relationship Id="rId29" Type="http://schemas.openxmlformats.org/officeDocument/2006/relationships/tags" Target="../tags/tag77.xml"/><Relationship Id="rId28" Type="http://schemas.openxmlformats.org/officeDocument/2006/relationships/tags" Target="../tags/tag76.xml"/><Relationship Id="rId27" Type="http://schemas.openxmlformats.org/officeDocument/2006/relationships/tags" Target="../tags/tag75.xml"/><Relationship Id="rId26" Type="http://schemas.openxmlformats.org/officeDocument/2006/relationships/tags" Target="../tags/tag74.xml"/><Relationship Id="rId25" Type="http://schemas.openxmlformats.org/officeDocument/2006/relationships/tags" Target="../tags/tag73.xml"/><Relationship Id="rId24" Type="http://schemas.openxmlformats.org/officeDocument/2006/relationships/tags" Target="../tags/tag72.xml"/><Relationship Id="rId23" Type="http://schemas.openxmlformats.org/officeDocument/2006/relationships/tags" Target="../tags/tag71.xml"/><Relationship Id="rId22" Type="http://schemas.openxmlformats.org/officeDocument/2006/relationships/tags" Target="../tags/tag70.xml"/><Relationship Id="rId21" Type="http://schemas.openxmlformats.org/officeDocument/2006/relationships/tags" Target="../tags/tag69.xml"/><Relationship Id="rId20" Type="http://schemas.openxmlformats.org/officeDocument/2006/relationships/tags" Target="../tags/tag68.xml"/><Relationship Id="rId2" Type="http://schemas.openxmlformats.org/officeDocument/2006/relationships/tags" Target="../tags/tag50.xml"/><Relationship Id="rId19" Type="http://schemas.openxmlformats.org/officeDocument/2006/relationships/tags" Target="../tags/tag67.xml"/><Relationship Id="rId18" Type="http://schemas.openxmlformats.org/officeDocument/2006/relationships/tags" Target="../tags/tag66.xml"/><Relationship Id="rId17" Type="http://schemas.openxmlformats.org/officeDocument/2006/relationships/tags" Target="../tags/tag65.xml"/><Relationship Id="rId16" Type="http://schemas.openxmlformats.org/officeDocument/2006/relationships/tags" Target="../tags/tag64.xml"/><Relationship Id="rId15" Type="http://schemas.openxmlformats.org/officeDocument/2006/relationships/tags" Target="../tags/tag63.xml"/><Relationship Id="rId14" Type="http://schemas.openxmlformats.org/officeDocument/2006/relationships/tags" Target="../tags/tag62.xml"/><Relationship Id="rId13" Type="http://schemas.openxmlformats.org/officeDocument/2006/relationships/tags" Target="../tags/tag61.xml"/><Relationship Id="rId126" Type="http://schemas.openxmlformats.org/officeDocument/2006/relationships/tags" Target="../tags/tag174.xml"/><Relationship Id="rId125" Type="http://schemas.openxmlformats.org/officeDocument/2006/relationships/tags" Target="../tags/tag173.xml"/><Relationship Id="rId124" Type="http://schemas.openxmlformats.org/officeDocument/2006/relationships/tags" Target="../tags/tag172.xml"/><Relationship Id="rId123" Type="http://schemas.openxmlformats.org/officeDocument/2006/relationships/tags" Target="../tags/tag171.xml"/><Relationship Id="rId122" Type="http://schemas.openxmlformats.org/officeDocument/2006/relationships/tags" Target="../tags/tag170.xml"/><Relationship Id="rId121" Type="http://schemas.openxmlformats.org/officeDocument/2006/relationships/tags" Target="../tags/tag169.xml"/><Relationship Id="rId120" Type="http://schemas.openxmlformats.org/officeDocument/2006/relationships/tags" Target="../tags/tag168.xml"/><Relationship Id="rId12" Type="http://schemas.openxmlformats.org/officeDocument/2006/relationships/tags" Target="../tags/tag60.xml"/><Relationship Id="rId119" Type="http://schemas.openxmlformats.org/officeDocument/2006/relationships/tags" Target="../tags/tag167.xml"/><Relationship Id="rId118" Type="http://schemas.openxmlformats.org/officeDocument/2006/relationships/tags" Target="../tags/tag166.xml"/><Relationship Id="rId117" Type="http://schemas.openxmlformats.org/officeDocument/2006/relationships/tags" Target="../tags/tag165.xml"/><Relationship Id="rId116" Type="http://schemas.openxmlformats.org/officeDocument/2006/relationships/tags" Target="../tags/tag164.xml"/><Relationship Id="rId115" Type="http://schemas.openxmlformats.org/officeDocument/2006/relationships/tags" Target="../tags/tag163.xml"/><Relationship Id="rId114" Type="http://schemas.openxmlformats.org/officeDocument/2006/relationships/tags" Target="../tags/tag162.xml"/><Relationship Id="rId113" Type="http://schemas.openxmlformats.org/officeDocument/2006/relationships/tags" Target="../tags/tag161.xml"/><Relationship Id="rId112" Type="http://schemas.openxmlformats.org/officeDocument/2006/relationships/tags" Target="../tags/tag160.xml"/><Relationship Id="rId111" Type="http://schemas.openxmlformats.org/officeDocument/2006/relationships/tags" Target="../tags/tag159.xml"/><Relationship Id="rId110" Type="http://schemas.openxmlformats.org/officeDocument/2006/relationships/tags" Target="../tags/tag158.xml"/><Relationship Id="rId11" Type="http://schemas.openxmlformats.org/officeDocument/2006/relationships/tags" Target="../tags/tag59.xml"/><Relationship Id="rId109" Type="http://schemas.openxmlformats.org/officeDocument/2006/relationships/tags" Target="../tags/tag157.xml"/><Relationship Id="rId108" Type="http://schemas.openxmlformats.org/officeDocument/2006/relationships/tags" Target="../tags/tag156.xml"/><Relationship Id="rId107" Type="http://schemas.openxmlformats.org/officeDocument/2006/relationships/tags" Target="../tags/tag155.xml"/><Relationship Id="rId106" Type="http://schemas.openxmlformats.org/officeDocument/2006/relationships/tags" Target="../tags/tag154.xml"/><Relationship Id="rId105" Type="http://schemas.openxmlformats.org/officeDocument/2006/relationships/tags" Target="../tags/tag153.xml"/><Relationship Id="rId104" Type="http://schemas.openxmlformats.org/officeDocument/2006/relationships/tags" Target="../tags/tag152.xml"/><Relationship Id="rId103" Type="http://schemas.openxmlformats.org/officeDocument/2006/relationships/tags" Target="../tags/tag151.xml"/><Relationship Id="rId102" Type="http://schemas.openxmlformats.org/officeDocument/2006/relationships/tags" Target="../tags/tag150.xml"/><Relationship Id="rId101" Type="http://schemas.openxmlformats.org/officeDocument/2006/relationships/tags" Target="../tags/tag149.xml"/><Relationship Id="rId100" Type="http://schemas.openxmlformats.org/officeDocument/2006/relationships/tags" Target="../tags/tag148.xml"/><Relationship Id="rId10" Type="http://schemas.openxmlformats.org/officeDocument/2006/relationships/tags" Target="../tags/tag58.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183.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image" Target="../media/image6.emf"/><Relationship Id="rId8" Type="http://schemas.openxmlformats.org/officeDocument/2006/relationships/tags" Target="../tags/tag197.xml"/><Relationship Id="rId7" Type="http://schemas.openxmlformats.org/officeDocument/2006/relationships/tags" Target="../tags/tag196.xml"/><Relationship Id="rId6" Type="http://schemas.openxmlformats.org/officeDocument/2006/relationships/tags" Target="../tags/tag195.xml"/><Relationship Id="rId5" Type="http://schemas.openxmlformats.org/officeDocument/2006/relationships/image" Target="../media/image5.emf"/><Relationship Id="rId4" Type="http://schemas.openxmlformats.org/officeDocument/2006/relationships/tags" Target="../tags/tag194.xml"/><Relationship Id="rId3" Type="http://schemas.openxmlformats.org/officeDocument/2006/relationships/image" Target="../media/image4.emf"/><Relationship Id="rId2" Type="http://schemas.openxmlformats.org/officeDocument/2006/relationships/tags" Target="../tags/tag193.xml"/><Relationship Id="rId19" Type="http://schemas.openxmlformats.org/officeDocument/2006/relationships/tags" Target="../tags/tag207.xml"/><Relationship Id="rId18" Type="http://schemas.openxmlformats.org/officeDocument/2006/relationships/tags" Target="../tags/tag206.xml"/><Relationship Id="rId17" Type="http://schemas.openxmlformats.org/officeDocument/2006/relationships/tags" Target="../tags/tag205.xml"/><Relationship Id="rId16" Type="http://schemas.openxmlformats.org/officeDocument/2006/relationships/tags" Target="../tags/tag204.xml"/><Relationship Id="rId15" Type="http://schemas.openxmlformats.org/officeDocument/2006/relationships/tags" Target="../tags/tag203.xml"/><Relationship Id="rId14" Type="http://schemas.openxmlformats.org/officeDocument/2006/relationships/tags" Target="../tags/tag202.xml"/><Relationship Id="rId13" Type="http://schemas.openxmlformats.org/officeDocument/2006/relationships/tags" Target="../tags/tag201.xml"/><Relationship Id="rId12" Type="http://schemas.openxmlformats.org/officeDocument/2006/relationships/tags" Target="../tags/tag200.xml"/><Relationship Id="rId11" Type="http://schemas.openxmlformats.org/officeDocument/2006/relationships/tags" Target="../tags/tag199.xml"/><Relationship Id="rId10" Type="http://schemas.openxmlformats.org/officeDocument/2006/relationships/tags" Target="../tags/tag19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tags" Target="../tags/tag212.xml"/><Relationship Id="rId7" Type="http://schemas.openxmlformats.org/officeDocument/2006/relationships/tags" Target="../tags/tag211.xml"/><Relationship Id="rId6" Type="http://schemas.openxmlformats.org/officeDocument/2006/relationships/tags" Target="../tags/tag210.xml"/><Relationship Id="rId5" Type="http://schemas.openxmlformats.org/officeDocument/2006/relationships/image" Target="../media/image5.emf"/><Relationship Id="rId4" Type="http://schemas.openxmlformats.org/officeDocument/2006/relationships/tags" Target="../tags/tag209.xml"/><Relationship Id="rId3" Type="http://schemas.openxmlformats.org/officeDocument/2006/relationships/image" Target="../media/image4.emf"/><Relationship Id="rId2" Type="http://schemas.openxmlformats.org/officeDocument/2006/relationships/tags" Target="../tags/tag208.xml"/><Relationship Id="rId11" Type="http://schemas.openxmlformats.org/officeDocument/2006/relationships/tags" Target="../tags/tag215.xml"/><Relationship Id="rId10" Type="http://schemas.openxmlformats.org/officeDocument/2006/relationships/tags" Target="../tags/tag214.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image" Target="../media/image5.emf"/><Relationship Id="rId8" Type="http://schemas.openxmlformats.org/officeDocument/2006/relationships/tags" Target="../tags/tag222.xml"/><Relationship Id="rId7" Type="http://schemas.openxmlformats.org/officeDocument/2006/relationships/tags" Target="../tags/tag221.xml"/><Relationship Id="rId6" Type="http://schemas.openxmlformats.org/officeDocument/2006/relationships/tags" Target="../tags/tag220.xml"/><Relationship Id="rId5" Type="http://schemas.openxmlformats.org/officeDocument/2006/relationships/tags" Target="../tags/tag219.xml"/><Relationship Id="rId4" Type="http://schemas.openxmlformats.org/officeDocument/2006/relationships/tags" Target="../tags/tag218.xml"/><Relationship Id="rId3" Type="http://schemas.openxmlformats.org/officeDocument/2006/relationships/tags" Target="../tags/tag217.xml"/><Relationship Id="rId2" Type="http://schemas.openxmlformats.org/officeDocument/2006/relationships/tags" Target="../tags/tag216.xml"/><Relationship Id="rId14" Type="http://schemas.openxmlformats.org/officeDocument/2006/relationships/tags" Target="../tags/tag227.xml"/><Relationship Id="rId13" Type="http://schemas.openxmlformats.org/officeDocument/2006/relationships/tags" Target="../tags/tag226.xml"/><Relationship Id="rId12" Type="http://schemas.openxmlformats.org/officeDocument/2006/relationships/tags" Target="../tags/tag225.xml"/><Relationship Id="rId11" Type="http://schemas.openxmlformats.org/officeDocument/2006/relationships/tags" Target="../tags/tag224.xml"/><Relationship Id="rId10" Type="http://schemas.openxmlformats.org/officeDocument/2006/relationships/tags" Target="../tags/tag22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235.xml"/><Relationship Id="rId8" Type="http://schemas.openxmlformats.org/officeDocument/2006/relationships/tags" Target="../tags/tag234.xml"/><Relationship Id="rId7" Type="http://schemas.openxmlformats.org/officeDocument/2006/relationships/tags" Target="../tags/tag233.xml"/><Relationship Id="rId6" Type="http://schemas.openxmlformats.org/officeDocument/2006/relationships/tags" Target="../tags/tag232.xml"/><Relationship Id="rId5" Type="http://schemas.openxmlformats.org/officeDocument/2006/relationships/tags" Target="../tags/tag231.xml"/><Relationship Id="rId4" Type="http://schemas.openxmlformats.org/officeDocument/2006/relationships/tags" Target="../tags/tag230.xml"/><Relationship Id="rId3" Type="http://schemas.openxmlformats.org/officeDocument/2006/relationships/tags" Target="../tags/tag229.xml"/><Relationship Id="rId2" Type="http://schemas.openxmlformats.org/officeDocument/2006/relationships/tags" Target="../tags/tag228.xml"/><Relationship Id="rId11" Type="http://schemas.openxmlformats.org/officeDocument/2006/relationships/tags" Target="../tags/tag237.xml"/><Relationship Id="rId10" Type="http://schemas.openxmlformats.org/officeDocument/2006/relationships/tags" Target="../tags/tag236.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244.xml"/><Relationship Id="rId8" Type="http://schemas.openxmlformats.org/officeDocument/2006/relationships/tags" Target="../tags/tag243.xml"/><Relationship Id="rId7" Type="http://schemas.openxmlformats.org/officeDocument/2006/relationships/tags" Target="../tags/tag242.xml"/><Relationship Id="rId6" Type="http://schemas.openxmlformats.org/officeDocument/2006/relationships/tags" Target="../tags/tag241.xml"/><Relationship Id="rId5" Type="http://schemas.openxmlformats.org/officeDocument/2006/relationships/image" Target="../media/image4.emf"/><Relationship Id="rId4" Type="http://schemas.openxmlformats.org/officeDocument/2006/relationships/tags" Target="../tags/tag240.xml"/><Relationship Id="rId3" Type="http://schemas.openxmlformats.org/officeDocument/2006/relationships/tags" Target="../tags/tag239.xml"/><Relationship Id="rId2" Type="http://schemas.openxmlformats.org/officeDocument/2006/relationships/tags" Target="../tags/tag238.xml"/><Relationship Id="rId11" Type="http://schemas.openxmlformats.org/officeDocument/2006/relationships/tags" Target="../tags/tag246.xml"/><Relationship Id="rId10" Type="http://schemas.openxmlformats.org/officeDocument/2006/relationships/tags" Target="../tags/tag245.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252.xml"/><Relationship Id="rId8" Type="http://schemas.openxmlformats.org/officeDocument/2006/relationships/tags" Target="../tags/tag251.xml"/><Relationship Id="rId7" Type="http://schemas.openxmlformats.org/officeDocument/2006/relationships/image" Target="../media/image5.emf"/><Relationship Id="rId6" Type="http://schemas.openxmlformats.org/officeDocument/2006/relationships/tags" Target="../tags/tag250.xml"/><Relationship Id="rId5" Type="http://schemas.openxmlformats.org/officeDocument/2006/relationships/image" Target="../media/image4.emf"/><Relationship Id="rId4" Type="http://schemas.openxmlformats.org/officeDocument/2006/relationships/tags" Target="../tags/tag249.xml"/><Relationship Id="rId3" Type="http://schemas.openxmlformats.org/officeDocument/2006/relationships/tags" Target="../tags/tag248.xml"/><Relationship Id="rId2" Type="http://schemas.openxmlformats.org/officeDocument/2006/relationships/tags" Target="../tags/tag247.xml"/><Relationship Id="rId15" Type="http://schemas.openxmlformats.org/officeDocument/2006/relationships/tags" Target="../tags/tag258.xml"/><Relationship Id="rId14" Type="http://schemas.openxmlformats.org/officeDocument/2006/relationships/tags" Target="../tags/tag257.xml"/><Relationship Id="rId13" Type="http://schemas.openxmlformats.org/officeDocument/2006/relationships/tags" Target="../tags/tag256.xml"/><Relationship Id="rId12" Type="http://schemas.openxmlformats.org/officeDocument/2006/relationships/tags" Target="../tags/tag255.xml"/><Relationship Id="rId11" Type="http://schemas.openxmlformats.org/officeDocument/2006/relationships/tags" Target="../tags/tag254.xml"/><Relationship Id="rId10" Type="http://schemas.openxmlformats.org/officeDocument/2006/relationships/tags" Target="../tags/tag25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266.xml"/><Relationship Id="rId8" Type="http://schemas.openxmlformats.org/officeDocument/2006/relationships/tags" Target="../tags/tag265.xml"/><Relationship Id="rId7" Type="http://schemas.openxmlformats.org/officeDocument/2006/relationships/tags" Target="../tags/tag264.xml"/><Relationship Id="rId6" Type="http://schemas.openxmlformats.org/officeDocument/2006/relationships/tags" Target="../tags/tag263.xml"/><Relationship Id="rId5" Type="http://schemas.openxmlformats.org/officeDocument/2006/relationships/tags" Target="../tags/tag262.xml"/><Relationship Id="rId4" Type="http://schemas.openxmlformats.org/officeDocument/2006/relationships/tags" Target="../tags/tag261.xml"/><Relationship Id="rId3" Type="http://schemas.openxmlformats.org/officeDocument/2006/relationships/tags" Target="../tags/tag260.xml"/><Relationship Id="rId2" Type="http://schemas.openxmlformats.org/officeDocument/2006/relationships/tags" Target="../tags/tag259.xml"/><Relationship Id="rId11" Type="http://schemas.openxmlformats.org/officeDocument/2006/relationships/tags" Target="../tags/tag268.xml"/><Relationship Id="rId10" Type="http://schemas.openxmlformats.org/officeDocument/2006/relationships/tags" Target="../tags/tag26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275.xml"/><Relationship Id="rId8" Type="http://schemas.openxmlformats.org/officeDocument/2006/relationships/tags" Target="../tags/tag274.xml"/><Relationship Id="rId7" Type="http://schemas.openxmlformats.org/officeDocument/2006/relationships/tags" Target="../tags/tag273.xml"/><Relationship Id="rId6" Type="http://schemas.openxmlformats.org/officeDocument/2006/relationships/image" Target="../media/image4.emf"/><Relationship Id="rId5" Type="http://schemas.openxmlformats.org/officeDocument/2006/relationships/tags" Target="../tags/tag272.xml"/><Relationship Id="rId41" Type="http://schemas.openxmlformats.org/officeDocument/2006/relationships/tags" Target="../tags/tag307.xml"/><Relationship Id="rId40" Type="http://schemas.openxmlformats.org/officeDocument/2006/relationships/tags" Target="../tags/tag306.xml"/><Relationship Id="rId4" Type="http://schemas.openxmlformats.org/officeDocument/2006/relationships/tags" Target="../tags/tag271.xml"/><Relationship Id="rId39" Type="http://schemas.openxmlformats.org/officeDocument/2006/relationships/tags" Target="../tags/tag305.xml"/><Relationship Id="rId38" Type="http://schemas.openxmlformats.org/officeDocument/2006/relationships/tags" Target="../tags/tag304.xml"/><Relationship Id="rId37" Type="http://schemas.openxmlformats.org/officeDocument/2006/relationships/tags" Target="../tags/tag303.xml"/><Relationship Id="rId36" Type="http://schemas.openxmlformats.org/officeDocument/2006/relationships/tags" Target="../tags/tag302.xml"/><Relationship Id="rId35" Type="http://schemas.openxmlformats.org/officeDocument/2006/relationships/tags" Target="../tags/tag301.xml"/><Relationship Id="rId34" Type="http://schemas.openxmlformats.org/officeDocument/2006/relationships/tags" Target="../tags/tag300.xml"/><Relationship Id="rId33" Type="http://schemas.openxmlformats.org/officeDocument/2006/relationships/tags" Target="../tags/tag299.xml"/><Relationship Id="rId32" Type="http://schemas.openxmlformats.org/officeDocument/2006/relationships/tags" Target="../tags/tag298.xml"/><Relationship Id="rId31" Type="http://schemas.openxmlformats.org/officeDocument/2006/relationships/tags" Target="../tags/tag297.xml"/><Relationship Id="rId30" Type="http://schemas.openxmlformats.org/officeDocument/2006/relationships/tags" Target="../tags/tag296.xml"/><Relationship Id="rId3" Type="http://schemas.openxmlformats.org/officeDocument/2006/relationships/tags" Target="../tags/tag270.xml"/><Relationship Id="rId29" Type="http://schemas.openxmlformats.org/officeDocument/2006/relationships/tags" Target="../tags/tag295.xml"/><Relationship Id="rId28" Type="http://schemas.openxmlformats.org/officeDocument/2006/relationships/tags" Target="../tags/tag294.xml"/><Relationship Id="rId27" Type="http://schemas.openxmlformats.org/officeDocument/2006/relationships/tags" Target="../tags/tag293.xml"/><Relationship Id="rId26" Type="http://schemas.openxmlformats.org/officeDocument/2006/relationships/tags" Target="../tags/tag292.xml"/><Relationship Id="rId25" Type="http://schemas.openxmlformats.org/officeDocument/2006/relationships/tags" Target="../tags/tag291.xml"/><Relationship Id="rId24" Type="http://schemas.openxmlformats.org/officeDocument/2006/relationships/tags" Target="../tags/tag290.xml"/><Relationship Id="rId23" Type="http://schemas.openxmlformats.org/officeDocument/2006/relationships/tags" Target="../tags/tag289.xml"/><Relationship Id="rId22" Type="http://schemas.openxmlformats.org/officeDocument/2006/relationships/tags" Target="../tags/tag288.xml"/><Relationship Id="rId21" Type="http://schemas.openxmlformats.org/officeDocument/2006/relationships/tags" Target="../tags/tag287.xml"/><Relationship Id="rId20" Type="http://schemas.openxmlformats.org/officeDocument/2006/relationships/tags" Target="../tags/tag286.xml"/><Relationship Id="rId2" Type="http://schemas.openxmlformats.org/officeDocument/2006/relationships/tags" Target="../tags/tag269.xml"/><Relationship Id="rId19" Type="http://schemas.openxmlformats.org/officeDocument/2006/relationships/tags" Target="../tags/tag285.xml"/><Relationship Id="rId18" Type="http://schemas.openxmlformats.org/officeDocument/2006/relationships/tags" Target="../tags/tag284.xml"/><Relationship Id="rId17" Type="http://schemas.openxmlformats.org/officeDocument/2006/relationships/tags" Target="../tags/tag283.xml"/><Relationship Id="rId16" Type="http://schemas.openxmlformats.org/officeDocument/2006/relationships/tags" Target="../tags/tag282.xml"/><Relationship Id="rId15" Type="http://schemas.openxmlformats.org/officeDocument/2006/relationships/tags" Target="../tags/tag281.xml"/><Relationship Id="rId14" Type="http://schemas.openxmlformats.org/officeDocument/2006/relationships/tags" Target="../tags/tag280.xml"/><Relationship Id="rId13" Type="http://schemas.openxmlformats.org/officeDocument/2006/relationships/tags" Target="../tags/tag279.xml"/><Relationship Id="rId12" Type="http://schemas.openxmlformats.org/officeDocument/2006/relationships/tags" Target="../tags/tag278.xml"/><Relationship Id="rId11" Type="http://schemas.openxmlformats.org/officeDocument/2006/relationships/tags" Target="../tags/tag277.xml"/><Relationship Id="rId10" Type="http://schemas.openxmlformats.org/officeDocument/2006/relationships/tags" Target="../tags/tag27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image" Target="../media/image6.emf"/><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image" Target="../media/image5.emf"/><Relationship Id="rId4" Type="http://schemas.openxmlformats.org/officeDocument/2006/relationships/tags" Target="../tags/tag2.xml"/><Relationship Id="rId3" Type="http://schemas.openxmlformats.org/officeDocument/2006/relationships/image" Target="../media/image4.emf"/><Relationship Id="rId2" Type="http://schemas.openxmlformats.org/officeDocument/2006/relationships/tags" Target="../tags/tag1.xml"/><Relationship Id="rId19" Type="http://schemas.openxmlformats.org/officeDocument/2006/relationships/tags" Target="../tags/tag15.xml"/><Relationship Id="rId18" Type="http://schemas.openxmlformats.org/officeDocument/2006/relationships/tags" Target="../tags/tag14.xml"/><Relationship Id="rId17" Type="http://schemas.openxmlformats.org/officeDocument/2006/relationships/tags" Target="../tags/tag13.xml"/><Relationship Id="rId16" Type="http://schemas.openxmlformats.org/officeDocument/2006/relationships/tags" Target="../tags/tag12.xml"/><Relationship Id="rId15" Type="http://schemas.openxmlformats.org/officeDocument/2006/relationships/tags" Target="../tags/tag11.xml"/><Relationship Id="rId14" Type="http://schemas.openxmlformats.org/officeDocument/2006/relationships/tags" Target="../tags/tag10.xml"/><Relationship Id="rId13" Type="http://schemas.openxmlformats.org/officeDocument/2006/relationships/tags" Target="../tags/tag9.xml"/><Relationship Id="rId12" Type="http://schemas.openxmlformats.org/officeDocument/2006/relationships/tags" Target="../tags/tag8.xml"/><Relationship Id="rId11" Type="http://schemas.openxmlformats.org/officeDocument/2006/relationships/tags" Target="../tags/tag7.xml"/><Relationship Id="rId10" Type="http://schemas.openxmlformats.org/officeDocument/2006/relationships/tags" Target="../tags/tag6.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image" Target="../media/image5.emf"/><Relationship Id="rId6" Type="http://schemas.openxmlformats.org/officeDocument/2006/relationships/tags" Target="../tags/tag24.xml"/><Relationship Id="rId5" Type="http://schemas.openxmlformats.org/officeDocument/2006/relationships/image" Target="../media/image4.emf"/><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8" Type="http://schemas.openxmlformats.org/officeDocument/2006/relationships/tags" Target="../tags/tag35.xml"/><Relationship Id="rId17" Type="http://schemas.openxmlformats.org/officeDocument/2006/relationships/tags" Target="../tags/tag34.xml"/><Relationship Id="rId16" Type="http://schemas.openxmlformats.org/officeDocument/2006/relationships/tags" Target="../tags/tag33.xml"/><Relationship Id="rId15" Type="http://schemas.openxmlformats.org/officeDocument/2006/relationships/tags" Target="../tags/tag32.xml"/><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endParaRPr lang="en-US" strike="noStrike" noProof="1"/>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en-US" strike="noStrike" noProof="1"/>
          </a:p>
        </p:txBody>
      </p:sp>
      <p:sp>
        <p:nvSpPr>
          <p:cNvPr id="4" name="日期占位符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dirty="0">
                <a:latin typeface="Arial" panose="020B0604020202020204" pitchFamily="34" charset="0"/>
                <a:ea typeface="微软雅黑" panose="020B0503020204020204" pitchFamily="34" charset="-122"/>
                <a:cs typeface="+mn-cs"/>
              </a:rPr>
            </a:fld>
            <a:endParaRPr lang="en-US" altLang="zh-CN" strike="noStrike" noProof="1">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1820090" y="2866967"/>
            <a:ext cx="1561834" cy="3078559"/>
            <a:chOff x="2484439" y="1173163"/>
            <a:chExt cx="439738" cy="866775"/>
          </a:xfrm>
          <a:solidFill>
            <a:schemeClr val="accent1"/>
          </a:solidFill>
        </p:grpSpPr>
        <p:sp>
          <p:nvSpPr>
            <p:cNvPr id="7" name="Freeform 3869"/>
            <p:cNvSpPr>
              <a:spLocks noEditPoints="1"/>
            </p:cNvSpPr>
            <p:nvPr>
              <p:custDataLst>
                <p:tags r:id="rId3"/>
              </p:custDataLst>
            </p:nvPr>
          </p:nvSpPr>
          <p:spPr bwMode="auto">
            <a:xfrm>
              <a:off x="2586039" y="1216026"/>
              <a:ext cx="220663" cy="215900"/>
            </a:xfrm>
            <a:custGeom>
              <a:avLst/>
              <a:gdLst>
                <a:gd name="T0" fmla="*/ 0 w 127"/>
                <a:gd name="T1" fmla="*/ 62 h 124"/>
                <a:gd name="T2" fmla="*/ 64 w 127"/>
                <a:gd name="T3" fmla="*/ 0 h 124"/>
                <a:gd name="T4" fmla="*/ 64 w 127"/>
                <a:gd name="T5" fmla="*/ 0 h 124"/>
                <a:gd name="T6" fmla="*/ 127 w 127"/>
                <a:gd name="T7" fmla="*/ 62 h 124"/>
                <a:gd name="T8" fmla="*/ 127 w 127"/>
                <a:gd name="T9" fmla="*/ 62 h 124"/>
                <a:gd name="T10" fmla="*/ 64 w 127"/>
                <a:gd name="T11" fmla="*/ 124 h 124"/>
                <a:gd name="T12" fmla="*/ 64 w 127"/>
                <a:gd name="T13" fmla="*/ 124 h 124"/>
                <a:gd name="T14" fmla="*/ 0 w 127"/>
                <a:gd name="T15" fmla="*/ 62 h 124"/>
                <a:gd name="T16" fmla="*/ 4 w 127"/>
                <a:gd name="T17" fmla="*/ 62 h 124"/>
                <a:gd name="T18" fmla="*/ 64 w 127"/>
                <a:gd name="T19" fmla="*/ 120 h 124"/>
                <a:gd name="T20" fmla="*/ 64 w 127"/>
                <a:gd name="T21" fmla="*/ 120 h 124"/>
                <a:gd name="T22" fmla="*/ 123 w 127"/>
                <a:gd name="T23" fmla="*/ 62 h 124"/>
                <a:gd name="T24" fmla="*/ 123 w 127"/>
                <a:gd name="T25" fmla="*/ 62 h 124"/>
                <a:gd name="T26" fmla="*/ 64 w 127"/>
                <a:gd name="T27" fmla="*/ 4 h 124"/>
                <a:gd name="T28" fmla="*/ 64 w 127"/>
                <a:gd name="T29" fmla="*/ 4 h 124"/>
                <a:gd name="T30" fmla="*/ 4 w 127"/>
                <a:gd name="T31"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124">
                  <a:moveTo>
                    <a:pt x="0" y="62"/>
                  </a:moveTo>
                  <a:cubicBezTo>
                    <a:pt x="0" y="28"/>
                    <a:pt x="29" y="0"/>
                    <a:pt x="64" y="0"/>
                  </a:cubicBezTo>
                  <a:cubicBezTo>
                    <a:pt x="64" y="0"/>
                    <a:pt x="64" y="0"/>
                    <a:pt x="64" y="0"/>
                  </a:cubicBezTo>
                  <a:cubicBezTo>
                    <a:pt x="99" y="0"/>
                    <a:pt x="127" y="28"/>
                    <a:pt x="127" y="62"/>
                  </a:cubicBezTo>
                  <a:cubicBezTo>
                    <a:pt x="127" y="62"/>
                    <a:pt x="127" y="62"/>
                    <a:pt x="127" y="62"/>
                  </a:cubicBezTo>
                  <a:cubicBezTo>
                    <a:pt x="127" y="97"/>
                    <a:pt x="99" y="124"/>
                    <a:pt x="64" y="124"/>
                  </a:cubicBezTo>
                  <a:cubicBezTo>
                    <a:pt x="64" y="124"/>
                    <a:pt x="64" y="124"/>
                    <a:pt x="64" y="124"/>
                  </a:cubicBezTo>
                  <a:cubicBezTo>
                    <a:pt x="29" y="124"/>
                    <a:pt x="0" y="97"/>
                    <a:pt x="0" y="62"/>
                  </a:cubicBezTo>
                  <a:close/>
                  <a:moveTo>
                    <a:pt x="4" y="62"/>
                  </a:moveTo>
                  <a:cubicBezTo>
                    <a:pt x="4" y="94"/>
                    <a:pt x="31" y="120"/>
                    <a:pt x="64" y="120"/>
                  </a:cubicBezTo>
                  <a:cubicBezTo>
                    <a:pt x="64" y="120"/>
                    <a:pt x="64" y="120"/>
                    <a:pt x="64" y="120"/>
                  </a:cubicBezTo>
                  <a:cubicBezTo>
                    <a:pt x="96" y="120"/>
                    <a:pt x="123" y="94"/>
                    <a:pt x="123" y="62"/>
                  </a:cubicBezTo>
                  <a:cubicBezTo>
                    <a:pt x="123" y="62"/>
                    <a:pt x="123" y="62"/>
                    <a:pt x="123" y="62"/>
                  </a:cubicBezTo>
                  <a:cubicBezTo>
                    <a:pt x="123" y="30"/>
                    <a:pt x="96" y="4"/>
                    <a:pt x="64" y="4"/>
                  </a:cubicBezTo>
                  <a:cubicBezTo>
                    <a:pt x="64" y="4"/>
                    <a:pt x="64" y="4"/>
                    <a:pt x="64" y="4"/>
                  </a:cubicBezTo>
                  <a:cubicBezTo>
                    <a:pt x="31"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8" name="Freeform 3870"/>
            <p:cNvSpPr>
              <a:spLocks noEditPoints="1"/>
            </p:cNvSpPr>
            <p:nvPr>
              <p:custDataLst>
                <p:tags r:id="rId4"/>
              </p:custDataLst>
            </p:nvPr>
          </p:nvSpPr>
          <p:spPr bwMode="auto">
            <a:xfrm>
              <a:off x="2582864" y="1211263"/>
              <a:ext cx="228600" cy="223838"/>
            </a:xfrm>
            <a:custGeom>
              <a:avLst/>
              <a:gdLst>
                <a:gd name="T0" fmla="*/ 0 w 131"/>
                <a:gd name="T1" fmla="*/ 64 h 128"/>
                <a:gd name="T2" fmla="*/ 66 w 131"/>
                <a:gd name="T3" fmla="*/ 0 h 128"/>
                <a:gd name="T4" fmla="*/ 66 w 131"/>
                <a:gd name="T5" fmla="*/ 0 h 128"/>
                <a:gd name="T6" fmla="*/ 131 w 131"/>
                <a:gd name="T7" fmla="*/ 64 h 128"/>
                <a:gd name="T8" fmla="*/ 131 w 131"/>
                <a:gd name="T9" fmla="*/ 64 h 128"/>
                <a:gd name="T10" fmla="*/ 66 w 131"/>
                <a:gd name="T11" fmla="*/ 128 h 128"/>
                <a:gd name="T12" fmla="*/ 66 w 131"/>
                <a:gd name="T13" fmla="*/ 128 h 128"/>
                <a:gd name="T14" fmla="*/ 0 w 131"/>
                <a:gd name="T15" fmla="*/ 64 h 128"/>
                <a:gd name="T16" fmla="*/ 66 w 131"/>
                <a:gd name="T17" fmla="*/ 124 h 128"/>
                <a:gd name="T18" fmla="*/ 70 w 131"/>
                <a:gd name="T19" fmla="*/ 124 h 128"/>
                <a:gd name="T20" fmla="*/ 70 w 131"/>
                <a:gd name="T21" fmla="*/ 124 h 128"/>
                <a:gd name="T22" fmla="*/ 66 w 131"/>
                <a:gd name="T23" fmla="*/ 124 h 128"/>
                <a:gd name="T24" fmla="*/ 66 w 131"/>
                <a:gd name="T25" fmla="*/ 124 h 128"/>
                <a:gd name="T26" fmla="*/ 61 w 131"/>
                <a:gd name="T27" fmla="*/ 124 h 128"/>
                <a:gd name="T28" fmla="*/ 61 w 131"/>
                <a:gd name="T29" fmla="*/ 124 h 128"/>
                <a:gd name="T30" fmla="*/ 66 w 131"/>
                <a:gd name="T31" fmla="*/ 124 h 128"/>
                <a:gd name="T32" fmla="*/ 66 w 131"/>
                <a:gd name="T33" fmla="*/ 120 h 128"/>
                <a:gd name="T34" fmla="*/ 123 w 131"/>
                <a:gd name="T35" fmla="*/ 64 h 128"/>
                <a:gd name="T36" fmla="*/ 123 w 131"/>
                <a:gd name="T37" fmla="*/ 64 h 128"/>
                <a:gd name="T38" fmla="*/ 66 w 131"/>
                <a:gd name="T39" fmla="*/ 8 h 128"/>
                <a:gd name="T40" fmla="*/ 66 w 131"/>
                <a:gd name="T41" fmla="*/ 8 h 128"/>
                <a:gd name="T42" fmla="*/ 8 w 131"/>
                <a:gd name="T43" fmla="*/ 64 h 128"/>
                <a:gd name="T44" fmla="*/ 8 w 131"/>
                <a:gd name="T45" fmla="*/ 64 h 128"/>
                <a:gd name="T46" fmla="*/ 66 w 131"/>
                <a:gd name="T47" fmla="*/ 120 h 128"/>
                <a:gd name="T48" fmla="*/ 4 w 131"/>
                <a:gd name="T49" fmla="*/ 64 h 128"/>
                <a:gd name="T50" fmla="*/ 24 w 131"/>
                <a:gd name="T51" fmla="*/ 108 h 128"/>
                <a:gd name="T52" fmla="*/ 24 w 131"/>
                <a:gd name="T53" fmla="*/ 108 h 128"/>
                <a:gd name="T54" fmla="*/ 4 w 131"/>
                <a:gd name="T55" fmla="*/ 64 h 128"/>
                <a:gd name="T56" fmla="*/ 4 w 131"/>
                <a:gd name="T57" fmla="*/ 64 h 128"/>
                <a:gd name="T58" fmla="*/ 109 w 131"/>
                <a:gd name="T59" fmla="*/ 107 h 128"/>
                <a:gd name="T60" fmla="*/ 127 w 131"/>
                <a:gd name="T61" fmla="*/ 64 h 128"/>
                <a:gd name="T62" fmla="*/ 127 w 131"/>
                <a:gd name="T63" fmla="*/ 64 h 128"/>
                <a:gd name="T64" fmla="*/ 109 w 131"/>
                <a:gd name="T65" fmla="*/ 107 h 128"/>
                <a:gd name="T66" fmla="*/ 127 w 131"/>
                <a:gd name="T67" fmla="*/ 64 h 128"/>
                <a:gd name="T68" fmla="*/ 107 w 131"/>
                <a:gd name="T69" fmla="*/ 20 h 128"/>
                <a:gd name="T70" fmla="*/ 107 w 131"/>
                <a:gd name="T71" fmla="*/ 20 h 128"/>
                <a:gd name="T72" fmla="*/ 127 w 131"/>
                <a:gd name="T73" fmla="*/ 64 h 128"/>
                <a:gd name="T74" fmla="*/ 6 w 131"/>
                <a:gd name="T75" fmla="*/ 64 h 128"/>
                <a:gd name="T76" fmla="*/ 4 w 131"/>
                <a:gd name="T77" fmla="*/ 64 h 128"/>
                <a:gd name="T78" fmla="*/ 4 w 131"/>
                <a:gd name="T79" fmla="*/ 64 h 128"/>
                <a:gd name="T80" fmla="*/ 4 w 131"/>
                <a:gd name="T81" fmla="*/ 64 h 128"/>
                <a:gd name="T82" fmla="*/ 6 w 131"/>
                <a:gd name="T83" fmla="*/ 64 h 128"/>
                <a:gd name="T84" fmla="*/ 4 w 131"/>
                <a:gd name="T85" fmla="*/ 64 h 128"/>
                <a:gd name="T86" fmla="*/ 25 w 131"/>
                <a:gd name="T87" fmla="*/ 19 h 128"/>
                <a:gd name="T88" fmla="*/ 25 w 131"/>
                <a:gd name="T89" fmla="*/ 19 h 128"/>
                <a:gd name="T90" fmla="*/ 4 w 131"/>
                <a:gd name="T91" fmla="*/ 64 h 128"/>
                <a:gd name="T92" fmla="*/ 61 w 131"/>
                <a:gd name="T93" fmla="*/ 4 h 128"/>
                <a:gd name="T94" fmla="*/ 66 w 131"/>
                <a:gd name="T95" fmla="*/ 4 h 128"/>
                <a:gd name="T96" fmla="*/ 66 w 131"/>
                <a:gd name="T97" fmla="*/ 4 h 128"/>
                <a:gd name="T98" fmla="*/ 70 w 131"/>
                <a:gd name="T99" fmla="*/ 4 h 128"/>
                <a:gd name="T100" fmla="*/ 70 w 131"/>
                <a:gd name="T101" fmla="*/ 4 h 128"/>
                <a:gd name="T102" fmla="*/ 66 w 131"/>
                <a:gd name="T103" fmla="*/ 4 h 128"/>
                <a:gd name="T104" fmla="*/ 66 w 131"/>
                <a:gd name="T105" fmla="*/ 4 h 128"/>
                <a:gd name="T106" fmla="*/ 61 w 131"/>
                <a:gd name="T107" fmla="*/ 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128">
                  <a:moveTo>
                    <a:pt x="0" y="64"/>
                  </a:moveTo>
                  <a:cubicBezTo>
                    <a:pt x="0" y="29"/>
                    <a:pt x="30" y="0"/>
                    <a:pt x="66" y="0"/>
                  </a:cubicBezTo>
                  <a:cubicBezTo>
                    <a:pt x="66" y="0"/>
                    <a:pt x="66" y="0"/>
                    <a:pt x="66" y="0"/>
                  </a:cubicBezTo>
                  <a:cubicBezTo>
                    <a:pt x="102" y="0"/>
                    <a:pt x="131" y="29"/>
                    <a:pt x="131" y="64"/>
                  </a:cubicBezTo>
                  <a:cubicBezTo>
                    <a:pt x="131" y="64"/>
                    <a:pt x="131" y="64"/>
                    <a:pt x="131" y="64"/>
                  </a:cubicBezTo>
                  <a:cubicBezTo>
                    <a:pt x="131" y="100"/>
                    <a:pt x="102" y="128"/>
                    <a:pt x="66" y="128"/>
                  </a:cubicBezTo>
                  <a:cubicBezTo>
                    <a:pt x="66" y="128"/>
                    <a:pt x="66" y="128"/>
                    <a:pt x="66" y="128"/>
                  </a:cubicBezTo>
                  <a:cubicBezTo>
                    <a:pt x="30" y="128"/>
                    <a:pt x="0" y="100"/>
                    <a:pt x="0" y="64"/>
                  </a:cubicBezTo>
                  <a:close/>
                  <a:moveTo>
                    <a:pt x="66" y="124"/>
                  </a:moveTo>
                  <a:cubicBezTo>
                    <a:pt x="67" y="124"/>
                    <a:pt x="69" y="124"/>
                    <a:pt x="70" y="124"/>
                  </a:cubicBezTo>
                  <a:cubicBezTo>
                    <a:pt x="70" y="124"/>
                    <a:pt x="70" y="124"/>
                    <a:pt x="70" y="124"/>
                  </a:cubicBezTo>
                  <a:cubicBezTo>
                    <a:pt x="69" y="124"/>
                    <a:pt x="67" y="124"/>
                    <a:pt x="66" y="124"/>
                  </a:cubicBezTo>
                  <a:cubicBezTo>
                    <a:pt x="66" y="124"/>
                    <a:pt x="66" y="124"/>
                    <a:pt x="66" y="124"/>
                  </a:cubicBezTo>
                  <a:cubicBezTo>
                    <a:pt x="64" y="124"/>
                    <a:pt x="63" y="124"/>
                    <a:pt x="61" y="124"/>
                  </a:cubicBezTo>
                  <a:cubicBezTo>
                    <a:pt x="61" y="124"/>
                    <a:pt x="61" y="124"/>
                    <a:pt x="61" y="124"/>
                  </a:cubicBezTo>
                  <a:cubicBezTo>
                    <a:pt x="63" y="124"/>
                    <a:pt x="64" y="124"/>
                    <a:pt x="66" y="124"/>
                  </a:cubicBezTo>
                  <a:close/>
                  <a:moveTo>
                    <a:pt x="66" y="120"/>
                  </a:moveTo>
                  <a:cubicBezTo>
                    <a:pt x="97" y="120"/>
                    <a:pt x="123" y="95"/>
                    <a:pt x="123" y="64"/>
                  </a:cubicBezTo>
                  <a:cubicBezTo>
                    <a:pt x="123" y="64"/>
                    <a:pt x="123" y="64"/>
                    <a:pt x="123" y="64"/>
                  </a:cubicBezTo>
                  <a:cubicBezTo>
                    <a:pt x="123" y="33"/>
                    <a:pt x="97" y="8"/>
                    <a:pt x="66" y="8"/>
                  </a:cubicBezTo>
                  <a:cubicBezTo>
                    <a:pt x="66" y="8"/>
                    <a:pt x="66" y="8"/>
                    <a:pt x="66" y="8"/>
                  </a:cubicBezTo>
                  <a:cubicBezTo>
                    <a:pt x="34" y="8"/>
                    <a:pt x="8" y="33"/>
                    <a:pt x="8" y="64"/>
                  </a:cubicBezTo>
                  <a:cubicBezTo>
                    <a:pt x="8" y="64"/>
                    <a:pt x="8" y="64"/>
                    <a:pt x="8" y="64"/>
                  </a:cubicBezTo>
                  <a:cubicBezTo>
                    <a:pt x="8" y="95"/>
                    <a:pt x="34" y="120"/>
                    <a:pt x="66" y="120"/>
                  </a:cubicBezTo>
                  <a:close/>
                  <a:moveTo>
                    <a:pt x="4" y="64"/>
                  </a:moveTo>
                  <a:cubicBezTo>
                    <a:pt x="4" y="82"/>
                    <a:pt x="12" y="97"/>
                    <a:pt x="24" y="108"/>
                  </a:cubicBezTo>
                  <a:cubicBezTo>
                    <a:pt x="24" y="108"/>
                    <a:pt x="24" y="108"/>
                    <a:pt x="24" y="108"/>
                  </a:cubicBezTo>
                  <a:cubicBezTo>
                    <a:pt x="12" y="97"/>
                    <a:pt x="4" y="82"/>
                    <a:pt x="4" y="64"/>
                  </a:cubicBezTo>
                  <a:cubicBezTo>
                    <a:pt x="4" y="64"/>
                    <a:pt x="4" y="64"/>
                    <a:pt x="4" y="64"/>
                  </a:cubicBezTo>
                  <a:close/>
                  <a:moveTo>
                    <a:pt x="109" y="107"/>
                  </a:moveTo>
                  <a:cubicBezTo>
                    <a:pt x="120" y="96"/>
                    <a:pt x="127" y="81"/>
                    <a:pt x="127" y="64"/>
                  </a:cubicBezTo>
                  <a:cubicBezTo>
                    <a:pt x="127" y="64"/>
                    <a:pt x="127" y="64"/>
                    <a:pt x="127" y="64"/>
                  </a:cubicBezTo>
                  <a:cubicBezTo>
                    <a:pt x="127" y="81"/>
                    <a:pt x="120" y="96"/>
                    <a:pt x="109" y="107"/>
                  </a:cubicBezTo>
                  <a:close/>
                  <a:moveTo>
                    <a:pt x="127" y="64"/>
                  </a:moveTo>
                  <a:cubicBezTo>
                    <a:pt x="127" y="47"/>
                    <a:pt x="119" y="31"/>
                    <a:pt x="107" y="20"/>
                  </a:cubicBezTo>
                  <a:cubicBezTo>
                    <a:pt x="107" y="20"/>
                    <a:pt x="107" y="20"/>
                    <a:pt x="107" y="20"/>
                  </a:cubicBezTo>
                  <a:cubicBezTo>
                    <a:pt x="119" y="31"/>
                    <a:pt x="127" y="47"/>
                    <a:pt x="127" y="64"/>
                  </a:cubicBezTo>
                  <a:close/>
                  <a:moveTo>
                    <a:pt x="6" y="64"/>
                  </a:moveTo>
                  <a:cubicBezTo>
                    <a:pt x="4" y="64"/>
                    <a:pt x="4" y="64"/>
                    <a:pt x="4" y="64"/>
                  </a:cubicBezTo>
                  <a:cubicBezTo>
                    <a:pt x="4" y="64"/>
                    <a:pt x="4" y="64"/>
                    <a:pt x="4" y="64"/>
                  </a:cubicBezTo>
                  <a:cubicBezTo>
                    <a:pt x="4" y="64"/>
                    <a:pt x="4" y="64"/>
                    <a:pt x="4" y="64"/>
                  </a:cubicBezTo>
                  <a:cubicBezTo>
                    <a:pt x="6" y="64"/>
                    <a:pt x="6" y="64"/>
                    <a:pt x="6" y="64"/>
                  </a:cubicBezTo>
                  <a:close/>
                  <a:moveTo>
                    <a:pt x="4" y="64"/>
                  </a:moveTo>
                  <a:cubicBezTo>
                    <a:pt x="4" y="46"/>
                    <a:pt x="12" y="30"/>
                    <a:pt x="25" y="19"/>
                  </a:cubicBezTo>
                  <a:cubicBezTo>
                    <a:pt x="25" y="19"/>
                    <a:pt x="25" y="19"/>
                    <a:pt x="25" y="19"/>
                  </a:cubicBezTo>
                  <a:cubicBezTo>
                    <a:pt x="12" y="30"/>
                    <a:pt x="4" y="46"/>
                    <a:pt x="4" y="64"/>
                  </a:cubicBezTo>
                  <a:close/>
                  <a:moveTo>
                    <a:pt x="61" y="4"/>
                  </a:moveTo>
                  <a:cubicBezTo>
                    <a:pt x="63" y="4"/>
                    <a:pt x="64" y="4"/>
                    <a:pt x="66" y="4"/>
                  </a:cubicBezTo>
                  <a:cubicBezTo>
                    <a:pt x="66" y="4"/>
                    <a:pt x="66" y="4"/>
                    <a:pt x="66" y="4"/>
                  </a:cubicBezTo>
                  <a:cubicBezTo>
                    <a:pt x="67" y="4"/>
                    <a:pt x="69" y="4"/>
                    <a:pt x="70" y="4"/>
                  </a:cubicBezTo>
                  <a:cubicBezTo>
                    <a:pt x="70" y="4"/>
                    <a:pt x="70" y="4"/>
                    <a:pt x="70" y="4"/>
                  </a:cubicBezTo>
                  <a:cubicBezTo>
                    <a:pt x="69" y="4"/>
                    <a:pt x="67" y="4"/>
                    <a:pt x="66" y="4"/>
                  </a:cubicBezTo>
                  <a:cubicBezTo>
                    <a:pt x="66" y="4"/>
                    <a:pt x="66" y="4"/>
                    <a:pt x="66" y="4"/>
                  </a:cubicBezTo>
                  <a:cubicBezTo>
                    <a:pt x="64" y="4"/>
                    <a:pt x="63" y="4"/>
                    <a:pt x="6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9" name="Freeform 3871"/>
            <p:cNvSpPr/>
            <p:nvPr>
              <p:custDataLst>
                <p:tags r:id="rId5"/>
              </p:custDataLst>
            </p:nvPr>
          </p:nvSpPr>
          <p:spPr bwMode="auto">
            <a:xfrm>
              <a:off x="2655889" y="1281113"/>
              <a:ext cx="7938" cy="7938"/>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10" name="Freeform 3872"/>
            <p:cNvSpPr>
              <a:spLocks noEditPoints="1"/>
            </p:cNvSpPr>
            <p:nvPr>
              <p:custDataLst>
                <p:tags r:id="rId6"/>
              </p:custDataLst>
            </p:nvPr>
          </p:nvSpPr>
          <p:spPr bwMode="auto">
            <a:xfrm>
              <a:off x="2652714" y="1277938"/>
              <a:ext cx="15875" cy="14288"/>
            </a:xfrm>
            <a:custGeom>
              <a:avLst/>
              <a:gdLst>
                <a:gd name="T0" fmla="*/ 7 w 10"/>
                <a:gd name="T1" fmla="*/ 9 h 9"/>
                <a:gd name="T2" fmla="*/ 2 w 10"/>
                <a:gd name="T3" fmla="*/ 9 h 9"/>
                <a:gd name="T4" fmla="*/ 2 w 10"/>
                <a:gd name="T5" fmla="*/ 7 h 9"/>
                <a:gd name="T6" fmla="*/ 4 w 10"/>
                <a:gd name="T7" fmla="*/ 7 h 9"/>
                <a:gd name="T8" fmla="*/ 2 w 10"/>
                <a:gd name="T9" fmla="*/ 7 h 9"/>
                <a:gd name="T10" fmla="*/ 2 w 10"/>
                <a:gd name="T11" fmla="*/ 9 h 9"/>
                <a:gd name="T12" fmla="*/ 0 w 10"/>
                <a:gd name="T13" fmla="*/ 9 h 9"/>
                <a:gd name="T14" fmla="*/ 0 w 10"/>
                <a:gd name="T15" fmla="*/ 0 h 9"/>
                <a:gd name="T16" fmla="*/ 10 w 10"/>
                <a:gd name="T17" fmla="*/ 0 h 9"/>
                <a:gd name="T18" fmla="*/ 10 w 10"/>
                <a:gd name="T19" fmla="*/ 9 h 9"/>
                <a:gd name="T20" fmla="*/ 7 w 10"/>
                <a:gd name="T21" fmla="*/ 9 h 9"/>
                <a:gd name="T22" fmla="*/ 7 w 10"/>
                <a:gd name="T23" fmla="*/ 9 h 9"/>
                <a:gd name="T24" fmla="*/ 5 w 10"/>
                <a:gd name="T25" fmla="*/ 5 h 9"/>
                <a:gd name="T26" fmla="*/ 5 w 10"/>
                <a:gd name="T27" fmla="*/ 5 h 9"/>
                <a:gd name="T28" fmla="*/ 4 w 10"/>
                <a:gd name="T29" fmla="*/ 5 h 9"/>
                <a:gd name="T30" fmla="*/ 4 w 10"/>
                <a:gd name="T31" fmla="*/ 5 h 9"/>
                <a:gd name="T32" fmla="*/ 5 w 10"/>
                <a:gd name="T33" fmla="*/ 5 h 9"/>
                <a:gd name="T34" fmla="*/ 5 w 10"/>
                <a:gd name="T3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9">
                  <a:moveTo>
                    <a:pt x="7" y="9"/>
                  </a:moveTo>
                  <a:lnTo>
                    <a:pt x="2" y="9"/>
                  </a:lnTo>
                  <a:lnTo>
                    <a:pt x="2" y="7"/>
                  </a:lnTo>
                  <a:lnTo>
                    <a:pt x="4" y="7"/>
                  </a:lnTo>
                  <a:lnTo>
                    <a:pt x="2" y="7"/>
                  </a:lnTo>
                  <a:lnTo>
                    <a:pt x="2" y="9"/>
                  </a:lnTo>
                  <a:lnTo>
                    <a:pt x="0" y="9"/>
                  </a:lnTo>
                  <a:lnTo>
                    <a:pt x="0" y="0"/>
                  </a:lnTo>
                  <a:lnTo>
                    <a:pt x="10" y="0"/>
                  </a:lnTo>
                  <a:lnTo>
                    <a:pt x="10" y="9"/>
                  </a:lnTo>
                  <a:lnTo>
                    <a:pt x="7" y="9"/>
                  </a:lnTo>
                  <a:lnTo>
                    <a:pt x="7" y="9"/>
                  </a:lnTo>
                  <a:close/>
                  <a:moveTo>
                    <a:pt x="5" y="5"/>
                  </a:moveTo>
                  <a:lnTo>
                    <a:pt x="5" y="5"/>
                  </a:lnTo>
                  <a:lnTo>
                    <a:pt x="4" y="5"/>
                  </a:lnTo>
                  <a:lnTo>
                    <a:pt x="4" y="5"/>
                  </a:lnTo>
                  <a:lnTo>
                    <a:pt x="5"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11" name="Freeform 3873"/>
            <p:cNvSpPr/>
            <p:nvPr>
              <p:custDataLst>
                <p:tags r:id="rId7"/>
              </p:custDataLst>
            </p:nvPr>
          </p:nvSpPr>
          <p:spPr bwMode="auto">
            <a:xfrm>
              <a:off x="2725739" y="1265238"/>
              <a:ext cx="7938" cy="7938"/>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12" name="Freeform 3874"/>
            <p:cNvSpPr>
              <a:spLocks noEditPoints="1"/>
            </p:cNvSpPr>
            <p:nvPr>
              <p:custDataLst>
                <p:tags r:id="rId8"/>
              </p:custDataLst>
            </p:nvPr>
          </p:nvSpPr>
          <p:spPr bwMode="auto">
            <a:xfrm>
              <a:off x="2722564" y="1262063"/>
              <a:ext cx="15875" cy="14288"/>
            </a:xfrm>
            <a:custGeom>
              <a:avLst/>
              <a:gdLst>
                <a:gd name="T0" fmla="*/ 7 w 10"/>
                <a:gd name="T1" fmla="*/ 9 h 9"/>
                <a:gd name="T2" fmla="*/ 2 w 10"/>
                <a:gd name="T3" fmla="*/ 9 h 9"/>
                <a:gd name="T4" fmla="*/ 2 w 10"/>
                <a:gd name="T5" fmla="*/ 7 h 9"/>
                <a:gd name="T6" fmla="*/ 4 w 10"/>
                <a:gd name="T7" fmla="*/ 7 h 9"/>
                <a:gd name="T8" fmla="*/ 2 w 10"/>
                <a:gd name="T9" fmla="*/ 7 h 9"/>
                <a:gd name="T10" fmla="*/ 2 w 10"/>
                <a:gd name="T11" fmla="*/ 9 h 9"/>
                <a:gd name="T12" fmla="*/ 0 w 10"/>
                <a:gd name="T13" fmla="*/ 9 h 9"/>
                <a:gd name="T14" fmla="*/ 0 w 10"/>
                <a:gd name="T15" fmla="*/ 0 h 9"/>
                <a:gd name="T16" fmla="*/ 10 w 10"/>
                <a:gd name="T17" fmla="*/ 0 h 9"/>
                <a:gd name="T18" fmla="*/ 10 w 10"/>
                <a:gd name="T19" fmla="*/ 9 h 9"/>
                <a:gd name="T20" fmla="*/ 7 w 10"/>
                <a:gd name="T21" fmla="*/ 9 h 9"/>
                <a:gd name="T22" fmla="*/ 7 w 10"/>
                <a:gd name="T23" fmla="*/ 9 h 9"/>
                <a:gd name="T24" fmla="*/ 4 w 10"/>
                <a:gd name="T25" fmla="*/ 5 h 9"/>
                <a:gd name="T26" fmla="*/ 5 w 10"/>
                <a:gd name="T27" fmla="*/ 5 h 9"/>
                <a:gd name="T28" fmla="*/ 4 w 10"/>
                <a:gd name="T29" fmla="*/ 5 h 9"/>
                <a:gd name="T30" fmla="*/ 4 w 10"/>
                <a:gd name="T31" fmla="*/ 5 h 9"/>
                <a:gd name="T32" fmla="*/ 4 w 10"/>
                <a:gd name="T3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9">
                  <a:moveTo>
                    <a:pt x="7" y="9"/>
                  </a:moveTo>
                  <a:lnTo>
                    <a:pt x="2" y="9"/>
                  </a:lnTo>
                  <a:lnTo>
                    <a:pt x="2" y="7"/>
                  </a:lnTo>
                  <a:lnTo>
                    <a:pt x="4" y="7"/>
                  </a:lnTo>
                  <a:lnTo>
                    <a:pt x="2" y="7"/>
                  </a:lnTo>
                  <a:lnTo>
                    <a:pt x="2" y="9"/>
                  </a:lnTo>
                  <a:lnTo>
                    <a:pt x="0" y="9"/>
                  </a:lnTo>
                  <a:lnTo>
                    <a:pt x="0" y="0"/>
                  </a:lnTo>
                  <a:lnTo>
                    <a:pt x="10" y="0"/>
                  </a:lnTo>
                  <a:lnTo>
                    <a:pt x="10" y="9"/>
                  </a:lnTo>
                  <a:lnTo>
                    <a:pt x="7" y="9"/>
                  </a:lnTo>
                  <a:lnTo>
                    <a:pt x="7" y="9"/>
                  </a:lnTo>
                  <a:close/>
                  <a:moveTo>
                    <a:pt x="4" y="5"/>
                  </a:moveTo>
                  <a:lnTo>
                    <a:pt x="5" y="5"/>
                  </a:lnTo>
                  <a:lnTo>
                    <a:pt x="4" y="5"/>
                  </a:lnTo>
                  <a:lnTo>
                    <a:pt x="4" y="5"/>
                  </a:lnTo>
                  <a:lnTo>
                    <a:pt x="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13" name="Freeform 3875"/>
            <p:cNvSpPr/>
            <p:nvPr>
              <p:custDataLst>
                <p:tags r:id="rId9"/>
              </p:custDataLst>
            </p:nvPr>
          </p:nvSpPr>
          <p:spPr bwMode="auto">
            <a:xfrm>
              <a:off x="2640014" y="1323976"/>
              <a:ext cx="119063" cy="53975"/>
            </a:xfrm>
            <a:custGeom>
              <a:avLst/>
              <a:gdLst>
                <a:gd name="T0" fmla="*/ 0 w 68"/>
                <a:gd name="T1" fmla="*/ 14 h 31"/>
                <a:gd name="T2" fmla="*/ 3 w 68"/>
                <a:gd name="T3" fmla="*/ 12 h 31"/>
                <a:gd name="T4" fmla="*/ 5 w 68"/>
                <a:gd name="T5" fmla="*/ 15 h 31"/>
                <a:gd name="T6" fmla="*/ 5 w 68"/>
                <a:gd name="T7" fmla="*/ 15 h 31"/>
                <a:gd name="T8" fmla="*/ 10 w 68"/>
                <a:gd name="T9" fmla="*/ 20 h 31"/>
                <a:gd name="T10" fmla="*/ 10 w 68"/>
                <a:gd name="T11" fmla="*/ 20 h 31"/>
                <a:gd name="T12" fmla="*/ 31 w 68"/>
                <a:gd name="T13" fmla="*/ 27 h 31"/>
                <a:gd name="T14" fmla="*/ 31 w 68"/>
                <a:gd name="T15" fmla="*/ 27 h 31"/>
                <a:gd name="T16" fmla="*/ 42 w 68"/>
                <a:gd name="T17" fmla="*/ 26 h 31"/>
                <a:gd name="T18" fmla="*/ 42 w 68"/>
                <a:gd name="T19" fmla="*/ 26 h 31"/>
                <a:gd name="T20" fmla="*/ 64 w 68"/>
                <a:gd name="T21" fmla="*/ 4 h 31"/>
                <a:gd name="T22" fmla="*/ 64 w 68"/>
                <a:gd name="T23" fmla="*/ 4 h 31"/>
                <a:gd name="T24" fmla="*/ 63 w 68"/>
                <a:gd name="T25" fmla="*/ 1 h 31"/>
                <a:gd name="T26" fmla="*/ 63 w 68"/>
                <a:gd name="T27" fmla="*/ 1 h 31"/>
                <a:gd name="T28" fmla="*/ 67 w 68"/>
                <a:gd name="T29" fmla="*/ 0 h 31"/>
                <a:gd name="T30" fmla="*/ 68 w 68"/>
                <a:gd name="T31" fmla="*/ 4 h 31"/>
                <a:gd name="T32" fmla="*/ 68 w 68"/>
                <a:gd name="T33" fmla="*/ 4 h 31"/>
                <a:gd name="T34" fmla="*/ 43 w 68"/>
                <a:gd name="T35" fmla="*/ 30 h 31"/>
                <a:gd name="T36" fmla="*/ 43 w 68"/>
                <a:gd name="T37" fmla="*/ 30 h 31"/>
                <a:gd name="T38" fmla="*/ 31 w 68"/>
                <a:gd name="T39" fmla="*/ 31 h 31"/>
                <a:gd name="T40" fmla="*/ 31 w 68"/>
                <a:gd name="T41" fmla="*/ 31 h 31"/>
                <a:gd name="T42" fmla="*/ 0 w 68"/>
                <a:gd name="T4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31">
                  <a:moveTo>
                    <a:pt x="0" y="14"/>
                  </a:moveTo>
                  <a:cubicBezTo>
                    <a:pt x="3" y="12"/>
                    <a:pt x="3" y="12"/>
                    <a:pt x="3" y="12"/>
                  </a:cubicBezTo>
                  <a:cubicBezTo>
                    <a:pt x="3" y="12"/>
                    <a:pt x="4" y="13"/>
                    <a:pt x="5" y="15"/>
                  </a:cubicBezTo>
                  <a:cubicBezTo>
                    <a:pt x="5" y="15"/>
                    <a:pt x="5" y="15"/>
                    <a:pt x="5" y="15"/>
                  </a:cubicBezTo>
                  <a:cubicBezTo>
                    <a:pt x="6" y="16"/>
                    <a:pt x="8" y="18"/>
                    <a:pt x="10" y="20"/>
                  </a:cubicBezTo>
                  <a:cubicBezTo>
                    <a:pt x="10" y="20"/>
                    <a:pt x="10" y="20"/>
                    <a:pt x="10" y="20"/>
                  </a:cubicBezTo>
                  <a:cubicBezTo>
                    <a:pt x="14" y="24"/>
                    <a:pt x="21" y="27"/>
                    <a:pt x="31" y="27"/>
                  </a:cubicBezTo>
                  <a:cubicBezTo>
                    <a:pt x="31" y="27"/>
                    <a:pt x="31" y="27"/>
                    <a:pt x="31" y="27"/>
                  </a:cubicBezTo>
                  <a:cubicBezTo>
                    <a:pt x="34" y="27"/>
                    <a:pt x="38" y="27"/>
                    <a:pt x="42" y="26"/>
                  </a:cubicBezTo>
                  <a:cubicBezTo>
                    <a:pt x="42" y="26"/>
                    <a:pt x="42" y="26"/>
                    <a:pt x="42" y="26"/>
                  </a:cubicBezTo>
                  <a:cubicBezTo>
                    <a:pt x="61" y="21"/>
                    <a:pt x="63" y="10"/>
                    <a:pt x="64" y="4"/>
                  </a:cubicBezTo>
                  <a:cubicBezTo>
                    <a:pt x="64" y="4"/>
                    <a:pt x="64" y="4"/>
                    <a:pt x="64" y="4"/>
                  </a:cubicBezTo>
                  <a:cubicBezTo>
                    <a:pt x="64" y="2"/>
                    <a:pt x="63" y="1"/>
                    <a:pt x="63" y="1"/>
                  </a:cubicBezTo>
                  <a:cubicBezTo>
                    <a:pt x="63" y="1"/>
                    <a:pt x="63" y="1"/>
                    <a:pt x="63" y="1"/>
                  </a:cubicBezTo>
                  <a:cubicBezTo>
                    <a:pt x="67" y="0"/>
                    <a:pt x="67" y="0"/>
                    <a:pt x="67" y="0"/>
                  </a:cubicBezTo>
                  <a:cubicBezTo>
                    <a:pt x="67" y="0"/>
                    <a:pt x="68" y="2"/>
                    <a:pt x="68" y="4"/>
                  </a:cubicBezTo>
                  <a:cubicBezTo>
                    <a:pt x="68" y="4"/>
                    <a:pt x="68" y="4"/>
                    <a:pt x="68" y="4"/>
                  </a:cubicBezTo>
                  <a:cubicBezTo>
                    <a:pt x="68" y="11"/>
                    <a:pt x="64" y="24"/>
                    <a:pt x="43" y="30"/>
                  </a:cubicBezTo>
                  <a:cubicBezTo>
                    <a:pt x="43" y="30"/>
                    <a:pt x="43" y="30"/>
                    <a:pt x="43" y="30"/>
                  </a:cubicBezTo>
                  <a:cubicBezTo>
                    <a:pt x="38" y="31"/>
                    <a:pt x="34" y="31"/>
                    <a:pt x="31" y="31"/>
                  </a:cubicBezTo>
                  <a:cubicBezTo>
                    <a:pt x="31" y="31"/>
                    <a:pt x="31" y="31"/>
                    <a:pt x="31" y="31"/>
                  </a:cubicBezTo>
                  <a:cubicBezTo>
                    <a:pt x="9" y="31"/>
                    <a:pt x="0" y="15"/>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14" name="Freeform 3876"/>
            <p:cNvSpPr>
              <a:spLocks noEditPoints="1"/>
            </p:cNvSpPr>
            <p:nvPr>
              <p:custDataLst>
                <p:tags r:id="rId10"/>
              </p:custDataLst>
            </p:nvPr>
          </p:nvSpPr>
          <p:spPr bwMode="auto">
            <a:xfrm>
              <a:off x="2635252" y="1317626"/>
              <a:ext cx="127000" cy="63500"/>
            </a:xfrm>
            <a:custGeom>
              <a:avLst/>
              <a:gdLst>
                <a:gd name="T0" fmla="*/ 1 w 73"/>
                <a:gd name="T1" fmla="*/ 18 h 36"/>
                <a:gd name="T2" fmla="*/ 3 w 73"/>
                <a:gd name="T3" fmla="*/ 17 h 36"/>
                <a:gd name="T4" fmla="*/ 3 w 73"/>
                <a:gd name="T5" fmla="*/ 17 h 36"/>
                <a:gd name="T6" fmla="*/ 0 w 73"/>
                <a:gd name="T7" fmla="*/ 17 h 36"/>
                <a:gd name="T8" fmla="*/ 6 w 73"/>
                <a:gd name="T9" fmla="*/ 13 h 36"/>
                <a:gd name="T10" fmla="*/ 8 w 73"/>
                <a:gd name="T11" fmla="*/ 14 h 36"/>
                <a:gd name="T12" fmla="*/ 8 w 73"/>
                <a:gd name="T13" fmla="*/ 14 h 36"/>
                <a:gd name="T14" fmla="*/ 8 w 73"/>
                <a:gd name="T15" fmla="*/ 14 h 36"/>
                <a:gd name="T16" fmla="*/ 8 w 73"/>
                <a:gd name="T17" fmla="*/ 15 h 36"/>
                <a:gd name="T18" fmla="*/ 8 w 73"/>
                <a:gd name="T19" fmla="*/ 15 h 36"/>
                <a:gd name="T20" fmla="*/ 9 w 73"/>
                <a:gd name="T21" fmla="*/ 16 h 36"/>
                <a:gd name="T22" fmla="*/ 14 w 73"/>
                <a:gd name="T23" fmla="*/ 21 h 36"/>
                <a:gd name="T24" fmla="*/ 34 w 73"/>
                <a:gd name="T25" fmla="*/ 28 h 36"/>
                <a:gd name="T26" fmla="*/ 44 w 73"/>
                <a:gd name="T27" fmla="*/ 27 h 36"/>
                <a:gd name="T28" fmla="*/ 65 w 73"/>
                <a:gd name="T29" fmla="*/ 7 h 36"/>
                <a:gd name="T30" fmla="*/ 64 w 73"/>
                <a:gd name="T31" fmla="*/ 4 h 36"/>
                <a:gd name="T32" fmla="*/ 64 w 73"/>
                <a:gd name="T33" fmla="*/ 2 h 36"/>
                <a:gd name="T34" fmla="*/ 72 w 73"/>
                <a:gd name="T35" fmla="*/ 2 h 36"/>
                <a:gd name="T36" fmla="*/ 73 w 73"/>
                <a:gd name="T37" fmla="*/ 7 h 36"/>
                <a:gd name="T38" fmla="*/ 73 w 73"/>
                <a:gd name="T39" fmla="*/ 7 h 36"/>
                <a:gd name="T40" fmla="*/ 46 w 73"/>
                <a:gd name="T41" fmla="*/ 35 h 36"/>
                <a:gd name="T42" fmla="*/ 34 w 73"/>
                <a:gd name="T43" fmla="*/ 36 h 36"/>
                <a:gd name="T44" fmla="*/ 8 w 73"/>
                <a:gd name="T45" fmla="*/ 21 h 36"/>
                <a:gd name="T46" fmla="*/ 6 w 73"/>
                <a:gd name="T47" fmla="*/ 19 h 36"/>
                <a:gd name="T48" fmla="*/ 6 w 73"/>
                <a:gd name="T49" fmla="*/ 18 h 36"/>
                <a:gd name="T50" fmla="*/ 6 w 73"/>
                <a:gd name="T51" fmla="*/ 18 h 36"/>
                <a:gd name="T52" fmla="*/ 6 w 73"/>
                <a:gd name="T53" fmla="*/ 18 h 36"/>
                <a:gd name="T54" fmla="*/ 6 w 73"/>
                <a:gd name="T55" fmla="*/ 18 h 36"/>
                <a:gd name="T56" fmla="*/ 6 w 73"/>
                <a:gd name="T57" fmla="*/ 18 h 36"/>
                <a:gd name="T58" fmla="*/ 68 w 73"/>
                <a:gd name="T59" fmla="*/ 8 h 36"/>
                <a:gd name="T60" fmla="*/ 69 w 73"/>
                <a:gd name="T61" fmla="*/ 7 h 36"/>
                <a:gd name="T62" fmla="*/ 69 w 73"/>
                <a:gd name="T63" fmla="*/ 7 h 36"/>
                <a:gd name="T64" fmla="*/ 68 w 73"/>
                <a:gd name="T65" fmla="*/ 5 h 36"/>
                <a:gd name="T66" fmla="*/ 68 w 73"/>
                <a:gd name="T6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3" h="36">
                  <a:moveTo>
                    <a:pt x="34" y="36"/>
                  </a:moveTo>
                  <a:cubicBezTo>
                    <a:pt x="11" y="36"/>
                    <a:pt x="1" y="19"/>
                    <a:pt x="1" y="18"/>
                  </a:cubicBezTo>
                  <a:cubicBezTo>
                    <a:pt x="1" y="18"/>
                    <a:pt x="1" y="18"/>
                    <a:pt x="1" y="18"/>
                  </a:cubicBezTo>
                  <a:cubicBezTo>
                    <a:pt x="3" y="17"/>
                    <a:pt x="3" y="17"/>
                    <a:pt x="3" y="17"/>
                  </a:cubicBezTo>
                  <a:cubicBezTo>
                    <a:pt x="4" y="19"/>
                    <a:pt x="4" y="19"/>
                    <a:pt x="4" y="19"/>
                  </a:cubicBezTo>
                  <a:cubicBezTo>
                    <a:pt x="3" y="17"/>
                    <a:pt x="3" y="17"/>
                    <a:pt x="3" y="17"/>
                  </a:cubicBezTo>
                  <a:cubicBezTo>
                    <a:pt x="1" y="18"/>
                    <a:pt x="1" y="18"/>
                    <a:pt x="1" y="18"/>
                  </a:cubicBezTo>
                  <a:cubicBezTo>
                    <a:pt x="0" y="17"/>
                    <a:pt x="0" y="17"/>
                    <a:pt x="0" y="17"/>
                  </a:cubicBezTo>
                  <a:cubicBezTo>
                    <a:pt x="5" y="14"/>
                    <a:pt x="5" y="14"/>
                    <a:pt x="5" y="14"/>
                  </a:cubicBezTo>
                  <a:cubicBezTo>
                    <a:pt x="5" y="14"/>
                    <a:pt x="6" y="13"/>
                    <a:pt x="6" y="13"/>
                  </a:cubicBezTo>
                  <a:cubicBezTo>
                    <a:pt x="6" y="13"/>
                    <a:pt x="6" y="13"/>
                    <a:pt x="6" y="13"/>
                  </a:cubicBezTo>
                  <a:cubicBezTo>
                    <a:pt x="8" y="14"/>
                    <a:pt x="8" y="14"/>
                    <a:pt x="8" y="14"/>
                  </a:cubicBezTo>
                  <a:cubicBezTo>
                    <a:pt x="8" y="14"/>
                    <a:pt x="8" y="14"/>
                    <a:pt x="8" y="14"/>
                  </a:cubicBezTo>
                  <a:cubicBezTo>
                    <a:pt x="8" y="14"/>
                    <a:pt x="8" y="14"/>
                    <a:pt x="8" y="14"/>
                  </a:cubicBezTo>
                  <a:cubicBezTo>
                    <a:pt x="8" y="14"/>
                    <a:pt x="8" y="14"/>
                    <a:pt x="8" y="14"/>
                  </a:cubicBezTo>
                  <a:cubicBezTo>
                    <a:pt x="8" y="14"/>
                    <a:pt x="8" y="14"/>
                    <a:pt x="8" y="14"/>
                  </a:cubicBezTo>
                  <a:cubicBezTo>
                    <a:pt x="8" y="14"/>
                    <a:pt x="8" y="14"/>
                    <a:pt x="8" y="14"/>
                  </a:cubicBezTo>
                  <a:cubicBezTo>
                    <a:pt x="8" y="14"/>
                    <a:pt x="8" y="15"/>
                    <a:pt x="8" y="15"/>
                  </a:cubicBezTo>
                  <a:cubicBezTo>
                    <a:pt x="8" y="15"/>
                    <a:pt x="8" y="15"/>
                    <a:pt x="8" y="15"/>
                  </a:cubicBezTo>
                  <a:cubicBezTo>
                    <a:pt x="8" y="15"/>
                    <a:pt x="8" y="15"/>
                    <a:pt x="8" y="15"/>
                  </a:cubicBezTo>
                  <a:cubicBezTo>
                    <a:pt x="8" y="15"/>
                    <a:pt x="8" y="15"/>
                    <a:pt x="8" y="15"/>
                  </a:cubicBezTo>
                  <a:cubicBezTo>
                    <a:pt x="9" y="15"/>
                    <a:pt x="9" y="16"/>
                    <a:pt x="9" y="16"/>
                  </a:cubicBezTo>
                  <a:cubicBezTo>
                    <a:pt x="9" y="16"/>
                    <a:pt x="9" y="16"/>
                    <a:pt x="9" y="16"/>
                  </a:cubicBezTo>
                  <a:cubicBezTo>
                    <a:pt x="10" y="18"/>
                    <a:pt x="12" y="20"/>
                    <a:pt x="14" y="21"/>
                  </a:cubicBezTo>
                  <a:cubicBezTo>
                    <a:pt x="14" y="21"/>
                    <a:pt x="14" y="21"/>
                    <a:pt x="14" y="21"/>
                  </a:cubicBezTo>
                  <a:cubicBezTo>
                    <a:pt x="18" y="25"/>
                    <a:pt x="25" y="28"/>
                    <a:pt x="34" y="28"/>
                  </a:cubicBezTo>
                  <a:cubicBezTo>
                    <a:pt x="34" y="28"/>
                    <a:pt x="34" y="28"/>
                    <a:pt x="34" y="28"/>
                  </a:cubicBezTo>
                  <a:cubicBezTo>
                    <a:pt x="37" y="28"/>
                    <a:pt x="40" y="28"/>
                    <a:pt x="44" y="27"/>
                  </a:cubicBezTo>
                  <a:cubicBezTo>
                    <a:pt x="44" y="27"/>
                    <a:pt x="44" y="27"/>
                    <a:pt x="44" y="27"/>
                  </a:cubicBezTo>
                  <a:cubicBezTo>
                    <a:pt x="63" y="22"/>
                    <a:pt x="64" y="12"/>
                    <a:pt x="65" y="7"/>
                  </a:cubicBezTo>
                  <a:cubicBezTo>
                    <a:pt x="65" y="7"/>
                    <a:pt x="65" y="7"/>
                    <a:pt x="65" y="7"/>
                  </a:cubicBezTo>
                  <a:cubicBezTo>
                    <a:pt x="65" y="5"/>
                    <a:pt x="64" y="4"/>
                    <a:pt x="64" y="4"/>
                  </a:cubicBezTo>
                  <a:cubicBezTo>
                    <a:pt x="64" y="4"/>
                    <a:pt x="64" y="4"/>
                    <a:pt x="64" y="4"/>
                  </a:cubicBezTo>
                  <a:cubicBezTo>
                    <a:pt x="64" y="2"/>
                    <a:pt x="64" y="2"/>
                    <a:pt x="64" y="2"/>
                  </a:cubicBezTo>
                  <a:cubicBezTo>
                    <a:pt x="72" y="0"/>
                    <a:pt x="72" y="0"/>
                    <a:pt x="72" y="0"/>
                  </a:cubicBezTo>
                  <a:cubicBezTo>
                    <a:pt x="72" y="2"/>
                    <a:pt x="72" y="2"/>
                    <a:pt x="72" y="2"/>
                  </a:cubicBezTo>
                  <a:cubicBezTo>
                    <a:pt x="72" y="3"/>
                    <a:pt x="73" y="4"/>
                    <a:pt x="73" y="7"/>
                  </a:cubicBezTo>
                  <a:cubicBezTo>
                    <a:pt x="73" y="7"/>
                    <a:pt x="73" y="7"/>
                    <a:pt x="73" y="7"/>
                  </a:cubicBezTo>
                  <a:cubicBezTo>
                    <a:pt x="73" y="7"/>
                    <a:pt x="73" y="7"/>
                    <a:pt x="73" y="7"/>
                  </a:cubicBezTo>
                  <a:cubicBezTo>
                    <a:pt x="73" y="7"/>
                    <a:pt x="73" y="7"/>
                    <a:pt x="73" y="7"/>
                  </a:cubicBezTo>
                  <a:cubicBezTo>
                    <a:pt x="73" y="15"/>
                    <a:pt x="68" y="29"/>
                    <a:pt x="46" y="35"/>
                  </a:cubicBezTo>
                  <a:cubicBezTo>
                    <a:pt x="46" y="35"/>
                    <a:pt x="46" y="35"/>
                    <a:pt x="46" y="35"/>
                  </a:cubicBezTo>
                  <a:cubicBezTo>
                    <a:pt x="42" y="36"/>
                    <a:pt x="38" y="36"/>
                    <a:pt x="34" y="36"/>
                  </a:cubicBezTo>
                  <a:cubicBezTo>
                    <a:pt x="34" y="36"/>
                    <a:pt x="34" y="36"/>
                    <a:pt x="34" y="36"/>
                  </a:cubicBezTo>
                  <a:cubicBezTo>
                    <a:pt x="34" y="36"/>
                    <a:pt x="34" y="36"/>
                    <a:pt x="34" y="36"/>
                  </a:cubicBezTo>
                  <a:close/>
                  <a:moveTo>
                    <a:pt x="8" y="21"/>
                  </a:moveTo>
                  <a:cubicBezTo>
                    <a:pt x="8" y="21"/>
                    <a:pt x="7" y="20"/>
                    <a:pt x="6" y="19"/>
                  </a:cubicBezTo>
                  <a:cubicBezTo>
                    <a:pt x="6" y="19"/>
                    <a:pt x="6" y="19"/>
                    <a:pt x="6" y="19"/>
                  </a:cubicBezTo>
                  <a:cubicBezTo>
                    <a:pt x="7" y="20"/>
                    <a:pt x="8" y="21"/>
                    <a:pt x="8" y="21"/>
                  </a:cubicBezTo>
                  <a:close/>
                  <a:moveTo>
                    <a:pt x="6" y="18"/>
                  </a:moveTo>
                  <a:cubicBezTo>
                    <a:pt x="6" y="18"/>
                    <a:pt x="6" y="18"/>
                    <a:pt x="6" y="18"/>
                  </a:cubicBezTo>
                  <a:cubicBezTo>
                    <a:pt x="6" y="18"/>
                    <a:pt x="6" y="18"/>
                    <a:pt x="6" y="18"/>
                  </a:cubicBezTo>
                  <a:cubicBezTo>
                    <a:pt x="6" y="18"/>
                    <a:pt x="6" y="18"/>
                    <a:pt x="6" y="18"/>
                  </a:cubicBezTo>
                  <a:close/>
                  <a:moveTo>
                    <a:pt x="6" y="18"/>
                  </a:moveTo>
                  <a:cubicBezTo>
                    <a:pt x="6" y="18"/>
                    <a:pt x="6" y="18"/>
                    <a:pt x="6" y="18"/>
                  </a:cubicBezTo>
                  <a:cubicBezTo>
                    <a:pt x="6" y="18"/>
                    <a:pt x="6" y="18"/>
                    <a:pt x="6" y="18"/>
                  </a:cubicBezTo>
                  <a:cubicBezTo>
                    <a:pt x="6" y="18"/>
                    <a:pt x="6" y="18"/>
                    <a:pt x="6" y="18"/>
                  </a:cubicBezTo>
                  <a:cubicBezTo>
                    <a:pt x="6" y="18"/>
                    <a:pt x="6" y="18"/>
                    <a:pt x="6" y="18"/>
                  </a:cubicBezTo>
                  <a:close/>
                  <a:moveTo>
                    <a:pt x="69" y="7"/>
                  </a:moveTo>
                  <a:cubicBezTo>
                    <a:pt x="69" y="7"/>
                    <a:pt x="69" y="8"/>
                    <a:pt x="68" y="8"/>
                  </a:cubicBezTo>
                  <a:cubicBezTo>
                    <a:pt x="68" y="8"/>
                    <a:pt x="68" y="8"/>
                    <a:pt x="68" y="8"/>
                  </a:cubicBezTo>
                  <a:cubicBezTo>
                    <a:pt x="69" y="8"/>
                    <a:pt x="69" y="8"/>
                    <a:pt x="69" y="7"/>
                  </a:cubicBezTo>
                  <a:cubicBezTo>
                    <a:pt x="69" y="7"/>
                    <a:pt x="69" y="7"/>
                    <a:pt x="69" y="7"/>
                  </a:cubicBezTo>
                  <a:cubicBezTo>
                    <a:pt x="69" y="7"/>
                    <a:pt x="69" y="7"/>
                    <a:pt x="69" y="7"/>
                  </a:cubicBezTo>
                  <a:cubicBezTo>
                    <a:pt x="69" y="7"/>
                    <a:pt x="69" y="7"/>
                    <a:pt x="69" y="7"/>
                  </a:cubicBezTo>
                  <a:cubicBezTo>
                    <a:pt x="69" y="6"/>
                    <a:pt x="68" y="6"/>
                    <a:pt x="68" y="5"/>
                  </a:cubicBezTo>
                  <a:cubicBezTo>
                    <a:pt x="68" y="5"/>
                    <a:pt x="68" y="5"/>
                    <a:pt x="68" y="5"/>
                  </a:cubicBezTo>
                  <a:cubicBezTo>
                    <a:pt x="68" y="5"/>
                    <a:pt x="68" y="5"/>
                    <a:pt x="68" y="5"/>
                  </a:cubicBezTo>
                  <a:cubicBezTo>
                    <a:pt x="68" y="6"/>
                    <a:pt x="69" y="6"/>
                    <a:pt x="6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15" name="Freeform 3877"/>
            <p:cNvSpPr/>
            <p:nvPr>
              <p:custDataLst>
                <p:tags r:id="rId11"/>
              </p:custDataLst>
            </p:nvPr>
          </p:nvSpPr>
          <p:spPr bwMode="auto">
            <a:xfrm>
              <a:off x="2673352" y="1181101"/>
              <a:ext cx="57150" cy="38100"/>
            </a:xfrm>
            <a:custGeom>
              <a:avLst/>
              <a:gdLst>
                <a:gd name="T0" fmla="*/ 0 w 33"/>
                <a:gd name="T1" fmla="*/ 22 h 22"/>
                <a:gd name="T2" fmla="*/ 15 w 33"/>
                <a:gd name="T3" fmla="*/ 0 h 22"/>
                <a:gd name="T4" fmla="*/ 7 w 33"/>
                <a:gd name="T5" fmla="*/ 19 h 22"/>
                <a:gd name="T6" fmla="*/ 27 w 33"/>
                <a:gd name="T7" fmla="*/ 0 h 22"/>
                <a:gd name="T8" fmla="*/ 15 w 33"/>
                <a:gd name="T9" fmla="*/ 22 h 22"/>
                <a:gd name="T10" fmla="*/ 33 w 33"/>
                <a:gd name="T11" fmla="*/ 6 h 22"/>
                <a:gd name="T12" fmla="*/ 20 w 33"/>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33" h="22">
                  <a:moveTo>
                    <a:pt x="0" y="22"/>
                  </a:moveTo>
                  <a:cubicBezTo>
                    <a:pt x="0" y="22"/>
                    <a:pt x="12" y="0"/>
                    <a:pt x="15" y="0"/>
                  </a:cubicBezTo>
                  <a:cubicBezTo>
                    <a:pt x="17" y="0"/>
                    <a:pt x="7" y="19"/>
                    <a:pt x="7" y="19"/>
                  </a:cubicBezTo>
                  <a:cubicBezTo>
                    <a:pt x="27" y="0"/>
                    <a:pt x="27" y="0"/>
                    <a:pt x="27" y="0"/>
                  </a:cubicBezTo>
                  <a:cubicBezTo>
                    <a:pt x="15" y="22"/>
                    <a:pt x="15" y="22"/>
                    <a:pt x="15" y="22"/>
                  </a:cubicBezTo>
                  <a:cubicBezTo>
                    <a:pt x="33" y="6"/>
                    <a:pt x="33" y="6"/>
                    <a:pt x="33" y="6"/>
                  </a:cubicBezTo>
                  <a:cubicBezTo>
                    <a:pt x="20" y="22"/>
                    <a:pt x="20" y="22"/>
                    <a:pt x="20" y="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16" name="Freeform 3878"/>
            <p:cNvSpPr/>
            <p:nvPr>
              <p:custDataLst>
                <p:tags r:id="rId12"/>
              </p:custDataLst>
            </p:nvPr>
          </p:nvSpPr>
          <p:spPr bwMode="auto">
            <a:xfrm>
              <a:off x="2671764" y="1177926"/>
              <a:ext cx="60325" cy="44450"/>
            </a:xfrm>
            <a:custGeom>
              <a:avLst/>
              <a:gdLst>
                <a:gd name="T0" fmla="*/ 19 w 35"/>
                <a:gd name="T1" fmla="*/ 23 h 26"/>
                <a:gd name="T2" fmla="*/ 17 w 35"/>
                <a:gd name="T3" fmla="*/ 26 h 26"/>
                <a:gd name="T4" fmla="*/ 14 w 35"/>
                <a:gd name="T5" fmla="*/ 23 h 26"/>
                <a:gd name="T6" fmla="*/ 19 w 35"/>
                <a:gd name="T7" fmla="*/ 13 h 26"/>
                <a:gd name="T8" fmla="*/ 10 w 35"/>
                <a:gd name="T9" fmla="*/ 22 h 26"/>
                <a:gd name="T10" fmla="*/ 7 w 35"/>
                <a:gd name="T11" fmla="*/ 20 h 26"/>
                <a:gd name="T12" fmla="*/ 10 w 35"/>
                <a:gd name="T13" fmla="*/ 12 h 26"/>
                <a:gd name="T14" fmla="*/ 10 w 35"/>
                <a:gd name="T15" fmla="*/ 12 h 26"/>
                <a:gd name="T16" fmla="*/ 12 w 35"/>
                <a:gd name="T17" fmla="*/ 9 h 26"/>
                <a:gd name="T18" fmla="*/ 12 w 35"/>
                <a:gd name="T19" fmla="*/ 9 h 26"/>
                <a:gd name="T20" fmla="*/ 9 w 35"/>
                <a:gd name="T21" fmla="*/ 14 h 26"/>
                <a:gd name="T22" fmla="*/ 9 w 35"/>
                <a:gd name="T23" fmla="*/ 14 h 26"/>
                <a:gd name="T24" fmla="*/ 3 w 35"/>
                <a:gd name="T25" fmla="*/ 25 h 26"/>
                <a:gd name="T26" fmla="*/ 3 w 35"/>
                <a:gd name="T27" fmla="*/ 25 h 26"/>
                <a:gd name="T28" fmla="*/ 0 w 35"/>
                <a:gd name="T29" fmla="*/ 23 h 26"/>
                <a:gd name="T30" fmla="*/ 13 w 35"/>
                <a:gd name="T31" fmla="*/ 1 h 26"/>
                <a:gd name="T32" fmla="*/ 13 w 35"/>
                <a:gd name="T33" fmla="*/ 1 h 26"/>
                <a:gd name="T34" fmla="*/ 16 w 35"/>
                <a:gd name="T35" fmla="*/ 0 h 26"/>
                <a:gd name="T36" fmla="*/ 16 w 35"/>
                <a:gd name="T37" fmla="*/ 0 h 26"/>
                <a:gd name="T38" fmla="*/ 18 w 35"/>
                <a:gd name="T39" fmla="*/ 1 h 26"/>
                <a:gd name="T40" fmla="*/ 18 w 35"/>
                <a:gd name="T41" fmla="*/ 1 h 26"/>
                <a:gd name="T42" fmla="*/ 18 w 35"/>
                <a:gd name="T43" fmla="*/ 3 h 26"/>
                <a:gd name="T44" fmla="*/ 18 w 35"/>
                <a:gd name="T45" fmla="*/ 3 h 26"/>
                <a:gd name="T46" fmla="*/ 15 w 35"/>
                <a:gd name="T47" fmla="*/ 11 h 26"/>
                <a:gd name="T48" fmla="*/ 15 w 35"/>
                <a:gd name="T49" fmla="*/ 11 h 26"/>
                <a:gd name="T50" fmla="*/ 26 w 35"/>
                <a:gd name="T51" fmla="*/ 0 h 26"/>
                <a:gd name="T52" fmla="*/ 29 w 35"/>
                <a:gd name="T53" fmla="*/ 3 h 26"/>
                <a:gd name="T54" fmla="*/ 23 w 35"/>
                <a:gd name="T55" fmla="*/ 15 h 26"/>
                <a:gd name="T56" fmla="*/ 33 w 35"/>
                <a:gd name="T57" fmla="*/ 7 h 26"/>
                <a:gd name="T58" fmla="*/ 35 w 35"/>
                <a:gd name="T59" fmla="*/ 9 h 26"/>
                <a:gd name="T60" fmla="*/ 22 w 35"/>
                <a:gd name="T61" fmla="*/ 26 h 26"/>
                <a:gd name="T62" fmla="*/ 19 w 35"/>
                <a:gd name="T63"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 h="26">
                  <a:moveTo>
                    <a:pt x="19" y="23"/>
                  </a:moveTo>
                  <a:cubicBezTo>
                    <a:pt x="17" y="26"/>
                    <a:pt x="17" y="26"/>
                    <a:pt x="17" y="26"/>
                  </a:cubicBezTo>
                  <a:cubicBezTo>
                    <a:pt x="14" y="23"/>
                    <a:pt x="14" y="23"/>
                    <a:pt x="14" y="23"/>
                  </a:cubicBezTo>
                  <a:cubicBezTo>
                    <a:pt x="19" y="13"/>
                    <a:pt x="19" y="13"/>
                    <a:pt x="19" y="13"/>
                  </a:cubicBezTo>
                  <a:cubicBezTo>
                    <a:pt x="10" y="22"/>
                    <a:pt x="10" y="22"/>
                    <a:pt x="10" y="22"/>
                  </a:cubicBezTo>
                  <a:cubicBezTo>
                    <a:pt x="7" y="20"/>
                    <a:pt x="7" y="20"/>
                    <a:pt x="7" y="20"/>
                  </a:cubicBezTo>
                  <a:cubicBezTo>
                    <a:pt x="7" y="20"/>
                    <a:pt x="9" y="16"/>
                    <a:pt x="10" y="12"/>
                  </a:cubicBezTo>
                  <a:cubicBezTo>
                    <a:pt x="10" y="12"/>
                    <a:pt x="10" y="12"/>
                    <a:pt x="10" y="12"/>
                  </a:cubicBezTo>
                  <a:cubicBezTo>
                    <a:pt x="11" y="11"/>
                    <a:pt x="11" y="10"/>
                    <a:pt x="12" y="9"/>
                  </a:cubicBezTo>
                  <a:cubicBezTo>
                    <a:pt x="12" y="9"/>
                    <a:pt x="12" y="9"/>
                    <a:pt x="12" y="9"/>
                  </a:cubicBezTo>
                  <a:cubicBezTo>
                    <a:pt x="11" y="11"/>
                    <a:pt x="10" y="12"/>
                    <a:pt x="9" y="14"/>
                  </a:cubicBezTo>
                  <a:cubicBezTo>
                    <a:pt x="9" y="14"/>
                    <a:pt x="9" y="14"/>
                    <a:pt x="9" y="14"/>
                  </a:cubicBezTo>
                  <a:cubicBezTo>
                    <a:pt x="6" y="19"/>
                    <a:pt x="3" y="25"/>
                    <a:pt x="3" y="25"/>
                  </a:cubicBezTo>
                  <a:cubicBezTo>
                    <a:pt x="3" y="25"/>
                    <a:pt x="3" y="25"/>
                    <a:pt x="3" y="25"/>
                  </a:cubicBezTo>
                  <a:cubicBezTo>
                    <a:pt x="0" y="23"/>
                    <a:pt x="0" y="23"/>
                    <a:pt x="0" y="23"/>
                  </a:cubicBezTo>
                  <a:cubicBezTo>
                    <a:pt x="0" y="23"/>
                    <a:pt x="8" y="6"/>
                    <a:pt x="13" y="1"/>
                  </a:cubicBezTo>
                  <a:cubicBezTo>
                    <a:pt x="13" y="1"/>
                    <a:pt x="13" y="1"/>
                    <a:pt x="13" y="1"/>
                  </a:cubicBezTo>
                  <a:cubicBezTo>
                    <a:pt x="13" y="1"/>
                    <a:pt x="14" y="0"/>
                    <a:pt x="16" y="0"/>
                  </a:cubicBezTo>
                  <a:cubicBezTo>
                    <a:pt x="16" y="0"/>
                    <a:pt x="16" y="0"/>
                    <a:pt x="16" y="0"/>
                  </a:cubicBezTo>
                  <a:cubicBezTo>
                    <a:pt x="16" y="0"/>
                    <a:pt x="17" y="0"/>
                    <a:pt x="18" y="1"/>
                  </a:cubicBezTo>
                  <a:cubicBezTo>
                    <a:pt x="18" y="1"/>
                    <a:pt x="18" y="1"/>
                    <a:pt x="18" y="1"/>
                  </a:cubicBezTo>
                  <a:cubicBezTo>
                    <a:pt x="18" y="2"/>
                    <a:pt x="18" y="2"/>
                    <a:pt x="18" y="3"/>
                  </a:cubicBezTo>
                  <a:cubicBezTo>
                    <a:pt x="18" y="3"/>
                    <a:pt x="18" y="3"/>
                    <a:pt x="18" y="3"/>
                  </a:cubicBezTo>
                  <a:cubicBezTo>
                    <a:pt x="18" y="5"/>
                    <a:pt x="17" y="8"/>
                    <a:pt x="15" y="11"/>
                  </a:cubicBezTo>
                  <a:cubicBezTo>
                    <a:pt x="15" y="11"/>
                    <a:pt x="15" y="11"/>
                    <a:pt x="15" y="11"/>
                  </a:cubicBezTo>
                  <a:cubicBezTo>
                    <a:pt x="26" y="0"/>
                    <a:pt x="26" y="0"/>
                    <a:pt x="26" y="0"/>
                  </a:cubicBezTo>
                  <a:cubicBezTo>
                    <a:pt x="29" y="3"/>
                    <a:pt x="29" y="3"/>
                    <a:pt x="29" y="3"/>
                  </a:cubicBezTo>
                  <a:cubicBezTo>
                    <a:pt x="23" y="15"/>
                    <a:pt x="23" y="15"/>
                    <a:pt x="23" y="15"/>
                  </a:cubicBezTo>
                  <a:cubicBezTo>
                    <a:pt x="33" y="7"/>
                    <a:pt x="33" y="7"/>
                    <a:pt x="33" y="7"/>
                  </a:cubicBezTo>
                  <a:cubicBezTo>
                    <a:pt x="35" y="9"/>
                    <a:pt x="35" y="9"/>
                    <a:pt x="35" y="9"/>
                  </a:cubicBezTo>
                  <a:cubicBezTo>
                    <a:pt x="22" y="26"/>
                    <a:pt x="22" y="26"/>
                    <a:pt x="22" y="26"/>
                  </a:cubicBezTo>
                  <a:cubicBezTo>
                    <a:pt x="19" y="23"/>
                    <a:pt x="19" y="23"/>
                    <a:pt x="1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17" name="Freeform 3879"/>
            <p:cNvSpPr/>
            <p:nvPr>
              <p:custDataLst>
                <p:tags r:id="rId13"/>
              </p:custDataLst>
            </p:nvPr>
          </p:nvSpPr>
          <p:spPr bwMode="auto">
            <a:xfrm>
              <a:off x="2671764" y="1177926"/>
              <a:ext cx="60325" cy="44450"/>
            </a:xfrm>
            <a:custGeom>
              <a:avLst/>
              <a:gdLst>
                <a:gd name="T0" fmla="*/ 19 w 35"/>
                <a:gd name="T1" fmla="*/ 23 h 26"/>
                <a:gd name="T2" fmla="*/ 17 w 35"/>
                <a:gd name="T3" fmla="*/ 26 h 26"/>
                <a:gd name="T4" fmla="*/ 14 w 35"/>
                <a:gd name="T5" fmla="*/ 23 h 26"/>
                <a:gd name="T6" fmla="*/ 19 w 35"/>
                <a:gd name="T7" fmla="*/ 13 h 26"/>
                <a:gd name="T8" fmla="*/ 10 w 35"/>
                <a:gd name="T9" fmla="*/ 22 h 26"/>
                <a:gd name="T10" fmla="*/ 7 w 35"/>
                <a:gd name="T11" fmla="*/ 20 h 26"/>
                <a:gd name="T12" fmla="*/ 10 w 35"/>
                <a:gd name="T13" fmla="*/ 12 h 26"/>
                <a:gd name="T14" fmla="*/ 10 w 35"/>
                <a:gd name="T15" fmla="*/ 12 h 26"/>
                <a:gd name="T16" fmla="*/ 12 w 35"/>
                <a:gd name="T17" fmla="*/ 9 h 26"/>
                <a:gd name="T18" fmla="*/ 12 w 35"/>
                <a:gd name="T19" fmla="*/ 9 h 26"/>
                <a:gd name="T20" fmla="*/ 9 w 35"/>
                <a:gd name="T21" fmla="*/ 14 h 26"/>
                <a:gd name="T22" fmla="*/ 9 w 35"/>
                <a:gd name="T23" fmla="*/ 14 h 26"/>
                <a:gd name="T24" fmla="*/ 3 w 35"/>
                <a:gd name="T25" fmla="*/ 25 h 26"/>
                <a:gd name="T26" fmla="*/ 3 w 35"/>
                <a:gd name="T27" fmla="*/ 25 h 26"/>
                <a:gd name="T28" fmla="*/ 3 w 35"/>
                <a:gd name="T29" fmla="*/ 25 h 26"/>
                <a:gd name="T30" fmla="*/ 0 w 35"/>
                <a:gd name="T31" fmla="*/ 23 h 26"/>
                <a:gd name="T32" fmla="*/ 13 w 35"/>
                <a:gd name="T33" fmla="*/ 1 h 26"/>
                <a:gd name="T34" fmla="*/ 13 w 35"/>
                <a:gd name="T35" fmla="*/ 1 h 26"/>
                <a:gd name="T36" fmla="*/ 16 w 35"/>
                <a:gd name="T37" fmla="*/ 0 h 26"/>
                <a:gd name="T38" fmla="*/ 16 w 35"/>
                <a:gd name="T39" fmla="*/ 0 h 26"/>
                <a:gd name="T40" fmla="*/ 18 w 35"/>
                <a:gd name="T41" fmla="*/ 1 h 26"/>
                <a:gd name="T42" fmla="*/ 18 w 35"/>
                <a:gd name="T43" fmla="*/ 1 h 26"/>
                <a:gd name="T44" fmla="*/ 18 w 35"/>
                <a:gd name="T45" fmla="*/ 3 h 26"/>
                <a:gd name="T46" fmla="*/ 18 w 35"/>
                <a:gd name="T47" fmla="*/ 3 h 26"/>
                <a:gd name="T48" fmla="*/ 15 w 35"/>
                <a:gd name="T49" fmla="*/ 11 h 26"/>
                <a:gd name="T50" fmla="*/ 15 w 35"/>
                <a:gd name="T51" fmla="*/ 11 h 26"/>
                <a:gd name="T52" fmla="*/ 26 w 35"/>
                <a:gd name="T53" fmla="*/ 0 h 26"/>
                <a:gd name="T54" fmla="*/ 29 w 35"/>
                <a:gd name="T55" fmla="*/ 3 h 26"/>
                <a:gd name="T56" fmla="*/ 23 w 35"/>
                <a:gd name="T57" fmla="*/ 15 h 26"/>
                <a:gd name="T58" fmla="*/ 33 w 35"/>
                <a:gd name="T59" fmla="*/ 7 h 26"/>
                <a:gd name="T60" fmla="*/ 35 w 35"/>
                <a:gd name="T61" fmla="*/ 9 h 26"/>
                <a:gd name="T62" fmla="*/ 22 w 35"/>
                <a:gd name="T63" fmla="*/ 26 h 26"/>
                <a:gd name="T64" fmla="*/ 19 w 35"/>
                <a:gd name="T65"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6">
                  <a:moveTo>
                    <a:pt x="19" y="23"/>
                  </a:moveTo>
                  <a:cubicBezTo>
                    <a:pt x="17" y="26"/>
                    <a:pt x="17" y="26"/>
                    <a:pt x="17" y="26"/>
                  </a:cubicBezTo>
                  <a:cubicBezTo>
                    <a:pt x="14" y="23"/>
                    <a:pt x="14" y="23"/>
                    <a:pt x="14" y="23"/>
                  </a:cubicBezTo>
                  <a:cubicBezTo>
                    <a:pt x="19" y="13"/>
                    <a:pt x="19" y="13"/>
                    <a:pt x="19" y="13"/>
                  </a:cubicBezTo>
                  <a:cubicBezTo>
                    <a:pt x="10" y="22"/>
                    <a:pt x="10" y="22"/>
                    <a:pt x="10" y="22"/>
                  </a:cubicBezTo>
                  <a:cubicBezTo>
                    <a:pt x="7" y="20"/>
                    <a:pt x="7" y="20"/>
                    <a:pt x="7" y="20"/>
                  </a:cubicBezTo>
                  <a:cubicBezTo>
                    <a:pt x="7" y="20"/>
                    <a:pt x="9" y="16"/>
                    <a:pt x="10" y="12"/>
                  </a:cubicBezTo>
                  <a:cubicBezTo>
                    <a:pt x="10" y="12"/>
                    <a:pt x="10" y="12"/>
                    <a:pt x="10" y="12"/>
                  </a:cubicBezTo>
                  <a:cubicBezTo>
                    <a:pt x="11" y="11"/>
                    <a:pt x="11" y="10"/>
                    <a:pt x="12" y="9"/>
                  </a:cubicBezTo>
                  <a:cubicBezTo>
                    <a:pt x="12" y="9"/>
                    <a:pt x="12" y="9"/>
                    <a:pt x="12" y="9"/>
                  </a:cubicBezTo>
                  <a:cubicBezTo>
                    <a:pt x="11" y="11"/>
                    <a:pt x="10" y="12"/>
                    <a:pt x="9" y="14"/>
                  </a:cubicBezTo>
                  <a:cubicBezTo>
                    <a:pt x="9" y="14"/>
                    <a:pt x="9" y="14"/>
                    <a:pt x="9" y="14"/>
                  </a:cubicBezTo>
                  <a:cubicBezTo>
                    <a:pt x="6" y="19"/>
                    <a:pt x="3" y="25"/>
                    <a:pt x="3" y="25"/>
                  </a:cubicBezTo>
                  <a:cubicBezTo>
                    <a:pt x="3" y="25"/>
                    <a:pt x="3" y="25"/>
                    <a:pt x="3" y="25"/>
                  </a:cubicBezTo>
                  <a:cubicBezTo>
                    <a:pt x="3" y="25"/>
                    <a:pt x="3" y="25"/>
                    <a:pt x="3" y="25"/>
                  </a:cubicBezTo>
                  <a:cubicBezTo>
                    <a:pt x="0" y="23"/>
                    <a:pt x="0" y="23"/>
                    <a:pt x="0" y="23"/>
                  </a:cubicBezTo>
                  <a:cubicBezTo>
                    <a:pt x="0" y="23"/>
                    <a:pt x="8" y="6"/>
                    <a:pt x="13" y="1"/>
                  </a:cubicBezTo>
                  <a:cubicBezTo>
                    <a:pt x="13" y="1"/>
                    <a:pt x="13" y="1"/>
                    <a:pt x="13" y="1"/>
                  </a:cubicBezTo>
                  <a:cubicBezTo>
                    <a:pt x="13" y="1"/>
                    <a:pt x="14" y="0"/>
                    <a:pt x="16" y="0"/>
                  </a:cubicBezTo>
                  <a:cubicBezTo>
                    <a:pt x="16" y="0"/>
                    <a:pt x="16" y="0"/>
                    <a:pt x="16" y="0"/>
                  </a:cubicBezTo>
                  <a:cubicBezTo>
                    <a:pt x="16" y="0"/>
                    <a:pt x="17" y="0"/>
                    <a:pt x="18" y="1"/>
                  </a:cubicBezTo>
                  <a:cubicBezTo>
                    <a:pt x="18" y="1"/>
                    <a:pt x="18" y="1"/>
                    <a:pt x="18" y="1"/>
                  </a:cubicBezTo>
                  <a:cubicBezTo>
                    <a:pt x="18" y="2"/>
                    <a:pt x="18" y="2"/>
                    <a:pt x="18" y="3"/>
                  </a:cubicBezTo>
                  <a:cubicBezTo>
                    <a:pt x="18" y="3"/>
                    <a:pt x="18" y="3"/>
                    <a:pt x="18" y="3"/>
                  </a:cubicBezTo>
                  <a:cubicBezTo>
                    <a:pt x="18" y="5"/>
                    <a:pt x="17" y="8"/>
                    <a:pt x="15" y="11"/>
                  </a:cubicBezTo>
                  <a:cubicBezTo>
                    <a:pt x="15" y="11"/>
                    <a:pt x="15" y="11"/>
                    <a:pt x="15" y="11"/>
                  </a:cubicBezTo>
                  <a:cubicBezTo>
                    <a:pt x="26" y="0"/>
                    <a:pt x="26" y="0"/>
                    <a:pt x="26" y="0"/>
                  </a:cubicBezTo>
                  <a:cubicBezTo>
                    <a:pt x="29" y="3"/>
                    <a:pt x="29" y="3"/>
                    <a:pt x="29" y="3"/>
                  </a:cubicBezTo>
                  <a:cubicBezTo>
                    <a:pt x="23" y="15"/>
                    <a:pt x="23" y="15"/>
                    <a:pt x="23" y="15"/>
                  </a:cubicBezTo>
                  <a:cubicBezTo>
                    <a:pt x="33" y="7"/>
                    <a:pt x="33" y="7"/>
                    <a:pt x="33" y="7"/>
                  </a:cubicBezTo>
                  <a:cubicBezTo>
                    <a:pt x="35" y="9"/>
                    <a:pt x="35" y="9"/>
                    <a:pt x="35" y="9"/>
                  </a:cubicBezTo>
                  <a:cubicBezTo>
                    <a:pt x="22" y="26"/>
                    <a:pt x="22" y="26"/>
                    <a:pt x="22" y="26"/>
                  </a:cubicBezTo>
                  <a:cubicBezTo>
                    <a:pt x="19" y="23"/>
                    <a:pt x="19" y="23"/>
                    <a:pt x="1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18" name="Freeform 3880"/>
            <p:cNvSpPr>
              <a:spLocks noEditPoints="1"/>
            </p:cNvSpPr>
            <p:nvPr>
              <p:custDataLst>
                <p:tags r:id="rId14"/>
              </p:custDataLst>
            </p:nvPr>
          </p:nvSpPr>
          <p:spPr bwMode="auto">
            <a:xfrm>
              <a:off x="2663827" y="1173163"/>
              <a:ext cx="74613" cy="53975"/>
            </a:xfrm>
            <a:custGeom>
              <a:avLst/>
              <a:gdLst>
                <a:gd name="T0" fmla="*/ 21 w 42"/>
                <a:gd name="T1" fmla="*/ 30 h 31"/>
                <a:gd name="T2" fmla="*/ 14 w 42"/>
                <a:gd name="T3" fmla="*/ 27 h 31"/>
                <a:gd name="T4" fmla="*/ 9 w 42"/>
                <a:gd name="T5" fmla="*/ 28 h 31"/>
                <a:gd name="T6" fmla="*/ 9 w 42"/>
                <a:gd name="T7" fmla="*/ 28 h 31"/>
                <a:gd name="T8" fmla="*/ 7 w 42"/>
                <a:gd name="T9" fmla="*/ 27 h 31"/>
                <a:gd name="T10" fmla="*/ 0 w 42"/>
                <a:gd name="T11" fmla="*/ 26 h 31"/>
                <a:gd name="T12" fmla="*/ 2 w 42"/>
                <a:gd name="T13" fmla="*/ 24 h 31"/>
                <a:gd name="T14" fmla="*/ 3 w 42"/>
                <a:gd name="T15" fmla="*/ 22 h 31"/>
                <a:gd name="T16" fmla="*/ 7 w 42"/>
                <a:gd name="T17" fmla="*/ 15 h 31"/>
                <a:gd name="T18" fmla="*/ 15 w 42"/>
                <a:gd name="T19" fmla="*/ 2 h 31"/>
                <a:gd name="T20" fmla="*/ 19 w 42"/>
                <a:gd name="T21" fmla="*/ 0 h 31"/>
                <a:gd name="T22" fmla="*/ 20 w 42"/>
                <a:gd name="T23" fmla="*/ 0 h 31"/>
                <a:gd name="T24" fmla="*/ 23 w 42"/>
                <a:gd name="T25" fmla="*/ 2 h 31"/>
                <a:gd name="T26" fmla="*/ 24 w 42"/>
                <a:gd name="T27" fmla="*/ 5 h 31"/>
                <a:gd name="T28" fmla="*/ 24 w 42"/>
                <a:gd name="T29" fmla="*/ 6 h 31"/>
                <a:gd name="T30" fmla="*/ 30 w 42"/>
                <a:gd name="T31" fmla="*/ 0 h 31"/>
                <a:gd name="T32" fmla="*/ 35 w 42"/>
                <a:gd name="T33" fmla="*/ 6 h 31"/>
                <a:gd name="T34" fmla="*/ 37 w 42"/>
                <a:gd name="T35" fmla="*/ 6 h 31"/>
                <a:gd name="T36" fmla="*/ 27 w 42"/>
                <a:gd name="T37" fmla="*/ 31 h 31"/>
                <a:gd name="T38" fmla="*/ 22 w 42"/>
                <a:gd name="T39" fmla="*/ 27 h 31"/>
                <a:gd name="T40" fmla="*/ 22 w 42"/>
                <a:gd name="T41" fmla="*/ 27 h 31"/>
                <a:gd name="T42" fmla="*/ 21 w 42"/>
                <a:gd name="T43" fmla="*/ 25 h 31"/>
                <a:gd name="T44" fmla="*/ 23 w 42"/>
                <a:gd name="T45" fmla="*/ 23 h 31"/>
                <a:gd name="T46" fmla="*/ 26 w 42"/>
                <a:gd name="T47" fmla="*/ 25 h 31"/>
                <a:gd name="T48" fmla="*/ 36 w 42"/>
                <a:gd name="T49" fmla="*/ 11 h 31"/>
                <a:gd name="T50" fmla="*/ 25 w 42"/>
                <a:gd name="T51" fmla="*/ 16 h 31"/>
                <a:gd name="T52" fmla="*/ 14 w 42"/>
                <a:gd name="T53" fmla="*/ 22 h 31"/>
                <a:gd name="T54" fmla="*/ 18 w 42"/>
                <a:gd name="T55" fmla="*/ 12 h 31"/>
                <a:gd name="T56" fmla="*/ 20 w 42"/>
                <a:gd name="T57" fmla="*/ 5 h 31"/>
                <a:gd name="T58" fmla="*/ 20 w 42"/>
                <a:gd name="T59" fmla="*/ 4 h 31"/>
                <a:gd name="T60" fmla="*/ 20 w 42"/>
                <a:gd name="T61" fmla="*/ 4 h 31"/>
                <a:gd name="T62" fmla="*/ 20 w 42"/>
                <a:gd name="T63" fmla="*/ 4 h 31"/>
                <a:gd name="T64" fmla="*/ 18 w 42"/>
                <a:gd name="T65" fmla="*/ 5 h 31"/>
                <a:gd name="T66" fmla="*/ 14 w 42"/>
                <a:gd name="T67" fmla="*/ 11 h 31"/>
                <a:gd name="T68" fmla="*/ 14 w 42"/>
                <a:gd name="T69" fmla="*/ 10 h 31"/>
                <a:gd name="T70" fmla="*/ 16 w 42"/>
                <a:gd name="T71" fmla="*/ 15 h 31"/>
                <a:gd name="T72" fmla="*/ 13 w 42"/>
                <a:gd name="T73" fmla="*/ 21 h 31"/>
                <a:gd name="T74" fmla="*/ 14 w 42"/>
                <a:gd name="T75" fmla="*/ 22 h 31"/>
                <a:gd name="T76" fmla="*/ 31 w 42"/>
                <a:gd name="T77" fmla="*/ 5 h 31"/>
                <a:gd name="T78" fmla="*/ 22 w 42"/>
                <a:gd name="T79"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 h="31">
                  <a:moveTo>
                    <a:pt x="24" y="28"/>
                  </a:moveTo>
                  <a:cubicBezTo>
                    <a:pt x="21" y="30"/>
                    <a:pt x="21" y="30"/>
                    <a:pt x="21" y="30"/>
                  </a:cubicBezTo>
                  <a:cubicBezTo>
                    <a:pt x="15" y="26"/>
                    <a:pt x="15" y="26"/>
                    <a:pt x="15" y="26"/>
                  </a:cubicBezTo>
                  <a:cubicBezTo>
                    <a:pt x="14" y="27"/>
                    <a:pt x="14" y="27"/>
                    <a:pt x="14" y="27"/>
                  </a:cubicBezTo>
                  <a:cubicBezTo>
                    <a:pt x="11" y="25"/>
                    <a:pt x="11" y="25"/>
                    <a:pt x="11" y="25"/>
                  </a:cubicBezTo>
                  <a:cubicBezTo>
                    <a:pt x="10" y="27"/>
                    <a:pt x="9" y="28"/>
                    <a:pt x="9" y="28"/>
                  </a:cubicBezTo>
                  <a:cubicBezTo>
                    <a:pt x="9" y="28"/>
                    <a:pt x="9" y="28"/>
                    <a:pt x="9" y="28"/>
                  </a:cubicBezTo>
                  <a:cubicBezTo>
                    <a:pt x="9" y="28"/>
                    <a:pt x="9" y="28"/>
                    <a:pt x="9" y="28"/>
                  </a:cubicBezTo>
                  <a:cubicBezTo>
                    <a:pt x="9" y="28"/>
                    <a:pt x="9" y="28"/>
                    <a:pt x="9" y="28"/>
                  </a:cubicBezTo>
                  <a:cubicBezTo>
                    <a:pt x="7" y="27"/>
                    <a:pt x="7" y="27"/>
                    <a:pt x="7" y="27"/>
                  </a:cubicBezTo>
                  <a:cubicBezTo>
                    <a:pt x="6" y="29"/>
                    <a:pt x="6" y="29"/>
                    <a:pt x="6" y="29"/>
                  </a:cubicBezTo>
                  <a:cubicBezTo>
                    <a:pt x="0" y="26"/>
                    <a:pt x="0" y="26"/>
                    <a:pt x="0" y="26"/>
                  </a:cubicBezTo>
                  <a:cubicBezTo>
                    <a:pt x="2" y="24"/>
                    <a:pt x="2" y="24"/>
                    <a:pt x="2" y="24"/>
                  </a:cubicBezTo>
                  <a:cubicBezTo>
                    <a:pt x="2" y="24"/>
                    <a:pt x="2" y="24"/>
                    <a:pt x="2" y="24"/>
                  </a:cubicBezTo>
                  <a:cubicBezTo>
                    <a:pt x="2" y="24"/>
                    <a:pt x="2" y="24"/>
                    <a:pt x="2" y="24"/>
                  </a:cubicBezTo>
                  <a:cubicBezTo>
                    <a:pt x="2" y="23"/>
                    <a:pt x="3" y="22"/>
                    <a:pt x="3" y="22"/>
                  </a:cubicBezTo>
                  <a:cubicBezTo>
                    <a:pt x="3" y="22"/>
                    <a:pt x="3" y="22"/>
                    <a:pt x="3" y="22"/>
                  </a:cubicBezTo>
                  <a:cubicBezTo>
                    <a:pt x="4" y="20"/>
                    <a:pt x="5" y="18"/>
                    <a:pt x="7" y="15"/>
                  </a:cubicBezTo>
                  <a:cubicBezTo>
                    <a:pt x="7" y="15"/>
                    <a:pt x="7" y="15"/>
                    <a:pt x="7" y="15"/>
                  </a:cubicBezTo>
                  <a:cubicBezTo>
                    <a:pt x="9" y="10"/>
                    <a:pt x="13" y="5"/>
                    <a:pt x="15" y="2"/>
                  </a:cubicBezTo>
                  <a:cubicBezTo>
                    <a:pt x="15" y="2"/>
                    <a:pt x="15" y="2"/>
                    <a:pt x="15" y="2"/>
                  </a:cubicBezTo>
                  <a:cubicBezTo>
                    <a:pt x="16" y="1"/>
                    <a:pt x="17" y="0"/>
                    <a:pt x="19" y="0"/>
                  </a:cubicBezTo>
                  <a:cubicBezTo>
                    <a:pt x="19" y="0"/>
                    <a:pt x="19" y="0"/>
                    <a:pt x="19" y="0"/>
                  </a:cubicBezTo>
                  <a:cubicBezTo>
                    <a:pt x="19" y="0"/>
                    <a:pt x="19" y="0"/>
                    <a:pt x="20" y="0"/>
                  </a:cubicBezTo>
                  <a:cubicBezTo>
                    <a:pt x="20" y="0"/>
                    <a:pt x="20" y="0"/>
                    <a:pt x="20" y="0"/>
                  </a:cubicBezTo>
                  <a:cubicBezTo>
                    <a:pt x="21" y="0"/>
                    <a:pt x="23" y="0"/>
                    <a:pt x="23" y="2"/>
                  </a:cubicBezTo>
                  <a:cubicBezTo>
                    <a:pt x="23" y="2"/>
                    <a:pt x="23" y="2"/>
                    <a:pt x="23" y="2"/>
                  </a:cubicBezTo>
                  <a:cubicBezTo>
                    <a:pt x="24" y="3"/>
                    <a:pt x="24" y="4"/>
                    <a:pt x="24" y="5"/>
                  </a:cubicBezTo>
                  <a:cubicBezTo>
                    <a:pt x="24" y="5"/>
                    <a:pt x="24" y="5"/>
                    <a:pt x="24" y="5"/>
                  </a:cubicBezTo>
                  <a:cubicBezTo>
                    <a:pt x="24" y="5"/>
                    <a:pt x="24" y="5"/>
                    <a:pt x="24" y="6"/>
                  </a:cubicBezTo>
                  <a:cubicBezTo>
                    <a:pt x="24" y="6"/>
                    <a:pt x="24" y="6"/>
                    <a:pt x="24" y="6"/>
                  </a:cubicBezTo>
                  <a:cubicBezTo>
                    <a:pt x="30" y="0"/>
                    <a:pt x="30" y="0"/>
                    <a:pt x="30" y="0"/>
                  </a:cubicBezTo>
                  <a:cubicBezTo>
                    <a:pt x="36" y="4"/>
                    <a:pt x="36" y="4"/>
                    <a:pt x="36" y="4"/>
                  </a:cubicBezTo>
                  <a:cubicBezTo>
                    <a:pt x="35" y="6"/>
                    <a:pt x="35" y="6"/>
                    <a:pt x="35" y="6"/>
                  </a:cubicBezTo>
                  <a:cubicBezTo>
                    <a:pt x="34" y="8"/>
                    <a:pt x="34" y="8"/>
                    <a:pt x="34" y="8"/>
                  </a:cubicBezTo>
                  <a:cubicBezTo>
                    <a:pt x="37" y="6"/>
                    <a:pt x="37" y="6"/>
                    <a:pt x="37" y="6"/>
                  </a:cubicBezTo>
                  <a:cubicBezTo>
                    <a:pt x="42" y="11"/>
                    <a:pt x="42" y="11"/>
                    <a:pt x="42" y="11"/>
                  </a:cubicBezTo>
                  <a:cubicBezTo>
                    <a:pt x="27" y="31"/>
                    <a:pt x="27" y="31"/>
                    <a:pt x="27" y="31"/>
                  </a:cubicBezTo>
                  <a:cubicBezTo>
                    <a:pt x="24" y="28"/>
                    <a:pt x="24" y="28"/>
                    <a:pt x="24" y="28"/>
                  </a:cubicBezTo>
                  <a:close/>
                  <a:moveTo>
                    <a:pt x="22" y="27"/>
                  </a:moveTo>
                  <a:cubicBezTo>
                    <a:pt x="23" y="25"/>
                    <a:pt x="23" y="25"/>
                    <a:pt x="23" y="25"/>
                  </a:cubicBezTo>
                  <a:cubicBezTo>
                    <a:pt x="22" y="27"/>
                    <a:pt x="22" y="27"/>
                    <a:pt x="22" y="27"/>
                  </a:cubicBezTo>
                  <a:close/>
                  <a:moveTo>
                    <a:pt x="20" y="25"/>
                  </a:moveTo>
                  <a:cubicBezTo>
                    <a:pt x="21" y="25"/>
                    <a:pt x="21" y="25"/>
                    <a:pt x="21" y="25"/>
                  </a:cubicBezTo>
                  <a:cubicBezTo>
                    <a:pt x="22" y="24"/>
                    <a:pt x="22" y="24"/>
                    <a:pt x="22" y="24"/>
                  </a:cubicBezTo>
                  <a:cubicBezTo>
                    <a:pt x="23" y="23"/>
                    <a:pt x="23" y="23"/>
                    <a:pt x="23" y="23"/>
                  </a:cubicBezTo>
                  <a:cubicBezTo>
                    <a:pt x="25" y="24"/>
                    <a:pt x="25" y="24"/>
                    <a:pt x="25" y="24"/>
                  </a:cubicBezTo>
                  <a:cubicBezTo>
                    <a:pt x="26" y="25"/>
                    <a:pt x="26" y="25"/>
                    <a:pt x="26" y="25"/>
                  </a:cubicBezTo>
                  <a:cubicBezTo>
                    <a:pt x="37" y="11"/>
                    <a:pt x="37" y="11"/>
                    <a:pt x="37" y="11"/>
                  </a:cubicBezTo>
                  <a:cubicBezTo>
                    <a:pt x="36" y="11"/>
                    <a:pt x="36" y="11"/>
                    <a:pt x="36" y="11"/>
                  </a:cubicBezTo>
                  <a:cubicBezTo>
                    <a:pt x="28" y="19"/>
                    <a:pt x="28" y="19"/>
                    <a:pt x="28" y="19"/>
                  </a:cubicBezTo>
                  <a:cubicBezTo>
                    <a:pt x="25" y="16"/>
                    <a:pt x="25" y="16"/>
                    <a:pt x="25" y="16"/>
                  </a:cubicBezTo>
                  <a:cubicBezTo>
                    <a:pt x="20" y="25"/>
                    <a:pt x="20" y="25"/>
                    <a:pt x="20" y="25"/>
                  </a:cubicBezTo>
                  <a:close/>
                  <a:moveTo>
                    <a:pt x="14" y="22"/>
                  </a:moveTo>
                  <a:cubicBezTo>
                    <a:pt x="21" y="15"/>
                    <a:pt x="21" y="15"/>
                    <a:pt x="21" y="15"/>
                  </a:cubicBezTo>
                  <a:cubicBezTo>
                    <a:pt x="18" y="12"/>
                    <a:pt x="18" y="12"/>
                    <a:pt x="18" y="12"/>
                  </a:cubicBezTo>
                  <a:cubicBezTo>
                    <a:pt x="19" y="9"/>
                    <a:pt x="20" y="6"/>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19" y="4"/>
                    <a:pt x="19" y="4"/>
                    <a:pt x="18" y="5"/>
                  </a:cubicBezTo>
                  <a:cubicBezTo>
                    <a:pt x="18" y="5"/>
                    <a:pt x="18" y="5"/>
                    <a:pt x="18" y="5"/>
                  </a:cubicBezTo>
                  <a:cubicBezTo>
                    <a:pt x="17" y="6"/>
                    <a:pt x="15" y="8"/>
                    <a:pt x="14" y="11"/>
                  </a:cubicBezTo>
                  <a:cubicBezTo>
                    <a:pt x="14" y="11"/>
                    <a:pt x="14" y="11"/>
                    <a:pt x="14" y="11"/>
                  </a:cubicBezTo>
                  <a:cubicBezTo>
                    <a:pt x="14" y="11"/>
                    <a:pt x="14" y="10"/>
                    <a:pt x="14" y="10"/>
                  </a:cubicBezTo>
                  <a:cubicBezTo>
                    <a:pt x="14" y="10"/>
                    <a:pt x="14" y="10"/>
                    <a:pt x="14" y="10"/>
                  </a:cubicBezTo>
                  <a:cubicBezTo>
                    <a:pt x="18" y="12"/>
                    <a:pt x="18" y="12"/>
                    <a:pt x="18" y="12"/>
                  </a:cubicBezTo>
                  <a:cubicBezTo>
                    <a:pt x="17" y="13"/>
                    <a:pt x="17" y="14"/>
                    <a:pt x="16" y="15"/>
                  </a:cubicBezTo>
                  <a:cubicBezTo>
                    <a:pt x="16" y="15"/>
                    <a:pt x="16" y="15"/>
                    <a:pt x="16" y="15"/>
                  </a:cubicBezTo>
                  <a:cubicBezTo>
                    <a:pt x="15" y="18"/>
                    <a:pt x="14" y="20"/>
                    <a:pt x="13" y="21"/>
                  </a:cubicBezTo>
                  <a:cubicBezTo>
                    <a:pt x="13" y="21"/>
                    <a:pt x="13" y="21"/>
                    <a:pt x="13" y="21"/>
                  </a:cubicBezTo>
                  <a:cubicBezTo>
                    <a:pt x="14" y="22"/>
                    <a:pt x="14" y="22"/>
                    <a:pt x="14" y="22"/>
                  </a:cubicBezTo>
                  <a:close/>
                  <a:moveTo>
                    <a:pt x="25" y="16"/>
                  </a:moveTo>
                  <a:cubicBezTo>
                    <a:pt x="31" y="5"/>
                    <a:pt x="31" y="5"/>
                    <a:pt x="31" y="5"/>
                  </a:cubicBezTo>
                  <a:cubicBezTo>
                    <a:pt x="30" y="5"/>
                    <a:pt x="30" y="5"/>
                    <a:pt x="30" y="5"/>
                  </a:cubicBezTo>
                  <a:cubicBezTo>
                    <a:pt x="22" y="13"/>
                    <a:pt x="22" y="13"/>
                    <a:pt x="22" y="13"/>
                  </a:cubicBezTo>
                  <a:cubicBezTo>
                    <a:pt x="25" y="16"/>
                    <a:pt x="25" y="16"/>
                    <a:pt x="2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19" name="Freeform 3881"/>
            <p:cNvSpPr/>
            <p:nvPr>
              <p:custDataLst>
                <p:tags r:id="rId15"/>
              </p:custDataLst>
            </p:nvPr>
          </p:nvSpPr>
          <p:spPr bwMode="auto">
            <a:xfrm>
              <a:off x="2697164" y="1423988"/>
              <a:ext cx="0" cy="25400"/>
            </a:xfrm>
            <a:custGeom>
              <a:avLst/>
              <a:gdLst>
                <a:gd name="T0" fmla="*/ 16 h 16"/>
                <a:gd name="T1" fmla="*/ 0 h 16"/>
                <a:gd name="T2" fmla="*/ 16 h 16"/>
              </a:gdLst>
              <a:ahLst/>
              <a:cxnLst>
                <a:cxn ang="0">
                  <a:pos x="0" y="T0"/>
                </a:cxn>
                <a:cxn ang="0">
                  <a:pos x="0" y="T1"/>
                </a:cxn>
                <a:cxn ang="0">
                  <a:pos x="0" y="T2"/>
                </a:cxn>
              </a:cxnLst>
              <a:rect l="0" t="0" r="r" b="b"/>
              <a:pathLst>
                <a:path h="16">
                  <a:moveTo>
                    <a:pt x="0" y="16"/>
                  </a:moveTo>
                  <a:lnTo>
                    <a:pt x="0" y="0"/>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0" name="Line 3882"/>
            <p:cNvSpPr>
              <a:spLocks noChangeShapeType="1"/>
            </p:cNvSpPr>
            <p:nvPr>
              <p:custDataLst>
                <p:tags r:id="rId16"/>
              </p:custDataLst>
            </p:nvPr>
          </p:nvSpPr>
          <p:spPr bwMode="auto">
            <a:xfrm flipV="1">
              <a:off x="2697164" y="1423988"/>
              <a:ext cx="0" cy="2540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1" name="Freeform 3883"/>
            <p:cNvSpPr/>
            <p:nvPr>
              <p:custDataLst>
                <p:tags r:id="rId17"/>
              </p:custDataLst>
            </p:nvPr>
          </p:nvSpPr>
          <p:spPr bwMode="auto">
            <a:xfrm>
              <a:off x="2693989" y="1423988"/>
              <a:ext cx="6350" cy="25400"/>
            </a:xfrm>
            <a:custGeom>
              <a:avLst/>
              <a:gdLst>
                <a:gd name="T0" fmla="*/ 0 w 4"/>
                <a:gd name="T1" fmla="*/ 16 h 16"/>
                <a:gd name="T2" fmla="*/ 0 w 4"/>
                <a:gd name="T3" fmla="*/ 0 h 16"/>
                <a:gd name="T4" fmla="*/ 4 w 4"/>
                <a:gd name="T5" fmla="*/ 0 h 16"/>
                <a:gd name="T6" fmla="*/ 4 w 4"/>
                <a:gd name="T7" fmla="*/ 16 h 16"/>
                <a:gd name="T8" fmla="*/ 0 w 4"/>
                <a:gd name="T9" fmla="*/ 16 h 16"/>
                <a:gd name="T10" fmla="*/ 0 w 4"/>
                <a:gd name="T11" fmla="*/ 16 h 16"/>
              </a:gdLst>
              <a:ahLst/>
              <a:cxnLst>
                <a:cxn ang="0">
                  <a:pos x="T0" y="T1"/>
                </a:cxn>
                <a:cxn ang="0">
                  <a:pos x="T2" y="T3"/>
                </a:cxn>
                <a:cxn ang="0">
                  <a:pos x="T4" y="T5"/>
                </a:cxn>
                <a:cxn ang="0">
                  <a:pos x="T6" y="T7"/>
                </a:cxn>
                <a:cxn ang="0">
                  <a:pos x="T8" y="T9"/>
                </a:cxn>
                <a:cxn ang="0">
                  <a:pos x="T10" y="T11"/>
                </a:cxn>
              </a:cxnLst>
              <a:rect l="0" t="0" r="r" b="b"/>
              <a:pathLst>
                <a:path w="4" h="16">
                  <a:moveTo>
                    <a:pt x="0" y="16"/>
                  </a:moveTo>
                  <a:lnTo>
                    <a:pt x="0" y="0"/>
                  </a:lnTo>
                  <a:lnTo>
                    <a:pt x="4" y="0"/>
                  </a:lnTo>
                  <a:lnTo>
                    <a:pt x="4" y="16"/>
                  </a:lnTo>
                  <a:lnTo>
                    <a:pt x="0" y="16"/>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2" name="Freeform 3884"/>
            <p:cNvSpPr/>
            <p:nvPr>
              <p:custDataLst>
                <p:tags r:id="rId18"/>
              </p:custDataLst>
            </p:nvPr>
          </p:nvSpPr>
          <p:spPr bwMode="auto">
            <a:xfrm>
              <a:off x="2693989" y="1423988"/>
              <a:ext cx="6350" cy="25400"/>
            </a:xfrm>
            <a:custGeom>
              <a:avLst/>
              <a:gdLst>
                <a:gd name="T0" fmla="*/ 0 w 4"/>
                <a:gd name="T1" fmla="*/ 16 h 16"/>
                <a:gd name="T2" fmla="*/ 0 w 4"/>
                <a:gd name="T3" fmla="*/ 0 h 16"/>
                <a:gd name="T4" fmla="*/ 4 w 4"/>
                <a:gd name="T5" fmla="*/ 0 h 16"/>
                <a:gd name="T6" fmla="*/ 4 w 4"/>
                <a:gd name="T7" fmla="*/ 16 h 16"/>
                <a:gd name="T8" fmla="*/ 0 w 4"/>
                <a:gd name="T9" fmla="*/ 16 h 16"/>
                <a:gd name="T10" fmla="*/ 0 w 4"/>
                <a:gd name="T11" fmla="*/ 16 h 16"/>
              </a:gdLst>
              <a:ahLst/>
              <a:cxnLst>
                <a:cxn ang="0">
                  <a:pos x="T0" y="T1"/>
                </a:cxn>
                <a:cxn ang="0">
                  <a:pos x="T2" y="T3"/>
                </a:cxn>
                <a:cxn ang="0">
                  <a:pos x="T4" y="T5"/>
                </a:cxn>
                <a:cxn ang="0">
                  <a:pos x="T6" y="T7"/>
                </a:cxn>
                <a:cxn ang="0">
                  <a:pos x="T8" y="T9"/>
                </a:cxn>
                <a:cxn ang="0">
                  <a:pos x="T10" y="T11"/>
                </a:cxn>
              </a:cxnLst>
              <a:rect l="0" t="0" r="r" b="b"/>
              <a:pathLst>
                <a:path w="4" h="16">
                  <a:moveTo>
                    <a:pt x="0" y="16"/>
                  </a:moveTo>
                  <a:lnTo>
                    <a:pt x="0" y="0"/>
                  </a:lnTo>
                  <a:lnTo>
                    <a:pt x="4" y="0"/>
                  </a:lnTo>
                  <a:lnTo>
                    <a:pt x="4" y="16"/>
                  </a:lnTo>
                  <a:lnTo>
                    <a:pt x="0" y="16"/>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3" name="Freeform 3885"/>
            <p:cNvSpPr>
              <a:spLocks noEditPoints="1"/>
            </p:cNvSpPr>
            <p:nvPr>
              <p:custDataLst>
                <p:tags r:id="rId19"/>
              </p:custDataLst>
            </p:nvPr>
          </p:nvSpPr>
          <p:spPr bwMode="auto">
            <a:xfrm>
              <a:off x="2690814" y="1420813"/>
              <a:ext cx="14288" cy="31750"/>
            </a:xfrm>
            <a:custGeom>
              <a:avLst/>
              <a:gdLst>
                <a:gd name="T0" fmla="*/ 6 w 9"/>
                <a:gd name="T1" fmla="*/ 20 h 20"/>
                <a:gd name="T2" fmla="*/ 2 w 9"/>
                <a:gd name="T3" fmla="*/ 20 h 20"/>
                <a:gd name="T4" fmla="*/ 2 w 9"/>
                <a:gd name="T5" fmla="*/ 18 h 20"/>
                <a:gd name="T6" fmla="*/ 4 w 9"/>
                <a:gd name="T7" fmla="*/ 18 h 20"/>
                <a:gd name="T8" fmla="*/ 2 w 9"/>
                <a:gd name="T9" fmla="*/ 18 h 20"/>
                <a:gd name="T10" fmla="*/ 2 w 9"/>
                <a:gd name="T11" fmla="*/ 20 h 20"/>
                <a:gd name="T12" fmla="*/ 0 w 9"/>
                <a:gd name="T13" fmla="*/ 20 h 20"/>
                <a:gd name="T14" fmla="*/ 0 w 9"/>
                <a:gd name="T15" fmla="*/ 0 h 20"/>
                <a:gd name="T16" fmla="*/ 9 w 9"/>
                <a:gd name="T17" fmla="*/ 0 h 20"/>
                <a:gd name="T18" fmla="*/ 9 w 9"/>
                <a:gd name="T19" fmla="*/ 20 h 20"/>
                <a:gd name="T20" fmla="*/ 6 w 9"/>
                <a:gd name="T21" fmla="*/ 20 h 20"/>
                <a:gd name="T22" fmla="*/ 6 w 9"/>
                <a:gd name="T23" fmla="*/ 20 h 20"/>
                <a:gd name="T24" fmla="*/ 4 w 9"/>
                <a:gd name="T25" fmla="*/ 15 h 20"/>
                <a:gd name="T26" fmla="*/ 4 w 9"/>
                <a:gd name="T27" fmla="*/ 4 h 20"/>
                <a:gd name="T28" fmla="*/ 4 w 9"/>
                <a:gd name="T29" fmla="*/ 4 h 20"/>
                <a:gd name="T30" fmla="*/ 4 w 9"/>
                <a:gd name="T31" fmla="*/ 15 h 20"/>
                <a:gd name="T32" fmla="*/ 4 w 9"/>
                <a:gd name="T33" fmla="*/ 15 h 20"/>
                <a:gd name="T34" fmla="*/ 4 w 9"/>
                <a:gd name="T35"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20">
                  <a:moveTo>
                    <a:pt x="6" y="20"/>
                  </a:moveTo>
                  <a:lnTo>
                    <a:pt x="2" y="20"/>
                  </a:lnTo>
                  <a:lnTo>
                    <a:pt x="2" y="18"/>
                  </a:lnTo>
                  <a:lnTo>
                    <a:pt x="4" y="18"/>
                  </a:lnTo>
                  <a:lnTo>
                    <a:pt x="2" y="18"/>
                  </a:lnTo>
                  <a:lnTo>
                    <a:pt x="2" y="20"/>
                  </a:lnTo>
                  <a:lnTo>
                    <a:pt x="0" y="20"/>
                  </a:lnTo>
                  <a:lnTo>
                    <a:pt x="0" y="0"/>
                  </a:lnTo>
                  <a:lnTo>
                    <a:pt x="9" y="0"/>
                  </a:lnTo>
                  <a:lnTo>
                    <a:pt x="9" y="20"/>
                  </a:lnTo>
                  <a:lnTo>
                    <a:pt x="6" y="20"/>
                  </a:lnTo>
                  <a:lnTo>
                    <a:pt x="6" y="20"/>
                  </a:lnTo>
                  <a:close/>
                  <a:moveTo>
                    <a:pt x="4" y="15"/>
                  </a:moveTo>
                  <a:lnTo>
                    <a:pt x="4" y="4"/>
                  </a:lnTo>
                  <a:lnTo>
                    <a:pt x="4" y="4"/>
                  </a:lnTo>
                  <a:lnTo>
                    <a:pt x="4" y="15"/>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4" name="Freeform 3886"/>
            <p:cNvSpPr/>
            <p:nvPr>
              <p:custDataLst>
                <p:tags r:id="rId20"/>
              </p:custDataLst>
            </p:nvPr>
          </p:nvSpPr>
          <p:spPr bwMode="auto">
            <a:xfrm>
              <a:off x="2678114" y="1449388"/>
              <a:ext cx="52388" cy="23813"/>
            </a:xfrm>
            <a:custGeom>
              <a:avLst/>
              <a:gdLst>
                <a:gd name="T0" fmla="*/ 0 w 30"/>
                <a:gd name="T1" fmla="*/ 9 h 14"/>
                <a:gd name="T2" fmla="*/ 0 w 30"/>
                <a:gd name="T3" fmla="*/ 4 h 14"/>
                <a:gd name="T4" fmla="*/ 0 w 30"/>
                <a:gd name="T5" fmla="*/ 4 h 14"/>
                <a:gd name="T6" fmla="*/ 0 w 30"/>
                <a:gd name="T7" fmla="*/ 2 h 14"/>
                <a:gd name="T8" fmla="*/ 0 w 30"/>
                <a:gd name="T9" fmla="*/ 2 h 14"/>
                <a:gd name="T10" fmla="*/ 4 w 30"/>
                <a:gd name="T11" fmla="*/ 2 h 14"/>
                <a:gd name="T12" fmla="*/ 4 w 30"/>
                <a:gd name="T13" fmla="*/ 4 h 14"/>
                <a:gd name="T14" fmla="*/ 4 w 30"/>
                <a:gd name="T15" fmla="*/ 4 h 14"/>
                <a:gd name="T16" fmla="*/ 5 w 30"/>
                <a:gd name="T17" fmla="*/ 10 h 14"/>
                <a:gd name="T18" fmla="*/ 5 w 30"/>
                <a:gd name="T19" fmla="*/ 10 h 14"/>
                <a:gd name="T20" fmla="*/ 5 w 30"/>
                <a:gd name="T21" fmla="*/ 10 h 14"/>
                <a:gd name="T22" fmla="*/ 5 w 30"/>
                <a:gd name="T23" fmla="*/ 10 h 14"/>
                <a:gd name="T24" fmla="*/ 5 w 30"/>
                <a:gd name="T25" fmla="*/ 10 h 14"/>
                <a:gd name="T26" fmla="*/ 5 w 30"/>
                <a:gd name="T27" fmla="*/ 10 h 14"/>
                <a:gd name="T28" fmla="*/ 10 w 30"/>
                <a:gd name="T29" fmla="*/ 5 h 14"/>
                <a:gd name="T30" fmla="*/ 10 w 30"/>
                <a:gd name="T31" fmla="*/ 5 h 14"/>
                <a:gd name="T32" fmla="*/ 11 w 30"/>
                <a:gd name="T33" fmla="*/ 2 h 14"/>
                <a:gd name="T34" fmla="*/ 11 w 30"/>
                <a:gd name="T35" fmla="*/ 2 h 14"/>
                <a:gd name="T36" fmla="*/ 15 w 30"/>
                <a:gd name="T37" fmla="*/ 2 h 14"/>
                <a:gd name="T38" fmla="*/ 16 w 30"/>
                <a:gd name="T39" fmla="*/ 5 h 14"/>
                <a:gd name="T40" fmla="*/ 16 w 30"/>
                <a:gd name="T41" fmla="*/ 5 h 14"/>
                <a:gd name="T42" fmla="*/ 20 w 30"/>
                <a:gd name="T43" fmla="*/ 8 h 14"/>
                <a:gd name="T44" fmla="*/ 20 w 30"/>
                <a:gd name="T45" fmla="*/ 8 h 14"/>
                <a:gd name="T46" fmla="*/ 21 w 30"/>
                <a:gd name="T47" fmla="*/ 8 h 14"/>
                <a:gd name="T48" fmla="*/ 21 w 30"/>
                <a:gd name="T49" fmla="*/ 8 h 14"/>
                <a:gd name="T50" fmla="*/ 25 w 30"/>
                <a:gd name="T51" fmla="*/ 4 h 14"/>
                <a:gd name="T52" fmla="*/ 25 w 30"/>
                <a:gd name="T53" fmla="*/ 4 h 14"/>
                <a:gd name="T54" fmla="*/ 26 w 30"/>
                <a:gd name="T55" fmla="*/ 0 h 14"/>
                <a:gd name="T56" fmla="*/ 26 w 30"/>
                <a:gd name="T57" fmla="*/ 0 h 14"/>
                <a:gd name="T58" fmla="*/ 30 w 30"/>
                <a:gd name="T59" fmla="*/ 0 h 14"/>
                <a:gd name="T60" fmla="*/ 22 w 30"/>
                <a:gd name="T61" fmla="*/ 12 h 14"/>
                <a:gd name="T62" fmla="*/ 22 w 30"/>
                <a:gd name="T63" fmla="*/ 12 h 14"/>
                <a:gd name="T64" fmla="*/ 20 w 30"/>
                <a:gd name="T65" fmla="*/ 12 h 14"/>
                <a:gd name="T66" fmla="*/ 20 w 30"/>
                <a:gd name="T67" fmla="*/ 12 h 14"/>
                <a:gd name="T68" fmla="*/ 13 w 30"/>
                <a:gd name="T69" fmla="*/ 7 h 14"/>
                <a:gd name="T70" fmla="*/ 13 w 30"/>
                <a:gd name="T71" fmla="*/ 7 h 14"/>
                <a:gd name="T72" fmla="*/ 7 w 30"/>
                <a:gd name="T73" fmla="*/ 14 h 14"/>
                <a:gd name="T74" fmla="*/ 7 w 30"/>
                <a:gd name="T75" fmla="*/ 14 h 14"/>
                <a:gd name="T76" fmla="*/ 5 w 30"/>
                <a:gd name="T77" fmla="*/ 14 h 14"/>
                <a:gd name="T78" fmla="*/ 5 w 30"/>
                <a:gd name="T79" fmla="*/ 14 h 14"/>
                <a:gd name="T80" fmla="*/ 0 w 30"/>
                <a:gd name="T8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 h="14">
                  <a:moveTo>
                    <a:pt x="0" y="9"/>
                  </a:moveTo>
                  <a:cubicBezTo>
                    <a:pt x="0" y="7"/>
                    <a:pt x="0" y="5"/>
                    <a:pt x="0" y="4"/>
                  </a:cubicBezTo>
                  <a:cubicBezTo>
                    <a:pt x="0" y="4"/>
                    <a:pt x="0" y="4"/>
                    <a:pt x="0" y="4"/>
                  </a:cubicBezTo>
                  <a:cubicBezTo>
                    <a:pt x="0" y="3"/>
                    <a:pt x="0" y="2"/>
                    <a:pt x="0" y="2"/>
                  </a:cubicBezTo>
                  <a:cubicBezTo>
                    <a:pt x="0" y="2"/>
                    <a:pt x="0" y="2"/>
                    <a:pt x="0" y="2"/>
                  </a:cubicBezTo>
                  <a:cubicBezTo>
                    <a:pt x="4" y="2"/>
                    <a:pt x="4" y="2"/>
                    <a:pt x="4" y="2"/>
                  </a:cubicBezTo>
                  <a:cubicBezTo>
                    <a:pt x="4" y="2"/>
                    <a:pt x="4" y="3"/>
                    <a:pt x="4" y="4"/>
                  </a:cubicBezTo>
                  <a:cubicBezTo>
                    <a:pt x="4" y="4"/>
                    <a:pt x="4" y="4"/>
                    <a:pt x="4" y="4"/>
                  </a:cubicBezTo>
                  <a:cubicBezTo>
                    <a:pt x="3" y="5"/>
                    <a:pt x="4" y="9"/>
                    <a:pt x="5" y="10"/>
                  </a:cubicBezTo>
                  <a:cubicBezTo>
                    <a:pt x="5" y="10"/>
                    <a:pt x="5" y="10"/>
                    <a:pt x="5" y="10"/>
                  </a:cubicBezTo>
                  <a:cubicBezTo>
                    <a:pt x="5" y="10"/>
                    <a:pt x="5" y="10"/>
                    <a:pt x="5" y="10"/>
                  </a:cubicBezTo>
                  <a:cubicBezTo>
                    <a:pt x="5" y="10"/>
                    <a:pt x="5" y="10"/>
                    <a:pt x="5" y="10"/>
                  </a:cubicBezTo>
                  <a:cubicBezTo>
                    <a:pt x="5" y="10"/>
                    <a:pt x="5" y="10"/>
                    <a:pt x="5" y="10"/>
                  </a:cubicBezTo>
                  <a:cubicBezTo>
                    <a:pt x="5" y="10"/>
                    <a:pt x="5" y="10"/>
                    <a:pt x="5" y="10"/>
                  </a:cubicBezTo>
                  <a:cubicBezTo>
                    <a:pt x="7" y="9"/>
                    <a:pt x="9" y="7"/>
                    <a:pt x="10" y="5"/>
                  </a:cubicBezTo>
                  <a:cubicBezTo>
                    <a:pt x="10" y="5"/>
                    <a:pt x="10" y="5"/>
                    <a:pt x="10" y="5"/>
                  </a:cubicBezTo>
                  <a:cubicBezTo>
                    <a:pt x="10" y="3"/>
                    <a:pt x="11" y="2"/>
                    <a:pt x="11" y="2"/>
                  </a:cubicBezTo>
                  <a:cubicBezTo>
                    <a:pt x="11" y="2"/>
                    <a:pt x="11" y="2"/>
                    <a:pt x="11" y="2"/>
                  </a:cubicBezTo>
                  <a:cubicBezTo>
                    <a:pt x="15" y="2"/>
                    <a:pt x="15" y="2"/>
                    <a:pt x="15" y="2"/>
                  </a:cubicBezTo>
                  <a:cubicBezTo>
                    <a:pt x="15" y="2"/>
                    <a:pt x="15" y="3"/>
                    <a:pt x="16" y="5"/>
                  </a:cubicBezTo>
                  <a:cubicBezTo>
                    <a:pt x="16" y="5"/>
                    <a:pt x="16" y="5"/>
                    <a:pt x="16" y="5"/>
                  </a:cubicBezTo>
                  <a:cubicBezTo>
                    <a:pt x="17" y="6"/>
                    <a:pt x="19" y="8"/>
                    <a:pt x="20" y="8"/>
                  </a:cubicBezTo>
                  <a:cubicBezTo>
                    <a:pt x="20" y="8"/>
                    <a:pt x="20" y="8"/>
                    <a:pt x="20" y="8"/>
                  </a:cubicBezTo>
                  <a:cubicBezTo>
                    <a:pt x="21" y="8"/>
                    <a:pt x="21" y="8"/>
                    <a:pt x="21" y="8"/>
                  </a:cubicBezTo>
                  <a:cubicBezTo>
                    <a:pt x="21" y="8"/>
                    <a:pt x="21" y="8"/>
                    <a:pt x="21" y="8"/>
                  </a:cubicBezTo>
                  <a:cubicBezTo>
                    <a:pt x="23" y="7"/>
                    <a:pt x="24" y="6"/>
                    <a:pt x="25" y="4"/>
                  </a:cubicBezTo>
                  <a:cubicBezTo>
                    <a:pt x="25" y="4"/>
                    <a:pt x="25" y="4"/>
                    <a:pt x="25" y="4"/>
                  </a:cubicBezTo>
                  <a:cubicBezTo>
                    <a:pt x="26" y="2"/>
                    <a:pt x="26" y="0"/>
                    <a:pt x="26" y="0"/>
                  </a:cubicBezTo>
                  <a:cubicBezTo>
                    <a:pt x="26" y="0"/>
                    <a:pt x="26" y="0"/>
                    <a:pt x="26" y="0"/>
                  </a:cubicBezTo>
                  <a:cubicBezTo>
                    <a:pt x="30" y="0"/>
                    <a:pt x="30" y="0"/>
                    <a:pt x="30" y="0"/>
                  </a:cubicBezTo>
                  <a:cubicBezTo>
                    <a:pt x="30" y="0"/>
                    <a:pt x="30" y="10"/>
                    <a:pt x="22" y="12"/>
                  </a:cubicBezTo>
                  <a:cubicBezTo>
                    <a:pt x="22" y="12"/>
                    <a:pt x="22" y="12"/>
                    <a:pt x="22" y="12"/>
                  </a:cubicBezTo>
                  <a:cubicBezTo>
                    <a:pt x="21" y="12"/>
                    <a:pt x="21" y="12"/>
                    <a:pt x="20" y="12"/>
                  </a:cubicBezTo>
                  <a:cubicBezTo>
                    <a:pt x="20" y="12"/>
                    <a:pt x="20" y="12"/>
                    <a:pt x="20" y="12"/>
                  </a:cubicBezTo>
                  <a:cubicBezTo>
                    <a:pt x="17" y="11"/>
                    <a:pt x="14" y="9"/>
                    <a:pt x="13" y="7"/>
                  </a:cubicBezTo>
                  <a:cubicBezTo>
                    <a:pt x="13" y="7"/>
                    <a:pt x="13" y="7"/>
                    <a:pt x="13" y="7"/>
                  </a:cubicBezTo>
                  <a:cubicBezTo>
                    <a:pt x="12" y="10"/>
                    <a:pt x="10" y="12"/>
                    <a:pt x="7" y="14"/>
                  </a:cubicBezTo>
                  <a:cubicBezTo>
                    <a:pt x="7" y="14"/>
                    <a:pt x="7" y="14"/>
                    <a:pt x="7" y="14"/>
                  </a:cubicBezTo>
                  <a:cubicBezTo>
                    <a:pt x="6" y="14"/>
                    <a:pt x="6" y="14"/>
                    <a:pt x="5" y="14"/>
                  </a:cubicBezTo>
                  <a:cubicBezTo>
                    <a:pt x="5" y="14"/>
                    <a:pt x="5" y="14"/>
                    <a:pt x="5" y="14"/>
                  </a:cubicBezTo>
                  <a:cubicBezTo>
                    <a:pt x="2" y="14"/>
                    <a:pt x="1" y="11"/>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5" name="Freeform 3887"/>
            <p:cNvSpPr>
              <a:spLocks noEditPoints="1"/>
            </p:cNvSpPr>
            <p:nvPr>
              <p:custDataLst>
                <p:tags r:id="rId21"/>
              </p:custDataLst>
            </p:nvPr>
          </p:nvSpPr>
          <p:spPr bwMode="auto">
            <a:xfrm>
              <a:off x="2674939" y="1444626"/>
              <a:ext cx="58738" cy="31750"/>
            </a:xfrm>
            <a:custGeom>
              <a:avLst/>
              <a:gdLst>
                <a:gd name="T0" fmla="*/ 0 w 34"/>
                <a:gd name="T1" fmla="*/ 6 h 18"/>
                <a:gd name="T2" fmla="*/ 0 w 34"/>
                <a:gd name="T3" fmla="*/ 4 h 18"/>
                <a:gd name="T4" fmla="*/ 8 w 34"/>
                <a:gd name="T5" fmla="*/ 5 h 18"/>
                <a:gd name="T6" fmla="*/ 8 w 34"/>
                <a:gd name="T7" fmla="*/ 6 h 18"/>
                <a:gd name="T8" fmla="*/ 8 w 34"/>
                <a:gd name="T9" fmla="*/ 9 h 18"/>
                <a:gd name="T10" fmla="*/ 11 w 34"/>
                <a:gd name="T11" fmla="*/ 4 h 18"/>
                <a:gd name="T12" fmla="*/ 13 w 34"/>
                <a:gd name="T13" fmla="*/ 2 h 18"/>
                <a:gd name="T14" fmla="*/ 18 w 34"/>
                <a:gd name="T15" fmla="*/ 3 h 18"/>
                <a:gd name="T16" fmla="*/ 19 w 34"/>
                <a:gd name="T17" fmla="*/ 3 h 18"/>
                <a:gd name="T18" fmla="*/ 19 w 34"/>
                <a:gd name="T19" fmla="*/ 3 h 18"/>
                <a:gd name="T20" fmla="*/ 20 w 34"/>
                <a:gd name="T21" fmla="*/ 6 h 18"/>
                <a:gd name="T22" fmla="*/ 22 w 34"/>
                <a:gd name="T23" fmla="*/ 8 h 18"/>
                <a:gd name="T24" fmla="*/ 22 w 34"/>
                <a:gd name="T25" fmla="*/ 8 h 18"/>
                <a:gd name="T26" fmla="*/ 25 w 34"/>
                <a:gd name="T27" fmla="*/ 5 h 18"/>
                <a:gd name="T28" fmla="*/ 26 w 34"/>
                <a:gd name="T29" fmla="*/ 2 h 18"/>
                <a:gd name="T30" fmla="*/ 27 w 34"/>
                <a:gd name="T31" fmla="*/ 1 h 18"/>
                <a:gd name="T32" fmla="*/ 28 w 34"/>
                <a:gd name="T33" fmla="*/ 0 h 18"/>
                <a:gd name="T34" fmla="*/ 32 w 34"/>
                <a:gd name="T35" fmla="*/ 2 h 18"/>
                <a:gd name="T36" fmla="*/ 34 w 34"/>
                <a:gd name="T37" fmla="*/ 2 h 18"/>
                <a:gd name="T38" fmla="*/ 34 w 34"/>
                <a:gd name="T39" fmla="*/ 2 h 18"/>
                <a:gd name="T40" fmla="*/ 34 w 34"/>
                <a:gd name="T41" fmla="*/ 4 h 18"/>
                <a:gd name="T42" fmla="*/ 33 w 34"/>
                <a:gd name="T43" fmla="*/ 8 h 18"/>
                <a:gd name="T44" fmla="*/ 22 w 34"/>
                <a:gd name="T45" fmla="*/ 16 h 18"/>
                <a:gd name="T46" fmla="*/ 15 w 34"/>
                <a:gd name="T47" fmla="*/ 13 h 18"/>
                <a:gd name="T48" fmla="*/ 7 w 34"/>
                <a:gd name="T49" fmla="*/ 18 h 18"/>
                <a:gd name="T50" fmla="*/ 6 w 34"/>
                <a:gd name="T51" fmla="*/ 14 h 18"/>
                <a:gd name="T52" fmla="*/ 6 w 34"/>
                <a:gd name="T53" fmla="*/ 14 h 18"/>
                <a:gd name="T54" fmla="*/ 5 w 34"/>
                <a:gd name="T55" fmla="*/ 13 h 18"/>
                <a:gd name="T56" fmla="*/ 22 w 34"/>
                <a:gd name="T57" fmla="*/ 12 h 18"/>
                <a:gd name="T58" fmla="*/ 22 w 34"/>
                <a:gd name="T59" fmla="*/ 12 h 18"/>
                <a:gd name="T60" fmla="*/ 23 w 34"/>
                <a:gd name="T61" fmla="*/ 12 h 18"/>
                <a:gd name="T62" fmla="*/ 23 w 34"/>
                <a:gd name="T63" fmla="*/ 12 h 18"/>
                <a:gd name="T64" fmla="*/ 4 w 34"/>
                <a:gd name="T65" fmla="*/ 11 h 18"/>
                <a:gd name="T66" fmla="*/ 4 w 34"/>
                <a:gd name="T67" fmla="*/ 11 h 18"/>
                <a:gd name="T68" fmla="*/ 4 w 34"/>
                <a:gd name="T69" fmla="*/ 10 h 18"/>
                <a:gd name="T70" fmla="*/ 4 w 34"/>
                <a:gd name="T71" fmla="*/ 11 h 18"/>
                <a:gd name="T72" fmla="*/ 18 w 34"/>
                <a:gd name="T73" fmla="*/ 10 h 18"/>
                <a:gd name="T74" fmla="*/ 15 w 34"/>
                <a:gd name="T75" fmla="*/ 6 h 18"/>
                <a:gd name="T76" fmla="*/ 17 w 34"/>
                <a:gd name="T77" fmla="*/ 8 h 18"/>
                <a:gd name="T78" fmla="*/ 12 w 34"/>
                <a:gd name="T79" fmla="*/ 10 h 18"/>
                <a:gd name="T80" fmla="*/ 15 w 34"/>
                <a:gd name="T81" fmla="*/ 6 h 18"/>
                <a:gd name="T82" fmla="*/ 29 w 34"/>
                <a:gd name="T83" fmla="*/ 7 h 18"/>
                <a:gd name="T84" fmla="*/ 29 w 34"/>
                <a:gd name="T85" fmla="*/ 5 h 18"/>
                <a:gd name="T86" fmla="*/ 11 w 34"/>
                <a:gd name="T87" fmla="*/ 4 h 18"/>
                <a:gd name="T88" fmla="*/ 11 w 34"/>
                <a:gd name="T89"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 h="18">
                  <a:moveTo>
                    <a:pt x="0" y="12"/>
                  </a:moveTo>
                  <a:cubicBezTo>
                    <a:pt x="0" y="12"/>
                    <a:pt x="0" y="12"/>
                    <a:pt x="0" y="12"/>
                  </a:cubicBezTo>
                  <a:cubicBezTo>
                    <a:pt x="0" y="9"/>
                    <a:pt x="0" y="7"/>
                    <a:pt x="0" y="6"/>
                  </a:cubicBezTo>
                  <a:cubicBezTo>
                    <a:pt x="0" y="6"/>
                    <a:pt x="0" y="6"/>
                    <a:pt x="0" y="6"/>
                  </a:cubicBezTo>
                  <a:cubicBezTo>
                    <a:pt x="0" y="5"/>
                    <a:pt x="0" y="4"/>
                    <a:pt x="0" y="4"/>
                  </a:cubicBezTo>
                  <a:cubicBezTo>
                    <a:pt x="0" y="4"/>
                    <a:pt x="0" y="4"/>
                    <a:pt x="0" y="4"/>
                  </a:cubicBezTo>
                  <a:cubicBezTo>
                    <a:pt x="0" y="2"/>
                    <a:pt x="0" y="2"/>
                    <a:pt x="0" y="2"/>
                  </a:cubicBezTo>
                  <a:cubicBezTo>
                    <a:pt x="8" y="2"/>
                    <a:pt x="8" y="2"/>
                    <a:pt x="8" y="2"/>
                  </a:cubicBezTo>
                  <a:cubicBezTo>
                    <a:pt x="8" y="5"/>
                    <a:pt x="8" y="5"/>
                    <a:pt x="8" y="5"/>
                  </a:cubicBezTo>
                  <a:cubicBezTo>
                    <a:pt x="8" y="5"/>
                    <a:pt x="8" y="5"/>
                    <a:pt x="8" y="6"/>
                  </a:cubicBezTo>
                  <a:cubicBezTo>
                    <a:pt x="8" y="6"/>
                    <a:pt x="8" y="6"/>
                    <a:pt x="8" y="6"/>
                  </a:cubicBezTo>
                  <a:cubicBezTo>
                    <a:pt x="8" y="6"/>
                    <a:pt x="8" y="6"/>
                    <a:pt x="8" y="6"/>
                  </a:cubicBezTo>
                  <a:cubicBezTo>
                    <a:pt x="8" y="6"/>
                    <a:pt x="8" y="6"/>
                    <a:pt x="8" y="6"/>
                  </a:cubicBezTo>
                  <a:cubicBezTo>
                    <a:pt x="7" y="7"/>
                    <a:pt x="8" y="8"/>
                    <a:pt x="8" y="9"/>
                  </a:cubicBezTo>
                  <a:cubicBezTo>
                    <a:pt x="8" y="9"/>
                    <a:pt x="8" y="9"/>
                    <a:pt x="8" y="9"/>
                  </a:cubicBezTo>
                  <a:cubicBezTo>
                    <a:pt x="9" y="8"/>
                    <a:pt x="9" y="7"/>
                    <a:pt x="10" y="6"/>
                  </a:cubicBezTo>
                  <a:cubicBezTo>
                    <a:pt x="10" y="6"/>
                    <a:pt x="10" y="6"/>
                    <a:pt x="10" y="6"/>
                  </a:cubicBezTo>
                  <a:cubicBezTo>
                    <a:pt x="10" y="5"/>
                    <a:pt x="11" y="4"/>
                    <a:pt x="11" y="4"/>
                  </a:cubicBezTo>
                  <a:cubicBezTo>
                    <a:pt x="11" y="4"/>
                    <a:pt x="11" y="4"/>
                    <a:pt x="11" y="4"/>
                  </a:cubicBezTo>
                  <a:cubicBezTo>
                    <a:pt x="11" y="2"/>
                    <a:pt x="11" y="2"/>
                    <a:pt x="11" y="2"/>
                  </a:cubicBezTo>
                  <a:cubicBezTo>
                    <a:pt x="13" y="2"/>
                    <a:pt x="13" y="2"/>
                    <a:pt x="13" y="2"/>
                  </a:cubicBezTo>
                  <a:cubicBezTo>
                    <a:pt x="17" y="2"/>
                    <a:pt x="17" y="2"/>
                    <a:pt x="17" y="2"/>
                  </a:cubicBezTo>
                  <a:cubicBezTo>
                    <a:pt x="19" y="2"/>
                    <a:pt x="18" y="3"/>
                    <a:pt x="18" y="3"/>
                  </a:cubicBezTo>
                  <a:cubicBezTo>
                    <a:pt x="18" y="3"/>
                    <a:pt x="18" y="3"/>
                    <a:pt x="18" y="3"/>
                  </a:cubicBezTo>
                  <a:cubicBezTo>
                    <a:pt x="18" y="3"/>
                    <a:pt x="18"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4"/>
                    <a:pt x="19" y="4"/>
                  </a:cubicBezTo>
                  <a:cubicBezTo>
                    <a:pt x="19" y="4"/>
                    <a:pt x="19" y="4"/>
                    <a:pt x="19" y="4"/>
                  </a:cubicBezTo>
                  <a:cubicBezTo>
                    <a:pt x="19" y="4"/>
                    <a:pt x="19" y="5"/>
                    <a:pt x="20" y="6"/>
                  </a:cubicBezTo>
                  <a:cubicBezTo>
                    <a:pt x="20" y="6"/>
                    <a:pt x="20" y="6"/>
                    <a:pt x="20" y="6"/>
                  </a:cubicBezTo>
                  <a:cubicBezTo>
                    <a:pt x="21" y="7"/>
                    <a:pt x="22" y="8"/>
                    <a:pt x="22" y="8"/>
                  </a:cubicBezTo>
                  <a:cubicBezTo>
                    <a:pt x="22" y="8"/>
                    <a:pt x="22" y="8"/>
                    <a:pt x="22" y="8"/>
                  </a:cubicBezTo>
                  <a:cubicBezTo>
                    <a:pt x="22" y="8"/>
                    <a:pt x="22" y="8"/>
                    <a:pt x="22" y="8"/>
                  </a:cubicBezTo>
                  <a:cubicBezTo>
                    <a:pt x="22" y="8"/>
                    <a:pt x="22" y="8"/>
                    <a:pt x="22" y="8"/>
                  </a:cubicBezTo>
                  <a:cubicBezTo>
                    <a:pt x="22" y="8"/>
                    <a:pt x="22" y="8"/>
                    <a:pt x="22" y="8"/>
                  </a:cubicBezTo>
                  <a:cubicBezTo>
                    <a:pt x="23" y="8"/>
                    <a:pt x="23" y="8"/>
                    <a:pt x="23" y="8"/>
                  </a:cubicBezTo>
                  <a:cubicBezTo>
                    <a:pt x="23" y="8"/>
                    <a:pt x="23" y="8"/>
                    <a:pt x="23" y="8"/>
                  </a:cubicBezTo>
                  <a:cubicBezTo>
                    <a:pt x="24" y="7"/>
                    <a:pt x="25" y="7"/>
                    <a:pt x="25" y="5"/>
                  </a:cubicBezTo>
                  <a:cubicBezTo>
                    <a:pt x="25" y="5"/>
                    <a:pt x="25" y="5"/>
                    <a:pt x="25" y="5"/>
                  </a:cubicBezTo>
                  <a:cubicBezTo>
                    <a:pt x="26" y="4"/>
                    <a:pt x="26" y="2"/>
                    <a:pt x="26" y="2"/>
                  </a:cubicBezTo>
                  <a:cubicBezTo>
                    <a:pt x="26" y="2"/>
                    <a:pt x="26" y="2"/>
                    <a:pt x="26" y="2"/>
                  </a:cubicBezTo>
                  <a:cubicBezTo>
                    <a:pt x="26" y="2"/>
                    <a:pt x="26" y="2"/>
                    <a:pt x="26" y="2"/>
                  </a:cubicBezTo>
                  <a:cubicBezTo>
                    <a:pt x="26" y="2"/>
                    <a:pt x="26" y="1"/>
                    <a:pt x="27" y="1"/>
                  </a:cubicBezTo>
                  <a:cubicBezTo>
                    <a:pt x="27" y="1"/>
                    <a:pt x="27" y="1"/>
                    <a:pt x="27" y="1"/>
                  </a:cubicBezTo>
                  <a:cubicBezTo>
                    <a:pt x="27" y="0"/>
                    <a:pt x="27" y="0"/>
                    <a:pt x="28" y="0"/>
                  </a:cubicBezTo>
                  <a:cubicBezTo>
                    <a:pt x="28" y="0"/>
                    <a:pt x="28" y="0"/>
                    <a:pt x="28" y="0"/>
                  </a:cubicBezTo>
                  <a:cubicBezTo>
                    <a:pt x="28" y="0"/>
                    <a:pt x="28" y="0"/>
                    <a:pt x="28" y="0"/>
                  </a:cubicBezTo>
                  <a:cubicBezTo>
                    <a:pt x="28" y="0"/>
                    <a:pt x="28" y="0"/>
                    <a:pt x="28" y="0"/>
                  </a:cubicBezTo>
                  <a:cubicBezTo>
                    <a:pt x="32" y="0"/>
                    <a:pt x="32" y="0"/>
                    <a:pt x="32" y="0"/>
                  </a:cubicBezTo>
                  <a:cubicBezTo>
                    <a:pt x="32" y="2"/>
                    <a:pt x="32" y="2"/>
                    <a:pt x="32" y="2"/>
                  </a:cubicBezTo>
                  <a:cubicBezTo>
                    <a:pt x="32" y="2"/>
                    <a:pt x="32" y="2"/>
                    <a:pt x="32" y="2"/>
                  </a:cubicBezTo>
                  <a:cubicBezTo>
                    <a:pt x="33" y="2"/>
                    <a:pt x="33" y="2"/>
                    <a:pt x="33" y="2"/>
                  </a:cubicBezTo>
                  <a:cubicBezTo>
                    <a:pt x="34" y="2"/>
                    <a:pt x="34" y="2"/>
                    <a:pt x="34" y="2"/>
                  </a:cubicBezTo>
                  <a:cubicBezTo>
                    <a:pt x="34" y="2"/>
                    <a:pt x="34" y="2"/>
                    <a:pt x="34" y="2"/>
                  </a:cubicBezTo>
                  <a:cubicBezTo>
                    <a:pt x="34" y="2"/>
                    <a:pt x="34" y="2"/>
                    <a:pt x="34" y="2"/>
                  </a:cubicBezTo>
                  <a:cubicBezTo>
                    <a:pt x="34" y="2"/>
                    <a:pt x="34" y="2"/>
                    <a:pt x="34" y="2"/>
                  </a:cubicBezTo>
                  <a:cubicBezTo>
                    <a:pt x="34" y="2"/>
                    <a:pt x="34" y="3"/>
                    <a:pt x="34" y="3"/>
                  </a:cubicBezTo>
                  <a:cubicBezTo>
                    <a:pt x="34" y="3"/>
                    <a:pt x="34" y="3"/>
                    <a:pt x="34" y="3"/>
                  </a:cubicBezTo>
                  <a:cubicBezTo>
                    <a:pt x="34" y="3"/>
                    <a:pt x="34" y="3"/>
                    <a:pt x="34" y="4"/>
                  </a:cubicBezTo>
                  <a:cubicBezTo>
                    <a:pt x="34" y="4"/>
                    <a:pt x="34" y="4"/>
                    <a:pt x="34" y="4"/>
                  </a:cubicBezTo>
                  <a:cubicBezTo>
                    <a:pt x="34" y="5"/>
                    <a:pt x="33" y="6"/>
                    <a:pt x="33" y="8"/>
                  </a:cubicBezTo>
                  <a:cubicBezTo>
                    <a:pt x="33" y="8"/>
                    <a:pt x="33" y="8"/>
                    <a:pt x="33" y="8"/>
                  </a:cubicBezTo>
                  <a:cubicBezTo>
                    <a:pt x="32" y="11"/>
                    <a:pt x="29" y="14"/>
                    <a:pt x="24" y="16"/>
                  </a:cubicBezTo>
                  <a:cubicBezTo>
                    <a:pt x="24" y="16"/>
                    <a:pt x="24" y="16"/>
                    <a:pt x="24" y="16"/>
                  </a:cubicBezTo>
                  <a:cubicBezTo>
                    <a:pt x="24" y="16"/>
                    <a:pt x="23" y="16"/>
                    <a:pt x="22" y="16"/>
                  </a:cubicBezTo>
                  <a:cubicBezTo>
                    <a:pt x="22" y="16"/>
                    <a:pt x="22" y="16"/>
                    <a:pt x="22" y="16"/>
                  </a:cubicBezTo>
                  <a:cubicBezTo>
                    <a:pt x="19" y="16"/>
                    <a:pt x="17" y="14"/>
                    <a:pt x="15" y="13"/>
                  </a:cubicBezTo>
                  <a:cubicBezTo>
                    <a:pt x="15" y="13"/>
                    <a:pt x="15" y="13"/>
                    <a:pt x="15" y="13"/>
                  </a:cubicBezTo>
                  <a:cubicBezTo>
                    <a:pt x="14" y="14"/>
                    <a:pt x="12" y="16"/>
                    <a:pt x="10" y="17"/>
                  </a:cubicBezTo>
                  <a:cubicBezTo>
                    <a:pt x="10" y="17"/>
                    <a:pt x="10" y="17"/>
                    <a:pt x="10" y="17"/>
                  </a:cubicBezTo>
                  <a:cubicBezTo>
                    <a:pt x="9" y="18"/>
                    <a:pt x="8" y="18"/>
                    <a:pt x="7" y="18"/>
                  </a:cubicBezTo>
                  <a:cubicBezTo>
                    <a:pt x="7" y="18"/>
                    <a:pt x="7" y="18"/>
                    <a:pt x="7" y="18"/>
                  </a:cubicBezTo>
                  <a:cubicBezTo>
                    <a:pt x="2" y="18"/>
                    <a:pt x="1" y="14"/>
                    <a:pt x="0" y="12"/>
                  </a:cubicBezTo>
                  <a:close/>
                  <a:moveTo>
                    <a:pt x="6" y="14"/>
                  </a:moveTo>
                  <a:cubicBezTo>
                    <a:pt x="6" y="14"/>
                    <a:pt x="6" y="14"/>
                    <a:pt x="6" y="14"/>
                  </a:cubicBezTo>
                  <a:cubicBezTo>
                    <a:pt x="6" y="14"/>
                    <a:pt x="6" y="14"/>
                    <a:pt x="6" y="14"/>
                  </a:cubicBezTo>
                  <a:cubicBezTo>
                    <a:pt x="6" y="14"/>
                    <a:pt x="6" y="14"/>
                    <a:pt x="6" y="14"/>
                  </a:cubicBezTo>
                  <a:cubicBezTo>
                    <a:pt x="5" y="13"/>
                    <a:pt x="5" y="13"/>
                    <a:pt x="5" y="13"/>
                  </a:cubicBezTo>
                  <a:cubicBezTo>
                    <a:pt x="5" y="13"/>
                    <a:pt x="5" y="13"/>
                    <a:pt x="5" y="13"/>
                  </a:cubicBezTo>
                  <a:cubicBezTo>
                    <a:pt x="5" y="13"/>
                    <a:pt x="5" y="13"/>
                    <a:pt x="5" y="13"/>
                  </a:cubicBezTo>
                  <a:cubicBezTo>
                    <a:pt x="5" y="13"/>
                    <a:pt x="5" y="13"/>
                    <a:pt x="5" y="13"/>
                  </a:cubicBezTo>
                  <a:cubicBezTo>
                    <a:pt x="5" y="13"/>
                    <a:pt x="5" y="14"/>
                    <a:pt x="6" y="14"/>
                  </a:cubicBezTo>
                  <a:close/>
                  <a:moveTo>
                    <a:pt x="22" y="12"/>
                  </a:moveTo>
                  <a:cubicBezTo>
                    <a:pt x="22" y="12"/>
                    <a:pt x="22" y="12"/>
                    <a:pt x="23" y="12"/>
                  </a:cubicBezTo>
                  <a:cubicBezTo>
                    <a:pt x="23" y="12"/>
                    <a:pt x="23" y="12"/>
                    <a:pt x="23" y="12"/>
                  </a:cubicBezTo>
                  <a:cubicBezTo>
                    <a:pt x="22" y="12"/>
                    <a:pt x="22" y="12"/>
                    <a:pt x="22" y="12"/>
                  </a:cubicBezTo>
                  <a:cubicBezTo>
                    <a:pt x="22" y="12"/>
                    <a:pt x="22" y="12"/>
                    <a:pt x="22" y="12"/>
                  </a:cubicBezTo>
                  <a:cubicBezTo>
                    <a:pt x="22" y="12"/>
                    <a:pt x="22" y="12"/>
                    <a:pt x="22" y="12"/>
                  </a:cubicBezTo>
                  <a:close/>
                  <a:moveTo>
                    <a:pt x="23" y="12"/>
                  </a:moveTo>
                  <a:cubicBezTo>
                    <a:pt x="23" y="12"/>
                    <a:pt x="23" y="12"/>
                    <a:pt x="23" y="12"/>
                  </a:cubicBezTo>
                  <a:cubicBezTo>
                    <a:pt x="23" y="12"/>
                    <a:pt x="23" y="12"/>
                    <a:pt x="23" y="12"/>
                  </a:cubicBezTo>
                  <a:cubicBezTo>
                    <a:pt x="23" y="12"/>
                    <a:pt x="23" y="12"/>
                    <a:pt x="23" y="12"/>
                  </a:cubicBezTo>
                  <a:cubicBezTo>
                    <a:pt x="23" y="12"/>
                    <a:pt x="23" y="12"/>
                    <a:pt x="23" y="12"/>
                  </a:cubicBezTo>
                  <a:cubicBezTo>
                    <a:pt x="23" y="12"/>
                    <a:pt x="23" y="12"/>
                    <a:pt x="23" y="12"/>
                  </a:cubicBezTo>
                  <a:close/>
                  <a:moveTo>
                    <a:pt x="4" y="11"/>
                  </a:moveTo>
                  <a:cubicBezTo>
                    <a:pt x="2" y="11"/>
                    <a:pt x="2" y="11"/>
                    <a:pt x="2" y="11"/>
                  </a:cubicBezTo>
                  <a:cubicBezTo>
                    <a:pt x="4" y="11"/>
                    <a:pt x="4" y="11"/>
                    <a:pt x="4" y="11"/>
                  </a:cubicBezTo>
                  <a:cubicBezTo>
                    <a:pt x="4" y="11"/>
                    <a:pt x="4" y="11"/>
                    <a:pt x="4" y="11"/>
                  </a:cubicBezTo>
                  <a:cubicBezTo>
                    <a:pt x="4" y="11"/>
                    <a:pt x="4" y="11"/>
                    <a:pt x="4" y="11"/>
                  </a:cubicBezTo>
                  <a:cubicBezTo>
                    <a:pt x="4" y="10"/>
                    <a:pt x="4" y="10"/>
                    <a:pt x="4" y="10"/>
                  </a:cubicBezTo>
                  <a:cubicBezTo>
                    <a:pt x="4" y="10"/>
                    <a:pt x="4" y="10"/>
                    <a:pt x="4" y="10"/>
                  </a:cubicBezTo>
                  <a:cubicBezTo>
                    <a:pt x="4" y="9"/>
                    <a:pt x="4" y="9"/>
                    <a:pt x="4" y="9"/>
                  </a:cubicBezTo>
                  <a:cubicBezTo>
                    <a:pt x="4" y="9"/>
                    <a:pt x="4" y="9"/>
                    <a:pt x="4" y="9"/>
                  </a:cubicBezTo>
                  <a:cubicBezTo>
                    <a:pt x="4" y="10"/>
                    <a:pt x="4" y="10"/>
                    <a:pt x="4" y="11"/>
                  </a:cubicBezTo>
                  <a:close/>
                  <a:moveTo>
                    <a:pt x="17" y="8"/>
                  </a:moveTo>
                  <a:cubicBezTo>
                    <a:pt x="17" y="9"/>
                    <a:pt x="18" y="10"/>
                    <a:pt x="18" y="10"/>
                  </a:cubicBezTo>
                  <a:cubicBezTo>
                    <a:pt x="18" y="10"/>
                    <a:pt x="18" y="10"/>
                    <a:pt x="18" y="10"/>
                  </a:cubicBezTo>
                  <a:cubicBezTo>
                    <a:pt x="18" y="9"/>
                    <a:pt x="17" y="9"/>
                    <a:pt x="17" y="8"/>
                  </a:cubicBezTo>
                  <a:cubicBezTo>
                    <a:pt x="17" y="8"/>
                    <a:pt x="17" y="8"/>
                    <a:pt x="17" y="8"/>
                  </a:cubicBezTo>
                  <a:cubicBezTo>
                    <a:pt x="16" y="7"/>
                    <a:pt x="16" y="6"/>
                    <a:pt x="15" y="6"/>
                  </a:cubicBezTo>
                  <a:cubicBezTo>
                    <a:pt x="15" y="6"/>
                    <a:pt x="15" y="6"/>
                    <a:pt x="15" y="6"/>
                  </a:cubicBezTo>
                  <a:cubicBezTo>
                    <a:pt x="15" y="6"/>
                    <a:pt x="15" y="6"/>
                    <a:pt x="15" y="6"/>
                  </a:cubicBezTo>
                  <a:cubicBezTo>
                    <a:pt x="17" y="8"/>
                    <a:pt x="17" y="8"/>
                    <a:pt x="17" y="8"/>
                  </a:cubicBezTo>
                  <a:close/>
                  <a:moveTo>
                    <a:pt x="13" y="8"/>
                  </a:moveTo>
                  <a:cubicBezTo>
                    <a:pt x="13" y="9"/>
                    <a:pt x="13" y="9"/>
                    <a:pt x="12" y="10"/>
                  </a:cubicBezTo>
                  <a:cubicBezTo>
                    <a:pt x="12" y="10"/>
                    <a:pt x="12" y="10"/>
                    <a:pt x="12" y="10"/>
                  </a:cubicBezTo>
                  <a:cubicBezTo>
                    <a:pt x="13" y="9"/>
                    <a:pt x="13" y="9"/>
                    <a:pt x="13" y="8"/>
                  </a:cubicBezTo>
                  <a:cubicBezTo>
                    <a:pt x="13" y="8"/>
                    <a:pt x="13" y="8"/>
                    <a:pt x="13" y="8"/>
                  </a:cubicBezTo>
                  <a:cubicBezTo>
                    <a:pt x="15" y="6"/>
                    <a:pt x="15" y="6"/>
                    <a:pt x="15" y="6"/>
                  </a:cubicBezTo>
                  <a:cubicBezTo>
                    <a:pt x="14" y="6"/>
                    <a:pt x="14" y="6"/>
                    <a:pt x="14" y="6"/>
                  </a:cubicBezTo>
                  <a:cubicBezTo>
                    <a:pt x="14" y="6"/>
                    <a:pt x="14" y="7"/>
                    <a:pt x="13" y="8"/>
                  </a:cubicBezTo>
                  <a:close/>
                  <a:moveTo>
                    <a:pt x="29" y="7"/>
                  </a:moveTo>
                  <a:cubicBezTo>
                    <a:pt x="29" y="7"/>
                    <a:pt x="28" y="8"/>
                    <a:pt x="28" y="9"/>
                  </a:cubicBezTo>
                  <a:cubicBezTo>
                    <a:pt x="28" y="9"/>
                    <a:pt x="28" y="9"/>
                    <a:pt x="28" y="9"/>
                  </a:cubicBezTo>
                  <a:cubicBezTo>
                    <a:pt x="29" y="7"/>
                    <a:pt x="29" y="6"/>
                    <a:pt x="29" y="5"/>
                  </a:cubicBezTo>
                  <a:cubicBezTo>
                    <a:pt x="29" y="5"/>
                    <a:pt x="29" y="5"/>
                    <a:pt x="29" y="5"/>
                  </a:cubicBezTo>
                  <a:cubicBezTo>
                    <a:pt x="29" y="5"/>
                    <a:pt x="29" y="6"/>
                    <a:pt x="29" y="7"/>
                  </a:cubicBezTo>
                  <a:close/>
                  <a:moveTo>
                    <a:pt x="11" y="4"/>
                  </a:moveTo>
                  <a:cubicBezTo>
                    <a:pt x="11" y="4"/>
                    <a:pt x="11" y="4"/>
                    <a:pt x="11" y="4"/>
                  </a:cubicBezTo>
                  <a:cubicBezTo>
                    <a:pt x="11" y="4"/>
                    <a:pt x="11" y="4"/>
                    <a:pt x="11" y="4"/>
                  </a:cubicBezTo>
                  <a:cubicBezTo>
                    <a:pt x="11" y="4"/>
                    <a:pt x="11"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6" name="Freeform 3888"/>
            <p:cNvSpPr/>
            <p:nvPr>
              <p:custDataLst>
                <p:tags r:id="rId22"/>
              </p:custDataLst>
            </p:nvPr>
          </p:nvSpPr>
          <p:spPr bwMode="auto">
            <a:xfrm>
              <a:off x="2687639" y="1465263"/>
              <a:ext cx="46038" cy="173038"/>
            </a:xfrm>
            <a:custGeom>
              <a:avLst/>
              <a:gdLst>
                <a:gd name="T0" fmla="*/ 0 w 29"/>
                <a:gd name="T1" fmla="*/ 80 h 109"/>
                <a:gd name="T2" fmla="*/ 4 w 29"/>
                <a:gd name="T3" fmla="*/ 0 h 109"/>
                <a:gd name="T4" fmla="*/ 8 w 29"/>
                <a:gd name="T5" fmla="*/ 0 h 109"/>
                <a:gd name="T6" fmla="*/ 4 w 29"/>
                <a:gd name="T7" fmla="*/ 79 h 109"/>
                <a:gd name="T8" fmla="*/ 11 w 29"/>
                <a:gd name="T9" fmla="*/ 99 h 109"/>
                <a:gd name="T10" fmla="*/ 25 w 29"/>
                <a:gd name="T11" fmla="*/ 79 h 109"/>
                <a:gd name="T12" fmla="*/ 12 w 29"/>
                <a:gd name="T13" fmla="*/ 1 h 109"/>
                <a:gd name="T14" fmla="*/ 12 w 29"/>
                <a:gd name="T15" fmla="*/ 1 h 109"/>
                <a:gd name="T16" fmla="*/ 16 w 29"/>
                <a:gd name="T17" fmla="*/ 0 h 109"/>
                <a:gd name="T18" fmla="*/ 29 w 29"/>
                <a:gd name="T19" fmla="*/ 80 h 109"/>
                <a:gd name="T20" fmla="*/ 10 w 29"/>
                <a:gd name="T21" fmla="*/ 109 h 109"/>
                <a:gd name="T22" fmla="*/ 0 w 29"/>
                <a:gd name="T23" fmla="*/ 80 h 109"/>
                <a:gd name="T24" fmla="*/ 0 w 29"/>
                <a:gd name="T25" fmla="*/ 8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109">
                  <a:moveTo>
                    <a:pt x="0" y="80"/>
                  </a:moveTo>
                  <a:lnTo>
                    <a:pt x="4" y="0"/>
                  </a:lnTo>
                  <a:lnTo>
                    <a:pt x="8" y="0"/>
                  </a:lnTo>
                  <a:lnTo>
                    <a:pt x="4" y="79"/>
                  </a:lnTo>
                  <a:lnTo>
                    <a:pt x="11" y="99"/>
                  </a:lnTo>
                  <a:lnTo>
                    <a:pt x="25" y="79"/>
                  </a:lnTo>
                  <a:lnTo>
                    <a:pt x="12" y="1"/>
                  </a:lnTo>
                  <a:lnTo>
                    <a:pt x="12" y="1"/>
                  </a:lnTo>
                  <a:lnTo>
                    <a:pt x="16" y="0"/>
                  </a:lnTo>
                  <a:lnTo>
                    <a:pt x="29" y="80"/>
                  </a:lnTo>
                  <a:lnTo>
                    <a:pt x="10" y="109"/>
                  </a:lnTo>
                  <a:lnTo>
                    <a:pt x="0" y="80"/>
                  </a:lnTo>
                  <a:lnTo>
                    <a:pt x="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7" name="Freeform 3889"/>
            <p:cNvSpPr>
              <a:spLocks noEditPoints="1"/>
            </p:cNvSpPr>
            <p:nvPr>
              <p:custDataLst>
                <p:tags r:id="rId23"/>
              </p:custDataLst>
            </p:nvPr>
          </p:nvSpPr>
          <p:spPr bwMode="auto">
            <a:xfrm>
              <a:off x="2684464" y="1455738"/>
              <a:ext cx="53975" cy="190500"/>
            </a:xfrm>
            <a:custGeom>
              <a:avLst/>
              <a:gdLst>
                <a:gd name="T0" fmla="*/ 0 w 34"/>
                <a:gd name="T1" fmla="*/ 86 h 120"/>
                <a:gd name="T2" fmla="*/ 2 w 34"/>
                <a:gd name="T3" fmla="*/ 86 h 120"/>
                <a:gd name="T4" fmla="*/ 4 w 34"/>
                <a:gd name="T5" fmla="*/ 86 h 120"/>
                <a:gd name="T6" fmla="*/ 2 w 34"/>
                <a:gd name="T7" fmla="*/ 86 h 120"/>
                <a:gd name="T8" fmla="*/ 0 w 34"/>
                <a:gd name="T9" fmla="*/ 86 h 120"/>
                <a:gd name="T10" fmla="*/ 0 w 34"/>
                <a:gd name="T11" fmla="*/ 86 h 120"/>
                <a:gd name="T12" fmla="*/ 4 w 34"/>
                <a:gd name="T13" fmla="*/ 3 h 120"/>
                <a:gd name="T14" fmla="*/ 12 w 34"/>
                <a:gd name="T15" fmla="*/ 3 h 120"/>
                <a:gd name="T16" fmla="*/ 10 w 34"/>
                <a:gd name="T17" fmla="*/ 0 h 120"/>
                <a:gd name="T18" fmla="*/ 15 w 34"/>
                <a:gd name="T19" fmla="*/ 3 h 120"/>
                <a:gd name="T20" fmla="*/ 20 w 34"/>
                <a:gd name="T21" fmla="*/ 3 h 120"/>
                <a:gd name="T22" fmla="*/ 34 w 34"/>
                <a:gd name="T23" fmla="*/ 86 h 120"/>
                <a:gd name="T24" fmla="*/ 10 w 34"/>
                <a:gd name="T25" fmla="*/ 120 h 120"/>
                <a:gd name="T26" fmla="*/ 0 w 34"/>
                <a:gd name="T27" fmla="*/ 86 h 120"/>
                <a:gd name="T28" fmla="*/ 0 w 34"/>
                <a:gd name="T29" fmla="*/ 86 h 120"/>
                <a:gd name="T30" fmla="*/ 13 w 34"/>
                <a:gd name="T31" fmla="*/ 110 h 120"/>
                <a:gd name="T32" fmla="*/ 13 w 34"/>
                <a:gd name="T33" fmla="*/ 110 h 120"/>
                <a:gd name="T34" fmla="*/ 4 w 34"/>
                <a:gd name="T35" fmla="*/ 85 h 120"/>
                <a:gd name="T36" fmla="*/ 8 w 34"/>
                <a:gd name="T37" fmla="*/ 8 h 120"/>
                <a:gd name="T38" fmla="*/ 4 w 34"/>
                <a:gd name="T39" fmla="*/ 85 h 120"/>
                <a:gd name="T40" fmla="*/ 13 w 34"/>
                <a:gd name="T41" fmla="*/ 110 h 120"/>
                <a:gd name="T42" fmla="*/ 13 w 34"/>
                <a:gd name="T43" fmla="*/ 110 h 120"/>
                <a:gd name="T44" fmla="*/ 8 w 34"/>
                <a:gd name="T45" fmla="*/ 85 h 120"/>
                <a:gd name="T46" fmla="*/ 14 w 34"/>
                <a:gd name="T47" fmla="*/ 100 h 120"/>
                <a:gd name="T48" fmla="*/ 25 w 34"/>
                <a:gd name="T49" fmla="*/ 83 h 120"/>
                <a:gd name="T50" fmla="*/ 13 w 34"/>
                <a:gd name="T51" fmla="*/ 8 h 120"/>
                <a:gd name="T52" fmla="*/ 8 w 34"/>
                <a:gd name="T53" fmla="*/ 85 h 120"/>
                <a:gd name="T54" fmla="*/ 8 w 34"/>
                <a:gd name="T55" fmla="*/ 85 h 120"/>
                <a:gd name="T56" fmla="*/ 29 w 34"/>
                <a:gd name="T57" fmla="*/ 85 h 120"/>
                <a:gd name="T58" fmla="*/ 29 w 34"/>
                <a:gd name="T59" fmla="*/ 85 h 120"/>
                <a:gd name="T60" fmla="*/ 17 w 34"/>
                <a:gd name="T61" fmla="*/ 8 h 120"/>
                <a:gd name="T62" fmla="*/ 17 w 34"/>
                <a:gd name="T63" fmla="*/ 8 h 120"/>
                <a:gd name="T64" fmla="*/ 29 w 34"/>
                <a:gd name="T65" fmla="*/ 85 h 120"/>
                <a:gd name="T66" fmla="*/ 29 w 34"/>
                <a:gd name="T67" fmla="*/ 8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120">
                  <a:moveTo>
                    <a:pt x="0" y="86"/>
                  </a:moveTo>
                  <a:lnTo>
                    <a:pt x="2" y="86"/>
                  </a:lnTo>
                  <a:lnTo>
                    <a:pt x="4" y="86"/>
                  </a:lnTo>
                  <a:lnTo>
                    <a:pt x="2" y="86"/>
                  </a:lnTo>
                  <a:lnTo>
                    <a:pt x="0" y="86"/>
                  </a:lnTo>
                  <a:lnTo>
                    <a:pt x="0" y="86"/>
                  </a:lnTo>
                  <a:lnTo>
                    <a:pt x="4" y="3"/>
                  </a:lnTo>
                  <a:lnTo>
                    <a:pt x="12" y="3"/>
                  </a:lnTo>
                  <a:lnTo>
                    <a:pt x="10" y="0"/>
                  </a:lnTo>
                  <a:lnTo>
                    <a:pt x="15" y="3"/>
                  </a:lnTo>
                  <a:lnTo>
                    <a:pt x="20" y="3"/>
                  </a:lnTo>
                  <a:lnTo>
                    <a:pt x="34" y="86"/>
                  </a:lnTo>
                  <a:lnTo>
                    <a:pt x="10" y="120"/>
                  </a:lnTo>
                  <a:lnTo>
                    <a:pt x="0" y="86"/>
                  </a:lnTo>
                  <a:lnTo>
                    <a:pt x="0" y="86"/>
                  </a:lnTo>
                  <a:close/>
                  <a:moveTo>
                    <a:pt x="13" y="110"/>
                  </a:moveTo>
                  <a:lnTo>
                    <a:pt x="13" y="110"/>
                  </a:lnTo>
                  <a:lnTo>
                    <a:pt x="4" y="85"/>
                  </a:lnTo>
                  <a:lnTo>
                    <a:pt x="8" y="8"/>
                  </a:lnTo>
                  <a:lnTo>
                    <a:pt x="4" y="85"/>
                  </a:lnTo>
                  <a:lnTo>
                    <a:pt x="13" y="110"/>
                  </a:lnTo>
                  <a:lnTo>
                    <a:pt x="13" y="110"/>
                  </a:lnTo>
                  <a:close/>
                  <a:moveTo>
                    <a:pt x="8" y="85"/>
                  </a:moveTo>
                  <a:lnTo>
                    <a:pt x="14" y="100"/>
                  </a:lnTo>
                  <a:lnTo>
                    <a:pt x="25" y="83"/>
                  </a:lnTo>
                  <a:lnTo>
                    <a:pt x="13" y="8"/>
                  </a:lnTo>
                  <a:lnTo>
                    <a:pt x="8" y="85"/>
                  </a:lnTo>
                  <a:lnTo>
                    <a:pt x="8" y="85"/>
                  </a:lnTo>
                  <a:close/>
                  <a:moveTo>
                    <a:pt x="29" y="85"/>
                  </a:moveTo>
                  <a:lnTo>
                    <a:pt x="29" y="85"/>
                  </a:lnTo>
                  <a:lnTo>
                    <a:pt x="17" y="8"/>
                  </a:lnTo>
                  <a:lnTo>
                    <a:pt x="17" y="8"/>
                  </a:lnTo>
                  <a:lnTo>
                    <a:pt x="29" y="85"/>
                  </a:lnTo>
                  <a:lnTo>
                    <a:pt x="29"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8" name="Freeform 3890"/>
            <p:cNvSpPr>
              <a:spLocks noEditPoints="1"/>
            </p:cNvSpPr>
            <p:nvPr>
              <p:custDataLst>
                <p:tags r:id="rId24"/>
              </p:custDataLst>
            </p:nvPr>
          </p:nvSpPr>
          <p:spPr bwMode="auto">
            <a:xfrm>
              <a:off x="2620964" y="1444626"/>
              <a:ext cx="166688" cy="298450"/>
            </a:xfrm>
            <a:custGeom>
              <a:avLst/>
              <a:gdLst>
                <a:gd name="T0" fmla="*/ 13 w 96"/>
                <a:gd name="T1" fmla="*/ 143 h 171"/>
                <a:gd name="T2" fmla="*/ 0 w 96"/>
                <a:gd name="T3" fmla="*/ 82 h 171"/>
                <a:gd name="T4" fmla="*/ 0 w 96"/>
                <a:gd name="T5" fmla="*/ 82 h 171"/>
                <a:gd name="T6" fmla="*/ 43 w 96"/>
                <a:gd name="T7" fmla="*/ 0 h 171"/>
                <a:gd name="T8" fmla="*/ 43 w 96"/>
                <a:gd name="T9" fmla="*/ 0 h 171"/>
                <a:gd name="T10" fmla="*/ 85 w 96"/>
                <a:gd name="T11" fmla="*/ 14 h 171"/>
                <a:gd name="T12" fmla="*/ 85 w 96"/>
                <a:gd name="T13" fmla="*/ 14 h 171"/>
                <a:gd name="T14" fmla="*/ 96 w 96"/>
                <a:gd name="T15" fmla="*/ 58 h 171"/>
                <a:gd name="T16" fmla="*/ 96 w 96"/>
                <a:gd name="T17" fmla="*/ 58 h 171"/>
                <a:gd name="T18" fmla="*/ 95 w 96"/>
                <a:gd name="T19" fmla="*/ 82 h 171"/>
                <a:gd name="T20" fmla="*/ 95 w 96"/>
                <a:gd name="T21" fmla="*/ 82 h 171"/>
                <a:gd name="T22" fmla="*/ 93 w 96"/>
                <a:gd name="T23" fmla="*/ 82 h 171"/>
                <a:gd name="T24" fmla="*/ 95 w 96"/>
                <a:gd name="T25" fmla="*/ 82 h 171"/>
                <a:gd name="T26" fmla="*/ 78 w 96"/>
                <a:gd name="T27" fmla="*/ 143 h 171"/>
                <a:gd name="T28" fmla="*/ 78 w 96"/>
                <a:gd name="T29" fmla="*/ 143 h 171"/>
                <a:gd name="T30" fmla="*/ 44 w 96"/>
                <a:gd name="T31" fmla="*/ 171 h 171"/>
                <a:gd name="T32" fmla="*/ 44 w 96"/>
                <a:gd name="T33" fmla="*/ 171 h 171"/>
                <a:gd name="T34" fmla="*/ 13 w 96"/>
                <a:gd name="T35" fmla="*/ 143 h 171"/>
                <a:gd name="T36" fmla="*/ 74 w 96"/>
                <a:gd name="T37" fmla="*/ 141 h 171"/>
                <a:gd name="T38" fmla="*/ 91 w 96"/>
                <a:gd name="T39" fmla="*/ 82 h 171"/>
                <a:gd name="T40" fmla="*/ 91 w 96"/>
                <a:gd name="T41" fmla="*/ 82 h 171"/>
                <a:gd name="T42" fmla="*/ 91 w 96"/>
                <a:gd name="T43" fmla="*/ 82 h 171"/>
                <a:gd name="T44" fmla="*/ 92 w 96"/>
                <a:gd name="T45" fmla="*/ 58 h 171"/>
                <a:gd name="T46" fmla="*/ 92 w 96"/>
                <a:gd name="T47" fmla="*/ 58 h 171"/>
                <a:gd name="T48" fmla="*/ 82 w 96"/>
                <a:gd name="T49" fmla="*/ 16 h 171"/>
                <a:gd name="T50" fmla="*/ 82 w 96"/>
                <a:gd name="T51" fmla="*/ 16 h 171"/>
                <a:gd name="T52" fmla="*/ 43 w 96"/>
                <a:gd name="T53" fmla="*/ 4 h 171"/>
                <a:gd name="T54" fmla="*/ 43 w 96"/>
                <a:gd name="T55" fmla="*/ 4 h 171"/>
                <a:gd name="T56" fmla="*/ 16 w 96"/>
                <a:gd name="T57" fmla="*/ 27 h 171"/>
                <a:gd name="T58" fmla="*/ 16 w 96"/>
                <a:gd name="T59" fmla="*/ 27 h 171"/>
                <a:gd name="T60" fmla="*/ 4 w 96"/>
                <a:gd name="T61" fmla="*/ 82 h 171"/>
                <a:gd name="T62" fmla="*/ 4 w 96"/>
                <a:gd name="T63" fmla="*/ 82 h 171"/>
                <a:gd name="T64" fmla="*/ 16 w 96"/>
                <a:gd name="T65" fmla="*/ 141 h 171"/>
                <a:gd name="T66" fmla="*/ 16 w 96"/>
                <a:gd name="T67" fmla="*/ 141 h 171"/>
                <a:gd name="T68" fmla="*/ 44 w 96"/>
                <a:gd name="T69" fmla="*/ 167 h 171"/>
                <a:gd name="T70" fmla="*/ 44 w 96"/>
                <a:gd name="T71" fmla="*/ 167 h 171"/>
                <a:gd name="T72" fmla="*/ 74 w 96"/>
                <a:gd name="T73" fmla="*/ 14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171">
                  <a:moveTo>
                    <a:pt x="13" y="143"/>
                  </a:moveTo>
                  <a:cubicBezTo>
                    <a:pt x="5" y="126"/>
                    <a:pt x="0" y="105"/>
                    <a:pt x="0" y="82"/>
                  </a:cubicBezTo>
                  <a:cubicBezTo>
                    <a:pt x="0" y="82"/>
                    <a:pt x="0" y="82"/>
                    <a:pt x="0" y="82"/>
                  </a:cubicBezTo>
                  <a:cubicBezTo>
                    <a:pt x="0" y="38"/>
                    <a:pt x="18" y="1"/>
                    <a:pt x="43" y="0"/>
                  </a:cubicBezTo>
                  <a:cubicBezTo>
                    <a:pt x="43" y="0"/>
                    <a:pt x="43" y="0"/>
                    <a:pt x="43" y="0"/>
                  </a:cubicBezTo>
                  <a:cubicBezTo>
                    <a:pt x="64" y="0"/>
                    <a:pt x="77" y="4"/>
                    <a:pt x="85" y="14"/>
                  </a:cubicBezTo>
                  <a:cubicBezTo>
                    <a:pt x="85" y="14"/>
                    <a:pt x="85" y="14"/>
                    <a:pt x="85" y="14"/>
                  </a:cubicBezTo>
                  <a:cubicBezTo>
                    <a:pt x="94" y="24"/>
                    <a:pt x="96" y="38"/>
                    <a:pt x="96" y="58"/>
                  </a:cubicBezTo>
                  <a:cubicBezTo>
                    <a:pt x="96" y="58"/>
                    <a:pt x="96" y="58"/>
                    <a:pt x="96" y="58"/>
                  </a:cubicBezTo>
                  <a:cubicBezTo>
                    <a:pt x="96" y="66"/>
                    <a:pt x="96" y="74"/>
                    <a:pt x="95" y="82"/>
                  </a:cubicBezTo>
                  <a:cubicBezTo>
                    <a:pt x="95" y="82"/>
                    <a:pt x="95" y="82"/>
                    <a:pt x="95" y="82"/>
                  </a:cubicBezTo>
                  <a:cubicBezTo>
                    <a:pt x="93" y="82"/>
                    <a:pt x="93" y="82"/>
                    <a:pt x="93" y="82"/>
                  </a:cubicBezTo>
                  <a:cubicBezTo>
                    <a:pt x="95" y="82"/>
                    <a:pt x="95" y="82"/>
                    <a:pt x="95" y="82"/>
                  </a:cubicBezTo>
                  <a:cubicBezTo>
                    <a:pt x="94" y="105"/>
                    <a:pt x="87" y="127"/>
                    <a:pt x="78" y="143"/>
                  </a:cubicBezTo>
                  <a:cubicBezTo>
                    <a:pt x="78" y="143"/>
                    <a:pt x="78" y="143"/>
                    <a:pt x="78" y="143"/>
                  </a:cubicBezTo>
                  <a:cubicBezTo>
                    <a:pt x="68" y="159"/>
                    <a:pt x="56" y="171"/>
                    <a:pt x="44" y="171"/>
                  </a:cubicBezTo>
                  <a:cubicBezTo>
                    <a:pt x="44" y="171"/>
                    <a:pt x="44" y="171"/>
                    <a:pt x="44" y="171"/>
                  </a:cubicBezTo>
                  <a:cubicBezTo>
                    <a:pt x="31" y="171"/>
                    <a:pt x="20" y="159"/>
                    <a:pt x="13" y="143"/>
                  </a:cubicBezTo>
                  <a:close/>
                  <a:moveTo>
                    <a:pt x="74" y="141"/>
                  </a:moveTo>
                  <a:cubicBezTo>
                    <a:pt x="83" y="125"/>
                    <a:pt x="90" y="104"/>
                    <a:pt x="91" y="82"/>
                  </a:cubicBezTo>
                  <a:cubicBezTo>
                    <a:pt x="91" y="82"/>
                    <a:pt x="91" y="82"/>
                    <a:pt x="91" y="82"/>
                  </a:cubicBezTo>
                  <a:cubicBezTo>
                    <a:pt x="91" y="82"/>
                    <a:pt x="91" y="82"/>
                    <a:pt x="91" y="82"/>
                  </a:cubicBezTo>
                  <a:cubicBezTo>
                    <a:pt x="92" y="73"/>
                    <a:pt x="92" y="66"/>
                    <a:pt x="92" y="58"/>
                  </a:cubicBezTo>
                  <a:cubicBezTo>
                    <a:pt x="92" y="58"/>
                    <a:pt x="92" y="58"/>
                    <a:pt x="92" y="58"/>
                  </a:cubicBezTo>
                  <a:cubicBezTo>
                    <a:pt x="92" y="38"/>
                    <a:pt x="89" y="25"/>
                    <a:pt x="82" y="16"/>
                  </a:cubicBezTo>
                  <a:cubicBezTo>
                    <a:pt x="82" y="16"/>
                    <a:pt x="82" y="16"/>
                    <a:pt x="82" y="16"/>
                  </a:cubicBezTo>
                  <a:cubicBezTo>
                    <a:pt x="75" y="8"/>
                    <a:pt x="63" y="4"/>
                    <a:pt x="43" y="4"/>
                  </a:cubicBezTo>
                  <a:cubicBezTo>
                    <a:pt x="43" y="4"/>
                    <a:pt x="43" y="4"/>
                    <a:pt x="43" y="4"/>
                  </a:cubicBezTo>
                  <a:cubicBezTo>
                    <a:pt x="33" y="4"/>
                    <a:pt x="23" y="12"/>
                    <a:pt x="16" y="27"/>
                  </a:cubicBezTo>
                  <a:cubicBezTo>
                    <a:pt x="16" y="27"/>
                    <a:pt x="16" y="27"/>
                    <a:pt x="16" y="27"/>
                  </a:cubicBezTo>
                  <a:cubicBezTo>
                    <a:pt x="9" y="41"/>
                    <a:pt x="4" y="60"/>
                    <a:pt x="4" y="82"/>
                  </a:cubicBezTo>
                  <a:cubicBezTo>
                    <a:pt x="4" y="82"/>
                    <a:pt x="4" y="82"/>
                    <a:pt x="4" y="82"/>
                  </a:cubicBezTo>
                  <a:cubicBezTo>
                    <a:pt x="4" y="104"/>
                    <a:pt x="9" y="125"/>
                    <a:pt x="16" y="141"/>
                  </a:cubicBezTo>
                  <a:cubicBezTo>
                    <a:pt x="16" y="141"/>
                    <a:pt x="16" y="141"/>
                    <a:pt x="16" y="141"/>
                  </a:cubicBezTo>
                  <a:cubicBezTo>
                    <a:pt x="24" y="157"/>
                    <a:pt x="34" y="167"/>
                    <a:pt x="44" y="167"/>
                  </a:cubicBezTo>
                  <a:cubicBezTo>
                    <a:pt x="44" y="167"/>
                    <a:pt x="44" y="167"/>
                    <a:pt x="44" y="167"/>
                  </a:cubicBezTo>
                  <a:cubicBezTo>
                    <a:pt x="54" y="167"/>
                    <a:pt x="65" y="157"/>
                    <a:pt x="74" y="1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29" name="Freeform 3891"/>
            <p:cNvSpPr>
              <a:spLocks noEditPoints="1"/>
            </p:cNvSpPr>
            <p:nvPr>
              <p:custDataLst>
                <p:tags r:id="rId25"/>
              </p:custDataLst>
            </p:nvPr>
          </p:nvSpPr>
          <p:spPr bwMode="auto">
            <a:xfrm>
              <a:off x="2617789" y="1441451"/>
              <a:ext cx="174625" cy="304800"/>
            </a:xfrm>
            <a:custGeom>
              <a:avLst/>
              <a:gdLst>
                <a:gd name="T0" fmla="*/ 15 w 100"/>
                <a:gd name="T1" fmla="*/ 145 h 175"/>
                <a:gd name="T2" fmla="*/ 11 w 100"/>
                <a:gd name="T3" fmla="*/ 130 h 175"/>
                <a:gd name="T4" fmla="*/ 16 w 100"/>
                <a:gd name="T5" fmla="*/ 144 h 175"/>
                <a:gd name="T6" fmla="*/ 15 w 100"/>
                <a:gd name="T7" fmla="*/ 145 h 175"/>
                <a:gd name="T8" fmla="*/ 0 w 100"/>
                <a:gd name="T9" fmla="*/ 84 h 175"/>
                <a:gd name="T10" fmla="*/ 45 w 100"/>
                <a:gd name="T11" fmla="*/ 0 h 175"/>
                <a:gd name="T12" fmla="*/ 45 w 100"/>
                <a:gd name="T13" fmla="*/ 0 h 175"/>
                <a:gd name="T14" fmla="*/ 89 w 100"/>
                <a:gd name="T15" fmla="*/ 15 h 175"/>
                <a:gd name="T16" fmla="*/ 100 w 100"/>
                <a:gd name="T17" fmla="*/ 60 h 175"/>
                <a:gd name="T18" fmla="*/ 99 w 100"/>
                <a:gd name="T19" fmla="*/ 82 h 175"/>
                <a:gd name="T20" fmla="*/ 99 w 100"/>
                <a:gd name="T21" fmla="*/ 82 h 175"/>
                <a:gd name="T22" fmla="*/ 99 w 100"/>
                <a:gd name="T23" fmla="*/ 85 h 175"/>
                <a:gd name="T24" fmla="*/ 99 w 100"/>
                <a:gd name="T25" fmla="*/ 86 h 175"/>
                <a:gd name="T26" fmla="*/ 81 w 100"/>
                <a:gd name="T27" fmla="*/ 146 h 175"/>
                <a:gd name="T28" fmla="*/ 46 w 100"/>
                <a:gd name="T29" fmla="*/ 175 h 175"/>
                <a:gd name="T30" fmla="*/ 13 w 100"/>
                <a:gd name="T31" fmla="*/ 146 h 175"/>
                <a:gd name="T32" fmla="*/ 78 w 100"/>
                <a:gd name="T33" fmla="*/ 144 h 175"/>
                <a:gd name="T34" fmla="*/ 78 w 100"/>
                <a:gd name="T35" fmla="*/ 143 h 175"/>
                <a:gd name="T36" fmla="*/ 78 w 100"/>
                <a:gd name="T37" fmla="*/ 144 h 175"/>
                <a:gd name="T38" fmla="*/ 46 w 100"/>
                <a:gd name="T39" fmla="*/ 171 h 175"/>
                <a:gd name="T40" fmla="*/ 45 w 100"/>
                <a:gd name="T41" fmla="*/ 171 h 175"/>
                <a:gd name="T42" fmla="*/ 45 w 100"/>
                <a:gd name="T43" fmla="*/ 171 h 175"/>
                <a:gd name="T44" fmla="*/ 34 w 100"/>
                <a:gd name="T45" fmla="*/ 167 h 175"/>
                <a:gd name="T46" fmla="*/ 34 w 100"/>
                <a:gd name="T47" fmla="*/ 167 h 175"/>
                <a:gd name="T48" fmla="*/ 34 w 100"/>
                <a:gd name="T49" fmla="*/ 167 h 175"/>
                <a:gd name="T50" fmla="*/ 20 w 100"/>
                <a:gd name="T51" fmla="*/ 142 h 175"/>
                <a:gd name="T52" fmla="*/ 45 w 100"/>
                <a:gd name="T53" fmla="*/ 167 h 175"/>
                <a:gd name="T54" fmla="*/ 46 w 100"/>
                <a:gd name="T55" fmla="*/ 167 h 175"/>
                <a:gd name="T56" fmla="*/ 46 w 100"/>
                <a:gd name="T57" fmla="*/ 167 h 175"/>
                <a:gd name="T58" fmla="*/ 46 w 100"/>
                <a:gd name="T59" fmla="*/ 167 h 175"/>
                <a:gd name="T60" fmla="*/ 74 w 100"/>
                <a:gd name="T61" fmla="*/ 142 h 175"/>
                <a:gd name="T62" fmla="*/ 74 w 100"/>
                <a:gd name="T63" fmla="*/ 142 h 175"/>
                <a:gd name="T64" fmla="*/ 91 w 100"/>
                <a:gd name="T65" fmla="*/ 84 h 175"/>
                <a:gd name="T66" fmla="*/ 92 w 100"/>
                <a:gd name="T67" fmla="*/ 60 h 175"/>
                <a:gd name="T68" fmla="*/ 92 w 100"/>
                <a:gd name="T69" fmla="*/ 60 h 175"/>
                <a:gd name="T70" fmla="*/ 83 w 100"/>
                <a:gd name="T71" fmla="*/ 20 h 175"/>
                <a:gd name="T72" fmla="*/ 45 w 100"/>
                <a:gd name="T73" fmla="*/ 8 h 175"/>
                <a:gd name="T74" fmla="*/ 20 w 100"/>
                <a:gd name="T75" fmla="*/ 29 h 175"/>
                <a:gd name="T76" fmla="*/ 8 w 100"/>
                <a:gd name="T77" fmla="*/ 84 h 175"/>
                <a:gd name="T78" fmla="*/ 8 w 100"/>
                <a:gd name="T79" fmla="*/ 84 h 175"/>
                <a:gd name="T80" fmla="*/ 20 w 100"/>
                <a:gd name="T81" fmla="*/ 142 h 175"/>
                <a:gd name="T82" fmla="*/ 34 w 100"/>
                <a:gd name="T83" fmla="*/ 167 h 175"/>
                <a:gd name="T84" fmla="*/ 34 w 100"/>
                <a:gd name="T85" fmla="*/ 167 h 175"/>
                <a:gd name="T86" fmla="*/ 11 w 100"/>
                <a:gd name="T87" fmla="*/ 130 h 175"/>
                <a:gd name="T88" fmla="*/ 11 w 100"/>
                <a:gd name="T89" fmla="*/ 130 h 175"/>
                <a:gd name="T90" fmla="*/ 4 w 100"/>
                <a:gd name="T91" fmla="*/ 84 h 175"/>
                <a:gd name="T92" fmla="*/ 4 w 100"/>
                <a:gd name="T93" fmla="*/ 84 h 175"/>
                <a:gd name="T94" fmla="*/ 4 w 100"/>
                <a:gd name="T95" fmla="*/ 84 h 175"/>
                <a:gd name="T96" fmla="*/ 4 w 100"/>
                <a:gd name="T97" fmla="*/ 84 h 175"/>
                <a:gd name="T98" fmla="*/ 96 w 100"/>
                <a:gd name="T99" fmla="*/ 60 h 175"/>
                <a:gd name="T100" fmla="*/ 86 w 100"/>
                <a:gd name="T101" fmla="*/ 17 h 175"/>
                <a:gd name="T102" fmla="*/ 96 w 100"/>
                <a:gd name="T103" fmla="*/ 60 h 175"/>
                <a:gd name="T104" fmla="*/ 10 w 100"/>
                <a:gd name="T105" fmla="*/ 44 h 175"/>
                <a:gd name="T106" fmla="*/ 10 w 100"/>
                <a:gd name="T107" fmla="*/ 44 h 175"/>
                <a:gd name="T108" fmla="*/ 16 w 100"/>
                <a:gd name="T109" fmla="*/ 28 h 175"/>
                <a:gd name="T110" fmla="*/ 24 w 100"/>
                <a:gd name="T111" fmla="*/ 16 h 175"/>
                <a:gd name="T112" fmla="*/ 10 w 100"/>
                <a:gd name="T113" fmla="*/ 43 h 175"/>
                <a:gd name="T114" fmla="*/ 86 w 100"/>
                <a:gd name="T115" fmla="*/ 17 h 175"/>
                <a:gd name="T116" fmla="*/ 45 w 100"/>
                <a:gd name="T117" fmla="*/ 4 h 175"/>
                <a:gd name="T118" fmla="*/ 45 w 100"/>
                <a:gd name="T119" fmla="*/ 4 h 175"/>
                <a:gd name="T120" fmla="*/ 45 w 100"/>
                <a:gd name="T121" fmla="*/ 4 h 175"/>
                <a:gd name="T122" fmla="*/ 24 w 100"/>
                <a:gd name="T123" fmla="*/ 16 h 175"/>
                <a:gd name="T124" fmla="*/ 24 w 100"/>
                <a:gd name="T125" fmla="*/ 1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175">
                  <a:moveTo>
                    <a:pt x="13" y="146"/>
                  </a:moveTo>
                  <a:cubicBezTo>
                    <a:pt x="15" y="145"/>
                    <a:pt x="15" y="145"/>
                    <a:pt x="15" y="145"/>
                  </a:cubicBezTo>
                  <a:cubicBezTo>
                    <a:pt x="16" y="144"/>
                    <a:pt x="16" y="144"/>
                    <a:pt x="16" y="144"/>
                  </a:cubicBezTo>
                  <a:cubicBezTo>
                    <a:pt x="14" y="140"/>
                    <a:pt x="13" y="135"/>
                    <a:pt x="11" y="130"/>
                  </a:cubicBezTo>
                  <a:cubicBezTo>
                    <a:pt x="11" y="130"/>
                    <a:pt x="11" y="130"/>
                    <a:pt x="11" y="130"/>
                  </a:cubicBezTo>
                  <a:cubicBezTo>
                    <a:pt x="13" y="135"/>
                    <a:pt x="14" y="140"/>
                    <a:pt x="16" y="144"/>
                  </a:cubicBezTo>
                  <a:cubicBezTo>
                    <a:pt x="16" y="144"/>
                    <a:pt x="16" y="144"/>
                    <a:pt x="16" y="144"/>
                  </a:cubicBezTo>
                  <a:cubicBezTo>
                    <a:pt x="15" y="145"/>
                    <a:pt x="15" y="145"/>
                    <a:pt x="15" y="145"/>
                  </a:cubicBezTo>
                  <a:cubicBezTo>
                    <a:pt x="13" y="146"/>
                    <a:pt x="13" y="146"/>
                    <a:pt x="13" y="146"/>
                  </a:cubicBezTo>
                  <a:cubicBezTo>
                    <a:pt x="5" y="129"/>
                    <a:pt x="0" y="107"/>
                    <a:pt x="0" y="84"/>
                  </a:cubicBezTo>
                  <a:cubicBezTo>
                    <a:pt x="0" y="84"/>
                    <a:pt x="0" y="84"/>
                    <a:pt x="0" y="84"/>
                  </a:cubicBezTo>
                  <a:cubicBezTo>
                    <a:pt x="0" y="39"/>
                    <a:pt x="18" y="1"/>
                    <a:pt x="45" y="0"/>
                  </a:cubicBezTo>
                  <a:cubicBezTo>
                    <a:pt x="45" y="0"/>
                    <a:pt x="45" y="0"/>
                    <a:pt x="45" y="0"/>
                  </a:cubicBezTo>
                  <a:cubicBezTo>
                    <a:pt x="45" y="0"/>
                    <a:pt x="45" y="0"/>
                    <a:pt x="45" y="0"/>
                  </a:cubicBezTo>
                  <a:cubicBezTo>
                    <a:pt x="45" y="0"/>
                    <a:pt x="45" y="0"/>
                    <a:pt x="45" y="0"/>
                  </a:cubicBezTo>
                  <a:cubicBezTo>
                    <a:pt x="66" y="0"/>
                    <a:pt x="80" y="4"/>
                    <a:pt x="89" y="15"/>
                  </a:cubicBezTo>
                  <a:cubicBezTo>
                    <a:pt x="89" y="15"/>
                    <a:pt x="89" y="15"/>
                    <a:pt x="89" y="15"/>
                  </a:cubicBezTo>
                  <a:cubicBezTo>
                    <a:pt x="98" y="25"/>
                    <a:pt x="100" y="40"/>
                    <a:pt x="100" y="60"/>
                  </a:cubicBezTo>
                  <a:cubicBezTo>
                    <a:pt x="100" y="60"/>
                    <a:pt x="100" y="60"/>
                    <a:pt x="100" y="60"/>
                  </a:cubicBezTo>
                  <a:cubicBezTo>
                    <a:pt x="100" y="67"/>
                    <a:pt x="100" y="74"/>
                    <a:pt x="99" y="82"/>
                  </a:cubicBezTo>
                  <a:cubicBezTo>
                    <a:pt x="99" y="82"/>
                    <a:pt x="99" y="82"/>
                    <a:pt x="99" y="82"/>
                  </a:cubicBezTo>
                  <a:cubicBezTo>
                    <a:pt x="99" y="82"/>
                    <a:pt x="99" y="82"/>
                    <a:pt x="99" y="82"/>
                  </a:cubicBezTo>
                  <a:cubicBezTo>
                    <a:pt x="99" y="84"/>
                    <a:pt x="99" y="84"/>
                    <a:pt x="99" y="84"/>
                  </a:cubicBezTo>
                  <a:cubicBezTo>
                    <a:pt x="99" y="84"/>
                    <a:pt x="99" y="85"/>
                    <a:pt x="99" y="85"/>
                  </a:cubicBezTo>
                  <a:cubicBezTo>
                    <a:pt x="99" y="85"/>
                    <a:pt x="99" y="85"/>
                    <a:pt x="99" y="85"/>
                  </a:cubicBezTo>
                  <a:cubicBezTo>
                    <a:pt x="99" y="86"/>
                    <a:pt x="99" y="86"/>
                    <a:pt x="99" y="86"/>
                  </a:cubicBezTo>
                  <a:cubicBezTo>
                    <a:pt x="99" y="86"/>
                    <a:pt x="99" y="86"/>
                    <a:pt x="99" y="86"/>
                  </a:cubicBezTo>
                  <a:cubicBezTo>
                    <a:pt x="97" y="109"/>
                    <a:pt x="91" y="130"/>
                    <a:pt x="81" y="146"/>
                  </a:cubicBezTo>
                  <a:cubicBezTo>
                    <a:pt x="81" y="146"/>
                    <a:pt x="81" y="146"/>
                    <a:pt x="81" y="146"/>
                  </a:cubicBezTo>
                  <a:cubicBezTo>
                    <a:pt x="72" y="163"/>
                    <a:pt x="60" y="175"/>
                    <a:pt x="46" y="175"/>
                  </a:cubicBezTo>
                  <a:cubicBezTo>
                    <a:pt x="46" y="175"/>
                    <a:pt x="46" y="175"/>
                    <a:pt x="46" y="175"/>
                  </a:cubicBezTo>
                  <a:cubicBezTo>
                    <a:pt x="32" y="175"/>
                    <a:pt x="21" y="162"/>
                    <a:pt x="13" y="146"/>
                  </a:cubicBezTo>
                  <a:close/>
                  <a:moveTo>
                    <a:pt x="46" y="171"/>
                  </a:moveTo>
                  <a:cubicBezTo>
                    <a:pt x="57" y="171"/>
                    <a:pt x="69" y="160"/>
                    <a:pt x="78" y="144"/>
                  </a:cubicBezTo>
                  <a:cubicBezTo>
                    <a:pt x="78" y="144"/>
                    <a:pt x="78" y="144"/>
                    <a:pt x="78" y="144"/>
                  </a:cubicBezTo>
                  <a:cubicBezTo>
                    <a:pt x="78" y="144"/>
                    <a:pt x="78" y="144"/>
                    <a:pt x="78" y="143"/>
                  </a:cubicBezTo>
                  <a:cubicBezTo>
                    <a:pt x="78" y="143"/>
                    <a:pt x="78" y="143"/>
                    <a:pt x="78" y="143"/>
                  </a:cubicBezTo>
                  <a:cubicBezTo>
                    <a:pt x="78" y="144"/>
                    <a:pt x="78" y="144"/>
                    <a:pt x="78" y="144"/>
                  </a:cubicBezTo>
                  <a:cubicBezTo>
                    <a:pt x="78" y="144"/>
                    <a:pt x="78" y="144"/>
                    <a:pt x="78" y="144"/>
                  </a:cubicBezTo>
                  <a:cubicBezTo>
                    <a:pt x="69" y="160"/>
                    <a:pt x="57" y="171"/>
                    <a:pt x="46" y="171"/>
                  </a:cubicBezTo>
                  <a:cubicBezTo>
                    <a:pt x="46" y="171"/>
                    <a:pt x="46" y="171"/>
                    <a:pt x="46" y="171"/>
                  </a:cubicBezTo>
                  <a:cubicBezTo>
                    <a:pt x="46" y="171"/>
                    <a:pt x="46" y="171"/>
                    <a:pt x="45" y="171"/>
                  </a:cubicBezTo>
                  <a:cubicBezTo>
                    <a:pt x="45" y="171"/>
                    <a:pt x="45" y="171"/>
                    <a:pt x="45" y="171"/>
                  </a:cubicBezTo>
                  <a:cubicBezTo>
                    <a:pt x="45" y="171"/>
                    <a:pt x="45" y="171"/>
                    <a:pt x="45" y="171"/>
                  </a:cubicBezTo>
                  <a:cubicBezTo>
                    <a:pt x="41" y="171"/>
                    <a:pt x="38" y="169"/>
                    <a:pt x="34" y="167"/>
                  </a:cubicBezTo>
                  <a:cubicBezTo>
                    <a:pt x="34" y="167"/>
                    <a:pt x="34" y="167"/>
                    <a:pt x="34" y="167"/>
                  </a:cubicBezTo>
                  <a:cubicBezTo>
                    <a:pt x="38" y="170"/>
                    <a:pt x="42" y="171"/>
                    <a:pt x="46" y="171"/>
                  </a:cubicBezTo>
                  <a:close/>
                  <a:moveTo>
                    <a:pt x="34" y="167"/>
                  </a:moveTo>
                  <a:cubicBezTo>
                    <a:pt x="34" y="167"/>
                    <a:pt x="34" y="167"/>
                    <a:pt x="34" y="167"/>
                  </a:cubicBezTo>
                  <a:cubicBezTo>
                    <a:pt x="34" y="167"/>
                    <a:pt x="34" y="167"/>
                    <a:pt x="34" y="167"/>
                  </a:cubicBezTo>
                  <a:cubicBezTo>
                    <a:pt x="34" y="167"/>
                    <a:pt x="34" y="167"/>
                    <a:pt x="34" y="167"/>
                  </a:cubicBezTo>
                  <a:close/>
                  <a:moveTo>
                    <a:pt x="20" y="142"/>
                  </a:moveTo>
                  <a:cubicBezTo>
                    <a:pt x="27" y="158"/>
                    <a:pt x="37" y="167"/>
                    <a:pt x="45" y="167"/>
                  </a:cubicBezTo>
                  <a:cubicBezTo>
                    <a:pt x="45" y="167"/>
                    <a:pt x="45" y="167"/>
                    <a:pt x="45" y="167"/>
                  </a:cubicBezTo>
                  <a:cubicBezTo>
                    <a:pt x="45" y="167"/>
                    <a:pt x="45" y="167"/>
                    <a:pt x="46" y="167"/>
                  </a:cubicBezTo>
                  <a:cubicBezTo>
                    <a:pt x="46" y="167"/>
                    <a:pt x="46" y="167"/>
                    <a:pt x="46" y="167"/>
                  </a:cubicBezTo>
                  <a:cubicBezTo>
                    <a:pt x="46" y="167"/>
                    <a:pt x="46" y="167"/>
                    <a:pt x="46" y="167"/>
                  </a:cubicBezTo>
                  <a:cubicBezTo>
                    <a:pt x="46" y="167"/>
                    <a:pt x="46" y="167"/>
                    <a:pt x="46" y="167"/>
                  </a:cubicBezTo>
                  <a:cubicBezTo>
                    <a:pt x="46" y="167"/>
                    <a:pt x="46" y="167"/>
                    <a:pt x="46" y="167"/>
                  </a:cubicBezTo>
                  <a:cubicBezTo>
                    <a:pt x="46" y="167"/>
                    <a:pt x="46" y="167"/>
                    <a:pt x="46" y="167"/>
                  </a:cubicBezTo>
                  <a:cubicBezTo>
                    <a:pt x="54" y="167"/>
                    <a:pt x="66" y="158"/>
                    <a:pt x="74" y="142"/>
                  </a:cubicBezTo>
                  <a:cubicBezTo>
                    <a:pt x="74" y="142"/>
                    <a:pt x="74" y="142"/>
                    <a:pt x="74" y="142"/>
                  </a:cubicBezTo>
                  <a:cubicBezTo>
                    <a:pt x="76" y="143"/>
                    <a:pt x="76" y="143"/>
                    <a:pt x="76" y="143"/>
                  </a:cubicBezTo>
                  <a:cubicBezTo>
                    <a:pt x="74" y="142"/>
                    <a:pt x="74" y="142"/>
                    <a:pt x="74" y="142"/>
                  </a:cubicBezTo>
                  <a:cubicBezTo>
                    <a:pt x="83" y="127"/>
                    <a:pt x="90" y="105"/>
                    <a:pt x="91" y="84"/>
                  </a:cubicBezTo>
                  <a:cubicBezTo>
                    <a:pt x="91" y="84"/>
                    <a:pt x="91" y="84"/>
                    <a:pt x="91" y="84"/>
                  </a:cubicBezTo>
                  <a:cubicBezTo>
                    <a:pt x="92" y="75"/>
                    <a:pt x="92" y="67"/>
                    <a:pt x="92" y="60"/>
                  </a:cubicBezTo>
                  <a:cubicBezTo>
                    <a:pt x="92" y="60"/>
                    <a:pt x="92" y="60"/>
                    <a:pt x="92" y="60"/>
                  </a:cubicBezTo>
                  <a:cubicBezTo>
                    <a:pt x="92" y="60"/>
                    <a:pt x="92" y="60"/>
                    <a:pt x="92" y="60"/>
                  </a:cubicBezTo>
                  <a:cubicBezTo>
                    <a:pt x="92" y="60"/>
                    <a:pt x="92" y="60"/>
                    <a:pt x="92" y="60"/>
                  </a:cubicBezTo>
                  <a:cubicBezTo>
                    <a:pt x="92" y="40"/>
                    <a:pt x="89" y="27"/>
                    <a:pt x="83" y="20"/>
                  </a:cubicBezTo>
                  <a:cubicBezTo>
                    <a:pt x="83" y="20"/>
                    <a:pt x="83" y="20"/>
                    <a:pt x="83" y="20"/>
                  </a:cubicBezTo>
                  <a:cubicBezTo>
                    <a:pt x="76" y="12"/>
                    <a:pt x="65" y="8"/>
                    <a:pt x="45" y="8"/>
                  </a:cubicBezTo>
                  <a:cubicBezTo>
                    <a:pt x="45" y="8"/>
                    <a:pt x="45" y="8"/>
                    <a:pt x="45" y="8"/>
                  </a:cubicBezTo>
                  <a:cubicBezTo>
                    <a:pt x="45" y="8"/>
                    <a:pt x="45" y="8"/>
                    <a:pt x="45" y="8"/>
                  </a:cubicBezTo>
                  <a:cubicBezTo>
                    <a:pt x="36" y="8"/>
                    <a:pt x="27" y="16"/>
                    <a:pt x="20" y="29"/>
                  </a:cubicBezTo>
                  <a:cubicBezTo>
                    <a:pt x="20" y="29"/>
                    <a:pt x="20" y="29"/>
                    <a:pt x="20" y="29"/>
                  </a:cubicBezTo>
                  <a:cubicBezTo>
                    <a:pt x="13" y="43"/>
                    <a:pt x="8" y="62"/>
                    <a:pt x="8" y="84"/>
                  </a:cubicBezTo>
                  <a:cubicBezTo>
                    <a:pt x="8" y="84"/>
                    <a:pt x="8" y="84"/>
                    <a:pt x="8" y="84"/>
                  </a:cubicBezTo>
                  <a:cubicBezTo>
                    <a:pt x="8" y="84"/>
                    <a:pt x="8" y="84"/>
                    <a:pt x="8" y="84"/>
                  </a:cubicBezTo>
                  <a:cubicBezTo>
                    <a:pt x="8" y="84"/>
                    <a:pt x="8" y="84"/>
                    <a:pt x="8" y="84"/>
                  </a:cubicBezTo>
                  <a:cubicBezTo>
                    <a:pt x="8" y="106"/>
                    <a:pt x="13" y="127"/>
                    <a:pt x="20" y="142"/>
                  </a:cubicBezTo>
                  <a:close/>
                  <a:moveTo>
                    <a:pt x="34" y="167"/>
                  </a:moveTo>
                  <a:cubicBezTo>
                    <a:pt x="34" y="167"/>
                    <a:pt x="34" y="167"/>
                    <a:pt x="34" y="167"/>
                  </a:cubicBezTo>
                  <a:cubicBezTo>
                    <a:pt x="34" y="167"/>
                    <a:pt x="34" y="167"/>
                    <a:pt x="34" y="167"/>
                  </a:cubicBezTo>
                  <a:cubicBezTo>
                    <a:pt x="34" y="167"/>
                    <a:pt x="34" y="167"/>
                    <a:pt x="34" y="167"/>
                  </a:cubicBezTo>
                  <a:close/>
                  <a:moveTo>
                    <a:pt x="11" y="130"/>
                  </a:moveTo>
                  <a:cubicBezTo>
                    <a:pt x="11" y="130"/>
                    <a:pt x="11" y="130"/>
                    <a:pt x="11" y="130"/>
                  </a:cubicBezTo>
                  <a:cubicBezTo>
                    <a:pt x="11" y="130"/>
                    <a:pt x="11" y="130"/>
                    <a:pt x="11" y="130"/>
                  </a:cubicBezTo>
                  <a:cubicBezTo>
                    <a:pt x="11" y="130"/>
                    <a:pt x="11" y="130"/>
                    <a:pt x="11" y="130"/>
                  </a:cubicBezTo>
                  <a:close/>
                  <a:moveTo>
                    <a:pt x="4" y="84"/>
                  </a:moveTo>
                  <a:cubicBezTo>
                    <a:pt x="4" y="84"/>
                    <a:pt x="4" y="84"/>
                    <a:pt x="4" y="84"/>
                  </a:cubicBezTo>
                  <a:cubicBezTo>
                    <a:pt x="4" y="84"/>
                    <a:pt x="4" y="84"/>
                    <a:pt x="4" y="84"/>
                  </a:cubicBezTo>
                  <a:cubicBezTo>
                    <a:pt x="4" y="84"/>
                    <a:pt x="4" y="84"/>
                    <a:pt x="4" y="84"/>
                  </a:cubicBezTo>
                  <a:close/>
                  <a:moveTo>
                    <a:pt x="4" y="84"/>
                  </a:moveTo>
                  <a:cubicBezTo>
                    <a:pt x="4" y="84"/>
                    <a:pt x="4" y="84"/>
                    <a:pt x="4" y="84"/>
                  </a:cubicBezTo>
                  <a:cubicBezTo>
                    <a:pt x="4" y="84"/>
                    <a:pt x="4" y="84"/>
                    <a:pt x="4" y="84"/>
                  </a:cubicBezTo>
                  <a:cubicBezTo>
                    <a:pt x="4" y="84"/>
                    <a:pt x="4" y="84"/>
                    <a:pt x="4" y="84"/>
                  </a:cubicBezTo>
                  <a:close/>
                  <a:moveTo>
                    <a:pt x="96" y="60"/>
                  </a:moveTo>
                  <a:cubicBezTo>
                    <a:pt x="96" y="60"/>
                    <a:pt x="96" y="60"/>
                    <a:pt x="96" y="60"/>
                  </a:cubicBezTo>
                  <a:cubicBezTo>
                    <a:pt x="96" y="60"/>
                    <a:pt x="96" y="60"/>
                    <a:pt x="96" y="60"/>
                  </a:cubicBezTo>
                  <a:cubicBezTo>
                    <a:pt x="96" y="40"/>
                    <a:pt x="94" y="26"/>
                    <a:pt x="86" y="17"/>
                  </a:cubicBezTo>
                  <a:cubicBezTo>
                    <a:pt x="86" y="17"/>
                    <a:pt x="86" y="17"/>
                    <a:pt x="86" y="17"/>
                  </a:cubicBezTo>
                  <a:cubicBezTo>
                    <a:pt x="93" y="26"/>
                    <a:pt x="96" y="40"/>
                    <a:pt x="96" y="60"/>
                  </a:cubicBezTo>
                  <a:close/>
                  <a:moveTo>
                    <a:pt x="10" y="44"/>
                  </a:moveTo>
                  <a:cubicBezTo>
                    <a:pt x="10" y="44"/>
                    <a:pt x="10" y="44"/>
                    <a:pt x="10" y="44"/>
                  </a:cubicBezTo>
                  <a:cubicBezTo>
                    <a:pt x="10" y="44"/>
                    <a:pt x="10" y="44"/>
                    <a:pt x="10" y="44"/>
                  </a:cubicBezTo>
                  <a:cubicBezTo>
                    <a:pt x="10" y="44"/>
                    <a:pt x="10" y="44"/>
                    <a:pt x="10" y="44"/>
                  </a:cubicBezTo>
                  <a:close/>
                  <a:moveTo>
                    <a:pt x="10" y="43"/>
                  </a:moveTo>
                  <a:cubicBezTo>
                    <a:pt x="12" y="38"/>
                    <a:pt x="14" y="32"/>
                    <a:pt x="16" y="28"/>
                  </a:cubicBezTo>
                  <a:cubicBezTo>
                    <a:pt x="16" y="28"/>
                    <a:pt x="16" y="28"/>
                    <a:pt x="16" y="28"/>
                  </a:cubicBezTo>
                  <a:cubicBezTo>
                    <a:pt x="18" y="23"/>
                    <a:pt x="21" y="19"/>
                    <a:pt x="24" y="16"/>
                  </a:cubicBezTo>
                  <a:cubicBezTo>
                    <a:pt x="24" y="16"/>
                    <a:pt x="24" y="16"/>
                    <a:pt x="24" y="16"/>
                  </a:cubicBezTo>
                  <a:cubicBezTo>
                    <a:pt x="18" y="23"/>
                    <a:pt x="13" y="32"/>
                    <a:pt x="10" y="43"/>
                  </a:cubicBezTo>
                  <a:close/>
                  <a:moveTo>
                    <a:pt x="45" y="4"/>
                  </a:moveTo>
                  <a:cubicBezTo>
                    <a:pt x="65" y="4"/>
                    <a:pt x="78" y="8"/>
                    <a:pt x="86" y="17"/>
                  </a:cubicBezTo>
                  <a:cubicBezTo>
                    <a:pt x="86" y="17"/>
                    <a:pt x="86" y="17"/>
                    <a:pt x="86" y="17"/>
                  </a:cubicBezTo>
                  <a:cubicBezTo>
                    <a:pt x="78" y="8"/>
                    <a:pt x="65" y="4"/>
                    <a:pt x="45" y="4"/>
                  </a:cubicBezTo>
                  <a:cubicBezTo>
                    <a:pt x="45" y="4"/>
                    <a:pt x="45" y="4"/>
                    <a:pt x="45" y="4"/>
                  </a:cubicBezTo>
                  <a:cubicBezTo>
                    <a:pt x="45" y="4"/>
                    <a:pt x="45" y="4"/>
                    <a:pt x="45" y="4"/>
                  </a:cubicBezTo>
                  <a:cubicBezTo>
                    <a:pt x="45" y="4"/>
                    <a:pt x="45" y="4"/>
                    <a:pt x="45" y="4"/>
                  </a:cubicBezTo>
                  <a:cubicBezTo>
                    <a:pt x="45" y="4"/>
                    <a:pt x="45" y="4"/>
                    <a:pt x="45" y="4"/>
                  </a:cubicBezTo>
                  <a:cubicBezTo>
                    <a:pt x="45" y="4"/>
                    <a:pt x="45" y="4"/>
                    <a:pt x="45" y="4"/>
                  </a:cubicBezTo>
                  <a:close/>
                  <a:moveTo>
                    <a:pt x="24" y="16"/>
                  </a:moveTo>
                  <a:cubicBezTo>
                    <a:pt x="24" y="16"/>
                    <a:pt x="24" y="16"/>
                    <a:pt x="24" y="16"/>
                  </a:cubicBezTo>
                  <a:cubicBezTo>
                    <a:pt x="24" y="16"/>
                    <a:pt x="24" y="16"/>
                    <a:pt x="24" y="16"/>
                  </a:cubicBezTo>
                  <a:cubicBezTo>
                    <a:pt x="24" y="16"/>
                    <a:pt x="24" y="16"/>
                    <a:pt x="24"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30" name="Freeform 3892"/>
            <p:cNvSpPr/>
            <p:nvPr>
              <p:custDataLst>
                <p:tags r:id="rId26"/>
              </p:custDataLst>
            </p:nvPr>
          </p:nvSpPr>
          <p:spPr bwMode="auto">
            <a:xfrm>
              <a:off x="2511427" y="1316038"/>
              <a:ext cx="149225" cy="160338"/>
            </a:xfrm>
            <a:custGeom>
              <a:avLst/>
              <a:gdLst>
                <a:gd name="T0" fmla="*/ 32 w 86"/>
                <a:gd name="T1" fmla="*/ 79 h 92"/>
                <a:gd name="T2" fmla="*/ 0 w 86"/>
                <a:gd name="T3" fmla="*/ 22 h 92"/>
                <a:gd name="T4" fmla="*/ 0 w 86"/>
                <a:gd name="T5" fmla="*/ 22 h 92"/>
                <a:gd name="T6" fmla="*/ 0 w 86"/>
                <a:gd name="T7" fmla="*/ 18 h 92"/>
                <a:gd name="T8" fmla="*/ 0 w 86"/>
                <a:gd name="T9" fmla="*/ 18 h 92"/>
                <a:gd name="T10" fmla="*/ 10 w 86"/>
                <a:gd name="T11" fmla="*/ 0 h 92"/>
                <a:gd name="T12" fmla="*/ 10 w 86"/>
                <a:gd name="T13" fmla="*/ 0 h 92"/>
                <a:gd name="T14" fmla="*/ 13 w 86"/>
                <a:gd name="T15" fmla="*/ 2 h 92"/>
                <a:gd name="T16" fmla="*/ 10 w 86"/>
                <a:gd name="T17" fmla="*/ 7 h 92"/>
                <a:gd name="T18" fmla="*/ 10 w 86"/>
                <a:gd name="T19" fmla="*/ 7 h 92"/>
                <a:gd name="T20" fmla="*/ 4 w 86"/>
                <a:gd name="T21" fmla="*/ 19 h 92"/>
                <a:gd name="T22" fmla="*/ 4 w 86"/>
                <a:gd name="T23" fmla="*/ 19 h 92"/>
                <a:gd name="T24" fmla="*/ 4 w 86"/>
                <a:gd name="T25" fmla="*/ 22 h 92"/>
                <a:gd name="T26" fmla="*/ 4 w 86"/>
                <a:gd name="T27" fmla="*/ 22 h 92"/>
                <a:gd name="T28" fmla="*/ 35 w 86"/>
                <a:gd name="T29" fmla="*/ 77 h 92"/>
                <a:gd name="T30" fmla="*/ 35 w 86"/>
                <a:gd name="T31" fmla="*/ 77 h 92"/>
                <a:gd name="T32" fmla="*/ 60 w 86"/>
                <a:gd name="T33" fmla="*/ 88 h 92"/>
                <a:gd name="T34" fmla="*/ 60 w 86"/>
                <a:gd name="T35" fmla="*/ 88 h 92"/>
                <a:gd name="T36" fmla="*/ 84 w 86"/>
                <a:gd name="T37" fmla="*/ 83 h 92"/>
                <a:gd name="T38" fmla="*/ 84 w 86"/>
                <a:gd name="T39" fmla="*/ 83 h 92"/>
                <a:gd name="T40" fmla="*/ 86 w 86"/>
                <a:gd name="T41" fmla="*/ 87 h 92"/>
                <a:gd name="T42" fmla="*/ 60 w 86"/>
                <a:gd name="T43" fmla="*/ 92 h 92"/>
                <a:gd name="T44" fmla="*/ 60 w 86"/>
                <a:gd name="T45" fmla="*/ 92 h 92"/>
                <a:gd name="T46" fmla="*/ 60 w 86"/>
                <a:gd name="T47" fmla="*/ 92 h 92"/>
                <a:gd name="T48" fmla="*/ 60 w 86"/>
                <a:gd name="T49" fmla="*/ 92 h 92"/>
                <a:gd name="T50" fmla="*/ 32 w 86"/>
                <a:gd name="T51" fmla="*/ 7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92">
                  <a:moveTo>
                    <a:pt x="32" y="79"/>
                  </a:moveTo>
                  <a:cubicBezTo>
                    <a:pt x="17" y="59"/>
                    <a:pt x="0" y="36"/>
                    <a:pt x="0" y="22"/>
                  </a:cubicBezTo>
                  <a:cubicBezTo>
                    <a:pt x="0" y="22"/>
                    <a:pt x="0" y="22"/>
                    <a:pt x="0" y="22"/>
                  </a:cubicBezTo>
                  <a:cubicBezTo>
                    <a:pt x="0" y="21"/>
                    <a:pt x="0" y="19"/>
                    <a:pt x="0" y="18"/>
                  </a:cubicBezTo>
                  <a:cubicBezTo>
                    <a:pt x="0" y="18"/>
                    <a:pt x="0" y="18"/>
                    <a:pt x="0" y="18"/>
                  </a:cubicBezTo>
                  <a:cubicBezTo>
                    <a:pt x="4" y="6"/>
                    <a:pt x="10" y="0"/>
                    <a:pt x="10" y="0"/>
                  </a:cubicBezTo>
                  <a:cubicBezTo>
                    <a:pt x="10" y="0"/>
                    <a:pt x="10" y="0"/>
                    <a:pt x="10" y="0"/>
                  </a:cubicBezTo>
                  <a:cubicBezTo>
                    <a:pt x="13" y="2"/>
                    <a:pt x="13" y="2"/>
                    <a:pt x="13" y="2"/>
                  </a:cubicBezTo>
                  <a:cubicBezTo>
                    <a:pt x="13" y="2"/>
                    <a:pt x="12" y="4"/>
                    <a:pt x="10" y="7"/>
                  </a:cubicBezTo>
                  <a:cubicBezTo>
                    <a:pt x="10" y="7"/>
                    <a:pt x="10" y="7"/>
                    <a:pt x="10" y="7"/>
                  </a:cubicBezTo>
                  <a:cubicBezTo>
                    <a:pt x="8" y="10"/>
                    <a:pt x="6" y="14"/>
                    <a:pt x="4" y="19"/>
                  </a:cubicBezTo>
                  <a:cubicBezTo>
                    <a:pt x="4" y="19"/>
                    <a:pt x="4" y="19"/>
                    <a:pt x="4" y="19"/>
                  </a:cubicBezTo>
                  <a:cubicBezTo>
                    <a:pt x="4" y="20"/>
                    <a:pt x="4" y="21"/>
                    <a:pt x="4" y="22"/>
                  </a:cubicBezTo>
                  <a:cubicBezTo>
                    <a:pt x="4" y="22"/>
                    <a:pt x="4" y="22"/>
                    <a:pt x="4" y="22"/>
                  </a:cubicBezTo>
                  <a:cubicBezTo>
                    <a:pt x="4" y="33"/>
                    <a:pt x="20" y="57"/>
                    <a:pt x="35" y="77"/>
                  </a:cubicBezTo>
                  <a:cubicBezTo>
                    <a:pt x="35" y="77"/>
                    <a:pt x="35" y="77"/>
                    <a:pt x="35" y="77"/>
                  </a:cubicBezTo>
                  <a:cubicBezTo>
                    <a:pt x="41" y="86"/>
                    <a:pt x="51" y="88"/>
                    <a:pt x="60" y="88"/>
                  </a:cubicBezTo>
                  <a:cubicBezTo>
                    <a:pt x="60" y="88"/>
                    <a:pt x="60" y="88"/>
                    <a:pt x="60" y="88"/>
                  </a:cubicBezTo>
                  <a:cubicBezTo>
                    <a:pt x="73" y="88"/>
                    <a:pt x="84" y="83"/>
                    <a:pt x="84" y="83"/>
                  </a:cubicBezTo>
                  <a:cubicBezTo>
                    <a:pt x="84" y="83"/>
                    <a:pt x="84" y="83"/>
                    <a:pt x="84" y="83"/>
                  </a:cubicBezTo>
                  <a:cubicBezTo>
                    <a:pt x="86" y="87"/>
                    <a:pt x="86" y="87"/>
                    <a:pt x="86" y="87"/>
                  </a:cubicBezTo>
                  <a:cubicBezTo>
                    <a:pt x="86" y="87"/>
                    <a:pt x="74" y="92"/>
                    <a:pt x="60" y="92"/>
                  </a:cubicBezTo>
                  <a:cubicBezTo>
                    <a:pt x="60" y="92"/>
                    <a:pt x="60" y="92"/>
                    <a:pt x="60" y="92"/>
                  </a:cubicBezTo>
                  <a:cubicBezTo>
                    <a:pt x="60" y="92"/>
                    <a:pt x="60" y="92"/>
                    <a:pt x="60" y="92"/>
                  </a:cubicBezTo>
                  <a:cubicBezTo>
                    <a:pt x="60" y="92"/>
                    <a:pt x="60" y="92"/>
                    <a:pt x="60" y="92"/>
                  </a:cubicBezTo>
                  <a:cubicBezTo>
                    <a:pt x="50" y="92"/>
                    <a:pt x="39" y="89"/>
                    <a:pt x="32"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31" name="Freeform 3893"/>
            <p:cNvSpPr>
              <a:spLocks noEditPoints="1"/>
            </p:cNvSpPr>
            <p:nvPr>
              <p:custDataLst>
                <p:tags r:id="rId27"/>
              </p:custDataLst>
            </p:nvPr>
          </p:nvSpPr>
          <p:spPr bwMode="auto">
            <a:xfrm>
              <a:off x="2508252" y="1311276"/>
              <a:ext cx="158750" cy="168275"/>
            </a:xfrm>
            <a:custGeom>
              <a:avLst/>
              <a:gdLst>
                <a:gd name="T0" fmla="*/ 34 w 91"/>
                <a:gd name="T1" fmla="*/ 82 h 97"/>
                <a:gd name="T2" fmla="*/ 0 w 91"/>
                <a:gd name="T3" fmla="*/ 25 h 97"/>
                <a:gd name="T4" fmla="*/ 0 w 91"/>
                <a:gd name="T5" fmla="*/ 21 h 97"/>
                <a:gd name="T6" fmla="*/ 11 w 91"/>
                <a:gd name="T7" fmla="*/ 1 h 97"/>
                <a:gd name="T8" fmla="*/ 12 w 91"/>
                <a:gd name="T9" fmla="*/ 0 h 97"/>
                <a:gd name="T10" fmla="*/ 16 w 91"/>
                <a:gd name="T11" fmla="*/ 7 h 97"/>
                <a:gd name="T12" fmla="*/ 16 w 91"/>
                <a:gd name="T13" fmla="*/ 8 h 97"/>
                <a:gd name="T14" fmla="*/ 13 w 91"/>
                <a:gd name="T15" fmla="*/ 11 h 97"/>
                <a:gd name="T16" fmla="*/ 8 w 91"/>
                <a:gd name="T17" fmla="*/ 23 h 97"/>
                <a:gd name="T18" fmla="*/ 8 w 91"/>
                <a:gd name="T19" fmla="*/ 25 h 97"/>
                <a:gd name="T20" fmla="*/ 8 w 91"/>
                <a:gd name="T21" fmla="*/ 25 h 97"/>
                <a:gd name="T22" fmla="*/ 38 w 91"/>
                <a:gd name="T23" fmla="*/ 79 h 97"/>
                <a:gd name="T24" fmla="*/ 62 w 91"/>
                <a:gd name="T25" fmla="*/ 89 h 97"/>
                <a:gd name="T26" fmla="*/ 86 w 91"/>
                <a:gd name="T27" fmla="*/ 85 h 97"/>
                <a:gd name="T28" fmla="*/ 86 w 91"/>
                <a:gd name="T29" fmla="*/ 84 h 97"/>
                <a:gd name="T30" fmla="*/ 88 w 91"/>
                <a:gd name="T31" fmla="*/ 84 h 97"/>
                <a:gd name="T32" fmla="*/ 89 w 91"/>
                <a:gd name="T33" fmla="*/ 92 h 97"/>
                <a:gd name="T34" fmla="*/ 81 w 91"/>
                <a:gd name="T35" fmla="*/ 95 h 97"/>
                <a:gd name="T36" fmla="*/ 62 w 91"/>
                <a:gd name="T37" fmla="*/ 97 h 97"/>
                <a:gd name="T38" fmla="*/ 62 w 91"/>
                <a:gd name="T39" fmla="*/ 97 h 97"/>
                <a:gd name="T40" fmla="*/ 32 w 91"/>
                <a:gd name="T41" fmla="*/ 84 h 97"/>
                <a:gd name="T42" fmla="*/ 62 w 91"/>
                <a:gd name="T43" fmla="*/ 93 h 97"/>
                <a:gd name="T44" fmla="*/ 68 w 91"/>
                <a:gd name="T45" fmla="*/ 93 h 97"/>
                <a:gd name="T46" fmla="*/ 62 w 91"/>
                <a:gd name="T47" fmla="*/ 93 h 97"/>
                <a:gd name="T48" fmla="*/ 49 w 91"/>
                <a:gd name="T49" fmla="*/ 91 h 97"/>
                <a:gd name="T50" fmla="*/ 62 w 91"/>
                <a:gd name="T51" fmla="*/ 93 h 97"/>
                <a:gd name="T52" fmla="*/ 49 w 91"/>
                <a:gd name="T53" fmla="*/ 91 h 97"/>
                <a:gd name="T54" fmla="*/ 49 w 91"/>
                <a:gd name="T55" fmla="*/ 91 h 97"/>
                <a:gd name="T56" fmla="*/ 80 w 91"/>
                <a:gd name="T57" fmla="*/ 91 h 97"/>
                <a:gd name="T58" fmla="*/ 85 w 91"/>
                <a:gd name="T59" fmla="*/ 89 h 97"/>
                <a:gd name="T60" fmla="*/ 85 w 91"/>
                <a:gd name="T61" fmla="*/ 89 h 97"/>
                <a:gd name="T62" fmla="*/ 4 w 91"/>
                <a:gd name="T63" fmla="*/ 24 h 97"/>
                <a:gd name="T64" fmla="*/ 4 w 91"/>
                <a:gd name="T65" fmla="*/ 25 h 97"/>
                <a:gd name="T66" fmla="*/ 4 w 91"/>
                <a:gd name="T67" fmla="*/ 24 h 97"/>
                <a:gd name="T68" fmla="*/ 4 w 91"/>
                <a:gd name="T69"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97">
                  <a:moveTo>
                    <a:pt x="32" y="84"/>
                  </a:moveTo>
                  <a:cubicBezTo>
                    <a:pt x="34" y="82"/>
                    <a:pt x="34" y="82"/>
                    <a:pt x="34" y="82"/>
                  </a:cubicBezTo>
                  <a:cubicBezTo>
                    <a:pt x="32" y="84"/>
                    <a:pt x="32" y="84"/>
                    <a:pt x="32" y="84"/>
                  </a:cubicBezTo>
                  <a:cubicBezTo>
                    <a:pt x="17" y="63"/>
                    <a:pt x="0" y="40"/>
                    <a:pt x="0" y="25"/>
                  </a:cubicBezTo>
                  <a:cubicBezTo>
                    <a:pt x="0" y="25"/>
                    <a:pt x="0" y="25"/>
                    <a:pt x="0" y="25"/>
                  </a:cubicBezTo>
                  <a:cubicBezTo>
                    <a:pt x="0" y="23"/>
                    <a:pt x="0" y="22"/>
                    <a:pt x="0" y="21"/>
                  </a:cubicBezTo>
                  <a:cubicBezTo>
                    <a:pt x="0" y="21"/>
                    <a:pt x="0" y="21"/>
                    <a:pt x="0" y="21"/>
                  </a:cubicBezTo>
                  <a:cubicBezTo>
                    <a:pt x="4" y="8"/>
                    <a:pt x="10" y="2"/>
                    <a:pt x="11" y="1"/>
                  </a:cubicBezTo>
                  <a:cubicBezTo>
                    <a:pt x="11" y="1"/>
                    <a:pt x="11" y="1"/>
                    <a:pt x="11" y="1"/>
                  </a:cubicBezTo>
                  <a:cubicBezTo>
                    <a:pt x="12" y="0"/>
                    <a:pt x="12" y="0"/>
                    <a:pt x="12" y="0"/>
                  </a:cubicBezTo>
                  <a:cubicBezTo>
                    <a:pt x="20" y="7"/>
                    <a:pt x="20" y="7"/>
                    <a:pt x="20" y="7"/>
                  </a:cubicBezTo>
                  <a:cubicBezTo>
                    <a:pt x="16" y="7"/>
                    <a:pt x="16" y="7"/>
                    <a:pt x="16" y="7"/>
                  </a:cubicBezTo>
                  <a:cubicBezTo>
                    <a:pt x="16" y="8"/>
                    <a:pt x="16" y="8"/>
                    <a:pt x="16" y="8"/>
                  </a:cubicBezTo>
                  <a:cubicBezTo>
                    <a:pt x="16" y="8"/>
                    <a:pt x="16" y="8"/>
                    <a:pt x="16" y="8"/>
                  </a:cubicBezTo>
                  <a:cubicBezTo>
                    <a:pt x="15" y="8"/>
                    <a:pt x="14" y="9"/>
                    <a:pt x="13" y="11"/>
                  </a:cubicBezTo>
                  <a:cubicBezTo>
                    <a:pt x="13" y="11"/>
                    <a:pt x="13" y="11"/>
                    <a:pt x="13" y="11"/>
                  </a:cubicBezTo>
                  <a:cubicBezTo>
                    <a:pt x="12" y="14"/>
                    <a:pt x="9" y="18"/>
                    <a:pt x="8" y="23"/>
                  </a:cubicBezTo>
                  <a:cubicBezTo>
                    <a:pt x="8" y="23"/>
                    <a:pt x="8" y="23"/>
                    <a:pt x="8" y="23"/>
                  </a:cubicBezTo>
                  <a:cubicBezTo>
                    <a:pt x="8" y="23"/>
                    <a:pt x="8" y="24"/>
                    <a:pt x="8" y="25"/>
                  </a:cubicBezTo>
                  <a:cubicBezTo>
                    <a:pt x="8" y="25"/>
                    <a:pt x="8" y="25"/>
                    <a:pt x="8" y="25"/>
                  </a:cubicBezTo>
                  <a:cubicBezTo>
                    <a:pt x="8" y="25"/>
                    <a:pt x="8" y="25"/>
                    <a:pt x="8" y="25"/>
                  </a:cubicBezTo>
                  <a:cubicBezTo>
                    <a:pt x="8" y="25"/>
                    <a:pt x="8" y="25"/>
                    <a:pt x="8" y="25"/>
                  </a:cubicBezTo>
                  <a:cubicBezTo>
                    <a:pt x="8" y="35"/>
                    <a:pt x="23" y="59"/>
                    <a:pt x="38" y="79"/>
                  </a:cubicBezTo>
                  <a:cubicBezTo>
                    <a:pt x="38" y="79"/>
                    <a:pt x="38" y="79"/>
                    <a:pt x="38" y="79"/>
                  </a:cubicBezTo>
                  <a:cubicBezTo>
                    <a:pt x="44" y="87"/>
                    <a:pt x="53" y="89"/>
                    <a:pt x="62" y="89"/>
                  </a:cubicBezTo>
                  <a:cubicBezTo>
                    <a:pt x="62" y="89"/>
                    <a:pt x="62" y="89"/>
                    <a:pt x="62" y="89"/>
                  </a:cubicBezTo>
                  <a:cubicBezTo>
                    <a:pt x="62" y="89"/>
                    <a:pt x="62" y="89"/>
                    <a:pt x="62" y="89"/>
                  </a:cubicBezTo>
                  <a:cubicBezTo>
                    <a:pt x="74" y="89"/>
                    <a:pt x="85" y="85"/>
                    <a:pt x="86" y="85"/>
                  </a:cubicBezTo>
                  <a:cubicBezTo>
                    <a:pt x="86" y="85"/>
                    <a:pt x="86" y="85"/>
                    <a:pt x="86" y="85"/>
                  </a:cubicBezTo>
                  <a:cubicBezTo>
                    <a:pt x="86" y="85"/>
                    <a:pt x="86" y="85"/>
                    <a:pt x="86" y="84"/>
                  </a:cubicBezTo>
                  <a:cubicBezTo>
                    <a:pt x="86" y="84"/>
                    <a:pt x="86" y="84"/>
                    <a:pt x="86" y="84"/>
                  </a:cubicBezTo>
                  <a:cubicBezTo>
                    <a:pt x="88" y="84"/>
                    <a:pt x="88" y="84"/>
                    <a:pt x="88" y="84"/>
                  </a:cubicBezTo>
                  <a:cubicBezTo>
                    <a:pt x="91" y="91"/>
                    <a:pt x="91" y="91"/>
                    <a:pt x="91" y="91"/>
                  </a:cubicBezTo>
                  <a:cubicBezTo>
                    <a:pt x="89" y="92"/>
                    <a:pt x="89" y="92"/>
                    <a:pt x="89" y="92"/>
                  </a:cubicBezTo>
                  <a:cubicBezTo>
                    <a:pt x="89" y="92"/>
                    <a:pt x="85" y="93"/>
                    <a:pt x="81" y="95"/>
                  </a:cubicBezTo>
                  <a:cubicBezTo>
                    <a:pt x="81" y="95"/>
                    <a:pt x="81" y="95"/>
                    <a:pt x="81" y="95"/>
                  </a:cubicBezTo>
                  <a:cubicBezTo>
                    <a:pt x="76" y="96"/>
                    <a:pt x="69" y="97"/>
                    <a:pt x="62" y="97"/>
                  </a:cubicBezTo>
                  <a:cubicBezTo>
                    <a:pt x="62" y="97"/>
                    <a:pt x="62" y="97"/>
                    <a:pt x="62" y="97"/>
                  </a:cubicBezTo>
                  <a:cubicBezTo>
                    <a:pt x="62" y="97"/>
                    <a:pt x="62" y="97"/>
                    <a:pt x="62" y="97"/>
                  </a:cubicBezTo>
                  <a:cubicBezTo>
                    <a:pt x="62" y="97"/>
                    <a:pt x="62" y="97"/>
                    <a:pt x="62" y="97"/>
                  </a:cubicBezTo>
                  <a:cubicBezTo>
                    <a:pt x="62" y="97"/>
                    <a:pt x="62" y="97"/>
                    <a:pt x="62" y="97"/>
                  </a:cubicBezTo>
                  <a:cubicBezTo>
                    <a:pt x="52" y="97"/>
                    <a:pt x="40" y="94"/>
                    <a:pt x="32" y="84"/>
                  </a:cubicBezTo>
                  <a:close/>
                  <a:moveTo>
                    <a:pt x="62" y="93"/>
                  </a:moveTo>
                  <a:cubicBezTo>
                    <a:pt x="62" y="93"/>
                    <a:pt x="62" y="93"/>
                    <a:pt x="62" y="93"/>
                  </a:cubicBezTo>
                  <a:cubicBezTo>
                    <a:pt x="64" y="93"/>
                    <a:pt x="66" y="93"/>
                    <a:pt x="68" y="93"/>
                  </a:cubicBezTo>
                  <a:cubicBezTo>
                    <a:pt x="68" y="93"/>
                    <a:pt x="68" y="93"/>
                    <a:pt x="68" y="93"/>
                  </a:cubicBezTo>
                  <a:cubicBezTo>
                    <a:pt x="66" y="93"/>
                    <a:pt x="64" y="93"/>
                    <a:pt x="62" y="93"/>
                  </a:cubicBezTo>
                  <a:cubicBezTo>
                    <a:pt x="62" y="93"/>
                    <a:pt x="62" y="93"/>
                    <a:pt x="62" y="93"/>
                  </a:cubicBezTo>
                  <a:cubicBezTo>
                    <a:pt x="62" y="93"/>
                    <a:pt x="62" y="93"/>
                    <a:pt x="62" y="93"/>
                  </a:cubicBezTo>
                  <a:cubicBezTo>
                    <a:pt x="58" y="93"/>
                    <a:pt x="54" y="93"/>
                    <a:pt x="49" y="91"/>
                  </a:cubicBezTo>
                  <a:cubicBezTo>
                    <a:pt x="49" y="91"/>
                    <a:pt x="49" y="91"/>
                    <a:pt x="49" y="91"/>
                  </a:cubicBezTo>
                  <a:cubicBezTo>
                    <a:pt x="54" y="93"/>
                    <a:pt x="58" y="93"/>
                    <a:pt x="62" y="93"/>
                  </a:cubicBezTo>
                  <a:close/>
                  <a:moveTo>
                    <a:pt x="49" y="91"/>
                  </a:moveTo>
                  <a:cubicBezTo>
                    <a:pt x="49" y="91"/>
                    <a:pt x="49" y="91"/>
                    <a:pt x="49" y="91"/>
                  </a:cubicBezTo>
                  <a:cubicBezTo>
                    <a:pt x="49" y="91"/>
                    <a:pt x="49" y="91"/>
                    <a:pt x="49" y="91"/>
                  </a:cubicBezTo>
                  <a:cubicBezTo>
                    <a:pt x="49" y="91"/>
                    <a:pt x="49" y="91"/>
                    <a:pt x="49" y="91"/>
                  </a:cubicBezTo>
                  <a:close/>
                  <a:moveTo>
                    <a:pt x="85" y="89"/>
                  </a:moveTo>
                  <a:cubicBezTo>
                    <a:pt x="84" y="90"/>
                    <a:pt x="82" y="90"/>
                    <a:pt x="80" y="91"/>
                  </a:cubicBezTo>
                  <a:cubicBezTo>
                    <a:pt x="80" y="91"/>
                    <a:pt x="80" y="91"/>
                    <a:pt x="80" y="91"/>
                  </a:cubicBezTo>
                  <a:cubicBezTo>
                    <a:pt x="82" y="90"/>
                    <a:pt x="84" y="89"/>
                    <a:pt x="85" y="89"/>
                  </a:cubicBezTo>
                  <a:cubicBezTo>
                    <a:pt x="85" y="89"/>
                    <a:pt x="85" y="89"/>
                    <a:pt x="85" y="89"/>
                  </a:cubicBezTo>
                  <a:cubicBezTo>
                    <a:pt x="85" y="89"/>
                    <a:pt x="85" y="89"/>
                    <a:pt x="85" y="89"/>
                  </a:cubicBezTo>
                  <a:close/>
                  <a:moveTo>
                    <a:pt x="4" y="25"/>
                  </a:moveTo>
                  <a:cubicBezTo>
                    <a:pt x="4" y="25"/>
                    <a:pt x="4" y="24"/>
                    <a:pt x="4" y="24"/>
                  </a:cubicBezTo>
                  <a:cubicBezTo>
                    <a:pt x="4" y="24"/>
                    <a:pt x="4" y="24"/>
                    <a:pt x="4" y="24"/>
                  </a:cubicBezTo>
                  <a:cubicBezTo>
                    <a:pt x="4" y="24"/>
                    <a:pt x="4" y="25"/>
                    <a:pt x="4" y="25"/>
                  </a:cubicBezTo>
                  <a:close/>
                  <a:moveTo>
                    <a:pt x="4" y="24"/>
                  </a:moveTo>
                  <a:cubicBezTo>
                    <a:pt x="4" y="24"/>
                    <a:pt x="4" y="24"/>
                    <a:pt x="4" y="24"/>
                  </a:cubicBezTo>
                  <a:cubicBezTo>
                    <a:pt x="4" y="24"/>
                    <a:pt x="4" y="24"/>
                    <a:pt x="4" y="24"/>
                  </a:cubicBezTo>
                  <a:cubicBezTo>
                    <a:pt x="4" y="24"/>
                    <a:pt x="4" y="24"/>
                    <a:pt x="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32" name="Freeform 3894"/>
            <p:cNvSpPr>
              <a:spLocks noEditPoints="1"/>
            </p:cNvSpPr>
            <p:nvPr>
              <p:custDataLst>
                <p:tags r:id="rId28"/>
              </p:custDataLst>
            </p:nvPr>
          </p:nvSpPr>
          <p:spPr bwMode="auto">
            <a:xfrm>
              <a:off x="2489202" y="1314451"/>
              <a:ext cx="31750" cy="33338"/>
            </a:xfrm>
            <a:custGeom>
              <a:avLst/>
              <a:gdLst>
                <a:gd name="T0" fmla="*/ 0 w 20"/>
                <a:gd name="T1" fmla="*/ 14 h 21"/>
                <a:gd name="T2" fmla="*/ 2 w 20"/>
                <a:gd name="T3" fmla="*/ 10 h 21"/>
                <a:gd name="T4" fmla="*/ 15 w 20"/>
                <a:gd name="T5" fmla="*/ 14 h 21"/>
                <a:gd name="T6" fmla="*/ 14 w 20"/>
                <a:gd name="T7" fmla="*/ 0 h 21"/>
                <a:gd name="T8" fmla="*/ 18 w 20"/>
                <a:gd name="T9" fmla="*/ 0 h 21"/>
                <a:gd name="T10" fmla="*/ 20 w 20"/>
                <a:gd name="T11" fmla="*/ 21 h 21"/>
                <a:gd name="T12" fmla="*/ 0 w 20"/>
                <a:gd name="T13" fmla="*/ 14 h 21"/>
                <a:gd name="T14" fmla="*/ 0 w 20"/>
                <a:gd name="T15" fmla="*/ 14 h 21"/>
                <a:gd name="T16" fmla="*/ 14 w 20"/>
                <a:gd name="T17" fmla="*/ 0 h 21"/>
                <a:gd name="T18" fmla="*/ 14 w 20"/>
                <a:gd name="T19" fmla="*/ 0 h 21"/>
                <a:gd name="T20" fmla="*/ 14 w 20"/>
                <a:gd name="T21" fmla="*/ 0 h 21"/>
                <a:gd name="T22" fmla="*/ 14 w 20"/>
                <a:gd name="T23" fmla="*/ 0 h 21"/>
                <a:gd name="T24" fmla="*/ 14 w 20"/>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0" y="14"/>
                  </a:moveTo>
                  <a:lnTo>
                    <a:pt x="2" y="10"/>
                  </a:lnTo>
                  <a:lnTo>
                    <a:pt x="15" y="14"/>
                  </a:lnTo>
                  <a:lnTo>
                    <a:pt x="14" y="0"/>
                  </a:lnTo>
                  <a:lnTo>
                    <a:pt x="18" y="0"/>
                  </a:lnTo>
                  <a:lnTo>
                    <a:pt x="20" y="21"/>
                  </a:lnTo>
                  <a:lnTo>
                    <a:pt x="0" y="14"/>
                  </a:lnTo>
                  <a:lnTo>
                    <a:pt x="0" y="14"/>
                  </a:lnTo>
                  <a:close/>
                  <a:moveTo>
                    <a:pt x="14" y="0"/>
                  </a:moveTo>
                  <a:lnTo>
                    <a:pt x="14" y="0"/>
                  </a:lnTo>
                  <a:lnTo>
                    <a:pt x="14" y="0"/>
                  </a:lnTo>
                  <a:lnTo>
                    <a:pt x="14"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33" name="Freeform 3895"/>
            <p:cNvSpPr>
              <a:spLocks noEditPoints="1"/>
            </p:cNvSpPr>
            <p:nvPr>
              <p:custDataLst>
                <p:tags r:id="rId29"/>
              </p:custDataLst>
            </p:nvPr>
          </p:nvSpPr>
          <p:spPr bwMode="auto">
            <a:xfrm>
              <a:off x="2484439" y="1311276"/>
              <a:ext cx="41275" cy="41275"/>
            </a:xfrm>
            <a:custGeom>
              <a:avLst/>
              <a:gdLst>
                <a:gd name="T0" fmla="*/ 3 w 26"/>
                <a:gd name="T1" fmla="*/ 19 h 26"/>
                <a:gd name="T2" fmla="*/ 3 w 26"/>
                <a:gd name="T3" fmla="*/ 16 h 26"/>
                <a:gd name="T4" fmla="*/ 5 w 26"/>
                <a:gd name="T5" fmla="*/ 16 h 26"/>
                <a:gd name="T6" fmla="*/ 3 w 26"/>
                <a:gd name="T7" fmla="*/ 16 h 26"/>
                <a:gd name="T8" fmla="*/ 3 w 26"/>
                <a:gd name="T9" fmla="*/ 19 h 26"/>
                <a:gd name="T10" fmla="*/ 0 w 26"/>
                <a:gd name="T11" fmla="*/ 18 h 26"/>
                <a:gd name="T12" fmla="*/ 4 w 26"/>
                <a:gd name="T13" fmla="*/ 9 h 26"/>
                <a:gd name="T14" fmla="*/ 16 w 26"/>
                <a:gd name="T15" fmla="*/ 13 h 26"/>
                <a:gd name="T16" fmla="*/ 15 w 26"/>
                <a:gd name="T17" fmla="*/ 4 h 26"/>
                <a:gd name="T18" fmla="*/ 15 w 26"/>
                <a:gd name="T19" fmla="*/ 4 h 26"/>
                <a:gd name="T20" fmla="*/ 15 w 26"/>
                <a:gd name="T21" fmla="*/ 2 h 26"/>
                <a:gd name="T22" fmla="*/ 15 w 26"/>
                <a:gd name="T23" fmla="*/ 0 h 26"/>
                <a:gd name="T24" fmla="*/ 23 w 26"/>
                <a:gd name="T25" fmla="*/ 0 h 26"/>
                <a:gd name="T26" fmla="*/ 26 w 26"/>
                <a:gd name="T27" fmla="*/ 26 h 26"/>
                <a:gd name="T28" fmla="*/ 3 w 26"/>
                <a:gd name="T29" fmla="*/ 19 h 26"/>
                <a:gd name="T30" fmla="*/ 3 w 26"/>
                <a:gd name="T31" fmla="*/ 19 h 26"/>
                <a:gd name="T32" fmla="*/ 20 w 26"/>
                <a:gd name="T33" fmla="*/ 20 h 26"/>
                <a:gd name="T34" fmla="*/ 19 w 26"/>
                <a:gd name="T35" fmla="*/ 4 h 26"/>
                <a:gd name="T36" fmla="*/ 19 w 26"/>
                <a:gd name="T37" fmla="*/ 4 h 26"/>
                <a:gd name="T38" fmla="*/ 20 w 26"/>
                <a:gd name="T39" fmla="*/ 20 h 26"/>
                <a:gd name="T40" fmla="*/ 20 w 26"/>
                <a:gd name="T41" fmla="*/ 20 h 26"/>
                <a:gd name="T42" fmla="*/ 20 w 26"/>
                <a:gd name="T43" fmla="*/ 20 h 26"/>
                <a:gd name="T44" fmla="*/ 8 w 26"/>
                <a:gd name="T45" fmla="*/ 15 h 26"/>
                <a:gd name="T46" fmla="*/ 6 w 26"/>
                <a:gd name="T47" fmla="*/ 14 h 26"/>
                <a:gd name="T48" fmla="*/ 6 w 26"/>
                <a:gd name="T49" fmla="*/ 14 h 26"/>
                <a:gd name="T50" fmla="*/ 8 w 26"/>
                <a:gd name="T51" fmla="*/ 15 h 26"/>
                <a:gd name="T52" fmla="*/ 8 w 26"/>
                <a:gd name="T53" fmla="*/ 15 h 26"/>
                <a:gd name="T54" fmla="*/ 17 w 26"/>
                <a:gd name="T55" fmla="*/ 2 h 26"/>
                <a:gd name="T56" fmla="*/ 17 w 26"/>
                <a:gd name="T57" fmla="*/ 0 h 26"/>
                <a:gd name="T58" fmla="*/ 17 w 26"/>
                <a:gd name="T59" fmla="*/ 2 h 26"/>
                <a:gd name="T60" fmla="*/ 17 w 26"/>
                <a:gd name="T61"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 h="26">
                  <a:moveTo>
                    <a:pt x="3" y="19"/>
                  </a:moveTo>
                  <a:lnTo>
                    <a:pt x="3" y="16"/>
                  </a:lnTo>
                  <a:lnTo>
                    <a:pt x="5" y="16"/>
                  </a:lnTo>
                  <a:lnTo>
                    <a:pt x="3" y="16"/>
                  </a:lnTo>
                  <a:lnTo>
                    <a:pt x="3" y="19"/>
                  </a:lnTo>
                  <a:lnTo>
                    <a:pt x="0" y="18"/>
                  </a:lnTo>
                  <a:lnTo>
                    <a:pt x="4" y="9"/>
                  </a:lnTo>
                  <a:lnTo>
                    <a:pt x="16" y="13"/>
                  </a:lnTo>
                  <a:lnTo>
                    <a:pt x="15" y="4"/>
                  </a:lnTo>
                  <a:lnTo>
                    <a:pt x="15" y="4"/>
                  </a:lnTo>
                  <a:lnTo>
                    <a:pt x="15" y="2"/>
                  </a:lnTo>
                  <a:lnTo>
                    <a:pt x="15" y="0"/>
                  </a:lnTo>
                  <a:lnTo>
                    <a:pt x="23" y="0"/>
                  </a:lnTo>
                  <a:lnTo>
                    <a:pt x="26" y="26"/>
                  </a:lnTo>
                  <a:lnTo>
                    <a:pt x="3" y="19"/>
                  </a:lnTo>
                  <a:lnTo>
                    <a:pt x="3" y="19"/>
                  </a:lnTo>
                  <a:close/>
                  <a:moveTo>
                    <a:pt x="20" y="20"/>
                  </a:moveTo>
                  <a:lnTo>
                    <a:pt x="19" y="4"/>
                  </a:lnTo>
                  <a:lnTo>
                    <a:pt x="19" y="4"/>
                  </a:lnTo>
                  <a:lnTo>
                    <a:pt x="20" y="20"/>
                  </a:lnTo>
                  <a:lnTo>
                    <a:pt x="20" y="20"/>
                  </a:lnTo>
                  <a:lnTo>
                    <a:pt x="20" y="20"/>
                  </a:lnTo>
                  <a:close/>
                  <a:moveTo>
                    <a:pt x="8" y="15"/>
                  </a:moveTo>
                  <a:lnTo>
                    <a:pt x="6" y="14"/>
                  </a:lnTo>
                  <a:lnTo>
                    <a:pt x="6" y="14"/>
                  </a:lnTo>
                  <a:lnTo>
                    <a:pt x="8" y="15"/>
                  </a:lnTo>
                  <a:lnTo>
                    <a:pt x="8" y="15"/>
                  </a:lnTo>
                  <a:close/>
                  <a:moveTo>
                    <a:pt x="17" y="2"/>
                  </a:moveTo>
                  <a:lnTo>
                    <a:pt x="17" y="0"/>
                  </a:lnTo>
                  <a:lnTo>
                    <a:pt x="17" y="2"/>
                  </a:lnTo>
                  <a:lnTo>
                    <a:pt x="1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34" name="Freeform 3896"/>
            <p:cNvSpPr>
              <a:spLocks noEditPoints="1"/>
            </p:cNvSpPr>
            <p:nvPr>
              <p:custDataLst>
                <p:tags r:id="rId30"/>
              </p:custDataLst>
            </p:nvPr>
          </p:nvSpPr>
          <p:spPr bwMode="auto">
            <a:xfrm>
              <a:off x="2743202" y="1347788"/>
              <a:ext cx="160338" cy="122238"/>
            </a:xfrm>
            <a:custGeom>
              <a:avLst/>
              <a:gdLst>
                <a:gd name="T0" fmla="*/ 26 w 92"/>
                <a:gd name="T1" fmla="*/ 70 h 70"/>
                <a:gd name="T2" fmla="*/ 0 w 92"/>
                <a:gd name="T3" fmla="*/ 61 h 70"/>
                <a:gd name="T4" fmla="*/ 0 w 92"/>
                <a:gd name="T5" fmla="*/ 61 h 70"/>
                <a:gd name="T6" fmla="*/ 2 w 92"/>
                <a:gd name="T7" fmla="*/ 58 h 70"/>
                <a:gd name="T8" fmla="*/ 9 w 92"/>
                <a:gd name="T9" fmla="*/ 62 h 70"/>
                <a:gd name="T10" fmla="*/ 9 w 92"/>
                <a:gd name="T11" fmla="*/ 62 h 70"/>
                <a:gd name="T12" fmla="*/ 26 w 92"/>
                <a:gd name="T13" fmla="*/ 66 h 70"/>
                <a:gd name="T14" fmla="*/ 26 w 92"/>
                <a:gd name="T15" fmla="*/ 66 h 70"/>
                <a:gd name="T16" fmla="*/ 47 w 92"/>
                <a:gd name="T17" fmla="*/ 61 h 70"/>
                <a:gd name="T18" fmla="*/ 47 w 92"/>
                <a:gd name="T19" fmla="*/ 61 h 70"/>
                <a:gd name="T20" fmla="*/ 88 w 92"/>
                <a:gd name="T21" fmla="*/ 12 h 70"/>
                <a:gd name="T22" fmla="*/ 88 w 92"/>
                <a:gd name="T23" fmla="*/ 12 h 70"/>
                <a:gd name="T24" fmla="*/ 81 w 92"/>
                <a:gd name="T25" fmla="*/ 2 h 70"/>
                <a:gd name="T26" fmla="*/ 84 w 92"/>
                <a:gd name="T27" fmla="*/ 0 h 70"/>
                <a:gd name="T28" fmla="*/ 92 w 92"/>
                <a:gd name="T29" fmla="*/ 10 h 70"/>
                <a:gd name="T30" fmla="*/ 92 w 92"/>
                <a:gd name="T31" fmla="*/ 11 h 70"/>
                <a:gd name="T32" fmla="*/ 49 w 92"/>
                <a:gd name="T33" fmla="*/ 64 h 70"/>
                <a:gd name="T34" fmla="*/ 49 w 92"/>
                <a:gd name="T35" fmla="*/ 64 h 70"/>
                <a:gd name="T36" fmla="*/ 26 w 92"/>
                <a:gd name="T37" fmla="*/ 70 h 70"/>
                <a:gd name="T38" fmla="*/ 26 w 92"/>
                <a:gd name="T39" fmla="*/ 70 h 70"/>
                <a:gd name="T40" fmla="*/ 26 w 92"/>
                <a:gd name="T41" fmla="*/ 70 h 70"/>
                <a:gd name="T42" fmla="*/ 81 w 92"/>
                <a:gd name="T43" fmla="*/ 2 h 70"/>
                <a:gd name="T44" fmla="*/ 81 w 92"/>
                <a:gd name="T45" fmla="*/ 2 h 70"/>
                <a:gd name="T46" fmla="*/ 81 w 92"/>
                <a:gd name="T47" fmla="*/ 2 h 70"/>
                <a:gd name="T48" fmla="*/ 81 w 92"/>
                <a:gd name="T4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70">
                  <a:moveTo>
                    <a:pt x="26" y="70"/>
                  </a:moveTo>
                  <a:cubicBezTo>
                    <a:pt x="10" y="70"/>
                    <a:pt x="0" y="62"/>
                    <a:pt x="0" y="61"/>
                  </a:cubicBezTo>
                  <a:cubicBezTo>
                    <a:pt x="0" y="61"/>
                    <a:pt x="0" y="61"/>
                    <a:pt x="0" y="61"/>
                  </a:cubicBezTo>
                  <a:cubicBezTo>
                    <a:pt x="2" y="58"/>
                    <a:pt x="2" y="58"/>
                    <a:pt x="2" y="58"/>
                  </a:cubicBezTo>
                  <a:cubicBezTo>
                    <a:pt x="2" y="58"/>
                    <a:pt x="4" y="60"/>
                    <a:pt x="9" y="62"/>
                  </a:cubicBezTo>
                  <a:cubicBezTo>
                    <a:pt x="9" y="62"/>
                    <a:pt x="9" y="62"/>
                    <a:pt x="9" y="62"/>
                  </a:cubicBezTo>
                  <a:cubicBezTo>
                    <a:pt x="13" y="64"/>
                    <a:pt x="19" y="66"/>
                    <a:pt x="26" y="66"/>
                  </a:cubicBezTo>
                  <a:cubicBezTo>
                    <a:pt x="26" y="66"/>
                    <a:pt x="26" y="66"/>
                    <a:pt x="26" y="66"/>
                  </a:cubicBezTo>
                  <a:cubicBezTo>
                    <a:pt x="32" y="66"/>
                    <a:pt x="40" y="65"/>
                    <a:pt x="47" y="61"/>
                  </a:cubicBezTo>
                  <a:cubicBezTo>
                    <a:pt x="47" y="61"/>
                    <a:pt x="47" y="61"/>
                    <a:pt x="47" y="61"/>
                  </a:cubicBezTo>
                  <a:cubicBezTo>
                    <a:pt x="73" y="47"/>
                    <a:pt x="87" y="19"/>
                    <a:pt x="88" y="12"/>
                  </a:cubicBezTo>
                  <a:cubicBezTo>
                    <a:pt x="88" y="12"/>
                    <a:pt x="88" y="12"/>
                    <a:pt x="88" y="12"/>
                  </a:cubicBezTo>
                  <a:cubicBezTo>
                    <a:pt x="81" y="2"/>
                    <a:pt x="81" y="2"/>
                    <a:pt x="81" y="2"/>
                  </a:cubicBezTo>
                  <a:cubicBezTo>
                    <a:pt x="84" y="0"/>
                    <a:pt x="84" y="0"/>
                    <a:pt x="84" y="0"/>
                  </a:cubicBezTo>
                  <a:cubicBezTo>
                    <a:pt x="92" y="10"/>
                    <a:pt x="92" y="10"/>
                    <a:pt x="92" y="10"/>
                  </a:cubicBezTo>
                  <a:cubicBezTo>
                    <a:pt x="92" y="11"/>
                    <a:pt x="92" y="11"/>
                    <a:pt x="92" y="11"/>
                  </a:cubicBezTo>
                  <a:cubicBezTo>
                    <a:pt x="91" y="20"/>
                    <a:pt x="77" y="49"/>
                    <a:pt x="49" y="64"/>
                  </a:cubicBezTo>
                  <a:cubicBezTo>
                    <a:pt x="49" y="64"/>
                    <a:pt x="49" y="64"/>
                    <a:pt x="49" y="64"/>
                  </a:cubicBezTo>
                  <a:cubicBezTo>
                    <a:pt x="41" y="69"/>
                    <a:pt x="33" y="70"/>
                    <a:pt x="26" y="70"/>
                  </a:cubicBezTo>
                  <a:cubicBezTo>
                    <a:pt x="26" y="70"/>
                    <a:pt x="26" y="70"/>
                    <a:pt x="26" y="70"/>
                  </a:cubicBezTo>
                  <a:cubicBezTo>
                    <a:pt x="26" y="70"/>
                    <a:pt x="26" y="70"/>
                    <a:pt x="26" y="70"/>
                  </a:cubicBezTo>
                  <a:close/>
                  <a:moveTo>
                    <a:pt x="81" y="2"/>
                  </a:moveTo>
                  <a:cubicBezTo>
                    <a:pt x="81" y="2"/>
                    <a:pt x="81" y="2"/>
                    <a:pt x="81" y="2"/>
                  </a:cubicBezTo>
                  <a:cubicBezTo>
                    <a:pt x="81" y="2"/>
                    <a:pt x="81" y="2"/>
                    <a:pt x="81" y="2"/>
                  </a:cubicBezTo>
                  <a:cubicBezTo>
                    <a:pt x="81" y="2"/>
                    <a:pt x="81" y="2"/>
                    <a:pt x="8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35" name="Freeform 3897"/>
            <p:cNvSpPr>
              <a:spLocks noEditPoints="1"/>
            </p:cNvSpPr>
            <p:nvPr>
              <p:custDataLst>
                <p:tags r:id="rId31"/>
              </p:custDataLst>
            </p:nvPr>
          </p:nvSpPr>
          <p:spPr bwMode="auto">
            <a:xfrm>
              <a:off x="2738439" y="1343026"/>
              <a:ext cx="168275" cy="130175"/>
            </a:xfrm>
            <a:custGeom>
              <a:avLst/>
              <a:gdLst>
                <a:gd name="T0" fmla="*/ 29 w 97"/>
                <a:gd name="T1" fmla="*/ 73 h 75"/>
                <a:gd name="T2" fmla="*/ 29 w 97"/>
                <a:gd name="T3" fmla="*/ 73 h 75"/>
                <a:gd name="T4" fmla="*/ 1 w 97"/>
                <a:gd name="T5" fmla="*/ 66 h 75"/>
                <a:gd name="T6" fmla="*/ 0 w 97"/>
                <a:gd name="T7" fmla="*/ 65 h 75"/>
                <a:gd name="T8" fmla="*/ 4 w 97"/>
                <a:gd name="T9" fmla="*/ 60 h 75"/>
                <a:gd name="T10" fmla="*/ 5 w 97"/>
                <a:gd name="T11" fmla="*/ 59 h 75"/>
                <a:gd name="T12" fmla="*/ 6 w 97"/>
                <a:gd name="T13" fmla="*/ 60 h 75"/>
                <a:gd name="T14" fmla="*/ 6 w 97"/>
                <a:gd name="T15" fmla="*/ 60 h 75"/>
                <a:gd name="T16" fmla="*/ 6 w 97"/>
                <a:gd name="T17" fmla="*/ 60 h 75"/>
                <a:gd name="T18" fmla="*/ 7 w 97"/>
                <a:gd name="T19" fmla="*/ 60 h 75"/>
                <a:gd name="T20" fmla="*/ 7 w 97"/>
                <a:gd name="T21" fmla="*/ 60 h 75"/>
                <a:gd name="T22" fmla="*/ 8 w 97"/>
                <a:gd name="T23" fmla="*/ 61 h 75"/>
                <a:gd name="T24" fmla="*/ 13 w 97"/>
                <a:gd name="T25" fmla="*/ 64 h 75"/>
                <a:gd name="T26" fmla="*/ 29 w 97"/>
                <a:gd name="T27" fmla="*/ 67 h 75"/>
                <a:gd name="T28" fmla="*/ 29 w 97"/>
                <a:gd name="T29" fmla="*/ 67 h 75"/>
                <a:gd name="T30" fmla="*/ 29 w 97"/>
                <a:gd name="T31" fmla="*/ 67 h 75"/>
                <a:gd name="T32" fmla="*/ 50 w 97"/>
                <a:gd name="T33" fmla="*/ 62 h 75"/>
                <a:gd name="T34" fmla="*/ 89 w 97"/>
                <a:gd name="T35" fmla="*/ 15 h 75"/>
                <a:gd name="T36" fmla="*/ 82 w 97"/>
                <a:gd name="T37" fmla="*/ 4 h 75"/>
                <a:gd name="T38" fmla="*/ 83 w 97"/>
                <a:gd name="T39" fmla="*/ 3 h 75"/>
                <a:gd name="T40" fmla="*/ 97 w 97"/>
                <a:gd name="T41" fmla="*/ 13 h 75"/>
                <a:gd name="T42" fmla="*/ 97 w 97"/>
                <a:gd name="T43" fmla="*/ 14 h 75"/>
                <a:gd name="T44" fmla="*/ 53 w 97"/>
                <a:gd name="T45" fmla="*/ 69 h 75"/>
                <a:gd name="T46" fmla="*/ 29 w 97"/>
                <a:gd name="T47" fmla="*/ 75 h 75"/>
                <a:gd name="T48" fmla="*/ 51 w 97"/>
                <a:gd name="T49" fmla="*/ 65 h 75"/>
                <a:gd name="T50" fmla="*/ 33 w 97"/>
                <a:gd name="T51" fmla="*/ 71 h 75"/>
                <a:gd name="T52" fmla="*/ 51 w 97"/>
                <a:gd name="T53" fmla="*/ 65 h 75"/>
                <a:gd name="T54" fmla="*/ 53 w 97"/>
                <a:gd name="T55" fmla="*/ 64 h 75"/>
                <a:gd name="T56" fmla="*/ 12 w 97"/>
                <a:gd name="T57" fmla="*/ 68 h 75"/>
                <a:gd name="T58" fmla="*/ 11 w 97"/>
                <a:gd name="T59" fmla="*/ 67 h 75"/>
                <a:gd name="T60" fmla="*/ 6 w 97"/>
                <a:gd name="T61" fmla="*/ 64 h 75"/>
                <a:gd name="T62" fmla="*/ 12 w 97"/>
                <a:gd name="T63" fmla="*/ 68 h 75"/>
                <a:gd name="T64" fmla="*/ 53 w 97"/>
                <a:gd name="T65" fmla="*/ 64 h 75"/>
                <a:gd name="T66" fmla="*/ 53 w 97"/>
                <a:gd name="T67" fmla="*/ 64 h 75"/>
                <a:gd name="T68" fmla="*/ 3 w 97"/>
                <a:gd name="T69" fmla="*/ 62 h 75"/>
                <a:gd name="T70" fmla="*/ 4 w 97"/>
                <a:gd name="T71" fmla="*/ 63 h 75"/>
                <a:gd name="T72" fmla="*/ 72 w 97"/>
                <a:gd name="T73" fmla="*/ 49 h 75"/>
                <a:gd name="T74" fmla="*/ 72 w 97"/>
                <a:gd name="T75" fmla="*/ 49 h 75"/>
                <a:gd name="T76" fmla="*/ 93 w 97"/>
                <a:gd name="T77" fmla="*/ 17 h 75"/>
                <a:gd name="T78" fmla="*/ 73 w 97"/>
                <a:gd name="T79" fmla="*/ 49 h 75"/>
                <a:gd name="T80" fmla="*/ 93 w 97"/>
                <a:gd name="T81" fmla="*/ 14 h 75"/>
                <a:gd name="T82" fmla="*/ 84 w 97"/>
                <a:gd name="T83" fmla="*/ 7 h 75"/>
                <a:gd name="T84" fmla="*/ 84 w 97"/>
                <a:gd name="T85" fmla="*/ 7 h 75"/>
                <a:gd name="T86" fmla="*/ 84 w 97"/>
                <a:gd name="T8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7" h="75">
                  <a:moveTo>
                    <a:pt x="29" y="75"/>
                  </a:moveTo>
                  <a:cubicBezTo>
                    <a:pt x="29" y="73"/>
                    <a:pt x="29" y="73"/>
                    <a:pt x="29" y="73"/>
                  </a:cubicBezTo>
                  <a:cubicBezTo>
                    <a:pt x="29" y="71"/>
                    <a:pt x="29" y="71"/>
                    <a:pt x="29" y="71"/>
                  </a:cubicBezTo>
                  <a:cubicBezTo>
                    <a:pt x="29" y="73"/>
                    <a:pt x="29" y="73"/>
                    <a:pt x="29" y="73"/>
                  </a:cubicBezTo>
                  <a:cubicBezTo>
                    <a:pt x="29" y="75"/>
                    <a:pt x="29" y="75"/>
                    <a:pt x="29" y="75"/>
                  </a:cubicBezTo>
                  <a:cubicBezTo>
                    <a:pt x="12" y="75"/>
                    <a:pt x="2" y="66"/>
                    <a:pt x="1" y="66"/>
                  </a:cubicBezTo>
                  <a:cubicBezTo>
                    <a:pt x="1" y="66"/>
                    <a:pt x="1" y="66"/>
                    <a:pt x="1" y="66"/>
                  </a:cubicBezTo>
                  <a:cubicBezTo>
                    <a:pt x="0" y="65"/>
                    <a:pt x="0" y="65"/>
                    <a:pt x="0" y="65"/>
                  </a:cubicBezTo>
                  <a:cubicBezTo>
                    <a:pt x="4" y="60"/>
                    <a:pt x="4" y="60"/>
                    <a:pt x="4" y="60"/>
                  </a:cubicBezTo>
                  <a:cubicBezTo>
                    <a:pt x="4" y="60"/>
                    <a:pt x="4" y="60"/>
                    <a:pt x="4" y="60"/>
                  </a:cubicBezTo>
                  <a:cubicBezTo>
                    <a:pt x="4" y="60"/>
                    <a:pt x="4" y="60"/>
                    <a:pt x="4" y="60"/>
                  </a:cubicBezTo>
                  <a:cubicBezTo>
                    <a:pt x="4" y="60"/>
                    <a:pt x="5" y="59"/>
                    <a:pt x="5" y="59"/>
                  </a:cubicBezTo>
                  <a:cubicBezTo>
                    <a:pt x="5" y="59"/>
                    <a:pt x="5" y="59"/>
                    <a:pt x="5" y="59"/>
                  </a:cubicBezTo>
                  <a:cubicBezTo>
                    <a:pt x="5" y="59"/>
                    <a:pt x="6" y="59"/>
                    <a:pt x="6" y="60"/>
                  </a:cubicBezTo>
                  <a:cubicBezTo>
                    <a:pt x="6" y="60"/>
                    <a:pt x="6" y="60"/>
                    <a:pt x="6" y="60"/>
                  </a:cubicBezTo>
                  <a:cubicBezTo>
                    <a:pt x="6" y="60"/>
                    <a:pt x="6" y="60"/>
                    <a:pt x="6" y="60"/>
                  </a:cubicBezTo>
                  <a:cubicBezTo>
                    <a:pt x="6" y="60"/>
                    <a:pt x="6" y="60"/>
                    <a:pt x="6" y="60"/>
                  </a:cubicBezTo>
                  <a:cubicBezTo>
                    <a:pt x="6" y="60"/>
                    <a:pt x="6" y="60"/>
                    <a:pt x="6" y="60"/>
                  </a:cubicBezTo>
                  <a:cubicBezTo>
                    <a:pt x="6" y="60"/>
                    <a:pt x="6" y="60"/>
                    <a:pt x="6" y="60"/>
                  </a:cubicBezTo>
                  <a:cubicBezTo>
                    <a:pt x="6" y="60"/>
                    <a:pt x="7" y="60"/>
                    <a:pt x="7" y="60"/>
                  </a:cubicBezTo>
                  <a:cubicBezTo>
                    <a:pt x="7" y="60"/>
                    <a:pt x="7" y="60"/>
                    <a:pt x="7" y="60"/>
                  </a:cubicBezTo>
                  <a:cubicBezTo>
                    <a:pt x="7" y="60"/>
                    <a:pt x="7" y="60"/>
                    <a:pt x="7" y="60"/>
                  </a:cubicBezTo>
                  <a:cubicBezTo>
                    <a:pt x="7" y="60"/>
                    <a:pt x="7" y="60"/>
                    <a:pt x="7" y="60"/>
                  </a:cubicBezTo>
                  <a:cubicBezTo>
                    <a:pt x="7" y="60"/>
                    <a:pt x="7" y="61"/>
                    <a:pt x="8" y="61"/>
                  </a:cubicBezTo>
                  <a:cubicBezTo>
                    <a:pt x="8" y="61"/>
                    <a:pt x="8" y="61"/>
                    <a:pt x="8" y="61"/>
                  </a:cubicBezTo>
                  <a:cubicBezTo>
                    <a:pt x="9" y="62"/>
                    <a:pt x="11" y="63"/>
                    <a:pt x="13" y="64"/>
                  </a:cubicBezTo>
                  <a:cubicBezTo>
                    <a:pt x="13" y="64"/>
                    <a:pt x="13" y="64"/>
                    <a:pt x="13" y="64"/>
                  </a:cubicBezTo>
                  <a:cubicBezTo>
                    <a:pt x="16" y="66"/>
                    <a:pt x="22" y="67"/>
                    <a:pt x="29" y="67"/>
                  </a:cubicBezTo>
                  <a:cubicBezTo>
                    <a:pt x="29" y="67"/>
                    <a:pt x="29" y="67"/>
                    <a:pt x="29" y="67"/>
                  </a:cubicBezTo>
                  <a:cubicBezTo>
                    <a:pt x="29" y="67"/>
                    <a:pt x="29" y="67"/>
                    <a:pt x="29" y="67"/>
                  </a:cubicBezTo>
                  <a:cubicBezTo>
                    <a:pt x="29" y="67"/>
                    <a:pt x="29" y="67"/>
                    <a:pt x="29" y="67"/>
                  </a:cubicBezTo>
                  <a:cubicBezTo>
                    <a:pt x="29" y="67"/>
                    <a:pt x="29" y="67"/>
                    <a:pt x="29" y="67"/>
                  </a:cubicBezTo>
                  <a:cubicBezTo>
                    <a:pt x="35" y="67"/>
                    <a:pt x="42" y="66"/>
                    <a:pt x="50" y="62"/>
                  </a:cubicBezTo>
                  <a:cubicBezTo>
                    <a:pt x="50" y="62"/>
                    <a:pt x="50" y="62"/>
                    <a:pt x="50" y="62"/>
                  </a:cubicBezTo>
                  <a:cubicBezTo>
                    <a:pt x="74" y="49"/>
                    <a:pt x="87" y="23"/>
                    <a:pt x="89" y="15"/>
                  </a:cubicBezTo>
                  <a:cubicBezTo>
                    <a:pt x="89" y="15"/>
                    <a:pt x="89" y="15"/>
                    <a:pt x="89" y="15"/>
                  </a:cubicBezTo>
                  <a:cubicBezTo>
                    <a:pt x="81" y="5"/>
                    <a:pt x="81" y="5"/>
                    <a:pt x="81" y="5"/>
                  </a:cubicBezTo>
                  <a:cubicBezTo>
                    <a:pt x="82" y="4"/>
                    <a:pt x="82" y="4"/>
                    <a:pt x="82" y="4"/>
                  </a:cubicBezTo>
                  <a:cubicBezTo>
                    <a:pt x="82" y="3"/>
                    <a:pt x="82" y="3"/>
                    <a:pt x="82" y="3"/>
                  </a:cubicBezTo>
                  <a:cubicBezTo>
                    <a:pt x="83" y="3"/>
                    <a:pt x="83" y="3"/>
                    <a:pt x="83" y="3"/>
                  </a:cubicBezTo>
                  <a:cubicBezTo>
                    <a:pt x="87" y="0"/>
                    <a:pt x="87" y="0"/>
                    <a:pt x="87" y="0"/>
                  </a:cubicBezTo>
                  <a:cubicBezTo>
                    <a:pt x="97" y="13"/>
                    <a:pt x="97" y="13"/>
                    <a:pt x="97" y="13"/>
                  </a:cubicBezTo>
                  <a:cubicBezTo>
                    <a:pt x="97" y="13"/>
                    <a:pt x="97" y="13"/>
                    <a:pt x="97" y="13"/>
                  </a:cubicBezTo>
                  <a:cubicBezTo>
                    <a:pt x="97" y="14"/>
                    <a:pt x="97" y="14"/>
                    <a:pt x="97" y="14"/>
                  </a:cubicBezTo>
                  <a:cubicBezTo>
                    <a:pt x="96" y="25"/>
                    <a:pt x="82" y="53"/>
                    <a:pt x="53" y="69"/>
                  </a:cubicBezTo>
                  <a:cubicBezTo>
                    <a:pt x="53" y="69"/>
                    <a:pt x="53" y="69"/>
                    <a:pt x="53" y="69"/>
                  </a:cubicBezTo>
                  <a:cubicBezTo>
                    <a:pt x="45" y="74"/>
                    <a:pt x="36" y="75"/>
                    <a:pt x="29" y="75"/>
                  </a:cubicBezTo>
                  <a:cubicBezTo>
                    <a:pt x="29" y="75"/>
                    <a:pt x="29" y="75"/>
                    <a:pt x="29" y="75"/>
                  </a:cubicBezTo>
                  <a:cubicBezTo>
                    <a:pt x="29" y="75"/>
                    <a:pt x="29" y="75"/>
                    <a:pt x="29" y="75"/>
                  </a:cubicBezTo>
                  <a:close/>
                  <a:moveTo>
                    <a:pt x="51" y="65"/>
                  </a:moveTo>
                  <a:cubicBezTo>
                    <a:pt x="45" y="69"/>
                    <a:pt x="39" y="71"/>
                    <a:pt x="33" y="71"/>
                  </a:cubicBezTo>
                  <a:cubicBezTo>
                    <a:pt x="33" y="71"/>
                    <a:pt x="33" y="71"/>
                    <a:pt x="33" y="71"/>
                  </a:cubicBezTo>
                  <a:cubicBezTo>
                    <a:pt x="39" y="71"/>
                    <a:pt x="45" y="69"/>
                    <a:pt x="51" y="65"/>
                  </a:cubicBezTo>
                  <a:cubicBezTo>
                    <a:pt x="51" y="65"/>
                    <a:pt x="51" y="65"/>
                    <a:pt x="51" y="65"/>
                  </a:cubicBezTo>
                  <a:cubicBezTo>
                    <a:pt x="52" y="65"/>
                    <a:pt x="53" y="65"/>
                    <a:pt x="53" y="64"/>
                  </a:cubicBezTo>
                  <a:cubicBezTo>
                    <a:pt x="53" y="64"/>
                    <a:pt x="53" y="64"/>
                    <a:pt x="53" y="64"/>
                  </a:cubicBezTo>
                  <a:cubicBezTo>
                    <a:pt x="53" y="65"/>
                    <a:pt x="52" y="65"/>
                    <a:pt x="51" y="65"/>
                  </a:cubicBezTo>
                  <a:close/>
                  <a:moveTo>
                    <a:pt x="12" y="68"/>
                  </a:moveTo>
                  <a:cubicBezTo>
                    <a:pt x="12" y="68"/>
                    <a:pt x="11" y="67"/>
                    <a:pt x="11" y="67"/>
                  </a:cubicBezTo>
                  <a:cubicBezTo>
                    <a:pt x="11" y="67"/>
                    <a:pt x="11" y="67"/>
                    <a:pt x="11" y="67"/>
                  </a:cubicBezTo>
                  <a:cubicBezTo>
                    <a:pt x="8" y="66"/>
                    <a:pt x="7" y="65"/>
                    <a:pt x="6" y="64"/>
                  </a:cubicBezTo>
                  <a:cubicBezTo>
                    <a:pt x="6" y="64"/>
                    <a:pt x="6" y="64"/>
                    <a:pt x="6" y="64"/>
                  </a:cubicBezTo>
                  <a:cubicBezTo>
                    <a:pt x="6" y="64"/>
                    <a:pt x="6" y="64"/>
                    <a:pt x="6" y="64"/>
                  </a:cubicBezTo>
                  <a:cubicBezTo>
                    <a:pt x="7" y="65"/>
                    <a:pt x="9" y="67"/>
                    <a:pt x="12" y="68"/>
                  </a:cubicBezTo>
                  <a:close/>
                  <a:moveTo>
                    <a:pt x="53" y="64"/>
                  </a:moveTo>
                  <a:cubicBezTo>
                    <a:pt x="53" y="64"/>
                    <a:pt x="53" y="64"/>
                    <a:pt x="53" y="64"/>
                  </a:cubicBezTo>
                  <a:cubicBezTo>
                    <a:pt x="53" y="64"/>
                    <a:pt x="53" y="64"/>
                    <a:pt x="53" y="64"/>
                  </a:cubicBezTo>
                  <a:cubicBezTo>
                    <a:pt x="53" y="64"/>
                    <a:pt x="53" y="64"/>
                    <a:pt x="53" y="64"/>
                  </a:cubicBezTo>
                  <a:close/>
                  <a:moveTo>
                    <a:pt x="4" y="63"/>
                  </a:moveTo>
                  <a:cubicBezTo>
                    <a:pt x="3" y="62"/>
                    <a:pt x="3" y="62"/>
                    <a:pt x="3" y="62"/>
                  </a:cubicBezTo>
                  <a:cubicBezTo>
                    <a:pt x="3" y="62"/>
                    <a:pt x="3" y="62"/>
                    <a:pt x="3" y="62"/>
                  </a:cubicBezTo>
                  <a:cubicBezTo>
                    <a:pt x="3" y="62"/>
                    <a:pt x="3" y="62"/>
                    <a:pt x="4" y="63"/>
                  </a:cubicBezTo>
                  <a:close/>
                  <a:moveTo>
                    <a:pt x="72" y="49"/>
                  </a:moveTo>
                  <a:cubicBezTo>
                    <a:pt x="72" y="49"/>
                    <a:pt x="72" y="49"/>
                    <a:pt x="72" y="49"/>
                  </a:cubicBezTo>
                  <a:cubicBezTo>
                    <a:pt x="72" y="49"/>
                    <a:pt x="72" y="49"/>
                    <a:pt x="72" y="49"/>
                  </a:cubicBezTo>
                  <a:cubicBezTo>
                    <a:pt x="72" y="49"/>
                    <a:pt x="72" y="49"/>
                    <a:pt x="72" y="49"/>
                  </a:cubicBezTo>
                  <a:close/>
                  <a:moveTo>
                    <a:pt x="73" y="49"/>
                  </a:moveTo>
                  <a:cubicBezTo>
                    <a:pt x="84" y="37"/>
                    <a:pt x="91" y="24"/>
                    <a:pt x="93" y="17"/>
                  </a:cubicBezTo>
                  <a:cubicBezTo>
                    <a:pt x="93" y="17"/>
                    <a:pt x="93" y="17"/>
                    <a:pt x="93" y="17"/>
                  </a:cubicBezTo>
                  <a:cubicBezTo>
                    <a:pt x="91" y="24"/>
                    <a:pt x="84" y="37"/>
                    <a:pt x="73" y="49"/>
                  </a:cubicBezTo>
                  <a:close/>
                  <a:moveTo>
                    <a:pt x="93" y="14"/>
                  </a:moveTo>
                  <a:cubicBezTo>
                    <a:pt x="93" y="14"/>
                    <a:pt x="93" y="14"/>
                    <a:pt x="93" y="14"/>
                  </a:cubicBezTo>
                  <a:cubicBezTo>
                    <a:pt x="93" y="14"/>
                    <a:pt x="93" y="14"/>
                    <a:pt x="93" y="14"/>
                  </a:cubicBezTo>
                  <a:close/>
                  <a:moveTo>
                    <a:pt x="84" y="7"/>
                  </a:moveTo>
                  <a:cubicBezTo>
                    <a:pt x="84" y="5"/>
                    <a:pt x="84" y="5"/>
                    <a:pt x="84" y="5"/>
                  </a:cubicBezTo>
                  <a:cubicBezTo>
                    <a:pt x="84" y="7"/>
                    <a:pt x="84" y="7"/>
                    <a:pt x="84" y="7"/>
                  </a:cubicBezTo>
                  <a:cubicBezTo>
                    <a:pt x="84" y="5"/>
                    <a:pt x="84" y="5"/>
                    <a:pt x="84" y="5"/>
                  </a:cubicBezTo>
                  <a:cubicBezTo>
                    <a:pt x="84" y="7"/>
                    <a:pt x="84" y="7"/>
                    <a:pt x="8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dirty="0"/>
            </a:p>
          </p:txBody>
        </p:sp>
        <p:sp>
          <p:nvSpPr>
            <p:cNvPr id="36" name="Freeform 3898"/>
            <p:cNvSpPr/>
            <p:nvPr>
              <p:custDataLst>
                <p:tags r:id="rId32"/>
              </p:custDataLst>
            </p:nvPr>
          </p:nvSpPr>
          <p:spPr bwMode="auto">
            <a:xfrm>
              <a:off x="2895602" y="1344613"/>
              <a:ext cx="23813" cy="33338"/>
            </a:xfrm>
            <a:custGeom>
              <a:avLst/>
              <a:gdLst>
                <a:gd name="T0" fmla="*/ 0 w 13"/>
                <a:gd name="T1" fmla="*/ 0 h 19"/>
                <a:gd name="T2" fmla="*/ 0 w 13"/>
                <a:gd name="T3" fmla="*/ 0 h 19"/>
                <a:gd name="T4" fmla="*/ 4 w 13"/>
                <a:gd name="T5" fmla="*/ 0 h 19"/>
                <a:gd name="T6" fmla="*/ 4 w 13"/>
                <a:gd name="T7" fmla="*/ 8 h 19"/>
                <a:gd name="T8" fmla="*/ 10 w 13"/>
                <a:gd name="T9" fmla="*/ 1 h 19"/>
                <a:gd name="T10" fmla="*/ 10 w 13"/>
                <a:gd name="T11" fmla="*/ 1 h 19"/>
                <a:gd name="T12" fmla="*/ 13 w 13"/>
                <a:gd name="T13" fmla="*/ 4 h 19"/>
                <a:gd name="T14" fmla="*/ 4 w 13"/>
                <a:gd name="T15" fmla="*/ 14 h 19"/>
                <a:gd name="T16" fmla="*/ 4 w 13"/>
                <a:gd name="T17" fmla="*/ 14 h 19"/>
                <a:gd name="T18" fmla="*/ 0 w 13"/>
                <a:gd name="T19" fmla="*/ 19 h 19"/>
                <a:gd name="T20" fmla="*/ 0 w 1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9">
                  <a:moveTo>
                    <a:pt x="0" y="0"/>
                  </a:moveTo>
                  <a:cubicBezTo>
                    <a:pt x="0" y="0"/>
                    <a:pt x="0" y="0"/>
                    <a:pt x="0" y="0"/>
                  </a:cubicBezTo>
                  <a:cubicBezTo>
                    <a:pt x="4" y="0"/>
                    <a:pt x="4" y="0"/>
                    <a:pt x="4" y="0"/>
                  </a:cubicBezTo>
                  <a:cubicBezTo>
                    <a:pt x="4" y="8"/>
                    <a:pt x="4" y="8"/>
                    <a:pt x="4" y="8"/>
                  </a:cubicBezTo>
                  <a:cubicBezTo>
                    <a:pt x="6" y="5"/>
                    <a:pt x="8" y="3"/>
                    <a:pt x="10" y="1"/>
                  </a:cubicBezTo>
                  <a:cubicBezTo>
                    <a:pt x="10" y="1"/>
                    <a:pt x="10" y="1"/>
                    <a:pt x="10" y="1"/>
                  </a:cubicBezTo>
                  <a:cubicBezTo>
                    <a:pt x="13" y="4"/>
                    <a:pt x="13" y="4"/>
                    <a:pt x="13" y="4"/>
                  </a:cubicBezTo>
                  <a:cubicBezTo>
                    <a:pt x="10" y="7"/>
                    <a:pt x="4" y="14"/>
                    <a:pt x="4" y="14"/>
                  </a:cubicBezTo>
                  <a:cubicBezTo>
                    <a:pt x="4" y="14"/>
                    <a:pt x="4" y="14"/>
                    <a:pt x="4" y="14"/>
                  </a:cubicBezTo>
                  <a:cubicBezTo>
                    <a:pt x="0" y="19"/>
                    <a:pt x="0" y="19"/>
                    <a:pt x="0" y="19"/>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37" name="Freeform 3899"/>
            <p:cNvSpPr>
              <a:spLocks noEditPoints="1"/>
            </p:cNvSpPr>
            <p:nvPr>
              <p:custDataLst>
                <p:tags r:id="rId33"/>
              </p:custDataLst>
            </p:nvPr>
          </p:nvSpPr>
          <p:spPr bwMode="auto">
            <a:xfrm>
              <a:off x="2892427" y="1341438"/>
              <a:ext cx="31750" cy="44450"/>
            </a:xfrm>
            <a:custGeom>
              <a:avLst/>
              <a:gdLst>
                <a:gd name="T0" fmla="*/ 0 w 18"/>
                <a:gd name="T1" fmla="*/ 2 h 26"/>
                <a:gd name="T2" fmla="*/ 0 w 18"/>
                <a:gd name="T3" fmla="*/ 0 h 26"/>
                <a:gd name="T4" fmla="*/ 2 w 18"/>
                <a:gd name="T5" fmla="*/ 0 h 26"/>
                <a:gd name="T6" fmla="*/ 2 w 18"/>
                <a:gd name="T7" fmla="*/ 0 h 26"/>
                <a:gd name="T8" fmla="*/ 8 w 18"/>
                <a:gd name="T9" fmla="*/ 0 h 26"/>
                <a:gd name="T10" fmla="*/ 8 w 18"/>
                <a:gd name="T11" fmla="*/ 4 h 26"/>
                <a:gd name="T12" fmla="*/ 11 w 18"/>
                <a:gd name="T13" fmla="*/ 2 h 26"/>
                <a:gd name="T14" fmla="*/ 11 w 18"/>
                <a:gd name="T15" fmla="*/ 2 h 26"/>
                <a:gd name="T16" fmla="*/ 13 w 18"/>
                <a:gd name="T17" fmla="*/ 0 h 26"/>
                <a:gd name="T18" fmla="*/ 18 w 18"/>
                <a:gd name="T19" fmla="*/ 7 h 26"/>
                <a:gd name="T20" fmla="*/ 16 w 18"/>
                <a:gd name="T21" fmla="*/ 8 h 26"/>
                <a:gd name="T22" fmla="*/ 8 w 18"/>
                <a:gd name="T23" fmla="*/ 17 h 26"/>
                <a:gd name="T24" fmla="*/ 8 w 18"/>
                <a:gd name="T25" fmla="*/ 17 h 26"/>
                <a:gd name="T26" fmla="*/ 8 w 18"/>
                <a:gd name="T27" fmla="*/ 17 h 26"/>
                <a:gd name="T28" fmla="*/ 0 w 18"/>
                <a:gd name="T29" fmla="*/ 26 h 26"/>
                <a:gd name="T30" fmla="*/ 0 w 18"/>
                <a:gd name="T31" fmla="*/ 2 h 26"/>
                <a:gd name="T32" fmla="*/ 4 w 18"/>
                <a:gd name="T33" fmla="*/ 15 h 26"/>
                <a:gd name="T34" fmla="*/ 4 w 18"/>
                <a:gd name="T35" fmla="*/ 15 h 26"/>
                <a:gd name="T36" fmla="*/ 4 w 18"/>
                <a:gd name="T37" fmla="*/ 15 h 26"/>
                <a:gd name="T38" fmla="*/ 4 w 18"/>
                <a:gd name="T39" fmla="*/ 15 h 26"/>
                <a:gd name="T40" fmla="*/ 4 w 18"/>
                <a:gd name="T41" fmla="*/ 15 h 26"/>
                <a:gd name="T42" fmla="*/ 5 w 18"/>
                <a:gd name="T43" fmla="*/ 14 h 26"/>
                <a:gd name="T44" fmla="*/ 5 w 18"/>
                <a:gd name="T45" fmla="*/ 14 h 26"/>
                <a:gd name="T46" fmla="*/ 8 w 18"/>
                <a:gd name="T47" fmla="*/ 11 h 26"/>
                <a:gd name="T48" fmla="*/ 8 w 18"/>
                <a:gd name="T49" fmla="*/ 11 h 26"/>
                <a:gd name="T50" fmla="*/ 4 w 18"/>
                <a:gd name="T51" fmla="*/ 15 h 26"/>
                <a:gd name="T52" fmla="*/ 4 w 18"/>
                <a:gd name="T53" fmla="*/ 4 h 26"/>
                <a:gd name="T54" fmla="*/ 4 w 18"/>
                <a:gd name="T55" fmla="*/ 4 h 26"/>
                <a:gd name="T56" fmla="*/ 4 w 18"/>
                <a:gd name="T57" fmla="*/ 15 h 26"/>
                <a:gd name="T58" fmla="*/ 8 w 18"/>
                <a:gd name="T59" fmla="*/ 11 h 26"/>
                <a:gd name="T60" fmla="*/ 9 w 18"/>
                <a:gd name="T61" fmla="*/ 9 h 26"/>
                <a:gd name="T62" fmla="*/ 9 w 18"/>
                <a:gd name="T63" fmla="*/ 9 h 26"/>
                <a:gd name="T64" fmla="*/ 8 w 18"/>
                <a:gd name="T65"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26">
                  <a:moveTo>
                    <a:pt x="0" y="2"/>
                  </a:moveTo>
                  <a:cubicBezTo>
                    <a:pt x="0" y="0"/>
                    <a:pt x="0" y="0"/>
                    <a:pt x="0" y="0"/>
                  </a:cubicBezTo>
                  <a:cubicBezTo>
                    <a:pt x="2" y="0"/>
                    <a:pt x="2" y="0"/>
                    <a:pt x="2" y="0"/>
                  </a:cubicBezTo>
                  <a:cubicBezTo>
                    <a:pt x="2" y="0"/>
                    <a:pt x="2" y="0"/>
                    <a:pt x="2" y="0"/>
                  </a:cubicBezTo>
                  <a:cubicBezTo>
                    <a:pt x="8" y="0"/>
                    <a:pt x="8" y="0"/>
                    <a:pt x="8" y="0"/>
                  </a:cubicBezTo>
                  <a:cubicBezTo>
                    <a:pt x="8" y="4"/>
                    <a:pt x="8" y="4"/>
                    <a:pt x="8" y="4"/>
                  </a:cubicBezTo>
                  <a:cubicBezTo>
                    <a:pt x="9" y="3"/>
                    <a:pt x="10" y="2"/>
                    <a:pt x="11" y="2"/>
                  </a:cubicBezTo>
                  <a:cubicBezTo>
                    <a:pt x="11" y="2"/>
                    <a:pt x="11" y="2"/>
                    <a:pt x="11" y="2"/>
                  </a:cubicBezTo>
                  <a:cubicBezTo>
                    <a:pt x="13" y="0"/>
                    <a:pt x="13" y="0"/>
                    <a:pt x="13" y="0"/>
                  </a:cubicBezTo>
                  <a:cubicBezTo>
                    <a:pt x="18" y="7"/>
                    <a:pt x="18" y="7"/>
                    <a:pt x="18" y="7"/>
                  </a:cubicBezTo>
                  <a:cubicBezTo>
                    <a:pt x="16" y="8"/>
                    <a:pt x="16" y="8"/>
                    <a:pt x="16" y="8"/>
                  </a:cubicBezTo>
                  <a:cubicBezTo>
                    <a:pt x="14" y="9"/>
                    <a:pt x="9" y="15"/>
                    <a:pt x="8" y="17"/>
                  </a:cubicBezTo>
                  <a:cubicBezTo>
                    <a:pt x="8" y="17"/>
                    <a:pt x="8" y="17"/>
                    <a:pt x="8" y="17"/>
                  </a:cubicBezTo>
                  <a:cubicBezTo>
                    <a:pt x="8" y="17"/>
                    <a:pt x="8" y="17"/>
                    <a:pt x="8" y="17"/>
                  </a:cubicBezTo>
                  <a:cubicBezTo>
                    <a:pt x="0" y="26"/>
                    <a:pt x="0" y="26"/>
                    <a:pt x="0" y="26"/>
                  </a:cubicBezTo>
                  <a:cubicBezTo>
                    <a:pt x="0" y="2"/>
                    <a:pt x="0" y="2"/>
                    <a:pt x="0" y="2"/>
                  </a:cubicBezTo>
                  <a:close/>
                  <a:moveTo>
                    <a:pt x="4" y="15"/>
                  </a:moveTo>
                  <a:cubicBezTo>
                    <a:pt x="4" y="15"/>
                    <a:pt x="4" y="15"/>
                    <a:pt x="4" y="15"/>
                  </a:cubicBezTo>
                  <a:cubicBezTo>
                    <a:pt x="4" y="15"/>
                    <a:pt x="4" y="15"/>
                    <a:pt x="4" y="15"/>
                  </a:cubicBezTo>
                  <a:cubicBezTo>
                    <a:pt x="4" y="15"/>
                    <a:pt x="4" y="15"/>
                    <a:pt x="4" y="15"/>
                  </a:cubicBezTo>
                  <a:cubicBezTo>
                    <a:pt x="4" y="15"/>
                    <a:pt x="4" y="15"/>
                    <a:pt x="4" y="15"/>
                  </a:cubicBezTo>
                  <a:cubicBezTo>
                    <a:pt x="4" y="14"/>
                    <a:pt x="5" y="14"/>
                    <a:pt x="5" y="14"/>
                  </a:cubicBezTo>
                  <a:cubicBezTo>
                    <a:pt x="5" y="14"/>
                    <a:pt x="5" y="14"/>
                    <a:pt x="5" y="14"/>
                  </a:cubicBezTo>
                  <a:cubicBezTo>
                    <a:pt x="6" y="13"/>
                    <a:pt x="7" y="12"/>
                    <a:pt x="8" y="11"/>
                  </a:cubicBezTo>
                  <a:cubicBezTo>
                    <a:pt x="8" y="11"/>
                    <a:pt x="8" y="11"/>
                    <a:pt x="8" y="11"/>
                  </a:cubicBezTo>
                  <a:cubicBezTo>
                    <a:pt x="4" y="15"/>
                    <a:pt x="4" y="15"/>
                    <a:pt x="4" y="15"/>
                  </a:cubicBezTo>
                  <a:cubicBezTo>
                    <a:pt x="4" y="4"/>
                    <a:pt x="4" y="4"/>
                    <a:pt x="4" y="4"/>
                  </a:cubicBezTo>
                  <a:cubicBezTo>
                    <a:pt x="4" y="4"/>
                    <a:pt x="4" y="4"/>
                    <a:pt x="4" y="4"/>
                  </a:cubicBezTo>
                  <a:cubicBezTo>
                    <a:pt x="4" y="15"/>
                    <a:pt x="4" y="15"/>
                    <a:pt x="4" y="15"/>
                  </a:cubicBezTo>
                  <a:close/>
                  <a:moveTo>
                    <a:pt x="8" y="11"/>
                  </a:moveTo>
                  <a:cubicBezTo>
                    <a:pt x="8" y="10"/>
                    <a:pt x="9" y="10"/>
                    <a:pt x="9" y="9"/>
                  </a:cubicBezTo>
                  <a:cubicBezTo>
                    <a:pt x="9" y="9"/>
                    <a:pt x="9" y="9"/>
                    <a:pt x="9" y="9"/>
                  </a:cubicBezTo>
                  <a:cubicBezTo>
                    <a:pt x="9" y="10"/>
                    <a:pt x="8" y="10"/>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38" name="Freeform 3900"/>
            <p:cNvSpPr/>
            <p:nvPr>
              <p:custDataLst>
                <p:tags r:id="rId34"/>
              </p:custDataLst>
            </p:nvPr>
          </p:nvSpPr>
          <p:spPr bwMode="auto">
            <a:xfrm>
              <a:off x="2892427" y="1246188"/>
              <a:ext cx="11113" cy="169863"/>
            </a:xfrm>
            <a:custGeom>
              <a:avLst/>
              <a:gdLst>
                <a:gd name="T0" fmla="*/ 0 w 7"/>
                <a:gd name="T1" fmla="*/ 0 h 107"/>
                <a:gd name="T2" fmla="*/ 5 w 7"/>
                <a:gd name="T3" fmla="*/ 0 h 107"/>
                <a:gd name="T4" fmla="*/ 7 w 7"/>
                <a:gd name="T5" fmla="*/ 107 h 107"/>
                <a:gd name="T6" fmla="*/ 2 w 7"/>
                <a:gd name="T7" fmla="*/ 107 h 107"/>
                <a:gd name="T8" fmla="*/ 0 w 7"/>
                <a:gd name="T9" fmla="*/ 0 h 107"/>
                <a:gd name="T10" fmla="*/ 0 w 7"/>
                <a:gd name="T11" fmla="*/ 0 h 107"/>
              </a:gdLst>
              <a:ahLst/>
              <a:cxnLst>
                <a:cxn ang="0">
                  <a:pos x="T0" y="T1"/>
                </a:cxn>
                <a:cxn ang="0">
                  <a:pos x="T2" y="T3"/>
                </a:cxn>
                <a:cxn ang="0">
                  <a:pos x="T4" y="T5"/>
                </a:cxn>
                <a:cxn ang="0">
                  <a:pos x="T6" y="T7"/>
                </a:cxn>
                <a:cxn ang="0">
                  <a:pos x="T8" y="T9"/>
                </a:cxn>
                <a:cxn ang="0">
                  <a:pos x="T10" y="T11"/>
                </a:cxn>
              </a:cxnLst>
              <a:rect l="0" t="0" r="r" b="b"/>
              <a:pathLst>
                <a:path w="7" h="107">
                  <a:moveTo>
                    <a:pt x="0" y="0"/>
                  </a:moveTo>
                  <a:lnTo>
                    <a:pt x="5" y="0"/>
                  </a:lnTo>
                  <a:lnTo>
                    <a:pt x="7" y="107"/>
                  </a:lnTo>
                  <a:lnTo>
                    <a:pt x="2" y="107"/>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39" name="Freeform 3901"/>
            <p:cNvSpPr>
              <a:spLocks noEditPoints="1"/>
            </p:cNvSpPr>
            <p:nvPr>
              <p:custDataLst>
                <p:tags r:id="rId35"/>
              </p:custDataLst>
            </p:nvPr>
          </p:nvSpPr>
          <p:spPr bwMode="auto">
            <a:xfrm>
              <a:off x="2889252" y="1243013"/>
              <a:ext cx="17463" cy="176213"/>
            </a:xfrm>
            <a:custGeom>
              <a:avLst/>
              <a:gdLst>
                <a:gd name="T0" fmla="*/ 0 w 11"/>
                <a:gd name="T1" fmla="*/ 2 h 111"/>
                <a:gd name="T2" fmla="*/ 2 w 11"/>
                <a:gd name="T3" fmla="*/ 2 h 111"/>
                <a:gd name="T4" fmla="*/ 2 w 11"/>
                <a:gd name="T5" fmla="*/ 5 h 111"/>
                <a:gd name="T6" fmla="*/ 2 w 11"/>
                <a:gd name="T7" fmla="*/ 2 h 111"/>
                <a:gd name="T8" fmla="*/ 0 w 11"/>
                <a:gd name="T9" fmla="*/ 2 h 111"/>
                <a:gd name="T10" fmla="*/ 0 w 11"/>
                <a:gd name="T11" fmla="*/ 0 h 111"/>
                <a:gd name="T12" fmla="*/ 9 w 11"/>
                <a:gd name="T13" fmla="*/ 0 h 111"/>
                <a:gd name="T14" fmla="*/ 11 w 11"/>
                <a:gd name="T15" fmla="*/ 111 h 111"/>
                <a:gd name="T16" fmla="*/ 2 w 11"/>
                <a:gd name="T17" fmla="*/ 111 h 111"/>
                <a:gd name="T18" fmla="*/ 0 w 11"/>
                <a:gd name="T19" fmla="*/ 2 h 111"/>
                <a:gd name="T20" fmla="*/ 0 w 11"/>
                <a:gd name="T21" fmla="*/ 2 h 111"/>
                <a:gd name="T22" fmla="*/ 7 w 11"/>
                <a:gd name="T23" fmla="*/ 107 h 111"/>
                <a:gd name="T24" fmla="*/ 4 w 11"/>
                <a:gd name="T25" fmla="*/ 5 h 111"/>
                <a:gd name="T26" fmla="*/ 4 w 11"/>
                <a:gd name="T27" fmla="*/ 5 h 111"/>
                <a:gd name="T28" fmla="*/ 7 w 11"/>
                <a:gd name="T29" fmla="*/ 107 h 111"/>
                <a:gd name="T30" fmla="*/ 7 w 11"/>
                <a:gd name="T31" fmla="*/ 10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111">
                  <a:moveTo>
                    <a:pt x="0" y="2"/>
                  </a:moveTo>
                  <a:lnTo>
                    <a:pt x="2" y="2"/>
                  </a:lnTo>
                  <a:lnTo>
                    <a:pt x="2" y="5"/>
                  </a:lnTo>
                  <a:lnTo>
                    <a:pt x="2" y="2"/>
                  </a:lnTo>
                  <a:lnTo>
                    <a:pt x="0" y="2"/>
                  </a:lnTo>
                  <a:lnTo>
                    <a:pt x="0" y="0"/>
                  </a:lnTo>
                  <a:lnTo>
                    <a:pt x="9" y="0"/>
                  </a:lnTo>
                  <a:lnTo>
                    <a:pt x="11" y="111"/>
                  </a:lnTo>
                  <a:lnTo>
                    <a:pt x="2" y="111"/>
                  </a:lnTo>
                  <a:lnTo>
                    <a:pt x="0" y="2"/>
                  </a:lnTo>
                  <a:lnTo>
                    <a:pt x="0" y="2"/>
                  </a:lnTo>
                  <a:close/>
                  <a:moveTo>
                    <a:pt x="7" y="107"/>
                  </a:moveTo>
                  <a:lnTo>
                    <a:pt x="4" y="5"/>
                  </a:lnTo>
                  <a:lnTo>
                    <a:pt x="4" y="5"/>
                  </a:lnTo>
                  <a:lnTo>
                    <a:pt x="7" y="107"/>
                  </a:lnTo>
                  <a:lnTo>
                    <a:pt x="7"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40" name="Freeform 3902"/>
            <p:cNvSpPr/>
            <p:nvPr>
              <p:custDataLst>
                <p:tags r:id="rId36"/>
              </p:custDataLst>
            </p:nvPr>
          </p:nvSpPr>
          <p:spPr bwMode="auto">
            <a:xfrm>
              <a:off x="2663827" y="1736726"/>
              <a:ext cx="41275" cy="298450"/>
            </a:xfrm>
            <a:custGeom>
              <a:avLst/>
              <a:gdLst>
                <a:gd name="T0" fmla="*/ 0 w 26"/>
                <a:gd name="T1" fmla="*/ 184 h 188"/>
                <a:gd name="T2" fmla="*/ 20 w 26"/>
                <a:gd name="T3" fmla="*/ 183 h 188"/>
                <a:gd name="T4" fmla="*/ 10 w 26"/>
                <a:gd name="T5" fmla="*/ 0 h 188"/>
                <a:gd name="T6" fmla="*/ 15 w 26"/>
                <a:gd name="T7" fmla="*/ 0 h 188"/>
                <a:gd name="T8" fmla="*/ 26 w 26"/>
                <a:gd name="T9" fmla="*/ 186 h 188"/>
                <a:gd name="T10" fmla="*/ 0 w 26"/>
                <a:gd name="T11" fmla="*/ 188 h 188"/>
                <a:gd name="T12" fmla="*/ 0 w 26"/>
                <a:gd name="T13" fmla="*/ 184 h 188"/>
                <a:gd name="T14" fmla="*/ 0 w 26"/>
                <a:gd name="T15" fmla="*/ 184 h 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88">
                  <a:moveTo>
                    <a:pt x="0" y="184"/>
                  </a:moveTo>
                  <a:lnTo>
                    <a:pt x="20" y="183"/>
                  </a:lnTo>
                  <a:lnTo>
                    <a:pt x="10" y="0"/>
                  </a:lnTo>
                  <a:lnTo>
                    <a:pt x="15" y="0"/>
                  </a:lnTo>
                  <a:lnTo>
                    <a:pt x="26" y="186"/>
                  </a:lnTo>
                  <a:lnTo>
                    <a:pt x="0" y="188"/>
                  </a:lnTo>
                  <a:lnTo>
                    <a:pt x="0" y="184"/>
                  </a:lnTo>
                  <a:lnTo>
                    <a:pt x="0" y="1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41" name="Freeform 3903"/>
            <p:cNvSpPr>
              <a:spLocks noEditPoints="1"/>
            </p:cNvSpPr>
            <p:nvPr>
              <p:custDataLst>
                <p:tags r:id="rId37"/>
              </p:custDataLst>
            </p:nvPr>
          </p:nvSpPr>
          <p:spPr bwMode="auto">
            <a:xfrm>
              <a:off x="2660652" y="1731963"/>
              <a:ext cx="47625" cy="307975"/>
            </a:xfrm>
            <a:custGeom>
              <a:avLst/>
              <a:gdLst>
                <a:gd name="T0" fmla="*/ 0 w 30"/>
                <a:gd name="T1" fmla="*/ 191 h 194"/>
                <a:gd name="T2" fmla="*/ 0 w 30"/>
                <a:gd name="T3" fmla="*/ 187 h 194"/>
                <a:gd name="T4" fmla="*/ 2 w 30"/>
                <a:gd name="T5" fmla="*/ 187 h 194"/>
                <a:gd name="T6" fmla="*/ 2 w 30"/>
                <a:gd name="T7" fmla="*/ 189 h 194"/>
                <a:gd name="T8" fmla="*/ 2 w 30"/>
                <a:gd name="T9" fmla="*/ 187 h 194"/>
                <a:gd name="T10" fmla="*/ 0 w 30"/>
                <a:gd name="T11" fmla="*/ 187 h 194"/>
                <a:gd name="T12" fmla="*/ 0 w 30"/>
                <a:gd name="T13" fmla="*/ 185 h 194"/>
                <a:gd name="T14" fmla="*/ 20 w 30"/>
                <a:gd name="T15" fmla="*/ 184 h 194"/>
                <a:gd name="T16" fmla="*/ 10 w 30"/>
                <a:gd name="T17" fmla="*/ 0 h 194"/>
                <a:gd name="T18" fmla="*/ 18 w 30"/>
                <a:gd name="T19" fmla="*/ 0 h 194"/>
                <a:gd name="T20" fmla="*/ 30 w 30"/>
                <a:gd name="T21" fmla="*/ 191 h 194"/>
                <a:gd name="T22" fmla="*/ 0 w 30"/>
                <a:gd name="T23" fmla="*/ 194 h 194"/>
                <a:gd name="T24" fmla="*/ 0 w 30"/>
                <a:gd name="T25" fmla="*/ 191 h 194"/>
                <a:gd name="T26" fmla="*/ 0 w 30"/>
                <a:gd name="T27" fmla="*/ 191 h 194"/>
                <a:gd name="T28" fmla="*/ 24 w 30"/>
                <a:gd name="T29" fmla="*/ 188 h 194"/>
                <a:gd name="T30" fmla="*/ 24 w 30"/>
                <a:gd name="T31" fmla="*/ 188 h 194"/>
                <a:gd name="T32" fmla="*/ 18 w 30"/>
                <a:gd name="T33" fmla="*/ 64 h 194"/>
                <a:gd name="T34" fmla="*/ 24 w 30"/>
                <a:gd name="T35" fmla="*/ 188 h 194"/>
                <a:gd name="T36" fmla="*/ 24 w 30"/>
                <a:gd name="T37" fmla="*/ 18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194">
                  <a:moveTo>
                    <a:pt x="0" y="191"/>
                  </a:moveTo>
                  <a:lnTo>
                    <a:pt x="0" y="187"/>
                  </a:lnTo>
                  <a:lnTo>
                    <a:pt x="2" y="187"/>
                  </a:lnTo>
                  <a:lnTo>
                    <a:pt x="2" y="189"/>
                  </a:lnTo>
                  <a:lnTo>
                    <a:pt x="2" y="187"/>
                  </a:lnTo>
                  <a:lnTo>
                    <a:pt x="0" y="187"/>
                  </a:lnTo>
                  <a:lnTo>
                    <a:pt x="0" y="185"/>
                  </a:lnTo>
                  <a:lnTo>
                    <a:pt x="20" y="184"/>
                  </a:lnTo>
                  <a:lnTo>
                    <a:pt x="10" y="0"/>
                  </a:lnTo>
                  <a:lnTo>
                    <a:pt x="18" y="0"/>
                  </a:lnTo>
                  <a:lnTo>
                    <a:pt x="30" y="191"/>
                  </a:lnTo>
                  <a:lnTo>
                    <a:pt x="0" y="194"/>
                  </a:lnTo>
                  <a:lnTo>
                    <a:pt x="0" y="191"/>
                  </a:lnTo>
                  <a:lnTo>
                    <a:pt x="0" y="191"/>
                  </a:lnTo>
                  <a:close/>
                  <a:moveTo>
                    <a:pt x="24" y="188"/>
                  </a:moveTo>
                  <a:lnTo>
                    <a:pt x="24" y="188"/>
                  </a:lnTo>
                  <a:lnTo>
                    <a:pt x="18" y="64"/>
                  </a:lnTo>
                  <a:lnTo>
                    <a:pt x="24" y="188"/>
                  </a:lnTo>
                  <a:lnTo>
                    <a:pt x="24" y="1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42" name="Freeform 3904"/>
            <p:cNvSpPr>
              <a:spLocks noEditPoints="1"/>
            </p:cNvSpPr>
            <p:nvPr>
              <p:custDataLst>
                <p:tags r:id="rId38"/>
              </p:custDataLst>
            </p:nvPr>
          </p:nvSpPr>
          <p:spPr bwMode="auto">
            <a:xfrm>
              <a:off x="2709864" y="1735138"/>
              <a:ext cx="76200" cy="292100"/>
            </a:xfrm>
            <a:custGeom>
              <a:avLst/>
              <a:gdLst>
                <a:gd name="T0" fmla="*/ 0 w 48"/>
                <a:gd name="T1" fmla="*/ 1 h 184"/>
                <a:gd name="T2" fmla="*/ 4 w 48"/>
                <a:gd name="T3" fmla="*/ 0 h 184"/>
                <a:gd name="T4" fmla="*/ 18 w 48"/>
                <a:gd name="T5" fmla="*/ 178 h 184"/>
                <a:gd name="T6" fmla="*/ 47 w 48"/>
                <a:gd name="T7" fmla="*/ 169 h 184"/>
                <a:gd name="T8" fmla="*/ 48 w 48"/>
                <a:gd name="T9" fmla="*/ 173 h 184"/>
                <a:gd name="T10" fmla="*/ 13 w 48"/>
                <a:gd name="T11" fmla="*/ 184 h 184"/>
                <a:gd name="T12" fmla="*/ 0 w 48"/>
                <a:gd name="T13" fmla="*/ 1 h 184"/>
                <a:gd name="T14" fmla="*/ 0 w 48"/>
                <a:gd name="T15" fmla="*/ 1 h 184"/>
                <a:gd name="T16" fmla="*/ 0 w 48"/>
                <a:gd name="T17" fmla="*/ 1 h 184"/>
                <a:gd name="T18" fmla="*/ 0 w 48"/>
                <a:gd name="T19" fmla="*/ 1 h 184"/>
                <a:gd name="T20" fmla="*/ 0 w 48"/>
                <a:gd name="T21" fmla="*/ 1 h 184"/>
                <a:gd name="T22" fmla="*/ 0 w 48"/>
                <a:gd name="T23" fmla="*/ 1 h 184"/>
                <a:gd name="T24" fmla="*/ 0 w 48"/>
                <a:gd name="T25"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184">
                  <a:moveTo>
                    <a:pt x="0" y="1"/>
                  </a:moveTo>
                  <a:lnTo>
                    <a:pt x="4" y="0"/>
                  </a:lnTo>
                  <a:lnTo>
                    <a:pt x="18" y="178"/>
                  </a:lnTo>
                  <a:lnTo>
                    <a:pt x="47" y="169"/>
                  </a:lnTo>
                  <a:lnTo>
                    <a:pt x="48" y="173"/>
                  </a:lnTo>
                  <a:lnTo>
                    <a:pt x="13" y="184"/>
                  </a:lnTo>
                  <a:lnTo>
                    <a:pt x="0" y="1"/>
                  </a:lnTo>
                  <a:lnTo>
                    <a:pt x="0" y="1"/>
                  </a:lnTo>
                  <a:close/>
                  <a:moveTo>
                    <a:pt x="0" y="1"/>
                  </a:moveTo>
                  <a:lnTo>
                    <a:pt x="0" y="1"/>
                  </a:lnTo>
                  <a:lnTo>
                    <a:pt x="0"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43" name="Freeform 3905"/>
            <p:cNvSpPr>
              <a:spLocks noEditPoints="1"/>
            </p:cNvSpPr>
            <p:nvPr>
              <p:custDataLst>
                <p:tags r:id="rId39"/>
              </p:custDataLst>
            </p:nvPr>
          </p:nvSpPr>
          <p:spPr bwMode="auto">
            <a:xfrm>
              <a:off x="2706689" y="1730376"/>
              <a:ext cx="82550" cy="301625"/>
            </a:xfrm>
            <a:custGeom>
              <a:avLst/>
              <a:gdLst>
                <a:gd name="T0" fmla="*/ 0 w 52"/>
                <a:gd name="T1" fmla="*/ 4 h 190"/>
                <a:gd name="T2" fmla="*/ 2 w 52"/>
                <a:gd name="T3" fmla="*/ 4 h 190"/>
                <a:gd name="T4" fmla="*/ 3 w 52"/>
                <a:gd name="T5" fmla="*/ 5 h 190"/>
                <a:gd name="T6" fmla="*/ 2 w 52"/>
                <a:gd name="T7" fmla="*/ 4 h 190"/>
                <a:gd name="T8" fmla="*/ 0 w 52"/>
                <a:gd name="T9" fmla="*/ 4 h 190"/>
                <a:gd name="T10" fmla="*/ 0 w 52"/>
                <a:gd name="T11" fmla="*/ 1 h 190"/>
                <a:gd name="T12" fmla="*/ 9 w 52"/>
                <a:gd name="T13" fmla="*/ 0 h 190"/>
                <a:gd name="T14" fmla="*/ 22 w 52"/>
                <a:gd name="T15" fmla="*/ 178 h 190"/>
                <a:gd name="T16" fmla="*/ 50 w 52"/>
                <a:gd name="T17" fmla="*/ 168 h 190"/>
                <a:gd name="T18" fmla="*/ 52 w 52"/>
                <a:gd name="T19" fmla="*/ 177 h 190"/>
                <a:gd name="T20" fmla="*/ 13 w 52"/>
                <a:gd name="T21" fmla="*/ 190 h 190"/>
                <a:gd name="T22" fmla="*/ 0 w 52"/>
                <a:gd name="T23" fmla="*/ 4 h 190"/>
                <a:gd name="T24" fmla="*/ 0 w 52"/>
                <a:gd name="T25" fmla="*/ 4 h 190"/>
                <a:gd name="T26" fmla="*/ 17 w 52"/>
                <a:gd name="T27" fmla="*/ 184 h 190"/>
                <a:gd name="T28" fmla="*/ 17 w 52"/>
                <a:gd name="T29" fmla="*/ 184 h 190"/>
                <a:gd name="T30" fmla="*/ 6 w 52"/>
                <a:gd name="T31" fmla="*/ 28 h 190"/>
                <a:gd name="T32" fmla="*/ 17 w 52"/>
                <a:gd name="T33" fmla="*/ 184 h 190"/>
                <a:gd name="T34" fmla="*/ 17 w 52"/>
                <a:gd name="T35" fmla="*/ 1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90">
                  <a:moveTo>
                    <a:pt x="0" y="4"/>
                  </a:moveTo>
                  <a:lnTo>
                    <a:pt x="2" y="4"/>
                  </a:lnTo>
                  <a:lnTo>
                    <a:pt x="3" y="5"/>
                  </a:lnTo>
                  <a:lnTo>
                    <a:pt x="2" y="4"/>
                  </a:lnTo>
                  <a:lnTo>
                    <a:pt x="0" y="4"/>
                  </a:lnTo>
                  <a:lnTo>
                    <a:pt x="0" y="1"/>
                  </a:lnTo>
                  <a:lnTo>
                    <a:pt x="9" y="0"/>
                  </a:lnTo>
                  <a:lnTo>
                    <a:pt x="22" y="178"/>
                  </a:lnTo>
                  <a:lnTo>
                    <a:pt x="50" y="168"/>
                  </a:lnTo>
                  <a:lnTo>
                    <a:pt x="52" y="177"/>
                  </a:lnTo>
                  <a:lnTo>
                    <a:pt x="13" y="190"/>
                  </a:lnTo>
                  <a:lnTo>
                    <a:pt x="0" y="4"/>
                  </a:lnTo>
                  <a:lnTo>
                    <a:pt x="0" y="4"/>
                  </a:lnTo>
                  <a:close/>
                  <a:moveTo>
                    <a:pt x="17" y="184"/>
                  </a:moveTo>
                  <a:lnTo>
                    <a:pt x="17" y="184"/>
                  </a:lnTo>
                  <a:lnTo>
                    <a:pt x="6" y="28"/>
                  </a:lnTo>
                  <a:lnTo>
                    <a:pt x="17" y="184"/>
                  </a:lnTo>
                  <a:lnTo>
                    <a:pt x="17" y="1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grpSp>
      <p:sp>
        <p:nvSpPr>
          <p:cNvPr id="45" name="矩形 44"/>
          <p:cNvSpPr/>
          <p:nvPr userDrawn="1">
            <p:custDataLst>
              <p:tags r:id="rId40"/>
            </p:custDataLst>
          </p:nvPr>
        </p:nvSpPr>
        <p:spPr>
          <a:xfrm>
            <a:off x="2183609" y="5934008"/>
            <a:ext cx="2405809" cy="45719"/>
          </a:xfrm>
          <a:prstGeom prst="rect">
            <a:avLst/>
          </a:prstGeom>
          <a:solidFill>
            <a:srgbClr val="013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46" name="Group 173"/>
          <p:cNvGrpSpPr>
            <a:grpSpLocks noChangeAspect="1"/>
          </p:cNvGrpSpPr>
          <p:nvPr userDrawn="1">
            <p:custDataLst>
              <p:tags r:id="rId41"/>
            </p:custDataLst>
          </p:nvPr>
        </p:nvGrpSpPr>
        <p:grpSpPr bwMode="auto">
          <a:xfrm>
            <a:off x="3652568" y="5018654"/>
            <a:ext cx="695325" cy="938213"/>
            <a:chOff x="3106" y="2648"/>
            <a:chExt cx="438" cy="591"/>
          </a:xfrm>
          <a:solidFill>
            <a:srgbClr val="013596"/>
          </a:solidFill>
        </p:grpSpPr>
        <p:sp>
          <p:nvSpPr>
            <p:cNvPr id="47" name="Freeform 174"/>
            <p:cNvSpPr/>
            <p:nvPr>
              <p:custDataLst>
                <p:tags r:id="rId42"/>
              </p:custDataLst>
            </p:nvPr>
          </p:nvSpPr>
          <p:spPr bwMode="auto">
            <a:xfrm>
              <a:off x="3258" y="2648"/>
              <a:ext cx="13" cy="35"/>
            </a:xfrm>
            <a:custGeom>
              <a:avLst/>
              <a:gdLst>
                <a:gd name="T0" fmla="*/ 3 w 3"/>
                <a:gd name="T1" fmla="*/ 4 h 8"/>
                <a:gd name="T2" fmla="*/ 3 w 3"/>
                <a:gd name="T3" fmla="*/ 3 h 8"/>
                <a:gd name="T4" fmla="*/ 0 w 3"/>
                <a:gd name="T5" fmla="*/ 4 h 8"/>
                <a:gd name="T6" fmla="*/ 0 w 3"/>
                <a:gd name="T7" fmla="*/ 6 h 8"/>
                <a:gd name="T8" fmla="*/ 3 w 3"/>
                <a:gd name="T9" fmla="*/ 4 h 8"/>
              </a:gdLst>
              <a:ahLst/>
              <a:cxnLst>
                <a:cxn ang="0">
                  <a:pos x="T0" y="T1"/>
                </a:cxn>
                <a:cxn ang="0">
                  <a:pos x="T2" y="T3"/>
                </a:cxn>
                <a:cxn ang="0">
                  <a:pos x="T4" y="T5"/>
                </a:cxn>
                <a:cxn ang="0">
                  <a:pos x="T6" y="T7"/>
                </a:cxn>
                <a:cxn ang="0">
                  <a:pos x="T8" y="T9"/>
                </a:cxn>
              </a:cxnLst>
              <a:rect l="0" t="0" r="r" b="b"/>
              <a:pathLst>
                <a:path w="3" h="8">
                  <a:moveTo>
                    <a:pt x="3" y="4"/>
                  </a:moveTo>
                  <a:cubicBezTo>
                    <a:pt x="3" y="4"/>
                    <a:pt x="3" y="3"/>
                    <a:pt x="3" y="3"/>
                  </a:cubicBezTo>
                  <a:cubicBezTo>
                    <a:pt x="3" y="0"/>
                    <a:pt x="0" y="2"/>
                    <a:pt x="0" y="4"/>
                  </a:cubicBezTo>
                  <a:cubicBezTo>
                    <a:pt x="0" y="4"/>
                    <a:pt x="0" y="5"/>
                    <a:pt x="0" y="6"/>
                  </a:cubicBezTo>
                  <a:cubicBezTo>
                    <a:pt x="0" y="8"/>
                    <a:pt x="3" y="6"/>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48" name="Freeform 175"/>
            <p:cNvSpPr/>
            <p:nvPr>
              <p:custDataLst>
                <p:tags r:id="rId43"/>
              </p:custDataLst>
            </p:nvPr>
          </p:nvSpPr>
          <p:spPr bwMode="auto">
            <a:xfrm>
              <a:off x="3197" y="2700"/>
              <a:ext cx="26" cy="13"/>
            </a:xfrm>
            <a:custGeom>
              <a:avLst/>
              <a:gdLst>
                <a:gd name="T0" fmla="*/ 3 w 6"/>
                <a:gd name="T1" fmla="*/ 3 h 3"/>
                <a:gd name="T2" fmla="*/ 3 w 6"/>
                <a:gd name="T3" fmla="*/ 3 h 3"/>
                <a:gd name="T4" fmla="*/ 4 w 6"/>
                <a:gd name="T5" fmla="*/ 0 h 3"/>
                <a:gd name="T6" fmla="*/ 3 w 6"/>
                <a:gd name="T7" fmla="*/ 0 h 3"/>
                <a:gd name="T8" fmla="*/ 3 w 6"/>
                <a:gd name="T9" fmla="*/ 3 h 3"/>
              </a:gdLst>
              <a:ahLst/>
              <a:cxnLst>
                <a:cxn ang="0">
                  <a:pos x="T0" y="T1"/>
                </a:cxn>
                <a:cxn ang="0">
                  <a:pos x="T2" y="T3"/>
                </a:cxn>
                <a:cxn ang="0">
                  <a:pos x="T4" y="T5"/>
                </a:cxn>
                <a:cxn ang="0">
                  <a:pos x="T6" y="T7"/>
                </a:cxn>
                <a:cxn ang="0">
                  <a:pos x="T8" y="T9"/>
                </a:cxn>
              </a:cxnLst>
              <a:rect l="0" t="0" r="r" b="b"/>
              <a:pathLst>
                <a:path w="6" h="3">
                  <a:moveTo>
                    <a:pt x="3" y="3"/>
                  </a:moveTo>
                  <a:cubicBezTo>
                    <a:pt x="3" y="3"/>
                    <a:pt x="3" y="3"/>
                    <a:pt x="3" y="3"/>
                  </a:cubicBezTo>
                  <a:cubicBezTo>
                    <a:pt x="5" y="3"/>
                    <a:pt x="6" y="0"/>
                    <a:pt x="4" y="0"/>
                  </a:cubicBezTo>
                  <a:cubicBezTo>
                    <a:pt x="4" y="0"/>
                    <a:pt x="4" y="0"/>
                    <a:pt x="3" y="0"/>
                  </a:cubicBezTo>
                  <a:cubicBezTo>
                    <a:pt x="2" y="0"/>
                    <a:pt x="0"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49" name="Freeform 176"/>
            <p:cNvSpPr/>
            <p:nvPr>
              <p:custDataLst>
                <p:tags r:id="rId44"/>
              </p:custDataLst>
            </p:nvPr>
          </p:nvSpPr>
          <p:spPr bwMode="auto">
            <a:xfrm>
              <a:off x="3175" y="2700"/>
              <a:ext cx="26" cy="26"/>
            </a:xfrm>
            <a:custGeom>
              <a:avLst/>
              <a:gdLst>
                <a:gd name="T0" fmla="*/ 4 w 6"/>
                <a:gd name="T1" fmla="*/ 4 h 6"/>
                <a:gd name="T2" fmla="*/ 4 w 6"/>
                <a:gd name="T3" fmla="*/ 4 h 6"/>
                <a:gd name="T4" fmla="*/ 3 w 6"/>
                <a:gd name="T5" fmla="*/ 2 h 6"/>
                <a:gd name="T6" fmla="*/ 2 w 6"/>
                <a:gd name="T7" fmla="*/ 2 h 6"/>
                <a:gd name="T8" fmla="*/ 4 w 6"/>
                <a:gd name="T9" fmla="*/ 4 h 6"/>
              </a:gdLst>
              <a:ahLst/>
              <a:cxnLst>
                <a:cxn ang="0">
                  <a:pos x="T0" y="T1"/>
                </a:cxn>
                <a:cxn ang="0">
                  <a:pos x="T2" y="T3"/>
                </a:cxn>
                <a:cxn ang="0">
                  <a:pos x="T4" y="T5"/>
                </a:cxn>
                <a:cxn ang="0">
                  <a:pos x="T6" y="T7"/>
                </a:cxn>
                <a:cxn ang="0">
                  <a:pos x="T8" y="T9"/>
                </a:cxn>
              </a:cxnLst>
              <a:rect l="0" t="0" r="r" b="b"/>
              <a:pathLst>
                <a:path w="6" h="6">
                  <a:moveTo>
                    <a:pt x="4" y="4"/>
                  </a:moveTo>
                  <a:cubicBezTo>
                    <a:pt x="4" y="4"/>
                    <a:pt x="4" y="4"/>
                    <a:pt x="4" y="4"/>
                  </a:cubicBezTo>
                  <a:cubicBezTo>
                    <a:pt x="6" y="2"/>
                    <a:pt x="4" y="0"/>
                    <a:pt x="3" y="2"/>
                  </a:cubicBezTo>
                  <a:cubicBezTo>
                    <a:pt x="2" y="2"/>
                    <a:pt x="2" y="2"/>
                    <a:pt x="2" y="2"/>
                  </a:cubicBezTo>
                  <a:cubicBezTo>
                    <a:pt x="0" y="4"/>
                    <a:pt x="2"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50" name="Freeform 177"/>
            <p:cNvSpPr/>
            <p:nvPr>
              <p:custDataLst>
                <p:tags r:id="rId45"/>
              </p:custDataLst>
            </p:nvPr>
          </p:nvSpPr>
          <p:spPr bwMode="auto">
            <a:xfrm>
              <a:off x="3153" y="2739"/>
              <a:ext cx="27" cy="39"/>
            </a:xfrm>
            <a:custGeom>
              <a:avLst/>
              <a:gdLst>
                <a:gd name="T0" fmla="*/ 3 w 6"/>
                <a:gd name="T1" fmla="*/ 7 h 9"/>
                <a:gd name="T2" fmla="*/ 5 w 6"/>
                <a:gd name="T3" fmla="*/ 3 h 9"/>
                <a:gd name="T4" fmla="*/ 2 w 6"/>
                <a:gd name="T5" fmla="*/ 2 h 9"/>
                <a:gd name="T6" fmla="*/ 1 w 6"/>
                <a:gd name="T7" fmla="*/ 5 h 9"/>
                <a:gd name="T8" fmla="*/ 3 w 6"/>
                <a:gd name="T9" fmla="*/ 7 h 9"/>
              </a:gdLst>
              <a:ahLst/>
              <a:cxnLst>
                <a:cxn ang="0">
                  <a:pos x="T0" y="T1"/>
                </a:cxn>
                <a:cxn ang="0">
                  <a:pos x="T2" y="T3"/>
                </a:cxn>
                <a:cxn ang="0">
                  <a:pos x="T4" y="T5"/>
                </a:cxn>
                <a:cxn ang="0">
                  <a:pos x="T6" y="T7"/>
                </a:cxn>
                <a:cxn ang="0">
                  <a:pos x="T8" y="T9"/>
                </a:cxn>
              </a:cxnLst>
              <a:rect l="0" t="0" r="r" b="b"/>
              <a:pathLst>
                <a:path w="6" h="9">
                  <a:moveTo>
                    <a:pt x="3" y="7"/>
                  </a:moveTo>
                  <a:cubicBezTo>
                    <a:pt x="4" y="6"/>
                    <a:pt x="5" y="4"/>
                    <a:pt x="5" y="3"/>
                  </a:cubicBezTo>
                  <a:cubicBezTo>
                    <a:pt x="6" y="0"/>
                    <a:pt x="3" y="0"/>
                    <a:pt x="2" y="2"/>
                  </a:cubicBezTo>
                  <a:cubicBezTo>
                    <a:pt x="2" y="3"/>
                    <a:pt x="1" y="4"/>
                    <a:pt x="1" y="5"/>
                  </a:cubicBezTo>
                  <a:cubicBezTo>
                    <a:pt x="0" y="7"/>
                    <a:pt x="2" y="9"/>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51" name="Freeform 178"/>
            <p:cNvSpPr/>
            <p:nvPr>
              <p:custDataLst>
                <p:tags r:id="rId46"/>
              </p:custDataLst>
            </p:nvPr>
          </p:nvSpPr>
          <p:spPr bwMode="auto">
            <a:xfrm>
              <a:off x="3123" y="2760"/>
              <a:ext cx="26" cy="22"/>
            </a:xfrm>
            <a:custGeom>
              <a:avLst/>
              <a:gdLst>
                <a:gd name="T0" fmla="*/ 2 w 6"/>
                <a:gd name="T1" fmla="*/ 5 h 5"/>
                <a:gd name="T2" fmla="*/ 4 w 6"/>
                <a:gd name="T3" fmla="*/ 4 h 5"/>
                <a:gd name="T4" fmla="*/ 3 w 6"/>
                <a:gd name="T5" fmla="*/ 1 h 5"/>
                <a:gd name="T6" fmla="*/ 2 w 6"/>
                <a:gd name="T7" fmla="*/ 1 h 5"/>
                <a:gd name="T8" fmla="*/ 0 w 6"/>
                <a:gd name="T9" fmla="*/ 4 h 5"/>
                <a:gd name="T10" fmla="*/ 2 w 6"/>
                <a:gd name="T11" fmla="*/ 5 h 5"/>
              </a:gdLst>
              <a:ahLst/>
              <a:cxnLst>
                <a:cxn ang="0">
                  <a:pos x="T0" y="T1"/>
                </a:cxn>
                <a:cxn ang="0">
                  <a:pos x="T2" y="T3"/>
                </a:cxn>
                <a:cxn ang="0">
                  <a:pos x="T4" y="T5"/>
                </a:cxn>
                <a:cxn ang="0">
                  <a:pos x="T6" y="T7"/>
                </a:cxn>
                <a:cxn ang="0">
                  <a:pos x="T8" y="T9"/>
                </a:cxn>
                <a:cxn ang="0">
                  <a:pos x="T10" y="T11"/>
                </a:cxn>
              </a:cxnLst>
              <a:rect l="0" t="0" r="r" b="b"/>
              <a:pathLst>
                <a:path w="6" h="5">
                  <a:moveTo>
                    <a:pt x="2" y="5"/>
                  </a:moveTo>
                  <a:cubicBezTo>
                    <a:pt x="3" y="5"/>
                    <a:pt x="4" y="4"/>
                    <a:pt x="4" y="4"/>
                  </a:cubicBezTo>
                  <a:cubicBezTo>
                    <a:pt x="6" y="2"/>
                    <a:pt x="5" y="0"/>
                    <a:pt x="3" y="1"/>
                  </a:cubicBezTo>
                  <a:cubicBezTo>
                    <a:pt x="3" y="1"/>
                    <a:pt x="2" y="2"/>
                    <a:pt x="2" y="1"/>
                  </a:cubicBezTo>
                  <a:cubicBezTo>
                    <a:pt x="1" y="2"/>
                    <a:pt x="0" y="3"/>
                    <a:pt x="0" y="4"/>
                  </a:cubicBezTo>
                  <a:cubicBezTo>
                    <a:pt x="0" y="5"/>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52" name="Freeform 179"/>
            <p:cNvSpPr>
              <a:spLocks noEditPoints="1"/>
            </p:cNvSpPr>
            <p:nvPr>
              <p:custDataLst>
                <p:tags r:id="rId47"/>
              </p:custDataLst>
            </p:nvPr>
          </p:nvSpPr>
          <p:spPr bwMode="auto">
            <a:xfrm>
              <a:off x="3149" y="2769"/>
              <a:ext cx="22" cy="21"/>
            </a:xfrm>
            <a:custGeom>
              <a:avLst/>
              <a:gdLst>
                <a:gd name="T0" fmla="*/ 2 w 5"/>
                <a:gd name="T1" fmla="*/ 5 h 5"/>
                <a:gd name="T2" fmla="*/ 3 w 5"/>
                <a:gd name="T3" fmla="*/ 2 h 5"/>
                <a:gd name="T4" fmla="*/ 0 w 5"/>
                <a:gd name="T5" fmla="*/ 3 h 5"/>
                <a:gd name="T6" fmla="*/ 2 w 5"/>
                <a:gd name="T7" fmla="*/ 5 h 5"/>
                <a:gd name="T8" fmla="*/ 3 w 5"/>
                <a:gd name="T9" fmla="*/ 2 h 5"/>
                <a:gd name="T10" fmla="*/ 3 w 5"/>
                <a:gd name="T11" fmla="*/ 2 h 5"/>
                <a:gd name="T12" fmla="*/ 3 w 5"/>
                <a:gd name="T13" fmla="*/ 2 h 5"/>
                <a:gd name="T14" fmla="*/ 3 w 5"/>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2" y="5"/>
                  </a:moveTo>
                  <a:cubicBezTo>
                    <a:pt x="3" y="5"/>
                    <a:pt x="5" y="2"/>
                    <a:pt x="3" y="2"/>
                  </a:cubicBezTo>
                  <a:cubicBezTo>
                    <a:pt x="3" y="0"/>
                    <a:pt x="0" y="2"/>
                    <a:pt x="0" y="3"/>
                  </a:cubicBezTo>
                  <a:cubicBezTo>
                    <a:pt x="0" y="5"/>
                    <a:pt x="1" y="5"/>
                    <a:pt x="2" y="5"/>
                  </a:cubicBezTo>
                  <a:close/>
                  <a:moveTo>
                    <a:pt x="3" y="2"/>
                  </a:moveTo>
                  <a:cubicBezTo>
                    <a:pt x="3" y="2"/>
                    <a:pt x="3" y="2"/>
                    <a:pt x="3" y="2"/>
                  </a:cubicBezTo>
                  <a:cubicBezTo>
                    <a:pt x="3" y="2"/>
                    <a:pt x="3" y="2"/>
                    <a:pt x="3" y="2"/>
                  </a:cubicBezTo>
                  <a:cubicBezTo>
                    <a:pt x="3"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53" name="Freeform 180"/>
            <p:cNvSpPr/>
            <p:nvPr>
              <p:custDataLst>
                <p:tags r:id="rId48"/>
              </p:custDataLst>
            </p:nvPr>
          </p:nvSpPr>
          <p:spPr bwMode="auto">
            <a:xfrm>
              <a:off x="3127" y="2786"/>
              <a:ext cx="22" cy="43"/>
            </a:xfrm>
            <a:custGeom>
              <a:avLst/>
              <a:gdLst>
                <a:gd name="T0" fmla="*/ 2 w 5"/>
                <a:gd name="T1" fmla="*/ 3 h 10"/>
                <a:gd name="T2" fmla="*/ 2 w 5"/>
                <a:gd name="T3" fmla="*/ 6 h 10"/>
                <a:gd name="T4" fmla="*/ 1 w 5"/>
                <a:gd name="T5" fmla="*/ 7 h 10"/>
                <a:gd name="T6" fmla="*/ 1 w 5"/>
                <a:gd name="T7" fmla="*/ 10 h 10"/>
                <a:gd name="T8" fmla="*/ 4 w 5"/>
                <a:gd name="T9" fmla="*/ 8 h 10"/>
                <a:gd name="T10" fmla="*/ 4 w 5"/>
                <a:gd name="T11" fmla="*/ 7 h 10"/>
                <a:gd name="T12" fmla="*/ 5 w 5"/>
                <a:gd name="T13" fmla="*/ 6 h 10"/>
                <a:gd name="T14" fmla="*/ 5 w 5"/>
                <a:gd name="T15" fmla="*/ 2 h 10"/>
                <a:gd name="T16" fmla="*/ 2 w 5"/>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0">
                  <a:moveTo>
                    <a:pt x="2" y="3"/>
                  </a:moveTo>
                  <a:cubicBezTo>
                    <a:pt x="2" y="4"/>
                    <a:pt x="2" y="5"/>
                    <a:pt x="2" y="6"/>
                  </a:cubicBezTo>
                  <a:cubicBezTo>
                    <a:pt x="1" y="6"/>
                    <a:pt x="1" y="7"/>
                    <a:pt x="1" y="7"/>
                  </a:cubicBezTo>
                  <a:cubicBezTo>
                    <a:pt x="0" y="8"/>
                    <a:pt x="0" y="9"/>
                    <a:pt x="1" y="10"/>
                  </a:cubicBezTo>
                  <a:cubicBezTo>
                    <a:pt x="2" y="10"/>
                    <a:pt x="3" y="9"/>
                    <a:pt x="4" y="8"/>
                  </a:cubicBezTo>
                  <a:cubicBezTo>
                    <a:pt x="4" y="8"/>
                    <a:pt x="4" y="8"/>
                    <a:pt x="4" y="7"/>
                  </a:cubicBezTo>
                  <a:cubicBezTo>
                    <a:pt x="5" y="7"/>
                    <a:pt x="5" y="6"/>
                    <a:pt x="5" y="6"/>
                  </a:cubicBezTo>
                  <a:cubicBezTo>
                    <a:pt x="5" y="4"/>
                    <a:pt x="5" y="3"/>
                    <a:pt x="5" y="2"/>
                  </a:cubicBezTo>
                  <a:cubicBezTo>
                    <a:pt x="5" y="0"/>
                    <a:pt x="2" y="1"/>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54" name="Freeform 181"/>
            <p:cNvSpPr/>
            <p:nvPr>
              <p:custDataLst>
                <p:tags r:id="rId49"/>
              </p:custDataLst>
            </p:nvPr>
          </p:nvSpPr>
          <p:spPr bwMode="auto">
            <a:xfrm>
              <a:off x="3132" y="2855"/>
              <a:ext cx="21"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55" name="Freeform 182"/>
            <p:cNvSpPr/>
            <p:nvPr>
              <p:custDataLst>
                <p:tags r:id="rId50"/>
              </p:custDataLst>
            </p:nvPr>
          </p:nvSpPr>
          <p:spPr bwMode="auto">
            <a:xfrm>
              <a:off x="3149" y="2885"/>
              <a:ext cx="17" cy="35"/>
            </a:xfrm>
            <a:custGeom>
              <a:avLst/>
              <a:gdLst>
                <a:gd name="T0" fmla="*/ 4 w 4"/>
                <a:gd name="T1" fmla="*/ 4 h 8"/>
                <a:gd name="T2" fmla="*/ 4 w 4"/>
                <a:gd name="T3" fmla="*/ 2 h 8"/>
                <a:gd name="T4" fmla="*/ 1 w 4"/>
                <a:gd name="T5" fmla="*/ 4 h 8"/>
                <a:gd name="T6" fmla="*/ 1 w 4"/>
                <a:gd name="T7" fmla="*/ 5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cubicBezTo>
                    <a:pt x="4" y="3"/>
                    <a:pt x="4" y="3"/>
                    <a:pt x="4" y="2"/>
                  </a:cubicBezTo>
                  <a:cubicBezTo>
                    <a:pt x="2" y="0"/>
                    <a:pt x="0" y="3"/>
                    <a:pt x="1" y="4"/>
                  </a:cubicBezTo>
                  <a:cubicBezTo>
                    <a:pt x="1" y="5"/>
                    <a:pt x="1" y="5"/>
                    <a:pt x="1" y="5"/>
                  </a:cubicBezTo>
                  <a:cubicBezTo>
                    <a:pt x="1" y="8"/>
                    <a:pt x="4"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56" name="Freeform 183"/>
            <p:cNvSpPr/>
            <p:nvPr>
              <p:custDataLst>
                <p:tags r:id="rId51"/>
              </p:custDataLst>
            </p:nvPr>
          </p:nvSpPr>
          <p:spPr bwMode="auto">
            <a:xfrm>
              <a:off x="3127" y="2954"/>
              <a:ext cx="26" cy="52"/>
            </a:xfrm>
            <a:custGeom>
              <a:avLst/>
              <a:gdLst>
                <a:gd name="T0" fmla="*/ 5 w 6"/>
                <a:gd name="T1" fmla="*/ 8 h 12"/>
                <a:gd name="T2" fmla="*/ 4 w 6"/>
                <a:gd name="T3" fmla="*/ 4 h 12"/>
                <a:gd name="T4" fmla="*/ 3 w 6"/>
                <a:gd name="T5" fmla="*/ 4 h 12"/>
                <a:gd name="T6" fmla="*/ 3 w 6"/>
                <a:gd name="T7" fmla="*/ 0 h 12"/>
                <a:gd name="T8" fmla="*/ 2 w 6"/>
                <a:gd name="T9" fmla="*/ 4 h 12"/>
                <a:gd name="T10" fmla="*/ 0 w 6"/>
                <a:gd name="T11" fmla="*/ 6 h 12"/>
                <a:gd name="T12" fmla="*/ 2 w 6"/>
                <a:gd name="T13" fmla="*/ 10 h 12"/>
                <a:gd name="T14" fmla="*/ 5 w 6"/>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5" y="8"/>
                  </a:moveTo>
                  <a:cubicBezTo>
                    <a:pt x="5" y="7"/>
                    <a:pt x="4" y="6"/>
                    <a:pt x="4" y="4"/>
                  </a:cubicBezTo>
                  <a:cubicBezTo>
                    <a:pt x="4" y="4"/>
                    <a:pt x="3" y="4"/>
                    <a:pt x="3" y="4"/>
                  </a:cubicBezTo>
                  <a:cubicBezTo>
                    <a:pt x="4" y="3"/>
                    <a:pt x="5" y="0"/>
                    <a:pt x="3" y="0"/>
                  </a:cubicBezTo>
                  <a:cubicBezTo>
                    <a:pt x="1" y="0"/>
                    <a:pt x="0" y="3"/>
                    <a:pt x="2" y="4"/>
                  </a:cubicBezTo>
                  <a:cubicBezTo>
                    <a:pt x="1" y="4"/>
                    <a:pt x="0" y="5"/>
                    <a:pt x="0" y="6"/>
                  </a:cubicBezTo>
                  <a:cubicBezTo>
                    <a:pt x="1" y="8"/>
                    <a:pt x="1" y="9"/>
                    <a:pt x="2" y="10"/>
                  </a:cubicBezTo>
                  <a:cubicBezTo>
                    <a:pt x="2" y="12"/>
                    <a:pt x="6" y="10"/>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57" name="Freeform 184"/>
            <p:cNvSpPr>
              <a:spLocks noEditPoints="1"/>
            </p:cNvSpPr>
            <p:nvPr>
              <p:custDataLst>
                <p:tags r:id="rId52"/>
              </p:custDataLst>
            </p:nvPr>
          </p:nvSpPr>
          <p:spPr bwMode="auto">
            <a:xfrm>
              <a:off x="3158" y="3006"/>
              <a:ext cx="48" cy="43"/>
            </a:xfrm>
            <a:custGeom>
              <a:avLst/>
              <a:gdLst>
                <a:gd name="T0" fmla="*/ 8 w 11"/>
                <a:gd name="T1" fmla="*/ 8 h 10"/>
                <a:gd name="T2" fmla="*/ 10 w 11"/>
                <a:gd name="T3" fmla="*/ 5 h 10"/>
                <a:gd name="T4" fmla="*/ 9 w 11"/>
                <a:gd name="T5" fmla="*/ 4 h 10"/>
                <a:gd name="T6" fmla="*/ 10 w 11"/>
                <a:gd name="T7" fmla="*/ 3 h 10"/>
                <a:gd name="T8" fmla="*/ 10 w 11"/>
                <a:gd name="T9" fmla="*/ 2 h 10"/>
                <a:gd name="T10" fmla="*/ 7 w 11"/>
                <a:gd name="T11" fmla="*/ 3 h 10"/>
                <a:gd name="T12" fmla="*/ 7 w 11"/>
                <a:gd name="T13" fmla="*/ 4 h 10"/>
                <a:gd name="T14" fmla="*/ 7 w 11"/>
                <a:gd name="T15" fmla="*/ 5 h 10"/>
                <a:gd name="T16" fmla="*/ 5 w 11"/>
                <a:gd name="T17" fmla="*/ 5 h 10"/>
                <a:gd name="T18" fmla="*/ 4 w 11"/>
                <a:gd name="T19" fmla="*/ 3 h 10"/>
                <a:gd name="T20" fmla="*/ 4 w 11"/>
                <a:gd name="T21" fmla="*/ 3 h 10"/>
                <a:gd name="T22" fmla="*/ 3 w 11"/>
                <a:gd name="T23" fmla="*/ 7 h 10"/>
                <a:gd name="T24" fmla="*/ 4 w 11"/>
                <a:gd name="T25" fmla="*/ 7 h 10"/>
                <a:gd name="T26" fmla="*/ 5 w 11"/>
                <a:gd name="T27" fmla="*/ 6 h 10"/>
                <a:gd name="T28" fmla="*/ 5 w 11"/>
                <a:gd name="T29" fmla="*/ 8 h 10"/>
                <a:gd name="T30" fmla="*/ 6 w 11"/>
                <a:gd name="T31" fmla="*/ 9 h 10"/>
                <a:gd name="T32" fmla="*/ 8 w 11"/>
                <a:gd name="T33" fmla="*/ 8 h 10"/>
                <a:gd name="T34" fmla="*/ 9 w 11"/>
                <a:gd name="T35" fmla="*/ 5 h 10"/>
                <a:gd name="T36" fmla="*/ 9 w 11"/>
                <a:gd name="T37" fmla="*/ 5 h 10"/>
                <a:gd name="T38" fmla="*/ 9 w 11"/>
                <a:gd name="T39" fmla="*/ 5 h 10"/>
                <a:gd name="T40" fmla="*/ 9 w 11"/>
                <a:gd name="T4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0">
                  <a:moveTo>
                    <a:pt x="8" y="8"/>
                  </a:moveTo>
                  <a:cubicBezTo>
                    <a:pt x="10" y="8"/>
                    <a:pt x="11" y="6"/>
                    <a:pt x="10" y="5"/>
                  </a:cubicBezTo>
                  <a:cubicBezTo>
                    <a:pt x="10" y="5"/>
                    <a:pt x="10" y="5"/>
                    <a:pt x="9" y="4"/>
                  </a:cubicBezTo>
                  <a:cubicBezTo>
                    <a:pt x="10" y="4"/>
                    <a:pt x="10" y="4"/>
                    <a:pt x="10" y="3"/>
                  </a:cubicBezTo>
                  <a:cubicBezTo>
                    <a:pt x="10" y="3"/>
                    <a:pt x="10" y="2"/>
                    <a:pt x="10" y="2"/>
                  </a:cubicBezTo>
                  <a:cubicBezTo>
                    <a:pt x="10" y="0"/>
                    <a:pt x="7" y="1"/>
                    <a:pt x="7" y="3"/>
                  </a:cubicBezTo>
                  <a:cubicBezTo>
                    <a:pt x="7" y="4"/>
                    <a:pt x="7" y="4"/>
                    <a:pt x="7" y="4"/>
                  </a:cubicBezTo>
                  <a:cubicBezTo>
                    <a:pt x="7" y="4"/>
                    <a:pt x="7" y="5"/>
                    <a:pt x="7" y="5"/>
                  </a:cubicBezTo>
                  <a:cubicBezTo>
                    <a:pt x="6" y="5"/>
                    <a:pt x="6" y="5"/>
                    <a:pt x="5" y="5"/>
                  </a:cubicBezTo>
                  <a:cubicBezTo>
                    <a:pt x="6" y="4"/>
                    <a:pt x="6" y="3"/>
                    <a:pt x="4" y="3"/>
                  </a:cubicBezTo>
                  <a:cubicBezTo>
                    <a:pt x="4" y="3"/>
                    <a:pt x="4" y="3"/>
                    <a:pt x="4" y="3"/>
                  </a:cubicBezTo>
                  <a:cubicBezTo>
                    <a:pt x="2" y="3"/>
                    <a:pt x="0" y="7"/>
                    <a:pt x="3" y="7"/>
                  </a:cubicBezTo>
                  <a:cubicBezTo>
                    <a:pt x="3" y="7"/>
                    <a:pt x="3" y="7"/>
                    <a:pt x="4" y="7"/>
                  </a:cubicBezTo>
                  <a:cubicBezTo>
                    <a:pt x="4" y="7"/>
                    <a:pt x="4" y="7"/>
                    <a:pt x="5" y="6"/>
                  </a:cubicBezTo>
                  <a:cubicBezTo>
                    <a:pt x="4" y="7"/>
                    <a:pt x="4" y="7"/>
                    <a:pt x="5" y="8"/>
                  </a:cubicBezTo>
                  <a:cubicBezTo>
                    <a:pt x="5" y="8"/>
                    <a:pt x="5" y="9"/>
                    <a:pt x="6" y="9"/>
                  </a:cubicBezTo>
                  <a:cubicBezTo>
                    <a:pt x="6" y="10"/>
                    <a:pt x="8" y="9"/>
                    <a:pt x="8" y="8"/>
                  </a:cubicBezTo>
                  <a:close/>
                  <a:moveTo>
                    <a:pt x="9" y="5"/>
                  </a:moveTo>
                  <a:cubicBezTo>
                    <a:pt x="9" y="5"/>
                    <a:pt x="9" y="5"/>
                    <a:pt x="9" y="5"/>
                  </a:cubicBezTo>
                  <a:cubicBezTo>
                    <a:pt x="9" y="5"/>
                    <a:pt x="9" y="5"/>
                    <a:pt x="9" y="5"/>
                  </a:cubicBezTo>
                  <a:cubicBezTo>
                    <a:pt x="9" y="5"/>
                    <a:pt x="9"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58" name="Freeform 185"/>
            <p:cNvSpPr/>
            <p:nvPr>
              <p:custDataLst>
                <p:tags r:id="rId53"/>
              </p:custDataLst>
            </p:nvPr>
          </p:nvSpPr>
          <p:spPr bwMode="auto">
            <a:xfrm>
              <a:off x="3240" y="3071"/>
              <a:ext cx="22" cy="30"/>
            </a:xfrm>
            <a:custGeom>
              <a:avLst/>
              <a:gdLst>
                <a:gd name="T0" fmla="*/ 1 w 5"/>
                <a:gd name="T1" fmla="*/ 2 h 7"/>
                <a:gd name="T2" fmla="*/ 0 w 5"/>
                <a:gd name="T3" fmla="*/ 5 h 7"/>
                <a:gd name="T4" fmla="*/ 3 w 5"/>
                <a:gd name="T5" fmla="*/ 4 h 7"/>
                <a:gd name="T6" fmla="*/ 3 w 5"/>
                <a:gd name="T7" fmla="*/ 4 h 7"/>
                <a:gd name="T8" fmla="*/ 1 w 5"/>
                <a:gd name="T9" fmla="*/ 2 h 7"/>
              </a:gdLst>
              <a:ahLst/>
              <a:cxnLst>
                <a:cxn ang="0">
                  <a:pos x="T0" y="T1"/>
                </a:cxn>
                <a:cxn ang="0">
                  <a:pos x="T2" y="T3"/>
                </a:cxn>
                <a:cxn ang="0">
                  <a:pos x="T4" y="T5"/>
                </a:cxn>
                <a:cxn ang="0">
                  <a:pos x="T6" y="T7"/>
                </a:cxn>
                <a:cxn ang="0">
                  <a:pos x="T8" y="T9"/>
                </a:cxn>
              </a:cxnLst>
              <a:rect l="0" t="0" r="r" b="b"/>
              <a:pathLst>
                <a:path w="5" h="7">
                  <a:moveTo>
                    <a:pt x="1" y="2"/>
                  </a:moveTo>
                  <a:cubicBezTo>
                    <a:pt x="0" y="3"/>
                    <a:pt x="0" y="4"/>
                    <a:pt x="0" y="5"/>
                  </a:cubicBezTo>
                  <a:cubicBezTo>
                    <a:pt x="0" y="7"/>
                    <a:pt x="3" y="6"/>
                    <a:pt x="3" y="4"/>
                  </a:cubicBezTo>
                  <a:cubicBezTo>
                    <a:pt x="3" y="4"/>
                    <a:pt x="3" y="4"/>
                    <a:pt x="3" y="4"/>
                  </a:cubicBezTo>
                  <a:cubicBezTo>
                    <a:pt x="5" y="2"/>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59" name="Freeform 186"/>
            <p:cNvSpPr/>
            <p:nvPr>
              <p:custDataLst>
                <p:tags r:id="rId54"/>
              </p:custDataLst>
            </p:nvPr>
          </p:nvSpPr>
          <p:spPr bwMode="auto">
            <a:xfrm>
              <a:off x="3210" y="3032"/>
              <a:ext cx="169" cy="203"/>
            </a:xfrm>
            <a:custGeom>
              <a:avLst/>
              <a:gdLst>
                <a:gd name="T0" fmla="*/ 36 w 39"/>
                <a:gd name="T1" fmla="*/ 13 h 47"/>
                <a:gd name="T2" fmla="*/ 37 w 39"/>
                <a:gd name="T3" fmla="*/ 13 h 47"/>
                <a:gd name="T4" fmla="*/ 38 w 39"/>
                <a:gd name="T5" fmla="*/ 9 h 47"/>
                <a:gd name="T6" fmla="*/ 37 w 39"/>
                <a:gd name="T7" fmla="*/ 8 h 47"/>
                <a:gd name="T8" fmla="*/ 36 w 39"/>
                <a:gd name="T9" fmla="*/ 6 h 47"/>
                <a:gd name="T10" fmla="*/ 37 w 39"/>
                <a:gd name="T11" fmla="*/ 4 h 47"/>
                <a:gd name="T12" fmla="*/ 35 w 39"/>
                <a:gd name="T13" fmla="*/ 2 h 47"/>
                <a:gd name="T14" fmla="*/ 32 w 39"/>
                <a:gd name="T15" fmla="*/ 5 h 47"/>
                <a:gd name="T16" fmla="*/ 33 w 39"/>
                <a:gd name="T17" fmla="*/ 9 h 47"/>
                <a:gd name="T18" fmla="*/ 33 w 39"/>
                <a:gd name="T19" fmla="*/ 10 h 47"/>
                <a:gd name="T20" fmla="*/ 32 w 39"/>
                <a:gd name="T21" fmla="*/ 13 h 47"/>
                <a:gd name="T22" fmla="*/ 31 w 39"/>
                <a:gd name="T23" fmla="*/ 12 h 47"/>
                <a:gd name="T24" fmla="*/ 28 w 39"/>
                <a:gd name="T25" fmla="*/ 12 h 47"/>
                <a:gd name="T26" fmla="*/ 27 w 39"/>
                <a:gd name="T27" fmla="*/ 8 h 47"/>
                <a:gd name="T28" fmla="*/ 23 w 39"/>
                <a:gd name="T29" fmla="*/ 10 h 47"/>
                <a:gd name="T30" fmla="*/ 21 w 39"/>
                <a:gd name="T31" fmla="*/ 13 h 47"/>
                <a:gd name="T32" fmla="*/ 21 w 39"/>
                <a:gd name="T33" fmla="*/ 13 h 47"/>
                <a:gd name="T34" fmla="*/ 21 w 39"/>
                <a:gd name="T35" fmla="*/ 11 h 47"/>
                <a:gd name="T36" fmla="*/ 18 w 39"/>
                <a:gd name="T37" fmla="*/ 7 h 47"/>
                <a:gd name="T38" fmla="*/ 15 w 39"/>
                <a:gd name="T39" fmla="*/ 9 h 47"/>
                <a:gd name="T40" fmla="*/ 15 w 39"/>
                <a:gd name="T41" fmla="*/ 10 h 47"/>
                <a:gd name="T42" fmla="*/ 14 w 39"/>
                <a:gd name="T43" fmla="*/ 11 h 47"/>
                <a:gd name="T44" fmla="*/ 14 w 39"/>
                <a:gd name="T45" fmla="*/ 7 h 47"/>
                <a:gd name="T46" fmla="*/ 13 w 39"/>
                <a:gd name="T47" fmla="*/ 5 h 47"/>
                <a:gd name="T48" fmla="*/ 17 w 39"/>
                <a:gd name="T49" fmla="*/ 3 h 47"/>
                <a:gd name="T50" fmla="*/ 13 w 39"/>
                <a:gd name="T51" fmla="*/ 4 h 47"/>
                <a:gd name="T52" fmla="*/ 9 w 39"/>
                <a:gd name="T53" fmla="*/ 7 h 47"/>
                <a:gd name="T54" fmla="*/ 11 w 39"/>
                <a:gd name="T55" fmla="*/ 9 h 47"/>
                <a:gd name="T56" fmla="*/ 12 w 39"/>
                <a:gd name="T57" fmla="*/ 12 h 47"/>
                <a:gd name="T58" fmla="*/ 14 w 39"/>
                <a:gd name="T59" fmla="*/ 16 h 47"/>
                <a:gd name="T60" fmla="*/ 13 w 39"/>
                <a:gd name="T61" fmla="*/ 32 h 47"/>
                <a:gd name="T62" fmla="*/ 6 w 39"/>
                <a:gd name="T63" fmla="*/ 45 h 47"/>
                <a:gd name="T64" fmla="*/ 9 w 39"/>
                <a:gd name="T65" fmla="*/ 43 h 47"/>
                <a:gd name="T66" fmla="*/ 16 w 39"/>
                <a:gd name="T67" fmla="*/ 40 h 47"/>
                <a:gd name="T68" fmla="*/ 20 w 39"/>
                <a:gd name="T69" fmla="*/ 44 h 47"/>
                <a:gd name="T70" fmla="*/ 22 w 39"/>
                <a:gd name="T71" fmla="*/ 36 h 47"/>
                <a:gd name="T72" fmla="*/ 20 w 39"/>
                <a:gd name="T73" fmla="*/ 27 h 47"/>
                <a:gd name="T74" fmla="*/ 23 w 39"/>
                <a:gd name="T75" fmla="*/ 15 h 47"/>
                <a:gd name="T76" fmla="*/ 23 w 39"/>
                <a:gd name="T77" fmla="*/ 14 h 47"/>
                <a:gd name="T78" fmla="*/ 28 w 39"/>
                <a:gd name="T79" fmla="*/ 14 h 47"/>
                <a:gd name="T80" fmla="*/ 30 w 39"/>
                <a:gd name="T81" fmla="*/ 16 h 47"/>
                <a:gd name="T82" fmla="*/ 33 w 39"/>
                <a:gd name="T83" fmla="*/ 14 h 47"/>
                <a:gd name="T84" fmla="*/ 34 w 39"/>
                <a:gd name="T85" fmla="*/ 16 h 47"/>
                <a:gd name="T86" fmla="*/ 37 w 39"/>
                <a:gd name="T87"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 h="47">
                  <a:moveTo>
                    <a:pt x="37" y="14"/>
                  </a:moveTo>
                  <a:cubicBezTo>
                    <a:pt x="37" y="13"/>
                    <a:pt x="36" y="13"/>
                    <a:pt x="36" y="13"/>
                  </a:cubicBezTo>
                  <a:cubicBezTo>
                    <a:pt x="36" y="13"/>
                    <a:pt x="36" y="13"/>
                    <a:pt x="36" y="13"/>
                  </a:cubicBezTo>
                  <a:cubicBezTo>
                    <a:pt x="36" y="13"/>
                    <a:pt x="37" y="13"/>
                    <a:pt x="37" y="13"/>
                  </a:cubicBezTo>
                  <a:cubicBezTo>
                    <a:pt x="38" y="13"/>
                    <a:pt x="39" y="12"/>
                    <a:pt x="39" y="11"/>
                  </a:cubicBezTo>
                  <a:cubicBezTo>
                    <a:pt x="39" y="10"/>
                    <a:pt x="39" y="9"/>
                    <a:pt x="38" y="9"/>
                  </a:cubicBezTo>
                  <a:cubicBezTo>
                    <a:pt x="37" y="9"/>
                    <a:pt x="37" y="9"/>
                    <a:pt x="36" y="9"/>
                  </a:cubicBezTo>
                  <a:cubicBezTo>
                    <a:pt x="37" y="9"/>
                    <a:pt x="37" y="9"/>
                    <a:pt x="37" y="8"/>
                  </a:cubicBezTo>
                  <a:cubicBezTo>
                    <a:pt x="37" y="8"/>
                    <a:pt x="37" y="8"/>
                    <a:pt x="37" y="8"/>
                  </a:cubicBezTo>
                  <a:cubicBezTo>
                    <a:pt x="37" y="7"/>
                    <a:pt x="37" y="7"/>
                    <a:pt x="36" y="6"/>
                  </a:cubicBezTo>
                  <a:cubicBezTo>
                    <a:pt x="37" y="6"/>
                    <a:pt x="37" y="5"/>
                    <a:pt x="37" y="5"/>
                  </a:cubicBezTo>
                  <a:cubicBezTo>
                    <a:pt x="37" y="4"/>
                    <a:pt x="37" y="4"/>
                    <a:pt x="37" y="4"/>
                  </a:cubicBezTo>
                  <a:cubicBezTo>
                    <a:pt x="37" y="3"/>
                    <a:pt x="36" y="3"/>
                    <a:pt x="36" y="3"/>
                  </a:cubicBezTo>
                  <a:cubicBezTo>
                    <a:pt x="36" y="2"/>
                    <a:pt x="35" y="2"/>
                    <a:pt x="35" y="2"/>
                  </a:cubicBezTo>
                  <a:cubicBezTo>
                    <a:pt x="33" y="2"/>
                    <a:pt x="32" y="3"/>
                    <a:pt x="32" y="5"/>
                  </a:cubicBezTo>
                  <a:cubicBezTo>
                    <a:pt x="32" y="5"/>
                    <a:pt x="32" y="5"/>
                    <a:pt x="32" y="5"/>
                  </a:cubicBezTo>
                  <a:cubicBezTo>
                    <a:pt x="31" y="6"/>
                    <a:pt x="30" y="9"/>
                    <a:pt x="32" y="9"/>
                  </a:cubicBezTo>
                  <a:cubicBezTo>
                    <a:pt x="32" y="9"/>
                    <a:pt x="32" y="9"/>
                    <a:pt x="33" y="9"/>
                  </a:cubicBezTo>
                  <a:cubicBezTo>
                    <a:pt x="33" y="9"/>
                    <a:pt x="33" y="10"/>
                    <a:pt x="33" y="10"/>
                  </a:cubicBezTo>
                  <a:cubicBezTo>
                    <a:pt x="33" y="10"/>
                    <a:pt x="33" y="10"/>
                    <a:pt x="33" y="10"/>
                  </a:cubicBezTo>
                  <a:cubicBezTo>
                    <a:pt x="33" y="11"/>
                    <a:pt x="33" y="11"/>
                    <a:pt x="32" y="11"/>
                  </a:cubicBezTo>
                  <a:cubicBezTo>
                    <a:pt x="32" y="12"/>
                    <a:pt x="32" y="13"/>
                    <a:pt x="32" y="13"/>
                  </a:cubicBezTo>
                  <a:cubicBezTo>
                    <a:pt x="32" y="13"/>
                    <a:pt x="32" y="13"/>
                    <a:pt x="32" y="13"/>
                  </a:cubicBezTo>
                  <a:cubicBezTo>
                    <a:pt x="32" y="13"/>
                    <a:pt x="31" y="12"/>
                    <a:pt x="31" y="12"/>
                  </a:cubicBezTo>
                  <a:cubicBezTo>
                    <a:pt x="30" y="11"/>
                    <a:pt x="29" y="12"/>
                    <a:pt x="28" y="13"/>
                  </a:cubicBezTo>
                  <a:cubicBezTo>
                    <a:pt x="28" y="13"/>
                    <a:pt x="28" y="12"/>
                    <a:pt x="28" y="12"/>
                  </a:cubicBezTo>
                  <a:cubicBezTo>
                    <a:pt x="27" y="12"/>
                    <a:pt x="27" y="12"/>
                    <a:pt x="27" y="12"/>
                  </a:cubicBezTo>
                  <a:cubicBezTo>
                    <a:pt x="28" y="11"/>
                    <a:pt x="29" y="8"/>
                    <a:pt x="27" y="8"/>
                  </a:cubicBezTo>
                  <a:cubicBezTo>
                    <a:pt x="26" y="8"/>
                    <a:pt x="25" y="9"/>
                    <a:pt x="24" y="10"/>
                  </a:cubicBezTo>
                  <a:cubicBezTo>
                    <a:pt x="24" y="10"/>
                    <a:pt x="24" y="10"/>
                    <a:pt x="23" y="10"/>
                  </a:cubicBezTo>
                  <a:cubicBezTo>
                    <a:pt x="22" y="10"/>
                    <a:pt x="21" y="11"/>
                    <a:pt x="21" y="13"/>
                  </a:cubicBezTo>
                  <a:cubicBezTo>
                    <a:pt x="21" y="13"/>
                    <a:pt x="21" y="13"/>
                    <a:pt x="21" y="13"/>
                  </a:cubicBezTo>
                  <a:cubicBezTo>
                    <a:pt x="21" y="13"/>
                    <a:pt x="21" y="13"/>
                    <a:pt x="21" y="13"/>
                  </a:cubicBezTo>
                  <a:cubicBezTo>
                    <a:pt x="21" y="13"/>
                    <a:pt x="21" y="13"/>
                    <a:pt x="21" y="13"/>
                  </a:cubicBezTo>
                  <a:cubicBezTo>
                    <a:pt x="21" y="12"/>
                    <a:pt x="22" y="11"/>
                    <a:pt x="21" y="11"/>
                  </a:cubicBezTo>
                  <a:cubicBezTo>
                    <a:pt x="21" y="11"/>
                    <a:pt x="21" y="11"/>
                    <a:pt x="21" y="11"/>
                  </a:cubicBezTo>
                  <a:cubicBezTo>
                    <a:pt x="21" y="8"/>
                    <a:pt x="20" y="7"/>
                    <a:pt x="18" y="7"/>
                  </a:cubicBezTo>
                  <a:cubicBezTo>
                    <a:pt x="18" y="7"/>
                    <a:pt x="18" y="7"/>
                    <a:pt x="18" y="7"/>
                  </a:cubicBezTo>
                  <a:cubicBezTo>
                    <a:pt x="18" y="5"/>
                    <a:pt x="15" y="6"/>
                    <a:pt x="15" y="8"/>
                  </a:cubicBezTo>
                  <a:cubicBezTo>
                    <a:pt x="15" y="8"/>
                    <a:pt x="15" y="9"/>
                    <a:pt x="15" y="9"/>
                  </a:cubicBezTo>
                  <a:cubicBezTo>
                    <a:pt x="15" y="9"/>
                    <a:pt x="15" y="10"/>
                    <a:pt x="15" y="10"/>
                  </a:cubicBezTo>
                  <a:cubicBezTo>
                    <a:pt x="15" y="10"/>
                    <a:pt x="15" y="10"/>
                    <a:pt x="15" y="10"/>
                  </a:cubicBezTo>
                  <a:cubicBezTo>
                    <a:pt x="15" y="11"/>
                    <a:pt x="15" y="11"/>
                    <a:pt x="14" y="11"/>
                  </a:cubicBezTo>
                  <a:cubicBezTo>
                    <a:pt x="14" y="11"/>
                    <a:pt x="14" y="11"/>
                    <a:pt x="14" y="11"/>
                  </a:cubicBezTo>
                  <a:cubicBezTo>
                    <a:pt x="14" y="11"/>
                    <a:pt x="15" y="10"/>
                    <a:pt x="14" y="10"/>
                  </a:cubicBezTo>
                  <a:cubicBezTo>
                    <a:pt x="14" y="9"/>
                    <a:pt x="14" y="8"/>
                    <a:pt x="14" y="7"/>
                  </a:cubicBezTo>
                  <a:cubicBezTo>
                    <a:pt x="14" y="7"/>
                    <a:pt x="14" y="6"/>
                    <a:pt x="13" y="6"/>
                  </a:cubicBezTo>
                  <a:cubicBezTo>
                    <a:pt x="13" y="6"/>
                    <a:pt x="14" y="5"/>
                    <a:pt x="13" y="5"/>
                  </a:cubicBezTo>
                  <a:cubicBezTo>
                    <a:pt x="14" y="5"/>
                    <a:pt x="14" y="5"/>
                    <a:pt x="14" y="5"/>
                  </a:cubicBezTo>
                  <a:cubicBezTo>
                    <a:pt x="15" y="8"/>
                    <a:pt x="18" y="5"/>
                    <a:pt x="17" y="3"/>
                  </a:cubicBezTo>
                  <a:cubicBezTo>
                    <a:pt x="17" y="3"/>
                    <a:pt x="17" y="3"/>
                    <a:pt x="17" y="2"/>
                  </a:cubicBezTo>
                  <a:cubicBezTo>
                    <a:pt x="16" y="0"/>
                    <a:pt x="13" y="3"/>
                    <a:pt x="13" y="4"/>
                  </a:cubicBezTo>
                  <a:cubicBezTo>
                    <a:pt x="13" y="3"/>
                    <a:pt x="12" y="3"/>
                    <a:pt x="11" y="4"/>
                  </a:cubicBezTo>
                  <a:cubicBezTo>
                    <a:pt x="10" y="5"/>
                    <a:pt x="10" y="6"/>
                    <a:pt x="9" y="7"/>
                  </a:cubicBezTo>
                  <a:cubicBezTo>
                    <a:pt x="9" y="7"/>
                    <a:pt x="9" y="9"/>
                    <a:pt x="10" y="9"/>
                  </a:cubicBezTo>
                  <a:cubicBezTo>
                    <a:pt x="10" y="9"/>
                    <a:pt x="10" y="9"/>
                    <a:pt x="11" y="9"/>
                  </a:cubicBezTo>
                  <a:cubicBezTo>
                    <a:pt x="11" y="9"/>
                    <a:pt x="11" y="10"/>
                    <a:pt x="11" y="11"/>
                  </a:cubicBezTo>
                  <a:cubicBezTo>
                    <a:pt x="11" y="12"/>
                    <a:pt x="12" y="12"/>
                    <a:pt x="12" y="12"/>
                  </a:cubicBezTo>
                  <a:cubicBezTo>
                    <a:pt x="11" y="13"/>
                    <a:pt x="11" y="14"/>
                    <a:pt x="12" y="14"/>
                  </a:cubicBezTo>
                  <a:cubicBezTo>
                    <a:pt x="12" y="15"/>
                    <a:pt x="13" y="16"/>
                    <a:pt x="14" y="16"/>
                  </a:cubicBezTo>
                  <a:cubicBezTo>
                    <a:pt x="13" y="21"/>
                    <a:pt x="14" y="26"/>
                    <a:pt x="13" y="30"/>
                  </a:cubicBezTo>
                  <a:cubicBezTo>
                    <a:pt x="13" y="31"/>
                    <a:pt x="13" y="31"/>
                    <a:pt x="13" y="32"/>
                  </a:cubicBezTo>
                  <a:cubicBezTo>
                    <a:pt x="10" y="33"/>
                    <a:pt x="7" y="37"/>
                    <a:pt x="4" y="39"/>
                  </a:cubicBezTo>
                  <a:cubicBezTo>
                    <a:pt x="0" y="41"/>
                    <a:pt x="1" y="47"/>
                    <a:pt x="6" y="45"/>
                  </a:cubicBezTo>
                  <a:cubicBezTo>
                    <a:pt x="7" y="44"/>
                    <a:pt x="8" y="43"/>
                    <a:pt x="9" y="42"/>
                  </a:cubicBezTo>
                  <a:cubicBezTo>
                    <a:pt x="9" y="42"/>
                    <a:pt x="9" y="42"/>
                    <a:pt x="9" y="43"/>
                  </a:cubicBezTo>
                  <a:cubicBezTo>
                    <a:pt x="9" y="47"/>
                    <a:pt x="14" y="45"/>
                    <a:pt x="15" y="42"/>
                  </a:cubicBezTo>
                  <a:cubicBezTo>
                    <a:pt x="16" y="42"/>
                    <a:pt x="16" y="41"/>
                    <a:pt x="16" y="40"/>
                  </a:cubicBezTo>
                  <a:cubicBezTo>
                    <a:pt x="17" y="41"/>
                    <a:pt x="17" y="41"/>
                    <a:pt x="18" y="42"/>
                  </a:cubicBezTo>
                  <a:cubicBezTo>
                    <a:pt x="18" y="43"/>
                    <a:pt x="19" y="43"/>
                    <a:pt x="20" y="44"/>
                  </a:cubicBezTo>
                  <a:cubicBezTo>
                    <a:pt x="23" y="46"/>
                    <a:pt x="28" y="39"/>
                    <a:pt x="24" y="37"/>
                  </a:cubicBezTo>
                  <a:cubicBezTo>
                    <a:pt x="24" y="37"/>
                    <a:pt x="23" y="36"/>
                    <a:pt x="22" y="36"/>
                  </a:cubicBezTo>
                  <a:cubicBezTo>
                    <a:pt x="21" y="35"/>
                    <a:pt x="21" y="33"/>
                    <a:pt x="20" y="33"/>
                  </a:cubicBezTo>
                  <a:cubicBezTo>
                    <a:pt x="19" y="31"/>
                    <a:pt x="20" y="28"/>
                    <a:pt x="20" y="27"/>
                  </a:cubicBezTo>
                  <a:cubicBezTo>
                    <a:pt x="21" y="24"/>
                    <a:pt x="20" y="20"/>
                    <a:pt x="20" y="17"/>
                  </a:cubicBezTo>
                  <a:cubicBezTo>
                    <a:pt x="21" y="17"/>
                    <a:pt x="23" y="16"/>
                    <a:pt x="23" y="15"/>
                  </a:cubicBezTo>
                  <a:cubicBezTo>
                    <a:pt x="23" y="15"/>
                    <a:pt x="23" y="14"/>
                    <a:pt x="23" y="14"/>
                  </a:cubicBezTo>
                  <a:cubicBezTo>
                    <a:pt x="23" y="14"/>
                    <a:pt x="23" y="14"/>
                    <a:pt x="23" y="14"/>
                  </a:cubicBezTo>
                  <a:cubicBezTo>
                    <a:pt x="24" y="15"/>
                    <a:pt x="25" y="15"/>
                    <a:pt x="26" y="16"/>
                  </a:cubicBezTo>
                  <a:cubicBezTo>
                    <a:pt x="27" y="16"/>
                    <a:pt x="28" y="15"/>
                    <a:pt x="28" y="14"/>
                  </a:cubicBezTo>
                  <a:cubicBezTo>
                    <a:pt x="28" y="15"/>
                    <a:pt x="28" y="15"/>
                    <a:pt x="29" y="15"/>
                  </a:cubicBezTo>
                  <a:cubicBezTo>
                    <a:pt x="29" y="16"/>
                    <a:pt x="29" y="16"/>
                    <a:pt x="30" y="16"/>
                  </a:cubicBezTo>
                  <a:cubicBezTo>
                    <a:pt x="31" y="17"/>
                    <a:pt x="33" y="15"/>
                    <a:pt x="32" y="14"/>
                  </a:cubicBezTo>
                  <a:cubicBezTo>
                    <a:pt x="32" y="14"/>
                    <a:pt x="33" y="14"/>
                    <a:pt x="33" y="14"/>
                  </a:cubicBezTo>
                  <a:cubicBezTo>
                    <a:pt x="34" y="14"/>
                    <a:pt x="34" y="14"/>
                    <a:pt x="35" y="14"/>
                  </a:cubicBezTo>
                  <a:cubicBezTo>
                    <a:pt x="34" y="15"/>
                    <a:pt x="34" y="15"/>
                    <a:pt x="34" y="16"/>
                  </a:cubicBezTo>
                  <a:cubicBezTo>
                    <a:pt x="35" y="17"/>
                    <a:pt x="35" y="17"/>
                    <a:pt x="36" y="17"/>
                  </a:cubicBezTo>
                  <a:cubicBezTo>
                    <a:pt x="38" y="17"/>
                    <a:pt x="39" y="14"/>
                    <a:pt x="3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60" name="Freeform 187"/>
            <p:cNvSpPr/>
            <p:nvPr>
              <p:custDataLst>
                <p:tags r:id="rId55"/>
              </p:custDataLst>
            </p:nvPr>
          </p:nvSpPr>
          <p:spPr bwMode="auto">
            <a:xfrm>
              <a:off x="3436" y="3045"/>
              <a:ext cx="30" cy="30"/>
            </a:xfrm>
            <a:custGeom>
              <a:avLst/>
              <a:gdLst>
                <a:gd name="T0" fmla="*/ 5 w 7"/>
                <a:gd name="T1" fmla="*/ 1 h 7"/>
                <a:gd name="T2" fmla="*/ 3 w 7"/>
                <a:gd name="T3" fmla="*/ 0 h 7"/>
                <a:gd name="T4" fmla="*/ 1 w 7"/>
                <a:gd name="T5" fmla="*/ 3 h 7"/>
                <a:gd name="T6" fmla="*/ 3 w 7"/>
                <a:gd name="T7" fmla="*/ 5 h 7"/>
                <a:gd name="T8" fmla="*/ 4 w 7"/>
                <a:gd name="T9" fmla="*/ 5 h 7"/>
                <a:gd name="T10" fmla="*/ 5 w 7"/>
                <a:gd name="T11" fmla="*/ 1 h 7"/>
              </a:gdLst>
              <a:ahLst/>
              <a:cxnLst>
                <a:cxn ang="0">
                  <a:pos x="T0" y="T1"/>
                </a:cxn>
                <a:cxn ang="0">
                  <a:pos x="T2" y="T3"/>
                </a:cxn>
                <a:cxn ang="0">
                  <a:pos x="T4" y="T5"/>
                </a:cxn>
                <a:cxn ang="0">
                  <a:pos x="T6" y="T7"/>
                </a:cxn>
                <a:cxn ang="0">
                  <a:pos x="T8" y="T9"/>
                </a:cxn>
                <a:cxn ang="0">
                  <a:pos x="T10" y="T11"/>
                </a:cxn>
              </a:cxnLst>
              <a:rect l="0" t="0" r="r" b="b"/>
              <a:pathLst>
                <a:path w="7" h="7">
                  <a:moveTo>
                    <a:pt x="5" y="1"/>
                  </a:moveTo>
                  <a:cubicBezTo>
                    <a:pt x="5" y="1"/>
                    <a:pt x="4" y="0"/>
                    <a:pt x="3" y="0"/>
                  </a:cubicBezTo>
                  <a:cubicBezTo>
                    <a:pt x="2" y="0"/>
                    <a:pt x="1" y="2"/>
                    <a:pt x="1" y="3"/>
                  </a:cubicBezTo>
                  <a:cubicBezTo>
                    <a:pt x="0" y="5"/>
                    <a:pt x="2" y="7"/>
                    <a:pt x="3" y="5"/>
                  </a:cubicBezTo>
                  <a:cubicBezTo>
                    <a:pt x="3" y="5"/>
                    <a:pt x="4" y="5"/>
                    <a:pt x="4" y="5"/>
                  </a:cubicBezTo>
                  <a:cubicBezTo>
                    <a:pt x="6" y="5"/>
                    <a:pt x="7"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61" name="Freeform 188"/>
            <p:cNvSpPr/>
            <p:nvPr>
              <p:custDataLst>
                <p:tags r:id="rId56"/>
              </p:custDataLst>
            </p:nvPr>
          </p:nvSpPr>
          <p:spPr bwMode="auto">
            <a:xfrm>
              <a:off x="3471" y="3036"/>
              <a:ext cx="26" cy="17"/>
            </a:xfrm>
            <a:custGeom>
              <a:avLst/>
              <a:gdLst>
                <a:gd name="T0" fmla="*/ 3 w 6"/>
                <a:gd name="T1" fmla="*/ 0 h 4"/>
                <a:gd name="T2" fmla="*/ 3 w 6"/>
                <a:gd name="T3" fmla="*/ 4 h 4"/>
                <a:gd name="T4" fmla="*/ 3 w 6"/>
                <a:gd name="T5" fmla="*/ 0 h 4"/>
              </a:gdLst>
              <a:ahLst/>
              <a:cxnLst>
                <a:cxn ang="0">
                  <a:pos x="T0" y="T1"/>
                </a:cxn>
                <a:cxn ang="0">
                  <a:pos x="T2" y="T3"/>
                </a:cxn>
                <a:cxn ang="0">
                  <a:pos x="T4" y="T5"/>
                </a:cxn>
              </a:cxnLst>
              <a:rect l="0" t="0" r="r" b="b"/>
              <a:pathLst>
                <a:path w="6" h="4">
                  <a:moveTo>
                    <a:pt x="3" y="0"/>
                  </a:moveTo>
                  <a:cubicBezTo>
                    <a:pt x="1" y="0"/>
                    <a:pt x="0" y="4"/>
                    <a:pt x="3" y="4"/>
                  </a:cubicBezTo>
                  <a:cubicBezTo>
                    <a:pt x="4" y="4"/>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62" name="Freeform 189"/>
            <p:cNvSpPr/>
            <p:nvPr>
              <p:custDataLst>
                <p:tags r:id="rId57"/>
              </p:custDataLst>
            </p:nvPr>
          </p:nvSpPr>
          <p:spPr bwMode="auto">
            <a:xfrm>
              <a:off x="3453" y="3023"/>
              <a:ext cx="18" cy="30"/>
            </a:xfrm>
            <a:custGeom>
              <a:avLst/>
              <a:gdLst>
                <a:gd name="T0" fmla="*/ 1 w 4"/>
                <a:gd name="T1" fmla="*/ 2 h 7"/>
                <a:gd name="T2" fmla="*/ 1 w 4"/>
                <a:gd name="T3" fmla="*/ 6 h 7"/>
                <a:gd name="T4" fmla="*/ 4 w 4"/>
                <a:gd name="T5" fmla="*/ 3 h 7"/>
                <a:gd name="T6" fmla="*/ 1 w 4"/>
                <a:gd name="T7" fmla="*/ 2 h 7"/>
              </a:gdLst>
              <a:ahLst/>
              <a:cxnLst>
                <a:cxn ang="0">
                  <a:pos x="T0" y="T1"/>
                </a:cxn>
                <a:cxn ang="0">
                  <a:pos x="T2" y="T3"/>
                </a:cxn>
                <a:cxn ang="0">
                  <a:pos x="T4" y="T5"/>
                </a:cxn>
                <a:cxn ang="0">
                  <a:pos x="T6" y="T7"/>
                </a:cxn>
              </a:cxnLst>
              <a:rect l="0" t="0" r="r" b="b"/>
              <a:pathLst>
                <a:path w="4" h="7">
                  <a:moveTo>
                    <a:pt x="1" y="2"/>
                  </a:moveTo>
                  <a:cubicBezTo>
                    <a:pt x="0" y="3"/>
                    <a:pt x="0" y="4"/>
                    <a:pt x="1" y="6"/>
                  </a:cubicBezTo>
                  <a:cubicBezTo>
                    <a:pt x="2" y="7"/>
                    <a:pt x="4" y="5"/>
                    <a:pt x="4" y="3"/>
                  </a:cubicBezTo>
                  <a:cubicBezTo>
                    <a:pt x="4" y="1"/>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63" name="Freeform 190"/>
            <p:cNvSpPr>
              <a:spLocks noEditPoints="1"/>
            </p:cNvSpPr>
            <p:nvPr>
              <p:custDataLst>
                <p:tags r:id="rId58"/>
              </p:custDataLst>
            </p:nvPr>
          </p:nvSpPr>
          <p:spPr bwMode="auto">
            <a:xfrm>
              <a:off x="3462" y="2984"/>
              <a:ext cx="39" cy="35"/>
            </a:xfrm>
            <a:custGeom>
              <a:avLst/>
              <a:gdLst>
                <a:gd name="T0" fmla="*/ 6 w 9"/>
                <a:gd name="T1" fmla="*/ 1 h 8"/>
                <a:gd name="T2" fmla="*/ 5 w 9"/>
                <a:gd name="T3" fmla="*/ 4 h 8"/>
                <a:gd name="T4" fmla="*/ 5 w 9"/>
                <a:gd name="T5" fmla="*/ 4 h 8"/>
                <a:gd name="T6" fmla="*/ 5 w 9"/>
                <a:gd name="T7" fmla="*/ 4 h 8"/>
                <a:gd name="T8" fmla="*/ 4 w 9"/>
                <a:gd name="T9" fmla="*/ 4 h 8"/>
                <a:gd name="T10" fmla="*/ 1 w 9"/>
                <a:gd name="T11" fmla="*/ 4 h 8"/>
                <a:gd name="T12" fmla="*/ 0 w 9"/>
                <a:gd name="T13" fmla="*/ 7 h 8"/>
                <a:gd name="T14" fmla="*/ 1 w 9"/>
                <a:gd name="T15" fmla="*/ 8 h 8"/>
                <a:gd name="T16" fmla="*/ 1 w 9"/>
                <a:gd name="T17" fmla="*/ 8 h 8"/>
                <a:gd name="T18" fmla="*/ 4 w 9"/>
                <a:gd name="T19" fmla="*/ 8 h 8"/>
                <a:gd name="T20" fmla="*/ 5 w 9"/>
                <a:gd name="T21" fmla="*/ 7 h 8"/>
                <a:gd name="T22" fmla="*/ 5 w 9"/>
                <a:gd name="T23" fmla="*/ 7 h 8"/>
                <a:gd name="T24" fmla="*/ 7 w 9"/>
                <a:gd name="T25" fmla="*/ 5 h 8"/>
                <a:gd name="T26" fmla="*/ 7 w 9"/>
                <a:gd name="T27" fmla="*/ 5 h 8"/>
                <a:gd name="T28" fmla="*/ 9 w 9"/>
                <a:gd name="T29" fmla="*/ 3 h 8"/>
                <a:gd name="T30" fmla="*/ 9 w 9"/>
                <a:gd name="T31" fmla="*/ 2 h 8"/>
                <a:gd name="T32" fmla="*/ 6 w 9"/>
                <a:gd name="T33" fmla="*/ 1 h 8"/>
                <a:gd name="T34" fmla="*/ 6 w 9"/>
                <a:gd name="T35" fmla="*/ 3 h 8"/>
                <a:gd name="T36" fmla="*/ 6 w 9"/>
                <a:gd name="T37" fmla="*/ 3 h 8"/>
                <a:gd name="T38" fmla="*/ 6 w 9"/>
                <a:gd name="T39" fmla="*/ 3 h 8"/>
                <a:gd name="T40" fmla="*/ 6 w 9"/>
                <a:gd name="T4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8">
                  <a:moveTo>
                    <a:pt x="6" y="1"/>
                  </a:moveTo>
                  <a:cubicBezTo>
                    <a:pt x="6" y="2"/>
                    <a:pt x="6" y="3"/>
                    <a:pt x="5" y="4"/>
                  </a:cubicBezTo>
                  <a:cubicBezTo>
                    <a:pt x="5" y="4"/>
                    <a:pt x="5" y="4"/>
                    <a:pt x="5" y="4"/>
                  </a:cubicBezTo>
                  <a:cubicBezTo>
                    <a:pt x="5" y="4"/>
                    <a:pt x="5" y="4"/>
                    <a:pt x="5" y="4"/>
                  </a:cubicBezTo>
                  <a:cubicBezTo>
                    <a:pt x="4" y="4"/>
                    <a:pt x="4" y="4"/>
                    <a:pt x="4" y="4"/>
                  </a:cubicBezTo>
                  <a:cubicBezTo>
                    <a:pt x="3" y="3"/>
                    <a:pt x="2" y="2"/>
                    <a:pt x="1" y="4"/>
                  </a:cubicBezTo>
                  <a:cubicBezTo>
                    <a:pt x="0" y="5"/>
                    <a:pt x="0" y="6"/>
                    <a:pt x="0" y="7"/>
                  </a:cubicBezTo>
                  <a:cubicBezTo>
                    <a:pt x="0" y="8"/>
                    <a:pt x="0" y="8"/>
                    <a:pt x="1" y="8"/>
                  </a:cubicBezTo>
                  <a:cubicBezTo>
                    <a:pt x="1" y="8"/>
                    <a:pt x="1" y="8"/>
                    <a:pt x="1" y="8"/>
                  </a:cubicBezTo>
                  <a:cubicBezTo>
                    <a:pt x="2" y="8"/>
                    <a:pt x="3" y="8"/>
                    <a:pt x="4" y="8"/>
                  </a:cubicBezTo>
                  <a:cubicBezTo>
                    <a:pt x="4" y="8"/>
                    <a:pt x="5" y="8"/>
                    <a:pt x="5" y="7"/>
                  </a:cubicBezTo>
                  <a:cubicBezTo>
                    <a:pt x="5" y="7"/>
                    <a:pt x="5" y="7"/>
                    <a:pt x="5" y="7"/>
                  </a:cubicBezTo>
                  <a:cubicBezTo>
                    <a:pt x="6" y="7"/>
                    <a:pt x="7" y="6"/>
                    <a:pt x="7" y="5"/>
                  </a:cubicBezTo>
                  <a:cubicBezTo>
                    <a:pt x="7" y="5"/>
                    <a:pt x="7" y="5"/>
                    <a:pt x="7" y="5"/>
                  </a:cubicBezTo>
                  <a:cubicBezTo>
                    <a:pt x="8" y="5"/>
                    <a:pt x="9" y="4"/>
                    <a:pt x="9" y="3"/>
                  </a:cubicBezTo>
                  <a:cubicBezTo>
                    <a:pt x="9" y="3"/>
                    <a:pt x="9" y="2"/>
                    <a:pt x="9" y="2"/>
                  </a:cubicBezTo>
                  <a:cubicBezTo>
                    <a:pt x="9" y="1"/>
                    <a:pt x="8" y="0"/>
                    <a:pt x="6" y="1"/>
                  </a:cubicBezTo>
                  <a:close/>
                  <a:moveTo>
                    <a:pt x="6" y="3"/>
                  </a:moveTo>
                  <a:cubicBezTo>
                    <a:pt x="6" y="3"/>
                    <a:pt x="6" y="3"/>
                    <a:pt x="6" y="3"/>
                  </a:cubicBezTo>
                  <a:cubicBezTo>
                    <a:pt x="6" y="3"/>
                    <a:pt x="6" y="3"/>
                    <a:pt x="6" y="3"/>
                  </a:cubicBezTo>
                  <a:cubicBezTo>
                    <a:pt x="6" y="3"/>
                    <a:pt x="6" y="3"/>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64" name="Freeform 191"/>
            <p:cNvSpPr/>
            <p:nvPr>
              <p:custDataLst>
                <p:tags r:id="rId59"/>
              </p:custDataLst>
            </p:nvPr>
          </p:nvSpPr>
          <p:spPr bwMode="auto">
            <a:xfrm>
              <a:off x="3497" y="2972"/>
              <a:ext cx="26" cy="21"/>
            </a:xfrm>
            <a:custGeom>
              <a:avLst/>
              <a:gdLst>
                <a:gd name="T0" fmla="*/ 3 w 6"/>
                <a:gd name="T1" fmla="*/ 1 h 5"/>
                <a:gd name="T2" fmla="*/ 3 w 6"/>
                <a:gd name="T3" fmla="*/ 5 h 5"/>
                <a:gd name="T4" fmla="*/ 5 w 6"/>
                <a:gd name="T5" fmla="*/ 3 h 5"/>
                <a:gd name="T6" fmla="*/ 3 w 6"/>
                <a:gd name="T7" fmla="*/ 1 h 5"/>
              </a:gdLst>
              <a:ahLst/>
              <a:cxnLst>
                <a:cxn ang="0">
                  <a:pos x="T0" y="T1"/>
                </a:cxn>
                <a:cxn ang="0">
                  <a:pos x="T2" y="T3"/>
                </a:cxn>
                <a:cxn ang="0">
                  <a:pos x="T4" y="T5"/>
                </a:cxn>
                <a:cxn ang="0">
                  <a:pos x="T6" y="T7"/>
                </a:cxn>
              </a:cxnLst>
              <a:rect l="0" t="0" r="r" b="b"/>
              <a:pathLst>
                <a:path w="6" h="5">
                  <a:moveTo>
                    <a:pt x="3" y="1"/>
                  </a:moveTo>
                  <a:cubicBezTo>
                    <a:pt x="1" y="1"/>
                    <a:pt x="0" y="5"/>
                    <a:pt x="3" y="5"/>
                  </a:cubicBezTo>
                  <a:cubicBezTo>
                    <a:pt x="4" y="4"/>
                    <a:pt x="5" y="4"/>
                    <a:pt x="5" y="3"/>
                  </a:cubicBezTo>
                  <a:cubicBezTo>
                    <a:pt x="6" y="1"/>
                    <a:pt x="4"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65" name="Freeform 192"/>
            <p:cNvSpPr/>
            <p:nvPr>
              <p:custDataLst>
                <p:tags r:id="rId60"/>
              </p:custDataLst>
            </p:nvPr>
          </p:nvSpPr>
          <p:spPr bwMode="auto">
            <a:xfrm>
              <a:off x="3518" y="2937"/>
              <a:ext cx="13" cy="30"/>
            </a:xfrm>
            <a:custGeom>
              <a:avLst/>
              <a:gdLst>
                <a:gd name="T0" fmla="*/ 3 w 3"/>
                <a:gd name="T1" fmla="*/ 3 h 7"/>
                <a:gd name="T2" fmla="*/ 3 w 3"/>
                <a:gd name="T3" fmla="*/ 2 h 7"/>
                <a:gd name="T4" fmla="*/ 0 w 3"/>
                <a:gd name="T5" fmla="*/ 4 h 7"/>
                <a:gd name="T6" fmla="*/ 0 w 3"/>
                <a:gd name="T7" fmla="*/ 4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2"/>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66" name="Freeform 193"/>
            <p:cNvSpPr/>
            <p:nvPr>
              <p:custDataLst>
                <p:tags r:id="rId61"/>
              </p:custDataLst>
            </p:nvPr>
          </p:nvSpPr>
          <p:spPr bwMode="auto">
            <a:xfrm>
              <a:off x="3501" y="2877"/>
              <a:ext cx="43" cy="51"/>
            </a:xfrm>
            <a:custGeom>
              <a:avLst/>
              <a:gdLst>
                <a:gd name="T0" fmla="*/ 6 w 10"/>
                <a:gd name="T1" fmla="*/ 3 h 12"/>
                <a:gd name="T2" fmla="*/ 6 w 10"/>
                <a:gd name="T3" fmla="*/ 4 h 12"/>
                <a:gd name="T4" fmla="*/ 6 w 10"/>
                <a:gd name="T5" fmla="*/ 6 h 12"/>
                <a:gd name="T6" fmla="*/ 7 w 10"/>
                <a:gd name="T7" fmla="*/ 6 h 12"/>
                <a:gd name="T8" fmla="*/ 7 w 10"/>
                <a:gd name="T9" fmla="*/ 6 h 12"/>
                <a:gd name="T10" fmla="*/ 7 w 10"/>
                <a:gd name="T11" fmla="*/ 7 h 12"/>
                <a:gd name="T12" fmla="*/ 7 w 10"/>
                <a:gd name="T13" fmla="*/ 7 h 12"/>
                <a:gd name="T14" fmla="*/ 5 w 10"/>
                <a:gd name="T15" fmla="*/ 6 h 12"/>
                <a:gd name="T16" fmla="*/ 4 w 10"/>
                <a:gd name="T17" fmla="*/ 5 h 12"/>
                <a:gd name="T18" fmla="*/ 3 w 10"/>
                <a:gd name="T19" fmla="*/ 5 h 12"/>
                <a:gd name="T20" fmla="*/ 3 w 10"/>
                <a:gd name="T21" fmla="*/ 9 h 12"/>
                <a:gd name="T22" fmla="*/ 3 w 10"/>
                <a:gd name="T23" fmla="*/ 9 h 12"/>
                <a:gd name="T24" fmla="*/ 4 w 10"/>
                <a:gd name="T25" fmla="*/ 9 h 12"/>
                <a:gd name="T26" fmla="*/ 4 w 10"/>
                <a:gd name="T27" fmla="*/ 9 h 12"/>
                <a:gd name="T28" fmla="*/ 7 w 10"/>
                <a:gd name="T29" fmla="*/ 8 h 12"/>
                <a:gd name="T30" fmla="*/ 7 w 10"/>
                <a:gd name="T31" fmla="*/ 8 h 12"/>
                <a:gd name="T32" fmla="*/ 7 w 10"/>
                <a:gd name="T33" fmla="*/ 8 h 12"/>
                <a:gd name="T34" fmla="*/ 10 w 10"/>
                <a:gd name="T35" fmla="*/ 5 h 12"/>
                <a:gd name="T36" fmla="*/ 10 w 10"/>
                <a:gd name="T37" fmla="*/ 5 h 12"/>
                <a:gd name="T38" fmla="*/ 10 w 10"/>
                <a:gd name="T39" fmla="*/ 4 h 12"/>
                <a:gd name="T40" fmla="*/ 10 w 10"/>
                <a:gd name="T41" fmla="*/ 2 h 12"/>
                <a:gd name="T42" fmla="*/ 6 w 10"/>
                <a:gd name="T4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2">
                  <a:moveTo>
                    <a:pt x="6" y="3"/>
                  </a:moveTo>
                  <a:cubicBezTo>
                    <a:pt x="6" y="3"/>
                    <a:pt x="6" y="4"/>
                    <a:pt x="6" y="4"/>
                  </a:cubicBezTo>
                  <a:cubicBezTo>
                    <a:pt x="6" y="5"/>
                    <a:pt x="6" y="5"/>
                    <a:pt x="6" y="6"/>
                  </a:cubicBezTo>
                  <a:cubicBezTo>
                    <a:pt x="6" y="6"/>
                    <a:pt x="6" y="6"/>
                    <a:pt x="7" y="6"/>
                  </a:cubicBezTo>
                  <a:cubicBezTo>
                    <a:pt x="7" y="6"/>
                    <a:pt x="7" y="6"/>
                    <a:pt x="7" y="6"/>
                  </a:cubicBezTo>
                  <a:cubicBezTo>
                    <a:pt x="7" y="6"/>
                    <a:pt x="7" y="6"/>
                    <a:pt x="7" y="7"/>
                  </a:cubicBezTo>
                  <a:cubicBezTo>
                    <a:pt x="7" y="7"/>
                    <a:pt x="7" y="7"/>
                    <a:pt x="7" y="7"/>
                  </a:cubicBezTo>
                  <a:cubicBezTo>
                    <a:pt x="6" y="6"/>
                    <a:pt x="6" y="6"/>
                    <a:pt x="5" y="6"/>
                  </a:cubicBezTo>
                  <a:cubicBezTo>
                    <a:pt x="5" y="6"/>
                    <a:pt x="5" y="5"/>
                    <a:pt x="4" y="5"/>
                  </a:cubicBezTo>
                  <a:cubicBezTo>
                    <a:pt x="4" y="5"/>
                    <a:pt x="4" y="5"/>
                    <a:pt x="3" y="5"/>
                  </a:cubicBezTo>
                  <a:cubicBezTo>
                    <a:pt x="1" y="5"/>
                    <a:pt x="0" y="9"/>
                    <a:pt x="3" y="9"/>
                  </a:cubicBezTo>
                  <a:cubicBezTo>
                    <a:pt x="3" y="9"/>
                    <a:pt x="3" y="9"/>
                    <a:pt x="3" y="9"/>
                  </a:cubicBezTo>
                  <a:cubicBezTo>
                    <a:pt x="4" y="9"/>
                    <a:pt x="4" y="9"/>
                    <a:pt x="4" y="9"/>
                  </a:cubicBezTo>
                  <a:cubicBezTo>
                    <a:pt x="4" y="9"/>
                    <a:pt x="4" y="9"/>
                    <a:pt x="4" y="9"/>
                  </a:cubicBezTo>
                  <a:cubicBezTo>
                    <a:pt x="4" y="12"/>
                    <a:pt x="7" y="10"/>
                    <a:pt x="7" y="8"/>
                  </a:cubicBezTo>
                  <a:cubicBezTo>
                    <a:pt x="7" y="8"/>
                    <a:pt x="7" y="8"/>
                    <a:pt x="7" y="8"/>
                  </a:cubicBezTo>
                  <a:cubicBezTo>
                    <a:pt x="7" y="8"/>
                    <a:pt x="7" y="8"/>
                    <a:pt x="7" y="8"/>
                  </a:cubicBezTo>
                  <a:cubicBezTo>
                    <a:pt x="8" y="8"/>
                    <a:pt x="10" y="7"/>
                    <a:pt x="10" y="5"/>
                  </a:cubicBezTo>
                  <a:cubicBezTo>
                    <a:pt x="10" y="5"/>
                    <a:pt x="10" y="5"/>
                    <a:pt x="10" y="5"/>
                  </a:cubicBezTo>
                  <a:cubicBezTo>
                    <a:pt x="10" y="5"/>
                    <a:pt x="10" y="4"/>
                    <a:pt x="10" y="4"/>
                  </a:cubicBezTo>
                  <a:cubicBezTo>
                    <a:pt x="10" y="3"/>
                    <a:pt x="10" y="3"/>
                    <a:pt x="10" y="2"/>
                  </a:cubicBezTo>
                  <a:cubicBezTo>
                    <a:pt x="10" y="0"/>
                    <a:pt x="7" y="1"/>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67" name="Freeform 194"/>
            <p:cNvSpPr/>
            <p:nvPr>
              <p:custDataLst>
                <p:tags r:id="rId62"/>
              </p:custDataLst>
            </p:nvPr>
          </p:nvSpPr>
          <p:spPr bwMode="auto">
            <a:xfrm>
              <a:off x="3514" y="2924"/>
              <a:ext cx="26" cy="13"/>
            </a:xfrm>
            <a:custGeom>
              <a:avLst/>
              <a:gdLst>
                <a:gd name="T0" fmla="*/ 4 w 6"/>
                <a:gd name="T1" fmla="*/ 0 h 3"/>
                <a:gd name="T2" fmla="*/ 3 w 6"/>
                <a:gd name="T3" fmla="*/ 3 h 3"/>
                <a:gd name="T4" fmla="*/ 4 w 6"/>
                <a:gd name="T5" fmla="*/ 0 h 3"/>
              </a:gdLst>
              <a:ahLst/>
              <a:cxnLst>
                <a:cxn ang="0">
                  <a:pos x="T0" y="T1"/>
                </a:cxn>
                <a:cxn ang="0">
                  <a:pos x="T2" y="T3"/>
                </a:cxn>
                <a:cxn ang="0">
                  <a:pos x="T4" y="T5"/>
                </a:cxn>
              </a:cxnLst>
              <a:rect l="0" t="0" r="r" b="b"/>
              <a:pathLst>
                <a:path w="6" h="3">
                  <a:moveTo>
                    <a:pt x="4" y="0"/>
                  </a:moveTo>
                  <a:cubicBezTo>
                    <a:pt x="2" y="0"/>
                    <a:pt x="0" y="3"/>
                    <a:pt x="3" y="3"/>
                  </a:cubicBezTo>
                  <a:cubicBezTo>
                    <a:pt x="5" y="3"/>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68" name="Freeform 195"/>
            <p:cNvSpPr/>
            <p:nvPr>
              <p:custDataLst>
                <p:tags r:id="rId63"/>
              </p:custDataLst>
            </p:nvPr>
          </p:nvSpPr>
          <p:spPr bwMode="auto">
            <a:xfrm>
              <a:off x="3505" y="2838"/>
              <a:ext cx="18" cy="21"/>
            </a:xfrm>
            <a:custGeom>
              <a:avLst/>
              <a:gdLst>
                <a:gd name="T0" fmla="*/ 4 w 4"/>
                <a:gd name="T1" fmla="*/ 3 h 5"/>
                <a:gd name="T2" fmla="*/ 4 w 4"/>
                <a:gd name="T3" fmla="*/ 1 h 5"/>
                <a:gd name="T4" fmla="*/ 3 w 4"/>
                <a:gd name="T5" fmla="*/ 0 h 5"/>
                <a:gd name="T6" fmla="*/ 1 w 4"/>
                <a:gd name="T7" fmla="*/ 3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2"/>
                    <a:pt x="4" y="2"/>
                    <a:pt x="4" y="1"/>
                  </a:cubicBezTo>
                  <a:cubicBezTo>
                    <a:pt x="4" y="0"/>
                    <a:pt x="3" y="0"/>
                    <a:pt x="3" y="0"/>
                  </a:cubicBezTo>
                  <a:cubicBezTo>
                    <a:pt x="1" y="1"/>
                    <a:pt x="1" y="2"/>
                    <a:pt x="1" y="3"/>
                  </a:cubicBezTo>
                  <a:cubicBezTo>
                    <a:pt x="0" y="5"/>
                    <a:pt x="3" y="4"/>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69" name="Freeform 196"/>
            <p:cNvSpPr/>
            <p:nvPr>
              <p:custDataLst>
                <p:tags r:id="rId64"/>
              </p:custDataLst>
            </p:nvPr>
          </p:nvSpPr>
          <p:spPr bwMode="auto">
            <a:xfrm>
              <a:off x="3510" y="2851"/>
              <a:ext cx="30" cy="26"/>
            </a:xfrm>
            <a:custGeom>
              <a:avLst/>
              <a:gdLst>
                <a:gd name="T0" fmla="*/ 6 w 7"/>
                <a:gd name="T1" fmla="*/ 0 h 6"/>
                <a:gd name="T2" fmla="*/ 5 w 7"/>
                <a:gd name="T3" fmla="*/ 1 h 6"/>
                <a:gd name="T4" fmla="*/ 1 w 7"/>
                <a:gd name="T5" fmla="*/ 5 h 6"/>
                <a:gd name="T6" fmla="*/ 4 w 7"/>
                <a:gd name="T7" fmla="*/ 5 h 6"/>
                <a:gd name="T8" fmla="*/ 7 w 7"/>
                <a:gd name="T9" fmla="*/ 3 h 6"/>
                <a:gd name="T10" fmla="*/ 7 w 7"/>
                <a:gd name="T11" fmla="*/ 2 h 6"/>
                <a:gd name="T12" fmla="*/ 6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6" y="0"/>
                  </a:moveTo>
                  <a:cubicBezTo>
                    <a:pt x="5" y="0"/>
                    <a:pt x="5" y="0"/>
                    <a:pt x="5" y="1"/>
                  </a:cubicBezTo>
                  <a:cubicBezTo>
                    <a:pt x="3" y="1"/>
                    <a:pt x="0" y="3"/>
                    <a:pt x="1" y="5"/>
                  </a:cubicBezTo>
                  <a:cubicBezTo>
                    <a:pt x="1" y="6"/>
                    <a:pt x="3" y="6"/>
                    <a:pt x="4" y="5"/>
                  </a:cubicBezTo>
                  <a:cubicBezTo>
                    <a:pt x="5" y="5"/>
                    <a:pt x="7" y="4"/>
                    <a:pt x="7" y="3"/>
                  </a:cubicBezTo>
                  <a:cubicBezTo>
                    <a:pt x="7" y="2"/>
                    <a:pt x="7" y="2"/>
                    <a:pt x="7" y="2"/>
                  </a:cubicBezTo>
                  <a:cubicBezTo>
                    <a:pt x="7" y="1"/>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70" name="Freeform 197"/>
            <p:cNvSpPr/>
            <p:nvPr>
              <p:custDataLst>
                <p:tags r:id="rId65"/>
              </p:custDataLst>
            </p:nvPr>
          </p:nvSpPr>
          <p:spPr bwMode="auto">
            <a:xfrm>
              <a:off x="3501" y="2799"/>
              <a:ext cx="43" cy="35"/>
            </a:xfrm>
            <a:custGeom>
              <a:avLst/>
              <a:gdLst>
                <a:gd name="T0" fmla="*/ 3 w 10"/>
                <a:gd name="T1" fmla="*/ 7 h 8"/>
                <a:gd name="T2" fmla="*/ 6 w 10"/>
                <a:gd name="T3" fmla="*/ 6 h 8"/>
                <a:gd name="T4" fmla="*/ 6 w 10"/>
                <a:gd name="T5" fmla="*/ 6 h 8"/>
                <a:gd name="T6" fmla="*/ 7 w 10"/>
                <a:gd name="T7" fmla="*/ 8 h 8"/>
                <a:gd name="T8" fmla="*/ 7 w 10"/>
                <a:gd name="T9" fmla="*/ 5 h 8"/>
                <a:gd name="T10" fmla="*/ 6 w 10"/>
                <a:gd name="T11" fmla="*/ 5 h 8"/>
                <a:gd name="T12" fmla="*/ 5 w 10"/>
                <a:gd name="T13" fmla="*/ 3 h 8"/>
                <a:gd name="T14" fmla="*/ 5 w 10"/>
                <a:gd name="T15" fmla="*/ 3 h 8"/>
                <a:gd name="T16" fmla="*/ 4 w 10"/>
                <a:gd name="T17" fmla="*/ 2 h 8"/>
                <a:gd name="T18" fmla="*/ 1 w 10"/>
                <a:gd name="T19" fmla="*/ 5 h 8"/>
                <a:gd name="T20" fmla="*/ 3 w 10"/>
                <a:gd name="T2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8">
                  <a:moveTo>
                    <a:pt x="3" y="7"/>
                  </a:moveTo>
                  <a:cubicBezTo>
                    <a:pt x="4" y="8"/>
                    <a:pt x="5" y="7"/>
                    <a:pt x="6" y="6"/>
                  </a:cubicBezTo>
                  <a:cubicBezTo>
                    <a:pt x="6" y="6"/>
                    <a:pt x="6" y="6"/>
                    <a:pt x="6" y="6"/>
                  </a:cubicBezTo>
                  <a:cubicBezTo>
                    <a:pt x="5" y="7"/>
                    <a:pt x="5" y="8"/>
                    <a:pt x="7" y="8"/>
                  </a:cubicBezTo>
                  <a:cubicBezTo>
                    <a:pt x="9" y="8"/>
                    <a:pt x="10" y="5"/>
                    <a:pt x="7" y="5"/>
                  </a:cubicBezTo>
                  <a:cubicBezTo>
                    <a:pt x="7" y="5"/>
                    <a:pt x="7" y="5"/>
                    <a:pt x="6" y="5"/>
                  </a:cubicBezTo>
                  <a:cubicBezTo>
                    <a:pt x="7" y="4"/>
                    <a:pt x="7" y="3"/>
                    <a:pt x="5" y="3"/>
                  </a:cubicBezTo>
                  <a:cubicBezTo>
                    <a:pt x="5" y="3"/>
                    <a:pt x="5" y="3"/>
                    <a:pt x="5" y="3"/>
                  </a:cubicBezTo>
                  <a:cubicBezTo>
                    <a:pt x="5" y="3"/>
                    <a:pt x="4" y="2"/>
                    <a:pt x="4" y="2"/>
                  </a:cubicBezTo>
                  <a:cubicBezTo>
                    <a:pt x="3" y="0"/>
                    <a:pt x="0" y="3"/>
                    <a:pt x="1" y="5"/>
                  </a:cubicBezTo>
                  <a:cubicBezTo>
                    <a:pt x="2" y="5"/>
                    <a:pt x="2" y="6"/>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71" name="Freeform 198"/>
            <p:cNvSpPr/>
            <p:nvPr>
              <p:custDataLst>
                <p:tags r:id="rId66"/>
              </p:custDataLst>
            </p:nvPr>
          </p:nvSpPr>
          <p:spPr bwMode="auto">
            <a:xfrm>
              <a:off x="3479" y="2803"/>
              <a:ext cx="22" cy="18"/>
            </a:xfrm>
            <a:custGeom>
              <a:avLst/>
              <a:gdLst>
                <a:gd name="T0" fmla="*/ 2 w 5"/>
                <a:gd name="T1" fmla="*/ 4 h 4"/>
                <a:gd name="T2" fmla="*/ 3 w 5"/>
                <a:gd name="T3" fmla="*/ 0 h 4"/>
                <a:gd name="T4" fmla="*/ 3 w 5"/>
                <a:gd name="T5" fmla="*/ 0 h 4"/>
                <a:gd name="T6" fmla="*/ 2 w 5"/>
                <a:gd name="T7" fmla="*/ 4 h 4"/>
                <a:gd name="T8" fmla="*/ 2 w 5"/>
                <a:gd name="T9" fmla="*/ 4 h 4"/>
              </a:gdLst>
              <a:ahLst/>
              <a:cxnLst>
                <a:cxn ang="0">
                  <a:pos x="T0" y="T1"/>
                </a:cxn>
                <a:cxn ang="0">
                  <a:pos x="T2" y="T3"/>
                </a:cxn>
                <a:cxn ang="0">
                  <a:pos x="T4" y="T5"/>
                </a:cxn>
                <a:cxn ang="0">
                  <a:pos x="T6" y="T7"/>
                </a:cxn>
                <a:cxn ang="0">
                  <a:pos x="T8" y="T9"/>
                </a:cxn>
              </a:cxnLst>
              <a:rect l="0" t="0" r="r" b="b"/>
              <a:pathLst>
                <a:path w="5" h="4">
                  <a:moveTo>
                    <a:pt x="2" y="4"/>
                  </a:moveTo>
                  <a:cubicBezTo>
                    <a:pt x="4" y="4"/>
                    <a:pt x="5" y="0"/>
                    <a:pt x="3" y="0"/>
                  </a:cubicBezTo>
                  <a:cubicBezTo>
                    <a:pt x="3" y="0"/>
                    <a:pt x="3" y="0"/>
                    <a:pt x="3" y="0"/>
                  </a:cubicBezTo>
                  <a:cubicBezTo>
                    <a:pt x="1" y="0"/>
                    <a:pt x="0" y="4"/>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72" name="Freeform 199"/>
            <p:cNvSpPr/>
            <p:nvPr>
              <p:custDataLst>
                <p:tags r:id="rId67"/>
              </p:custDataLst>
            </p:nvPr>
          </p:nvSpPr>
          <p:spPr bwMode="auto">
            <a:xfrm>
              <a:off x="3471" y="2756"/>
              <a:ext cx="34" cy="43"/>
            </a:xfrm>
            <a:custGeom>
              <a:avLst/>
              <a:gdLst>
                <a:gd name="T0" fmla="*/ 4 w 8"/>
                <a:gd name="T1" fmla="*/ 7 h 10"/>
                <a:gd name="T2" fmla="*/ 5 w 8"/>
                <a:gd name="T3" fmla="*/ 10 h 10"/>
                <a:gd name="T4" fmla="*/ 6 w 8"/>
                <a:gd name="T5" fmla="*/ 6 h 10"/>
                <a:gd name="T6" fmla="*/ 7 w 8"/>
                <a:gd name="T7" fmla="*/ 5 h 10"/>
                <a:gd name="T8" fmla="*/ 6 w 8"/>
                <a:gd name="T9" fmla="*/ 2 h 10"/>
                <a:gd name="T10" fmla="*/ 4 w 8"/>
                <a:gd name="T11" fmla="*/ 1 h 10"/>
                <a:gd name="T12" fmla="*/ 2 w 8"/>
                <a:gd name="T13" fmla="*/ 4 h 10"/>
                <a:gd name="T14" fmla="*/ 4 w 8"/>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4" y="7"/>
                  </a:moveTo>
                  <a:cubicBezTo>
                    <a:pt x="3" y="8"/>
                    <a:pt x="3" y="10"/>
                    <a:pt x="5" y="10"/>
                  </a:cubicBezTo>
                  <a:cubicBezTo>
                    <a:pt x="6" y="10"/>
                    <a:pt x="7" y="7"/>
                    <a:pt x="6" y="6"/>
                  </a:cubicBezTo>
                  <a:cubicBezTo>
                    <a:pt x="7" y="6"/>
                    <a:pt x="7" y="6"/>
                    <a:pt x="7" y="5"/>
                  </a:cubicBezTo>
                  <a:cubicBezTo>
                    <a:pt x="8" y="4"/>
                    <a:pt x="7" y="2"/>
                    <a:pt x="6" y="2"/>
                  </a:cubicBezTo>
                  <a:cubicBezTo>
                    <a:pt x="5" y="2"/>
                    <a:pt x="5" y="1"/>
                    <a:pt x="4" y="1"/>
                  </a:cubicBezTo>
                  <a:cubicBezTo>
                    <a:pt x="3" y="0"/>
                    <a:pt x="0" y="3"/>
                    <a:pt x="2" y="4"/>
                  </a:cubicBezTo>
                  <a:cubicBezTo>
                    <a:pt x="3" y="5"/>
                    <a:pt x="4" y="6"/>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73" name="Freeform 200"/>
            <p:cNvSpPr/>
            <p:nvPr>
              <p:custDataLst>
                <p:tags r:id="rId68"/>
              </p:custDataLst>
            </p:nvPr>
          </p:nvSpPr>
          <p:spPr bwMode="auto">
            <a:xfrm>
              <a:off x="3458" y="2765"/>
              <a:ext cx="13" cy="25"/>
            </a:xfrm>
            <a:custGeom>
              <a:avLst/>
              <a:gdLst>
                <a:gd name="T0" fmla="*/ 3 w 3"/>
                <a:gd name="T1" fmla="*/ 3 h 6"/>
                <a:gd name="T2" fmla="*/ 3 w 3"/>
                <a:gd name="T3" fmla="*/ 2 h 6"/>
                <a:gd name="T4" fmla="*/ 0 w 3"/>
                <a:gd name="T5" fmla="*/ 3 h 6"/>
                <a:gd name="T6" fmla="*/ 0 w 3"/>
                <a:gd name="T7" fmla="*/ 4 h 6"/>
                <a:gd name="T8" fmla="*/ 3 w 3"/>
                <a:gd name="T9" fmla="*/ 3 h 6"/>
              </a:gdLst>
              <a:ahLst/>
              <a:cxnLst>
                <a:cxn ang="0">
                  <a:pos x="T0" y="T1"/>
                </a:cxn>
                <a:cxn ang="0">
                  <a:pos x="T2" y="T3"/>
                </a:cxn>
                <a:cxn ang="0">
                  <a:pos x="T4" y="T5"/>
                </a:cxn>
                <a:cxn ang="0">
                  <a:pos x="T6" y="T7"/>
                </a:cxn>
                <a:cxn ang="0">
                  <a:pos x="T8" y="T9"/>
                </a:cxn>
              </a:cxnLst>
              <a:rect l="0" t="0" r="r" b="b"/>
              <a:pathLst>
                <a:path w="3" h="6">
                  <a:moveTo>
                    <a:pt x="3" y="3"/>
                  </a:moveTo>
                  <a:cubicBezTo>
                    <a:pt x="3" y="2"/>
                    <a:pt x="3" y="2"/>
                    <a:pt x="3" y="2"/>
                  </a:cubicBezTo>
                  <a:cubicBezTo>
                    <a:pt x="3" y="0"/>
                    <a:pt x="0" y="1"/>
                    <a:pt x="0" y="3"/>
                  </a:cubicBezTo>
                  <a:cubicBezTo>
                    <a:pt x="0" y="3"/>
                    <a:pt x="0" y="3"/>
                    <a:pt x="0" y="4"/>
                  </a:cubicBezTo>
                  <a:cubicBezTo>
                    <a:pt x="0" y="6"/>
                    <a:pt x="3" y="4"/>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74" name="Freeform 201"/>
            <p:cNvSpPr/>
            <p:nvPr>
              <p:custDataLst>
                <p:tags r:id="rId69"/>
              </p:custDataLst>
            </p:nvPr>
          </p:nvSpPr>
          <p:spPr bwMode="auto">
            <a:xfrm>
              <a:off x="3445" y="2709"/>
              <a:ext cx="26" cy="25"/>
            </a:xfrm>
            <a:custGeom>
              <a:avLst/>
              <a:gdLst>
                <a:gd name="T0" fmla="*/ 3 w 6"/>
                <a:gd name="T1" fmla="*/ 6 h 6"/>
                <a:gd name="T2" fmla="*/ 4 w 6"/>
                <a:gd name="T3" fmla="*/ 6 h 6"/>
                <a:gd name="T4" fmla="*/ 6 w 6"/>
                <a:gd name="T5" fmla="*/ 3 h 6"/>
                <a:gd name="T6" fmla="*/ 6 w 6"/>
                <a:gd name="T7" fmla="*/ 2 h 6"/>
                <a:gd name="T8" fmla="*/ 3 w 6"/>
                <a:gd name="T9" fmla="*/ 3 h 6"/>
                <a:gd name="T10" fmla="*/ 3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3" y="6"/>
                  </a:moveTo>
                  <a:cubicBezTo>
                    <a:pt x="3" y="6"/>
                    <a:pt x="4" y="6"/>
                    <a:pt x="4" y="6"/>
                  </a:cubicBezTo>
                  <a:cubicBezTo>
                    <a:pt x="5" y="5"/>
                    <a:pt x="6" y="4"/>
                    <a:pt x="6" y="3"/>
                  </a:cubicBezTo>
                  <a:cubicBezTo>
                    <a:pt x="6" y="3"/>
                    <a:pt x="6" y="3"/>
                    <a:pt x="6" y="2"/>
                  </a:cubicBezTo>
                  <a:cubicBezTo>
                    <a:pt x="6" y="0"/>
                    <a:pt x="4" y="1"/>
                    <a:pt x="3" y="3"/>
                  </a:cubicBezTo>
                  <a:cubicBezTo>
                    <a:pt x="1" y="3"/>
                    <a:pt x="0"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75" name="Freeform 202"/>
            <p:cNvSpPr/>
            <p:nvPr>
              <p:custDataLst>
                <p:tags r:id="rId70"/>
              </p:custDataLst>
            </p:nvPr>
          </p:nvSpPr>
          <p:spPr bwMode="auto">
            <a:xfrm>
              <a:off x="3431" y="2730"/>
              <a:ext cx="14" cy="26"/>
            </a:xfrm>
            <a:custGeom>
              <a:avLst/>
              <a:gdLst>
                <a:gd name="T0" fmla="*/ 3 w 3"/>
                <a:gd name="T1" fmla="*/ 3 h 6"/>
                <a:gd name="T2" fmla="*/ 3 w 3"/>
                <a:gd name="T3" fmla="*/ 2 h 6"/>
                <a:gd name="T4" fmla="*/ 2 w 3"/>
                <a:gd name="T5" fmla="*/ 0 h 6"/>
                <a:gd name="T6" fmla="*/ 0 w 3"/>
                <a:gd name="T7" fmla="*/ 4 h 6"/>
                <a:gd name="T8" fmla="*/ 3 w 3"/>
                <a:gd name="T9" fmla="*/ 3 h 6"/>
              </a:gdLst>
              <a:ahLst/>
              <a:cxnLst>
                <a:cxn ang="0">
                  <a:pos x="T0" y="T1"/>
                </a:cxn>
                <a:cxn ang="0">
                  <a:pos x="T2" y="T3"/>
                </a:cxn>
                <a:cxn ang="0">
                  <a:pos x="T4" y="T5"/>
                </a:cxn>
                <a:cxn ang="0">
                  <a:pos x="T6" y="T7"/>
                </a:cxn>
                <a:cxn ang="0">
                  <a:pos x="T8" y="T9"/>
                </a:cxn>
              </a:cxnLst>
              <a:rect l="0" t="0" r="r" b="b"/>
              <a:pathLst>
                <a:path w="3" h="6">
                  <a:moveTo>
                    <a:pt x="3" y="3"/>
                  </a:moveTo>
                  <a:cubicBezTo>
                    <a:pt x="3" y="3"/>
                    <a:pt x="3" y="2"/>
                    <a:pt x="3" y="2"/>
                  </a:cubicBezTo>
                  <a:cubicBezTo>
                    <a:pt x="3" y="1"/>
                    <a:pt x="3" y="0"/>
                    <a:pt x="2" y="0"/>
                  </a:cubicBezTo>
                  <a:cubicBezTo>
                    <a:pt x="0" y="1"/>
                    <a:pt x="0" y="2"/>
                    <a:pt x="0" y="4"/>
                  </a:cubicBezTo>
                  <a:cubicBezTo>
                    <a:pt x="0" y="6"/>
                    <a:pt x="2"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76" name="Freeform 203"/>
            <p:cNvSpPr/>
            <p:nvPr>
              <p:custDataLst>
                <p:tags r:id="rId71"/>
              </p:custDataLst>
            </p:nvPr>
          </p:nvSpPr>
          <p:spPr bwMode="auto">
            <a:xfrm>
              <a:off x="3445" y="2739"/>
              <a:ext cx="34" cy="17"/>
            </a:xfrm>
            <a:custGeom>
              <a:avLst/>
              <a:gdLst>
                <a:gd name="T0" fmla="*/ 6 w 8"/>
                <a:gd name="T1" fmla="*/ 0 h 4"/>
                <a:gd name="T2" fmla="*/ 3 w 8"/>
                <a:gd name="T3" fmla="*/ 0 h 4"/>
                <a:gd name="T4" fmla="*/ 3 w 8"/>
                <a:gd name="T5" fmla="*/ 4 h 4"/>
                <a:gd name="T6" fmla="*/ 5 w 8"/>
                <a:gd name="T7" fmla="*/ 4 h 4"/>
                <a:gd name="T8" fmla="*/ 6 w 8"/>
                <a:gd name="T9" fmla="*/ 0 h 4"/>
              </a:gdLst>
              <a:ahLst/>
              <a:cxnLst>
                <a:cxn ang="0">
                  <a:pos x="T0" y="T1"/>
                </a:cxn>
                <a:cxn ang="0">
                  <a:pos x="T2" y="T3"/>
                </a:cxn>
                <a:cxn ang="0">
                  <a:pos x="T4" y="T5"/>
                </a:cxn>
                <a:cxn ang="0">
                  <a:pos x="T6" y="T7"/>
                </a:cxn>
                <a:cxn ang="0">
                  <a:pos x="T8" y="T9"/>
                </a:cxn>
              </a:cxnLst>
              <a:rect l="0" t="0" r="r" b="b"/>
              <a:pathLst>
                <a:path w="8" h="4">
                  <a:moveTo>
                    <a:pt x="6" y="0"/>
                  </a:moveTo>
                  <a:cubicBezTo>
                    <a:pt x="5" y="0"/>
                    <a:pt x="4" y="0"/>
                    <a:pt x="3" y="0"/>
                  </a:cubicBezTo>
                  <a:cubicBezTo>
                    <a:pt x="2" y="0"/>
                    <a:pt x="0" y="4"/>
                    <a:pt x="3" y="4"/>
                  </a:cubicBezTo>
                  <a:cubicBezTo>
                    <a:pt x="3" y="4"/>
                    <a:pt x="4" y="4"/>
                    <a:pt x="5" y="4"/>
                  </a:cubicBezTo>
                  <a:cubicBezTo>
                    <a:pt x="7" y="4"/>
                    <a:pt x="8"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77" name="Freeform 204"/>
            <p:cNvSpPr/>
            <p:nvPr>
              <p:custDataLst>
                <p:tags r:id="rId72"/>
              </p:custDataLst>
            </p:nvPr>
          </p:nvSpPr>
          <p:spPr bwMode="auto">
            <a:xfrm>
              <a:off x="3436" y="2683"/>
              <a:ext cx="26" cy="30"/>
            </a:xfrm>
            <a:custGeom>
              <a:avLst/>
              <a:gdLst>
                <a:gd name="T0" fmla="*/ 2 w 6"/>
                <a:gd name="T1" fmla="*/ 5 h 7"/>
                <a:gd name="T2" fmla="*/ 4 w 6"/>
                <a:gd name="T3" fmla="*/ 2 h 7"/>
                <a:gd name="T4" fmla="*/ 4 w 6"/>
                <a:gd name="T5" fmla="*/ 2 h 7"/>
                <a:gd name="T6" fmla="*/ 2 w 6"/>
                <a:gd name="T7" fmla="*/ 5 h 7"/>
                <a:gd name="T8" fmla="*/ 2 w 6"/>
                <a:gd name="T9" fmla="*/ 5 h 7"/>
              </a:gdLst>
              <a:ahLst/>
              <a:cxnLst>
                <a:cxn ang="0">
                  <a:pos x="T0" y="T1"/>
                </a:cxn>
                <a:cxn ang="0">
                  <a:pos x="T2" y="T3"/>
                </a:cxn>
                <a:cxn ang="0">
                  <a:pos x="T4" y="T5"/>
                </a:cxn>
                <a:cxn ang="0">
                  <a:pos x="T6" y="T7"/>
                </a:cxn>
                <a:cxn ang="0">
                  <a:pos x="T8" y="T9"/>
                </a:cxn>
              </a:cxnLst>
              <a:rect l="0" t="0" r="r" b="b"/>
              <a:pathLst>
                <a:path w="6" h="7">
                  <a:moveTo>
                    <a:pt x="2" y="5"/>
                  </a:moveTo>
                  <a:cubicBezTo>
                    <a:pt x="4" y="7"/>
                    <a:pt x="6" y="4"/>
                    <a:pt x="4" y="2"/>
                  </a:cubicBezTo>
                  <a:cubicBezTo>
                    <a:pt x="4" y="2"/>
                    <a:pt x="4" y="2"/>
                    <a:pt x="4" y="2"/>
                  </a:cubicBezTo>
                  <a:cubicBezTo>
                    <a:pt x="3" y="0"/>
                    <a:pt x="0" y="4"/>
                    <a:pt x="2" y="5"/>
                  </a:cubicBezTo>
                  <a:cubicBezTo>
                    <a:pt x="2" y="5"/>
                    <a:pt x="2"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78" name="Freeform 205"/>
            <p:cNvSpPr/>
            <p:nvPr>
              <p:custDataLst>
                <p:tags r:id="rId73"/>
              </p:custDataLst>
            </p:nvPr>
          </p:nvSpPr>
          <p:spPr bwMode="auto">
            <a:xfrm>
              <a:off x="3414" y="2683"/>
              <a:ext cx="31" cy="43"/>
            </a:xfrm>
            <a:custGeom>
              <a:avLst/>
              <a:gdLst>
                <a:gd name="T0" fmla="*/ 1 w 7"/>
                <a:gd name="T1" fmla="*/ 6 h 10"/>
                <a:gd name="T2" fmla="*/ 2 w 7"/>
                <a:gd name="T3" fmla="*/ 8 h 10"/>
                <a:gd name="T4" fmla="*/ 3 w 7"/>
                <a:gd name="T5" fmla="*/ 8 h 10"/>
                <a:gd name="T6" fmla="*/ 6 w 7"/>
                <a:gd name="T7" fmla="*/ 5 h 10"/>
                <a:gd name="T8" fmla="*/ 4 w 7"/>
                <a:gd name="T9" fmla="*/ 4 h 10"/>
                <a:gd name="T10" fmla="*/ 3 w 7"/>
                <a:gd name="T11" fmla="*/ 4 h 10"/>
                <a:gd name="T12" fmla="*/ 3 w 7"/>
                <a:gd name="T13" fmla="*/ 4 h 10"/>
                <a:gd name="T14" fmla="*/ 3 w 7"/>
                <a:gd name="T15" fmla="*/ 1 h 10"/>
                <a:gd name="T16" fmla="*/ 0 w 7"/>
                <a:gd name="T17" fmla="*/ 4 h 10"/>
                <a:gd name="T18" fmla="*/ 1 w 7"/>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1" y="6"/>
                  </a:moveTo>
                  <a:cubicBezTo>
                    <a:pt x="1" y="6"/>
                    <a:pt x="1" y="8"/>
                    <a:pt x="2" y="8"/>
                  </a:cubicBezTo>
                  <a:cubicBezTo>
                    <a:pt x="3" y="8"/>
                    <a:pt x="3" y="8"/>
                    <a:pt x="3" y="8"/>
                  </a:cubicBezTo>
                  <a:cubicBezTo>
                    <a:pt x="5" y="10"/>
                    <a:pt x="7" y="7"/>
                    <a:pt x="6" y="5"/>
                  </a:cubicBezTo>
                  <a:cubicBezTo>
                    <a:pt x="5" y="5"/>
                    <a:pt x="4" y="4"/>
                    <a:pt x="4" y="4"/>
                  </a:cubicBezTo>
                  <a:cubicBezTo>
                    <a:pt x="4" y="4"/>
                    <a:pt x="3" y="4"/>
                    <a:pt x="3" y="4"/>
                  </a:cubicBezTo>
                  <a:cubicBezTo>
                    <a:pt x="3" y="4"/>
                    <a:pt x="3" y="4"/>
                    <a:pt x="3" y="4"/>
                  </a:cubicBezTo>
                  <a:cubicBezTo>
                    <a:pt x="5" y="3"/>
                    <a:pt x="5" y="0"/>
                    <a:pt x="3" y="1"/>
                  </a:cubicBezTo>
                  <a:cubicBezTo>
                    <a:pt x="1" y="1"/>
                    <a:pt x="1" y="2"/>
                    <a:pt x="0" y="4"/>
                  </a:cubicBezTo>
                  <a:cubicBezTo>
                    <a:pt x="0"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79" name="Freeform 206"/>
            <p:cNvSpPr/>
            <p:nvPr>
              <p:custDataLst>
                <p:tags r:id="rId74"/>
              </p:custDataLst>
            </p:nvPr>
          </p:nvSpPr>
          <p:spPr bwMode="auto">
            <a:xfrm>
              <a:off x="3397" y="2691"/>
              <a:ext cx="17" cy="35"/>
            </a:xfrm>
            <a:custGeom>
              <a:avLst/>
              <a:gdLst>
                <a:gd name="T0" fmla="*/ 4 w 4"/>
                <a:gd name="T1" fmla="*/ 4 h 8"/>
                <a:gd name="T2" fmla="*/ 4 w 4"/>
                <a:gd name="T3" fmla="*/ 3 h 8"/>
                <a:gd name="T4" fmla="*/ 0 w 4"/>
                <a:gd name="T5" fmla="*/ 4 h 8"/>
                <a:gd name="T6" fmla="*/ 0 w 4"/>
                <a:gd name="T7" fmla="*/ 5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cubicBezTo>
                    <a:pt x="4" y="4"/>
                    <a:pt x="4" y="3"/>
                    <a:pt x="4" y="3"/>
                  </a:cubicBezTo>
                  <a:cubicBezTo>
                    <a:pt x="4" y="0"/>
                    <a:pt x="0" y="2"/>
                    <a:pt x="0" y="4"/>
                  </a:cubicBezTo>
                  <a:cubicBezTo>
                    <a:pt x="0" y="4"/>
                    <a:pt x="0" y="5"/>
                    <a:pt x="0" y="5"/>
                  </a:cubicBezTo>
                  <a:cubicBezTo>
                    <a:pt x="0" y="8"/>
                    <a:pt x="4"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80" name="Freeform 207"/>
            <p:cNvSpPr/>
            <p:nvPr>
              <p:custDataLst>
                <p:tags r:id="rId75"/>
              </p:custDataLst>
            </p:nvPr>
          </p:nvSpPr>
          <p:spPr bwMode="auto">
            <a:xfrm>
              <a:off x="3397" y="2665"/>
              <a:ext cx="21" cy="18"/>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81" name="Freeform 208"/>
            <p:cNvSpPr/>
            <p:nvPr>
              <p:custDataLst>
                <p:tags r:id="rId76"/>
              </p:custDataLst>
            </p:nvPr>
          </p:nvSpPr>
          <p:spPr bwMode="auto">
            <a:xfrm>
              <a:off x="3362" y="2661"/>
              <a:ext cx="26" cy="17"/>
            </a:xfrm>
            <a:custGeom>
              <a:avLst/>
              <a:gdLst>
                <a:gd name="T0" fmla="*/ 2 w 6"/>
                <a:gd name="T1" fmla="*/ 4 h 4"/>
                <a:gd name="T2" fmla="*/ 5 w 6"/>
                <a:gd name="T3" fmla="*/ 4 h 4"/>
                <a:gd name="T4" fmla="*/ 6 w 6"/>
                <a:gd name="T5" fmla="*/ 1 h 4"/>
                <a:gd name="T6" fmla="*/ 4 w 6"/>
                <a:gd name="T7" fmla="*/ 0 h 4"/>
                <a:gd name="T8" fmla="*/ 3 w 6"/>
                <a:gd name="T9" fmla="*/ 1 h 4"/>
                <a:gd name="T10" fmla="*/ 2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2" y="4"/>
                  </a:moveTo>
                  <a:cubicBezTo>
                    <a:pt x="3" y="4"/>
                    <a:pt x="4" y="4"/>
                    <a:pt x="5" y="4"/>
                  </a:cubicBezTo>
                  <a:cubicBezTo>
                    <a:pt x="5" y="3"/>
                    <a:pt x="6" y="2"/>
                    <a:pt x="6" y="1"/>
                  </a:cubicBezTo>
                  <a:cubicBezTo>
                    <a:pt x="6" y="0"/>
                    <a:pt x="4" y="0"/>
                    <a:pt x="4" y="0"/>
                  </a:cubicBezTo>
                  <a:cubicBezTo>
                    <a:pt x="3" y="1"/>
                    <a:pt x="3" y="1"/>
                    <a:pt x="3" y="1"/>
                  </a:cubicBezTo>
                  <a:cubicBezTo>
                    <a:pt x="1" y="1"/>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82" name="Freeform 209"/>
            <p:cNvSpPr/>
            <p:nvPr>
              <p:custDataLst>
                <p:tags r:id="rId77"/>
              </p:custDataLst>
            </p:nvPr>
          </p:nvSpPr>
          <p:spPr bwMode="auto">
            <a:xfrm>
              <a:off x="3332" y="2661"/>
              <a:ext cx="21" cy="30"/>
            </a:xfrm>
            <a:custGeom>
              <a:avLst/>
              <a:gdLst>
                <a:gd name="T0" fmla="*/ 1 w 5"/>
                <a:gd name="T1" fmla="*/ 6 h 7"/>
                <a:gd name="T2" fmla="*/ 4 w 5"/>
                <a:gd name="T3" fmla="*/ 5 h 7"/>
                <a:gd name="T4" fmla="*/ 5 w 5"/>
                <a:gd name="T5" fmla="*/ 2 h 7"/>
                <a:gd name="T6" fmla="*/ 1 w 5"/>
                <a:gd name="T7" fmla="*/ 3 h 7"/>
                <a:gd name="T8" fmla="*/ 1 w 5"/>
                <a:gd name="T9" fmla="*/ 4 h 7"/>
                <a:gd name="T10" fmla="*/ 1 w 5"/>
                <a:gd name="T11" fmla="*/ 6 h 7"/>
              </a:gdLst>
              <a:ahLst/>
              <a:cxnLst>
                <a:cxn ang="0">
                  <a:pos x="T0" y="T1"/>
                </a:cxn>
                <a:cxn ang="0">
                  <a:pos x="T2" y="T3"/>
                </a:cxn>
                <a:cxn ang="0">
                  <a:pos x="T4" y="T5"/>
                </a:cxn>
                <a:cxn ang="0">
                  <a:pos x="T6" y="T7"/>
                </a:cxn>
                <a:cxn ang="0">
                  <a:pos x="T8" y="T9"/>
                </a:cxn>
                <a:cxn ang="0">
                  <a:pos x="T10" y="T11"/>
                </a:cxn>
              </a:cxnLst>
              <a:rect l="0" t="0" r="r" b="b"/>
              <a:pathLst>
                <a:path w="5" h="7">
                  <a:moveTo>
                    <a:pt x="1" y="6"/>
                  </a:moveTo>
                  <a:cubicBezTo>
                    <a:pt x="2" y="7"/>
                    <a:pt x="3" y="6"/>
                    <a:pt x="4" y="5"/>
                  </a:cubicBezTo>
                  <a:cubicBezTo>
                    <a:pt x="4" y="4"/>
                    <a:pt x="5" y="3"/>
                    <a:pt x="5" y="2"/>
                  </a:cubicBezTo>
                  <a:cubicBezTo>
                    <a:pt x="5" y="0"/>
                    <a:pt x="2" y="0"/>
                    <a:pt x="1" y="3"/>
                  </a:cubicBezTo>
                  <a:cubicBezTo>
                    <a:pt x="1" y="3"/>
                    <a:pt x="1" y="4"/>
                    <a:pt x="1" y="4"/>
                  </a:cubicBezTo>
                  <a:cubicBezTo>
                    <a:pt x="0"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83" name="Freeform 210"/>
            <p:cNvSpPr/>
            <p:nvPr>
              <p:custDataLst>
                <p:tags r:id="rId78"/>
              </p:custDataLst>
            </p:nvPr>
          </p:nvSpPr>
          <p:spPr bwMode="auto">
            <a:xfrm>
              <a:off x="3314" y="2674"/>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4"/>
                    <a:pt x="0" y="4"/>
                    <a:pt x="0" y="4"/>
                  </a:cubicBezTo>
                  <a:cubicBezTo>
                    <a:pt x="0" y="6"/>
                    <a:pt x="3" y="5"/>
                    <a:pt x="3" y="3"/>
                  </a:cubicBezTo>
                  <a:cubicBezTo>
                    <a:pt x="3" y="3"/>
                    <a:pt x="3" y="2"/>
                    <a:pt x="3" y="2"/>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84" name="Freeform 211"/>
            <p:cNvSpPr/>
            <p:nvPr>
              <p:custDataLst>
                <p:tags r:id="rId79"/>
              </p:custDataLst>
            </p:nvPr>
          </p:nvSpPr>
          <p:spPr bwMode="auto">
            <a:xfrm>
              <a:off x="3306" y="2648"/>
              <a:ext cx="21" cy="30"/>
            </a:xfrm>
            <a:custGeom>
              <a:avLst/>
              <a:gdLst>
                <a:gd name="T0" fmla="*/ 4 w 5"/>
                <a:gd name="T1" fmla="*/ 4 h 7"/>
                <a:gd name="T2" fmla="*/ 3 w 5"/>
                <a:gd name="T3" fmla="*/ 4 h 7"/>
                <a:gd name="T4" fmla="*/ 1 w 5"/>
                <a:gd name="T5" fmla="*/ 2 h 7"/>
                <a:gd name="T6" fmla="*/ 0 w 5"/>
                <a:gd name="T7" fmla="*/ 5 h 7"/>
                <a:gd name="T8" fmla="*/ 4 w 5"/>
                <a:gd name="T9" fmla="*/ 4 h 7"/>
              </a:gdLst>
              <a:ahLst/>
              <a:cxnLst>
                <a:cxn ang="0">
                  <a:pos x="T0" y="T1"/>
                </a:cxn>
                <a:cxn ang="0">
                  <a:pos x="T2" y="T3"/>
                </a:cxn>
                <a:cxn ang="0">
                  <a:pos x="T4" y="T5"/>
                </a:cxn>
                <a:cxn ang="0">
                  <a:pos x="T6" y="T7"/>
                </a:cxn>
                <a:cxn ang="0">
                  <a:pos x="T8" y="T9"/>
                </a:cxn>
              </a:cxnLst>
              <a:rect l="0" t="0" r="r" b="b"/>
              <a:pathLst>
                <a:path w="5" h="7">
                  <a:moveTo>
                    <a:pt x="4" y="4"/>
                  </a:moveTo>
                  <a:cubicBezTo>
                    <a:pt x="4" y="4"/>
                    <a:pt x="4" y="4"/>
                    <a:pt x="3" y="4"/>
                  </a:cubicBezTo>
                  <a:cubicBezTo>
                    <a:pt x="5" y="2"/>
                    <a:pt x="3" y="0"/>
                    <a:pt x="1" y="2"/>
                  </a:cubicBezTo>
                  <a:cubicBezTo>
                    <a:pt x="0" y="3"/>
                    <a:pt x="0" y="4"/>
                    <a:pt x="0" y="5"/>
                  </a:cubicBezTo>
                  <a:cubicBezTo>
                    <a:pt x="0" y="7"/>
                    <a:pt x="3" y="5"/>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85" name="Freeform 212"/>
            <p:cNvSpPr/>
            <p:nvPr>
              <p:custDataLst>
                <p:tags r:id="rId80"/>
              </p:custDataLst>
            </p:nvPr>
          </p:nvSpPr>
          <p:spPr bwMode="auto">
            <a:xfrm>
              <a:off x="3284" y="2670"/>
              <a:ext cx="26" cy="30"/>
            </a:xfrm>
            <a:custGeom>
              <a:avLst/>
              <a:gdLst>
                <a:gd name="T0" fmla="*/ 4 w 6"/>
                <a:gd name="T1" fmla="*/ 5 h 7"/>
                <a:gd name="T2" fmla="*/ 5 w 6"/>
                <a:gd name="T3" fmla="*/ 3 h 7"/>
                <a:gd name="T4" fmla="*/ 2 w 6"/>
                <a:gd name="T5" fmla="*/ 2 h 7"/>
                <a:gd name="T6" fmla="*/ 1 w 6"/>
                <a:gd name="T7" fmla="*/ 4 h 7"/>
                <a:gd name="T8" fmla="*/ 4 w 6"/>
                <a:gd name="T9" fmla="*/ 5 h 7"/>
              </a:gdLst>
              <a:ahLst/>
              <a:cxnLst>
                <a:cxn ang="0">
                  <a:pos x="T0" y="T1"/>
                </a:cxn>
                <a:cxn ang="0">
                  <a:pos x="T2" y="T3"/>
                </a:cxn>
                <a:cxn ang="0">
                  <a:pos x="T4" y="T5"/>
                </a:cxn>
                <a:cxn ang="0">
                  <a:pos x="T6" y="T7"/>
                </a:cxn>
                <a:cxn ang="0">
                  <a:pos x="T8" y="T9"/>
                </a:cxn>
              </a:cxnLst>
              <a:rect l="0" t="0" r="r" b="b"/>
              <a:pathLst>
                <a:path w="6" h="7">
                  <a:moveTo>
                    <a:pt x="4" y="5"/>
                  </a:moveTo>
                  <a:cubicBezTo>
                    <a:pt x="4" y="4"/>
                    <a:pt x="4" y="4"/>
                    <a:pt x="5" y="3"/>
                  </a:cubicBezTo>
                  <a:cubicBezTo>
                    <a:pt x="6" y="1"/>
                    <a:pt x="2" y="0"/>
                    <a:pt x="2" y="2"/>
                  </a:cubicBezTo>
                  <a:cubicBezTo>
                    <a:pt x="1" y="3"/>
                    <a:pt x="1" y="4"/>
                    <a:pt x="1" y="4"/>
                  </a:cubicBezTo>
                  <a:cubicBezTo>
                    <a:pt x="0" y="7"/>
                    <a:pt x="3" y="7"/>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86" name="Freeform 213"/>
            <p:cNvSpPr/>
            <p:nvPr>
              <p:custDataLst>
                <p:tags r:id="rId81"/>
              </p:custDataLst>
            </p:nvPr>
          </p:nvSpPr>
          <p:spPr bwMode="auto">
            <a:xfrm>
              <a:off x="3262" y="2687"/>
              <a:ext cx="22" cy="26"/>
            </a:xfrm>
            <a:custGeom>
              <a:avLst/>
              <a:gdLst>
                <a:gd name="T0" fmla="*/ 2 w 5"/>
                <a:gd name="T1" fmla="*/ 1 h 6"/>
                <a:gd name="T2" fmla="*/ 2 w 5"/>
                <a:gd name="T3" fmla="*/ 5 h 6"/>
                <a:gd name="T4" fmla="*/ 3 w 5"/>
                <a:gd name="T5" fmla="*/ 5 h 6"/>
                <a:gd name="T6" fmla="*/ 3 w 5"/>
                <a:gd name="T7" fmla="*/ 1 h 6"/>
                <a:gd name="T8" fmla="*/ 2 w 5"/>
                <a:gd name="T9" fmla="*/ 1 h 6"/>
              </a:gdLst>
              <a:ahLst/>
              <a:cxnLst>
                <a:cxn ang="0">
                  <a:pos x="T0" y="T1"/>
                </a:cxn>
                <a:cxn ang="0">
                  <a:pos x="T2" y="T3"/>
                </a:cxn>
                <a:cxn ang="0">
                  <a:pos x="T4" y="T5"/>
                </a:cxn>
                <a:cxn ang="0">
                  <a:pos x="T6" y="T7"/>
                </a:cxn>
                <a:cxn ang="0">
                  <a:pos x="T8" y="T9"/>
                </a:cxn>
              </a:cxnLst>
              <a:rect l="0" t="0" r="r" b="b"/>
              <a:pathLst>
                <a:path w="5" h="6">
                  <a:moveTo>
                    <a:pt x="2" y="1"/>
                  </a:moveTo>
                  <a:cubicBezTo>
                    <a:pt x="0" y="2"/>
                    <a:pt x="0" y="6"/>
                    <a:pt x="2" y="5"/>
                  </a:cubicBezTo>
                  <a:cubicBezTo>
                    <a:pt x="2" y="5"/>
                    <a:pt x="4" y="4"/>
                    <a:pt x="3" y="5"/>
                  </a:cubicBezTo>
                  <a:cubicBezTo>
                    <a:pt x="5" y="4"/>
                    <a:pt x="5" y="0"/>
                    <a:pt x="3" y="1"/>
                  </a:cubicBezTo>
                  <a:cubicBezTo>
                    <a:pt x="3"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87" name="Freeform 214"/>
            <p:cNvSpPr/>
            <p:nvPr>
              <p:custDataLst>
                <p:tags r:id="rId82"/>
              </p:custDataLst>
            </p:nvPr>
          </p:nvSpPr>
          <p:spPr bwMode="auto">
            <a:xfrm>
              <a:off x="3371" y="2704"/>
              <a:ext cx="30" cy="17"/>
            </a:xfrm>
            <a:custGeom>
              <a:avLst/>
              <a:gdLst>
                <a:gd name="T0" fmla="*/ 3 w 7"/>
                <a:gd name="T1" fmla="*/ 4 h 4"/>
                <a:gd name="T2" fmla="*/ 4 w 7"/>
                <a:gd name="T3" fmla="*/ 4 h 4"/>
                <a:gd name="T4" fmla="*/ 5 w 7"/>
                <a:gd name="T5" fmla="*/ 0 h 4"/>
                <a:gd name="T6" fmla="*/ 3 w 7"/>
                <a:gd name="T7" fmla="*/ 0 h 4"/>
                <a:gd name="T8" fmla="*/ 3 w 7"/>
                <a:gd name="T9" fmla="*/ 4 h 4"/>
              </a:gdLst>
              <a:ahLst/>
              <a:cxnLst>
                <a:cxn ang="0">
                  <a:pos x="T0" y="T1"/>
                </a:cxn>
                <a:cxn ang="0">
                  <a:pos x="T2" y="T3"/>
                </a:cxn>
                <a:cxn ang="0">
                  <a:pos x="T4" y="T5"/>
                </a:cxn>
                <a:cxn ang="0">
                  <a:pos x="T6" y="T7"/>
                </a:cxn>
                <a:cxn ang="0">
                  <a:pos x="T8" y="T9"/>
                </a:cxn>
              </a:cxnLst>
              <a:rect l="0" t="0" r="r" b="b"/>
              <a:pathLst>
                <a:path w="7" h="4">
                  <a:moveTo>
                    <a:pt x="3" y="4"/>
                  </a:moveTo>
                  <a:cubicBezTo>
                    <a:pt x="3" y="4"/>
                    <a:pt x="4" y="4"/>
                    <a:pt x="4" y="4"/>
                  </a:cubicBezTo>
                  <a:cubicBezTo>
                    <a:pt x="6" y="4"/>
                    <a:pt x="7" y="0"/>
                    <a:pt x="5" y="0"/>
                  </a:cubicBezTo>
                  <a:cubicBezTo>
                    <a:pt x="5" y="0"/>
                    <a:pt x="4" y="0"/>
                    <a:pt x="3" y="0"/>
                  </a:cubicBezTo>
                  <a:cubicBezTo>
                    <a:pt x="2"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88" name="Freeform 215"/>
            <p:cNvSpPr>
              <a:spLocks noEditPoints="1"/>
            </p:cNvSpPr>
            <p:nvPr>
              <p:custDataLst>
                <p:tags r:id="rId83"/>
              </p:custDataLst>
            </p:nvPr>
          </p:nvSpPr>
          <p:spPr bwMode="auto">
            <a:xfrm>
              <a:off x="3162" y="2851"/>
              <a:ext cx="161" cy="168"/>
            </a:xfrm>
            <a:custGeom>
              <a:avLst/>
              <a:gdLst>
                <a:gd name="T0" fmla="*/ 5 w 37"/>
                <a:gd name="T1" fmla="*/ 9 h 39"/>
                <a:gd name="T2" fmla="*/ 2 w 37"/>
                <a:gd name="T3" fmla="*/ 20 h 39"/>
                <a:gd name="T4" fmla="*/ 2 w 37"/>
                <a:gd name="T5" fmla="*/ 37 h 39"/>
                <a:gd name="T6" fmla="*/ 7 w 37"/>
                <a:gd name="T7" fmla="*/ 38 h 39"/>
                <a:gd name="T8" fmla="*/ 18 w 37"/>
                <a:gd name="T9" fmla="*/ 33 h 39"/>
                <a:gd name="T10" fmla="*/ 31 w 37"/>
                <a:gd name="T11" fmla="*/ 24 h 39"/>
                <a:gd name="T12" fmla="*/ 24 w 37"/>
                <a:gd name="T13" fmla="*/ 4 h 39"/>
                <a:gd name="T14" fmla="*/ 5 w 37"/>
                <a:gd name="T15" fmla="*/ 9 h 39"/>
                <a:gd name="T16" fmla="*/ 22 w 37"/>
                <a:gd name="T17" fmla="*/ 24 h 39"/>
                <a:gd name="T18" fmla="*/ 9 w 37"/>
                <a:gd name="T19" fmla="*/ 31 h 39"/>
                <a:gd name="T20" fmla="*/ 10 w 37"/>
                <a:gd name="T21" fmla="*/ 17 h 39"/>
                <a:gd name="T22" fmla="*/ 19 w 37"/>
                <a:gd name="T23" fmla="*/ 10 h 39"/>
                <a:gd name="T24" fmla="*/ 22 w 37"/>
                <a:gd name="T25"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9">
                  <a:moveTo>
                    <a:pt x="5" y="9"/>
                  </a:moveTo>
                  <a:cubicBezTo>
                    <a:pt x="3" y="12"/>
                    <a:pt x="3" y="16"/>
                    <a:pt x="2" y="20"/>
                  </a:cubicBezTo>
                  <a:cubicBezTo>
                    <a:pt x="2" y="26"/>
                    <a:pt x="0" y="31"/>
                    <a:pt x="2" y="37"/>
                  </a:cubicBezTo>
                  <a:cubicBezTo>
                    <a:pt x="2" y="39"/>
                    <a:pt x="5" y="39"/>
                    <a:pt x="7" y="38"/>
                  </a:cubicBezTo>
                  <a:cubicBezTo>
                    <a:pt x="11" y="37"/>
                    <a:pt x="14" y="35"/>
                    <a:pt x="18" y="33"/>
                  </a:cubicBezTo>
                  <a:cubicBezTo>
                    <a:pt x="22" y="31"/>
                    <a:pt x="28" y="28"/>
                    <a:pt x="31" y="24"/>
                  </a:cubicBezTo>
                  <a:cubicBezTo>
                    <a:pt x="37" y="16"/>
                    <a:pt x="31" y="8"/>
                    <a:pt x="24" y="4"/>
                  </a:cubicBezTo>
                  <a:cubicBezTo>
                    <a:pt x="17" y="0"/>
                    <a:pt x="9" y="3"/>
                    <a:pt x="5" y="9"/>
                  </a:cubicBezTo>
                  <a:close/>
                  <a:moveTo>
                    <a:pt x="22" y="24"/>
                  </a:moveTo>
                  <a:cubicBezTo>
                    <a:pt x="18" y="27"/>
                    <a:pt x="13" y="30"/>
                    <a:pt x="9" y="31"/>
                  </a:cubicBezTo>
                  <a:cubicBezTo>
                    <a:pt x="8" y="26"/>
                    <a:pt x="10" y="21"/>
                    <a:pt x="10" y="17"/>
                  </a:cubicBezTo>
                  <a:cubicBezTo>
                    <a:pt x="10" y="11"/>
                    <a:pt x="13" y="6"/>
                    <a:pt x="19" y="10"/>
                  </a:cubicBezTo>
                  <a:cubicBezTo>
                    <a:pt x="25" y="14"/>
                    <a:pt x="29" y="19"/>
                    <a:pt x="2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89" name="Freeform 216"/>
            <p:cNvSpPr>
              <a:spLocks noEditPoints="1"/>
            </p:cNvSpPr>
            <p:nvPr>
              <p:custDataLst>
                <p:tags r:id="rId84"/>
              </p:custDataLst>
            </p:nvPr>
          </p:nvSpPr>
          <p:spPr bwMode="auto">
            <a:xfrm>
              <a:off x="3358" y="3053"/>
              <a:ext cx="95" cy="186"/>
            </a:xfrm>
            <a:custGeom>
              <a:avLst/>
              <a:gdLst>
                <a:gd name="T0" fmla="*/ 15 w 22"/>
                <a:gd name="T1" fmla="*/ 28 h 43"/>
                <a:gd name="T2" fmla="*/ 15 w 22"/>
                <a:gd name="T3" fmla="*/ 22 h 43"/>
                <a:gd name="T4" fmla="*/ 15 w 22"/>
                <a:gd name="T5" fmla="*/ 6 h 43"/>
                <a:gd name="T6" fmla="*/ 15 w 22"/>
                <a:gd name="T7" fmla="*/ 6 h 43"/>
                <a:gd name="T8" fmla="*/ 17 w 22"/>
                <a:gd name="T9" fmla="*/ 5 h 43"/>
                <a:gd name="T10" fmla="*/ 15 w 22"/>
                <a:gd name="T11" fmla="*/ 2 h 43"/>
                <a:gd name="T12" fmla="*/ 14 w 22"/>
                <a:gd name="T13" fmla="*/ 3 h 43"/>
                <a:gd name="T14" fmla="*/ 13 w 22"/>
                <a:gd name="T15" fmla="*/ 4 h 43"/>
                <a:gd name="T16" fmla="*/ 11 w 22"/>
                <a:gd name="T17" fmla="*/ 4 h 43"/>
                <a:gd name="T18" fmla="*/ 10 w 22"/>
                <a:gd name="T19" fmla="*/ 3 h 43"/>
                <a:gd name="T20" fmla="*/ 9 w 22"/>
                <a:gd name="T21" fmla="*/ 3 h 43"/>
                <a:gd name="T22" fmla="*/ 8 w 22"/>
                <a:gd name="T23" fmla="*/ 3 h 43"/>
                <a:gd name="T24" fmla="*/ 6 w 22"/>
                <a:gd name="T25" fmla="*/ 6 h 43"/>
                <a:gd name="T26" fmla="*/ 6 w 22"/>
                <a:gd name="T27" fmla="*/ 6 h 43"/>
                <a:gd name="T28" fmla="*/ 8 w 22"/>
                <a:gd name="T29" fmla="*/ 8 h 43"/>
                <a:gd name="T30" fmla="*/ 8 w 22"/>
                <a:gd name="T31" fmla="*/ 11 h 43"/>
                <a:gd name="T32" fmla="*/ 8 w 22"/>
                <a:gd name="T33" fmla="*/ 28 h 43"/>
                <a:gd name="T34" fmla="*/ 8 w 22"/>
                <a:gd name="T35" fmla="*/ 28 h 43"/>
                <a:gd name="T36" fmla="*/ 4 w 22"/>
                <a:gd name="T37" fmla="*/ 32 h 43"/>
                <a:gd name="T38" fmla="*/ 5 w 22"/>
                <a:gd name="T39" fmla="*/ 39 h 43"/>
                <a:gd name="T40" fmla="*/ 7 w 22"/>
                <a:gd name="T41" fmla="*/ 38 h 43"/>
                <a:gd name="T42" fmla="*/ 7 w 22"/>
                <a:gd name="T43" fmla="*/ 38 h 43"/>
                <a:gd name="T44" fmla="*/ 13 w 22"/>
                <a:gd name="T45" fmla="*/ 38 h 43"/>
                <a:gd name="T46" fmla="*/ 14 w 22"/>
                <a:gd name="T47" fmla="*/ 39 h 43"/>
                <a:gd name="T48" fmla="*/ 20 w 22"/>
                <a:gd name="T49" fmla="*/ 34 h 43"/>
                <a:gd name="T50" fmla="*/ 15 w 22"/>
                <a:gd name="T51" fmla="*/ 28 h 43"/>
                <a:gd name="T52" fmla="*/ 12 w 22"/>
                <a:gd name="T53" fmla="*/ 11 h 43"/>
                <a:gd name="T54" fmla="*/ 12 w 22"/>
                <a:gd name="T55" fmla="*/ 11 h 43"/>
                <a:gd name="T56" fmla="*/ 12 w 22"/>
                <a:gd name="T57" fmla="*/ 10 h 43"/>
                <a:gd name="T58" fmla="*/ 12 w 22"/>
                <a:gd name="T59"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3">
                  <a:moveTo>
                    <a:pt x="15" y="28"/>
                  </a:moveTo>
                  <a:cubicBezTo>
                    <a:pt x="14" y="26"/>
                    <a:pt x="14" y="24"/>
                    <a:pt x="15" y="22"/>
                  </a:cubicBezTo>
                  <a:cubicBezTo>
                    <a:pt x="15" y="17"/>
                    <a:pt x="15" y="12"/>
                    <a:pt x="15" y="6"/>
                  </a:cubicBezTo>
                  <a:cubicBezTo>
                    <a:pt x="15" y="6"/>
                    <a:pt x="15" y="6"/>
                    <a:pt x="15" y="6"/>
                  </a:cubicBezTo>
                  <a:cubicBezTo>
                    <a:pt x="16" y="5"/>
                    <a:pt x="16" y="5"/>
                    <a:pt x="17" y="5"/>
                  </a:cubicBezTo>
                  <a:cubicBezTo>
                    <a:pt x="18" y="3"/>
                    <a:pt x="17" y="0"/>
                    <a:pt x="15" y="2"/>
                  </a:cubicBezTo>
                  <a:cubicBezTo>
                    <a:pt x="15" y="2"/>
                    <a:pt x="14" y="3"/>
                    <a:pt x="14" y="3"/>
                  </a:cubicBezTo>
                  <a:cubicBezTo>
                    <a:pt x="13" y="4"/>
                    <a:pt x="13" y="4"/>
                    <a:pt x="13" y="4"/>
                  </a:cubicBezTo>
                  <a:cubicBezTo>
                    <a:pt x="13" y="4"/>
                    <a:pt x="12" y="4"/>
                    <a:pt x="11" y="4"/>
                  </a:cubicBezTo>
                  <a:cubicBezTo>
                    <a:pt x="11" y="3"/>
                    <a:pt x="11" y="3"/>
                    <a:pt x="10" y="3"/>
                  </a:cubicBezTo>
                  <a:cubicBezTo>
                    <a:pt x="10" y="3"/>
                    <a:pt x="9" y="3"/>
                    <a:pt x="9" y="3"/>
                  </a:cubicBezTo>
                  <a:cubicBezTo>
                    <a:pt x="8" y="3"/>
                    <a:pt x="8" y="3"/>
                    <a:pt x="8" y="3"/>
                  </a:cubicBezTo>
                  <a:cubicBezTo>
                    <a:pt x="6" y="3"/>
                    <a:pt x="6" y="5"/>
                    <a:pt x="6" y="6"/>
                  </a:cubicBezTo>
                  <a:cubicBezTo>
                    <a:pt x="6" y="6"/>
                    <a:pt x="6" y="6"/>
                    <a:pt x="6" y="6"/>
                  </a:cubicBezTo>
                  <a:cubicBezTo>
                    <a:pt x="7" y="7"/>
                    <a:pt x="7" y="7"/>
                    <a:pt x="8" y="8"/>
                  </a:cubicBezTo>
                  <a:cubicBezTo>
                    <a:pt x="7" y="10"/>
                    <a:pt x="8" y="10"/>
                    <a:pt x="8" y="11"/>
                  </a:cubicBezTo>
                  <a:cubicBezTo>
                    <a:pt x="9" y="17"/>
                    <a:pt x="8" y="22"/>
                    <a:pt x="8" y="28"/>
                  </a:cubicBezTo>
                  <a:cubicBezTo>
                    <a:pt x="8" y="28"/>
                    <a:pt x="8" y="28"/>
                    <a:pt x="8" y="28"/>
                  </a:cubicBezTo>
                  <a:cubicBezTo>
                    <a:pt x="7" y="29"/>
                    <a:pt x="6" y="32"/>
                    <a:pt x="4" y="32"/>
                  </a:cubicBezTo>
                  <a:cubicBezTo>
                    <a:pt x="1" y="34"/>
                    <a:pt x="0" y="41"/>
                    <a:pt x="5" y="39"/>
                  </a:cubicBezTo>
                  <a:cubicBezTo>
                    <a:pt x="6" y="39"/>
                    <a:pt x="6" y="38"/>
                    <a:pt x="7" y="38"/>
                  </a:cubicBezTo>
                  <a:cubicBezTo>
                    <a:pt x="7" y="38"/>
                    <a:pt x="7" y="38"/>
                    <a:pt x="7" y="38"/>
                  </a:cubicBezTo>
                  <a:cubicBezTo>
                    <a:pt x="7" y="42"/>
                    <a:pt x="11" y="40"/>
                    <a:pt x="13" y="38"/>
                  </a:cubicBezTo>
                  <a:cubicBezTo>
                    <a:pt x="13" y="38"/>
                    <a:pt x="14" y="39"/>
                    <a:pt x="14" y="39"/>
                  </a:cubicBezTo>
                  <a:cubicBezTo>
                    <a:pt x="17" y="43"/>
                    <a:pt x="22" y="37"/>
                    <a:pt x="20" y="34"/>
                  </a:cubicBezTo>
                  <a:cubicBezTo>
                    <a:pt x="18" y="32"/>
                    <a:pt x="17" y="29"/>
                    <a:pt x="15" y="28"/>
                  </a:cubicBezTo>
                  <a:close/>
                  <a:moveTo>
                    <a:pt x="12" y="11"/>
                  </a:moveTo>
                  <a:cubicBezTo>
                    <a:pt x="12" y="11"/>
                    <a:pt x="12" y="11"/>
                    <a:pt x="12" y="11"/>
                  </a:cubicBezTo>
                  <a:cubicBezTo>
                    <a:pt x="12" y="10"/>
                    <a:pt x="12" y="10"/>
                    <a:pt x="12" y="10"/>
                  </a:cubicBezTo>
                  <a:cubicBezTo>
                    <a:pt x="12" y="10"/>
                    <a:pt x="12" y="10"/>
                    <a:pt x="1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90" name="Freeform 217"/>
            <p:cNvSpPr/>
            <p:nvPr>
              <p:custDataLst>
                <p:tags r:id="rId85"/>
              </p:custDataLst>
            </p:nvPr>
          </p:nvSpPr>
          <p:spPr bwMode="auto">
            <a:xfrm>
              <a:off x="3188" y="2717"/>
              <a:ext cx="26" cy="17"/>
            </a:xfrm>
            <a:custGeom>
              <a:avLst/>
              <a:gdLst>
                <a:gd name="T0" fmla="*/ 2 w 6"/>
                <a:gd name="T1" fmla="*/ 4 h 4"/>
                <a:gd name="T2" fmla="*/ 3 w 6"/>
                <a:gd name="T3" fmla="*/ 4 h 4"/>
                <a:gd name="T4" fmla="*/ 4 w 6"/>
                <a:gd name="T5" fmla="*/ 0 h 4"/>
                <a:gd name="T6" fmla="*/ 3 w 6"/>
                <a:gd name="T7" fmla="*/ 0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2" y="4"/>
                    <a:pt x="3" y="4"/>
                    <a:pt x="3" y="4"/>
                  </a:cubicBezTo>
                  <a:cubicBezTo>
                    <a:pt x="5" y="4"/>
                    <a:pt x="6" y="0"/>
                    <a:pt x="4" y="0"/>
                  </a:cubicBezTo>
                  <a:cubicBezTo>
                    <a:pt x="3" y="0"/>
                    <a:pt x="3"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91" name="Freeform 218"/>
            <p:cNvSpPr/>
            <p:nvPr>
              <p:custDataLst>
                <p:tags r:id="rId86"/>
              </p:custDataLst>
            </p:nvPr>
          </p:nvSpPr>
          <p:spPr bwMode="auto">
            <a:xfrm>
              <a:off x="3223" y="2678"/>
              <a:ext cx="30" cy="35"/>
            </a:xfrm>
            <a:custGeom>
              <a:avLst/>
              <a:gdLst>
                <a:gd name="T0" fmla="*/ 2 w 7"/>
                <a:gd name="T1" fmla="*/ 8 h 8"/>
                <a:gd name="T2" fmla="*/ 2 w 7"/>
                <a:gd name="T3" fmla="*/ 8 h 8"/>
                <a:gd name="T4" fmla="*/ 4 w 7"/>
                <a:gd name="T5" fmla="*/ 5 h 8"/>
                <a:gd name="T6" fmla="*/ 7 w 7"/>
                <a:gd name="T7" fmla="*/ 3 h 8"/>
                <a:gd name="T8" fmla="*/ 7 w 7"/>
                <a:gd name="T9" fmla="*/ 2 h 8"/>
                <a:gd name="T10" fmla="*/ 4 w 7"/>
                <a:gd name="T11" fmla="*/ 3 h 8"/>
                <a:gd name="T12" fmla="*/ 4 w 7"/>
                <a:gd name="T13" fmla="*/ 4 h 8"/>
                <a:gd name="T14" fmla="*/ 4 w 7"/>
                <a:gd name="T15" fmla="*/ 4 h 8"/>
                <a:gd name="T16" fmla="*/ 3 w 7"/>
                <a:gd name="T17" fmla="*/ 4 h 8"/>
                <a:gd name="T18" fmla="*/ 3 w 7"/>
                <a:gd name="T19" fmla="*/ 4 h 8"/>
                <a:gd name="T20" fmla="*/ 2 w 7"/>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2" y="8"/>
                  </a:moveTo>
                  <a:cubicBezTo>
                    <a:pt x="2" y="8"/>
                    <a:pt x="2" y="8"/>
                    <a:pt x="2" y="8"/>
                  </a:cubicBezTo>
                  <a:cubicBezTo>
                    <a:pt x="4" y="8"/>
                    <a:pt x="5" y="6"/>
                    <a:pt x="4" y="5"/>
                  </a:cubicBezTo>
                  <a:cubicBezTo>
                    <a:pt x="5" y="5"/>
                    <a:pt x="7" y="4"/>
                    <a:pt x="7" y="3"/>
                  </a:cubicBezTo>
                  <a:cubicBezTo>
                    <a:pt x="7" y="2"/>
                    <a:pt x="7" y="2"/>
                    <a:pt x="7" y="2"/>
                  </a:cubicBezTo>
                  <a:cubicBezTo>
                    <a:pt x="7" y="0"/>
                    <a:pt x="4" y="1"/>
                    <a:pt x="4" y="3"/>
                  </a:cubicBezTo>
                  <a:cubicBezTo>
                    <a:pt x="4" y="3"/>
                    <a:pt x="4" y="3"/>
                    <a:pt x="4" y="4"/>
                  </a:cubicBezTo>
                  <a:cubicBezTo>
                    <a:pt x="4" y="4"/>
                    <a:pt x="4" y="4"/>
                    <a:pt x="4" y="4"/>
                  </a:cubicBezTo>
                  <a:cubicBezTo>
                    <a:pt x="4" y="4"/>
                    <a:pt x="3" y="4"/>
                    <a:pt x="3" y="4"/>
                  </a:cubicBezTo>
                  <a:cubicBezTo>
                    <a:pt x="3" y="4"/>
                    <a:pt x="3" y="4"/>
                    <a:pt x="3" y="4"/>
                  </a:cubicBezTo>
                  <a:cubicBezTo>
                    <a:pt x="1" y="4"/>
                    <a:pt x="0"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92" name="Freeform 219"/>
            <p:cNvSpPr/>
            <p:nvPr>
              <p:custDataLst>
                <p:tags r:id="rId87"/>
              </p:custDataLst>
            </p:nvPr>
          </p:nvSpPr>
          <p:spPr bwMode="auto">
            <a:xfrm>
              <a:off x="3166" y="2808"/>
              <a:ext cx="18" cy="30"/>
            </a:xfrm>
            <a:custGeom>
              <a:avLst/>
              <a:gdLst>
                <a:gd name="T0" fmla="*/ 4 w 4"/>
                <a:gd name="T1" fmla="*/ 3 h 7"/>
                <a:gd name="T2" fmla="*/ 4 w 4"/>
                <a:gd name="T3" fmla="*/ 3 h 7"/>
                <a:gd name="T4" fmla="*/ 0 w 4"/>
                <a:gd name="T5" fmla="*/ 4 h 7"/>
                <a:gd name="T6" fmla="*/ 0 w 4"/>
                <a:gd name="T7" fmla="*/ 4 h 7"/>
                <a:gd name="T8" fmla="*/ 4 w 4"/>
                <a:gd name="T9" fmla="*/ 3 h 7"/>
              </a:gdLst>
              <a:ahLst/>
              <a:cxnLst>
                <a:cxn ang="0">
                  <a:pos x="T0" y="T1"/>
                </a:cxn>
                <a:cxn ang="0">
                  <a:pos x="T2" y="T3"/>
                </a:cxn>
                <a:cxn ang="0">
                  <a:pos x="T4" y="T5"/>
                </a:cxn>
                <a:cxn ang="0">
                  <a:pos x="T6" y="T7"/>
                </a:cxn>
                <a:cxn ang="0">
                  <a:pos x="T8" y="T9"/>
                </a:cxn>
              </a:cxnLst>
              <a:rect l="0" t="0" r="r" b="b"/>
              <a:pathLst>
                <a:path w="4" h="7">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93" name="Freeform 220"/>
            <p:cNvSpPr/>
            <p:nvPr>
              <p:custDataLst>
                <p:tags r:id="rId88"/>
              </p:custDataLst>
            </p:nvPr>
          </p:nvSpPr>
          <p:spPr bwMode="auto">
            <a:xfrm>
              <a:off x="3188" y="2747"/>
              <a:ext cx="13" cy="31"/>
            </a:xfrm>
            <a:custGeom>
              <a:avLst/>
              <a:gdLst>
                <a:gd name="T0" fmla="*/ 3 w 3"/>
                <a:gd name="T1" fmla="*/ 3 h 7"/>
                <a:gd name="T2" fmla="*/ 3 w 3"/>
                <a:gd name="T3" fmla="*/ 2 h 7"/>
                <a:gd name="T4" fmla="*/ 0 w 3"/>
                <a:gd name="T5" fmla="*/ 4 h 7"/>
                <a:gd name="T6" fmla="*/ 0 w 3"/>
                <a:gd name="T7" fmla="*/ 5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2"/>
                  </a:cubicBezTo>
                  <a:cubicBezTo>
                    <a:pt x="3" y="0"/>
                    <a:pt x="0" y="2"/>
                    <a:pt x="0" y="4"/>
                  </a:cubicBezTo>
                  <a:cubicBezTo>
                    <a:pt x="0" y="4"/>
                    <a:pt x="0" y="4"/>
                    <a:pt x="0" y="5"/>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94" name="Freeform 221"/>
            <p:cNvSpPr/>
            <p:nvPr>
              <p:custDataLst>
                <p:tags r:id="rId89"/>
              </p:custDataLst>
            </p:nvPr>
          </p:nvSpPr>
          <p:spPr bwMode="auto">
            <a:xfrm>
              <a:off x="3162" y="2859"/>
              <a:ext cx="26" cy="13"/>
            </a:xfrm>
            <a:custGeom>
              <a:avLst/>
              <a:gdLst>
                <a:gd name="T0" fmla="*/ 2 w 6"/>
                <a:gd name="T1" fmla="*/ 3 h 3"/>
                <a:gd name="T2" fmla="*/ 3 w 6"/>
                <a:gd name="T3" fmla="*/ 3 h 3"/>
                <a:gd name="T4" fmla="*/ 3 w 6"/>
                <a:gd name="T5" fmla="*/ 0 h 3"/>
                <a:gd name="T6" fmla="*/ 3 w 6"/>
                <a:gd name="T7" fmla="*/ 0 h 3"/>
                <a:gd name="T8" fmla="*/ 2 w 6"/>
                <a:gd name="T9" fmla="*/ 3 h 3"/>
              </a:gdLst>
              <a:ahLst/>
              <a:cxnLst>
                <a:cxn ang="0">
                  <a:pos x="T0" y="T1"/>
                </a:cxn>
                <a:cxn ang="0">
                  <a:pos x="T2" y="T3"/>
                </a:cxn>
                <a:cxn ang="0">
                  <a:pos x="T4" y="T5"/>
                </a:cxn>
                <a:cxn ang="0">
                  <a:pos x="T6" y="T7"/>
                </a:cxn>
                <a:cxn ang="0">
                  <a:pos x="T8" y="T9"/>
                </a:cxn>
              </a:cxnLst>
              <a:rect l="0" t="0" r="r" b="b"/>
              <a:pathLst>
                <a:path w="6" h="3">
                  <a:moveTo>
                    <a:pt x="2" y="3"/>
                  </a:moveTo>
                  <a:cubicBezTo>
                    <a:pt x="2" y="3"/>
                    <a:pt x="2" y="3"/>
                    <a:pt x="3" y="3"/>
                  </a:cubicBezTo>
                  <a:cubicBezTo>
                    <a:pt x="4" y="3"/>
                    <a:pt x="6" y="0"/>
                    <a:pt x="3" y="0"/>
                  </a:cubicBezTo>
                  <a:cubicBezTo>
                    <a:pt x="3" y="0"/>
                    <a:pt x="3" y="0"/>
                    <a:pt x="3" y="0"/>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95" name="Freeform 222"/>
            <p:cNvSpPr/>
            <p:nvPr>
              <p:custDataLst>
                <p:tags r:id="rId90"/>
              </p:custDataLst>
            </p:nvPr>
          </p:nvSpPr>
          <p:spPr bwMode="auto">
            <a:xfrm>
              <a:off x="3145" y="2821"/>
              <a:ext cx="26" cy="17"/>
            </a:xfrm>
            <a:custGeom>
              <a:avLst/>
              <a:gdLst>
                <a:gd name="T0" fmla="*/ 2 w 6"/>
                <a:gd name="T1" fmla="*/ 4 h 4"/>
                <a:gd name="T2" fmla="*/ 3 w 6"/>
                <a:gd name="T3" fmla="*/ 4 h 4"/>
                <a:gd name="T4" fmla="*/ 3 w 6"/>
                <a:gd name="T5" fmla="*/ 0 h 4"/>
                <a:gd name="T6" fmla="*/ 3 w 6"/>
                <a:gd name="T7" fmla="*/ 0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2" y="4"/>
                    <a:pt x="2" y="4"/>
                    <a:pt x="3" y="4"/>
                  </a:cubicBezTo>
                  <a:cubicBezTo>
                    <a:pt x="5" y="4"/>
                    <a:pt x="6" y="0"/>
                    <a:pt x="3" y="0"/>
                  </a:cubicBezTo>
                  <a:cubicBezTo>
                    <a:pt x="3" y="0"/>
                    <a:pt x="3"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96" name="Freeform 223"/>
            <p:cNvSpPr/>
            <p:nvPr>
              <p:custDataLst>
                <p:tags r:id="rId91"/>
              </p:custDataLst>
            </p:nvPr>
          </p:nvSpPr>
          <p:spPr bwMode="auto">
            <a:xfrm>
              <a:off x="3171" y="2756"/>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4"/>
                    <a:pt x="0" y="4"/>
                    <a:pt x="0" y="4"/>
                  </a:cubicBezTo>
                  <a:cubicBezTo>
                    <a:pt x="0" y="6"/>
                    <a:pt x="3" y="5"/>
                    <a:pt x="3" y="3"/>
                  </a:cubicBezTo>
                  <a:cubicBezTo>
                    <a:pt x="3" y="3"/>
                    <a:pt x="3" y="3"/>
                    <a:pt x="3" y="2"/>
                  </a:cubicBezTo>
                  <a:cubicBezTo>
                    <a:pt x="3" y="0"/>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97" name="Freeform 224"/>
            <p:cNvSpPr/>
            <p:nvPr>
              <p:custDataLst>
                <p:tags r:id="rId92"/>
              </p:custDataLst>
            </p:nvPr>
          </p:nvSpPr>
          <p:spPr bwMode="auto">
            <a:xfrm>
              <a:off x="3162" y="2950"/>
              <a:ext cx="26" cy="17"/>
            </a:xfrm>
            <a:custGeom>
              <a:avLst/>
              <a:gdLst>
                <a:gd name="T0" fmla="*/ 3 w 6"/>
                <a:gd name="T1" fmla="*/ 4 h 4"/>
                <a:gd name="T2" fmla="*/ 3 w 6"/>
                <a:gd name="T3" fmla="*/ 4 h 4"/>
                <a:gd name="T4" fmla="*/ 4 w 6"/>
                <a:gd name="T5" fmla="*/ 0 h 4"/>
                <a:gd name="T6" fmla="*/ 3 w 6"/>
                <a:gd name="T7" fmla="*/ 0 h 4"/>
                <a:gd name="T8" fmla="*/ 3 w 6"/>
                <a:gd name="T9" fmla="*/ 4 h 4"/>
              </a:gdLst>
              <a:ahLst/>
              <a:cxnLst>
                <a:cxn ang="0">
                  <a:pos x="T0" y="T1"/>
                </a:cxn>
                <a:cxn ang="0">
                  <a:pos x="T2" y="T3"/>
                </a:cxn>
                <a:cxn ang="0">
                  <a:pos x="T4" y="T5"/>
                </a:cxn>
                <a:cxn ang="0">
                  <a:pos x="T6" y="T7"/>
                </a:cxn>
                <a:cxn ang="0">
                  <a:pos x="T8" y="T9"/>
                </a:cxn>
              </a:cxnLst>
              <a:rect l="0" t="0" r="r" b="b"/>
              <a:pathLst>
                <a:path w="6" h="4">
                  <a:moveTo>
                    <a:pt x="3" y="4"/>
                  </a:moveTo>
                  <a:cubicBezTo>
                    <a:pt x="3" y="4"/>
                    <a:pt x="3" y="4"/>
                    <a:pt x="3" y="4"/>
                  </a:cubicBezTo>
                  <a:cubicBezTo>
                    <a:pt x="5" y="4"/>
                    <a:pt x="6" y="0"/>
                    <a:pt x="4" y="0"/>
                  </a:cubicBezTo>
                  <a:cubicBezTo>
                    <a:pt x="4" y="0"/>
                    <a:pt x="3" y="0"/>
                    <a:pt x="3" y="0"/>
                  </a:cubicBezTo>
                  <a:cubicBezTo>
                    <a:pt x="1"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98" name="Freeform 225"/>
            <p:cNvSpPr/>
            <p:nvPr>
              <p:custDataLst>
                <p:tags r:id="rId93"/>
              </p:custDataLst>
            </p:nvPr>
          </p:nvSpPr>
          <p:spPr bwMode="auto">
            <a:xfrm>
              <a:off x="3123" y="2881"/>
              <a:ext cx="22" cy="13"/>
            </a:xfrm>
            <a:custGeom>
              <a:avLst/>
              <a:gdLst>
                <a:gd name="T0" fmla="*/ 2 w 5"/>
                <a:gd name="T1" fmla="*/ 3 h 3"/>
                <a:gd name="T2" fmla="*/ 3 w 5"/>
                <a:gd name="T3" fmla="*/ 0 h 3"/>
                <a:gd name="T4" fmla="*/ 2 w 5"/>
                <a:gd name="T5" fmla="*/ 3 h 3"/>
              </a:gdLst>
              <a:ahLst/>
              <a:cxnLst>
                <a:cxn ang="0">
                  <a:pos x="T0" y="T1"/>
                </a:cxn>
                <a:cxn ang="0">
                  <a:pos x="T2" y="T3"/>
                </a:cxn>
                <a:cxn ang="0">
                  <a:pos x="T4" y="T5"/>
                </a:cxn>
              </a:cxnLst>
              <a:rect l="0" t="0" r="r" b="b"/>
              <a:pathLst>
                <a:path w="5" h="3">
                  <a:moveTo>
                    <a:pt x="2" y="3"/>
                  </a:moveTo>
                  <a:cubicBezTo>
                    <a:pt x="4" y="3"/>
                    <a:pt x="5" y="0"/>
                    <a:pt x="3" y="0"/>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99" name="Freeform 226"/>
            <p:cNvSpPr/>
            <p:nvPr>
              <p:custDataLst>
                <p:tags r:id="rId94"/>
              </p:custDataLst>
            </p:nvPr>
          </p:nvSpPr>
          <p:spPr bwMode="auto">
            <a:xfrm>
              <a:off x="3119" y="2915"/>
              <a:ext cx="30" cy="39"/>
            </a:xfrm>
            <a:custGeom>
              <a:avLst/>
              <a:gdLst>
                <a:gd name="T0" fmla="*/ 3 w 7"/>
                <a:gd name="T1" fmla="*/ 6 h 9"/>
                <a:gd name="T2" fmla="*/ 3 w 7"/>
                <a:gd name="T3" fmla="*/ 6 h 9"/>
                <a:gd name="T4" fmla="*/ 6 w 7"/>
                <a:gd name="T5" fmla="*/ 5 h 9"/>
                <a:gd name="T6" fmla="*/ 7 w 7"/>
                <a:gd name="T7" fmla="*/ 2 h 9"/>
                <a:gd name="T8" fmla="*/ 5 w 7"/>
                <a:gd name="T9" fmla="*/ 0 h 9"/>
                <a:gd name="T10" fmla="*/ 3 w 7"/>
                <a:gd name="T11" fmla="*/ 2 h 9"/>
                <a:gd name="T12" fmla="*/ 3 w 7"/>
                <a:gd name="T13" fmla="*/ 2 h 9"/>
                <a:gd name="T14" fmla="*/ 3 w 7"/>
                <a:gd name="T15" fmla="*/ 2 h 9"/>
                <a:gd name="T16" fmla="*/ 2 w 7"/>
                <a:gd name="T17" fmla="*/ 6 h 9"/>
                <a:gd name="T18" fmla="*/ 2 w 7"/>
                <a:gd name="T19" fmla="*/ 6 h 9"/>
                <a:gd name="T20" fmla="*/ 3 w 7"/>
                <a:gd name="T2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3" y="6"/>
                  </a:moveTo>
                  <a:cubicBezTo>
                    <a:pt x="3" y="6"/>
                    <a:pt x="3" y="6"/>
                    <a:pt x="3" y="6"/>
                  </a:cubicBezTo>
                  <a:cubicBezTo>
                    <a:pt x="3" y="9"/>
                    <a:pt x="6" y="7"/>
                    <a:pt x="6" y="5"/>
                  </a:cubicBezTo>
                  <a:cubicBezTo>
                    <a:pt x="6" y="4"/>
                    <a:pt x="6" y="3"/>
                    <a:pt x="7" y="2"/>
                  </a:cubicBezTo>
                  <a:cubicBezTo>
                    <a:pt x="7" y="1"/>
                    <a:pt x="6" y="0"/>
                    <a:pt x="5" y="0"/>
                  </a:cubicBezTo>
                  <a:cubicBezTo>
                    <a:pt x="4" y="0"/>
                    <a:pt x="4" y="1"/>
                    <a:pt x="3" y="2"/>
                  </a:cubicBezTo>
                  <a:cubicBezTo>
                    <a:pt x="3" y="2"/>
                    <a:pt x="3" y="2"/>
                    <a:pt x="3" y="2"/>
                  </a:cubicBezTo>
                  <a:cubicBezTo>
                    <a:pt x="3" y="2"/>
                    <a:pt x="3" y="2"/>
                    <a:pt x="3" y="2"/>
                  </a:cubicBezTo>
                  <a:cubicBezTo>
                    <a:pt x="1" y="2"/>
                    <a:pt x="0" y="6"/>
                    <a:pt x="2" y="6"/>
                  </a:cubicBezTo>
                  <a:cubicBezTo>
                    <a:pt x="2" y="6"/>
                    <a:pt x="2" y="6"/>
                    <a:pt x="2" y="6"/>
                  </a:cubicBezTo>
                  <a:cubicBezTo>
                    <a:pt x="3" y="6"/>
                    <a:pt x="3"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100" name="Freeform 227"/>
            <p:cNvSpPr/>
            <p:nvPr>
              <p:custDataLst>
                <p:tags r:id="rId95"/>
              </p:custDataLst>
            </p:nvPr>
          </p:nvSpPr>
          <p:spPr bwMode="auto">
            <a:xfrm>
              <a:off x="3123" y="2829"/>
              <a:ext cx="22"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101" name="Freeform 228"/>
            <p:cNvSpPr/>
            <p:nvPr>
              <p:custDataLst>
                <p:tags r:id="rId96"/>
              </p:custDataLst>
            </p:nvPr>
          </p:nvSpPr>
          <p:spPr bwMode="auto">
            <a:xfrm>
              <a:off x="3114" y="2864"/>
              <a:ext cx="18" cy="30"/>
            </a:xfrm>
            <a:custGeom>
              <a:avLst/>
              <a:gdLst>
                <a:gd name="T0" fmla="*/ 4 w 4"/>
                <a:gd name="T1" fmla="*/ 3 h 7"/>
                <a:gd name="T2" fmla="*/ 4 w 4"/>
                <a:gd name="T3" fmla="*/ 3 h 7"/>
                <a:gd name="T4" fmla="*/ 0 w 4"/>
                <a:gd name="T5" fmla="*/ 4 h 7"/>
                <a:gd name="T6" fmla="*/ 0 w 4"/>
                <a:gd name="T7" fmla="*/ 4 h 7"/>
                <a:gd name="T8" fmla="*/ 4 w 4"/>
                <a:gd name="T9" fmla="*/ 3 h 7"/>
              </a:gdLst>
              <a:ahLst/>
              <a:cxnLst>
                <a:cxn ang="0">
                  <a:pos x="T0" y="T1"/>
                </a:cxn>
                <a:cxn ang="0">
                  <a:pos x="T2" y="T3"/>
                </a:cxn>
                <a:cxn ang="0">
                  <a:pos x="T4" y="T5"/>
                </a:cxn>
                <a:cxn ang="0">
                  <a:pos x="T6" y="T7"/>
                </a:cxn>
                <a:cxn ang="0">
                  <a:pos x="T8" y="T9"/>
                </a:cxn>
              </a:cxnLst>
              <a:rect l="0" t="0" r="r" b="b"/>
              <a:pathLst>
                <a:path w="4" h="7">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102" name="Freeform 229"/>
            <p:cNvSpPr/>
            <p:nvPr>
              <p:custDataLst>
                <p:tags r:id="rId97"/>
              </p:custDataLst>
            </p:nvPr>
          </p:nvSpPr>
          <p:spPr bwMode="auto">
            <a:xfrm>
              <a:off x="3223" y="2717"/>
              <a:ext cx="26" cy="17"/>
            </a:xfrm>
            <a:custGeom>
              <a:avLst/>
              <a:gdLst>
                <a:gd name="T0" fmla="*/ 3 w 6"/>
                <a:gd name="T1" fmla="*/ 4 h 4"/>
                <a:gd name="T2" fmla="*/ 4 w 6"/>
                <a:gd name="T3" fmla="*/ 0 h 4"/>
                <a:gd name="T4" fmla="*/ 3 w 6"/>
                <a:gd name="T5" fmla="*/ 0 h 4"/>
                <a:gd name="T6" fmla="*/ 2 w 6"/>
                <a:gd name="T7" fmla="*/ 4 h 4"/>
                <a:gd name="T8" fmla="*/ 3 w 6"/>
                <a:gd name="T9" fmla="*/ 4 h 4"/>
              </a:gdLst>
              <a:ahLst/>
              <a:cxnLst>
                <a:cxn ang="0">
                  <a:pos x="T0" y="T1"/>
                </a:cxn>
                <a:cxn ang="0">
                  <a:pos x="T2" y="T3"/>
                </a:cxn>
                <a:cxn ang="0">
                  <a:pos x="T4" y="T5"/>
                </a:cxn>
                <a:cxn ang="0">
                  <a:pos x="T6" y="T7"/>
                </a:cxn>
                <a:cxn ang="0">
                  <a:pos x="T8" y="T9"/>
                </a:cxn>
              </a:cxnLst>
              <a:rect l="0" t="0" r="r" b="b"/>
              <a:pathLst>
                <a:path w="6" h="4">
                  <a:moveTo>
                    <a:pt x="3" y="4"/>
                  </a:moveTo>
                  <a:cubicBezTo>
                    <a:pt x="5" y="4"/>
                    <a:pt x="6" y="0"/>
                    <a:pt x="4" y="0"/>
                  </a:cubicBezTo>
                  <a:cubicBezTo>
                    <a:pt x="4" y="0"/>
                    <a:pt x="3" y="0"/>
                    <a:pt x="3" y="0"/>
                  </a:cubicBezTo>
                  <a:cubicBezTo>
                    <a:pt x="1" y="0"/>
                    <a:pt x="0" y="4"/>
                    <a:pt x="2" y="4"/>
                  </a:cubicBezTo>
                  <a:cubicBezTo>
                    <a:pt x="3" y="4"/>
                    <a:pt x="3"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103" name="Freeform 230"/>
            <p:cNvSpPr/>
            <p:nvPr>
              <p:custDataLst>
                <p:tags r:id="rId98"/>
              </p:custDataLst>
            </p:nvPr>
          </p:nvSpPr>
          <p:spPr bwMode="auto">
            <a:xfrm>
              <a:off x="3210" y="2739"/>
              <a:ext cx="17" cy="26"/>
            </a:xfrm>
            <a:custGeom>
              <a:avLst/>
              <a:gdLst>
                <a:gd name="T0" fmla="*/ 0 w 4"/>
                <a:gd name="T1" fmla="*/ 3 h 6"/>
                <a:gd name="T2" fmla="*/ 0 w 4"/>
                <a:gd name="T3" fmla="*/ 4 h 6"/>
                <a:gd name="T4" fmla="*/ 4 w 4"/>
                <a:gd name="T5" fmla="*/ 3 h 6"/>
                <a:gd name="T6" fmla="*/ 4 w 4"/>
                <a:gd name="T7" fmla="*/ 2 h 6"/>
                <a:gd name="T8" fmla="*/ 0 w 4"/>
                <a:gd name="T9" fmla="*/ 3 h 6"/>
              </a:gdLst>
              <a:ahLst/>
              <a:cxnLst>
                <a:cxn ang="0">
                  <a:pos x="T0" y="T1"/>
                </a:cxn>
                <a:cxn ang="0">
                  <a:pos x="T2" y="T3"/>
                </a:cxn>
                <a:cxn ang="0">
                  <a:pos x="T4" y="T5"/>
                </a:cxn>
                <a:cxn ang="0">
                  <a:pos x="T6" y="T7"/>
                </a:cxn>
                <a:cxn ang="0">
                  <a:pos x="T8" y="T9"/>
                </a:cxn>
              </a:cxnLst>
              <a:rect l="0" t="0" r="r" b="b"/>
              <a:pathLst>
                <a:path w="4" h="6">
                  <a:moveTo>
                    <a:pt x="0" y="3"/>
                  </a:moveTo>
                  <a:cubicBezTo>
                    <a:pt x="0" y="3"/>
                    <a:pt x="0" y="3"/>
                    <a:pt x="0" y="4"/>
                  </a:cubicBezTo>
                  <a:cubicBezTo>
                    <a:pt x="0" y="6"/>
                    <a:pt x="4" y="4"/>
                    <a:pt x="4" y="3"/>
                  </a:cubicBezTo>
                  <a:cubicBezTo>
                    <a:pt x="4" y="2"/>
                    <a:pt x="4" y="2"/>
                    <a:pt x="4" y="2"/>
                  </a:cubicBezTo>
                  <a:cubicBezTo>
                    <a:pt x="4"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104" name="Freeform 231"/>
            <p:cNvSpPr/>
            <p:nvPr>
              <p:custDataLst>
                <p:tags r:id="rId99"/>
              </p:custDataLst>
            </p:nvPr>
          </p:nvSpPr>
          <p:spPr bwMode="auto">
            <a:xfrm>
              <a:off x="3206" y="3079"/>
              <a:ext cx="21" cy="13"/>
            </a:xfrm>
            <a:custGeom>
              <a:avLst/>
              <a:gdLst>
                <a:gd name="T0" fmla="*/ 3 w 5"/>
                <a:gd name="T1" fmla="*/ 0 h 3"/>
                <a:gd name="T2" fmla="*/ 2 w 5"/>
                <a:gd name="T3" fmla="*/ 3 h 3"/>
                <a:gd name="T4" fmla="*/ 3 w 5"/>
                <a:gd name="T5" fmla="*/ 0 h 3"/>
              </a:gdLst>
              <a:ahLst/>
              <a:cxnLst>
                <a:cxn ang="0">
                  <a:pos x="T0" y="T1"/>
                </a:cxn>
                <a:cxn ang="0">
                  <a:pos x="T2" y="T3"/>
                </a:cxn>
                <a:cxn ang="0">
                  <a:pos x="T4" y="T5"/>
                </a:cxn>
              </a:cxnLst>
              <a:rect l="0" t="0" r="r" b="b"/>
              <a:pathLst>
                <a:path w="5" h="3">
                  <a:moveTo>
                    <a:pt x="3" y="0"/>
                  </a:moveTo>
                  <a:cubicBezTo>
                    <a:pt x="1" y="0"/>
                    <a:pt x="0" y="3"/>
                    <a:pt x="2" y="3"/>
                  </a:cubicBezTo>
                  <a:cubicBezTo>
                    <a:pt x="4" y="3"/>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105" name="Freeform 232"/>
            <p:cNvSpPr/>
            <p:nvPr>
              <p:custDataLst>
                <p:tags r:id="rId100"/>
              </p:custDataLst>
            </p:nvPr>
          </p:nvSpPr>
          <p:spPr bwMode="auto">
            <a:xfrm>
              <a:off x="3175" y="3062"/>
              <a:ext cx="22"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106" name="Freeform 233"/>
            <p:cNvSpPr/>
            <p:nvPr>
              <p:custDataLst>
                <p:tags r:id="rId101"/>
              </p:custDataLst>
            </p:nvPr>
          </p:nvSpPr>
          <p:spPr bwMode="auto">
            <a:xfrm>
              <a:off x="3193" y="3036"/>
              <a:ext cx="47" cy="43"/>
            </a:xfrm>
            <a:custGeom>
              <a:avLst/>
              <a:gdLst>
                <a:gd name="T0" fmla="*/ 5 w 11"/>
                <a:gd name="T1" fmla="*/ 9 h 10"/>
                <a:gd name="T2" fmla="*/ 6 w 11"/>
                <a:gd name="T3" fmla="*/ 8 h 10"/>
                <a:gd name="T4" fmla="*/ 7 w 11"/>
                <a:gd name="T5" fmla="*/ 7 h 10"/>
                <a:gd name="T6" fmla="*/ 7 w 11"/>
                <a:gd name="T7" fmla="*/ 7 h 10"/>
                <a:gd name="T8" fmla="*/ 10 w 11"/>
                <a:gd name="T9" fmla="*/ 5 h 10"/>
                <a:gd name="T10" fmla="*/ 9 w 11"/>
                <a:gd name="T11" fmla="*/ 4 h 10"/>
                <a:gd name="T12" fmla="*/ 7 w 11"/>
                <a:gd name="T13" fmla="*/ 4 h 10"/>
                <a:gd name="T14" fmla="*/ 6 w 11"/>
                <a:gd name="T15" fmla="*/ 2 h 10"/>
                <a:gd name="T16" fmla="*/ 3 w 11"/>
                <a:gd name="T17" fmla="*/ 1 h 10"/>
                <a:gd name="T18" fmla="*/ 1 w 11"/>
                <a:gd name="T19" fmla="*/ 5 h 10"/>
                <a:gd name="T20" fmla="*/ 4 w 11"/>
                <a:gd name="T21" fmla="*/ 6 h 10"/>
                <a:gd name="T22" fmla="*/ 4 w 11"/>
                <a:gd name="T23" fmla="*/ 6 h 10"/>
                <a:gd name="T24" fmla="*/ 5 w 11"/>
                <a:gd name="T25"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5" y="9"/>
                  </a:moveTo>
                  <a:cubicBezTo>
                    <a:pt x="6" y="8"/>
                    <a:pt x="6" y="8"/>
                    <a:pt x="6" y="8"/>
                  </a:cubicBezTo>
                  <a:cubicBezTo>
                    <a:pt x="6" y="8"/>
                    <a:pt x="7" y="7"/>
                    <a:pt x="7" y="7"/>
                  </a:cubicBezTo>
                  <a:cubicBezTo>
                    <a:pt x="7" y="7"/>
                    <a:pt x="7" y="7"/>
                    <a:pt x="7" y="7"/>
                  </a:cubicBezTo>
                  <a:cubicBezTo>
                    <a:pt x="8" y="10"/>
                    <a:pt x="11" y="7"/>
                    <a:pt x="10" y="5"/>
                  </a:cubicBezTo>
                  <a:cubicBezTo>
                    <a:pt x="10" y="5"/>
                    <a:pt x="10" y="4"/>
                    <a:pt x="9" y="4"/>
                  </a:cubicBezTo>
                  <a:cubicBezTo>
                    <a:pt x="9" y="3"/>
                    <a:pt x="8" y="3"/>
                    <a:pt x="7" y="4"/>
                  </a:cubicBezTo>
                  <a:cubicBezTo>
                    <a:pt x="7" y="3"/>
                    <a:pt x="7" y="3"/>
                    <a:pt x="6" y="2"/>
                  </a:cubicBezTo>
                  <a:cubicBezTo>
                    <a:pt x="5" y="2"/>
                    <a:pt x="4" y="2"/>
                    <a:pt x="3" y="1"/>
                  </a:cubicBezTo>
                  <a:cubicBezTo>
                    <a:pt x="2" y="0"/>
                    <a:pt x="0" y="4"/>
                    <a:pt x="1" y="5"/>
                  </a:cubicBezTo>
                  <a:cubicBezTo>
                    <a:pt x="2" y="5"/>
                    <a:pt x="3" y="6"/>
                    <a:pt x="4" y="6"/>
                  </a:cubicBezTo>
                  <a:cubicBezTo>
                    <a:pt x="4" y="6"/>
                    <a:pt x="4" y="6"/>
                    <a:pt x="4" y="6"/>
                  </a:cubicBezTo>
                  <a:cubicBezTo>
                    <a:pt x="2" y="8"/>
                    <a:pt x="4" y="10"/>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107" name="Freeform 234"/>
            <p:cNvSpPr/>
            <p:nvPr>
              <p:custDataLst>
                <p:tags r:id="rId102"/>
              </p:custDataLst>
            </p:nvPr>
          </p:nvSpPr>
          <p:spPr bwMode="auto">
            <a:xfrm>
              <a:off x="3140" y="3010"/>
              <a:ext cx="22" cy="18"/>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108" name="Freeform 235"/>
            <p:cNvSpPr/>
            <p:nvPr>
              <p:custDataLst>
                <p:tags r:id="rId103"/>
              </p:custDataLst>
            </p:nvPr>
          </p:nvSpPr>
          <p:spPr bwMode="auto">
            <a:xfrm>
              <a:off x="3106" y="2890"/>
              <a:ext cx="21" cy="17"/>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109" name="Freeform 236"/>
            <p:cNvSpPr/>
            <p:nvPr>
              <p:custDataLst>
                <p:tags r:id="rId104"/>
              </p:custDataLst>
            </p:nvPr>
          </p:nvSpPr>
          <p:spPr bwMode="auto">
            <a:xfrm>
              <a:off x="3106" y="2959"/>
              <a:ext cx="26" cy="17"/>
            </a:xfrm>
            <a:custGeom>
              <a:avLst/>
              <a:gdLst>
                <a:gd name="T0" fmla="*/ 3 w 6"/>
                <a:gd name="T1" fmla="*/ 0 h 4"/>
                <a:gd name="T2" fmla="*/ 3 w 6"/>
                <a:gd name="T3" fmla="*/ 4 h 4"/>
                <a:gd name="T4" fmla="*/ 3 w 6"/>
                <a:gd name="T5" fmla="*/ 0 h 4"/>
              </a:gdLst>
              <a:ahLst/>
              <a:cxnLst>
                <a:cxn ang="0">
                  <a:pos x="T0" y="T1"/>
                </a:cxn>
                <a:cxn ang="0">
                  <a:pos x="T2" y="T3"/>
                </a:cxn>
                <a:cxn ang="0">
                  <a:pos x="T4" y="T5"/>
                </a:cxn>
              </a:cxnLst>
              <a:rect l="0" t="0" r="r" b="b"/>
              <a:pathLst>
                <a:path w="6" h="4">
                  <a:moveTo>
                    <a:pt x="3" y="0"/>
                  </a:moveTo>
                  <a:cubicBezTo>
                    <a:pt x="1" y="0"/>
                    <a:pt x="0" y="4"/>
                    <a:pt x="3" y="4"/>
                  </a:cubicBezTo>
                  <a:cubicBezTo>
                    <a:pt x="4" y="4"/>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110" name="Freeform 237"/>
            <p:cNvSpPr/>
            <p:nvPr>
              <p:custDataLst>
                <p:tags r:id="rId105"/>
              </p:custDataLst>
            </p:nvPr>
          </p:nvSpPr>
          <p:spPr bwMode="auto">
            <a:xfrm>
              <a:off x="3140" y="2937"/>
              <a:ext cx="26" cy="17"/>
            </a:xfrm>
            <a:custGeom>
              <a:avLst/>
              <a:gdLst>
                <a:gd name="T0" fmla="*/ 3 w 6"/>
                <a:gd name="T1" fmla="*/ 4 h 4"/>
                <a:gd name="T2" fmla="*/ 3 w 6"/>
                <a:gd name="T3" fmla="*/ 0 h 4"/>
                <a:gd name="T4" fmla="*/ 3 w 6"/>
                <a:gd name="T5" fmla="*/ 4 h 4"/>
              </a:gdLst>
              <a:ahLst/>
              <a:cxnLst>
                <a:cxn ang="0">
                  <a:pos x="T0" y="T1"/>
                </a:cxn>
                <a:cxn ang="0">
                  <a:pos x="T2" y="T3"/>
                </a:cxn>
                <a:cxn ang="0">
                  <a:pos x="T4" y="T5"/>
                </a:cxn>
              </a:cxnLst>
              <a:rect l="0" t="0" r="r" b="b"/>
              <a:pathLst>
                <a:path w="6" h="4">
                  <a:moveTo>
                    <a:pt x="3" y="4"/>
                  </a:moveTo>
                  <a:cubicBezTo>
                    <a:pt x="5" y="4"/>
                    <a:pt x="6" y="0"/>
                    <a:pt x="3" y="0"/>
                  </a:cubicBezTo>
                  <a:cubicBezTo>
                    <a:pt x="2"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111" name="Freeform 238"/>
            <p:cNvSpPr/>
            <p:nvPr>
              <p:custDataLst>
                <p:tags r:id="rId106"/>
              </p:custDataLst>
            </p:nvPr>
          </p:nvSpPr>
          <p:spPr bwMode="auto">
            <a:xfrm>
              <a:off x="3284" y="3036"/>
              <a:ext cx="48" cy="35"/>
            </a:xfrm>
            <a:custGeom>
              <a:avLst/>
              <a:gdLst>
                <a:gd name="T0" fmla="*/ 10 w 11"/>
                <a:gd name="T1" fmla="*/ 5 h 8"/>
                <a:gd name="T2" fmla="*/ 10 w 11"/>
                <a:gd name="T3" fmla="*/ 4 h 8"/>
                <a:gd name="T4" fmla="*/ 9 w 11"/>
                <a:gd name="T5" fmla="*/ 2 h 8"/>
                <a:gd name="T6" fmla="*/ 7 w 11"/>
                <a:gd name="T7" fmla="*/ 2 h 8"/>
                <a:gd name="T8" fmla="*/ 6 w 11"/>
                <a:gd name="T9" fmla="*/ 2 h 8"/>
                <a:gd name="T10" fmla="*/ 5 w 11"/>
                <a:gd name="T11" fmla="*/ 3 h 8"/>
                <a:gd name="T12" fmla="*/ 4 w 11"/>
                <a:gd name="T13" fmla="*/ 2 h 8"/>
                <a:gd name="T14" fmla="*/ 4 w 11"/>
                <a:gd name="T15" fmla="*/ 2 h 8"/>
                <a:gd name="T16" fmla="*/ 2 w 11"/>
                <a:gd name="T17" fmla="*/ 5 h 8"/>
                <a:gd name="T18" fmla="*/ 2 w 11"/>
                <a:gd name="T19" fmla="*/ 6 h 8"/>
                <a:gd name="T20" fmla="*/ 4 w 11"/>
                <a:gd name="T21" fmla="*/ 5 h 8"/>
                <a:gd name="T22" fmla="*/ 5 w 11"/>
                <a:gd name="T23" fmla="*/ 6 h 8"/>
                <a:gd name="T24" fmla="*/ 6 w 11"/>
                <a:gd name="T25" fmla="*/ 6 h 8"/>
                <a:gd name="T26" fmla="*/ 7 w 11"/>
                <a:gd name="T27" fmla="*/ 6 h 8"/>
                <a:gd name="T28" fmla="*/ 7 w 11"/>
                <a:gd name="T29" fmla="*/ 6 h 8"/>
                <a:gd name="T30" fmla="*/ 10 w 11"/>
                <a:gd name="T3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8">
                  <a:moveTo>
                    <a:pt x="10" y="5"/>
                  </a:moveTo>
                  <a:cubicBezTo>
                    <a:pt x="10" y="5"/>
                    <a:pt x="10" y="4"/>
                    <a:pt x="10" y="4"/>
                  </a:cubicBezTo>
                  <a:cubicBezTo>
                    <a:pt x="11" y="3"/>
                    <a:pt x="11" y="2"/>
                    <a:pt x="9" y="2"/>
                  </a:cubicBezTo>
                  <a:cubicBezTo>
                    <a:pt x="9" y="2"/>
                    <a:pt x="8" y="2"/>
                    <a:pt x="7" y="2"/>
                  </a:cubicBezTo>
                  <a:cubicBezTo>
                    <a:pt x="7" y="2"/>
                    <a:pt x="6" y="2"/>
                    <a:pt x="6" y="2"/>
                  </a:cubicBezTo>
                  <a:cubicBezTo>
                    <a:pt x="6" y="2"/>
                    <a:pt x="5" y="2"/>
                    <a:pt x="5" y="3"/>
                  </a:cubicBezTo>
                  <a:cubicBezTo>
                    <a:pt x="5" y="3"/>
                    <a:pt x="5" y="2"/>
                    <a:pt x="4" y="2"/>
                  </a:cubicBezTo>
                  <a:cubicBezTo>
                    <a:pt x="4" y="2"/>
                    <a:pt x="4" y="2"/>
                    <a:pt x="4" y="2"/>
                  </a:cubicBezTo>
                  <a:cubicBezTo>
                    <a:pt x="3" y="0"/>
                    <a:pt x="0" y="4"/>
                    <a:pt x="2" y="5"/>
                  </a:cubicBezTo>
                  <a:cubicBezTo>
                    <a:pt x="2" y="5"/>
                    <a:pt x="2" y="5"/>
                    <a:pt x="2" y="6"/>
                  </a:cubicBezTo>
                  <a:cubicBezTo>
                    <a:pt x="3" y="6"/>
                    <a:pt x="4" y="6"/>
                    <a:pt x="4" y="5"/>
                  </a:cubicBezTo>
                  <a:cubicBezTo>
                    <a:pt x="4" y="5"/>
                    <a:pt x="5" y="6"/>
                    <a:pt x="5" y="6"/>
                  </a:cubicBezTo>
                  <a:cubicBezTo>
                    <a:pt x="6" y="6"/>
                    <a:pt x="6" y="6"/>
                    <a:pt x="6" y="6"/>
                  </a:cubicBezTo>
                  <a:cubicBezTo>
                    <a:pt x="6" y="6"/>
                    <a:pt x="7" y="6"/>
                    <a:pt x="7" y="6"/>
                  </a:cubicBezTo>
                  <a:cubicBezTo>
                    <a:pt x="7" y="6"/>
                    <a:pt x="7" y="6"/>
                    <a:pt x="7" y="6"/>
                  </a:cubicBezTo>
                  <a:cubicBezTo>
                    <a:pt x="7" y="8"/>
                    <a:pt x="10" y="7"/>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112" name="Freeform 239"/>
            <p:cNvSpPr/>
            <p:nvPr>
              <p:custDataLst>
                <p:tags r:id="rId107"/>
              </p:custDataLst>
            </p:nvPr>
          </p:nvSpPr>
          <p:spPr bwMode="auto">
            <a:xfrm>
              <a:off x="3375" y="3045"/>
              <a:ext cx="22" cy="26"/>
            </a:xfrm>
            <a:custGeom>
              <a:avLst/>
              <a:gdLst>
                <a:gd name="T0" fmla="*/ 2 w 5"/>
                <a:gd name="T1" fmla="*/ 2 h 6"/>
                <a:gd name="T2" fmla="*/ 1 w 5"/>
                <a:gd name="T3" fmla="*/ 2 h 6"/>
                <a:gd name="T4" fmla="*/ 3 w 5"/>
                <a:gd name="T5" fmla="*/ 5 h 6"/>
                <a:gd name="T6" fmla="*/ 3 w 5"/>
                <a:gd name="T7" fmla="*/ 4 h 6"/>
                <a:gd name="T8" fmla="*/ 2 w 5"/>
                <a:gd name="T9" fmla="*/ 2 h 6"/>
              </a:gdLst>
              <a:ahLst/>
              <a:cxnLst>
                <a:cxn ang="0">
                  <a:pos x="T0" y="T1"/>
                </a:cxn>
                <a:cxn ang="0">
                  <a:pos x="T2" y="T3"/>
                </a:cxn>
                <a:cxn ang="0">
                  <a:pos x="T4" y="T5"/>
                </a:cxn>
                <a:cxn ang="0">
                  <a:pos x="T6" y="T7"/>
                </a:cxn>
                <a:cxn ang="0">
                  <a:pos x="T8" y="T9"/>
                </a:cxn>
              </a:cxnLst>
              <a:rect l="0" t="0" r="r" b="b"/>
              <a:pathLst>
                <a:path w="5" h="6">
                  <a:moveTo>
                    <a:pt x="2" y="2"/>
                  </a:moveTo>
                  <a:cubicBezTo>
                    <a:pt x="1" y="2"/>
                    <a:pt x="1" y="2"/>
                    <a:pt x="1" y="2"/>
                  </a:cubicBezTo>
                  <a:cubicBezTo>
                    <a:pt x="0" y="4"/>
                    <a:pt x="1" y="6"/>
                    <a:pt x="3" y="5"/>
                  </a:cubicBezTo>
                  <a:cubicBezTo>
                    <a:pt x="3" y="4"/>
                    <a:pt x="3" y="4"/>
                    <a:pt x="3" y="4"/>
                  </a:cubicBezTo>
                  <a:cubicBezTo>
                    <a:pt x="5" y="3"/>
                    <a:pt x="4"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113" name="Freeform 240"/>
            <p:cNvSpPr/>
            <p:nvPr>
              <p:custDataLst>
                <p:tags r:id="rId108"/>
              </p:custDataLst>
            </p:nvPr>
          </p:nvSpPr>
          <p:spPr bwMode="auto">
            <a:xfrm>
              <a:off x="3262" y="3010"/>
              <a:ext cx="17" cy="35"/>
            </a:xfrm>
            <a:custGeom>
              <a:avLst/>
              <a:gdLst>
                <a:gd name="T0" fmla="*/ 1 w 4"/>
                <a:gd name="T1" fmla="*/ 3 h 8"/>
                <a:gd name="T2" fmla="*/ 1 w 4"/>
                <a:gd name="T3" fmla="*/ 4 h 8"/>
                <a:gd name="T4" fmla="*/ 0 w 4"/>
                <a:gd name="T5" fmla="*/ 5 h 8"/>
                <a:gd name="T6" fmla="*/ 0 w 4"/>
                <a:gd name="T7" fmla="*/ 5 h 8"/>
                <a:gd name="T8" fmla="*/ 0 w 4"/>
                <a:gd name="T9" fmla="*/ 6 h 8"/>
                <a:gd name="T10" fmla="*/ 4 w 4"/>
                <a:gd name="T11" fmla="*/ 5 h 8"/>
                <a:gd name="T12" fmla="*/ 4 w 4"/>
                <a:gd name="T13" fmla="*/ 4 h 8"/>
                <a:gd name="T14" fmla="*/ 4 w 4"/>
                <a:gd name="T15" fmla="*/ 4 h 8"/>
                <a:gd name="T16" fmla="*/ 4 w 4"/>
                <a:gd name="T17" fmla="*/ 3 h 8"/>
                <a:gd name="T18" fmla="*/ 4 w 4"/>
                <a:gd name="T19" fmla="*/ 2 h 8"/>
                <a:gd name="T20" fmla="*/ 1 w 4"/>
                <a:gd name="T2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8">
                  <a:moveTo>
                    <a:pt x="1" y="3"/>
                  </a:moveTo>
                  <a:cubicBezTo>
                    <a:pt x="1" y="3"/>
                    <a:pt x="1" y="3"/>
                    <a:pt x="1" y="4"/>
                  </a:cubicBezTo>
                  <a:cubicBezTo>
                    <a:pt x="1" y="4"/>
                    <a:pt x="0" y="4"/>
                    <a:pt x="0" y="5"/>
                  </a:cubicBezTo>
                  <a:cubicBezTo>
                    <a:pt x="0" y="5"/>
                    <a:pt x="0" y="5"/>
                    <a:pt x="0" y="5"/>
                  </a:cubicBezTo>
                  <a:cubicBezTo>
                    <a:pt x="0" y="5"/>
                    <a:pt x="0" y="5"/>
                    <a:pt x="0" y="6"/>
                  </a:cubicBezTo>
                  <a:cubicBezTo>
                    <a:pt x="0" y="8"/>
                    <a:pt x="4" y="6"/>
                    <a:pt x="4" y="5"/>
                  </a:cubicBezTo>
                  <a:cubicBezTo>
                    <a:pt x="4" y="4"/>
                    <a:pt x="4" y="4"/>
                    <a:pt x="4" y="4"/>
                  </a:cubicBezTo>
                  <a:cubicBezTo>
                    <a:pt x="4" y="4"/>
                    <a:pt x="4" y="4"/>
                    <a:pt x="4" y="4"/>
                  </a:cubicBezTo>
                  <a:cubicBezTo>
                    <a:pt x="4" y="3"/>
                    <a:pt x="4" y="3"/>
                    <a:pt x="4" y="3"/>
                  </a:cubicBezTo>
                  <a:cubicBezTo>
                    <a:pt x="4" y="2"/>
                    <a:pt x="4" y="2"/>
                    <a:pt x="4" y="2"/>
                  </a:cubicBezTo>
                  <a:cubicBezTo>
                    <a:pt x="4" y="0"/>
                    <a:pt x="1" y="1"/>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114" name="Freeform 241"/>
            <p:cNvSpPr/>
            <p:nvPr>
              <p:custDataLst>
                <p:tags r:id="rId109"/>
              </p:custDataLst>
            </p:nvPr>
          </p:nvSpPr>
          <p:spPr bwMode="auto">
            <a:xfrm>
              <a:off x="3214" y="3006"/>
              <a:ext cx="48" cy="35"/>
            </a:xfrm>
            <a:custGeom>
              <a:avLst/>
              <a:gdLst>
                <a:gd name="T0" fmla="*/ 10 w 11"/>
                <a:gd name="T1" fmla="*/ 7 h 8"/>
                <a:gd name="T2" fmla="*/ 10 w 11"/>
                <a:gd name="T3" fmla="*/ 5 h 8"/>
                <a:gd name="T4" fmla="*/ 8 w 11"/>
                <a:gd name="T5" fmla="*/ 4 h 8"/>
                <a:gd name="T6" fmla="*/ 8 w 11"/>
                <a:gd name="T7" fmla="*/ 2 h 8"/>
                <a:gd name="T8" fmla="*/ 6 w 11"/>
                <a:gd name="T9" fmla="*/ 0 h 8"/>
                <a:gd name="T10" fmla="*/ 5 w 11"/>
                <a:gd name="T11" fmla="*/ 4 h 8"/>
                <a:gd name="T12" fmla="*/ 5 w 11"/>
                <a:gd name="T13" fmla="*/ 4 h 8"/>
                <a:gd name="T14" fmla="*/ 3 w 11"/>
                <a:gd name="T15" fmla="*/ 4 h 8"/>
                <a:gd name="T16" fmla="*/ 3 w 11"/>
                <a:gd name="T17" fmla="*/ 7 h 8"/>
                <a:gd name="T18" fmla="*/ 3 w 11"/>
                <a:gd name="T19" fmla="*/ 7 h 8"/>
                <a:gd name="T20" fmla="*/ 5 w 11"/>
                <a:gd name="T21" fmla="*/ 7 h 8"/>
                <a:gd name="T22" fmla="*/ 6 w 11"/>
                <a:gd name="T23" fmla="*/ 7 h 8"/>
                <a:gd name="T24" fmla="*/ 6 w 11"/>
                <a:gd name="T25" fmla="*/ 7 h 8"/>
                <a:gd name="T26" fmla="*/ 7 w 11"/>
                <a:gd name="T27" fmla="*/ 8 h 8"/>
                <a:gd name="T28" fmla="*/ 8 w 11"/>
                <a:gd name="T29" fmla="*/ 8 h 8"/>
                <a:gd name="T30" fmla="*/ 10 w 11"/>
                <a:gd name="T3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8">
                  <a:moveTo>
                    <a:pt x="10" y="7"/>
                  </a:moveTo>
                  <a:cubicBezTo>
                    <a:pt x="11" y="6"/>
                    <a:pt x="11" y="5"/>
                    <a:pt x="10" y="5"/>
                  </a:cubicBezTo>
                  <a:cubicBezTo>
                    <a:pt x="9" y="5"/>
                    <a:pt x="9" y="4"/>
                    <a:pt x="8" y="4"/>
                  </a:cubicBezTo>
                  <a:cubicBezTo>
                    <a:pt x="8" y="3"/>
                    <a:pt x="9" y="2"/>
                    <a:pt x="8" y="2"/>
                  </a:cubicBezTo>
                  <a:cubicBezTo>
                    <a:pt x="8" y="1"/>
                    <a:pt x="7" y="0"/>
                    <a:pt x="6" y="0"/>
                  </a:cubicBezTo>
                  <a:cubicBezTo>
                    <a:pt x="5" y="0"/>
                    <a:pt x="4" y="3"/>
                    <a:pt x="5" y="4"/>
                  </a:cubicBezTo>
                  <a:cubicBezTo>
                    <a:pt x="5" y="4"/>
                    <a:pt x="5" y="4"/>
                    <a:pt x="5" y="4"/>
                  </a:cubicBezTo>
                  <a:cubicBezTo>
                    <a:pt x="4" y="4"/>
                    <a:pt x="4" y="4"/>
                    <a:pt x="3" y="4"/>
                  </a:cubicBezTo>
                  <a:cubicBezTo>
                    <a:pt x="1" y="4"/>
                    <a:pt x="0" y="7"/>
                    <a:pt x="3" y="7"/>
                  </a:cubicBezTo>
                  <a:cubicBezTo>
                    <a:pt x="3" y="7"/>
                    <a:pt x="3" y="7"/>
                    <a:pt x="3" y="7"/>
                  </a:cubicBezTo>
                  <a:cubicBezTo>
                    <a:pt x="3" y="8"/>
                    <a:pt x="4" y="8"/>
                    <a:pt x="5" y="7"/>
                  </a:cubicBezTo>
                  <a:cubicBezTo>
                    <a:pt x="5" y="7"/>
                    <a:pt x="6" y="8"/>
                    <a:pt x="6" y="7"/>
                  </a:cubicBezTo>
                  <a:cubicBezTo>
                    <a:pt x="6" y="7"/>
                    <a:pt x="6" y="7"/>
                    <a:pt x="6" y="7"/>
                  </a:cubicBezTo>
                  <a:cubicBezTo>
                    <a:pt x="6" y="8"/>
                    <a:pt x="7" y="8"/>
                    <a:pt x="7" y="8"/>
                  </a:cubicBezTo>
                  <a:cubicBezTo>
                    <a:pt x="7" y="8"/>
                    <a:pt x="8" y="8"/>
                    <a:pt x="8" y="8"/>
                  </a:cubicBezTo>
                  <a:cubicBezTo>
                    <a:pt x="9" y="8"/>
                    <a:pt x="10" y="8"/>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115" name="Freeform 242"/>
            <p:cNvSpPr/>
            <p:nvPr>
              <p:custDataLst>
                <p:tags r:id="rId110"/>
              </p:custDataLst>
            </p:nvPr>
          </p:nvSpPr>
          <p:spPr bwMode="auto">
            <a:xfrm>
              <a:off x="3232" y="2980"/>
              <a:ext cx="13" cy="30"/>
            </a:xfrm>
            <a:custGeom>
              <a:avLst/>
              <a:gdLst>
                <a:gd name="T0" fmla="*/ 3 w 3"/>
                <a:gd name="T1" fmla="*/ 3 h 7"/>
                <a:gd name="T2" fmla="*/ 3 w 3"/>
                <a:gd name="T3" fmla="*/ 3 h 7"/>
                <a:gd name="T4" fmla="*/ 0 w 3"/>
                <a:gd name="T5" fmla="*/ 4 h 7"/>
                <a:gd name="T6" fmla="*/ 0 w 3"/>
                <a:gd name="T7" fmla="*/ 4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3"/>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116" name="Freeform 243"/>
            <p:cNvSpPr/>
            <p:nvPr>
              <p:custDataLst>
                <p:tags r:id="rId111"/>
              </p:custDataLst>
            </p:nvPr>
          </p:nvSpPr>
          <p:spPr bwMode="auto">
            <a:xfrm>
              <a:off x="3175" y="2984"/>
              <a:ext cx="48" cy="35"/>
            </a:xfrm>
            <a:custGeom>
              <a:avLst/>
              <a:gdLst>
                <a:gd name="T0" fmla="*/ 6 w 11"/>
                <a:gd name="T1" fmla="*/ 6 h 8"/>
                <a:gd name="T2" fmla="*/ 7 w 11"/>
                <a:gd name="T3" fmla="*/ 6 h 8"/>
                <a:gd name="T4" fmla="*/ 9 w 11"/>
                <a:gd name="T5" fmla="*/ 3 h 8"/>
                <a:gd name="T6" fmla="*/ 7 w 11"/>
                <a:gd name="T7" fmla="*/ 2 h 8"/>
                <a:gd name="T8" fmla="*/ 6 w 11"/>
                <a:gd name="T9" fmla="*/ 3 h 8"/>
                <a:gd name="T10" fmla="*/ 6 w 11"/>
                <a:gd name="T11" fmla="*/ 2 h 8"/>
                <a:gd name="T12" fmla="*/ 6 w 11"/>
                <a:gd name="T13" fmla="*/ 2 h 8"/>
                <a:gd name="T14" fmla="*/ 5 w 11"/>
                <a:gd name="T15" fmla="*/ 1 h 8"/>
                <a:gd name="T16" fmla="*/ 3 w 11"/>
                <a:gd name="T17" fmla="*/ 0 h 8"/>
                <a:gd name="T18" fmla="*/ 1 w 11"/>
                <a:gd name="T19" fmla="*/ 1 h 8"/>
                <a:gd name="T20" fmla="*/ 2 w 11"/>
                <a:gd name="T21" fmla="*/ 4 h 8"/>
                <a:gd name="T22" fmla="*/ 3 w 11"/>
                <a:gd name="T23" fmla="*/ 5 h 8"/>
                <a:gd name="T24" fmla="*/ 3 w 11"/>
                <a:gd name="T25" fmla="*/ 5 h 8"/>
                <a:gd name="T26" fmla="*/ 4 w 11"/>
                <a:gd name="T27" fmla="*/ 5 h 8"/>
                <a:gd name="T28" fmla="*/ 4 w 11"/>
                <a:gd name="T29" fmla="*/ 5 h 8"/>
                <a:gd name="T30" fmla="*/ 5 w 11"/>
                <a:gd name="T31" fmla="*/ 5 h 8"/>
                <a:gd name="T32" fmla="*/ 5 w 11"/>
                <a:gd name="T33" fmla="*/ 4 h 8"/>
                <a:gd name="T34" fmla="*/ 6 w 11"/>
                <a:gd name="T3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8">
                  <a:moveTo>
                    <a:pt x="6" y="6"/>
                  </a:moveTo>
                  <a:cubicBezTo>
                    <a:pt x="6" y="6"/>
                    <a:pt x="7" y="6"/>
                    <a:pt x="7" y="6"/>
                  </a:cubicBezTo>
                  <a:cubicBezTo>
                    <a:pt x="9" y="8"/>
                    <a:pt x="11" y="4"/>
                    <a:pt x="9" y="3"/>
                  </a:cubicBezTo>
                  <a:cubicBezTo>
                    <a:pt x="8" y="3"/>
                    <a:pt x="8" y="3"/>
                    <a:pt x="7" y="2"/>
                  </a:cubicBezTo>
                  <a:cubicBezTo>
                    <a:pt x="7" y="2"/>
                    <a:pt x="6" y="3"/>
                    <a:pt x="6" y="3"/>
                  </a:cubicBezTo>
                  <a:cubicBezTo>
                    <a:pt x="6" y="3"/>
                    <a:pt x="6" y="2"/>
                    <a:pt x="6" y="2"/>
                  </a:cubicBezTo>
                  <a:cubicBezTo>
                    <a:pt x="6" y="2"/>
                    <a:pt x="6" y="2"/>
                    <a:pt x="6" y="2"/>
                  </a:cubicBezTo>
                  <a:cubicBezTo>
                    <a:pt x="6" y="2"/>
                    <a:pt x="6" y="1"/>
                    <a:pt x="5" y="1"/>
                  </a:cubicBezTo>
                  <a:cubicBezTo>
                    <a:pt x="5" y="0"/>
                    <a:pt x="4" y="0"/>
                    <a:pt x="3" y="0"/>
                  </a:cubicBezTo>
                  <a:cubicBezTo>
                    <a:pt x="3" y="0"/>
                    <a:pt x="2" y="0"/>
                    <a:pt x="1" y="1"/>
                  </a:cubicBezTo>
                  <a:cubicBezTo>
                    <a:pt x="0" y="2"/>
                    <a:pt x="1" y="5"/>
                    <a:pt x="2" y="4"/>
                  </a:cubicBezTo>
                  <a:cubicBezTo>
                    <a:pt x="2" y="4"/>
                    <a:pt x="3" y="5"/>
                    <a:pt x="3" y="5"/>
                  </a:cubicBezTo>
                  <a:cubicBezTo>
                    <a:pt x="3" y="5"/>
                    <a:pt x="3" y="5"/>
                    <a:pt x="3" y="5"/>
                  </a:cubicBezTo>
                  <a:cubicBezTo>
                    <a:pt x="4" y="5"/>
                    <a:pt x="4" y="5"/>
                    <a:pt x="4" y="5"/>
                  </a:cubicBezTo>
                  <a:cubicBezTo>
                    <a:pt x="4" y="5"/>
                    <a:pt x="4" y="5"/>
                    <a:pt x="4" y="5"/>
                  </a:cubicBezTo>
                  <a:cubicBezTo>
                    <a:pt x="5" y="5"/>
                    <a:pt x="5" y="5"/>
                    <a:pt x="5" y="5"/>
                  </a:cubicBezTo>
                  <a:cubicBezTo>
                    <a:pt x="5" y="5"/>
                    <a:pt x="5" y="4"/>
                    <a:pt x="5" y="4"/>
                  </a:cubicBezTo>
                  <a:cubicBezTo>
                    <a:pt x="5" y="5"/>
                    <a:pt x="5" y="6"/>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117" name="Freeform 244"/>
            <p:cNvSpPr/>
            <p:nvPr>
              <p:custDataLst>
                <p:tags r:id="rId112"/>
              </p:custDataLst>
            </p:nvPr>
          </p:nvSpPr>
          <p:spPr bwMode="auto">
            <a:xfrm>
              <a:off x="3297" y="3023"/>
              <a:ext cx="22" cy="18"/>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118" name="Freeform 245"/>
            <p:cNvSpPr/>
            <p:nvPr>
              <p:custDataLst>
                <p:tags r:id="rId113"/>
              </p:custDataLst>
            </p:nvPr>
          </p:nvSpPr>
          <p:spPr bwMode="auto">
            <a:xfrm>
              <a:off x="3418" y="3019"/>
              <a:ext cx="27" cy="30"/>
            </a:xfrm>
            <a:custGeom>
              <a:avLst/>
              <a:gdLst>
                <a:gd name="T0" fmla="*/ 4 w 6"/>
                <a:gd name="T1" fmla="*/ 0 h 7"/>
                <a:gd name="T2" fmla="*/ 3 w 6"/>
                <a:gd name="T3" fmla="*/ 0 h 7"/>
                <a:gd name="T4" fmla="*/ 3 w 6"/>
                <a:gd name="T5" fmla="*/ 3 h 7"/>
                <a:gd name="T6" fmla="*/ 3 w 6"/>
                <a:gd name="T7" fmla="*/ 3 h 7"/>
                <a:gd name="T8" fmla="*/ 3 w 6"/>
                <a:gd name="T9" fmla="*/ 7 h 7"/>
                <a:gd name="T10" fmla="*/ 4 w 6"/>
                <a:gd name="T11" fmla="*/ 3 h 7"/>
                <a:gd name="T12" fmla="*/ 4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4" y="0"/>
                  </a:moveTo>
                  <a:cubicBezTo>
                    <a:pt x="4" y="0"/>
                    <a:pt x="4" y="0"/>
                    <a:pt x="3" y="0"/>
                  </a:cubicBezTo>
                  <a:cubicBezTo>
                    <a:pt x="2" y="0"/>
                    <a:pt x="0" y="3"/>
                    <a:pt x="3" y="3"/>
                  </a:cubicBezTo>
                  <a:cubicBezTo>
                    <a:pt x="3" y="3"/>
                    <a:pt x="3" y="3"/>
                    <a:pt x="3" y="3"/>
                  </a:cubicBezTo>
                  <a:cubicBezTo>
                    <a:pt x="2" y="4"/>
                    <a:pt x="1" y="7"/>
                    <a:pt x="3" y="7"/>
                  </a:cubicBezTo>
                  <a:cubicBezTo>
                    <a:pt x="5" y="7"/>
                    <a:pt x="6" y="3"/>
                    <a:pt x="4" y="3"/>
                  </a:cubicBezTo>
                  <a:cubicBezTo>
                    <a:pt x="5" y="2"/>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119" name="Freeform 246"/>
            <p:cNvSpPr/>
            <p:nvPr>
              <p:custDataLst>
                <p:tags r:id="rId114"/>
              </p:custDataLst>
            </p:nvPr>
          </p:nvSpPr>
          <p:spPr bwMode="auto">
            <a:xfrm>
              <a:off x="3436" y="2976"/>
              <a:ext cx="39" cy="34"/>
            </a:xfrm>
            <a:custGeom>
              <a:avLst/>
              <a:gdLst>
                <a:gd name="T0" fmla="*/ 5 w 9"/>
                <a:gd name="T1" fmla="*/ 6 h 8"/>
                <a:gd name="T2" fmla="*/ 6 w 9"/>
                <a:gd name="T3" fmla="*/ 2 h 8"/>
                <a:gd name="T4" fmla="*/ 4 w 9"/>
                <a:gd name="T5" fmla="*/ 5 h 8"/>
                <a:gd name="T6" fmla="*/ 3 w 9"/>
                <a:gd name="T7" fmla="*/ 4 h 8"/>
                <a:gd name="T8" fmla="*/ 3 w 9"/>
                <a:gd name="T9" fmla="*/ 5 h 8"/>
                <a:gd name="T10" fmla="*/ 3 w 9"/>
                <a:gd name="T11" fmla="*/ 4 h 8"/>
                <a:gd name="T12" fmla="*/ 4 w 9"/>
                <a:gd name="T13" fmla="*/ 0 h 8"/>
                <a:gd name="T14" fmla="*/ 0 w 9"/>
                <a:gd name="T15" fmla="*/ 4 h 8"/>
                <a:gd name="T16" fmla="*/ 2 w 9"/>
                <a:gd name="T17" fmla="*/ 5 h 8"/>
                <a:gd name="T18" fmla="*/ 3 w 9"/>
                <a:gd name="T19" fmla="*/ 8 h 8"/>
                <a:gd name="T20" fmla="*/ 5 w 9"/>
                <a:gd name="T21" fmla="*/ 5 h 8"/>
                <a:gd name="T22" fmla="*/ 5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6"/>
                  </a:moveTo>
                  <a:cubicBezTo>
                    <a:pt x="7" y="6"/>
                    <a:pt x="9" y="2"/>
                    <a:pt x="6" y="2"/>
                  </a:cubicBezTo>
                  <a:cubicBezTo>
                    <a:pt x="5" y="2"/>
                    <a:pt x="4" y="4"/>
                    <a:pt x="4" y="5"/>
                  </a:cubicBezTo>
                  <a:cubicBezTo>
                    <a:pt x="4" y="5"/>
                    <a:pt x="4" y="4"/>
                    <a:pt x="3" y="4"/>
                  </a:cubicBezTo>
                  <a:cubicBezTo>
                    <a:pt x="3" y="4"/>
                    <a:pt x="3" y="5"/>
                    <a:pt x="3" y="5"/>
                  </a:cubicBezTo>
                  <a:cubicBezTo>
                    <a:pt x="3" y="4"/>
                    <a:pt x="3" y="4"/>
                    <a:pt x="3" y="4"/>
                  </a:cubicBezTo>
                  <a:cubicBezTo>
                    <a:pt x="5" y="3"/>
                    <a:pt x="6" y="0"/>
                    <a:pt x="4" y="0"/>
                  </a:cubicBezTo>
                  <a:cubicBezTo>
                    <a:pt x="2" y="0"/>
                    <a:pt x="1" y="2"/>
                    <a:pt x="0" y="4"/>
                  </a:cubicBezTo>
                  <a:cubicBezTo>
                    <a:pt x="0" y="5"/>
                    <a:pt x="1" y="5"/>
                    <a:pt x="2" y="5"/>
                  </a:cubicBezTo>
                  <a:cubicBezTo>
                    <a:pt x="1" y="6"/>
                    <a:pt x="1" y="8"/>
                    <a:pt x="3" y="8"/>
                  </a:cubicBezTo>
                  <a:cubicBezTo>
                    <a:pt x="4" y="8"/>
                    <a:pt x="5" y="6"/>
                    <a:pt x="5" y="5"/>
                  </a:cubicBezTo>
                  <a:cubicBezTo>
                    <a:pt x="5" y="6"/>
                    <a:pt x="5"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120" name="Freeform 247"/>
            <p:cNvSpPr/>
            <p:nvPr>
              <p:custDataLst>
                <p:tags r:id="rId115"/>
              </p:custDataLst>
            </p:nvPr>
          </p:nvSpPr>
          <p:spPr bwMode="auto">
            <a:xfrm>
              <a:off x="3475" y="2950"/>
              <a:ext cx="48" cy="30"/>
            </a:xfrm>
            <a:custGeom>
              <a:avLst/>
              <a:gdLst>
                <a:gd name="T0" fmla="*/ 3 w 11"/>
                <a:gd name="T1" fmla="*/ 7 h 7"/>
                <a:gd name="T2" fmla="*/ 5 w 11"/>
                <a:gd name="T3" fmla="*/ 5 h 7"/>
                <a:gd name="T4" fmla="*/ 5 w 11"/>
                <a:gd name="T5" fmla="*/ 5 h 7"/>
                <a:gd name="T6" fmla="*/ 7 w 11"/>
                <a:gd name="T7" fmla="*/ 5 h 7"/>
                <a:gd name="T8" fmla="*/ 9 w 11"/>
                <a:gd name="T9" fmla="*/ 2 h 7"/>
                <a:gd name="T10" fmla="*/ 8 w 11"/>
                <a:gd name="T11" fmla="*/ 2 h 7"/>
                <a:gd name="T12" fmla="*/ 7 w 11"/>
                <a:gd name="T13" fmla="*/ 0 h 7"/>
                <a:gd name="T14" fmla="*/ 4 w 11"/>
                <a:gd name="T15" fmla="*/ 3 h 7"/>
                <a:gd name="T16" fmla="*/ 4 w 11"/>
                <a:gd name="T17" fmla="*/ 3 h 7"/>
                <a:gd name="T18" fmla="*/ 3 w 11"/>
                <a:gd name="T19" fmla="*/ 3 h 7"/>
                <a:gd name="T20" fmla="*/ 3 w 11"/>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3" y="7"/>
                  </a:moveTo>
                  <a:cubicBezTo>
                    <a:pt x="4" y="7"/>
                    <a:pt x="5" y="6"/>
                    <a:pt x="5" y="5"/>
                  </a:cubicBezTo>
                  <a:cubicBezTo>
                    <a:pt x="5" y="5"/>
                    <a:pt x="5" y="5"/>
                    <a:pt x="5" y="5"/>
                  </a:cubicBezTo>
                  <a:cubicBezTo>
                    <a:pt x="6" y="5"/>
                    <a:pt x="6" y="5"/>
                    <a:pt x="7" y="5"/>
                  </a:cubicBezTo>
                  <a:cubicBezTo>
                    <a:pt x="9" y="6"/>
                    <a:pt x="11" y="2"/>
                    <a:pt x="9" y="2"/>
                  </a:cubicBezTo>
                  <a:cubicBezTo>
                    <a:pt x="9" y="2"/>
                    <a:pt x="8" y="2"/>
                    <a:pt x="8" y="2"/>
                  </a:cubicBezTo>
                  <a:cubicBezTo>
                    <a:pt x="8" y="1"/>
                    <a:pt x="8" y="0"/>
                    <a:pt x="7" y="0"/>
                  </a:cubicBezTo>
                  <a:cubicBezTo>
                    <a:pt x="5" y="0"/>
                    <a:pt x="4" y="1"/>
                    <a:pt x="4" y="3"/>
                  </a:cubicBezTo>
                  <a:cubicBezTo>
                    <a:pt x="4" y="3"/>
                    <a:pt x="4" y="3"/>
                    <a:pt x="4" y="3"/>
                  </a:cubicBezTo>
                  <a:cubicBezTo>
                    <a:pt x="4" y="3"/>
                    <a:pt x="4" y="3"/>
                    <a:pt x="3" y="3"/>
                  </a:cubicBezTo>
                  <a:cubicBezTo>
                    <a:pt x="2" y="3"/>
                    <a:pt x="0" y="7"/>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121" name="Freeform 248"/>
            <p:cNvSpPr/>
            <p:nvPr>
              <p:custDataLst>
                <p:tags r:id="rId116"/>
              </p:custDataLst>
            </p:nvPr>
          </p:nvSpPr>
          <p:spPr bwMode="auto">
            <a:xfrm>
              <a:off x="3180" y="2963"/>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3"/>
                    <a:pt x="0" y="3"/>
                    <a:pt x="0" y="4"/>
                  </a:cubicBezTo>
                  <a:cubicBezTo>
                    <a:pt x="0" y="6"/>
                    <a:pt x="3" y="4"/>
                    <a:pt x="3" y="3"/>
                  </a:cubicBezTo>
                  <a:cubicBezTo>
                    <a:pt x="3" y="2"/>
                    <a:pt x="3" y="2"/>
                    <a:pt x="3" y="2"/>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122" name="Freeform 249"/>
            <p:cNvSpPr>
              <a:spLocks noEditPoints="1"/>
            </p:cNvSpPr>
            <p:nvPr>
              <p:custDataLst>
                <p:tags r:id="rId117"/>
              </p:custDataLst>
            </p:nvPr>
          </p:nvSpPr>
          <p:spPr bwMode="auto">
            <a:xfrm>
              <a:off x="3153" y="2972"/>
              <a:ext cx="22" cy="34"/>
            </a:xfrm>
            <a:custGeom>
              <a:avLst/>
              <a:gdLst>
                <a:gd name="T0" fmla="*/ 3 w 5"/>
                <a:gd name="T1" fmla="*/ 4 h 8"/>
                <a:gd name="T2" fmla="*/ 3 w 5"/>
                <a:gd name="T3" fmla="*/ 2 h 8"/>
                <a:gd name="T4" fmla="*/ 0 w 5"/>
                <a:gd name="T5" fmla="*/ 4 h 8"/>
                <a:gd name="T6" fmla="*/ 1 w 5"/>
                <a:gd name="T7" fmla="*/ 5 h 8"/>
                <a:gd name="T8" fmla="*/ 2 w 5"/>
                <a:gd name="T9" fmla="*/ 8 h 8"/>
                <a:gd name="T10" fmla="*/ 2 w 5"/>
                <a:gd name="T11" fmla="*/ 8 h 8"/>
                <a:gd name="T12" fmla="*/ 3 w 5"/>
                <a:gd name="T13" fmla="*/ 4 h 8"/>
                <a:gd name="T14" fmla="*/ 3 w 5"/>
                <a:gd name="T15" fmla="*/ 2 h 8"/>
                <a:gd name="T16" fmla="*/ 3 w 5"/>
                <a:gd name="T17" fmla="*/ 2 h 8"/>
                <a:gd name="T18" fmla="*/ 2 w 5"/>
                <a:gd name="T19" fmla="*/ 2 h 8"/>
                <a:gd name="T20" fmla="*/ 3 w 5"/>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8">
                  <a:moveTo>
                    <a:pt x="3" y="4"/>
                  </a:moveTo>
                  <a:cubicBezTo>
                    <a:pt x="4" y="3"/>
                    <a:pt x="4" y="2"/>
                    <a:pt x="3" y="2"/>
                  </a:cubicBezTo>
                  <a:cubicBezTo>
                    <a:pt x="2" y="0"/>
                    <a:pt x="0" y="2"/>
                    <a:pt x="0" y="4"/>
                  </a:cubicBezTo>
                  <a:cubicBezTo>
                    <a:pt x="0" y="4"/>
                    <a:pt x="0" y="5"/>
                    <a:pt x="1" y="5"/>
                  </a:cubicBezTo>
                  <a:cubicBezTo>
                    <a:pt x="0" y="6"/>
                    <a:pt x="0" y="8"/>
                    <a:pt x="2" y="8"/>
                  </a:cubicBezTo>
                  <a:cubicBezTo>
                    <a:pt x="2" y="8"/>
                    <a:pt x="2" y="8"/>
                    <a:pt x="2" y="8"/>
                  </a:cubicBezTo>
                  <a:cubicBezTo>
                    <a:pt x="4" y="8"/>
                    <a:pt x="5" y="5"/>
                    <a:pt x="3" y="4"/>
                  </a:cubicBezTo>
                  <a:close/>
                  <a:moveTo>
                    <a:pt x="3" y="2"/>
                  </a:moveTo>
                  <a:cubicBezTo>
                    <a:pt x="3" y="2"/>
                    <a:pt x="3" y="2"/>
                    <a:pt x="3" y="2"/>
                  </a:cubicBezTo>
                  <a:cubicBezTo>
                    <a:pt x="3" y="2"/>
                    <a:pt x="3" y="2"/>
                    <a:pt x="2" y="2"/>
                  </a:cubicBezTo>
                  <a:cubicBezTo>
                    <a:pt x="2"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123" name="Freeform 250"/>
            <p:cNvSpPr/>
            <p:nvPr>
              <p:custDataLst>
                <p:tags r:id="rId118"/>
              </p:custDataLst>
            </p:nvPr>
          </p:nvSpPr>
          <p:spPr bwMode="auto">
            <a:xfrm>
              <a:off x="3384" y="3032"/>
              <a:ext cx="21" cy="17"/>
            </a:xfrm>
            <a:custGeom>
              <a:avLst/>
              <a:gdLst>
                <a:gd name="T0" fmla="*/ 3 w 5"/>
                <a:gd name="T1" fmla="*/ 3 h 4"/>
                <a:gd name="T2" fmla="*/ 3 w 5"/>
                <a:gd name="T3" fmla="*/ 0 h 4"/>
                <a:gd name="T4" fmla="*/ 0 w 5"/>
                <a:gd name="T5" fmla="*/ 3 h 4"/>
                <a:gd name="T6" fmla="*/ 2 w 5"/>
                <a:gd name="T7" fmla="*/ 4 h 4"/>
                <a:gd name="T8" fmla="*/ 3 w 5"/>
                <a:gd name="T9" fmla="*/ 3 h 4"/>
              </a:gdLst>
              <a:ahLst/>
              <a:cxnLst>
                <a:cxn ang="0">
                  <a:pos x="T0" y="T1"/>
                </a:cxn>
                <a:cxn ang="0">
                  <a:pos x="T2" y="T3"/>
                </a:cxn>
                <a:cxn ang="0">
                  <a:pos x="T4" y="T5"/>
                </a:cxn>
                <a:cxn ang="0">
                  <a:pos x="T6" y="T7"/>
                </a:cxn>
                <a:cxn ang="0">
                  <a:pos x="T8" y="T9"/>
                </a:cxn>
              </a:cxnLst>
              <a:rect l="0" t="0" r="r" b="b"/>
              <a:pathLst>
                <a:path w="5" h="4">
                  <a:moveTo>
                    <a:pt x="3" y="3"/>
                  </a:moveTo>
                  <a:cubicBezTo>
                    <a:pt x="4" y="2"/>
                    <a:pt x="5" y="0"/>
                    <a:pt x="3" y="0"/>
                  </a:cubicBezTo>
                  <a:cubicBezTo>
                    <a:pt x="1" y="0"/>
                    <a:pt x="0" y="1"/>
                    <a:pt x="0" y="3"/>
                  </a:cubicBezTo>
                  <a:cubicBezTo>
                    <a:pt x="0" y="4"/>
                    <a:pt x="1" y="4"/>
                    <a:pt x="2" y="4"/>
                  </a:cubicBezTo>
                  <a:cubicBezTo>
                    <a:pt x="3" y="4"/>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124" name="Freeform 251"/>
            <p:cNvSpPr>
              <a:spLocks noEditPoints="1"/>
            </p:cNvSpPr>
            <p:nvPr>
              <p:custDataLst>
                <p:tags r:id="rId119"/>
              </p:custDataLst>
            </p:nvPr>
          </p:nvSpPr>
          <p:spPr bwMode="auto">
            <a:xfrm>
              <a:off x="3401" y="3015"/>
              <a:ext cx="26" cy="47"/>
            </a:xfrm>
            <a:custGeom>
              <a:avLst/>
              <a:gdLst>
                <a:gd name="T0" fmla="*/ 5 w 6"/>
                <a:gd name="T1" fmla="*/ 2 h 11"/>
                <a:gd name="T2" fmla="*/ 4 w 6"/>
                <a:gd name="T3" fmla="*/ 0 h 11"/>
                <a:gd name="T4" fmla="*/ 2 w 6"/>
                <a:gd name="T5" fmla="*/ 3 h 11"/>
                <a:gd name="T6" fmla="*/ 3 w 6"/>
                <a:gd name="T7" fmla="*/ 4 h 11"/>
                <a:gd name="T8" fmla="*/ 2 w 6"/>
                <a:gd name="T9" fmla="*/ 5 h 11"/>
                <a:gd name="T10" fmla="*/ 2 w 6"/>
                <a:gd name="T11" fmla="*/ 8 h 11"/>
                <a:gd name="T12" fmla="*/ 2 w 6"/>
                <a:gd name="T13" fmla="*/ 11 h 11"/>
                <a:gd name="T14" fmla="*/ 4 w 6"/>
                <a:gd name="T15" fmla="*/ 8 h 11"/>
                <a:gd name="T16" fmla="*/ 5 w 6"/>
                <a:gd name="T17" fmla="*/ 5 h 11"/>
                <a:gd name="T18" fmla="*/ 4 w 6"/>
                <a:gd name="T19" fmla="*/ 4 h 11"/>
                <a:gd name="T20" fmla="*/ 5 w 6"/>
                <a:gd name="T21" fmla="*/ 2 h 11"/>
                <a:gd name="T22" fmla="*/ 3 w 6"/>
                <a:gd name="T23" fmla="*/ 3 h 11"/>
                <a:gd name="T24" fmla="*/ 3 w 6"/>
                <a:gd name="T25" fmla="*/ 3 h 11"/>
                <a:gd name="T26" fmla="*/ 3 w 6"/>
                <a:gd name="T27" fmla="*/ 4 h 11"/>
                <a:gd name="T28" fmla="*/ 3 w 6"/>
                <a:gd name="T2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11">
                  <a:moveTo>
                    <a:pt x="5" y="2"/>
                  </a:moveTo>
                  <a:cubicBezTo>
                    <a:pt x="5" y="0"/>
                    <a:pt x="5" y="0"/>
                    <a:pt x="4" y="0"/>
                  </a:cubicBezTo>
                  <a:cubicBezTo>
                    <a:pt x="2" y="0"/>
                    <a:pt x="1" y="3"/>
                    <a:pt x="2" y="3"/>
                  </a:cubicBezTo>
                  <a:cubicBezTo>
                    <a:pt x="2" y="4"/>
                    <a:pt x="3" y="4"/>
                    <a:pt x="3" y="4"/>
                  </a:cubicBezTo>
                  <a:cubicBezTo>
                    <a:pt x="3" y="4"/>
                    <a:pt x="2" y="4"/>
                    <a:pt x="2" y="5"/>
                  </a:cubicBezTo>
                  <a:cubicBezTo>
                    <a:pt x="1" y="6"/>
                    <a:pt x="0" y="8"/>
                    <a:pt x="2" y="8"/>
                  </a:cubicBezTo>
                  <a:cubicBezTo>
                    <a:pt x="1" y="9"/>
                    <a:pt x="1" y="11"/>
                    <a:pt x="2" y="11"/>
                  </a:cubicBezTo>
                  <a:cubicBezTo>
                    <a:pt x="4" y="11"/>
                    <a:pt x="5" y="9"/>
                    <a:pt x="4" y="8"/>
                  </a:cubicBezTo>
                  <a:cubicBezTo>
                    <a:pt x="5" y="7"/>
                    <a:pt x="6" y="6"/>
                    <a:pt x="5" y="5"/>
                  </a:cubicBezTo>
                  <a:cubicBezTo>
                    <a:pt x="5" y="4"/>
                    <a:pt x="5" y="4"/>
                    <a:pt x="4" y="4"/>
                  </a:cubicBezTo>
                  <a:cubicBezTo>
                    <a:pt x="5" y="3"/>
                    <a:pt x="5" y="2"/>
                    <a:pt x="5" y="2"/>
                  </a:cubicBezTo>
                  <a:close/>
                  <a:moveTo>
                    <a:pt x="3" y="3"/>
                  </a:moveTo>
                  <a:cubicBezTo>
                    <a:pt x="3" y="3"/>
                    <a:pt x="3" y="3"/>
                    <a:pt x="3" y="3"/>
                  </a:cubicBezTo>
                  <a:cubicBezTo>
                    <a:pt x="3" y="3"/>
                    <a:pt x="3" y="3"/>
                    <a:pt x="3" y="4"/>
                  </a:cubicBezTo>
                  <a:cubicBezTo>
                    <a:pt x="3" y="3"/>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grpSp>
      <p:sp>
        <p:nvSpPr>
          <p:cNvPr id="125" name="任意多边形 201"/>
          <p:cNvSpPr/>
          <p:nvPr userDrawn="1">
            <p:custDataLst>
              <p:tags r:id="rId120"/>
            </p:custDataLst>
          </p:nvPr>
        </p:nvSpPr>
        <p:spPr>
          <a:xfrm flipH="1">
            <a:off x="9343390" y="819624"/>
            <a:ext cx="1354911" cy="591052"/>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800" dirty="0"/>
          </a:p>
        </p:txBody>
      </p:sp>
      <p:sp>
        <p:nvSpPr>
          <p:cNvPr id="126" name="任意多边形 202"/>
          <p:cNvSpPr/>
          <p:nvPr userDrawn="1">
            <p:custDataLst>
              <p:tags r:id="rId121"/>
            </p:custDataLst>
          </p:nvPr>
        </p:nvSpPr>
        <p:spPr>
          <a:xfrm>
            <a:off x="10280768" y="952770"/>
            <a:ext cx="1034600" cy="475413"/>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800"/>
          </a:p>
        </p:txBody>
      </p:sp>
      <p:sp>
        <p:nvSpPr>
          <p:cNvPr id="127" name="Freeform 26"/>
          <p:cNvSpPr>
            <a:spLocks noEditPoints="1"/>
          </p:cNvSpPr>
          <p:nvPr userDrawn="1">
            <p:custDataLst>
              <p:tags r:id="rId122"/>
            </p:custDataLst>
          </p:nvPr>
        </p:nvSpPr>
        <p:spPr bwMode="auto">
          <a:xfrm rot="21063611">
            <a:off x="800906" y="1269595"/>
            <a:ext cx="1058724" cy="517289"/>
          </a:xfrm>
          <a:custGeom>
            <a:avLst/>
            <a:gdLst>
              <a:gd name="T0" fmla="*/ 612 w 703"/>
              <a:gd name="T1" fmla="*/ 61 h 344"/>
              <a:gd name="T2" fmla="*/ 465 w 703"/>
              <a:gd name="T3" fmla="*/ 68 h 344"/>
              <a:gd name="T4" fmla="*/ 468 w 703"/>
              <a:gd name="T5" fmla="*/ 92 h 344"/>
              <a:gd name="T6" fmla="*/ 576 w 703"/>
              <a:gd name="T7" fmla="*/ 87 h 344"/>
              <a:gd name="T8" fmla="*/ 631 w 703"/>
              <a:gd name="T9" fmla="*/ 99 h 344"/>
              <a:gd name="T10" fmla="*/ 605 w 703"/>
              <a:gd name="T11" fmla="*/ 154 h 344"/>
              <a:gd name="T12" fmla="*/ 503 w 703"/>
              <a:gd name="T13" fmla="*/ 193 h 344"/>
              <a:gd name="T14" fmla="*/ 500 w 703"/>
              <a:gd name="T15" fmla="*/ 158 h 344"/>
              <a:gd name="T16" fmla="*/ 403 w 703"/>
              <a:gd name="T17" fmla="*/ 55 h 344"/>
              <a:gd name="T18" fmla="*/ 392 w 703"/>
              <a:gd name="T19" fmla="*/ 73 h 344"/>
              <a:gd name="T20" fmla="*/ 470 w 703"/>
              <a:gd name="T21" fmla="*/ 158 h 344"/>
              <a:gd name="T22" fmla="*/ 474 w 703"/>
              <a:gd name="T23" fmla="*/ 201 h 344"/>
              <a:gd name="T24" fmla="*/ 310 w 703"/>
              <a:gd name="T25" fmla="*/ 235 h 344"/>
              <a:gd name="T26" fmla="*/ 250 w 703"/>
              <a:gd name="T27" fmla="*/ 249 h 344"/>
              <a:gd name="T28" fmla="*/ 264 w 703"/>
              <a:gd name="T29" fmla="*/ 105 h 344"/>
              <a:gd name="T30" fmla="*/ 366 w 703"/>
              <a:gd name="T31" fmla="*/ 62 h 344"/>
              <a:gd name="T32" fmla="*/ 378 w 703"/>
              <a:gd name="T33" fmla="*/ 54 h 344"/>
              <a:gd name="T34" fmla="*/ 247 w 703"/>
              <a:gd name="T35" fmla="*/ 80 h 344"/>
              <a:gd name="T36" fmla="*/ 220 w 703"/>
              <a:gd name="T37" fmla="*/ 255 h 344"/>
              <a:gd name="T38" fmla="*/ 99 w 703"/>
              <a:gd name="T39" fmla="*/ 255 h 344"/>
              <a:gd name="T40" fmla="*/ 89 w 703"/>
              <a:gd name="T41" fmla="*/ 189 h 344"/>
              <a:gd name="T42" fmla="*/ 190 w 703"/>
              <a:gd name="T43" fmla="*/ 148 h 344"/>
              <a:gd name="T44" fmla="*/ 197 w 703"/>
              <a:gd name="T45" fmla="*/ 132 h 344"/>
              <a:gd name="T46" fmla="*/ 46 w 703"/>
              <a:gd name="T47" fmla="*/ 257 h 344"/>
              <a:gd name="T48" fmla="*/ 154 w 703"/>
              <a:gd name="T49" fmla="*/ 291 h 344"/>
              <a:gd name="T50" fmla="*/ 240 w 703"/>
              <a:gd name="T51" fmla="*/ 282 h 344"/>
              <a:gd name="T52" fmla="*/ 460 w 703"/>
              <a:gd name="T53" fmla="*/ 283 h 344"/>
              <a:gd name="T54" fmla="*/ 496 w 703"/>
              <a:gd name="T55" fmla="*/ 228 h 344"/>
              <a:gd name="T56" fmla="*/ 661 w 703"/>
              <a:gd name="T57" fmla="*/ 154 h 344"/>
              <a:gd name="T58" fmla="*/ 612 w 703"/>
              <a:gd name="T59" fmla="*/ 61 h 344"/>
              <a:gd name="T60" fmla="*/ 278 w 703"/>
              <a:gd name="T61" fmla="*/ 275 h 344"/>
              <a:gd name="T62" fmla="*/ 304 w 703"/>
              <a:gd name="T63" fmla="*/ 269 h 344"/>
              <a:gd name="T64" fmla="*/ 460 w 703"/>
              <a:gd name="T65" fmla="*/ 236 h 344"/>
              <a:gd name="T66" fmla="*/ 439 w 703"/>
              <a:gd name="T67" fmla="*/ 262 h 344"/>
              <a:gd name="T68" fmla="*/ 278 w 703"/>
              <a:gd name="T69" fmla="*/ 27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3" h="344">
                <a:moveTo>
                  <a:pt x="612" y="61"/>
                </a:moveTo>
                <a:cubicBezTo>
                  <a:pt x="565" y="51"/>
                  <a:pt x="511" y="58"/>
                  <a:pt x="465" y="68"/>
                </a:cubicBezTo>
                <a:cubicBezTo>
                  <a:pt x="451" y="71"/>
                  <a:pt x="455" y="91"/>
                  <a:pt x="468" y="92"/>
                </a:cubicBezTo>
                <a:cubicBezTo>
                  <a:pt x="504" y="94"/>
                  <a:pt x="540" y="86"/>
                  <a:pt x="576" y="87"/>
                </a:cubicBezTo>
                <a:cubicBezTo>
                  <a:pt x="595" y="87"/>
                  <a:pt x="615" y="89"/>
                  <a:pt x="631" y="99"/>
                </a:cubicBezTo>
                <a:cubicBezTo>
                  <a:pt x="665" y="120"/>
                  <a:pt x="623" y="145"/>
                  <a:pt x="605" y="154"/>
                </a:cubicBezTo>
                <a:cubicBezTo>
                  <a:pt x="572" y="171"/>
                  <a:pt x="538" y="183"/>
                  <a:pt x="503" y="193"/>
                </a:cubicBezTo>
                <a:cubicBezTo>
                  <a:pt x="504" y="181"/>
                  <a:pt x="503" y="169"/>
                  <a:pt x="500" y="158"/>
                </a:cubicBezTo>
                <a:cubicBezTo>
                  <a:pt x="490" y="115"/>
                  <a:pt x="444" y="68"/>
                  <a:pt x="403" y="55"/>
                </a:cubicBezTo>
                <a:cubicBezTo>
                  <a:pt x="392" y="52"/>
                  <a:pt x="386" y="66"/>
                  <a:pt x="392" y="73"/>
                </a:cubicBezTo>
                <a:cubicBezTo>
                  <a:pt x="419" y="103"/>
                  <a:pt x="454" y="119"/>
                  <a:pt x="470" y="158"/>
                </a:cubicBezTo>
                <a:cubicBezTo>
                  <a:pt x="475" y="173"/>
                  <a:pt x="476" y="187"/>
                  <a:pt x="474" y="201"/>
                </a:cubicBezTo>
                <a:cubicBezTo>
                  <a:pt x="420" y="214"/>
                  <a:pt x="364" y="223"/>
                  <a:pt x="310" y="235"/>
                </a:cubicBezTo>
                <a:cubicBezTo>
                  <a:pt x="291" y="240"/>
                  <a:pt x="271" y="244"/>
                  <a:pt x="250" y="249"/>
                </a:cubicBezTo>
                <a:cubicBezTo>
                  <a:pt x="216" y="205"/>
                  <a:pt x="234" y="145"/>
                  <a:pt x="264" y="105"/>
                </a:cubicBezTo>
                <a:cubicBezTo>
                  <a:pt x="284" y="80"/>
                  <a:pt x="333" y="33"/>
                  <a:pt x="366" y="62"/>
                </a:cubicBezTo>
                <a:cubicBezTo>
                  <a:pt x="372" y="68"/>
                  <a:pt x="382" y="61"/>
                  <a:pt x="378" y="54"/>
                </a:cubicBezTo>
                <a:cubicBezTo>
                  <a:pt x="345" y="0"/>
                  <a:pt x="276" y="47"/>
                  <a:pt x="247" y="80"/>
                </a:cubicBezTo>
                <a:cubicBezTo>
                  <a:pt x="204" y="130"/>
                  <a:pt x="189" y="198"/>
                  <a:pt x="220" y="255"/>
                </a:cubicBezTo>
                <a:cubicBezTo>
                  <a:pt x="179" y="262"/>
                  <a:pt x="137" y="265"/>
                  <a:pt x="99" y="255"/>
                </a:cubicBezTo>
                <a:cubicBezTo>
                  <a:pt x="61" y="245"/>
                  <a:pt x="65" y="212"/>
                  <a:pt x="89" y="189"/>
                </a:cubicBezTo>
                <a:cubicBezTo>
                  <a:pt x="111" y="167"/>
                  <a:pt x="158" y="143"/>
                  <a:pt x="190" y="148"/>
                </a:cubicBezTo>
                <a:cubicBezTo>
                  <a:pt x="199" y="149"/>
                  <a:pt x="207" y="136"/>
                  <a:pt x="197" y="132"/>
                </a:cubicBezTo>
                <a:cubicBezTo>
                  <a:pt x="134" y="104"/>
                  <a:pt x="0" y="180"/>
                  <a:pt x="46" y="257"/>
                </a:cubicBezTo>
                <a:cubicBezTo>
                  <a:pt x="67" y="291"/>
                  <a:pt x="119" y="292"/>
                  <a:pt x="154" y="291"/>
                </a:cubicBezTo>
                <a:cubicBezTo>
                  <a:pt x="183" y="291"/>
                  <a:pt x="212" y="287"/>
                  <a:pt x="240" y="282"/>
                </a:cubicBezTo>
                <a:cubicBezTo>
                  <a:pt x="299" y="344"/>
                  <a:pt x="398" y="338"/>
                  <a:pt x="460" y="283"/>
                </a:cubicBezTo>
                <a:cubicBezTo>
                  <a:pt x="477" y="268"/>
                  <a:pt x="489" y="249"/>
                  <a:pt x="496" y="228"/>
                </a:cubicBezTo>
                <a:cubicBezTo>
                  <a:pt x="554" y="215"/>
                  <a:pt x="619" y="195"/>
                  <a:pt x="661" y="154"/>
                </a:cubicBezTo>
                <a:cubicBezTo>
                  <a:pt x="703" y="113"/>
                  <a:pt x="652" y="69"/>
                  <a:pt x="612" y="61"/>
                </a:cubicBezTo>
                <a:moveTo>
                  <a:pt x="278" y="275"/>
                </a:moveTo>
                <a:cubicBezTo>
                  <a:pt x="287" y="273"/>
                  <a:pt x="296" y="271"/>
                  <a:pt x="304" y="269"/>
                </a:cubicBezTo>
                <a:cubicBezTo>
                  <a:pt x="356" y="258"/>
                  <a:pt x="408" y="248"/>
                  <a:pt x="460" y="236"/>
                </a:cubicBezTo>
                <a:cubicBezTo>
                  <a:pt x="454" y="246"/>
                  <a:pt x="447" y="255"/>
                  <a:pt x="439" y="262"/>
                </a:cubicBezTo>
                <a:cubicBezTo>
                  <a:pt x="394" y="306"/>
                  <a:pt x="327" y="307"/>
                  <a:pt x="278" y="275"/>
                </a:cubicBezTo>
              </a:path>
            </a:pathLst>
          </a:custGeom>
          <a:solidFill>
            <a:schemeClr val="accent1"/>
          </a:solidFill>
          <a:ln>
            <a:noFill/>
          </a:ln>
        </p:spPr>
        <p:txBody>
          <a:bodyPr vert="horz" wrap="square" lIns="91440" tIns="45720" rIns="91440" bIns="45720" numCol="1" anchor="t" anchorCtr="0" compatLnSpc="1"/>
          <a:lstStyle/>
          <a:p>
            <a:endParaRPr lang="zh-CN" altLang="en-US" sz="1800"/>
          </a:p>
        </p:txBody>
      </p:sp>
      <p:sp>
        <p:nvSpPr>
          <p:cNvPr id="2" name="标题 1"/>
          <p:cNvSpPr>
            <a:spLocks noGrp="1"/>
          </p:cNvSpPr>
          <p:nvPr>
            <p:ph type="title"/>
            <p:custDataLst>
              <p:tags r:id="rId123"/>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2"/>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12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5"/>
            </p:custDataLst>
          </p:nvPr>
        </p:nvSpPr>
        <p:spPr/>
        <p:txBody>
          <a:bodyPr/>
          <a:lstStyle/>
          <a:p>
            <a:endParaRPr lang="zh-CN" altLang="en-US"/>
          </a:p>
        </p:txBody>
      </p:sp>
      <p:sp>
        <p:nvSpPr>
          <p:cNvPr id="5" name="灯片编号占位符 4"/>
          <p:cNvSpPr>
            <a:spLocks noGrp="1"/>
          </p:cNvSpPr>
          <p:nvPr>
            <p:ph type="sldNum" sz="quarter" idx="12"/>
            <p:custDataLst>
              <p:tags r:id="rId12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7" y="457200"/>
            <a:ext cx="4165200" cy="1600200"/>
          </a:xfrm>
        </p:spPr>
        <p:txBody>
          <a:bodyPr anchor="t" anchorCtr="0">
            <a:normAutofit/>
          </a:bodyPr>
          <a:lstStyle>
            <a:lvl1pPr>
              <a:defRPr sz="3600"/>
            </a:lvl1pPr>
          </a:lstStyle>
          <a:p>
            <a:r>
              <a:rPr lang="zh-CN" altLang="en-US" dirty="0"/>
              <a:t>单击此处编辑母版标题样式</a:t>
            </a:r>
            <a:endParaRPr lang="zh-CN" altLang="en-US" dirty="0"/>
          </a:p>
        </p:txBody>
      </p:sp>
      <p:sp>
        <p:nvSpPr>
          <p:cNvPr id="3" name="图片占位符 2"/>
          <p:cNvSpPr>
            <a:spLocks noGrp="1" noChangeAspect="1"/>
          </p:cNvSpPr>
          <p:nvPr>
            <p:ph type="pic" idx="1"/>
            <p:custDataLst>
              <p:tags r:id="rId3"/>
            </p:custDataLst>
          </p:nvPr>
        </p:nvSpPr>
        <p:spPr>
          <a:xfrm>
            <a:off x="5184000" y="457200"/>
            <a:ext cx="6170400" cy="54843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4"/>
            </p:custDataLst>
          </p:nvPr>
        </p:nvSpPr>
        <p:spPr>
          <a:xfrm>
            <a:off x="839787" y="212997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cstate="email">
            <a:duotone>
              <a:schemeClr val="accent1">
                <a:shade val="45000"/>
                <a:satMod val="135000"/>
              </a:schemeClr>
              <a:prstClr val="white"/>
            </a:duotone>
            <a:lum contrast="20000"/>
          </a:blip>
          <a:stretch>
            <a:fillRect/>
          </a:stretch>
        </p:blipFill>
        <p:spPr>
          <a:xfrm rot="1535812">
            <a:off x="1083066" y="1169940"/>
            <a:ext cx="952356" cy="1233568"/>
          </a:xfrm>
          <a:prstGeom prst="rect">
            <a:avLst/>
          </a:prstGeom>
        </p:spPr>
      </p:pic>
      <p:pic>
        <p:nvPicPr>
          <p:cNvPr id="7" name="图片 6"/>
          <p:cNvPicPr>
            <a:picLocks noChangeAspect="1"/>
          </p:cNvPicPr>
          <p:nvPr>
            <p:custDataLst>
              <p:tags r:id="rId4"/>
            </p:custDataLst>
          </p:nvPr>
        </p:nvPicPr>
        <p:blipFill>
          <a:blip r:embed="rId5">
            <a:duotone>
              <a:schemeClr val="accent1">
                <a:shade val="45000"/>
                <a:satMod val="135000"/>
              </a:schemeClr>
              <a:prstClr val="white"/>
            </a:duotone>
          </a:blip>
          <a:stretch>
            <a:fillRect/>
          </a:stretch>
        </p:blipFill>
        <p:spPr>
          <a:xfrm rot="20757128">
            <a:off x="4705209" y="929090"/>
            <a:ext cx="485192" cy="495544"/>
          </a:xfrm>
          <a:prstGeom prst="rect">
            <a:avLst/>
          </a:prstGeom>
        </p:spPr>
      </p:pic>
      <p:pic>
        <p:nvPicPr>
          <p:cNvPr id="8" name="图片 7"/>
          <p:cNvPicPr>
            <a:picLocks noChangeAspect="1"/>
          </p:cNvPicPr>
          <p:nvPr>
            <p:custDataLst>
              <p:tags r:id="rId6"/>
            </p:custDataLst>
          </p:nvPr>
        </p:nvPicPr>
        <p:blipFill>
          <a:blip r:embed="rId5" cstate="email">
            <a:duotone>
              <a:schemeClr val="accent1">
                <a:shade val="45000"/>
                <a:satMod val="135000"/>
              </a:schemeClr>
              <a:prstClr val="white"/>
            </a:duotone>
          </a:blip>
          <a:stretch>
            <a:fillRect/>
          </a:stretch>
        </p:blipFill>
        <p:spPr>
          <a:xfrm rot="20757128">
            <a:off x="3710196" y="1801348"/>
            <a:ext cx="253668" cy="259080"/>
          </a:xfrm>
          <a:prstGeom prst="rect">
            <a:avLst/>
          </a:prstGeom>
        </p:spPr>
      </p:pic>
      <p:pic>
        <p:nvPicPr>
          <p:cNvPr id="9" name="图片 8"/>
          <p:cNvPicPr>
            <a:picLocks noChangeAspect="1"/>
          </p:cNvPicPr>
          <p:nvPr>
            <p:custDataLst>
              <p:tags r:id="rId7"/>
            </p:custDataLst>
          </p:nvPr>
        </p:nvPicPr>
        <p:blipFill>
          <a:blip r:embed="rId5" cstate="email">
            <a:duotone>
              <a:schemeClr val="accent1">
                <a:shade val="45000"/>
                <a:satMod val="135000"/>
              </a:schemeClr>
              <a:prstClr val="white"/>
            </a:duotone>
          </a:blip>
          <a:stretch>
            <a:fillRect/>
          </a:stretch>
        </p:blipFill>
        <p:spPr>
          <a:xfrm rot="674765">
            <a:off x="464408" y="860749"/>
            <a:ext cx="365982" cy="373791"/>
          </a:xfrm>
          <a:prstGeom prst="rect">
            <a:avLst/>
          </a:prstGeom>
        </p:spPr>
      </p:pic>
      <p:pic>
        <p:nvPicPr>
          <p:cNvPr id="10" name="图片 9"/>
          <p:cNvPicPr>
            <a:picLocks noChangeAspect="1"/>
          </p:cNvPicPr>
          <p:nvPr>
            <p:custDataLst>
              <p:tags r:id="rId8"/>
            </p:custDataLst>
          </p:nvPr>
        </p:nvPicPr>
        <p:blipFill>
          <a:blip r:embed="rId9" cstate="email">
            <a:duotone>
              <a:schemeClr val="accent1">
                <a:shade val="45000"/>
                <a:satMod val="135000"/>
              </a:schemeClr>
              <a:prstClr val="white"/>
            </a:duotone>
            <a:lum bright="-20000" contrast="40000"/>
          </a:blip>
          <a:stretch>
            <a:fillRect/>
          </a:stretch>
        </p:blipFill>
        <p:spPr>
          <a:xfrm>
            <a:off x="1495097" y="2758172"/>
            <a:ext cx="4171696" cy="3446409"/>
          </a:xfrm>
          <a:prstGeom prst="rect">
            <a:avLst/>
          </a:prstGeom>
        </p:spPr>
      </p:pic>
      <p:sp>
        <p:nvSpPr>
          <p:cNvPr id="11" name="任意多边形: 形状 10"/>
          <p:cNvSpPr/>
          <p:nvPr>
            <p:custDataLst>
              <p:tags r:id="rId10"/>
            </p:custDataLst>
          </p:nvPr>
        </p:nvSpPr>
        <p:spPr>
          <a:xfrm>
            <a:off x="6031420" y="5587989"/>
            <a:ext cx="5686045" cy="926432"/>
          </a:xfrm>
          <a:custGeom>
            <a:avLst/>
            <a:gdLst>
              <a:gd name="connsiteX0" fmla="*/ 0 w 3898232"/>
              <a:gd name="connsiteY0" fmla="*/ 0 h 926432"/>
              <a:gd name="connsiteX1" fmla="*/ 2695074 w 3898232"/>
              <a:gd name="connsiteY1" fmla="*/ 252664 h 926432"/>
              <a:gd name="connsiteX2" fmla="*/ 3898232 w 3898232"/>
              <a:gd name="connsiteY2" fmla="*/ 926432 h 926432"/>
            </a:gdLst>
            <a:ahLst/>
            <a:cxnLst>
              <a:cxn ang="0">
                <a:pos x="connsiteX0" y="connsiteY0"/>
              </a:cxn>
              <a:cxn ang="0">
                <a:pos x="connsiteX1" y="connsiteY1"/>
              </a:cxn>
              <a:cxn ang="0">
                <a:pos x="connsiteX2" y="connsiteY2"/>
              </a:cxn>
            </a:cxnLst>
            <a:rect l="l" t="t" r="r" b="b"/>
            <a:pathLst>
              <a:path w="3898232" h="926432">
                <a:moveTo>
                  <a:pt x="0" y="0"/>
                </a:moveTo>
                <a:cubicBezTo>
                  <a:pt x="1022684" y="49129"/>
                  <a:pt x="2045369" y="98259"/>
                  <a:pt x="2695074" y="252664"/>
                </a:cubicBezTo>
                <a:cubicBezTo>
                  <a:pt x="3344779" y="407069"/>
                  <a:pt x="3753853" y="828174"/>
                  <a:pt x="3898232" y="926432"/>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任意多边形: 形状 11"/>
          <p:cNvSpPr/>
          <p:nvPr>
            <p:custDataLst>
              <p:tags r:id="rId11"/>
            </p:custDataLst>
          </p:nvPr>
        </p:nvSpPr>
        <p:spPr>
          <a:xfrm>
            <a:off x="129494" y="5764835"/>
            <a:ext cx="1153206" cy="749586"/>
          </a:xfrm>
          <a:custGeom>
            <a:avLst/>
            <a:gdLst>
              <a:gd name="connsiteX0" fmla="*/ 58587 w 3425902"/>
              <a:gd name="connsiteY0" fmla="*/ 737736 h 749586"/>
              <a:gd name="connsiteX1" fmla="*/ 102130 w 3425902"/>
              <a:gd name="connsiteY1" fmla="*/ 694194 h 749586"/>
              <a:gd name="connsiteX2" fmla="*/ 1002016 w 3425902"/>
              <a:gd name="connsiteY2" fmla="*/ 302308 h 749586"/>
              <a:gd name="connsiteX3" fmla="*/ 3019502 w 3425902"/>
              <a:gd name="connsiteY3" fmla="*/ 26536 h 749586"/>
              <a:gd name="connsiteX4" fmla="*/ 3425902 w 3425902"/>
              <a:gd name="connsiteY4" fmla="*/ 26536 h 749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902" h="749586">
                <a:moveTo>
                  <a:pt x="58587" y="737736"/>
                </a:moveTo>
                <a:cubicBezTo>
                  <a:pt x="1739" y="752250"/>
                  <a:pt x="-55108" y="766765"/>
                  <a:pt x="102130" y="694194"/>
                </a:cubicBezTo>
                <a:cubicBezTo>
                  <a:pt x="259368" y="621623"/>
                  <a:pt x="515787" y="413584"/>
                  <a:pt x="1002016" y="302308"/>
                </a:cubicBezTo>
                <a:cubicBezTo>
                  <a:pt x="1488245" y="191032"/>
                  <a:pt x="2615521" y="72498"/>
                  <a:pt x="3019502" y="26536"/>
                </a:cubicBezTo>
                <a:cubicBezTo>
                  <a:pt x="3423483" y="-19426"/>
                  <a:pt x="3424692" y="3555"/>
                  <a:pt x="3425902" y="26536"/>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3" name="图片 12"/>
          <p:cNvPicPr>
            <a:picLocks noChangeAspect="1"/>
          </p:cNvPicPr>
          <p:nvPr>
            <p:custDataLst>
              <p:tags r:id="rId12"/>
            </p:custDataLst>
          </p:nvPr>
        </p:nvPicPr>
        <p:blipFill>
          <a:blip r:embed="rId5" cstate="email">
            <a:duotone>
              <a:schemeClr val="accent1">
                <a:shade val="45000"/>
                <a:satMod val="135000"/>
              </a:schemeClr>
              <a:prstClr val="white"/>
            </a:duotone>
          </a:blip>
          <a:stretch>
            <a:fillRect/>
          </a:stretch>
        </p:blipFill>
        <p:spPr>
          <a:xfrm rot="666368">
            <a:off x="585532" y="3632083"/>
            <a:ext cx="383042" cy="429444"/>
          </a:xfrm>
          <a:prstGeom prst="rect">
            <a:avLst/>
          </a:prstGeom>
        </p:spPr>
      </p:pic>
      <p:sp>
        <p:nvSpPr>
          <p:cNvPr id="14" name="任意多边形: 形状 13"/>
          <p:cNvSpPr/>
          <p:nvPr>
            <p:custDataLst>
              <p:tags r:id="rId13"/>
            </p:custDataLst>
          </p:nvPr>
        </p:nvSpPr>
        <p:spPr>
          <a:xfrm>
            <a:off x="6301295" y="3483899"/>
            <a:ext cx="4889500" cy="50800"/>
          </a:xfrm>
          <a:custGeom>
            <a:avLst/>
            <a:gdLst>
              <a:gd name="connsiteX0" fmla="*/ 0 w 4889500"/>
              <a:gd name="connsiteY0" fmla="*/ 50800 h 50800"/>
              <a:gd name="connsiteX1" fmla="*/ 292100 w 4889500"/>
              <a:gd name="connsiteY1" fmla="*/ 38100 h 50800"/>
              <a:gd name="connsiteX2" fmla="*/ 381000 w 4889500"/>
              <a:gd name="connsiteY2" fmla="*/ 25400 h 50800"/>
              <a:gd name="connsiteX3" fmla="*/ 4889500 w 4889500"/>
              <a:gd name="connsiteY3" fmla="*/ 0 h 50800"/>
            </a:gdLst>
            <a:ahLst/>
            <a:cxnLst>
              <a:cxn ang="0">
                <a:pos x="connsiteX0" y="connsiteY0"/>
              </a:cxn>
              <a:cxn ang="0">
                <a:pos x="connsiteX1" y="connsiteY1"/>
              </a:cxn>
              <a:cxn ang="0">
                <a:pos x="connsiteX2" y="connsiteY2"/>
              </a:cxn>
              <a:cxn ang="0">
                <a:pos x="connsiteX3" y="connsiteY3"/>
              </a:cxn>
            </a:cxnLst>
            <a:rect l="l" t="t" r="r" b="b"/>
            <a:pathLst>
              <a:path w="4889500" h="50800">
                <a:moveTo>
                  <a:pt x="0" y="50800"/>
                </a:moveTo>
                <a:cubicBezTo>
                  <a:pt x="97367" y="46567"/>
                  <a:pt x="194857" y="44583"/>
                  <a:pt x="292100" y="38100"/>
                </a:cubicBezTo>
                <a:cubicBezTo>
                  <a:pt x="321968" y="36109"/>
                  <a:pt x="351068" y="25785"/>
                  <a:pt x="381000" y="25400"/>
                </a:cubicBezTo>
                <a:lnTo>
                  <a:pt x="4889500" y="0"/>
                </a:lnTo>
              </a:path>
            </a:pathLst>
          </a:custGeom>
          <a:noFill/>
          <a:ln w="285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任意多边形: 形状 14"/>
          <p:cNvSpPr/>
          <p:nvPr>
            <p:custDataLst>
              <p:tags r:id="rId14"/>
            </p:custDataLst>
          </p:nvPr>
        </p:nvSpPr>
        <p:spPr>
          <a:xfrm>
            <a:off x="6212113" y="2150841"/>
            <a:ext cx="4889500" cy="50800"/>
          </a:xfrm>
          <a:custGeom>
            <a:avLst/>
            <a:gdLst>
              <a:gd name="connsiteX0" fmla="*/ 0 w 4889500"/>
              <a:gd name="connsiteY0" fmla="*/ 50800 h 50800"/>
              <a:gd name="connsiteX1" fmla="*/ 292100 w 4889500"/>
              <a:gd name="connsiteY1" fmla="*/ 38100 h 50800"/>
              <a:gd name="connsiteX2" fmla="*/ 381000 w 4889500"/>
              <a:gd name="connsiteY2" fmla="*/ 25400 h 50800"/>
              <a:gd name="connsiteX3" fmla="*/ 4889500 w 4889500"/>
              <a:gd name="connsiteY3" fmla="*/ 0 h 50800"/>
            </a:gdLst>
            <a:ahLst/>
            <a:cxnLst>
              <a:cxn ang="0">
                <a:pos x="connsiteX0" y="connsiteY0"/>
              </a:cxn>
              <a:cxn ang="0">
                <a:pos x="connsiteX1" y="connsiteY1"/>
              </a:cxn>
              <a:cxn ang="0">
                <a:pos x="connsiteX2" y="connsiteY2"/>
              </a:cxn>
              <a:cxn ang="0">
                <a:pos x="connsiteX3" y="connsiteY3"/>
              </a:cxn>
            </a:cxnLst>
            <a:rect l="l" t="t" r="r" b="b"/>
            <a:pathLst>
              <a:path w="4889500" h="50800">
                <a:moveTo>
                  <a:pt x="0" y="50800"/>
                </a:moveTo>
                <a:cubicBezTo>
                  <a:pt x="97367" y="46567"/>
                  <a:pt x="194857" y="44583"/>
                  <a:pt x="292100" y="38100"/>
                </a:cubicBezTo>
                <a:cubicBezTo>
                  <a:pt x="321968" y="36109"/>
                  <a:pt x="351068" y="25785"/>
                  <a:pt x="381000" y="25400"/>
                </a:cubicBezTo>
                <a:lnTo>
                  <a:pt x="4889500" y="0"/>
                </a:lnTo>
              </a:path>
            </a:pathLst>
          </a:custGeom>
          <a:noFill/>
          <a:ln w="285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title" hasCustomPrompt="1"/>
            <p:custDataLst>
              <p:tags r:id="rId15"/>
            </p:custDataLst>
          </p:nvPr>
        </p:nvSpPr>
        <p:spPr>
          <a:xfrm>
            <a:off x="6106605" y="2169891"/>
            <a:ext cx="5160390" cy="1341182"/>
          </a:xfrm>
        </p:spPr>
        <p:txBody>
          <a:bodyPr>
            <a:normAutofit/>
          </a:bodyPr>
          <a:lstStyle>
            <a:lvl1pPr algn="ctr">
              <a:defRPr sz="5400" b="1">
                <a:solidFill>
                  <a:schemeClr val="accent1"/>
                </a:solidFill>
              </a:defRPr>
            </a:lvl1pPr>
          </a:lstStyle>
          <a:p>
            <a:r>
              <a:rPr lang="zh-CN" altLang="en-US" dirty="0"/>
              <a:t>编辑标题</a:t>
            </a:r>
            <a:endParaRPr lang="zh-CN" altLang="en-US" dirty="0"/>
          </a:p>
        </p:txBody>
      </p:sp>
      <p:sp>
        <p:nvSpPr>
          <p:cNvPr id="3" name="日期占位符 2"/>
          <p:cNvSpPr>
            <a:spLocks noGrp="1"/>
          </p:cNvSpPr>
          <p:nvPr>
            <p:ph type="dt" sz="half" idx="10"/>
            <p:custDataLst>
              <p:tags r:id="rId1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7"/>
            </p:custDataLst>
          </p:nvPr>
        </p:nvSpPr>
        <p:spPr/>
        <p:txBody>
          <a:bodyPr/>
          <a:lstStyle/>
          <a:p>
            <a:endParaRPr lang="zh-CN" altLang="en-US"/>
          </a:p>
        </p:txBody>
      </p:sp>
      <p:sp>
        <p:nvSpPr>
          <p:cNvPr id="5" name="灯片编号占位符 4"/>
          <p:cNvSpPr>
            <a:spLocks noGrp="1"/>
          </p:cNvSpPr>
          <p:nvPr>
            <p:ph type="sldNum" sz="quarter" idx="12"/>
            <p:custDataLst>
              <p:tags r:id="rId18"/>
            </p:custDataLst>
          </p:nvPr>
        </p:nvSpPr>
        <p:spPr/>
        <p:txBody>
          <a:bodyPr/>
          <a:lstStyle/>
          <a:p>
            <a:fld id="{49AE70B2-8BF9-45C0-BB95-33D1B9D3A854}" type="slidenum">
              <a:rPr lang="zh-CN" altLang="en-US" smtClean="0"/>
            </a:fld>
            <a:endParaRPr lang="zh-CN" altLang="en-US"/>
          </a:p>
        </p:txBody>
      </p:sp>
      <p:sp>
        <p:nvSpPr>
          <p:cNvPr id="17" name="内容占位符 16"/>
          <p:cNvSpPr>
            <a:spLocks noGrp="1"/>
          </p:cNvSpPr>
          <p:nvPr>
            <p:ph sz="quarter" idx="13"/>
            <p:custDataLst>
              <p:tags r:id="rId19"/>
            </p:custDataLst>
          </p:nvPr>
        </p:nvSpPr>
        <p:spPr>
          <a:xfrm>
            <a:off x="6096000" y="3656013"/>
            <a:ext cx="5170488" cy="358431"/>
          </a:xfrm>
        </p:spPr>
        <p:txBody>
          <a:bodyPr>
            <a:normAutofit/>
          </a:bodyPr>
          <a:lstStyle>
            <a:lvl1pPr marL="0" indent="0" algn="ctr">
              <a:buNone/>
              <a:defRPr sz="1600">
                <a:solidFill>
                  <a:schemeClr val="accent1"/>
                </a:solidFill>
              </a:defRPr>
            </a:lvl1pPr>
            <a:lvl2pPr>
              <a:defRPr sz="1600"/>
            </a:lvl2pPr>
            <a:lvl3pPr>
              <a:defRPr sz="1600"/>
            </a:lvl3pPr>
            <a:lvl4pPr>
              <a:defRPr sz="1600"/>
            </a:lvl4pPr>
            <a:lvl5pPr>
              <a:defRPr sz="1600"/>
            </a:lvl5pPr>
          </a:lstStyle>
          <a:p>
            <a:pPr lvl="0"/>
            <a:r>
              <a:rPr lang="zh-CN" altLang="en-US" dirty="0"/>
              <a:t>单击此处编辑母版文本样式</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a:blip r:embed="rId3" cstate="email">
            <a:duotone>
              <a:schemeClr val="accent1">
                <a:shade val="45000"/>
                <a:satMod val="135000"/>
              </a:schemeClr>
              <a:prstClr val="white"/>
            </a:duotone>
            <a:lum contrast="20000"/>
          </a:blip>
          <a:stretch>
            <a:fillRect/>
          </a:stretch>
        </p:blipFill>
        <p:spPr>
          <a:xfrm rot="1535812">
            <a:off x="171392" y="113247"/>
            <a:ext cx="742818" cy="962158"/>
          </a:xfrm>
          <a:prstGeom prst="rect">
            <a:avLst/>
          </a:prstGeom>
        </p:spPr>
      </p:pic>
      <p:pic>
        <p:nvPicPr>
          <p:cNvPr id="7" name="图片 6"/>
          <p:cNvPicPr>
            <a:picLocks noChangeAspect="1"/>
          </p:cNvPicPr>
          <p:nvPr userDrawn="1">
            <p:custDataLst>
              <p:tags r:id="rId4"/>
            </p:custDataLst>
          </p:nvPr>
        </p:nvPicPr>
        <p:blipFill>
          <a:blip r:embed="rId5">
            <a:duotone>
              <a:schemeClr val="accent1">
                <a:shade val="45000"/>
                <a:satMod val="135000"/>
              </a:schemeClr>
              <a:prstClr val="white"/>
            </a:duotone>
          </a:blip>
          <a:stretch>
            <a:fillRect/>
          </a:stretch>
        </p:blipFill>
        <p:spPr>
          <a:xfrm rot="20757128">
            <a:off x="11491020" y="6174455"/>
            <a:ext cx="485192" cy="495544"/>
          </a:xfrm>
          <a:prstGeom prst="rect">
            <a:avLst/>
          </a:prstGeom>
        </p:spPr>
      </p:pic>
      <p:pic>
        <p:nvPicPr>
          <p:cNvPr id="8" name="图片 7"/>
          <p:cNvPicPr>
            <a:picLocks noChangeAspect="1"/>
          </p:cNvPicPr>
          <p:nvPr userDrawn="1">
            <p:custDataLst>
              <p:tags r:id="rId6"/>
            </p:custDataLst>
          </p:nvPr>
        </p:nvPicPr>
        <p:blipFill>
          <a:blip r:embed="rId5" cstate="email">
            <a:duotone>
              <a:schemeClr val="accent1">
                <a:shade val="45000"/>
                <a:satMod val="135000"/>
              </a:schemeClr>
              <a:prstClr val="white"/>
            </a:duotone>
          </a:blip>
          <a:stretch>
            <a:fillRect/>
          </a:stretch>
        </p:blipFill>
        <p:spPr>
          <a:xfrm rot="20757128">
            <a:off x="11902266" y="5993439"/>
            <a:ext cx="253668" cy="259080"/>
          </a:xfrm>
          <a:prstGeom prst="rect">
            <a:avLst/>
          </a:prstGeom>
        </p:spPr>
      </p:pic>
      <p:pic>
        <p:nvPicPr>
          <p:cNvPr id="9" name="图片 8"/>
          <p:cNvPicPr>
            <a:picLocks noChangeAspect="1"/>
          </p:cNvPicPr>
          <p:nvPr userDrawn="1">
            <p:custDataLst>
              <p:tags r:id="rId7"/>
            </p:custDataLst>
          </p:nvPr>
        </p:nvPicPr>
        <p:blipFill>
          <a:blip r:embed="rId5" cstate="email">
            <a:duotone>
              <a:schemeClr val="accent1">
                <a:shade val="45000"/>
                <a:satMod val="135000"/>
              </a:schemeClr>
              <a:prstClr val="white"/>
            </a:duotone>
          </a:blip>
          <a:stretch>
            <a:fillRect/>
          </a:stretch>
        </p:blipFill>
        <p:spPr>
          <a:xfrm rot="674765">
            <a:off x="11100655" y="5873542"/>
            <a:ext cx="365982" cy="373791"/>
          </a:xfrm>
          <a:prstGeom prst="rect">
            <a:avLst/>
          </a:prstGeom>
        </p:spPr>
      </p:pic>
      <p:sp>
        <p:nvSpPr>
          <p:cNvPr id="2" name="标题 1"/>
          <p:cNvSpPr>
            <a:spLocks noGrp="1"/>
          </p:cNvSpPr>
          <p:nvPr>
            <p:ph type="title"/>
            <p:custDataLst>
              <p:tags r:id="rId8"/>
            </p:custDataLst>
          </p:nvPr>
        </p:nvSpPr>
        <p:spPr/>
        <p:txBody>
          <a:bodyPr/>
          <a:lstStyle>
            <a:lvl1pPr>
              <a:defRPr baseline="0">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pic>
        <p:nvPicPr>
          <p:cNvPr id="9" name="图片 8"/>
          <p:cNvPicPr>
            <a:picLocks noChangeAspect="1"/>
          </p:cNvPicPr>
          <p:nvPr userDrawn="1">
            <p:custDataLst>
              <p:tags r:id="rId8"/>
            </p:custDataLst>
          </p:nvPr>
        </p:nvPicPr>
        <p:blipFill>
          <a:blip r:embed="rId9">
            <a:duotone>
              <a:schemeClr val="accent1">
                <a:shade val="45000"/>
                <a:satMod val="135000"/>
              </a:schemeClr>
              <a:prstClr val="white"/>
            </a:duotone>
          </a:blip>
          <a:stretch>
            <a:fillRect/>
          </a:stretch>
        </p:blipFill>
        <p:spPr>
          <a:xfrm rot="19271779">
            <a:off x="11913278" y="1988398"/>
            <a:ext cx="255687" cy="261142"/>
          </a:xfrm>
          <a:prstGeom prst="rect">
            <a:avLst/>
          </a:prstGeom>
        </p:spPr>
      </p:pic>
      <p:pic>
        <p:nvPicPr>
          <p:cNvPr id="10" name="图片 9"/>
          <p:cNvPicPr>
            <a:picLocks noChangeAspect="1"/>
          </p:cNvPicPr>
          <p:nvPr userDrawn="1">
            <p:custDataLst>
              <p:tags r:id="rId10"/>
            </p:custDataLst>
          </p:nvPr>
        </p:nvPicPr>
        <p:blipFill>
          <a:blip r:embed="rId9" cstate="email">
            <a:duotone>
              <a:schemeClr val="accent1">
                <a:shade val="45000"/>
                <a:satMod val="135000"/>
              </a:schemeClr>
              <a:prstClr val="white"/>
            </a:duotone>
          </a:blip>
          <a:stretch>
            <a:fillRect/>
          </a:stretch>
        </p:blipFill>
        <p:spPr>
          <a:xfrm rot="20757128">
            <a:off x="11482" y="6070358"/>
            <a:ext cx="253668" cy="259080"/>
          </a:xfrm>
          <a:prstGeom prst="rect">
            <a:avLst/>
          </a:prstGeom>
        </p:spPr>
      </p:pic>
      <p:pic>
        <p:nvPicPr>
          <p:cNvPr id="11" name="图片 10"/>
          <p:cNvPicPr>
            <a:picLocks noChangeAspect="1"/>
          </p:cNvPicPr>
          <p:nvPr userDrawn="1">
            <p:custDataLst>
              <p:tags r:id="rId11"/>
            </p:custDataLst>
          </p:nvPr>
        </p:nvPicPr>
        <p:blipFill>
          <a:blip r:embed="rId9" cstate="email">
            <a:duotone>
              <a:schemeClr val="accent1">
                <a:shade val="45000"/>
                <a:satMod val="135000"/>
              </a:schemeClr>
              <a:prstClr val="white"/>
            </a:duotone>
          </a:blip>
          <a:stretch>
            <a:fillRect/>
          </a:stretch>
        </p:blipFill>
        <p:spPr>
          <a:xfrm rot="674765">
            <a:off x="142566" y="97923"/>
            <a:ext cx="198183" cy="202412"/>
          </a:xfrm>
          <a:prstGeom prst="rect">
            <a:avLst/>
          </a:prstGeom>
        </p:spPr>
      </p:pic>
      <p:pic>
        <p:nvPicPr>
          <p:cNvPr id="12" name="图片 11"/>
          <p:cNvPicPr>
            <a:picLocks noChangeAspect="1"/>
          </p:cNvPicPr>
          <p:nvPr userDrawn="1">
            <p:custDataLst>
              <p:tags r:id="rId12"/>
            </p:custDataLst>
          </p:nvPr>
        </p:nvPicPr>
        <p:blipFill>
          <a:blip r:embed="rId9" cstate="email">
            <a:duotone>
              <a:schemeClr val="accent1">
                <a:shade val="45000"/>
                <a:satMod val="135000"/>
              </a:schemeClr>
              <a:prstClr val="white"/>
            </a:duotone>
          </a:blip>
          <a:stretch>
            <a:fillRect/>
          </a:stretch>
        </p:blipFill>
        <p:spPr>
          <a:xfrm rot="2354385">
            <a:off x="10385793" y="5331"/>
            <a:ext cx="303105" cy="339823"/>
          </a:xfrm>
          <a:prstGeom prst="rect">
            <a:avLst/>
          </a:prstGeom>
        </p:spPr>
      </p:pic>
      <p:pic>
        <p:nvPicPr>
          <p:cNvPr id="14" name="图片 13"/>
          <p:cNvPicPr>
            <a:picLocks noChangeAspect="1"/>
          </p:cNvPicPr>
          <p:nvPr userDrawn="1">
            <p:custDataLst>
              <p:tags r:id="rId13"/>
            </p:custDataLst>
          </p:nvPr>
        </p:nvPicPr>
        <p:blipFill>
          <a:blip r:embed="rId9" cstate="email">
            <a:duotone>
              <a:schemeClr val="accent1">
                <a:shade val="45000"/>
                <a:satMod val="135000"/>
              </a:schemeClr>
              <a:prstClr val="white"/>
            </a:duotone>
          </a:blip>
          <a:stretch>
            <a:fillRect/>
          </a:stretch>
        </p:blipFill>
        <p:spPr>
          <a:xfrm rot="20757128">
            <a:off x="11691997" y="6565825"/>
            <a:ext cx="253668" cy="259080"/>
          </a:xfrm>
          <a:prstGeom prst="rect">
            <a:avLst/>
          </a:prstGeom>
        </p:spPr>
      </p:pic>
      <p:pic>
        <p:nvPicPr>
          <p:cNvPr id="16" name="图片 15"/>
          <p:cNvPicPr>
            <a:picLocks noChangeAspect="1"/>
          </p:cNvPicPr>
          <p:nvPr userDrawn="1">
            <p:custDataLst>
              <p:tags r:id="rId14"/>
            </p:custDataLst>
          </p:nvPr>
        </p:nvPicPr>
        <p:blipFill>
          <a:blip r:embed="rId9" cstate="email">
            <a:duotone>
              <a:schemeClr val="accent1">
                <a:shade val="45000"/>
                <a:satMod val="135000"/>
              </a:schemeClr>
              <a:prstClr val="white"/>
            </a:duotone>
          </a:blip>
          <a:stretch>
            <a:fillRect/>
          </a:stretch>
        </p:blipFill>
        <p:spPr>
          <a:xfrm rot="666368">
            <a:off x="8318422" y="6590959"/>
            <a:ext cx="186249" cy="208811"/>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dirty="0">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任意多边形 201"/>
          <p:cNvSpPr/>
          <p:nvPr userDrawn="1">
            <p:custDataLst>
              <p:tags r:id="rId9"/>
            </p:custDataLst>
          </p:nvPr>
        </p:nvSpPr>
        <p:spPr>
          <a:xfrm flipH="1">
            <a:off x="10019165" y="61322"/>
            <a:ext cx="1354911" cy="591052"/>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800" dirty="0"/>
          </a:p>
        </p:txBody>
      </p:sp>
      <p:sp>
        <p:nvSpPr>
          <p:cNvPr id="12" name="任意多边形 202"/>
          <p:cNvSpPr/>
          <p:nvPr userDrawn="1">
            <p:custDataLst>
              <p:tags r:id="rId10"/>
            </p:custDataLst>
          </p:nvPr>
        </p:nvSpPr>
        <p:spPr>
          <a:xfrm>
            <a:off x="10956543" y="194468"/>
            <a:ext cx="1034600" cy="475413"/>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800"/>
          </a:p>
        </p:txBody>
      </p:sp>
      <p:sp>
        <p:nvSpPr>
          <p:cNvPr id="13" name="Freeform 26"/>
          <p:cNvSpPr>
            <a:spLocks noEditPoints="1"/>
          </p:cNvSpPr>
          <p:nvPr userDrawn="1">
            <p:custDataLst>
              <p:tags r:id="rId11"/>
            </p:custDataLst>
          </p:nvPr>
        </p:nvSpPr>
        <p:spPr bwMode="auto">
          <a:xfrm rot="21063611">
            <a:off x="31098" y="6261592"/>
            <a:ext cx="1058724" cy="517289"/>
          </a:xfrm>
          <a:custGeom>
            <a:avLst/>
            <a:gdLst>
              <a:gd name="T0" fmla="*/ 612 w 703"/>
              <a:gd name="T1" fmla="*/ 61 h 344"/>
              <a:gd name="T2" fmla="*/ 465 w 703"/>
              <a:gd name="T3" fmla="*/ 68 h 344"/>
              <a:gd name="T4" fmla="*/ 468 w 703"/>
              <a:gd name="T5" fmla="*/ 92 h 344"/>
              <a:gd name="T6" fmla="*/ 576 w 703"/>
              <a:gd name="T7" fmla="*/ 87 h 344"/>
              <a:gd name="T8" fmla="*/ 631 w 703"/>
              <a:gd name="T9" fmla="*/ 99 h 344"/>
              <a:gd name="T10" fmla="*/ 605 w 703"/>
              <a:gd name="T11" fmla="*/ 154 h 344"/>
              <a:gd name="T12" fmla="*/ 503 w 703"/>
              <a:gd name="T13" fmla="*/ 193 h 344"/>
              <a:gd name="T14" fmla="*/ 500 w 703"/>
              <a:gd name="T15" fmla="*/ 158 h 344"/>
              <a:gd name="T16" fmla="*/ 403 w 703"/>
              <a:gd name="T17" fmla="*/ 55 h 344"/>
              <a:gd name="T18" fmla="*/ 392 w 703"/>
              <a:gd name="T19" fmla="*/ 73 h 344"/>
              <a:gd name="T20" fmla="*/ 470 w 703"/>
              <a:gd name="T21" fmla="*/ 158 h 344"/>
              <a:gd name="T22" fmla="*/ 474 w 703"/>
              <a:gd name="T23" fmla="*/ 201 h 344"/>
              <a:gd name="T24" fmla="*/ 310 w 703"/>
              <a:gd name="T25" fmla="*/ 235 h 344"/>
              <a:gd name="T26" fmla="*/ 250 w 703"/>
              <a:gd name="T27" fmla="*/ 249 h 344"/>
              <a:gd name="T28" fmla="*/ 264 w 703"/>
              <a:gd name="T29" fmla="*/ 105 h 344"/>
              <a:gd name="T30" fmla="*/ 366 w 703"/>
              <a:gd name="T31" fmla="*/ 62 h 344"/>
              <a:gd name="T32" fmla="*/ 378 w 703"/>
              <a:gd name="T33" fmla="*/ 54 h 344"/>
              <a:gd name="T34" fmla="*/ 247 w 703"/>
              <a:gd name="T35" fmla="*/ 80 h 344"/>
              <a:gd name="T36" fmla="*/ 220 w 703"/>
              <a:gd name="T37" fmla="*/ 255 h 344"/>
              <a:gd name="T38" fmla="*/ 99 w 703"/>
              <a:gd name="T39" fmla="*/ 255 h 344"/>
              <a:gd name="T40" fmla="*/ 89 w 703"/>
              <a:gd name="T41" fmla="*/ 189 h 344"/>
              <a:gd name="T42" fmla="*/ 190 w 703"/>
              <a:gd name="T43" fmla="*/ 148 h 344"/>
              <a:gd name="T44" fmla="*/ 197 w 703"/>
              <a:gd name="T45" fmla="*/ 132 h 344"/>
              <a:gd name="T46" fmla="*/ 46 w 703"/>
              <a:gd name="T47" fmla="*/ 257 h 344"/>
              <a:gd name="T48" fmla="*/ 154 w 703"/>
              <a:gd name="T49" fmla="*/ 291 h 344"/>
              <a:gd name="T50" fmla="*/ 240 w 703"/>
              <a:gd name="T51" fmla="*/ 282 h 344"/>
              <a:gd name="T52" fmla="*/ 460 w 703"/>
              <a:gd name="T53" fmla="*/ 283 h 344"/>
              <a:gd name="T54" fmla="*/ 496 w 703"/>
              <a:gd name="T55" fmla="*/ 228 h 344"/>
              <a:gd name="T56" fmla="*/ 661 w 703"/>
              <a:gd name="T57" fmla="*/ 154 h 344"/>
              <a:gd name="T58" fmla="*/ 612 w 703"/>
              <a:gd name="T59" fmla="*/ 61 h 344"/>
              <a:gd name="T60" fmla="*/ 278 w 703"/>
              <a:gd name="T61" fmla="*/ 275 h 344"/>
              <a:gd name="T62" fmla="*/ 304 w 703"/>
              <a:gd name="T63" fmla="*/ 269 h 344"/>
              <a:gd name="T64" fmla="*/ 460 w 703"/>
              <a:gd name="T65" fmla="*/ 236 h 344"/>
              <a:gd name="T66" fmla="*/ 439 w 703"/>
              <a:gd name="T67" fmla="*/ 262 h 344"/>
              <a:gd name="T68" fmla="*/ 278 w 703"/>
              <a:gd name="T69" fmla="*/ 27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3" h="344">
                <a:moveTo>
                  <a:pt x="612" y="61"/>
                </a:moveTo>
                <a:cubicBezTo>
                  <a:pt x="565" y="51"/>
                  <a:pt x="511" y="58"/>
                  <a:pt x="465" y="68"/>
                </a:cubicBezTo>
                <a:cubicBezTo>
                  <a:pt x="451" y="71"/>
                  <a:pt x="455" y="91"/>
                  <a:pt x="468" y="92"/>
                </a:cubicBezTo>
                <a:cubicBezTo>
                  <a:pt x="504" y="94"/>
                  <a:pt x="540" y="86"/>
                  <a:pt x="576" y="87"/>
                </a:cubicBezTo>
                <a:cubicBezTo>
                  <a:pt x="595" y="87"/>
                  <a:pt x="615" y="89"/>
                  <a:pt x="631" y="99"/>
                </a:cubicBezTo>
                <a:cubicBezTo>
                  <a:pt x="665" y="120"/>
                  <a:pt x="623" y="145"/>
                  <a:pt x="605" y="154"/>
                </a:cubicBezTo>
                <a:cubicBezTo>
                  <a:pt x="572" y="171"/>
                  <a:pt x="538" y="183"/>
                  <a:pt x="503" y="193"/>
                </a:cubicBezTo>
                <a:cubicBezTo>
                  <a:pt x="504" y="181"/>
                  <a:pt x="503" y="169"/>
                  <a:pt x="500" y="158"/>
                </a:cubicBezTo>
                <a:cubicBezTo>
                  <a:pt x="490" y="115"/>
                  <a:pt x="444" y="68"/>
                  <a:pt x="403" y="55"/>
                </a:cubicBezTo>
                <a:cubicBezTo>
                  <a:pt x="392" y="52"/>
                  <a:pt x="386" y="66"/>
                  <a:pt x="392" y="73"/>
                </a:cubicBezTo>
                <a:cubicBezTo>
                  <a:pt x="419" y="103"/>
                  <a:pt x="454" y="119"/>
                  <a:pt x="470" y="158"/>
                </a:cubicBezTo>
                <a:cubicBezTo>
                  <a:pt x="475" y="173"/>
                  <a:pt x="476" y="187"/>
                  <a:pt x="474" y="201"/>
                </a:cubicBezTo>
                <a:cubicBezTo>
                  <a:pt x="420" y="214"/>
                  <a:pt x="364" y="223"/>
                  <a:pt x="310" y="235"/>
                </a:cubicBezTo>
                <a:cubicBezTo>
                  <a:pt x="291" y="240"/>
                  <a:pt x="271" y="244"/>
                  <a:pt x="250" y="249"/>
                </a:cubicBezTo>
                <a:cubicBezTo>
                  <a:pt x="216" y="205"/>
                  <a:pt x="234" y="145"/>
                  <a:pt x="264" y="105"/>
                </a:cubicBezTo>
                <a:cubicBezTo>
                  <a:pt x="284" y="80"/>
                  <a:pt x="333" y="33"/>
                  <a:pt x="366" y="62"/>
                </a:cubicBezTo>
                <a:cubicBezTo>
                  <a:pt x="372" y="68"/>
                  <a:pt x="382" y="61"/>
                  <a:pt x="378" y="54"/>
                </a:cubicBezTo>
                <a:cubicBezTo>
                  <a:pt x="345" y="0"/>
                  <a:pt x="276" y="47"/>
                  <a:pt x="247" y="80"/>
                </a:cubicBezTo>
                <a:cubicBezTo>
                  <a:pt x="204" y="130"/>
                  <a:pt x="189" y="198"/>
                  <a:pt x="220" y="255"/>
                </a:cubicBezTo>
                <a:cubicBezTo>
                  <a:pt x="179" y="262"/>
                  <a:pt x="137" y="265"/>
                  <a:pt x="99" y="255"/>
                </a:cubicBezTo>
                <a:cubicBezTo>
                  <a:pt x="61" y="245"/>
                  <a:pt x="65" y="212"/>
                  <a:pt x="89" y="189"/>
                </a:cubicBezTo>
                <a:cubicBezTo>
                  <a:pt x="111" y="167"/>
                  <a:pt x="158" y="143"/>
                  <a:pt x="190" y="148"/>
                </a:cubicBezTo>
                <a:cubicBezTo>
                  <a:pt x="199" y="149"/>
                  <a:pt x="207" y="136"/>
                  <a:pt x="197" y="132"/>
                </a:cubicBezTo>
                <a:cubicBezTo>
                  <a:pt x="134" y="104"/>
                  <a:pt x="0" y="180"/>
                  <a:pt x="46" y="257"/>
                </a:cubicBezTo>
                <a:cubicBezTo>
                  <a:pt x="67" y="291"/>
                  <a:pt x="119" y="292"/>
                  <a:pt x="154" y="291"/>
                </a:cubicBezTo>
                <a:cubicBezTo>
                  <a:pt x="183" y="291"/>
                  <a:pt x="212" y="287"/>
                  <a:pt x="240" y="282"/>
                </a:cubicBezTo>
                <a:cubicBezTo>
                  <a:pt x="299" y="344"/>
                  <a:pt x="398" y="338"/>
                  <a:pt x="460" y="283"/>
                </a:cubicBezTo>
                <a:cubicBezTo>
                  <a:pt x="477" y="268"/>
                  <a:pt x="489" y="249"/>
                  <a:pt x="496" y="228"/>
                </a:cubicBezTo>
                <a:cubicBezTo>
                  <a:pt x="554" y="215"/>
                  <a:pt x="619" y="195"/>
                  <a:pt x="661" y="154"/>
                </a:cubicBezTo>
                <a:cubicBezTo>
                  <a:pt x="703" y="113"/>
                  <a:pt x="652" y="69"/>
                  <a:pt x="612" y="61"/>
                </a:cubicBezTo>
                <a:moveTo>
                  <a:pt x="278" y="275"/>
                </a:moveTo>
                <a:cubicBezTo>
                  <a:pt x="287" y="273"/>
                  <a:pt x="296" y="271"/>
                  <a:pt x="304" y="269"/>
                </a:cubicBezTo>
                <a:cubicBezTo>
                  <a:pt x="356" y="258"/>
                  <a:pt x="408" y="248"/>
                  <a:pt x="460" y="236"/>
                </a:cubicBezTo>
                <a:cubicBezTo>
                  <a:pt x="454" y="246"/>
                  <a:pt x="447" y="255"/>
                  <a:pt x="439" y="262"/>
                </a:cubicBezTo>
                <a:cubicBezTo>
                  <a:pt x="394" y="306"/>
                  <a:pt x="327" y="307"/>
                  <a:pt x="278" y="275"/>
                </a:cubicBezTo>
              </a:path>
            </a:pathLst>
          </a:custGeom>
          <a:solidFill>
            <a:schemeClr val="accent1"/>
          </a:solidFill>
          <a:ln>
            <a:noFill/>
          </a:ln>
        </p:spPr>
        <p:txBody>
          <a:bodyPr vert="horz" wrap="square" lIns="91440" tIns="45720" rIns="91440" bIns="45720" numCol="1" anchor="t" anchorCtr="0" compatLnSpc="1"/>
          <a:lstStyle/>
          <a:p>
            <a:endParaRPr lang="zh-CN" altLang="en-US" sz="180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pic>
        <p:nvPicPr>
          <p:cNvPr id="12" name="图片 11"/>
          <p:cNvPicPr>
            <a:picLocks noChangeAspect="1"/>
          </p:cNvPicPr>
          <p:nvPr userDrawn="1">
            <p:custDataLst>
              <p:tags r:id="rId4"/>
            </p:custDataLst>
          </p:nvPr>
        </p:nvPicPr>
        <p:blipFill>
          <a:blip r:embed="rId5" cstate="email">
            <a:duotone>
              <a:schemeClr val="accent1">
                <a:shade val="45000"/>
                <a:satMod val="135000"/>
              </a:schemeClr>
              <a:prstClr val="white"/>
            </a:duotone>
            <a:lum contrast="20000"/>
          </a:blip>
          <a:stretch>
            <a:fillRect/>
          </a:stretch>
        </p:blipFill>
        <p:spPr>
          <a:xfrm rot="1535812">
            <a:off x="186341" y="29739"/>
            <a:ext cx="771201" cy="998921"/>
          </a:xfrm>
          <a:prstGeom prst="rect">
            <a:avLst/>
          </a:prstGeom>
        </p:spPr>
      </p:pic>
      <p:pic>
        <p:nvPicPr>
          <p:cNvPr id="13" name="图片 12"/>
          <p:cNvPicPr>
            <a:picLocks noChangeAspect="1"/>
          </p:cNvPicPr>
          <p:nvPr userDrawn="1">
            <p:custDataLst>
              <p:tags r:id="rId6"/>
            </p:custDataLst>
          </p:nvPr>
        </p:nvPicPr>
        <p:blipFill>
          <a:blip r:embed="rId5" cstate="email">
            <a:duotone>
              <a:schemeClr val="accent1">
                <a:shade val="45000"/>
                <a:satMod val="135000"/>
              </a:schemeClr>
              <a:prstClr val="white"/>
            </a:duotone>
            <a:lum contrast="20000"/>
          </a:blip>
          <a:stretch>
            <a:fillRect/>
          </a:stretch>
        </p:blipFill>
        <p:spPr>
          <a:xfrm rot="20064188" flipH="1">
            <a:off x="11053826" y="1721343"/>
            <a:ext cx="849209" cy="1099964"/>
          </a:xfrm>
          <a:prstGeom prst="rect">
            <a:avLst/>
          </a:prstGeom>
        </p:spPr>
      </p:pic>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bg>
      <p:bgPr>
        <a:solidFill>
          <a:schemeClr val="bg1"/>
        </a:solidFill>
        <a:effectLst/>
      </p:bgPr>
    </p:bg>
    <p:spTree>
      <p:nvGrpSpPr>
        <p:cNvPr id="1" name=""/>
        <p:cNvGrpSpPr/>
        <p:nvPr/>
      </p:nvGrpSpPr>
      <p:grpSpPr>
        <a:xfrm>
          <a:off x="0" y="0"/>
          <a:ext cx="0" cy="0"/>
          <a:chOff x="0" y="0"/>
          <a:chExt cx="0" cy="0"/>
        </a:xfrm>
      </p:grpSpPr>
      <p:sp>
        <p:nvSpPr>
          <p:cNvPr id="16"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0CF558D2-F063-4DFF-830D-721650EFF2CD}"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7"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8"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ym typeface="+mn-ea"/>
            </a:endParaRPr>
          </a:p>
        </p:txBody>
      </p:sp>
      <p:sp>
        <p:nvSpPr>
          <p:cNvPr id="2" name="标题 1"/>
          <p:cNvSpPr>
            <a:spLocks noGrp="1"/>
          </p:cNvSpPr>
          <p:nvPr>
            <p:ph type="title"/>
            <p:custDataLst>
              <p:tags r:id="rId3"/>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pic>
        <p:nvPicPr>
          <p:cNvPr id="10" name="图片 9"/>
          <p:cNvPicPr>
            <a:picLocks noChangeAspect="1"/>
          </p:cNvPicPr>
          <p:nvPr userDrawn="1">
            <p:custDataLst>
              <p:tags r:id="rId4"/>
            </p:custDataLst>
          </p:nvPr>
        </p:nvPicPr>
        <p:blipFill>
          <a:blip r:embed="rId5" cstate="email">
            <a:duotone>
              <a:schemeClr val="accent1">
                <a:shade val="45000"/>
                <a:satMod val="135000"/>
              </a:schemeClr>
              <a:prstClr val="white"/>
            </a:duotone>
            <a:lum contrast="20000"/>
          </a:blip>
          <a:stretch>
            <a:fillRect/>
          </a:stretch>
        </p:blipFill>
        <p:spPr>
          <a:xfrm rot="1535812">
            <a:off x="11384758" y="5987513"/>
            <a:ext cx="690653" cy="894589"/>
          </a:xfrm>
          <a:prstGeom prst="rect">
            <a:avLst/>
          </a:prstGeom>
        </p:spPr>
      </p:pic>
      <p:pic>
        <p:nvPicPr>
          <p:cNvPr id="11" name="图片 10"/>
          <p:cNvPicPr>
            <a:picLocks noChangeAspect="1"/>
          </p:cNvPicPr>
          <p:nvPr userDrawn="1">
            <p:custDataLst>
              <p:tags r:id="rId6"/>
            </p:custDataLst>
          </p:nvPr>
        </p:nvPicPr>
        <p:blipFill>
          <a:blip r:embed="rId7" cstate="email">
            <a:duotone>
              <a:schemeClr val="accent1">
                <a:shade val="45000"/>
                <a:satMod val="135000"/>
              </a:schemeClr>
              <a:prstClr val="white"/>
            </a:duotone>
          </a:blip>
          <a:stretch>
            <a:fillRect/>
          </a:stretch>
        </p:blipFill>
        <p:spPr>
          <a:xfrm rot="674765">
            <a:off x="10680054" y="5410981"/>
            <a:ext cx="265412" cy="271075"/>
          </a:xfrm>
          <a:prstGeom prst="rect">
            <a:avLst/>
          </a:prstGeom>
        </p:spPr>
      </p:pic>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6" name="组合 5"/>
          <p:cNvGrpSpPr/>
          <p:nvPr userDrawn="1">
            <p:custDataLst>
              <p:tags r:id="rId13"/>
            </p:custDataLst>
          </p:nvPr>
        </p:nvGrpSpPr>
        <p:grpSpPr>
          <a:xfrm>
            <a:off x="76361" y="179762"/>
            <a:ext cx="1523677" cy="470212"/>
            <a:chOff x="160744" y="195462"/>
            <a:chExt cx="1971978" cy="608559"/>
          </a:xfrm>
        </p:grpSpPr>
        <p:sp>
          <p:nvSpPr>
            <p:cNvPr id="12" name="任意多边形 201"/>
            <p:cNvSpPr/>
            <p:nvPr userDrawn="1">
              <p:custDataLst>
                <p:tags r:id="rId14"/>
              </p:custDataLst>
            </p:nvPr>
          </p:nvSpPr>
          <p:spPr>
            <a:xfrm flipH="1">
              <a:off x="160744" y="195462"/>
              <a:ext cx="1354911" cy="591052"/>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800" dirty="0"/>
            </a:p>
          </p:txBody>
        </p:sp>
        <p:sp>
          <p:nvSpPr>
            <p:cNvPr id="13" name="任意多边形 202"/>
            <p:cNvSpPr/>
            <p:nvPr userDrawn="1">
              <p:custDataLst>
                <p:tags r:id="rId15"/>
              </p:custDataLst>
            </p:nvPr>
          </p:nvSpPr>
          <p:spPr>
            <a:xfrm>
              <a:off x="1098122" y="328608"/>
              <a:ext cx="1034600" cy="475413"/>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800"/>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ym typeface="+mn-ea"/>
            </a:endParaRPr>
          </a:p>
        </p:txBody>
      </p:sp>
      <p:sp>
        <p:nvSpPr>
          <p:cNvPr id="2" name="标题 1"/>
          <p:cNvSpPr>
            <a:spLocks noGrp="1"/>
          </p:cNvSpPr>
          <p:nvPr>
            <p:ph type="title"/>
            <p:custDataLst>
              <p:tags r:id="rId3"/>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6" name="任意多边形: 形状 15"/>
          <p:cNvSpPr/>
          <p:nvPr userDrawn="1">
            <p:custDataLst>
              <p:tags r:id="rId11"/>
            </p:custDataLst>
          </p:nvPr>
        </p:nvSpPr>
        <p:spPr>
          <a:xfrm flipV="1">
            <a:off x="0" y="847022"/>
            <a:ext cx="12192000" cy="55153"/>
          </a:xfrm>
          <a:custGeom>
            <a:avLst/>
            <a:gdLst>
              <a:gd name="connsiteX0" fmla="*/ 0 w 4889500"/>
              <a:gd name="connsiteY0" fmla="*/ 50800 h 50800"/>
              <a:gd name="connsiteX1" fmla="*/ 292100 w 4889500"/>
              <a:gd name="connsiteY1" fmla="*/ 38100 h 50800"/>
              <a:gd name="connsiteX2" fmla="*/ 381000 w 4889500"/>
              <a:gd name="connsiteY2" fmla="*/ 25400 h 50800"/>
              <a:gd name="connsiteX3" fmla="*/ 4889500 w 4889500"/>
              <a:gd name="connsiteY3" fmla="*/ 0 h 50800"/>
            </a:gdLst>
            <a:ahLst/>
            <a:cxnLst>
              <a:cxn ang="0">
                <a:pos x="connsiteX0" y="connsiteY0"/>
              </a:cxn>
              <a:cxn ang="0">
                <a:pos x="connsiteX1" y="connsiteY1"/>
              </a:cxn>
              <a:cxn ang="0">
                <a:pos x="connsiteX2" y="connsiteY2"/>
              </a:cxn>
              <a:cxn ang="0">
                <a:pos x="connsiteX3" y="connsiteY3"/>
              </a:cxn>
            </a:cxnLst>
            <a:rect l="l" t="t" r="r" b="b"/>
            <a:pathLst>
              <a:path w="4889500" h="50800">
                <a:moveTo>
                  <a:pt x="0" y="50800"/>
                </a:moveTo>
                <a:cubicBezTo>
                  <a:pt x="97367" y="46567"/>
                  <a:pt x="194857" y="44583"/>
                  <a:pt x="292100" y="38100"/>
                </a:cubicBezTo>
                <a:cubicBezTo>
                  <a:pt x="321968" y="36109"/>
                  <a:pt x="351068" y="25785"/>
                  <a:pt x="381000" y="25400"/>
                </a:cubicBezTo>
                <a:lnTo>
                  <a:pt x="4889500" y="0"/>
                </a:lnTo>
              </a:path>
            </a:pathLst>
          </a:custGeom>
          <a:noFill/>
          <a:ln w="285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pic>
        <p:nvPicPr>
          <p:cNvPr id="9" name="图片 8"/>
          <p:cNvPicPr>
            <a:picLocks noChangeAspect="1"/>
          </p:cNvPicPr>
          <p:nvPr userDrawn="1">
            <p:custDataLst>
              <p:tags r:id="rId5"/>
            </p:custDataLst>
          </p:nvPr>
        </p:nvPicPr>
        <p:blipFill>
          <a:blip r:embed="rId6" cstate="email">
            <a:duotone>
              <a:schemeClr val="accent1">
                <a:shade val="45000"/>
                <a:satMod val="135000"/>
              </a:schemeClr>
              <a:prstClr val="white"/>
            </a:duotone>
            <a:lum contrast="20000"/>
          </a:blip>
          <a:stretch>
            <a:fillRect/>
          </a:stretch>
        </p:blipFill>
        <p:spPr>
          <a:xfrm rot="20064188" flipH="1">
            <a:off x="11060027" y="5739565"/>
            <a:ext cx="952356" cy="1233568"/>
          </a:xfrm>
          <a:prstGeom prst="rect">
            <a:avLst/>
          </a:prstGeom>
        </p:spPr>
      </p:pic>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1" name="组合 10"/>
          <p:cNvGrpSpPr/>
          <p:nvPr userDrawn="1">
            <p:custDataLst>
              <p:tags r:id="rId10"/>
            </p:custDataLst>
          </p:nvPr>
        </p:nvGrpSpPr>
        <p:grpSpPr>
          <a:xfrm>
            <a:off x="157477" y="84918"/>
            <a:ext cx="584798" cy="833465"/>
            <a:chOff x="1609523" y="1700462"/>
            <a:chExt cx="2532253" cy="3609007"/>
          </a:xfrm>
        </p:grpSpPr>
        <p:grpSp>
          <p:nvGrpSpPr>
            <p:cNvPr id="12" name="组合 11"/>
            <p:cNvGrpSpPr/>
            <p:nvPr/>
          </p:nvGrpSpPr>
          <p:grpSpPr>
            <a:xfrm>
              <a:off x="1609523" y="1700462"/>
              <a:ext cx="2532253" cy="3609007"/>
              <a:chOff x="5700260" y="545431"/>
              <a:chExt cx="3443982" cy="4908418"/>
            </a:xfrm>
          </p:grpSpPr>
          <p:sp>
            <p:nvSpPr>
              <p:cNvPr id="36" name="任意多边形 113"/>
              <p:cNvSpPr/>
              <p:nvPr>
                <p:custDataLst>
                  <p:tags r:id="rId11"/>
                </p:custDataLst>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solidFill>
                <a:schemeClr val="bg1"/>
              </a:solidFill>
              <a:ln w="317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7" name="组合 36"/>
              <p:cNvGrpSpPr/>
              <p:nvPr/>
            </p:nvGrpSpPr>
            <p:grpSpPr>
              <a:xfrm>
                <a:off x="7010895" y="4475746"/>
                <a:ext cx="913905" cy="978103"/>
                <a:chOff x="5869765" y="4949067"/>
                <a:chExt cx="1450294" cy="1552171"/>
              </a:xfrm>
            </p:grpSpPr>
            <p:sp>
              <p:nvSpPr>
                <p:cNvPr id="41" name="椭圆 31"/>
                <p:cNvSpPr/>
                <p:nvPr>
                  <p:custDataLst>
                    <p:tags r:id="rId12"/>
                  </p:custDataLst>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317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42" name="组合 41"/>
                <p:cNvGrpSpPr/>
                <p:nvPr/>
              </p:nvGrpSpPr>
              <p:grpSpPr>
                <a:xfrm>
                  <a:off x="5869765" y="4949067"/>
                  <a:ext cx="1440000" cy="728759"/>
                  <a:chOff x="5869765" y="4949067"/>
                  <a:chExt cx="1440000" cy="728759"/>
                </a:xfrm>
              </p:grpSpPr>
              <p:sp>
                <p:nvSpPr>
                  <p:cNvPr id="43" name="任意多边形 120"/>
                  <p:cNvSpPr/>
                  <p:nvPr>
                    <p:custDataLst>
                      <p:tags r:id="rId13"/>
                    </p:custDataLst>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317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4" name="任意多边形 121"/>
                  <p:cNvSpPr/>
                  <p:nvPr>
                    <p:custDataLst>
                      <p:tags r:id="rId14"/>
                    </p:custDataLst>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317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5" name="任意多边形 122"/>
                  <p:cNvSpPr/>
                  <p:nvPr>
                    <p:custDataLst>
                      <p:tags r:id="rId15"/>
                    </p:custDataLst>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317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6" name="椭圆 31"/>
                  <p:cNvSpPr/>
                  <p:nvPr>
                    <p:custDataLst>
                      <p:tags r:id="rId16"/>
                    </p:custDataLst>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317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sp>
            <p:nvSpPr>
              <p:cNvPr id="38" name="任意多边形 115"/>
              <p:cNvSpPr/>
              <p:nvPr>
                <p:custDataLst>
                  <p:tags r:id="rId17"/>
                </p:custDataLst>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9" name="任意多边形 116"/>
              <p:cNvSpPr/>
              <p:nvPr>
                <p:custDataLst>
                  <p:tags r:id="rId18"/>
                </p:custDataLst>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0" name="任意多边形 117"/>
              <p:cNvSpPr/>
              <p:nvPr>
                <p:custDataLst>
                  <p:tags r:id="rId19"/>
                </p:custDataLst>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3" name="组合 12"/>
            <p:cNvGrpSpPr/>
            <p:nvPr/>
          </p:nvGrpSpPr>
          <p:grpSpPr>
            <a:xfrm>
              <a:off x="2952999" y="1877831"/>
              <a:ext cx="631109" cy="2697283"/>
              <a:chOff x="2952999" y="1877831"/>
              <a:chExt cx="631109" cy="2697283"/>
            </a:xfrm>
          </p:grpSpPr>
          <p:sp>
            <p:nvSpPr>
              <p:cNvPr id="24" name="任意多边形 101"/>
              <p:cNvSpPr/>
              <p:nvPr>
                <p:custDataLst>
                  <p:tags r:id="rId20"/>
                </p:custDataLst>
              </p:nvPr>
            </p:nvSpPr>
            <p:spPr>
              <a:xfrm>
                <a:off x="2975858" y="1990649"/>
                <a:ext cx="246917" cy="18537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任意多边形 102"/>
              <p:cNvSpPr/>
              <p:nvPr>
                <p:custDataLst>
                  <p:tags r:id="rId21"/>
                </p:custDataLst>
              </p:nvPr>
            </p:nvSpPr>
            <p:spPr>
              <a:xfrm>
                <a:off x="3011921" y="2196768"/>
                <a:ext cx="287989" cy="21248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任意多边形 103"/>
              <p:cNvSpPr/>
              <p:nvPr>
                <p:custDataLst>
                  <p:tags r:id="rId22"/>
                </p:custDataLst>
              </p:nvPr>
            </p:nvSpPr>
            <p:spPr>
              <a:xfrm>
                <a:off x="3004487" y="2309429"/>
                <a:ext cx="397136" cy="29198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7" name="任意多边形 104"/>
              <p:cNvSpPr/>
              <p:nvPr>
                <p:custDataLst>
                  <p:tags r:id="rId23"/>
                </p:custDataLst>
              </p:nvPr>
            </p:nvSpPr>
            <p:spPr>
              <a:xfrm>
                <a:off x="3020919" y="2543011"/>
                <a:ext cx="397136" cy="29198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8" name="任意多边形 105"/>
              <p:cNvSpPr/>
              <p:nvPr>
                <p:custDataLst>
                  <p:tags r:id="rId24"/>
                </p:custDataLst>
              </p:nvPr>
            </p:nvSpPr>
            <p:spPr>
              <a:xfrm>
                <a:off x="3066116" y="2785097"/>
                <a:ext cx="397136" cy="29198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任意多边形 106"/>
              <p:cNvSpPr/>
              <p:nvPr>
                <p:custDataLst>
                  <p:tags r:id="rId25"/>
                </p:custDataLst>
              </p:nvPr>
            </p:nvSpPr>
            <p:spPr>
              <a:xfrm>
                <a:off x="3001348" y="2990770"/>
                <a:ext cx="539322" cy="37718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任意多边形 107"/>
              <p:cNvSpPr/>
              <p:nvPr>
                <p:custDataLst>
                  <p:tags r:id="rId26"/>
                </p:custDataLst>
              </p:nvPr>
            </p:nvSpPr>
            <p:spPr>
              <a:xfrm>
                <a:off x="3011921" y="3226766"/>
                <a:ext cx="572187" cy="38936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任意多边形 108"/>
              <p:cNvSpPr/>
              <p:nvPr>
                <p:custDataLst>
                  <p:tags r:id="rId27"/>
                </p:custDataLst>
              </p:nvPr>
            </p:nvSpPr>
            <p:spPr>
              <a:xfrm>
                <a:off x="3011922" y="3633136"/>
                <a:ext cx="397136" cy="29198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2" name="任意多边形 109"/>
              <p:cNvSpPr/>
              <p:nvPr>
                <p:custDataLst>
                  <p:tags r:id="rId28"/>
                </p:custDataLst>
              </p:nvPr>
            </p:nvSpPr>
            <p:spPr>
              <a:xfrm>
                <a:off x="3001348" y="3852125"/>
                <a:ext cx="397136" cy="29198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任意多边形 110"/>
              <p:cNvSpPr/>
              <p:nvPr>
                <p:custDataLst>
                  <p:tags r:id="rId29"/>
                </p:custDataLst>
              </p:nvPr>
            </p:nvSpPr>
            <p:spPr>
              <a:xfrm>
                <a:off x="2975858" y="4082565"/>
                <a:ext cx="397136" cy="29198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4" name="任意多边形 111"/>
              <p:cNvSpPr/>
              <p:nvPr>
                <p:custDataLst>
                  <p:tags r:id="rId30"/>
                </p:custDataLst>
              </p:nvPr>
            </p:nvSpPr>
            <p:spPr>
              <a:xfrm>
                <a:off x="3011921" y="4389735"/>
                <a:ext cx="246917" cy="18537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5" name="任意多边形 112"/>
              <p:cNvSpPr/>
              <p:nvPr>
                <p:custDataLst>
                  <p:tags r:id="rId31"/>
                </p:custDataLst>
              </p:nvPr>
            </p:nvSpPr>
            <p:spPr>
              <a:xfrm>
                <a:off x="2952999" y="1877831"/>
                <a:ext cx="141335" cy="9172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4" name="任意多边形 85"/>
            <p:cNvSpPr/>
            <p:nvPr>
              <p:custDataLst>
                <p:tags r:id="rId32"/>
              </p:custDataLst>
            </p:nvPr>
          </p:nvSpPr>
          <p:spPr>
            <a:xfrm>
              <a:off x="1891893" y="1894156"/>
              <a:ext cx="623309" cy="3133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任意多边形 86"/>
            <p:cNvSpPr/>
            <p:nvPr>
              <p:custDataLst>
                <p:tags r:id="rId33"/>
              </p:custDataLst>
            </p:nvPr>
          </p:nvSpPr>
          <p:spPr>
            <a:xfrm>
              <a:off x="1809204" y="2060575"/>
              <a:ext cx="645050" cy="35550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任意多边形 87"/>
            <p:cNvSpPr/>
            <p:nvPr>
              <p:custDataLst>
                <p:tags r:id="rId34"/>
              </p:custDataLst>
            </p:nvPr>
          </p:nvSpPr>
          <p:spPr>
            <a:xfrm>
              <a:off x="1727594" y="2288197"/>
              <a:ext cx="663760" cy="38979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任意多边形 88"/>
            <p:cNvSpPr/>
            <p:nvPr>
              <p:custDataLst>
                <p:tags r:id="rId35"/>
              </p:custDataLst>
            </p:nvPr>
          </p:nvSpPr>
          <p:spPr>
            <a:xfrm>
              <a:off x="1667742" y="2604779"/>
              <a:ext cx="560023" cy="37974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任意多边形 89"/>
            <p:cNvSpPr/>
            <p:nvPr>
              <p:custDataLst>
                <p:tags r:id="rId36"/>
              </p:custDataLst>
            </p:nvPr>
          </p:nvSpPr>
          <p:spPr>
            <a:xfrm>
              <a:off x="1691879" y="2872753"/>
              <a:ext cx="539322" cy="37718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9" name="任意多边形 90"/>
            <p:cNvSpPr/>
            <p:nvPr>
              <p:custDataLst>
                <p:tags r:id="rId37"/>
              </p:custDataLst>
            </p:nvPr>
          </p:nvSpPr>
          <p:spPr>
            <a:xfrm>
              <a:off x="1798492" y="3158830"/>
              <a:ext cx="405055" cy="30607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0" name="任意多边形 91"/>
            <p:cNvSpPr/>
            <p:nvPr>
              <p:custDataLst>
                <p:tags r:id="rId38"/>
              </p:custDataLst>
            </p:nvPr>
          </p:nvSpPr>
          <p:spPr>
            <a:xfrm>
              <a:off x="1926119" y="3492843"/>
              <a:ext cx="265537" cy="17893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任意多边形 98"/>
            <p:cNvSpPr/>
            <p:nvPr>
              <p:custDataLst>
                <p:tags r:id="rId39"/>
              </p:custDataLst>
            </p:nvPr>
          </p:nvSpPr>
          <p:spPr>
            <a:xfrm>
              <a:off x="2026197" y="3656085"/>
              <a:ext cx="243491" cy="17848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任意多边形 99"/>
            <p:cNvSpPr/>
            <p:nvPr>
              <p:custDataLst>
                <p:tags r:id="rId40"/>
              </p:custDataLst>
            </p:nvPr>
          </p:nvSpPr>
          <p:spPr>
            <a:xfrm>
              <a:off x="2103101" y="3848900"/>
              <a:ext cx="182303" cy="14243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任意多边形 100"/>
            <p:cNvSpPr/>
            <p:nvPr>
              <p:custDataLst>
                <p:tags r:id="rId41"/>
              </p:custDataLst>
            </p:nvPr>
          </p:nvSpPr>
          <p:spPr>
            <a:xfrm>
              <a:off x="2285404" y="4086250"/>
              <a:ext cx="154457" cy="13376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Content Placeholder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二级</a:t>
            </a:r>
            <a:endParaRPr lang="zh-CN" altLang="en-US" strike="noStrike" noProof="1"/>
          </a:p>
          <a:p>
            <a:pPr lvl="2" fontAlgn="base"/>
            <a:r>
              <a:rPr lang="zh-CN" altLang="en-US" strike="noStrike" noProof="1"/>
              <a:t>三级</a:t>
            </a:r>
            <a:endParaRPr lang="zh-CN" altLang="en-US" strike="noStrike" noProof="1"/>
          </a:p>
          <a:p>
            <a:pPr lvl="3" fontAlgn="base"/>
            <a:r>
              <a:rPr lang="zh-CN" altLang="en-US" strike="noStrike" noProof="1"/>
              <a:t>四级</a:t>
            </a:r>
            <a:endParaRPr lang="zh-CN" altLang="en-US" strike="noStrike" noProof="1"/>
          </a:p>
          <a:p>
            <a:pPr lvl="4" fontAlgn="base"/>
            <a:r>
              <a:rPr lang="zh-CN" altLang="en-US" strike="noStrike" noProof="1"/>
              <a:t>五级</a:t>
            </a:r>
            <a:endParaRPr lang="en-US" strike="noStrike" noProof="1"/>
          </a:p>
        </p:txBody>
      </p:sp>
      <p:sp>
        <p:nvSpPr>
          <p:cNvPr id="16"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EBEABDB5-3B98-4C35-81A7-013BFC656C11}"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7"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8"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36439" y="116632"/>
            <a:ext cx="10973087" cy="648072"/>
          </a:xfrm>
        </p:spPr>
        <p:txBody>
          <a:bodyPr>
            <a:normAutofit/>
          </a:bodyPr>
          <a:lstStyle>
            <a:lvl1pPr algn="l">
              <a:defRPr sz="2800" b="1">
                <a:ln>
                  <a:noFill/>
                </a:ln>
                <a:solidFill>
                  <a:srgbClr val="4C72B2"/>
                </a:solidFill>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6" name="矩形 5"/>
          <p:cNvSpPr/>
          <p:nvPr userDrawn="1"/>
        </p:nvSpPr>
        <p:spPr>
          <a:xfrm>
            <a:off x="0" y="944262"/>
            <a:ext cx="12192318" cy="601313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userDrawn="1"/>
        </p:nvCxnSpPr>
        <p:spPr>
          <a:xfrm>
            <a:off x="236439" y="764704"/>
            <a:ext cx="1176529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cstate="email">
            <a:duotone>
              <a:schemeClr val="accent1">
                <a:shade val="45000"/>
                <a:satMod val="135000"/>
              </a:schemeClr>
              <a:prstClr val="white"/>
            </a:duotone>
            <a:lum contrast="20000"/>
          </a:blip>
          <a:stretch>
            <a:fillRect/>
          </a:stretch>
        </p:blipFill>
        <p:spPr>
          <a:xfrm rot="1535812">
            <a:off x="1083066" y="1169940"/>
            <a:ext cx="952356" cy="1233568"/>
          </a:xfrm>
          <a:prstGeom prst="rect">
            <a:avLst/>
          </a:prstGeom>
        </p:spPr>
      </p:pic>
      <p:pic>
        <p:nvPicPr>
          <p:cNvPr id="8" name="图片 7"/>
          <p:cNvPicPr>
            <a:picLocks noChangeAspect="1"/>
          </p:cNvPicPr>
          <p:nvPr>
            <p:custDataLst>
              <p:tags r:id="rId4"/>
            </p:custDataLst>
          </p:nvPr>
        </p:nvPicPr>
        <p:blipFill>
          <a:blip r:embed="rId5">
            <a:duotone>
              <a:schemeClr val="accent1">
                <a:shade val="45000"/>
                <a:satMod val="135000"/>
              </a:schemeClr>
              <a:prstClr val="white"/>
            </a:duotone>
          </a:blip>
          <a:stretch>
            <a:fillRect/>
          </a:stretch>
        </p:blipFill>
        <p:spPr>
          <a:xfrm rot="20757128">
            <a:off x="4705209" y="929090"/>
            <a:ext cx="485192" cy="495544"/>
          </a:xfrm>
          <a:prstGeom prst="rect">
            <a:avLst/>
          </a:prstGeom>
        </p:spPr>
      </p:pic>
      <p:pic>
        <p:nvPicPr>
          <p:cNvPr id="9" name="图片 8"/>
          <p:cNvPicPr>
            <a:picLocks noChangeAspect="1"/>
          </p:cNvPicPr>
          <p:nvPr>
            <p:custDataLst>
              <p:tags r:id="rId6"/>
            </p:custDataLst>
          </p:nvPr>
        </p:nvPicPr>
        <p:blipFill>
          <a:blip r:embed="rId5" cstate="email">
            <a:duotone>
              <a:schemeClr val="accent1">
                <a:shade val="45000"/>
                <a:satMod val="135000"/>
              </a:schemeClr>
              <a:prstClr val="white"/>
            </a:duotone>
          </a:blip>
          <a:stretch>
            <a:fillRect/>
          </a:stretch>
        </p:blipFill>
        <p:spPr>
          <a:xfrm rot="20757128">
            <a:off x="3710196" y="1801348"/>
            <a:ext cx="253668" cy="259080"/>
          </a:xfrm>
          <a:prstGeom prst="rect">
            <a:avLst/>
          </a:prstGeom>
        </p:spPr>
      </p:pic>
      <p:pic>
        <p:nvPicPr>
          <p:cNvPr id="10" name="图片 9"/>
          <p:cNvPicPr>
            <a:picLocks noChangeAspect="1"/>
          </p:cNvPicPr>
          <p:nvPr>
            <p:custDataLst>
              <p:tags r:id="rId7"/>
            </p:custDataLst>
          </p:nvPr>
        </p:nvPicPr>
        <p:blipFill>
          <a:blip r:embed="rId5" cstate="email">
            <a:duotone>
              <a:schemeClr val="accent1">
                <a:shade val="45000"/>
                <a:satMod val="135000"/>
              </a:schemeClr>
              <a:prstClr val="white"/>
            </a:duotone>
          </a:blip>
          <a:stretch>
            <a:fillRect/>
          </a:stretch>
        </p:blipFill>
        <p:spPr>
          <a:xfrm rot="674765">
            <a:off x="464408" y="860749"/>
            <a:ext cx="365982" cy="373791"/>
          </a:xfrm>
          <a:prstGeom prst="rect">
            <a:avLst/>
          </a:prstGeom>
        </p:spPr>
      </p:pic>
      <p:pic>
        <p:nvPicPr>
          <p:cNvPr id="11" name="图片 10"/>
          <p:cNvPicPr>
            <a:picLocks noChangeAspect="1"/>
          </p:cNvPicPr>
          <p:nvPr>
            <p:custDataLst>
              <p:tags r:id="rId8"/>
            </p:custDataLst>
          </p:nvPr>
        </p:nvPicPr>
        <p:blipFill>
          <a:blip r:embed="rId9" cstate="email">
            <a:duotone>
              <a:schemeClr val="accent1">
                <a:shade val="45000"/>
                <a:satMod val="135000"/>
              </a:schemeClr>
              <a:prstClr val="white"/>
            </a:duotone>
            <a:lum bright="-20000" contrast="40000"/>
          </a:blip>
          <a:stretch>
            <a:fillRect/>
          </a:stretch>
        </p:blipFill>
        <p:spPr>
          <a:xfrm>
            <a:off x="1495097" y="2758172"/>
            <a:ext cx="4171696" cy="3446409"/>
          </a:xfrm>
          <a:prstGeom prst="rect">
            <a:avLst/>
          </a:prstGeom>
        </p:spPr>
      </p:pic>
      <p:sp>
        <p:nvSpPr>
          <p:cNvPr id="12" name="任意多边形: 形状 11"/>
          <p:cNvSpPr/>
          <p:nvPr>
            <p:custDataLst>
              <p:tags r:id="rId10"/>
            </p:custDataLst>
          </p:nvPr>
        </p:nvSpPr>
        <p:spPr>
          <a:xfrm>
            <a:off x="6031420" y="5587989"/>
            <a:ext cx="5686045" cy="926432"/>
          </a:xfrm>
          <a:custGeom>
            <a:avLst/>
            <a:gdLst>
              <a:gd name="connsiteX0" fmla="*/ 0 w 3898232"/>
              <a:gd name="connsiteY0" fmla="*/ 0 h 926432"/>
              <a:gd name="connsiteX1" fmla="*/ 2695074 w 3898232"/>
              <a:gd name="connsiteY1" fmla="*/ 252664 h 926432"/>
              <a:gd name="connsiteX2" fmla="*/ 3898232 w 3898232"/>
              <a:gd name="connsiteY2" fmla="*/ 926432 h 926432"/>
            </a:gdLst>
            <a:ahLst/>
            <a:cxnLst>
              <a:cxn ang="0">
                <a:pos x="connsiteX0" y="connsiteY0"/>
              </a:cxn>
              <a:cxn ang="0">
                <a:pos x="connsiteX1" y="connsiteY1"/>
              </a:cxn>
              <a:cxn ang="0">
                <a:pos x="connsiteX2" y="connsiteY2"/>
              </a:cxn>
            </a:cxnLst>
            <a:rect l="l" t="t" r="r" b="b"/>
            <a:pathLst>
              <a:path w="3898232" h="926432">
                <a:moveTo>
                  <a:pt x="0" y="0"/>
                </a:moveTo>
                <a:cubicBezTo>
                  <a:pt x="1022684" y="49129"/>
                  <a:pt x="2045369" y="98259"/>
                  <a:pt x="2695074" y="252664"/>
                </a:cubicBezTo>
                <a:cubicBezTo>
                  <a:pt x="3344779" y="407069"/>
                  <a:pt x="3753853" y="828174"/>
                  <a:pt x="3898232" y="926432"/>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sp>
        <p:nvSpPr>
          <p:cNvPr id="13" name="任意多边形: 形状 12"/>
          <p:cNvSpPr/>
          <p:nvPr>
            <p:custDataLst>
              <p:tags r:id="rId11"/>
            </p:custDataLst>
          </p:nvPr>
        </p:nvSpPr>
        <p:spPr>
          <a:xfrm>
            <a:off x="129494" y="5764835"/>
            <a:ext cx="1153206" cy="749586"/>
          </a:xfrm>
          <a:custGeom>
            <a:avLst/>
            <a:gdLst>
              <a:gd name="connsiteX0" fmla="*/ 58587 w 3425902"/>
              <a:gd name="connsiteY0" fmla="*/ 737736 h 749586"/>
              <a:gd name="connsiteX1" fmla="*/ 102130 w 3425902"/>
              <a:gd name="connsiteY1" fmla="*/ 694194 h 749586"/>
              <a:gd name="connsiteX2" fmla="*/ 1002016 w 3425902"/>
              <a:gd name="connsiteY2" fmla="*/ 302308 h 749586"/>
              <a:gd name="connsiteX3" fmla="*/ 3019502 w 3425902"/>
              <a:gd name="connsiteY3" fmla="*/ 26536 h 749586"/>
              <a:gd name="connsiteX4" fmla="*/ 3425902 w 3425902"/>
              <a:gd name="connsiteY4" fmla="*/ 26536 h 749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902" h="749586">
                <a:moveTo>
                  <a:pt x="58587" y="737736"/>
                </a:moveTo>
                <a:cubicBezTo>
                  <a:pt x="1739" y="752250"/>
                  <a:pt x="-55108" y="766765"/>
                  <a:pt x="102130" y="694194"/>
                </a:cubicBezTo>
                <a:cubicBezTo>
                  <a:pt x="259368" y="621623"/>
                  <a:pt x="515787" y="413584"/>
                  <a:pt x="1002016" y="302308"/>
                </a:cubicBezTo>
                <a:cubicBezTo>
                  <a:pt x="1488245" y="191032"/>
                  <a:pt x="2615521" y="72498"/>
                  <a:pt x="3019502" y="26536"/>
                </a:cubicBezTo>
                <a:cubicBezTo>
                  <a:pt x="3423483" y="-19426"/>
                  <a:pt x="3424692" y="3555"/>
                  <a:pt x="3425902" y="26536"/>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14" name="图片 13"/>
          <p:cNvPicPr>
            <a:picLocks noChangeAspect="1"/>
          </p:cNvPicPr>
          <p:nvPr>
            <p:custDataLst>
              <p:tags r:id="rId12"/>
            </p:custDataLst>
          </p:nvPr>
        </p:nvPicPr>
        <p:blipFill>
          <a:blip r:embed="rId5" cstate="email">
            <a:duotone>
              <a:schemeClr val="accent1">
                <a:shade val="45000"/>
                <a:satMod val="135000"/>
              </a:schemeClr>
              <a:prstClr val="white"/>
            </a:duotone>
          </a:blip>
          <a:stretch>
            <a:fillRect/>
          </a:stretch>
        </p:blipFill>
        <p:spPr>
          <a:xfrm rot="666368">
            <a:off x="585532" y="3632083"/>
            <a:ext cx="383042" cy="429444"/>
          </a:xfrm>
          <a:prstGeom prst="rect">
            <a:avLst/>
          </a:prstGeom>
        </p:spPr>
      </p:pic>
      <p:sp>
        <p:nvSpPr>
          <p:cNvPr id="15" name="任意多边形: 形状 14"/>
          <p:cNvSpPr/>
          <p:nvPr>
            <p:custDataLst>
              <p:tags r:id="rId13"/>
            </p:custDataLst>
          </p:nvPr>
        </p:nvSpPr>
        <p:spPr>
          <a:xfrm>
            <a:off x="6301295" y="3483899"/>
            <a:ext cx="4889500" cy="50800"/>
          </a:xfrm>
          <a:custGeom>
            <a:avLst/>
            <a:gdLst>
              <a:gd name="connsiteX0" fmla="*/ 0 w 4889500"/>
              <a:gd name="connsiteY0" fmla="*/ 50800 h 50800"/>
              <a:gd name="connsiteX1" fmla="*/ 292100 w 4889500"/>
              <a:gd name="connsiteY1" fmla="*/ 38100 h 50800"/>
              <a:gd name="connsiteX2" fmla="*/ 381000 w 4889500"/>
              <a:gd name="connsiteY2" fmla="*/ 25400 h 50800"/>
              <a:gd name="connsiteX3" fmla="*/ 4889500 w 4889500"/>
              <a:gd name="connsiteY3" fmla="*/ 0 h 50800"/>
            </a:gdLst>
            <a:ahLst/>
            <a:cxnLst>
              <a:cxn ang="0">
                <a:pos x="connsiteX0" y="connsiteY0"/>
              </a:cxn>
              <a:cxn ang="0">
                <a:pos x="connsiteX1" y="connsiteY1"/>
              </a:cxn>
              <a:cxn ang="0">
                <a:pos x="connsiteX2" y="connsiteY2"/>
              </a:cxn>
              <a:cxn ang="0">
                <a:pos x="connsiteX3" y="connsiteY3"/>
              </a:cxn>
            </a:cxnLst>
            <a:rect l="l" t="t" r="r" b="b"/>
            <a:pathLst>
              <a:path w="4889500" h="50800">
                <a:moveTo>
                  <a:pt x="0" y="50800"/>
                </a:moveTo>
                <a:cubicBezTo>
                  <a:pt x="97367" y="46567"/>
                  <a:pt x="194857" y="44583"/>
                  <a:pt x="292100" y="38100"/>
                </a:cubicBezTo>
                <a:cubicBezTo>
                  <a:pt x="321968" y="36109"/>
                  <a:pt x="351068" y="25785"/>
                  <a:pt x="381000" y="25400"/>
                </a:cubicBezTo>
                <a:lnTo>
                  <a:pt x="4889500" y="0"/>
                </a:lnTo>
              </a:path>
            </a:pathLst>
          </a:custGeom>
          <a:noFill/>
          <a:ln w="285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sp>
        <p:nvSpPr>
          <p:cNvPr id="16" name="任意多边形: 形状 15"/>
          <p:cNvSpPr/>
          <p:nvPr>
            <p:custDataLst>
              <p:tags r:id="rId14"/>
            </p:custDataLst>
          </p:nvPr>
        </p:nvSpPr>
        <p:spPr>
          <a:xfrm>
            <a:off x="6212113" y="2150841"/>
            <a:ext cx="4889500" cy="50800"/>
          </a:xfrm>
          <a:custGeom>
            <a:avLst/>
            <a:gdLst>
              <a:gd name="connsiteX0" fmla="*/ 0 w 4889500"/>
              <a:gd name="connsiteY0" fmla="*/ 50800 h 50800"/>
              <a:gd name="connsiteX1" fmla="*/ 292100 w 4889500"/>
              <a:gd name="connsiteY1" fmla="*/ 38100 h 50800"/>
              <a:gd name="connsiteX2" fmla="*/ 381000 w 4889500"/>
              <a:gd name="connsiteY2" fmla="*/ 25400 h 50800"/>
              <a:gd name="connsiteX3" fmla="*/ 4889500 w 4889500"/>
              <a:gd name="connsiteY3" fmla="*/ 0 h 50800"/>
            </a:gdLst>
            <a:ahLst/>
            <a:cxnLst>
              <a:cxn ang="0">
                <a:pos x="connsiteX0" y="connsiteY0"/>
              </a:cxn>
              <a:cxn ang="0">
                <a:pos x="connsiteX1" y="connsiteY1"/>
              </a:cxn>
              <a:cxn ang="0">
                <a:pos x="connsiteX2" y="connsiteY2"/>
              </a:cxn>
              <a:cxn ang="0">
                <a:pos x="connsiteX3" y="connsiteY3"/>
              </a:cxn>
            </a:cxnLst>
            <a:rect l="l" t="t" r="r" b="b"/>
            <a:pathLst>
              <a:path w="4889500" h="50800">
                <a:moveTo>
                  <a:pt x="0" y="50800"/>
                </a:moveTo>
                <a:cubicBezTo>
                  <a:pt x="97367" y="46567"/>
                  <a:pt x="194857" y="44583"/>
                  <a:pt x="292100" y="38100"/>
                </a:cubicBezTo>
                <a:cubicBezTo>
                  <a:pt x="321968" y="36109"/>
                  <a:pt x="351068" y="25785"/>
                  <a:pt x="381000" y="25400"/>
                </a:cubicBezTo>
                <a:lnTo>
                  <a:pt x="4889500" y="0"/>
                </a:lnTo>
              </a:path>
            </a:pathLst>
          </a:custGeom>
          <a:noFill/>
          <a:ln w="285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sp>
        <p:nvSpPr>
          <p:cNvPr id="2" name="标题 1"/>
          <p:cNvSpPr>
            <a:spLocks noGrp="1"/>
          </p:cNvSpPr>
          <p:nvPr>
            <p:ph type="ctrTitle" hasCustomPrompt="1"/>
            <p:custDataLst>
              <p:tags r:id="rId15"/>
            </p:custDataLst>
          </p:nvPr>
        </p:nvSpPr>
        <p:spPr>
          <a:xfrm>
            <a:off x="5867400" y="2268980"/>
            <a:ext cx="5486400" cy="1108400"/>
          </a:xfrm>
        </p:spPr>
        <p:txBody>
          <a:bodyPr anchor="ctr" anchorCtr="0">
            <a:normAutofit/>
          </a:bodyPr>
          <a:lstStyle>
            <a:lvl1pPr algn="ctr">
              <a:defRPr sz="4400">
                <a:solidFill>
                  <a:schemeClr val="accent1"/>
                </a:solidFill>
              </a:defRPr>
            </a:lvl1pPr>
          </a:lstStyle>
          <a:p>
            <a:r>
              <a:rPr lang="zh-CN" altLang="en-US" dirty="0"/>
              <a:t>单击此处编辑标题</a:t>
            </a:r>
            <a:endParaRPr lang="zh-CN" altLang="en-US" dirty="0"/>
          </a:p>
        </p:txBody>
      </p:sp>
      <p:sp>
        <p:nvSpPr>
          <p:cNvPr id="3" name="副标题 2"/>
          <p:cNvSpPr>
            <a:spLocks noGrp="1"/>
          </p:cNvSpPr>
          <p:nvPr>
            <p:ph type="subTitle" idx="1"/>
            <p:custDataLst>
              <p:tags r:id="rId16"/>
            </p:custDataLst>
          </p:nvPr>
        </p:nvSpPr>
        <p:spPr>
          <a:xfrm>
            <a:off x="5867400" y="3657836"/>
            <a:ext cx="5486400" cy="365125"/>
          </a:xfrm>
        </p:spPr>
        <p:txBody>
          <a:bodyPr>
            <a:normAutofit/>
          </a:bodyPr>
          <a:lstStyle>
            <a:lvl1pPr marL="0" indent="0" algn="ctr">
              <a:buNone/>
              <a:defRPr sz="16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custDataLst>
              <p:tags r:id="rId17"/>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8"/>
            </p:custDataLst>
          </p:nvPr>
        </p:nvSpPr>
        <p:spPr/>
        <p:txBody>
          <a:bodyPr/>
          <a:lstStyle/>
          <a:p>
            <a:endParaRPr lang="zh-CN" altLang="en-US"/>
          </a:p>
        </p:txBody>
      </p:sp>
      <p:sp>
        <p:nvSpPr>
          <p:cNvPr id="6" name="灯片编号占位符 5"/>
          <p:cNvSpPr>
            <a:spLocks noGrp="1"/>
          </p:cNvSpPr>
          <p:nvPr>
            <p:ph type="sldNum" sz="quarter" idx="12"/>
            <p:custDataLst>
              <p:tags r:id="rId1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任意多边形: 形状 6"/>
          <p:cNvSpPr/>
          <p:nvPr>
            <p:custDataLst>
              <p:tags r:id="rId2"/>
            </p:custDataLst>
          </p:nvPr>
        </p:nvSpPr>
        <p:spPr>
          <a:xfrm>
            <a:off x="3666897" y="4311049"/>
            <a:ext cx="4889500" cy="50800"/>
          </a:xfrm>
          <a:custGeom>
            <a:avLst/>
            <a:gdLst>
              <a:gd name="connsiteX0" fmla="*/ 0 w 4889500"/>
              <a:gd name="connsiteY0" fmla="*/ 50800 h 50800"/>
              <a:gd name="connsiteX1" fmla="*/ 292100 w 4889500"/>
              <a:gd name="connsiteY1" fmla="*/ 38100 h 50800"/>
              <a:gd name="connsiteX2" fmla="*/ 381000 w 4889500"/>
              <a:gd name="connsiteY2" fmla="*/ 25400 h 50800"/>
              <a:gd name="connsiteX3" fmla="*/ 4889500 w 4889500"/>
              <a:gd name="connsiteY3" fmla="*/ 0 h 50800"/>
            </a:gdLst>
            <a:ahLst/>
            <a:cxnLst>
              <a:cxn ang="0">
                <a:pos x="connsiteX0" y="connsiteY0"/>
              </a:cxn>
              <a:cxn ang="0">
                <a:pos x="connsiteX1" y="connsiteY1"/>
              </a:cxn>
              <a:cxn ang="0">
                <a:pos x="connsiteX2" y="connsiteY2"/>
              </a:cxn>
              <a:cxn ang="0">
                <a:pos x="connsiteX3" y="connsiteY3"/>
              </a:cxn>
            </a:cxnLst>
            <a:rect l="l" t="t" r="r" b="b"/>
            <a:pathLst>
              <a:path w="4889500" h="50800">
                <a:moveTo>
                  <a:pt x="0" y="50800"/>
                </a:moveTo>
                <a:cubicBezTo>
                  <a:pt x="97367" y="46567"/>
                  <a:pt x="194857" y="44583"/>
                  <a:pt x="292100" y="38100"/>
                </a:cubicBezTo>
                <a:cubicBezTo>
                  <a:pt x="321968" y="36109"/>
                  <a:pt x="351068" y="25785"/>
                  <a:pt x="381000" y="25400"/>
                </a:cubicBezTo>
                <a:lnTo>
                  <a:pt x="4889500" y="0"/>
                </a:lnTo>
              </a:path>
            </a:pathLst>
          </a:custGeom>
          <a:noFill/>
          <a:ln w="285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任意多边形: 形状 7"/>
          <p:cNvSpPr/>
          <p:nvPr>
            <p:custDataLst>
              <p:tags r:id="rId3"/>
            </p:custDataLst>
          </p:nvPr>
        </p:nvSpPr>
        <p:spPr>
          <a:xfrm>
            <a:off x="3666897" y="2512686"/>
            <a:ext cx="4889500" cy="50800"/>
          </a:xfrm>
          <a:custGeom>
            <a:avLst/>
            <a:gdLst>
              <a:gd name="connsiteX0" fmla="*/ 0 w 4889500"/>
              <a:gd name="connsiteY0" fmla="*/ 50800 h 50800"/>
              <a:gd name="connsiteX1" fmla="*/ 292100 w 4889500"/>
              <a:gd name="connsiteY1" fmla="*/ 38100 h 50800"/>
              <a:gd name="connsiteX2" fmla="*/ 381000 w 4889500"/>
              <a:gd name="connsiteY2" fmla="*/ 25400 h 50800"/>
              <a:gd name="connsiteX3" fmla="*/ 4889500 w 4889500"/>
              <a:gd name="connsiteY3" fmla="*/ 0 h 50800"/>
            </a:gdLst>
            <a:ahLst/>
            <a:cxnLst>
              <a:cxn ang="0">
                <a:pos x="connsiteX0" y="connsiteY0"/>
              </a:cxn>
              <a:cxn ang="0">
                <a:pos x="connsiteX1" y="connsiteY1"/>
              </a:cxn>
              <a:cxn ang="0">
                <a:pos x="connsiteX2" y="connsiteY2"/>
              </a:cxn>
              <a:cxn ang="0">
                <a:pos x="connsiteX3" y="connsiteY3"/>
              </a:cxn>
            </a:cxnLst>
            <a:rect l="l" t="t" r="r" b="b"/>
            <a:pathLst>
              <a:path w="4889500" h="50800">
                <a:moveTo>
                  <a:pt x="0" y="50800"/>
                </a:moveTo>
                <a:cubicBezTo>
                  <a:pt x="97367" y="46567"/>
                  <a:pt x="194857" y="44583"/>
                  <a:pt x="292100" y="38100"/>
                </a:cubicBezTo>
                <a:cubicBezTo>
                  <a:pt x="321968" y="36109"/>
                  <a:pt x="351068" y="25785"/>
                  <a:pt x="381000" y="25400"/>
                </a:cubicBezTo>
                <a:lnTo>
                  <a:pt x="4889500" y="0"/>
                </a:lnTo>
              </a:path>
            </a:pathLst>
          </a:custGeom>
          <a:noFill/>
          <a:ln w="285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9" name="图片 8"/>
          <p:cNvPicPr>
            <a:picLocks noChangeAspect="1"/>
          </p:cNvPicPr>
          <p:nvPr>
            <p:custDataLst>
              <p:tags r:id="rId4"/>
            </p:custDataLst>
          </p:nvPr>
        </p:nvPicPr>
        <p:blipFill>
          <a:blip r:embed="rId5" cstate="email">
            <a:duotone>
              <a:schemeClr val="accent1">
                <a:shade val="45000"/>
                <a:satMod val="135000"/>
              </a:schemeClr>
              <a:prstClr val="white"/>
            </a:duotone>
            <a:lum contrast="20000"/>
          </a:blip>
          <a:stretch>
            <a:fillRect/>
          </a:stretch>
        </p:blipFill>
        <p:spPr>
          <a:xfrm rot="1535812">
            <a:off x="1083066" y="1169940"/>
            <a:ext cx="952356" cy="1233568"/>
          </a:xfrm>
          <a:prstGeom prst="rect">
            <a:avLst/>
          </a:prstGeom>
        </p:spPr>
      </p:pic>
      <p:pic>
        <p:nvPicPr>
          <p:cNvPr id="10" name="图片 9"/>
          <p:cNvPicPr>
            <a:picLocks noChangeAspect="1"/>
          </p:cNvPicPr>
          <p:nvPr>
            <p:custDataLst>
              <p:tags r:id="rId6"/>
            </p:custDataLst>
          </p:nvPr>
        </p:nvPicPr>
        <p:blipFill>
          <a:blip r:embed="rId7">
            <a:duotone>
              <a:schemeClr val="accent1">
                <a:shade val="45000"/>
                <a:satMod val="135000"/>
              </a:schemeClr>
              <a:prstClr val="white"/>
            </a:duotone>
          </a:blip>
          <a:stretch>
            <a:fillRect/>
          </a:stretch>
        </p:blipFill>
        <p:spPr>
          <a:xfrm rot="20757128">
            <a:off x="4705209" y="732135"/>
            <a:ext cx="485192" cy="495544"/>
          </a:xfrm>
          <a:prstGeom prst="rect">
            <a:avLst/>
          </a:prstGeom>
        </p:spPr>
      </p:pic>
      <p:pic>
        <p:nvPicPr>
          <p:cNvPr id="11" name="图片 10"/>
          <p:cNvPicPr>
            <a:picLocks noChangeAspect="1"/>
          </p:cNvPicPr>
          <p:nvPr>
            <p:custDataLst>
              <p:tags r:id="rId8"/>
            </p:custDataLst>
          </p:nvPr>
        </p:nvPicPr>
        <p:blipFill>
          <a:blip r:embed="rId7" cstate="email">
            <a:duotone>
              <a:schemeClr val="accent1">
                <a:shade val="45000"/>
                <a:satMod val="135000"/>
              </a:schemeClr>
              <a:prstClr val="white"/>
            </a:duotone>
          </a:blip>
          <a:stretch>
            <a:fillRect/>
          </a:stretch>
        </p:blipFill>
        <p:spPr>
          <a:xfrm rot="20757128">
            <a:off x="3710196" y="1604393"/>
            <a:ext cx="253668" cy="259080"/>
          </a:xfrm>
          <a:prstGeom prst="rect">
            <a:avLst/>
          </a:prstGeom>
        </p:spPr>
      </p:pic>
      <p:pic>
        <p:nvPicPr>
          <p:cNvPr id="12" name="图片 11"/>
          <p:cNvPicPr>
            <a:picLocks noChangeAspect="1"/>
          </p:cNvPicPr>
          <p:nvPr>
            <p:custDataLst>
              <p:tags r:id="rId9"/>
            </p:custDataLst>
          </p:nvPr>
        </p:nvPicPr>
        <p:blipFill>
          <a:blip r:embed="rId7" cstate="email">
            <a:duotone>
              <a:schemeClr val="accent1">
                <a:shade val="45000"/>
                <a:satMod val="135000"/>
              </a:schemeClr>
              <a:prstClr val="white"/>
            </a:duotone>
          </a:blip>
          <a:stretch>
            <a:fillRect/>
          </a:stretch>
        </p:blipFill>
        <p:spPr>
          <a:xfrm rot="674765">
            <a:off x="464408" y="860749"/>
            <a:ext cx="365982" cy="373791"/>
          </a:xfrm>
          <a:prstGeom prst="rect">
            <a:avLst/>
          </a:prstGeom>
        </p:spPr>
      </p:pic>
      <p:pic>
        <p:nvPicPr>
          <p:cNvPr id="13" name="图片 12"/>
          <p:cNvPicPr>
            <a:picLocks noChangeAspect="1"/>
          </p:cNvPicPr>
          <p:nvPr>
            <p:custDataLst>
              <p:tags r:id="rId10"/>
            </p:custDataLst>
          </p:nvPr>
        </p:nvPicPr>
        <p:blipFill>
          <a:blip r:embed="rId7" cstate="email">
            <a:duotone>
              <a:schemeClr val="accent1">
                <a:shade val="45000"/>
                <a:satMod val="135000"/>
              </a:schemeClr>
              <a:prstClr val="white"/>
            </a:duotone>
          </a:blip>
          <a:stretch>
            <a:fillRect/>
          </a:stretch>
        </p:blipFill>
        <p:spPr>
          <a:xfrm rot="666368">
            <a:off x="585532" y="3632083"/>
            <a:ext cx="383042" cy="429444"/>
          </a:xfrm>
          <a:prstGeom prst="rect">
            <a:avLst/>
          </a:prstGeom>
        </p:spPr>
      </p:pic>
      <p:pic>
        <p:nvPicPr>
          <p:cNvPr id="14" name="图片 13"/>
          <p:cNvPicPr>
            <a:picLocks noChangeAspect="1"/>
          </p:cNvPicPr>
          <p:nvPr>
            <p:custDataLst>
              <p:tags r:id="rId11"/>
            </p:custDataLst>
          </p:nvPr>
        </p:nvPicPr>
        <p:blipFill>
          <a:blip r:embed="rId7">
            <a:duotone>
              <a:schemeClr val="accent1">
                <a:shade val="45000"/>
                <a:satMod val="135000"/>
              </a:schemeClr>
              <a:prstClr val="white"/>
            </a:duotone>
          </a:blip>
          <a:stretch>
            <a:fillRect/>
          </a:stretch>
        </p:blipFill>
        <p:spPr>
          <a:xfrm rot="20757128">
            <a:off x="10766151" y="3248153"/>
            <a:ext cx="485192" cy="495544"/>
          </a:xfrm>
          <a:prstGeom prst="rect">
            <a:avLst/>
          </a:prstGeom>
        </p:spPr>
      </p:pic>
      <p:pic>
        <p:nvPicPr>
          <p:cNvPr id="15" name="图片 14"/>
          <p:cNvPicPr>
            <a:picLocks noChangeAspect="1"/>
          </p:cNvPicPr>
          <p:nvPr>
            <p:custDataLst>
              <p:tags r:id="rId12"/>
            </p:custDataLst>
          </p:nvPr>
        </p:nvPicPr>
        <p:blipFill>
          <a:blip r:embed="rId7" cstate="email">
            <a:duotone>
              <a:schemeClr val="accent1">
                <a:shade val="45000"/>
                <a:satMod val="135000"/>
              </a:schemeClr>
              <a:prstClr val="white"/>
            </a:duotone>
          </a:blip>
          <a:stretch>
            <a:fillRect/>
          </a:stretch>
        </p:blipFill>
        <p:spPr>
          <a:xfrm rot="20757128">
            <a:off x="9771138" y="4120411"/>
            <a:ext cx="253668" cy="259080"/>
          </a:xfrm>
          <a:prstGeom prst="rect">
            <a:avLst/>
          </a:prstGeom>
        </p:spPr>
      </p:pic>
      <p:pic>
        <p:nvPicPr>
          <p:cNvPr id="16" name="图片 15"/>
          <p:cNvPicPr>
            <a:picLocks noChangeAspect="1"/>
          </p:cNvPicPr>
          <p:nvPr>
            <p:custDataLst>
              <p:tags r:id="rId13"/>
            </p:custDataLst>
          </p:nvPr>
        </p:nvPicPr>
        <p:blipFill>
          <a:blip r:embed="rId7" cstate="email">
            <a:duotone>
              <a:schemeClr val="accent1">
                <a:shade val="45000"/>
                <a:satMod val="135000"/>
              </a:schemeClr>
              <a:prstClr val="white"/>
            </a:duotone>
          </a:blip>
          <a:stretch>
            <a:fillRect/>
          </a:stretch>
        </p:blipFill>
        <p:spPr>
          <a:xfrm rot="666368">
            <a:off x="10751038" y="5608246"/>
            <a:ext cx="383042" cy="429444"/>
          </a:xfrm>
          <a:prstGeom prst="rect">
            <a:avLst/>
          </a:prstGeom>
        </p:spPr>
      </p:pic>
      <p:sp>
        <p:nvSpPr>
          <p:cNvPr id="2" name="标题 1"/>
          <p:cNvSpPr>
            <a:spLocks noGrp="1"/>
          </p:cNvSpPr>
          <p:nvPr>
            <p:ph type="title" hasCustomPrompt="1"/>
            <p:custDataLst>
              <p:tags r:id="rId14"/>
            </p:custDataLst>
          </p:nvPr>
        </p:nvSpPr>
        <p:spPr>
          <a:xfrm>
            <a:off x="3282676" y="3423943"/>
            <a:ext cx="5626648" cy="757643"/>
          </a:xfrm>
        </p:spPr>
        <p:txBody>
          <a:bodyPr wrap="square" anchor="t" anchorCtr="0">
            <a:normAutofit/>
          </a:bodyPr>
          <a:lstStyle>
            <a:lvl1pPr algn="ctr">
              <a:defRPr sz="4000">
                <a:solidFill>
                  <a:schemeClr val="accent1"/>
                </a:solidFill>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15"/>
            </p:custDataLst>
          </p:nvPr>
        </p:nvSpPr>
        <p:spPr>
          <a:xfrm>
            <a:off x="3282676" y="2577827"/>
            <a:ext cx="5626648" cy="757643"/>
          </a:xfrm>
        </p:spPr>
        <p:txBody>
          <a:bodyPr anchor="b" anchorCtr="0">
            <a:normAutofit/>
          </a:bodyPr>
          <a:lstStyle>
            <a:lvl1pPr marL="0" indent="0" algn="ctr">
              <a:buNone/>
              <a:defRPr sz="40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1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7"/>
            </p:custDataLst>
          </p:nvPr>
        </p:nvSpPr>
        <p:spPr/>
        <p:txBody>
          <a:bodyPr/>
          <a:lstStyle/>
          <a:p>
            <a:endParaRPr lang="zh-CN" altLang="en-US"/>
          </a:p>
        </p:txBody>
      </p:sp>
      <p:sp>
        <p:nvSpPr>
          <p:cNvPr id="6" name="灯片编号占位符 5"/>
          <p:cNvSpPr>
            <a:spLocks noGrp="1"/>
          </p:cNvSpPr>
          <p:nvPr>
            <p:ph type="sldNum" sz="quarter" idx="12"/>
            <p:custDataLst>
              <p:tags r:id="rId18"/>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custDataLst>
              <p:tags r:id="rId5"/>
            </p:custDataLst>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3.png"/><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5" Type="http://schemas.openxmlformats.org/officeDocument/2006/relationships/theme" Target="../theme/theme2.xml"/><Relationship Id="rId24" Type="http://schemas.openxmlformats.org/officeDocument/2006/relationships/tags" Target="../tags/tag313.xml"/><Relationship Id="rId23" Type="http://schemas.openxmlformats.org/officeDocument/2006/relationships/tags" Target="../tags/tag312.xml"/><Relationship Id="rId22" Type="http://schemas.openxmlformats.org/officeDocument/2006/relationships/tags" Target="../tags/tag311.xml"/><Relationship Id="rId21" Type="http://schemas.openxmlformats.org/officeDocument/2006/relationships/tags" Target="../tags/tag310.xml"/><Relationship Id="rId20" Type="http://schemas.openxmlformats.org/officeDocument/2006/relationships/tags" Target="../tags/tag309.xml"/><Relationship Id="rId2" Type="http://schemas.openxmlformats.org/officeDocument/2006/relationships/slideLayout" Target="../slideLayouts/slideLayout6.xml"/><Relationship Id="rId19" Type="http://schemas.openxmlformats.org/officeDocument/2006/relationships/tags" Target="../tags/tag308.xml"/><Relationship Id="rId18" Type="http://schemas.openxmlformats.org/officeDocument/2006/relationships/slideLayout" Target="../slideLayouts/slideLayout22.xml"/><Relationship Id="rId17" Type="http://schemas.openxmlformats.org/officeDocument/2006/relationships/slideLayout" Target="../slideLayouts/slideLayout21.xml"/><Relationship Id="rId16" Type="http://schemas.openxmlformats.org/officeDocument/2006/relationships/slideLayout" Target="../slideLayouts/slideLayout20.xml"/><Relationship Id="rId15" Type="http://schemas.openxmlformats.org/officeDocument/2006/relationships/slideLayout" Target="../slideLayouts/slideLayout19.xml"/><Relationship Id="rId14" Type="http://schemas.openxmlformats.org/officeDocument/2006/relationships/slideLayout" Target="../slideLayouts/slideLayout18.xml"/><Relationship Id="rId13" Type="http://schemas.openxmlformats.org/officeDocument/2006/relationships/slideLayout" Target="../slideLayouts/slideLayout17.xml"/><Relationship Id="rId12" Type="http://schemas.openxmlformats.org/officeDocument/2006/relationships/slideLayout" Target="../slideLayouts/slideLayout16.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组合 19"/>
          <p:cNvGrpSpPr/>
          <p:nvPr userDrawn="1"/>
        </p:nvGrpSpPr>
        <p:grpSpPr>
          <a:xfrm>
            <a:off x="0" y="0"/>
            <a:ext cx="12192000" cy="6858000"/>
            <a:chOff x="0" y="0"/>
            <a:chExt cx="12192001" cy="6858000"/>
          </a:xfrm>
        </p:grpSpPr>
        <p:sp>
          <p:nvSpPr>
            <p:cNvPr id="1027" name="AutoShape 5"/>
            <p:cNvSpPr>
              <a:spLocks noChangeAspect="1" noTextEdit="1"/>
            </p:cNvSpPr>
            <p:nvPr/>
          </p:nvSpPr>
          <p:spPr>
            <a:xfrm>
              <a:off x="0" y="0"/>
              <a:ext cx="12192001" cy="6858000"/>
            </a:xfrm>
            <a:prstGeom prst="rect">
              <a:avLst/>
            </a:prstGeom>
            <a:noFill/>
            <a:ln w="9525">
              <a:noFill/>
            </a:ln>
          </p:spPr>
          <p:txBody>
            <a:bodyPr anchor="t" anchorCtr="0"/>
            <a:lstStyle/>
            <a:p>
              <a:pPr lvl="0" eaLnBrk="0" hangingPunct="0"/>
              <a:endParaRPr lang="zh-CN" altLang="en-US">
                <a:latin typeface="Calibri" panose="020F0502020204030204" pitchFamily="34" charset="0"/>
              </a:endParaRPr>
            </a:p>
          </p:txBody>
        </p:sp>
        <p:sp>
          <p:nvSpPr>
            <p:cNvPr id="1035" name="Rectangle 7"/>
            <p:cNvSpPr>
              <a:spLocks noChangeArrowheads="1"/>
            </p:cNvSpPr>
            <p:nvPr/>
          </p:nvSpPr>
          <p:spPr bwMode="auto">
            <a:xfrm>
              <a:off x="1588" y="0"/>
              <a:ext cx="12190413" cy="6856413"/>
            </a:xfrm>
            <a:prstGeom prst="rect">
              <a:avLst/>
            </a:prstGeom>
            <a:solidFill>
              <a:srgbClr val="504CDF"/>
            </a:solidFill>
            <a:ln>
              <a:noFill/>
            </a:ln>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29" name="Freeform 8"/>
            <p:cNvSpPr/>
            <p:nvPr/>
          </p:nvSpPr>
          <p:spPr>
            <a:xfrm>
              <a:off x="1588" y="5737225"/>
              <a:ext cx="2247900" cy="1119188"/>
            </a:xfrm>
            <a:custGeom>
              <a:avLst/>
              <a:gdLst/>
              <a:ahLst/>
              <a:cxnLst>
                <a:cxn ang="0">
                  <a:pos x="0" y="0"/>
                </a:cxn>
                <a:cxn ang="0">
                  <a:pos x="1902505425" y="958364024"/>
                </a:cxn>
                <a:cxn ang="0">
                  <a:pos x="0" y="958364024"/>
                </a:cxn>
                <a:cxn ang="0">
                  <a:pos x="0" y="0"/>
                </a:cxn>
              </a:cxnLst>
              <a:rect l="0" t="0" r="0" b="0"/>
              <a:pathLst>
                <a:path w="2656" h="1307">
                  <a:moveTo>
                    <a:pt x="0" y="0"/>
                  </a:moveTo>
                  <a:cubicBezTo>
                    <a:pt x="1220" y="0"/>
                    <a:pt x="2524" y="834"/>
                    <a:pt x="2656" y="1307"/>
                  </a:cubicBezTo>
                  <a:cubicBezTo>
                    <a:pt x="1602" y="1307"/>
                    <a:pt x="0" y="1307"/>
                    <a:pt x="0" y="1307"/>
                  </a:cubicBezTo>
                  <a:lnTo>
                    <a:pt x="0" y="0"/>
                  </a:lnTo>
                  <a:close/>
                </a:path>
              </a:pathLst>
            </a:custGeom>
            <a:solidFill>
              <a:srgbClr val="E29B78"/>
            </a:solidFill>
            <a:ln w="9525">
              <a:noFill/>
            </a:ln>
          </p:spPr>
          <p:txBody>
            <a:bodyPr/>
            <a:lstStyle/>
            <a:p>
              <a:endParaRPr lang="zh-CN" altLang="en-US"/>
            </a:p>
          </p:txBody>
        </p:sp>
        <p:sp>
          <p:nvSpPr>
            <p:cNvPr id="1030" name="Freeform 9"/>
            <p:cNvSpPr/>
            <p:nvPr/>
          </p:nvSpPr>
          <p:spPr>
            <a:xfrm>
              <a:off x="4325938" y="0"/>
              <a:ext cx="7866063" cy="6856413"/>
            </a:xfrm>
            <a:custGeom>
              <a:avLst/>
              <a:gdLst/>
              <a:ahLst/>
              <a:cxnLst>
                <a:cxn ang="0">
                  <a:pos x="1367334570" y="2147483646"/>
                </a:cxn>
                <a:cxn ang="0">
                  <a:pos x="2147483646" y="2147483646"/>
                </a:cxn>
                <a:cxn ang="0">
                  <a:pos x="0" y="0"/>
                </a:cxn>
                <a:cxn ang="0">
                  <a:pos x="2147483646" y="0"/>
                </a:cxn>
                <a:cxn ang="0">
                  <a:pos x="2147483646" y="2147483646"/>
                </a:cxn>
                <a:cxn ang="0">
                  <a:pos x="1367334570" y="2147483646"/>
                </a:cxn>
              </a:cxnLst>
              <a:rect l="0" t="0" r="0" b="0"/>
              <a:pathLst>
                <a:path w="9292" h="8000">
                  <a:moveTo>
                    <a:pt x="1908" y="8000"/>
                  </a:moveTo>
                  <a:cubicBezTo>
                    <a:pt x="1788" y="4720"/>
                    <a:pt x="5356" y="5000"/>
                    <a:pt x="4620" y="2955"/>
                  </a:cubicBezTo>
                  <a:cubicBezTo>
                    <a:pt x="3991" y="1208"/>
                    <a:pt x="544" y="2024"/>
                    <a:pt x="0" y="0"/>
                  </a:cubicBezTo>
                  <a:cubicBezTo>
                    <a:pt x="2936" y="0"/>
                    <a:pt x="9292" y="0"/>
                    <a:pt x="9292" y="0"/>
                  </a:cubicBezTo>
                  <a:cubicBezTo>
                    <a:pt x="9292" y="8000"/>
                    <a:pt x="9292" y="8000"/>
                    <a:pt x="9292" y="8000"/>
                  </a:cubicBezTo>
                  <a:lnTo>
                    <a:pt x="1908" y="8000"/>
                  </a:lnTo>
                  <a:close/>
                </a:path>
              </a:pathLst>
            </a:custGeom>
            <a:solidFill>
              <a:srgbClr val="6D2B8B"/>
            </a:solidFill>
            <a:ln w="9525">
              <a:noFill/>
            </a:ln>
          </p:spPr>
          <p:txBody>
            <a:bodyPr/>
            <a:lstStyle/>
            <a:p>
              <a:endParaRPr lang="zh-CN" altLang="en-US"/>
            </a:p>
          </p:txBody>
        </p:sp>
        <p:sp>
          <p:nvSpPr>
            <p:cNvPr id="1031" name="Freeform 10"/>
            <p:cNvSpPr/>
            <p:nvPr/>
          </p:nvSpPr>
          <p:spPr>
            <a:xfrm>
              <a:off x="10347326" y="0"/>
              <a:ext cx="1844675" cy="1812925"/>
            </a:xfrm>
            <a:custGeom>
              <a:avLst/>
              <a:gdLst/>
              <a:ahLst/>
              <a:cxnLst>
                <a:cxn ang="0">
                  <a:pos x="1560929292" y="0"/>
                </a:cxn>
                <a:cxn ang="0">
                  <a:pos x="153229029" y="0"/>
                </a:cxn>
                <a:cxn ang="0">
                  <a:pos x="0" y="541732148"/>
                </a:cxn>
                <a:cxn ang="0">
                  <a:pos x="986679426" y="1553259478"/>
                </a:cxn>
                <a:cxn ang="0">
                  <a:pos x="1560929292" y="1363873073"/>
                </a:cxn>
                <a:cxn ang="0">
                  <a:pos x="1560929292" y="0"/>
                </a:cxn>
              </a:cxnLst>
              <a:rect l="0" t="0" r="0" b="0"/>
              <a:pathLst>
                <a:path w="2180" h="2116">
                  <a:moveTo>
                    <a:pt x="2180" y="0"/>
                  </a:moveTo>
                  <a:cubicBezTo>
                    <a:pt x="214" y="0"/>
                    <a:pt x="214" y="0"/>
                    <a:pt x="214" y="0"/>
                  </a:cubicBezTo>
                  <a:cubicBezTo>
                    <a:pt x="79" y="213"/>
                    <a:pt x="0" y="466"/>
                    <a:pt x="0" y="738"/>
                  </a:cubicBezTo>
                  <a:cubicBezTo>
                    <a:pt x="0" y="1499"/>
                    <a:pt x="617" y="2116"/>
                    <a:pt x="1378" y="2116"/>
                  </a:cubicBezTo>
                  <a:cubicBezTo>
                    <a:pt x="1677" y="2116"/>
                    <a:pt x="1954" y="2020"/>
                    <a:pt x="2180" y="1858"/>
                  </a:cubicBezTo>
                  <a:lnTo>
                    <a:pt x="2180" y="0"/>
                  </a:lnTo>
                  <a:close/>
                </a:path>
              </a:pathLst>
            </a:custGeom>
            <a:solidFill>
              <a:srgbClr val="3CBEEB"/>
            </a:solidFill>
            <a:ln w="9525">
              <a:noFill/>
            </a:ln>
          </p:spPr>
          <p:txBody>
            <a:bodyPr/>
            <a:lstStyle/>
            <a:p>
              <a:endParaRPr lang="zh-CN" altLang="en-US"/>
            </a:p>
          </p:txBody>
        </p:sp>
        <p:sp>
          <p:nvSpPr>
            <p:cNvPr id="23" name="矩形 22"/>
            <p:cNvSpPr/>
            <p:nvPr/>
          </p:nvSpPr>
          <p:spPr bwMode="auto">
            <a:xfrm>
              <a:off x="93663" y="65088"/>
              <a:ext cx="12004676" cy="672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20000"/>
                </a:lnSpc>
                <a:spcBef>
                  <a:spcPts val="0"/>
                </a:spcBef>
                <a:spcAft>
                  <a:spcPts val="0"/>
                </a:spcAft>
                <a:buClrTx/>
                <a:buSzTx/>
                <a:buFontTx/>
                <a:buNone/>
                <a:defRPr/>
              </a:pPr>
              <a:endParaRPr kumimoji="0" lang="zh-CN" altLang="en-US" sz="2800" b="1" i="0" u="none" strike="noStrike" kern="1200" cap="none" spc="0" normalizeH="0" baseline="0" noProof="0">
                <a:ln>
                  <a:noFill/>
                </a:ln>
                <a:solidFill>
                  <a:prstClr val="white"/>
                </a:solidFill>
                <a:effectLst/>
                <a:uLnTx/>
                <a:uFillTx/>
                <a:latin typeface="+mn-lt"/>
                <a:ea typeface="+mn-ea"/>
                <a:cs typeface="+mn-ea"/>
                <a:sym typeface="Arial" panose="020B0604020202020204" pitchFamily="34" charset="0"/>
              </a:endParaRPr>
            </a:p>
          </p:txBody>
        </p:sp>
      </p:grpSp>
      <p:sp>
        <p:nvSpPr>
          <p:cNvPr id="1033" name="Title Placeholder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endParaRPr lang="zh-CN" altLang="en-US" dirty="0"/>
          </a:p>
        </p:txBody>
      </p:sp>
      <p:sp>
        <p:nvSpPr>
          <p:cNvPr id="1034" name="Text Placeholder 2"/>
          <p:cNvSpPr>
            <a:spLocks noGrp="1"/>
          </p:cNvSpPr>
          <p:nvPr>
            <p:ph type="body"/>
          </p:nvPr>
        </p:nvSpPr>
        <p:spPr>
          <a:xfrm>
            <a:off x="838200" y="1825625"/>
            <a:ext cx="10515600" cy="4351338"/>
          </a:xfrm>
          <a:prstGeom prst="rect">
            <a:avLst/>
          </a:prstGeom>
          <a:noFill/>
          <a:ln w="9525">
            <a:noFill/>
          </a:ln>
        </p:spPr>
        <p:txBody>
          <a:bodyPr anchor="t" anchorCtr="0"/>
          <a:lstStyle/>
          <a:p>
            <a:pPr lvl="0"/>
            <a:r>
              <a:rPr lang="zh-CN" altLang="en-US" dirty="0"/>
              <a:t>单击此处编辑母版文本样式</a:t>
            </a:r>
            <a:endParaRPr lang="zh-CN" altLang="en-US" dirty="0"/>
          </a:p>
          <a:p>
            <a:pPr lvl="1" indent="-228600"/>
            <a:r>
              <a:rPr lang="zh-CN" altLang="en-US" dirty="0"/>
              <a:t>二级</a:t>
            </a:r>
            <a:endParaRPr lang="zh-CN" altLang="en-US" dirty="0"/>
          </a:p>
          <a:p>
            <a:pPr lvl="2" indent="-228600"/>
            <a:r>
              <a:rPr lang="zh-CN" altLang="en-US" dirty="0"/>
              <a:t>三级</a:t>
            </a:r>
            <a:endParaRPr lang="zh-CN" altLang="en-US" dirty="0"/>
          </a:p>
          <a:p>
            <a:pPr lvl="3" indent="-228600"/>
            <a:r>
              <a:rPr lang="zh-CN" altLang="en-US" dirty="0"/>
              <a:t>四级</a:t>
            </a:r>
            <a:endParaRPr lang="zh-CN" altLang="en-US" dirty="0"/>
          </a:p>
          <a:p>
            <a:pPr lvl="4" indent="-228600"/>
            <a:r>
              <a:rPr lang="zh-CN" altLang="en-US" dirty="0"/>
              <a:t>五级</a:t>
            </a:r>
            <a:endParaRPr lang="zh-CN"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latin typeface="Arial" panose="020B0604020202020204" pitchFamily="34" charset="0"/>
              </a:defRPr>
            </a:lvl1pPr>
          </a:lstStyle>
          <a:p>
            <a:pPr lvl="0" eaLnBrk="1" fontAlgn="base" hangingPunct="1">
              <a:buNone/>
            </a:pPr>
            <a:fld id="{9A0DB2DC-4C9A-4742-B13C-FB6460FD3503}" type="slidenum">
              <a:rPr lang="en-US" altLang="zh-CN" strike="noStrike" noProof="1" dirty="0">
                <a:latin typeface="Arial" panose="020B0604020202020204" pitchFamily="34" charset="0"/>
                <a:ea typeface="微软雅黑" panose="020B0503020204020204" pitchFamily="34" charset="-122"/>
                <a:cs typeface="+mn-cs"/>
              </a:rPr>
            </a:fld>
            <a:endParaRPr lang="en-US" altLang="zh-CN" strike="noStrike" noProof="1">
              <a:latin typeface="Calibri" panose="020F0502020204030204" pitchFamily="34" charset="0"/>
            </a:endParaRPr>
          </a:p>
        </p:txBody>
      </p:sp>
      <p:pic>
        <p:nvPicPr>
          <p:cNvPr id="1038" name="图片 1"/>
          <p:cNvPicPr>
            <a:picLocks noChangeAspect="1"/>
          </p:cNvPicPr>
          <p:nvPr userDrawn="1"/>
        </p:nvPicPr>
        <p:blipFill>
          <a:blip r:embed="rId5"/>
          <a:stretch>
            <a:fillRect/>
          </a:stretch>
        </p:blipFill>
        <p:spPr>
          <a:xfrm>
            <a:off x="11176000" y="5943600"/>
            <a:ext cx="868363" cy="782638"/>
          </a:xfrm>
          <a:prstGeom prst="rect">
            <a:avLst/>
          </a:prstGeom>
          <a:noFill/>
          <a:ln w="9525">
            <a:noFill/>
          </a:ln>
        </p:spPr>
      </p:pic>
      <p:pic>
        <p:nvPicPr>
          <p:cNvPr id="1039" name="图片 6"/>
          <p:cNvPicPr>
            <a:picLocks noChangeAspect="1"/>
          </p:cNvPicPr>
          <p:nvPr userDrawn="1"/>
        </p:nvPicPr>
        <p:blipFill>
          <a:blip r:embed="rId6"/>
          <a:stretch>
            <a:fillRect/>
          </a:stretch>
        </p:blipFill>
        <p:spPr>
          <a:xfrm>
            <a:off x="93663" y="228600"/>
            <a:ext cx="560387" cy="514350"/>
          </a:xfrm>
          <a:prstGeom prst="rect">
            <a:avLst/>
          </a:prstGeom>
          <a:noFill/>
          <a:ln w="9525">
            <a:noFill/>
          </a:ln>
        </p:spPr>
      </p:pic>
      <p:pic>
        <p:nvPicPr>
          <p:cNvPr id="2" name="图片 1" descr="浅水印小"/>
          <p:cNvPicPr>
            <a:picLocks noChangeAspect="1"/>
          </p:cNvPicPr>
          <p:nvPr userDrawn="1"/>
        </p:nvPicPr>
        <p:blipFill>
          <a:blip r:embed="rId7"/>
          <a:stretch>
            <a:fillRect/>
          </a:stretch>
        </p:blipFill>
        <p:spPr>
          <a:xfrm>
            <a:off x="9601200" y="6324600"/>
            <a:ext cx="2108200" cy="2921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38200" y="6356350"/>
            <a:ext cx="2743200" cy="365125"/>
          </a:xfrm>
          <a:prstGeom prst="rect">
            <a:avLst/>
          </a:prstGeom>
        </p:spPr>
        <p:txBody>
          <a:bodyPr vert="horz" lIns="91440" tIns="45720" rIns="91440" bIns="45720" rtlCol="0" anchor="ctr">
            <a:normAutofit/>
          </a:bodyPr>
          <a:lstStyle>
            <a:lvl1pPr algn="l">
              <a:lnSpc>
                <a:spcPct val="120000"/>
              </a:lnSpc>
              <a:defRPr sz="1200">
                <a:solidFill>
                  <a:schemeClr val="bg1">
                    <a:lumMod val="50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038600" y="6356350"/>
            <a:ext cx="4114800" cy="365125"/>
          </a:xfrm>
          <a:prstGeom prst="rect">
            <a:avLst/>
          </a:prstGeom>
        </p:spPr>
        <p:txBody>
          <a:bodyPr vert="horz" lIns="91440" tIns="45720" rIns="91440" bIns="45720" rtlCol="0" anchor="ctr">
            <a:normAutofit/>
          </a:bodyPr>
          <a:lstStyle>
            <a:lvl1pPr algn="ctr">
              <a:lnSpc>
                <a:spcPct val="120000"/>
              </a:lnSpc>
              <a:defRPr sz="1200">
                <a:solidFill>
                  <a:schemeClr val="bg1">
                    <a:lumMod val="50000"/>
                  </a:schemeClr>
                </a:solidFill>
              </a:defRPr>
            </a:lvl1pPr>
          </a:lstStyle>
          <a:p>
            <a:endParaRPr lang="zh-CN" altLang="en-US"/>
          </a:p>
        </p:txBody>
      </p:sp>
      <p:sp>
        <p:nvSpPr>
          <p:cNvPr id="6" name="灯片编号占位符 5"/>
          <p:cNvSpPr>
            <a:spLocks noGrp="1"/>
          </p:cNvSpPr>
          <p:nvPr>
            <p:ph type="sldNum" sz="quarter" idx="4"/>
            <p:custDataLst>
              <p:tags r:id="rId23"/>
            </p:custDataLst>
          </p:nvPr>
        </p:nvSpPr>
        <p:spPr>
          <a:xfrm>
            <a:off x="8610600" y="6356350"/>
            <a:ext cx="2743200" cy="365125"/>
          </a:xfrm>
          <a:prstGeom prst="rect">
            <a:avLst/>
          </a:prstGeom>
        </p:spPr>
        <p:txBody>
          <a:bodyPr vert="horz" lIns="91440" tIns="45720" rIns="91440" bIns="45720" rtlCol="0" anchor="ctr">
            <a:normAutofit/>
          </a:bodyPr>
          <a:lstStyle>
            <a:lvl1pPr algn="r">
              <a:lnSpc>
                <a:spcPct val="120000"/>
              </a:lnSpc>
              <a:defRPr sz="1200">
                <a:solidFill>
                  <a:schemeClr val="bg1">
                    <a:lumMod val="50000"/>
                  </a:schemeClr>
                </a:solidFill>
              </a:defRPr>
            </a:lvl1pPr>
          </a:lstStyle>
          <a:p>
            <a:fld id="{49AE70B2-8BF9-45C0-BB95-33D1B9D3A854}" type="slidenum">
              <a:rPr lang="zh-CN" altLang="en-US" smtClean="0"/>
            </a:fld>
            <a:endParaRPr lang="zh-CN" altLang="en-US"/>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Lst>
  <p:txStyles>
    <p:titleStyle>
      <a:lvl1pPr algn="l" defTabSz="914400" rtl="0" eaLnBrk="1" latinLnBrk="0" hangingPunct="1">
        <a:lnSpc>
          <a:spcPct val="12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bg1">
              <a:lumMod val="50000"/>
            </a:schemeClr>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tags" Target="../tags/tag316.xml"/><Relationship Id="rId2" Type="http://schemas.openxmlformats.org/officeDocument/2006/relationships/tags" Target="../tags/tag315.xml"/><Relationship Id="rId1" Type="http://schemas.openxmlformats.org/officeDocument/2006/relationships/tags" Target="../tags/tag314.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tags" Target="../tags/tag363.xml"/><Relationship Id="rId2" Type="http://schemas.openxmlformats.org/officeDocument/2006/relationships/image" Target="../media/image18.jpeg"/><Relationship Id="rId1" Type="http://schemas.openxmlformats.org/officeDocument/2006/relationships/tags" Target="../tags/tag362.xml"/></Relationships>
</file>

<file path=ppt/slides/_rels/slide11.xml.rels><?xml version="1.0" encoding="UTF-8" standalone="yes"?>
<Relationships xmlns="http://schemas.openxmlformats.org/package/2006/relationships"><Relationship Id="rId9" Type="http://schemas.openxmlformats.org/officeDocument/2006/relationships/tags" Target="../tags/tag370.xml"/><Relationship Id="rId8" Type="http://schemas.openxmlformats.org/officeDocument/2006/relationships/tags" Target="../tags/tag369.xml"/><Relationship Id="rId7" Type="http://schemas.openxmlformats.org/officeDocument/2006/relationships/tags" Target="../tags/tag368.xml"/><Relationship Id="rId6" Type="http://schemas.openxmlformats.org/officeDocument/2006/relationships/tags" Target="../tags/tag367.xml"/><Relationship Id="rId5" Type="http://schemas.openxmlformats.org/officeDocument/2006/relationships/tags" Target="../tags/tag366.xml"/><Relationship Id="rId4" Type="http://schemas.openxmlformats.org/officeDocument/2006/relationships/image" Target="../media/image8.png"/><Relationship Id="rId3" Type="http://schemas.openxmlformats.org/officeDocument/2006/relationships/tags" Target="../tags/tag365.xml"/><Relationship Id="rId2" Type="http://schemas.openxmlformats.org/officeDocument/2006/relationships/image" Target="../media/image7.png"/><Relationship Id="rId10" Type="http://schemas.openxmlformats.org/officeDocument/2006/relationships/slideLayout" Target="../slideLayouts/slideLayout11.xml"/><Relationship Id="rId1" Type="http://schemas.openxmlformats.org/officeDocument/2006/relationships/tags" Target="../tags/tag36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371.xml"/><Relationship Id="rId2" Type="http://schemas.openxmlformats.org/officeDocument/2006/relationships/image" Target="../media/image21.jpeg"/><Relationship Id="rId1" Type="http://schemas.openxmlformats.org/officeDocument/2006/relationships/image" Target="../media/image20.jpeg"/></Relationships>
</file>

<file path=ppt/slides/_rels/slide2.xml.rels><?xml version="1.0" encoding="UTF-8" standalone="yes"?>
<Relationships xmlns="http://schemas.openxmlformats.org/package/2006/relationships"><Relationship Id="rId9" Type="http://schemas.openxmlformats.org/officeDocument/2006/relationships/tags" Target="../tags/tag323.xml"/><Relationship Id="rId8" Type="http://schemas.openxmlformats.org/officeDocument/2006/relationships/tags" Target="../tags/tag322.xml"/><Relationship Id="rId7" Type="http://schemas.openxmlformats.org/officeDocument/2006/relationships/tags" Target="../tags/tag321.xml"/><Relationship Id="rId6" Type="http://schemas.openxmlformats.org/officeDocument/2006/relationships/tags" Target="../tags/tag320.xml"/><Relationship Id="rId5" Type="http://schemas.openxmlformats.org/officeDocument/2006/relationships/tags" Target="../tags/tag319.xml"/><Relationship Id="rId4" Type="http://schemas.openxmlformats.org/officeDocument/2006/relationships/image" Target="../media/image8.png"/><Relationship Id="rId3" Type="http://schemas.openxmlformats.org/officeDocument/2006/relationships/tags" Target="../tags/tag318.xml"/><Relationship Id="rId2" Type="http://schemas.openxmlformats.org/officeDocument/2006/relationships/image" Target="../media/image7.png"/><Relationship Id="rId12" Type="http://schemas.openxmlformats.org/officeDocument/2006/relationships/notesSlide" Target="../notesSlides/notesSlide2.xml"/><Relationship Id="rId11" Type="http://schemas.openxmlformats.org/officeDocument/2006/relationships/slideLayout" Target="../slideLayouts/slideLayout11.xml"/><Relationship Id="rId10" Type="http://schemas.openxmlformats.org/officeDocument/2006/relationships/tags" Target="../tags/tag324.xml"/><Relationship Id="rId1" Type="http://schemas.openxmlformats.org/officeDocument/2006/relationships/tags" Target="../tags/tag317.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tags" Target="../tags/tag325.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1.xml"/><Relationship Id="rId6" Type="http://schemas.openxmlformats.org/officeDocument/2006/relationships/tags" Target="../tags/tag328.xml"/><Relationship Id="rId5" Type="http://schemas.openxmlformats.org/officeDocument/2006/relationships/image" Target="../media/image7.png"/><Relationship Id="rId4" Type="http://schemas.openxmlformats.org/officeDocument/2006/relationships/tags" Target="../tags/tag327.xml"/><Relationship Id="rId3" Type="http://schemas.openxmlformats.org/officeDocument/2006/relationships/image" Target="../media/image8.png"/><Relationship Id="rId2" Type="http://schemas.openxmlformats.org/officeDocument/2006/relationships/tags" Target="../tags/tag326.xml"/><Relationship Id="rId1" Type="http://schemas.openxmlformats.org/officeDocument/2006/relationships/image" Target="../media/image11.jpeg"/></Relationships>
</file>

<file path=ppt/slides/_rels/slide5.xml.rels><?xml version="1.0" encoding="UTF-8" standalone="yes"?>
<Relationships xmlns="http://schemas.openxmlformats.org/package/2006/relationships"><Relationship Id="rId9" Type="http://schemas.openxmlformats.org/officeDocument/2006/relationships/image" Target="../media/image14.jpeg"/><Relationship Id="rId8" Type="http://schemas.openxmlformats.org/officeDocument/2006/relationships/image" Target="../media/image13.jpeg"/><Relationship Id="rId7" Type="http://schemas.openxmlformats.org/officeDocument/2006/relationships/tags" Target="../tags/tag332.xml"/><Relationship Id="rId6" Type="http://schemas.openxmlformats.org/officeDocument/2006/relationships/image" Target="../media/image12.jpeg"/><Relationship Id="rId5" Type="http://schemas.openxmlformats.org/officeDocument/2006/relationships/tags" Target="../tags/tag331.xml"/><Relationship Id="rId4" Type="http://schemas.openxmlformats.org/officeDocument/2006/relationships/image" Target="../media/image8.png"/><Relationship Id="rId3" Type="http://schemas.openxmlformats.org/officeDocument/2006/relationships/tags" Target="../tags/tag330.xml"/><Relationship Id="rId2" Type="http://schemas.openxmlformats.org/officeDocument/2006/relationships/image" Target="../media/image7.png"/><Relationship Id="rId12" Type="http://schemas.openxmlformats.org/officeDocument/2006/relationships/slideLayout" Target="../slideLayouts/slideLayout11.xml"/><Relationship Id="rId11" Type="http://schemas.openxmlformats.org/officeDocument/2006/relationships/tags" Target="../tags/tag333.xml"/><Relationship Id="rId10" Type="http://schemas.openxmlformats.org/officeDocument/2006/relationships/image" Target="../media/image15.jpeg"/><Relationship Id="rId1" Type="http://schemas.openxmlformats.org/officeDocument/2006/relationships/tags" Target="../tags/tag329.xml"/></Relationships>
</file>

<file path=ppt/slides/_rels/slide6.xml.rels><?xml version="1.0" encoding="UTF-8" standalone="yes"?>
<Relationships xmlns="http://schemas.openxmlformats.org/package/2006/relationships"><Relationship Id="rId9" Type="http://schemas.openxmlformats.org/officeDocument/2006/relationships/tags" Target="../tags/tag340.xml"/><Relationship Id="rId8" Type="http://schemas.openxmlformats.org/officeDocument/2006/relationships/tags" Target="../tags/tag339.xml"/><Relationship Id="rId7" Type="http://schemas.openxmlformats.org/officeDocument/2006/relationships/tags" Target="../tags/tag338.xml"/><Relationship Id="rId6" Type="http://schemas.openxmlformats.org/officeDocument/2006/relationships/tags" Target="../tags/tag337.xml"/><Relationship Id="rId5" Type="http://schemas.openxmlformats.org/officeDocument/2006/relationships/tags" Target="../tags/tag336.xml"/><Relationship Id="rId4" Type="http://schemas.openxmlformats.org/officeDocument/2006/relationships/image" Target="../media/image8.png"/><Relationship Id="rId3" Type="http://schemas.openxmlformats.org/officeDocument/2006/relationships/tags" Target="../tags/tag335.xml"/><Relationship Id="rId2" Type="http://schemas.openxmlformats.org/officeDocument/2006/relationships/image" Target="../media/image7.png"/><Relationship Id="rId10" Type="http://schemas.openxmlformats.org/officeDocument/2006/relationships/slideLayout" Target="../slideLayouts/slideLayout11.xml"/><Relationship Id="rId1" Type="http://schemas.openxmlformats.org/officeDocument/2006/relationships/tags" Target="../tags/tag334.xml"/></Relationships>
</file>

<file path=ppt/slides/_rels/slide7.xml.rels><?xml version="1.0" encoding="UTF-8" standalone="yes"?>
<Relationships xmlns="http://schemas.openxmlformats.org/package/2006/relationships"><Relationship Id="rId9" Type="http://schemas.openxmlformats.org/officeDocument/2006/relationships/tags" Target="../tags/tag345.xml"/><Relationship Id="rId8" Type="http://schemas.openxmlformats.org/officeDocument/2006/relationships/tags" Target="../tags/tag344.xml"/><Relationship Id="rId7" Type="http://schemas.openxmlformats.org/officeDocument/2006/relationships/tags" Target="../tags/tag343.xml"/><Relationship Id="rId6" Type="http://schemas.openxmlformats.org/officeDocument/2006/relationships/image" Target="../media/image8.png"/><Relationship Id="rId5" Type="http://schemas.openxmlformats.org/officeDocument/2006/relationships/tags" Target="../tags/tag342.xml"/><Relationship Id="rId4" Type="http://schemas.openxmlformats.org/officeDocument/2006/relationships/image" Target="../media/image7.png"/><Relationship Id="rId3" Type="http://schemas.openxmlformats.org/officeDocument/2006/relationships/tags" Target="../tags/tag341.xml"/><Relationship Id="rId2" Type="http://schemas.openxmlformats.org/officeDocument/2006/relationships/image" Target="../media/image17.jpeg"/><Relationship Id="rId13" Type="http://schemas.openxmlformats.org/officeDocument/2006/relationships/slideLayout" Target="../slideLayouts/slideLayout11.xml"/><Relationship Id="rId12" Type="http://schemas.openxmlformats.org/officeDocument/2006/relationships/tags" Target="../tags/tag348.xml"/><Relationship Id="rId11" Type="http://schemas.openxmlformats.org/officeDocument/2006/relationships/tags" Target="../tags/tag347.xml"/><Relationship Id="rId10" Type="http://schemas.openxmlformats.org/officeDocument/2006/relationships/tags" Target="../tags/tag346.xml"/><Relationship Id="rId1" Type="http://schemas.openxmlformats.org/officeDocument/2006/relationships/image" Target="../media/image16.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openxmlformats.org/officeDocument/2006/relationships/tags" Target="../tags/tag353.xml"/><Relationship Id="rId4" Type="http://schemas.openxmlformats.org/officeDocument/2006/relationships/tags" Target="../tags/tag352.xml"/><Relationship Id="rId3" Type="http://schemas.openxmlformats.org/officeDocument/2006/relationships/tags" Target="../tags/tag351.xml"/><Relationship Id="rId2" Type="http://schemas.openxmlformats.org/officeDocument/2006/relationships/tags" Target="../tags/tag350.xml"/><Relationship Id="rId1" Type="http://schemas.openxmlformats.org/officeDocument/2006/relationships/tags" Target="../tags/tag349.xml"/></Relationships>
</file>

<file path=ppt/slides/_rels/slide9.xml.rels><?xml version="1.0" encoding="UTF-8" standalone="yes"?>
<Relationships xmlns="http://schemas.openxmlformats.org/package/2006/relationships"><Relationship Id="rId9" Type="http://schemas.openxmlformats.org/officeDocument/2006/relationships/tags" Target="../tags/tag360.xml"/><Relationship Id="rId8" Type="http://schemas.openxmlformats.org/officeDocument/2006/relationships/tags" Target="../tags/tag359.xml"/><Relationship Id="rId7" Type="http://schemas.openxmlformats.org/officeDocument/2006/relationships/tags" Target="../tags/tag358.xml"/><Relationship Id="rId6" Type="http://schemas.openxmlformats.org/officeDocument/2006/relationships/tags" Target="../tags/tag357.xml"/><Relationship Id="rId5" Type="http://schemas.openxmlformats.org/officeDocument/2006/relationships/image" Target="../media/image8.png"/><Relationship Id="rId4" Type="http://schemas.openxmlformats.org/officeDocument/2006/relationships/tags" Target="../tags/tag356.xml"/><Relationship Id="rId3" Type="http://schemas.openxmlformats.org/officeDocument/2006/relationships/image" Target="../media/image7.png"/><Relationship Id="rId2" Type="http://schemas.openxmlformats.org/officeDocument/2006/relationships/tags" Target="../tags/tag355.xml"/><Relationship Id="rId11" Type="http://schemas.openxmlformats.org/officeDocument/2006/relationships/slideLayout" Target="../slideLayouts/slideLayout11.xml"/><Relationship Id="rId10" Type="http://schemas.openxmlformats.org/officeDocument/2006/relationships/tags" Target="../tags/tag361.xml"/><Relationship Id="rId1" Type="http://schemas.openxmlformats.org/officeDocument/2006/relationships/tags" Target="../tags/tag3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custDataLst>
              <p:tags r:id="rId1"/>
            </p:custDataLst>
          </p:nvPr>
        </p:nvSpPr>
        <p:spPr>
          <a:xfrm>
            <a:off x="838200" y="2514600"/>
            <a:ext cx="10534015" cy="758825"/>
          </a:xfrm>
        </p:spPr>
        <p:txBody>
          <a:bodyPr>
            <a:normAutofit fontScale="90000"/>
          </a:bodyPr>
          <a:lstStyle/>
          <a:p>
            <a:pPr marL="0" lvl="0" indent="-285750" algn="ctr" fontAlgn="ctr">
              <a:lnSpc>
                <a:spcPct val="130000"/>
              </a:lnSpc>
              <a:spcBef>
                <a:spcPts val="1000"/>
              </a:spcBef>
              <a:spcAft>
                <a:spcPts val="0"/>
              </a:spcAft>
              <a:buSzPct val="100000"/>
              <a:buFont typeface="Wingdings" panose="05000000000000000000" charset="0"/>
              <a:buNone/>
            </a:pPr>
            <a:r>
              <a:rPr lang="zh-CN" altLang="en-US" sz="4400">
                <a:solidFill>
                  <a:schemeClr val="accent1"/>
                </a:solidFill>
                <a:latin typeface="Times New Roman" panose="02020603050405020304" charset="0"/>
                <a:ea typeface="汉仪大宋简" panose="02010600000101010101" charset="-122"/>
              </a:rPr>
              <a:t>第</a:t>
            </a:r>
            <a:r>
              <a:rPr lang="en-US" altLang="zh-CN" sz="4400">
                <a:solidFill>
                  <a:schemeClr val="accent1"/>
                </a:solidFill>
                <a:latin typeface="Times New Roman" panose="02020603050405020304" charset="0"/>
                <a:ea typeface="汉仪大宋简" panose="02010600000101010101" charset="-122"/>
              </a:rPr>
              <a:t>18</a:t>
            </a:r>
            <a:r>
              <a:rPr lang="zh-CN" altLang="en-US" sz="4400">
                <a:solidFill>
                  <a:schemeClr val="accent1"/>
                </a:solidFill>
                <a:latin typeface="Times New Roman" panose="02020603050405020304" charset="0"/>
                <a:ea typeface="汉仪大宋简" panose="02010600000101010101" charset="-122"/>
              </a:rPr>
              <a:t>课</a:t>
            </a:r>
            <a:r>
              <a:rPr lang="en-US" altLang="zh-CN" sz="4400">
                <a:solidFill>
                  <a:schemeClr val="accent1"/>
                </a:solidFill>
                <a:latin typeface="Times New Roman" panose="02020603050405020304" charset="0"/>
                <a:ea typeface="汉仪大宋简" panose="02010600000101010101" charset="-122"/>
              </a:rPr>
              <a:t> </a:t>
            </a:r>
            <a:r>
              <a:rPr lang="zh-CN" altLang="en-US" sz="4400">
                <a:solidFill>
                  <a:schemeClr val="accent1"/>
                </a:solidFill>
                <a:latin typeface="Times New Roman" panose="02020603050405020304" charset="0"/>
                <a:ea typeface="汉仪大宋简" panose="02010600000101010101" charset="-122"/>
              </a:rPr>
              <a:t>世界主要国家的基层治理与社会保障</a:t>
            </a:r>
            <a:endParaRPr lang="zh-CN" altLang="en-US" sz="4400">
              <a:solidFill>
                <a:schemeClr val="accent1"/>
              </a:solidFill>
              <a:latin typeface="Times New Roman" panose="02020603050405020304" charset="0"/>
              <a:ea typeface="汉仪大宋简" panose="02010600000101010101" charset="-122"/>
            </a:endParaRPr>
          </a:p>
        </p:txBody>
      </p:sp>
      <p:sp>
        <p:nvSpPr>
          <p:cNvPr id="10" name="标题 6"/>
          <p:cNvSpPr>
            <a:spLocks noGrp="1"/>
          </p:cNvSpPr>
          <p:nvPr>
            <p:custDataLst>
              <p:tags r:id="rId2"/>
            </p:custDataLst>
          </p:nvPr>
        </p:nvSpPr>
        <p:spPr>
          <a:xfrm>
            <a:off x="76200" y="4724400"/>
            <a:ext cx="12192635" cy="758825"/>
          </a:xfrm>
          <a:prstGeom prst="rect">
            <a:avLst/>
          </a:prstGeom>
        </p:spPr>
        <p:txBody>
          <a:bodyPr vert="horz" wrap="square" lIns="91440" tIns="45720" rIns="91440" bIns="45720" rtlCol="0" anchor="t" anchorCtr="0"/>
          <a:lstStyle>
            <a:lvl1pPr algn="ctr" defTabSz="914400" rtl="0" eaLnBrk="1" latinLnBrk="0" hangingPunct="1">
              <a:lnSpc>
                <a:spcPct val="120000"/>
              </a:lnSpc>
              <a:spcBef>
                <a:spcPct val="0"/>
              </a:spcBef>
              <a:buNone/>
              <a:defRPr sz="4000" kern="1200">
                <a:solidFill>
                  <a:schemeClr val="accent1"/>
                </a:solidFill>
                <a:latin typeface="+mj-lt"/>
                <a:ea typeface="+mj-ea"/>
                <a:cs typeface="+mj-cs"/>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sz="2400">
                <a:solidFill>
                  <a:schemeClr val="accent1"/>
                </a:solidFill>
                <a:latin typeface="Times New Roman" panose="02020603050405020304" charset="0"/>
                <a:ea typeface="汉仪大宋简" panose="02010600000101010101" charset="-122"/>
              </a:rPr>
              <a:t>【课程标准】知道西方主要国家基层治理的特点及其由来；了解现代社会保障制度的产生及其实行情况。</a:t>
            </a:r>
            <a:endParaRPr lang="zh-CN" sz="2400">
              <a:solidFill>
                <a:schemeClr val="accent1"/>
              </a:solidFill>
              <a:latin typeface="Times New Roman" panose="02020603050405020304" charset="0"/>
              <a:ea typeface="汉仪大宋简" panose="02010600000101010101" charset="-122"/>
            </a:endParaRPr>
          </a:p>
        </p:txBody>
      </p:sp>
    </p:spTree>
    <p:custDataLst>
      <p:tags r:id="rId3"/>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0" y="0"/>
            <a:ext cx="12192000" cy="645160"/>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CN" altLang="en-US" sz="3600">
                <a:solidFill>
                  <a:schemeClr val="accent1"/>
                </a:solidFill>
                <a:latin typeface="Times New Roman" panose="02020603050405020304" charset="0"/>
                <a:ea typeface="汉仪大宋简" panose="02010600000101010101" charset="-122"/>
                <a:cs typeface="+mj-cs"/>
              </a:rPr>
              <a:t>二、现代社会保障制度的建立与发展</a:t>
            </a:r>
            <a:endParaRPr lang="zh-CN" altLang="en-US" sz="3600">
              <a:solidFill>
                <a:schemeClr val="accent1"/>
              </a:solidFill>
              <a:latin typeface="Times New Roman" panose="02020603050405020304" charset="0"/>
              <a:ea typeface="汉仪大宋简" panose="02010600000101010101" charset="-122"/>
              <a:cs typeface="+mj-cs"/>
            </a:endParaRPr>
          </a:p>
        </p:txBody>
      </p:sp>
      <p:pic>
        <p:nvPicPr>
          <p:cNvPr id="2" name="图片 1"/>
          <p:cNvPicPr>
            <a:picLocks noChangeAspect="1"/>
          </p:cNvPicPr>
          <p:nvPr>
            <p:custDataLst>
              <p:tags r:id="rId1"/>
            </p:custDataLst>
          </p:nvPr>
        </p:nvPicPr>
        <p:blipFill>
          <a:blip r:embed="rId2"/>
          <a:stretch>
            <a:fillRect/>
          </a:stretch>
        </p:blipFill>
        <p:spPr>
          <a:xfrm>
            <a:off x="2150745" y="1092835"/>
            <a:ext cx="9892030" cy="5765165"/>
          </a:xfrm>
          <a:prstGeom prst="rect">
            <a:avLst/>
          </a:prstGeom>
        </p:spPr>
      </p:pic>
      <p:sp>
        <p:nvSpPr>
          <p:cNvPr id="3" name="文本框 2"/>
          <p:cNvSpPr txBox="1"/>
          <p:nvPr/>
        </p:nvSpPr>
        <p:spPr>
          <a:xfrm>
            <a:off x="575945" y="1198880"/>
            <a:ext cx="3264535" cy="533400"/>
          </a:xfrm>
          <a:prstGeom prst="rect">
            <a:avLst/>
          </a:prstGeom>
          <a:noFill/>
          <a:ln>
            <a:noFill/>
          </a:ln>
        </p:spPr>
        <p:txBody>
          <a:bodyPr wrap="square" rtlCol="0" anchor="t">
            <a:noAutofit/>
          </a:bodyPr>
          <a:lstStyle/>
          <a:p>
            <a:pPr lvl="0" algn="l">
              <a:buClrTx/>
              <a:buSzTx/>
              <a:buFontTx/>
            </a:pPr>
            <a:r>
              <a:rPr lang="en-US" sz="2800" b="1">
                <a:solidFill>
                  <a:srgbClr val="000000"/>
                </a:solidFill>
                <a:latin typeface="Times New Roman" panose="02020603050405020304" charset="0"/>
                <a:ea typeface="汉仪大宋简" panose="02010600000101010101" charset="-122"/>
                <a:cs typeface="黑体" panose="02010609060101010101" charset="-122"/>
                <a:sym typeface="+mn-ea"/>
              </a:rPr>
              <a:t>1.</a:t>
            </a:r>
            <a:r>
              <a:rPr lang="zh-CN" altLang="en-US" sz="2800" b="1">
                <a:solidFill>
                  <a:srgbClr val="000000"/>
                </a:solidFill>
                <a:latin typeface="Times New Roman" panose="02020603050405020304" charset="0"/>
                <a:ea typeface="汉仪大宋简" panose="02010600000101010101" charset="-122"/>
                <a:cs typeface="黑体" panose="02010609060101010101" charset="-122"/>
                <a:sym typeface="+mn-ea"/>
              </a:rPr>
              <a:t>建立：</a:t>
            </a:r>
            <a:endParaRPr lang="zh-CN" altLang="en-US" sz="2800" b="1">
              <a:solidFill>
                <a:srgbClr val="000000"/>
              </a:solidFill>
              <a:latin typeface="Times New Roman" panose="02020603050405020304" charset="0"/>
              <a:ea typeface="汉仪大宋简" panose="02010600000101010101" charset="-122"/>
              <a:cs typeface="黑体" panose="02010609060101010101" charset="-122"/>
              <a:sym typeface="+mn-ea"/>
            </a:endParaRPr>
          </a:p>
        </p:txBody>
      </p:sp>
      <p:sp>
        <p:nvSpPr>
          <p:cNvPr id="4" name="右箭头 3"/>
          <p:cNvSpPr/>
          <p:nvPr/>
        </p:nvSpPr>
        <p:spPr>
          <a:xfrm>
            <a:off x="189865" y="4651375"/>
            <a:ext cx="11810365" cy="152400"/>
          </a:xfrm>
          <a:prstGeom prst="rightArrow">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2329180" y="2924810"/>
            <a:ext cx="1741170" cy="1514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pPr>
            <a:r>
              <a:rPr lang="zh-CN" sz="2400">
                <a:latin typeface="方正大标宋简体" panose="02000000000000000000" charset="-122"/>
                <a:ea typeface="方正大标宋简体" panose="02000000000000000000" charset="-122"/>
                <a:sym typeface="+mn-ea"/>
              </a:rPr>
              <a:t>17世纪初，</a:t>
            </a:r>
            <a:endParaRPr lang="zh-CN" sz="2400">
              <a:latin typeface="方正大标宋简体" panose="02000000000000000000" charset="-122"/>
              <a:ea typeface="方正大标宋简体" panose="02000000000000000000" charset="-122"/>
              <a:sym typeface="+mn-ea"/>
            </a:endParaRPr>
          </a:p>
          <a:p>
            <a:pPr lvl="0" algn="l">
              <a:buClrTx/>
              <a:buSzTx/>
              <a:buFontTx/>
            </a:pPr>
            <a:r>
              <a:rPr lang="zh-CN" sz="2400">
                <a:latin typeface="方正大标宋简体" panose="02000000000000000000" charset="-122"/>
                <a:ea typeface="方正大标宋简体" panose="02000000000000000000" charset="-122"/>
                <a:sym typeface="+mn-ea"/>
              </a:rPr>
              <a:t>英国颁布《济贫法》</a:t>
            </a:r>
            <a:endParaRPr lang="zh-CN" sz="2400">
              <a:latin typeface="方正大标宋简体" panose="02000000000000000000" charset="-122"/>
              <a:ea typeface="方正大标宋简体" panose="02000000000000000000" charset="-122"/>
              <a:sym typeface="+mn-ea"/>
            </a:endParaRPr>
          </a:p>
        </p:txBody>
      </p:sp>
      <p:sp>
        <p:nvSpPr>
          <p:cNvPr id="8" name="圆角矩形 7"/>
          <p:cNvSpPr/>
          <p:nvPr/>
        </p:nvSpPr>
        <p:spPr>
          <a:xfrm>
            <a:off x="349250" y="3051810"/>
            <a:ext cx="1801495" cy="14725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400">
                <a:latin typeface="方正大标宋简体" panose="02000000000000000000" charset="-122"/>
                <a:ea typeface="方正大标宋简体" panose="02000000000000000000" charset="-122"/>
              </a:rPr>
              <a:t>教会救济</a:t>
            </a:r>
            <a:endParaRPr lang="zh-CN" sz="2400">
              <a:latin typeface="方正大标宋简体" panose="02000000000000000000" charset="-122"/>
              <a:ea typeface="方正大标宋简体" panose="02000000000000000000" charset="-122"/>
            </a:endParaRPr>
          </a:p>
          <a:p>
            <a:pPr algn="ctr"/>
            <a:r>
              <a:rPr lang="zh-CN" sz="2400">
                <a:latin typeface="方正大标宋简体" panose="02000000000000000000" charset="-122"/>
                <a:ea typeface="方正大标宋简体" panose="02000000000000000000" charset="-122"/>
              </a:rPr>
              <a:t>行会救济</a:t>
            </a:r>
            <a:endParaRPr lang="zh-CN" sz="2400">
              <a:latin typeface="方正大标宋简体" panose="02000000000000000000" charset="-122"/>
              <a:ea typeface="方正大标宋简体" panose="02000000000000000000" charset="-122"/>
            </a:endParaRPr>
          </a:p>
          <a:p>
            <a:pPr algn="ctr"/>
            <a:r>
              <a:rPr lang="zh-CN" sz="2400">
                <a:latin typeface="方正大标宋简体" panose="02000000000000000000" charset="-122"/>
                <a:ea typeface="方正大标宋简体" panose="02000000000000000000" charset="-122"/>
              </a:rPr>
              <a:t>民间救济</a:t>
            </a:r>
            <a:endParaRPr lang="zh-CN" sz="2400">
              <a:latin typeface="方正大标宋简体" panose="02000000000000000000" charset="-122"/>
              <a:ea typeface="方正大标宋简体" panose="02000000000000000000" charset="-122"/>
            </a:endParaRPr>
          </a:p>
        </p:txBody>
      </p:sp>
      <p:sp>
        <p:nvSpPr>
          <p:cNvPr id="9" name="矩形 8"/>
          <p:cNvSpPr/>
          <p:nvPr/>
        </p:nvSpPr>
        <p:spPr>
          <a:xfrm>
            <a:off x="342265" y="4956175"/>
            <a:ext cx="1947545" cy="3638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sz="2800">
                <a:latin typeface="方正字迹-杨素彬楷 简" panose="02000500000000000000" charset="-122"/>
                <a:ea typeface="方正字迹-杨素彬楷 简" panose="02000500000000000000" charset="-122"/>
              </a:rPr>
              <a:t>中世纪</a:t>
            </a:r>
            <a:endParaRPr lang="zh-CN" sz="2800">
              <a:latin typeface="方正字迹-杨素彬楷 简" panose="02000500000000000000" charset="-122"/>
              <a:ea typeface="方正字迹-杨素彬楷 简" panose="02000500000000000000" charset="-122"/>
            </a:endParaRPr>
          </a:p>
        </p:txBody>
      </p:sp>
      <p:sp>
        <p:nvSpPr>
          <p:cNvPr id="10" name="矩形 9"/>
          <p:cNvSpPr/>
          <p:nvPr/>
        </p:nvSpPr>
        <p:spPr>
          <a:xfrm>
            <a:off x="2298065" y="4956175"/>
            <a:ext cx="9699625" cy="3663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sz="2800">
                <a:latin typeface="方正字迹-杨素彬楷 简" panose="02000500000000000000" charset="-122"/>
                <a:ea typeface="方正字迹-杨素彬楷 简" panose="02000500000000000000" charset="-122"/>
              </a:rPr>
              <a:t>近现代社会</a:t>
            </a:r>
            <a:endParaRPr lang="zh-CN" sz="2800">
              <a:latin typeface="方正字迹-杨素彬楷 简" panose="02000500000000000000" charset="-122"/>
              <a:ea typeface="方正字迹-杨素彬楷 简" panose="02000500000000000000" charset="-122"/>
            </a:endParaRPr>
          </a:p>
        </p:txBody>
      </p:sp>
      <p:sp>
        <p:nvSpPr>
          <p:cNvPr id="11" name="文本框 10"/>
          <p:cNvSpPr txBox="1"/>
          <p:nvPr>
            <p:custDataLst>
              <p:tags r:id="rId3"/>
            </p:custDataLst>
          </p:nvPr>
        </p:nvSpPr>
        <p:spPr>
          <a:xfrm>
            <a:off x="76835" y="620713"/>
            <a:ext cx="12192000" cy="52197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vertOverflow="overflow" horzOverflow="overflow" vert="horz" wrap="square" numCol="1" spcCol="0" rtlCol="0" fromWordArt="0" anchor="ctr" anchorCtr="0" forceAA="0" compatLnSpc="1">
            <a:spAutoFit/>
          </a:bodyPr>
          <a:lstStyle/>
          <a:p>
            <a:pPr lvl="0" algn="ctr">
              <a:buClrTx/>
              <a:buSzTx/>
              <a:buFontTx/>
            </a:pPr>
            <a:r>
              <a:rPr lang="zh-CN" altLang="en-US" sz="2800" b="1" dirty="0">
                <a:solidFill>
                  <a:srgbClr val="000000"/>
                </a:solidFill>
                <a:latin typeface="Times New Roman" panose="02020603050405020304" charset="0"/>
                <a:ea typeface="汉仪全唐诗简" panose="00020600040101010101" charset="-122"/>
                <a:cs typeface="+mn-ea"/>
                <a:sym typeface="+mn-ea"/>
              </a:rPr>
              <a:t>思考</a:t>
            </a:r>
            <a:r>
              <a:rPr lang="en-US" altLang="zh-CN" sz="2800" b="1" dirty="0">
                <a:solidFill>
                  <a:srgbClr val="000000"/>
                </a:solidFill>
                <a:latin typeface="Times New Roman" panose="02020603050405020304" charset="0"/>
                <a:ea typeface="汉仪全唐诗简" panose="00020600040101010101" charset="-122"/>
                <a:cs typeface="+mn-ea"/>
                <a:sym typeface="+mn-ea"/>
              </a:rPr>
              <a:t>1</a:t>
            </a:r>
            <a:r>
              <a:rPr lang="zh-CN" altLang="en-US" sz="2800" b="1" dirty="0">
                <a:solidFill>
                  <a:srgbClr val="000000"/>
                </a:solidFill>
                <a:latin typeface="Times New Roman" panose="02020603050405020304" charset="0"/>
                <a:ea typeface="汉仪全唐诗简" panose="00020600040101010101" charset="-122"/>
                <a:cs typeface="+mn-ea"/>
                <a:sym typeface="+mn-ea"/>
              </a:rPr>
              <a:t>：从中世纪到近现代社会，西方国家如何保障底层民众的生活？</a:t>
            </a:r>
            <a:endParaRPr lang="zh-CN" altLang="en-US" sz="2800" b="1" dirty="0">
              <a:solidFill>
                <a:srgbClr val="000000"/>
              </a:solidFill>
              <a:latin typeface="Times New Roman" panose="02020603050405020304" charset="0"/>
              <a:ea typeface="汉仪全唐诗简" panose="00020600040101010101" charset="-122"/>
              <a:cs typeface="+mn-ea"/>
              <a:sym typeface="+mn-ea"/>
            </a:endParaRPr>
          </a:p>
        </p:txBody>
      </p:sp>
      <p:sp>
        <p:nvSpPr>
          <p:cNvPr id="12" name="圆角矩形 11"/>
          <p:cNvSpPr/>
          <p:nvPr/>
        </p:nvSpPr>
        <p:spPr>
          <a:xfrm>
            <a:off x="4249420" y="2821940"/>
            <a:ext cx="2506980" cy="1619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pPr>
            <a:r>
              <a:rPr lang="en-US" altLang="zh-CN" sz="2400">
                <a:latin typeface="方正大标宋简体" panose="02000000000000000000" charset="-122"/>
                <a:ea typeface="方正大标宋简体" panose="02000000000000000000" charset="-122"/>
                <a:sym typeface="+mn-ea"/>
              </a:rPr>
              <a:t>19</a:t>
            </a:r>
            <a:r>
              <a:rPr lang="zh-CN" altLang="en-US" sz="2400">
                <a:latin typeface="方正大标宋简体" panose="02000000000000000000" charset="-122"/>
                <a:ea typeface="方正大标宋简体" panose="02000000000000000000" charset="-122"/>
                <a:sym typeface="+mn-ea"/>
              </a:rPr>
              <a:t>世纪</a:t>
            </a:r>
            <a:r>
              <a:rPr lang="en-US" altLang="zh-CN" sz="2400">
                <a:latin typeface="方正大标宋简体" panose="02000000000000000000" charset="-122"/>
                <a:ea typeface="方正大标宋简体" panose="02000000000000000000" charset="-122"/>
                <a:sym typeface="+mn-ea"/>
              </a:rPr>
              <a:t>80</a:t>
            </a:r>
            <a:r>
              <a:rPr lang="zh-CN" altLang="en-US" sz="2400">
                <a:latin typeface="方正大标宋简体" panose="02000000000000000000" charset="-122"/>
                <a:ea typeface="方正大标宋简体" panose="02000000000000000000" charset="-122"/>
                <a:sym typeface="+mn-ea"/>
              </a:rPr>
              <a:t>年代，</a:t>
            </a:r>
            <a:endParaRPr lang="zh-CN" altLang="en-US" sz="2400">
              <a:latin typeface="方正大标宋简体" panose="02000000000000000000" charset="-122"/>
              <a:ea typeface="方正大标宋简体" panose="02000000000000000000" charset="-122"/>
              <a:sym typeface="+mn-ea"/>
            </a:endParaRPr>
          </a:p>
          <a:p>
            <a:pPr lvl="0" algn="l">
              <a:buClrTx/>
              <a:buSzTx/>
              <a:buFontTx/>
            </a:pPr>
            <a:r>
              <a:rPr lang="zh-CN" altLang="en-US" sz="2400">
                <a:latin typeface="方正大标宋简体" panose="02000000000000000000" charset="-122"/>
                <a:ea typeface="方正大标宋简体" panose="02000000000000000000" charset="-122"/>
                <a:sym typeface="+mn-ea"/>
              </a:rPr>
              <a:t>德国《疾病保险法》</a:t>
            </a:r>
            <a:r>
              <a:rPr lang="zh-CN" altLang="en-US" sz="2400">
                <a:effectLst>
                  <a:outerShdw blurRad="38100" dist="38100" dir="2700000" algn="tl">
                    <a:srgbClr val="000000">
                      <a:alpha val="43137"/>
                    </a:srgbClr>
                  </a:outerShdw>
                </a:effectLst>
                <a:latin typeface="方正大标宋简体" panose="02000000000000000000" charset="-122"/>
                <a:ea typeface="方正大标宋简体" panose="02000000000000000000" charset="-122"/>
                <a:sym typeface="+mn-ea"/>
              </a:rPr>
              <a:t>初步建立社会保险制度</a:t>
            </a:r>
            <a:endParaRPr lang="zh-CN" altLang="en-US" sz="2400">
              <a:effectLst>
                <a:outerShdw blurRad="38100" dist="38100" dir="2700000" algn="tl">
                  <a:srgbClr val="000000">
                    <a:alpha val="43137"/>
                  </a:srgbClr>
                </a:outerShdw>
              </a:effectLst>
              <a:latin typeface="方正大标宋简体" panose="02000000000000000000" charset="-122"/>
              <a:ea typeface="方正大标宋简体" panose="02000000000000000000" charset="-122"/>
              <a:sym typeface="+mn-ea"/>
            </a:endParaRPr>
          </a:p>
        </p:txBody>
      </p:sp>
      <p:sp>
        <p:nvSpPr>
          <p:cNvPr id="13" name="圆角矩形 12"/>
          <p:cNvSpPr/>
          <p:nvPr/>
        </p:nvSpPr>
        <p:spPr>
          <a:xfrm>
            <a:off x="6846570" y="2720340"/>
            <a:ext cx="2593975" cy="182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pPr>
            <a:r>
              <a:rPr lang="en-US" sz="2400">
                <a:latin typeface="方正大标宋简体" panose="02000000000000000000" charset="-122"/>
                <a:ea typeface="方正大标宋简体" panose="02000000000000000000" charset="-122"/>
                <a:sym typeface="+mn-ea"/>
              </a:rPr>
              <a:t>1935</a:t>
            </a:r>
            <a:r>
              <a:rPr lang="zh-CN" altLang="en-US" sz="2400">
                <a:latin typeface="方正大标宋简体" panose="02000000000000000000" charset="-122"/>
                <a:ea typeface="方正大标宋简体" panose="02000000000000000000" charset="-122"/>
                <a:sym typeface="+mn-ea"/>
              </a:rPr>
              <a:t>年美国颁布</a:t>
            </a:r>
            <a:endParaRPr lang="zh-CN" altLang="en-US" sz="2400">
              <a:latin typeface="方正大标宋简体" panose="02000000000000000000" charset="-122"/>
              <a:ea typeface="方正大标宋简体" panose="02000000000000000000" charset="-122"/>
              <a:sym typeface="+mn-ea"/>
            </a:endParaRPr>
          </a:p>
          <a:p>
            <a:pPr lvl="0" algn="l">
              <a:buClrTx/>
              <a:buSzTx/>
              <a:buFontTx/>
            </a:pPr>
            <a:r>
              <a:rPr lang="zh-CN" altLang="en-US" sz="2400">
                <a:latin typeface="方正大标宋简体" panose="02000000000000000000" charset="-122"/>
                <a:ea typeface="方正大标宋简体" panose="02000000000000000000" charset="-122"/>
                <a:sym typeface="+mn-ea"/>
              </a:rPr>
              <a:t>《社会保障法》，</a:t>
            </a:r>
            <a:r>
              <a:rPr lang="zh-CN" altLang="en-US" sz="2400">
                <a:effectLst>
                  <a:outerShdw blurRad="38100" dist="38100" dir="2700000" algn="tl">
                    <a:srgbClr val="000000">
                      <a:alpha val="43137"/>
                    </a:srgbClr>
                  </a:outerShdw>
                </a:effectLst>
                <a:latin typeface="方正大标宋简体" panose="02000000000000000000" charset="-122"/>
                <a:ea typeface="方正大标宋简体" panose="02000000000000000000" charset="-122"/>
                <a:sym typeface="+mn-ea"/>
              </a:rPr>
              <a:t>最终确立现代社会保障制度</a:t>
            </a:r>
            <a:endParaRPr lang="zh-CN" altLang="en-US" sz="2400">
              <a:effectLst>
                <a:outerShdw blurRad="38100" dist="38100" dir="2700000" algn="tl">
                  <a:srgbClr val="000000">
                    <a:alpha val="43137"/>
                  </a:srgbClr>
                </a:outerShdw>
              </a:effectLst>
              <a:latin typeface="方正大标宋简体" panose="02000000000000000000" charset="-122"/>
              <a:ea typeface="方正大标宋简体" panose="02000000000000000000" charset="-122"/>
              <a:sym typeface="+mn-ea"/>
            </a:endParaRPr>
          </a:p>
        </p:txBody>
      </p:sp>
      <p:sp>
        <p:nvSpPr>
          <p:cNvPr id="14" name="圆角矩形 13"/>
          <p:cNvSpPr/>
          <p:nvPr/>
        </p:nvSpPr>
        <p:spPr>
          <a:xfrm>
            <a:off x="9601835" y="2001520"/>
            <a:ext cx="2295525" cy="2532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pPr>
            <a:r>
              <a:rPr lang="zh-CN" altLang="en-US" sz="2400">
                <a:latin typeface="方正大标宋简体" panose="02000000000000000000" charset="-122"/>
                <a:ea typeface="方正大标宋简体" panose="02000000000000000000" charset="-122"/>
                <a:sym typeface="+mn-ea"/>
              </a:rPr>
              <a:t>二战后英国率构建全民覆盖的保障体系；</a:t>
            </a:r>
            <a:endParaRPr lang="zh-CN" altLang="en-US" sz="2400">
              <a:latin typeface="方正大标宋简体" panose="02000000000000000000" charset="-122"/>
              <a:ea typeface="方正大标宋简体" panose="02000000000000000000" charset="-122"/>
              <a:sym typeface="+mn-ea"/>
            </a:endParaRPr>
          </a:p>
          <a:p>
            <a:pPr lvl="0" algn="l">
              <a:buClrTx/>
              <a:buSzTx/>
              <a:buFontTx/>
            </a:pPr>
            <a:r>
              <a:rPr lang="zh-CN" altLang="en-US" sz="2400">
                <a:latin typeface="方正大标宋简体" panose="02000000000000000000" charset="-122"/>
                <a:ea typeface="方正大标宋简体" panose="02000000000000000000" charset="-122"/>
                <a:sym typeface="+mn-ea"/>
              </a:rPr>
              <a:t>福利国家建成，</a:t>
            </a:r>
            <a:r>
              <a:rPr lang="zh-CN" altLang="en-US" sz="2400">
                <a:effectLst>
                  <a:outerShdw blurRad="38100" dist="38100" dir="2700000" algn="tl">
                    <a:srgbClr val="000000">
                      <a:alpha val="43137"/>
                    </a:srgbClr>
                  </a:outerShdw>
                </a:effectLst>
                <a:latin typeface="方正大标宋简体" panose="02000000000000000000" charset="-122"/>
                <a:ea typeface="方正大标宋简体" panose="02000000000000000000" charset="-122"/>
                <a:sym typeface="+mn-ea"/>
              </a:rPr>
              <a:t>社会保障制度基本建立。</a:t>
            </a:r>
            <a:endParaRPr lang="zh-CN" altLang="en-US" sz="2400">
              <a:effectLst>
                <a:outerShdw blurRad="38100" dist="38100" dir="2700000" algn="tl">
                  <a:srgbClr val="000000">
                    <a:alpha val="43137"/>
                  </a:srgbClr>
                </a:outerShdw>
              </a:effectLst>
              <a:latin typeface="方正大标宋简体" panose="02000000000000000000" charset="-122"/>
              <a:ea typeface="方正大标宋简体" panose="02000000000000000000" charset="-122"/>
              <a:sym typeface="+mn-ea"/>
            </a:endParaRPr>
          </a:p>
        </p:txBody>
      </p:sp>
      <p:sp>
        <p:nvSpPr>
          <p:cNvPr id="15" name="上箭头标注 14"/>
          <p:cNvSpPr/>
          <p:nvPr/>
        </p:nvSpPr>
        <p:spPr>
          <a:xfrm>
            <a:off x="2222500" y="4977765"/>
            <a:ext cx="2153285" cy="1518285"/>
          </a:xfrm>
          <a:prstGeom prst="upArrowCallout">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a:solidFill>
                  <a:schemeClr val="bg1"/>
                </a:solidFill>
                <a:latin typeface="方正大标宋简体" panose="02000000000000000000" charset="-122"/>
                <a:ea typeface="方正大标宋简体" panose="02000000000000000000" charset="-122"/>
              </a:rPr>
              <a:t>圈地运动发展社会矛盾尖锐</a:t>
            </a:r>
            <a:endParaRPr lang="zh-CN" altLang="en-US" sz="2400">
              <a:solidFill>
                <a:schemeClr val="bg1"/>
              </a:solidFill>
              <a:latin typeface="方正大标宋简体" panose="02000000000000000000" charset="-122"/>
              <a:ea typeface="方正大标宋简体" panose="02000000000000000000" charset="-122"/>
            </a:endParaRPr>
          </a:p>
        </p:txBody>
      </p:sp>
      <p:sp>
        <p:nvSpPr>
          <p:cNvPr id="16" name="上箭头标注 15"/>
          <p:cNvSpPr/>
          <p:nvPr/>
        </p:nvSpPr>
        <p:spPr>
          <a:xfrm>
            <a:off x="4648835" y="4977765"/>
            <a:ext cx="2153285" cy="1518285"/>
          </a:xfrm>
          <a:prstGeom prst="upArrowCallout">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a:solidFill>
                  <a:schemeClr val="bg1"/>
                </a:solidFill>
                <a:latin typeface="方正大标宋简体" panose="02000000000000000000" charset="-122"/>
                <a:ea typeface="方正大标宋简体" panose="02000000000000000000" charset="-122"/>
              </a:rPr>
              <a:t>工业革命发展</a:t>
            </a:r>
            <a:endParaRPr lang="zh-CN" altLang="en-US" sz="2400">
              <a:solidFill>
                <a:schemeClr val="bg1"/>
              </a:solidFill>
              <a:latin typeface="方正大标宋简体" panose="02000000000000000000" charset="-122"/>
              <a:ea typeface="方正大标宋简体" panose="02000000000000000000" charset="-122"/>
            </a:endParaRPr>
          </a:p>
          <a:p>
            <a:pPr algn="ctr"/>
            <a:r>
              <a:rPr lang="zh-CN" altLang="en-US" sz="2400">
                <a:solidFill>
                  <a:schemeClr val="bg1"/>
                </a:solidFill>
                <a:latin typeface="方正大标宋简体" panose="02000000000000000000" charset="-122"/>
                <a:ea typeface="方正大标宋简体" panose="02000000000000000000" charset="-122"/>
              </a:rPr>
              <a:t>阶级矛盾尖锐</a:t>
            </a:r>
            <a:endParaRPr lang="zh-CN" altLang="en-US" sz="2400">
              <a:solidFill>
                <a:schemeClr val="bg1"/>
              </a:solidFill>
              <a:latin typeface="方正大标宋简体" panose="02000000000000000000" charset="-122"/>
              <a:ea typeface="方正大标宋简体" panose="02000000000000000000" charset="-122"/>
            </a:endParaRPr>
          </a:p>
        </p:txBody>
      </p:sp>
      <p:sp>
        <p:nvSpPr>
          <p:cNvPr id="17" name="上箭头标注 16"/>
          <p:cNvSpPr/>
          <p:nvPr/>
        </p:nvSpPr>
        <p:spPr>
          <a:xfrm>
            <a:off x="7086600" y="4952365"/>
            <a:ext cx="2153285" cy="1553845"/>
          </a:xfrm>
          <a:prstGeom prst="upArrowCallout">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a:solidFill>
                  <a:schemeClr val="bg1"/>
                </a:solidFill>
                <a:latin typeface="方正大标宋简体" panose="02000000000000000000" charset="-122"/>
                <a:ea typeface="方正大标宋简体" panose="02000000000000000000" charset="-122"/>
              </a:rPr>
              <a:t>经济危机爆发</a:t>
            </a:r>
            <a:endParaRPr lang="zh-CN" altLang="en-US" sz="2400">
              <a:solidFill>
                <a:schemeClr val="bg1"/>
              </a:solidFill>
              <a:latin typeface="方正大标宋简体" panose="02000000000000000000" charset="-122"/>
              <a:ea typeface="方正大标宋简体" panose="02000000000000000000" charset="-122"/>
            </a:endParaRPr>
          </a:p>
          <a:p>
            <a:pPr algn="ctr"/>
            <a:r>
              <a:rPr lang="zh-CN" altLang="en-US" sz="2400">
                <a:solidFill>
                  <a:schemeClr val="bg1"/>
                </a:solidFill>
                <a:latin typeface="方正大标宋简体" panose="02000000000000000000" charset="-122"/>
                <a:ea typeface="方正大标宋简体" panose="02000000000000000000" charset="-122"/>
              </a:rPr>
              <a:t>社会矛盾激化</a:t>
            </a:r>
            <a:endParaRPr lang="zh-CN" altLang="en-US" sz="2400">
              <a:solidFill>
                <a:schemeClr val="bg1"/>
              </a:solidFill>
              <a:latin typeface="方正大标宋简体" panose="02000000000000000000" charset="-122"/>
              <a:ea typeface="方正大标宋简体" panose="02000000000000000000" charset="-122"/>
            </a:endParaRPr>
          </a:p>
        </p:txBody>
      </p:sp>
      <p:sp>
        <p:nvSpPr>
          <p:cNvPr id="18" name="上箭头标注 17"/>
          <p:cNvSpPr/>
          <p:nvPr/>
        </p:nvSpPr>
        <p:spPr>
          <a:xfrm>
            <a:off x="9677400" y="4952365"/>
            <a:ext cx="2153285" cy="1553845"/>
          </a:xfrm>
          <a:prstGeom prst="upArrowCallout">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a:solidFill>
                  <a:schemeClr val="bg1"/>
                </a:solidFill>
                <a:latin typeface="方正大标宋简体" panose="02000000000000000000" charset="-122"/>
                <a:ea typeface="方正大标宋简体" panose="02000000000000000000" charset="-122"/>
              </a:rPr>
              <a:t>战后经济社会的恢复与发展</a:t>
            </a:r>
            <a:endParaRPr lang="zh-CN" altLang="en-US" sz="2400">
              <a:solidFill>
                <a:schemeClr val="bg1"/>
              </a:solidFill>
              <a:latin typeface="方正大标宋简体" panose="02000000000000000000" charset="-122"/>
              <a:ea typeface="方正大标宋简体" panose="02000000000000000000" charset="-122"/>
            </a:endParaRPr>
          </a:p>
        </p:txBody>
      </p:sp>
      <p:grpSp>
        <p:nvGrpSpPr>
          <p:cNvPr id="22" name="组合 21"/>
          <p:cNvGrpSpPr/>
          <p:nvPr/>
        </p:nvGrpSpPr>
        <p:grpSpPr>
          <a:xfrm>
            <a:off x="635" y="2550160"/>
            <a:ext cx="1214755" cy="3381375"/>
            <a:chOff x="1" y="4016"/>
            <a:chExt cx="1913" cy="5325"/>
          </a:xfrm>
        </p:grpSpPr>
        <p:sp>
          <p:nvSpPr>
            <p:cNvPr id="19" name="文本框 18"/>
            <p:cNvSpPr txBox="1"/>
            <p:nvPr/>
          </p:nvSpPr>
          <p:spPr>
            <a:xfrm>
              <a:off x="1" y="8519"/>
              <a:ext cx="1913" cy="822"/>
            </a:xfrm>
            <a:prstGeom prst="rect">
              <a:avLst/>
            </a:prstGeom>
            <a:noFill/>
          </p:spPr>
          <p:txBody>
            <a:bodyPr wrap="square" rtlCol="0">
              <a:spAutoFit/>
            </a:bodyPr>
            <a:lstStyle/>
            <a:p>
              <a:r>
                <a:rPr lang="zh-CN" altLang="en-US" sz="2800">
                  <a:latin typeface="方正字迹-杨素彬楷 简" panose="02000500000000000000" charset="-122"/>
                  <a:ea typeface="方正字迹-杨素彬楷 简" panose="02000500000000000000" charset="-122"/>
                </a:rPr>
                <a:t>背景</a:t>
              </a:r>
              <a:endParaRPr lang="zh-CN" altLang="en-US" sz="2800">
                <a:latin typeface="方正字迹-杨素彬楷 简" panose="02000500000000000000" charset="-122"/>
                <a:ea typeface="方正字迹-杨素彬楷 简" panose="02000500000000000000" charset="-122"/>
              </a:endParaRPr>
            </a:p>
          </p:txBody>
        </p:sp>
        <p:sp>
          <p:nvSpPr>
            <p:cNvPr id="20" name="文本框 19"/>
            <p:cNvSpPr txBox="1"/>
            <p:nvPr/>
          </p:nvSpPr>
          <p:spPr>
            <a:xfrm>
              <a:off x="1" y="4016"/>
              <a:ext cx="1913" cy="822"/>
            </a:xfrm>
            <a:prstGeom prst="rect">
              <a:avLst/>
            </a:prstGeom>
            <a:noFill/>
          </p:spPr>
          <p:txBody>
            <a:bodyPr wrap="square" rtlCol="0">
              <a:spAutoFit/>
            </a:bodyPr>
            <a:lstStyle/>
            <a:p>
              <a:r>
                <a:rPr lang="zh-CN" altLang="en-US" sz="2800">
                  <a:latin typeface="方正字迹-杨素彬楷 简" panose="02000500000000000000" charset="-122"/>
                  <a:ea typeface="方正字迹-杨素彬楷 简" panose="02000500000000000000" charset="-122"/>
                </a:rPr>
                <a:t>过程</a:t>
              </a:r>
              <a:endParaRPr lang="zh-CN" altLang="en-US" sz="2800">
                <a:latin typeface="方正字迹-杨素彬楷 简" panose="02000500000000000000" charset="-122"/>
                <a:ea typeface="方正字迹-杨素彬楷 简" panose="02000500000000000000" charset="-122"/>
              </a:endParaRPr>
            </a:p>
          </p:txBody>
        </p:sp>
      </p:grpSp>
      <p:sp>
        <p:nvSpPr>
          <p:cNvPr id="23" name="上箭头标注 22"/>
          <p:cNvSpPr/>
          <p:nvPr/>
        </p:nvSpPr>
        <p:spPr>
          <a:xfrm>
            <a:off x="576580" y="5320030"/>
            <a:ext cx="1479550" cy="1350010"/>
          </a:xfrm>
          <a:prstGeom prst="upArrowCallout">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000">
                <a:solidFill>
                  <a:schemeClr val="bg1"/>
                </a:solidFill>
                <a:latin typeface="方正大标宋简体" panose="02000000000000000000" charset="-122"/>
                <a:ea typeface="方正大标宋简体" panose="02000000000000000000" charset="-122"/>
              </a:rPr>
              <a:t>庄园；城市贵族与平民</a:t>
            </a:r>
            <a:endParaRPr lang="zh-CN" altLang="en-US" sz="2000">
              <a:solidFill>
                <a:schemeClr val="bg1"/>
              </a:solidFill>
              <a:latin typeface="方正大标宋简体" panose="02000000000000000000" charset="-122"/>
              <a:ea typeface="方正大标宋简体" panose="02000000000000000000" charset="-122"/>
            </a:endParaRPr>
          </a:p>
        </p:txBody>
      </p:sp>
      <p:sp>
        <p:nvSpPr>
          <p:cNvPr id="24" name="文本框 23"/>
          <p:cNvSpPr txBox="1"/>
          <p:nvPr/>
        </p:nvSpPr>
        <p:spPr>
          <a:xfrm>
            <a:off x="2439035" y="2089785"/>
            <a:ext cx="6805930" cy="521969"/>
          </a:xfrm>
          <a:prstGeom prst="homePlate">
            <a:avLst/>
          </a:prstGeom>
          <a:solidFill>
            <a:srgbClr val="FFFF00"/>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sz="2800">
                <a:solidFill>
                  <a:srgbClr val="FF0000"/>
                </a:solidFill>
                <a:latin typeface="方正大标宋简体" panose="02000000000000000000" charset="-122"/>
                <a:ea typeface="方正大标宋简体" panose="02000000000000000000" charset="-122"/>
              </a:rPr>
              <a:t>法治化</a:t>
            </a:r>
            <a:endParaRPr lang="zh-CN" altLang="en-US" sz="2800">
              <a:solidFill>
                <a:srgbClr val="FF0000"/>
              </a:solidFill>
              <a:latin typeface="方正大标宋简体" panose="02000000000000000000" charset="-122"/>
              <a:ea typeface="方正大标宋简体" panose="02000000000000000000" charset="-122"/>
            </a:endParaRPr>
          </a:p>
        </p:txBody>
      </p:sp>
      <p:sp>
        <p:nvSpPr>
          <p:cNvPr id="25" name="文本框 24"/>
          <p:cNvSpPr txBox="1"/>
          <p:nvPr/>
        </p:nvSpPr>
        <p:spPr>
          <a:xfrm>
            <a:off x="9747885" y="1198880"/>
            <a:ext cx="2185035" cy="953134"/>
          </a:xfrm>
          <a:prstGeom prst="homePlate">
            <a:avLst/>
          </a:prstGeom>
          <a:solidFill>
            <a:srgbClr val="FFFF00"/>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sz="2800">
                <a:solidFill>
                  <a:srgbClr val="FF0000"/>
                </a:solidFill>
                <a:latin typeface="方正大标宋简体" panose="02000000000000000000" charset="-122"/>
                <a:ea typeface="方正大标宋简体" panose="02000000000000000000" charset="-122"/>
              </a:rPr>
              <a:t>全民覆盖</a:t>
            </a:r>
            <a:endParaRPr lang="zh-CN" altLang="en-US" sz="2800">
              <a:solidFill>
                <a:srgbClr val="FF0000"/>
              </a:solidFill>
              <a:latin typeface="方正大标宋简体" panose="02000000000000000000" charset="-122"/>
              <a:ea typeface="方正大标宋简体" panose="02000000000000000000" charset="-122"/>
            </a:endParaRPr>
          </a:p>
          <a:p>
            <a:pPr algn="ctr"/>
            <a:r>
              <a:rPr lang="zh-CN" altLang="en-US" sz="2800">
                <a:solidFill>
                  <a:srgbClr val="FF0000"/>
                </a:solidFill>
                <a:latin typeface="方正大标宋简体" panose="02000000000000000000" charset="-122"/>
                <a:ea typeface="方正大标宋简体" panose="02000000000000000000" charset="-122"/>
              </a:rPr>
              <a:t>高福利</a:t>
            </a:r>
            <a:endParaRPr lang="zh-CN" altLang="en-US" sz="2800">
              <a:solidFill>
                <a:srgbClr val="FF0000"/>
              </a:solidFill>
              <a:latin typeface="方正大标宋简体" panose="02000000000000000000" charset="-122"/>
              <a:ea typeface="方正大标宋简体" panose="02000000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down)">
                                      <p:cBhvr>
                                        <p:cTn id="4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8" grpId="0" bldLvl="0" animBg="1"/>
      <p:bldP spid="12" grpId="0" bldLvl="0" animBg="1"/>
      <p:bldP spid="13" grpId="0" bldLvl="0" animBg="1"/>
      <p:bldP spid="14" grpId="0" bldLvl="0" animBg="1"/>
      <p:bldP spid="15" grpId="0" animBg="1"/>
      <p:bldP spid="16" grpId="0" animBg="1"/>
      <p:bldP spid="17" grpId="0" bldLvl="0" animBg="1"/>
      <p:bldP spid="18" grpId="0" bldLvl="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a:blip r:embed="rId2">
            <a:duotone>
              <a:schemeClr val="accent1">
                <a:shade val="45000"/>
                <a:satMod val="135000"/>
              </a:schemeClr>
              <a:prstClr val="white"/>
            </a:duotone>
          </a:blip>
          <a:stretch>
            <a:fillRect/>
          </a:stretch>
        </p:blipFill>
        <p:spPr>
          <a:xfrm rot="20757128">
            <a:off x="11491020" y="6174455"/>
            <a:ext cx="485192" cy="495544"/>
          </a:xfrm>
          <a:prstGeom prst="rect">
            <a:avLst/>
          </a:prstGeom>
        </p:spPr>
      </p:pic>
      <p:pic>
        <p:nvPicPr>
          <p:cNvPr id="8" name="图片 7"/>
          <p:cNvPicPr>
            <a:picLocks noChangeAspect="1"/>
          </p:cNvPicPr>
          <p:nvPr userDrawn="1">
            <p:custDataLst>
              <p:tags r:id="rId3"/>
            </p:custDataLst>
          </p:nvPr>
        </p:nvPicPr>
        <p:blipFill>
          <a:blip r:embed="rId4">
            <a:duotone>
              <a:schemeClr val="accent1">
                <a:shade val="45000"/>
                <a:satMod val="135000"/>
              </a:schemeClr>
              <a:prstClr val="white"/>
            </a:duotone>
          </a:blip>
          <a:stretch>
            <a:fillRect/>
          </a:stretch>
        </p:blipFill>
        <p:spPr>
          <a:xfrm rot="20757128">
            <a:off x="11902266" y="5993439"/>
            <a:ext cx="253668" cy="259080"/>
          </a:xfrm>
          <a:prstGeom prst="rect">
            <a:avLst/>
          </a:prstGeom>
        </p:spPr>
      </p:pic>
      <p:pic>
        <p:nvPicPr>
          <p:cNvPr id="9" name="图片 8"/>
          <p:cNvPicPr>
            <a:picLocks noChangeAspect="1"/>
          </p:cNvPicPr>
          <p:nvPr userDrawn="1">
            <p:custDataLst>
              <p:tags r:id="rId5"/>
            </p:custDataLst>
          </p:nvPr>
        </p:nvPicPr>
        <p:blipFill>
          <a:blip r:embed="rId2">
            <a:duotone>
              <a:schemeClr val="accent1">
                <a:shade val="45000"/>
                <a:satMod val="135000"/>
              </a:schemeClr>
              <a:prstClr val="white"/>
            </a:duotone>
          </a:blip>
          <a:stretch>
            <a:fillRect/>
          </a:stretch>
        </p:blipFill>
        <p:spPr>
          <a:xfrm rot="674765">
            <a:off x="11100655" y="5873542"/>
            <a:ext cx="365982" cy="373791"/>
          </a:xfrm>
          <a:prstGeom prst="rect">
            <a:avLst/>
          </a:prstGeom>
        </p:spPr>
      </p:pic>
      <p:sp>
        <p:nvSpPr>
          <p:cNvPr id="6" name="文本框 5"/>
          <p:cNvSpPr txBox="1"/>
          <p:nvPr>
            <p:custDataLst>
              <p:tags r:id="rId6"/>
            </p:custDataLst>
          </p:nvPr>
        </p:nvSpPr>
        <p:spPr>
          <a:xfrm>
            <a:off x="685800" y="4038600"/>
            <a:ext cx="11148060" cy="1198880"/>
          </a:xfrm>
          <a:prstGeom prst="rect">
            <a:avLst/>
          </a:prstGeom>
          <a:noFill/>
          <a:ln>
            <a:noFill/>
          </a:ln>
        </p:spPr>
        <p:txBody>
          <a:bodyPr wrap="square" rtlCol="0" anchor="t">
            <a:noAutofit/>
          </a:bodyPr>
          <a:lstStyle/>
          <a:p>
            <a:pPr lvl="0" algn="l">
              <a:buClrTx/>
              <a:buSzTx/>
              <a:buFontTx/>
            </a:pPr>
            <a:r>
              <a:rPr lang="en-US" sz="2800" b="1">
                <a:solidFill>
                  <a:srgbClr val="000000"/>
                </a:solidFill>
                <a:latin typeface="方正大标宋简体" panose="02000000000000000000" charset="-122"/>
                <a:ea typeface="方正大标宋简体" panose="02000000000000000000" charset="-122"/>
                <a:cs typeface="黑体" panose="02010609060101010101" charset="-122"/>
                <a:sym typeface="+mn-ea"/>
              </a:rPr>
              <a:t>积极影响：</a:t>
            </a:r>
            <a:endParaRPr lang="en-US" sz="2800" b="1">
              <a:solidFill>
                <a:srgbClr val="000000"/>
              </a:solidFill>
              <a:latin typeface="方正大标宋简体" panose="02000000000000000000" charset="-122"/>
              <a:ea typeface="方正大标宋简体" panose="02000000000000000000" charset="-122"/>
              <a:cs typeface="黑体" panose="02010609060101010101" charset="-122"/>
              <a:sym typeface="+mn-ea"/>
            </a:endParaRPr>
          </a:p>
          <a:p>
            <a:pPr lvl="0" algn="l">
              <a:buClrTx/>
              <a:buSzTx/>
              <a:buFontTx/>
            </a:pPr>
            <a:r>
              <a:rPr lang="en-US" sz="2800" b="1">
                <a:solidFill>
                  <a:srgbClr val="000000"/>
                </a:solidFill>
                <a:latin typeface="方正大标宋简体" panose="02000000000000000000" charset="-122"/>
                <a:ea typeface="方正大标宋简体" panose="02000000000000000000" charset="-122"/>
                <a:cs typeface="黑体" panose="02010609060101010101" charset="-122"/>
                <a:sym typeface="+mn-ea"/>
              </a:rPr>
              <a:t>①改善群众生活，缩小贫富差距，缓和社会矛盾，维护社会稳定</a:t>
            </a:r>
            <a:endParaRPr lang="en-US" sz="2800" b="1">
              <a:solidFill>
                <a:srgbClr val="000000"/>
              </a:solidFill>
              <a:latin typeface="方正大标宋简体" panose="02000000000000000000" charset="-122"/>
              <a:ea typeface="方正大标宋简体" panose="02000000000000000000" charset="-122"/>
              <a:cs typeface="黑体" panose="02010609060101010101" charset="-122"/>
              <a:sym typeface="+mn-ea"/>
            </a:endParaRPr>
          </a:p>
        </p:txBody>
      </p:sp>
      <p:sp>
        <p:nvSpPr>
          <p:cNvPr id="7" name="文本框 6"/>
          <p:cNvSpPr txBox="1"/>
          <p:nvPr>
            <p:custDataLst>
              <p:tags r:id="rId7"/>
            </p:custDataLst>
          </p:nvPr>
        </p:nvSpPr>
        <p:spPr>
          <a:xfrm>
            <a:off x="619125" y="1219200"/>
            <a:ext cx="11214735" cy="2781935"/>
          </a:xfrm>
          <a:prstGeom prst="rect">
            <a:avLst/>
          </a:prstGeom>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vertOverflow="overflow" horzOverflow="overflow" vert="horz" wrap="square" numCol="1" spcCol="0" rtlCol="0" fromWordArt="0" anchor="ctr" anchorCtr="0" forceAA="0" compatLnSpc="1">
            <a:noAutofit/>
          </a:bodyPr>
          <a:lstStyle/>
          <a:p>
            <a:pPr lvl="0" algn="l">
              <a:lnSpc>
                <a:spcPct val="100000"/>
              </a:lnSpc>
              <a:buClrTx/>
              <a:buSzTx/>
              <a:buFontTx/>
            </a:pPr>
            <a:r>
              <a:rPr lang="zh-CN" altLang="en-US" sz="2400" dirty="0">
                <a:solidFill>
                  <a:srgbClr val="000000"/>
                </a:solidFill>
                <a:latin typeface="Times New Roman" panose="02020603050405020304" charset="0"/>
                <a:ea typeface="汉仪全唐诗简" panose="00020600040101010101" charset="-122"/>
                <a:cs typeface="+mn-ea"/>
                <a:sym typeface="+mn-ea"/>
              </a:rPr>
              <a:t>材料1：社会保障制度有三大功能:一是</a:t>
            </a:r>
            <a:r>
              <a:rPr lang="zh-CN" altLang="en-US" sz="2400" dirty="0">
                <a:solidFill>
                  <a:schemeClr val="tx1"/>
                </a:solidFill>
                <a:latin typeface="Times New Roman" panose="02020603050405020304" charset="0"/>
                <a:ea typeface="汉仪全唐诗简" panose="00020600040101010101" charset="-122"/>
                <a:cs typeface="+mn-ea"/>
                <a:sym typeface="+mn-ea"/>
              </a:rPr>
              <a:t>劳动者及其家庭的“安全网”国家对劳动者在因疾病等导致的收入减少给予经济补偿。二是收入分配的“调节器”，二次分配更注重公平原则,以缩小社会收人分配差距。三是经济社会运行的“减震器”，通过保障低收入群体的基本生活，防止因经济波动下群体性事件引起的社会震荡。</a:t>
            </a:r>
            <a:endParaRPr lang="zh-CN" altLang="en-US" sz="2400" dirty="0">
              <a:solidFill>
                <a:schemeClr val="tx1"/>
              </a:solidFill>
              <a:latin typeface="Times New Roman" panose="02020603050405020304" charset="0"/>
              <a:ea typeface="汉仪全唐诗简" panose="00020600040101010101" charset="-122"/>
              <a:cs typeface="+mn-ea"/>
              <a:sym typeface="+mn-ea"/>
            </a:endParaRPr>
          </a:p>
          <a:p>
            <a:pPr lvl="0" algn="l">
              <a:lnSpc>
                <a:spcPct val="100000"/>
              </a:lnSpc>
              <a:buClrTx/>
              <a:buSzTx/>
              <a:buFontTx/>
            </a:pPr>
            <a:endParaRPr lang="zh-CN" altLang="en-US" sz="2400" dirty="0">
              <a:solidFill>
                <a:schemeClr val="tx1"/>
              </a:solidFill>
              <a:latin typeface="Times New Roman" panose="02020603050405020304" charset="0"/>
              <a:ea typeface="汉仪全唐诗简" panose="00020600040101010101" charset="-122"/>
              <a:cs typeface="+mn-ea"/>
              <a:sym typeface="+mn-ea"/>
            </a:endParaRPr>
          </a:p>
          <a:p>
            <a:pPr lvl="0" algn="l">
              <a:lnSpc>
                <a:spcPct val="100000"/>
              </a:lnSpc>
              <a:buClrTx/>
              <a:buSzTx/>
              <a:buFontTx/>
            </a:pPr>
            <a:r>
              <a:rPr lang="zh-CN" altLang="en-US" sz="2400" dirty="0">
                <a:solidFill>
                  <a:schemeClr val="tx1"/>
                </a:solidFill>
                <a:latin typeface="Times New Roman" panose="02020603050405020304" charset="0"/>
                <a:ea typeface="汉仪全唐诗简" panose="00020600040101010101" charset="-122"/>
                <a:cs typeface="+mn-ea"/>
                <a:sym typeface="+mn-ea"/>
              </a:rPr>
              <a:t>材料2：过去对穷人的援助计划已经失败，这些计划使穷人堕落，使纳税人受骗。——《尼克松总统关于扩大福利改革建议的声明》</a:t>
            </a:r>
            <a:endParaRPr lang="zh-CN" altLang="en-US" sz="2400" dirty="0">
              <a:solidFill>
                <a:schemeClr val="tx1"/>
              </a:solidFill>
              <a:latin typeface="Times New Roman" panose="02020603050405020304" charset="0"/>
              <a:ea typeface="汉仪全唐诗简" panose="00020600040101010101" charset="-122"/>
              <a:cs typeface="+mn-ea"/>
              <a:sym typeface="+mn-ea"/>
            </a:endParaRPr>
          </a:p>
        </p:txBody>
      </p:sp>
      <p:sp>
        <p:nvSpPr>
          <p:cNvPr id="10" name="文本框 9"/>
          <p:cNvSpPr txBox="1"/>
          <p:nvPr/>
        </p:nvSpPr>
        <p:spPr>
          <a:xfrm>
            <a:off x="610235" y="152400"/>
            <a:ext cx="3763645" cy="533400"/>
          </a:xfrm>
          <a:prstGeom prst="rect">
            <a:avLst/>
          </a:prstGeom>
          <a:noFill/>
          <a:ln>
            <a:noFill/>
          </a:ln>
        </p:spPr>
        <p:txBody>
          <a:bodyPr wrap="square" rtlCol="0" anchor="t">
            <a:noAutofit/>
          </a:bodyPr>
          <a:lstStyle/>
          <a:p>
            <a:pPr lvl="0" algn="l">
              <a:buClrTx/>
              <a:buSzTx/>
              <a:buFontTx/>
            </a:pPr>
            <a:r>
              <a:rPr lang="en-US" sz="2800" b="1">
                <a:solidFill>
                  <a:srgbClr val="000000"/>
                </a:solidFill>
                <a:latin typeface="Times New Roman" panose="02020603050405020304" charset="0"/>
                <a:ea typeface="汉仪大宋简" panose="02010600000101010101" charset="-122"/>
                <a:cs typeface="黑体" panose="02010609060101010101" charset="-122"/>
                <a:sym typeface="+mn-ea"/>
              </a:rPr>
              <a:t>2.</a:t>
            </a:r>
            <a:r>
              <a:rPr lang="zh-CN" altLang="en-US" sz="2800" b="1">
                <a:solidFill>
                  <a:srgbClr val="000000"/>
                </a:solidFill>
                <a:latin typeface="Times New Roman" panose="02020603050405020304" charset="0"/>
                <a:ea typeface="汉仪大宋简" panose="02010600000101010101" charset="-122"/>
                <a:cs typeface="黑体" panose="02010609060101010101" charset="-122"/>
                <a:sym typeface="+mn-ea"/>
              </a:rPr>
              <a:t>评价</a:t>
            </a:r>
            <a:endParaRPr lang="zh-CN" altLang="en-US" sz="2800" b="1">
              <a:solidFill>
                <a:srgbClr val="000000"/>
              </a:solidFill>
              <a:latin typeface="Times New Roman" panose="02020603050405020304" charset="0"/>
              <a:ea typeface="汉仪大宋简" panose="02010600000101010101" charset="-122"/>
              <a:cs typeface="黑体" panose="02010609060101010101" charset="-122"/>
              <a:sym typeface="+mn-ea"/>
            </a:endParaRPr>
          </a:p>
        </p:txBody>
      </p:sp>
      <p:sp>
        <p:nvSpPr>
          <p:cNvPr id="12" name="文本框 11"/>
          <p:cNvSpPr txBox="1"/>
          <p:nvPr>
            <p:custDataLst>
              <p:tags r:id="rId8"/>
            </p:custDataLst>
          </p:nvPr>
        </p:nvSpPr>
        <p:spPr>
          <a:xfrm>
            <a:off x="76835" y="620713"/>
            <a:ext cx="12192000" cy="52197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vertOverflow="overflow" horzOverflow="overflow" vert="horz" wrap="square" numCol="1" spcCol="0" rtlCol="0" fromWordArt="0" anchor="ctr" anchorCtr="0" forceAA="0" compatLnSpc="1">
            <a:spAutoFit/>
          </a:bodyPr>
          <a:lstStyle/>
          <a:p>
            <a:pPr lvl="0" algn="ctr">
              <a:buClrTx/>
              <a:buSzTx/>
              <a:buFontTx/>
            </a:pPr>
            <a:r>
              <a:rPr lang="zh-CN" altLang="en-US" sz="2800" b="1" dirty="0">
                <a:solidFill>
                  <a:srgbClr val="000000"/>
                </a:solidFill>
                <a:latin typeface="Times New Roman" panose="02020603050405020304" charset="0"/>
                <a:ea typeface="汉仪全唐诗简" panose="00020600040101010101" charset="-122"/>
                <a:cs typeface="+mn-ea"/>
                <a:sym typeface="+mn-ea"/>
              </a:rPr>
              <a:t>思考</a:t>
            </a:r>
            <a:r>
              <a:rPr lang="en-US" sz="2800" b="1" dirty="0">
                <a:solidFill>
                  <a:srgbClr val="000000"/>
                </a:solidFill>
                <a:latin typeface="Times New Roman" panose="02020603050405020304" charset="0"/>
                <a:ea typeface="汉仪全唐诗简" panose="00020600040101010101" charset="-122"/>
                <a:cs typeface="+mn-ea"/>
                <a:sym typeface="+mn-ea"/>
              </a:rPr>
              <a:t>2:</a:t>
            </a:r>
            <a:r>
              <a:rPr lang="zh-CN" altLang="en-US" sz="2800" b="1" dirty="0">
                <a:solidFill>
                  <a:srgbClr val="000000"/>
                </a:solidFill>
                <a:latin typeface="Times New Roman" panose="02020603050405020304" charset="0"/>
                <a:ea typeface="汉仪全唐诗简" panose="00020600040101010101" charset="-122"/>
                <a:cs typeface="+mn-ea"/>
                <a:sym typeface="+mn-ea"/>
              </a:rPr>
              <a:t>请从不同角度评价西方的现代福利国家制度？</a:t>
            </a:r>
            <a:endParaRPr lang="zh-CN" altLang="en-US" sz="2800" b="1" dirty="0">
              <a:solidFill>
                <a:srgbClr val="000000"/>
              </a:solidFill>
              <a:latin typeface="Times New Roman" panose="02020603050405020304" charset="0"/>
              <a:ea typeface="汉仪全唐诗简" panose="00020600040101010101" charset="-122"/>
              <a:cs typeface="+mn-ea"/>
              <a:sym typeface="+mn-ea"/>
            </a:endParaRPr>
          </a:p>
        </p:txBody>
      </p:sp>
      <p:sp>
        <p:nvSpPr>
          <p:cNvPr id="14" name="文本框 13"/>
          <p:cNvSpPr txBox="1"/>
          <p:nvPr/>
        </p:nvSpPr>
        <p:spPr>
          <a:xfrm>
            <a:off x="605790" y="5943600"/>
            <a:ext cx="8032750" cy="534035"/>
          </a:xfrm>
          <a:prstGeom prst="rect">
            <a:avLst/>
          </a:prstGeom>
          <a:noFill/>
          <a:ln>
            <a:noFill/>
          </a:ln>
        </p:spPr>
        <p:txBody>
          <a:bodyPr wrap="square" rtlCol="0" anchor="t">
            <a:noAutofit/>
          </a:bodyPr>
          <a:lstStyle/>
          <a:p>
            <a:pPr lvl="0" algn="l">
              <a:buClrTx/>
              <a:buSzTx/>
              <a:buFontTx/>
            </a:pPr>
            <a:r>
              <a:rPr lang="en-US" sz="2800" b="1">
                <a:solidFill>
                  <a:srgbClr val="000000"/>
                </a:solidFill>
                <a:latin typeface="Times New Roman" panose="02020603050405020304" charset="0"/>
                <a:ea typeface="汉仪大宋简" panose="02010600000101010101" charset="-122"/>
                <a:cs typeface="黑体" panose="02010609060101010101" charset="-122"/>
                <a:sym typeface="微软雅黑" panose="020B0503020204020204" pitchFamily="34" charset="-122"/>
              </a:rPr>
              <a:t>局限：加重国家财政负担；</a:t>
            </a:r>
            <a:r>
              <a:rPr lang="zh-CN" altLang="en-US" sz="2800" b="1">
                <a:solidFill>
                  <a:srgbClr val="000000"/>
                </a:solidFill>
                <a:latin typeface="Times New Roman" panose="02020603050405020304" charset="0"/>
                <a:ea typeface="汉仪大宋简" panose="02010600000101010101" charset="-122"/>
                <a:cs typeface="黑体" panose="02010609060101010101" charset="-122"/>
                <a:sym typeface="微软雅黑" panose="020B0503020204020204" pitchFamily="34" charset="-122"/>
              </a:rPr>
              <a:t>助长懒惰行为。</a:t>
            </a:r>
            <a:endParaRPr lang="zh-CN" altLang="en-US" sz="2800" b="1">
              <a:solidFill>
                <a:srgbClr val="000000"/>
              </a:solidFill>
              <a:latin typeface="Times New Roman" panose="02020603050405020304" charset="0"/>
              <a:ea typeface="汉仪大宋简" panose="02010600000101010101" charset="-122"/>
              <a:cs typeface="黑体" panose="02010609060101010101" charset="-122"/>
              <a:sym typeface="微软雅黑" panose="020B0503020204020204" pitchFamily="34" charset="-122"/>
            </a:endParaRPr>
          </a:p>
        </p:txBody>
      </p:sp>
      <p:sp>
        <p:nvSpPr>
          <p:cNvPr id="15" name="文本框 14"/>
          <p:cNvSpPr txBox="1"/>
          <p:nvPr/>
        </p:nvSpPr>
        <p:spPr>
          <a:xfrm>
            <a:off x="686435" y="4953000"/>
            <a:ext cx="9006205" cy="521970"/>
          </a:xfrm>
          <a:prstGeom prst="rect">
            <a:avLst/>
          </a:prstGeom>
          <a:noFill/>
          <a:ln>
            <a:noFill/>
          </a:ln>
        </p:spPr>
        <p:txBody>
          <a:bodyPr wrap="square" rtlCol="0" anchor="t">
            <a:noAutofit/>
          </a:bodyPr>
          <a:lstStyle/>
          <a:p>
            <a:pPr lvl="0" algn="l">
              <a:buClrTx/>
              <a:buSzTx/>
              <a:buFontTx/>
            </a:pPr>
            <a:r>
              <a:rPr lang="en-US" sz="2800" b="1">
                <a:solidFill>
                  <a:srgbClr val="000000"/>
                </a:solidFill>
                <a:latin typeface="方正大标宋简体" panose="02000000000000000000" charset="-122"/>
                <a:ea typeface="方正大标宋简体" panose="02000000000000000000" charset="-122"/>
                <a:cs typeface="黑体" panose="02010609060101010101" charset="-122"/>
                <a:sym typeface="+mn-ea"/>
              </a:rPr>
              <a:t>②调节收入分配，刺激消费需求，有利于经济发展</a:t>
            </a:r>
            <a:endParaRPr lang="en-US" sz="2800" b="1">
              <a:solidFill>
                <a:srgbClr val="000000"/>
              </a:solidFill>
              <a:latin typeface="方正大标宋简体" panose="02000000000000000000" charset="-122"/>
              <a:ea typeface="方正大标宋简体" panose="02000000000000000000" charset="-122"/>
              <a:cs typeface="黑体" panose="02010609060101010101" charset="-122"/>
              <a:sym typeface="+mn-ea"/>
            </a:endParaRPr>
          </a:p>
        </p:txBody>
      </p:sp>
      <p:sp>
        <p:nvSpPr>
          <p:cNvPr id="16" name="文本框 15"/>
          <p:cNvSpPr txBox="1"/>
          <p:nvPr/>
        </p:nvSpPr>
        <p:spPr>
          <a:xfrm>
            <a:off x="686435" y="5405120"/>
            <a:ext cx="6096000" cy="521970"/>
          </a:xfrm>
          <a:prstGeom prst="rect">
            <a:avLst/>
          </a:prstGeom>
          <a:noFill/>
          <a:ln>
            <a:noFill/>
          </a:ln>
        </p:spPr>
        <p:txBody>
          <a:bodyPr wrap="square" rtlCol="0" anchor="t">
            <a:noAutofit/>
          </a:bodyPr>
          <a:lstStyle/>
          <a:p>
            <a:pPr lvl="0" algn="l">
              <a:buClrTx/>
              <a:buSzTx/>
              <a:buFontTx/>
            </a:pPr>
            <a:r>
              <a:rPr lang="en-US" sz="2800" b="1">
                <a:solidFill>
                  <a:srgbClr val="000000"/>
                </a:solidFill>
                <a:latin typeface="方正大标宋简体" panose="02000000000000000000" charset="-122"/>
                <a:ea typeface="方正大标宋简体" panose="02000000000000000000" charset="-122"/>
                <a:cs typeface="黑体" panose="02010609060101010101" charset="-122"/>
                <a:sym typeface="+mn-ea"/>
              </a:rPr>
              <a:t>③巩固资本主义国家政治体制</a:t>
            </a:r>
            <a:endParaRPr lang="en-US" sz="2800" b="1">
              <a:solidFill>
                <a:srgbClr val="000000"/>
              </a:solidFill>
              <a:latin typeface="方正大标宋简体" panose="02000000000000000000" charset="-122"/>
              <a:ea typeface="方正大标宋简体" panose="02000000000000000000" charset="-122"/>
              <a:cs typeface="黑体" panose="02010609060101010101" charset="-122"/>
              <a:sym typeface="+mn-ea"/>
            </a:endParaRPr>
          </a:p>
        </p:txBody>
      </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bldLvl="0" animBg="1"/>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a:stretch>
            <a:fillRect/>
          </a:stretch>
        </p:blipFill>
        <p:spPr>
          <a:xfrm>
            <a:off x="305435" y="1524000"/>
            <a:ext cx="11593195" cy="4867275"/>
          </a:xfrm>
          <a:prstGeom prst="rect">
            <a:avLst/>
          </a:prstGeom>
        </p:spPr>
      </p:pic>
      <p:sp>
        <p:nvSpPr>
          <p:cNvPr id="10" name="文本框 9"/>
          <p:cNvSpPr txBox="1"/>
          <p:nvPr/>
        </p:nvSpPr>
        <p:spPr>
          <a:xfrm>
            <a:off x="476250" y="381000"/>
            <a:ext cx="11422380" cy="607060"/>
          </a:xfrm>
          <a:prstGeom prst="rect">
            <a:avLst/>
          </a:prstGeom>
          <a:noFill/>
          <a:ln>
            <a:noFill/>
          </a:ln>
        </p:spPr>
        <p:txBody>
          <a:bodyPr wrap="square" rtlCol="0" anchor="t">
            <a:noAutofit/>
          </a:bodyPr>
          <a:lstStyle/>
          <a:p>
            <a:pPr lvl="0" algn="l">
              <a:buClrTx/>
              <a:buSzTx/>
              <a:buFontTx/>
            </a:pPr>
            <a:r>
              <a:rPr lang="en-US" sz="2800" b="1">
                <a:solidFill>
                  <a:srgbClr val="000000"/>
                </a:solidFill>
                <a:latin typeface="Times New Roman" panose="02020603050405020304" charset="0"/>
                <a:ea typeface="汉仪大宋简" panose="02010600000101010101" charset="-122"/>
                <a:cs typeface="黑体" panose="02010609060101010101" charset="-122"/>
                <a:sym typeface="+mn-ea"/>
              </a:rPr>
              <a:t>3.</a:t>
            </a:r>
            <a:r>
              <a:rPr lang="zh-CN" altLang="en-US" sz="2800" b="1">
                <a:solidFill>
                  <a:srgbClr val="000000"/>
                </a:solidFill>
                <a:latin typeface="Times New Roman" panose="02020603050405020304" charset="0"/>
                <a:ea typeface="汉仪大宋简" panose="02010600000101010101" charset="-122"/>
                <a:cs typeface="黑体" panose="02010609060101010101" charset="-122"/>
                <a:sym typeface="+mn-ea"/>
              </a:rPr>
              <a:t>后续发展：</a:t>
            </a:r>
            <a:r>
              <a:rPr lang="en-US" altLang="zh-CN" sz="2800" b="1">
                <a:solidFill>
                  <a:srgbClr val="FF0000"/>
                </a:solidFill>
                <a:latin typeface="Times New Roman" panose="02020603050405020304" charset="0"/>
                <a:ea typeface="汉仪大宋简" panose="02010600000101010101" charset="-122"/>
                <a:cs typeface="黑体" panose="02010609060101010101" charset="-122"/>
                <a:sym typeface="+mn-ea"/>
              </a:rPr>
              <a:t>20</a:t>
            </a:r>
            <a:r>
              <a:rPr lang="zh-CN" altLang="en-US" sz="2800" b="1">
                <a:solidFill>
                  <a:srgbClr val="FF0000"/>
                </a:solidFill>
                <a:latin typeface="Times New Roman" panose="02020603050405020304" charset="0"/>
                <a:ea typeface="汉仪大宋简" panose="02010600000101010101" charset="-122"/>
                <a:cs typeface="黑体" panose="02010609060101010101" charset="-122"/>
                <a:sym typeface="+mn-ea"/>
              </a:rPr>
              <a:t>世纪</a:t>
            </a:r>
            <a:r>
              <a:rPr lang="en-US" altLang="zh-CN" sz="2800" b="1">
                <a:solidFill>
                  <a:srgbClr val="FF0000"/>
                </a:solidFill>
                <a:latin typeface="Times New Roman" panose="02020603050405020304" charset="0"/>
                <a:ea typeface="汉仪大宋简" panose="02010600000101010101" charset="-122"/>
                <a:cs typeface="黑体" panose="02010609060101010101" charset="-122"/>
                <a:sym typeface="+mn-ea"/>
              </a:rPr>
              <a:t>80</a:t>
            </a:r>
            <a:r>
              <a:rPr lang="zh-CN" altLang="en-US" sz="2800" b="1">
                <a:solidFill>
                  <a:srgbClr val="FF0000"/>
                </a:solidFill>
                <a:latin typeface="Times New Roman" panose="02020603050405020304" charset="0"/>
                <a:ea typeface="汉仪大宋简" panose="02010600000101010101" charset="-122"/>
                <a:cs typeface="黑体" panose="02010609060101010101" charset="-122"/>
                <a:sym typeface="+mn-ea"/>
              </a:rPr>
              <a:t>年代以后，美英等国不同程度减少了福利公共支出，但福利支出占比仍然较高。</a:t>
            </a:r>
            <a:endParaRPr lang="zh-CN" altLang="en-US" sz="2800" b="1">
              <a:solidFill>
                <a:srgbClr val="FF0000"/>
              </a:solidFill>
              <a:latin typeface="Times New Roman" panose="02020603050405020304" charset="0"/>
              <a:ea typeface="汉仪大宋简" panose="02010600000101010101" charset="-122"/>
              <a:cs typeface="黑体" panose="02010609060101010101"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 name="Rectangle 9"/>
          <p:cNvSpPr/>
          <p:nvPr/>
        </p:nvSpPr>
        <p:spPr>
          <a:xfrm>
            <a:off x="305435" y="5486400"/>
            <a:ext cx="12032615" cy="1130300"/>
          </a:xfrm>
          <a:prstGeom prst="rect">
            <a:avLst/>
          </a:prstGeom>
        </p:spPr>
        <p:txBody>
          <a:bodyPr wrap="square">
            <a:spAutoFit/>
          </a:bodyPr>
          <a:lstStyle/>
          <a:p>
            <a:pPr algn="just">
              <a:lnSpc>
                <a:spcPct val="130000"/>
              </a:lnSpc>
            </a:pPr>
            <a:r>
              <a:rPr lang="zh-CN" altLang="en-US" sz="2400" b="1" dirty="0">
                <a:solidFill>
                  <a:srgbClr val="FF0000"/>
                </a:solidFill>
                <a:latin typeface="方正大标宋简体" panose="02000000000000000000" charset="-122"/>
                <a:ea typeface="方正大标宋简体" panose="02000000000000000000" charset="-122"/>
                <a:cs typeface="方正大标宋简体" panose="02000000000000000000" charset="-122"/>
                <a:sym typeface="+mn-lt"/>
              </a:rPr>
              <a:t>初步形成，第一部社会保险法</a:t>
            </a:r>
            <a:endParaRPr lang="en-US" altLang="zh-CN" sz="2400" b="1" dirty="0">
              <a:solidFill>
                <a:srgbClr val="FF0000"/>
              </a:solidFill>
              <a:latin typeface="方正大标宋简体" panose="02000000000000000000" charset="-122"/>
              <a:ea typeface="方正大标宋简体" panose="02000000000000000000" charset="-122"/>
              <a:cs typeface="方正大标宋简体" panose="02000000000000000000" charset="-122"/>
              <a:sym typeface="+mn-lt"/>
            </a:endParaRPr>
          </a:p>
          <a:p>
            <a:pPr algn="just">
              <a:lnSpc>
                <a:spcPct val="130000"/>
              </a:lnSpc>
            </a:pPr>
            <a:r>
              <a:rPr lang="zh-CN" altLang="en-US" sz="2400" dirty="0">
                <a:solidFill>
                  <a:schemeClr val="tx1"/>
                </a:solidFill>
                <a:latin typeface="方正大标宋简体" panose="02000000000000000000" charset="-122"/>
                <a:ea typeface="方正大标宋简体" panose="02000000000000000000" charset="-122"/>
                <a:cs typeface="方正大标宋简体" panose="02000000000000000000" charset="-122"/>
                <a:sym typeface="+mn-lt"/>
              </a:rPr>
              <a:t>    </a:t>
            </a:r>
            <a:r>
              <a:rPr lang="zh-CN" altLang="en-US" sz="2800" u="sng" dirty="0">
                <a:solidFill>
                  <a:schemeClr val="tx1"/>
                </a:solidFill>
                <a:latin typeface="方正字迹-杨素彬楷 简" panose="02000500000000000000" charset="-122"/>
                <a:ea typeface="方正字迹-杨素彬楷 简" panose="02000500000000000000" charset="-122"/>
                <a:cs typeface="方正字迹-杨素彬楷 简" panose="02000500000000000000" charset="-122"/>
                <a:sym typeface="+mn-lt"/>
              </a:rPr>
              <a:t>  </a:t>
            </a:r>
            <a:r>
              <a:rPr lang="en-US" altLang="zh-CN" sz="2400" u="sng" dirty="0">
                <a:solidFill>
                  <a:schemeClr val="tx1"/>
                </a:solidFill>
                <a:latin typeface="方正字迹-杨素彬楷 简" panose="02000500000000000000" charset="-122"/>
                <a:ea typeface="方正字迹-杨素彬楷 简" panose="02000500000000000000" charset="-122"/>
                <a:cs typeface="方正字迹-杨素彬楷 简" panose="02000500000000000000" charset="-122"/>
                <a:sym typeface="+mn-lt"/>
              </a:rPr>
              <a:t>1951</a:t>
            </a:r>
            <a:r>
              <a:rPr lang="zh-CN" altLang="en-US" sz="2400" u="sng" dirty="0">
                <a:solidFill>
                  <a:schemeClr val="tx1"/>
                </a:solidFill>
                <a:latin typeface="方正字迹-杨素彬楷 简" panose="02000500000000000000" charset="-122"/>
                <a:ea typeface="方正字迹-杨素彬楷 简" panose="02000500000000000000" charset="-122"/>
                <a:cs typeface="方正字迹-杨素彬楷 简" panose="02000500000000000000" charset="-122"/>
                <a:sym typeface="+mn-lt"/>
              </a:rPr>
              <a:t>年</a:t>
            </a:r>
            <a:r>
              <a:rPr lang="en-US" altLang="zh-CN" sz="2400" u="sng" dirty="0">
                <a:solidFill>
                  <a:schemeClr val="tx1"/>
                </a:solidFill>
                <a:latin typeface="方正字迹-杨素彬楷 简" panose="02000500000000000000" charset="-122"/>
                <a:ea typeface="方正字迹-杨素彬楷 简" panose="02000500000000000000" charset="-122"/>
                <a:cs typeface="方正字迹-杨素彬楷 简" panose="02000500000000000000" charset="-122"/>
                <a:sym typeface="+mn-lt"/>
              </a:rPr>
              <a:t>2</a:t>
            </a:r>
            <a:r>
              <a:rPr lang="zh-CN" altLang="en-US" sz="2400" u="sng" dirty="0">
                <a:solidFill>
                  <a:schemeClr val="tx1"/>
                </a:solidFill>
                <a:latin typeface="方正字迹-杨素彬楷 简" panose="02000500000000000000" charset="-122"/>
                <a:ea typeface="方正字迹-杨素彬楷 简" panose="02000500000000000000" charset="-122"/>
                <a:cs typeface="方正字迹-杨素彬楷 简" panose="02000500000000000000" charset="-122"/>
                <a:sym typeface="+mn-lt"/>
              </a:rPr>
              <a:t>月</a:t>
            </a:r>
            <a:r>
              <a:rPr lang="en-US" altLang="zh-CN" sz="2400" u="sng" dirty="0">
                <a:solidFill>
                  <a:schemeClr val="tx1"/>
                </a:solidFill>
                <a:latin typeface="方正字迹-杨素彬楷 简" panose="02000500000000000000" charset="-122"/>
                <a:ea typeface="方正字迹-杨素彬楷 简" panose="02000500000000000000" charset="-122"/>
                <a:cs typeface="方正字迹-杨素彬楷 简" panose="02000500000000000000" charset="-122"/>
                <a:sym typeface="+mn-lt"/>
              </a:rPr>
              <a:t>《</a:t>
            </a:r>
            <a:r>
              <a:rPr lang="zh-CN" altLang="en-US" sz="2400" u="sng" dirty="0">
                <a:solidFill>
                  <a:schemeClr val="tx1"/>
                </a:solidFill>
                <a:latin typeface="方正字迹-杨素彬楷 简" panose="02000500000000000000" charset="-122"/>
                <a:ea typeface="方正字迹-杨素彬楷 简" panose="02000500000000000000" charset="-122"/>
                <a:cs typeface="方正字迹-杨素彬楷 简" panose="02000500000000000000" charset="-122"/>
                <a:sym typeface="+mn-lt"/>
              </a:rPr>
              <a:t>中华人民共和国劳动保险条例</a:t>
            </a:r>
            <a:r>
              <a:rPr lang="en-US" altLang="zh-CN" sz="2400" u="sng" dirty="0">
                <a:solidFill>
                  <a:schemeClr val="tx1"/>
                </a:solidFill>
                <a:latin typeface="方正字迹-杨素彬楷 简" panose="02000500000000000000" charset="-122"/>
                <a:ea typeface="方正字迹-杨素彬楷 简" panose="02000500000000000000" charset="-122"/>
                <a:cs typeface="方正字迹-杨素彬楷 简" panose="02000500000000000000" charset="-122"/>
                <a:sym typeface="+mn-lt"/>
              </a:rPr>
              <a:t>》</a:t>
            </a:r>
            <a:r>
              <a:rPr lang="zh-CN" altLang="en-US" sz="2400" u="sng" dirty="0">
                <a:solidFill>
                  <a:schemeClr val="tx1"/>
                </a:solidFill>
                <a:latin typeface="方正字迹-杨素彬楷 简" panose="02000500000000000000" charset="-122"/>
                <a:ea typeface="方正字迹-杨素彬楷 简" panose="02000500000000000000" charset="-122"/>
                <a:cs typeface="方正字迹-杨素彬楷 简" panose="02000500000000000000" charset="-122"/>
                <a:sym typeface="+mn-lt"/>
              </a:rPr>
              <a:t>是新中国制定的第一部保险法。</a:t>
            </a:r>
            <a:endParaRPr lang="zh-CN" altLang="en-US" sz="2400" u="sng" dirty="0">
              <a:solidFill>
                <a:schemeClr val="tx1"/>
              </a:solidFill>
              <a:latin typeface="方正字迹-杨素彬楷 简" panose="02000500000000000000" charset="-122"/>
              <a:ea typeface="方正字迹-杨素彬楷 简" panose="02000500000000000000" charset="-122"/>
              <a:cs typeface="方正字迹-杨素彬楷 简" panose="02000500000000000000" charset="-122"/>
              <a:sym typeface="+mn-lt"/>
            </a:endParaRPr>
          </a:p>
        </p:txBody>
      </p:sp>
      <p:sp>
        <p:nvSpPr>
          <p:cNvPr id="1073" name="Rectangle 9"/>
          <p:cNvSpPr/>
          <p:nvPr/>
        </p:nvSpPr>
        <p:spPr>
          <a:xfrm>
            <a:off x="1323340" y="3962400"/>
            <a:ext cx="10550525" cy="1370965"/>
          </a:xfrm>
          <a:prstGeom prst="rect">
            <a:avLst/>
          </a:prstGeom>
        </p:spPr>
        <p:txBody>
          <a:bodyPr wrap="square">
            <a:spAutoFit/>
          </a:bodyPr>
          <a:lstStyle/>
          <a:p>
            <a:pPr algn="just">
              <a:lnSpc>
                <a:spcPct val="130000"/>
              </a:lnSpc>
            </a:pPr>
            <a:r>
              <a:rPr lang="zh-CN" altLang="en-US" sz="2400" b="1" dirty="0">
                <a:solidFill>
                  <a:srgbClr val="FF0000"/>
                </a:solidFill>
                <a:latin typeface="方正大标宋简体" panose="02000000000000000000" charset="-122"/>
                <a:ea typeface="方正大标宋简体" panose="02000000000000000000" charset="-122"/>
                <a:cs typeface="方正大标宋简体" panose="02000000000000000000" charset="-122"/>
                <a:sym typeface="+mn-lt"/>
              </a:rPr>
              <a:t>日渐成熟，保障水平稳步提高</a:t>
            </a:r>
            <a:endParaRPr lang="en-US" altLang="zh-CN" sz="2400" dirty="0">
              <a:solidFill>
                <a:srgbClr val="FF0000"/>
              </a:solidFill>
              <a:latin typeface="方正大标宋简体" panose="02000000000000000000" charset="-122"/>
              <a:ea typeface="方正大标宋简体" panose="02000000000000000000" charset="-122"/>
              <a:cs typeface="方正大标宋简体" panose="02000000000000000000" charset="-122"/>
              <a:sym typeface="+mn-lt"/>
            </a:endParaRPr>
          </a:p>
          <a:p>
            <a:pPr algn="just">
              <a:lnSpc>
                <a:spcPct val="130000"/>
              </a:lnSpc>
              <a:buClrTx/>
              <a:buSzTx/>
              <a:buFontTx/>
            </a:pPr>
            <a:r>
              <a:rPr lang="zh-CN" altLang="en-US" sz="2000" dirty="0">
                <a:solidFill>
                  <a:schemeClr val="tx1"/>
                </a:solidFill>
                <a:latin typeface="方正大标宋简体" panose="02000000000000000000" charset="-122"/>
                <a:ea typeface="方正大标宋简体" panose="02000000000000000000" charset="-122"/>
                <a:cs typeface="方正大标宋简体" panose="02000000000000000000" charset="-122"/>
                <a:sym typeface="+mn-lt"/>
              </a:rPr>
              <a:t>        </a:t>
            </a:r>
            <a:r>
              <a:rPr lang="zh-CN" altLang="en-US" sz="2000" dirty="0">
                <a:solidFill>
                  <a:schemeClr val="tx1"/>
                </a:solidFill>
                <a:latin typeface="方正字迹-杨素彬楷 简" panose="02000500000000000000" charset="-122"/>
                <a:ea typeface="方正字迹-杨素彬楷 简" panose="02000500000000000000" charset="-122"/>
                <a:cs typeface="方正字迹-杨素彬楷 简" panose="02000500000000000000" charset="-122"/>
                <a:sym typeface="+mn-lt"/>
              </a:rPr>
              <a:t> 随着改革开放的不断推进，我国的社会保障制度也日趋成熟，在满足人民的医疗、教育、就业、养老、住房需求等方面取得了重要进展</a:t>
            </a:r>
            <a:endParaRPr lang="zh-CN" altLang="en-US" sz="2000" dirty="0">
              <a:solidFill>
                <a:schemeClr val="tx1"/>
              </a:solidFill>
              <a:latin typeface="方正字迹-杨素彬楷 简" panose="02000500000000000000" charset="-122"/>
              <a:ea typeface="方正字迹-杨素彬楷 简" panose="02000500000000000000" charset="-122"/>
              <a:cs typeface="方正字迹-杨素彬楷 简" panose="02000500000000000000" charset="-122"/>
              <a:sym typeface="+mn-lt"/>
            </a:endParaRPr>
          </a:p>
        </p:txBody>
      </p:sp>
      <p:sp>
        <p:nvSpPr>
          <p:cNvPr id="23" name="Rectangle 9"/>
          <p:cNvSpPr/>
          <p:nvPr/>
        </p:nvSpPr>
        <p:spPr>
          <a:xfrm>
            <a:off x="2546350" y="2409825"/>
            <a:ext cx="8628380" cy="1370965"/>
          </a:xfrm>
          <a:prstGeom prst="rect">
            <a:avLst/>
          </a:prstGeom>
        </p:spPr>
        <p:txBody>
          <a:bodyPr wrap="square">
            <a:spAutoFit/>
          </a:bodyPr>
          <a:lstStyle/>
          <a:p>
            <a:pPr algn="just">
              <a:lnSpc>
                <a:spcPct val="130000"/>
              </a:lnSpc>
            </a:pPr>
            <a:r>
              <a:rPr lang="zh-CN" altLang="en-US" sz="2400" b="1" dirty="0">
                <a:solidFill>
                  <a:srgbClr val="FF0000"/>
                </a:solidFill>
                <a:latin typeface="方正大标宋简体" panose="02000000000000000000" charset="-122"/>
                <a:ea typeface="方正大标宋简体" panose="02000000000000000000" charset="-122"/>
                <a:cs typeface="方正大标宋简体" panose="02000000000000000000" charset="-122"/>
                <a:sym typeface="+mn-lt"/>
              </a:rPr>
              <a:t>全民覆盖，建成世界规模最大的社会保障体系</a:t>
            </a:r>
            <a:endParaRPr lang="en-US" altLang="zh-CN" sz="2400" b="1" dirty="0">
              <a:solidFill>
                <a:srgbClr val="FF0000"/>
              </a:solidFill>
              <a:latin typeface="方正大标宋简体" panose="02000000000000000000" charset="-122"/>
              <a:ea typeface="方正大标宋简体" panose="02000000000000000000" charset="-122"/>
              <a:cs typeface="方正大标宋简体" panose="02000000000000000000" charset="-122"/>
              <a:sym typeface="+mn-lt"/>
            </a:endParaRPr>
          </a:p>
          <a:p>
            <a:pPr algn="just">
              <a:lnSpc>
                <a:spcPct val="130000"/>
              </a:lnSpc>
            </a:pPr>
            <a:r>
              <a:rPr lang="zh-CN" altLang="en-US" sz="2000" dirty="0">
                <a:solidFill>
                  <a:schemeClr val="tx1"/>
                </a:solidFill>
                <a:latin typeface="方正字迹-杨素彬楷 简" panose="02000500000000000000" charset="-122"/>
                <a:ea typeface="方正字迹-杨素彬楷 简" panose="02000500000000000000" charset="-122"/>
                <a:cs typeface="方正字迹-杨素彬楷 简" panose="02000500000000000000" charset="-122"/>
                <a:sym typeface="+mn-lt"/>
              </a:rPr>
              <a:t>       党的十八大以来，社会保障覆盖范围越来越广。目前，基本医疗保险覆盖人数超过</a:t>
            </a:r>
            <a:r>
              <a:rPr lang="en-US" altLang="zh-CN" sz="2000" dirty="0">
                <a:solidFill>
                  <a:schemeClr val="tx1"/>
                </a:solidFill>
                <a:latin typeface="方正字迹-杨素彬楷 简" panose="02000500000000000000" charset="-122"/>
                <a:ea typeface="方正字迹-杨素彬楷 简" panose="02000500000000000000" charset="-122"/>
                <a:cs typeface="方正字迹-杨素彬楷 简" panose="02000500000000000000" charset="-122"/>
                <a:sym typeface="+mn-lt"/>
              </a:rPr>
              <a:t>13</a:t>
            </a:r>
            <a:r>
              <a:rPr lang="zh-CN" altLang="en-US" sz="2000" dirty="0">
                <a:solidFill>
                  <a:schemeClr val="tx1"/>
                </a:solidFill>
                <a:latin typeface="方正字迹-杨素彬楷 简" panose="02000500000000000000" charset="-122"/>
                <a:ea typeface="方正字迹-杨素彬楷 简" panose="02000500000000000000" charset="-122"/>
                <a:cs typeface="方正字迹-杨素彬楷 简" panose="02000500000000000000" charset="-122"/>
                <a:sym typeface="+mn-lt"/>
              </a:rPr>
              <a:t>亿人，全民医保基本实现。</a:t>
            </a:r>
            <a:endParaRPr lang="zh-CN" altLang="en-US" sz="2000" dirty="0">
              <a:solidFill>
                <a:schemeClr val="tx1"/>
              </a:solidFill>
              <a:latin typeface="方正字迹-杨素彬楷 简" panose="02000500000000000000" charset="-122"/>
              <a:ea typeface="方正字迹-杨素彬楷 简" panose="02000500000000000000" charset="-122"/>
              <a:cs typeface="方正字迹-杨素彬楷 简" panose="02000500000000000000" charset="-122"/>
              <a:sym typeface="+mn-lt"/>
            </a:endParaRPr>
          </a:p>
        </p:txBody>
      </p:sp>
      <p:sp>
        <p:nvSpPr>
          <p:cNvPr id="24" name="Rectangle 9"/>
          <p:cNvSpPr/>
          <p:nvPr/>
        </p:nvSpPr>
        <p:spPr>
          <a:xfrm>
            <a:off x="4044950" y="1038860"/>
            <a:ext cx="7647305" cy="1370965"/>
          </a:xfrm>
          <a:prstGeom prst="rect">
            <a:avLst/>
          </a:prstGeom>
        </p:spPr>
        <p:txBody>
          <a:bodyPr wrap="square">
            <a:spAutoFit/>
          </a:bodyPr>
          <a:lstStyle/>
          <a:p>
            <a:pPr algn="just">
              <a:lnSpc>
                <a:spcPct val="130000"/>
              </a:lnSpc>
            </a:pPr>
            <a:r>
              <a:rPr lang="zh-CN" altLang="en-US" sz="2400" b="1" dirty="0">
                <a:solidFill>
                  <a:srgbClr val="FF0000"/>
                </a:solidFill>
                <a:latin typeface="方正大标宋简体" panose="02000000000000000000" charset="-122"/>
                <a:ea typeface="方正大标宋简体" panose="02000000000000000000" charset="-122"/>
                <a:cs typeface="方正大标宋简体" panose="02000000000000000000" charset="-122"/>
                <a:sym typeface="+mn-lt"/>
              </a:rPr>
              <a:t>更加公平，统筹城乡社会保障制度</a:t>
            </a:r>
            <a:endParaRPr lang="en-US" altLang="zh-CN" sz="2400" b="1" dirty="0">
              <a:solidFill>
                <a:srgbClr val="FF0000"/>
              </a:solidFill>
              <a:latin typeface="方正大标宋简体" panose="02000000000000000000" charset="-122"/>
              <a:ea typeface="方正大标宋简体" panose="02000000000000000000" charset="-122"/>
              <a:cs typeface="方正大标宋简体" panose="02000000000000000000" charset="-122"/>
              <a:sym typeface="+mn-lt"/>
            </a:endParaRPr>
          </a:p>
          <a:p>
            <a:pPr algn="just">
              <a:lnSpc>
                <a:spcPct val="130000"/>
              </a:lnSpc>
              <a:buClrTx/>
              <a:buSzTx/>
              <a:buFontTx/>
            </a:pPr>
            <a:r>
              <a:rPr lang="zh-CN" altLang="en-US" sz="2000" dirty="0">
                <a:solidFill>
                  <a:schemeClr val="tx1"/>
                </a:solidFill>
                <a:latin typeface="方正大标宋简体" panose="02000000000000000000" charset="-122"/>
                <a:ea typeface="方正大标宋简体" panose="02000000000000000000" charset="-122"/>
                <a:cs typeface="方正大标宋简体" panose="02000000000000000000" charset="-122"/>
                <a:sym typeface="+mn-lt"/>
              </a:rPr>
              <a:t>      </a:t>
            </a:r>
            <a:r>
              <a:rPr lang="zh-CN" altLang="en-US" sz="2000" dirty="0">
                <a:solidFill>
                  <a:schemeClr val="tx1"/>
                </a:solidFill>
                <a:latin typeface="方正字迹-杨素彬楷 简" panose="02000500000000000000" charset="-122"/>
                <a:ea typeface="方正字迹-杨素彬楷 简" panose="02000500000000000000" charset="-122"/>
                <a:cs typeface="方正字迹-杨素彬楷 简" panose="02000500000000000000" charset="-122"/>
                <a:sym typeface="+mn-lt"/>
              </a:rPr>
              <a:t> 建立起了建立统一的城乡居民基本养老保险制度，整合城乡居民基本医疗保险制度</a:t>
            </a:r>
            <a:endParaRPr lang="zh-CN" altLang="en-US" sz="2000" dirty="0">
              <a:solidFill>
                <a:schemeClr val="tx1"/>
              </a:solidFill>
              <a:latin typeface="方正字迹-杨素彬楷 简" panose="02000500000000000000" charset="-122"/>
              <a:ea typeface="方正字迹-杨素彬楷 简" panose="02000500000000000000" charset="-122"/>
              <a:cs typeface="方正字迹-杨素彬楷 简" panose="02000500000000000000" charset="-122"/>
              <a:sym typeface="+mn-lt"/>
            </a:endParaRPr>
          </a:p>
        </p:txBody>
      </p:sp>
      <p:sp>
        <p:nvSpPr>
          <p:cNvPr id="6" name="标题 2"/>
          <p:cNvSpPr txBox="1">
            <a:spLocks noGrp="1"/>
          </p:cNvSpPr>
          <p:nvPr/>
        </p:nvSpPr>
        <p:spPr>
          <a:xfrm>
            <a:off x="635" y="0"/>
            <a:ext cx="12192000" cy="649605"/>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Overflow="overflow" horzOverflow="overflow" vert="horz" wrap="square" lIns="91440" tIns="45720" rIns="91440" bIns="45720" numCol="1" spcCol="0" rtlCol="0" fromWordArt="0" anchor="ctr" anchorCtr="0" compatLnSpc="1">
            <a:noAutofit/>
          </a:bodyPr>
          <a:lstStyle>
            <a:lvl1pPr algn="l" rtl="0" eaLnBrk="0" fontAlgn="base" hangingPunct="0">
              <a:lnSpc>
                <a:spcPct val="90000"/>
              </a:lnSpc>
              <a:spcBef>
                <a:spcPct val="0"/>
              </a:spcBef>
              <a:spcAft>
                <a:spcPct val="0"/>
              </a:spcAft>
              <a:defRPr sz="2800" b="1" kern="1200">
                <a:ln>
                  <a:noFill/>
                </a:ln>
                <a:solidFill>
                  <a:srgbClr val="4C72B2"/>
                </a:solidFill>
                <a:effectLst/>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a:lstStyle>
          <a:p>
            <a:pPr lvl="0" algn="ctr" defTabSz="457200" eaLnBrk="1" hangingPunct="1">
              <a:lnSpc>
                <a:spcPct val="100000"/>
              </a:lnSpc>
              <a:buClrTx/>
              <a:buSzTx/>
              <a:buFontTx/>
            </a:pPr>
            <a:r>
              <a:rPr lang="zh-CN" altLang="en-US" sz="3600" b="0">
                <a:solidFill>
                  <a:schemeClr val="accent1"/>
                </a:solidFill>
                <a:latin typeface="Times New Roman" panose="02020603050405020304" charset="0"/>
                <a:ea typeface="汉仪大宋简" panose="02010600000101010101" charset="-122"/>
                <a:sym typeface="+mn-lt"/>
              </a:rPr>
              <a:t>三、中国的社会保障制度</a:t>
            </a:r>
            <a:endParaRPr lang="zh-CN" altLang="en-US" sz="3600" b="0">
              <a:solidFill>
                <a:schemeClr val="accent1"/>
              </a:solidFill>
              <a:latin typeface="Times New Roman" panose="02020603050405020304" charset="0"/>
              <a:ea typeface="汉仪大宋简" panose="02010600000101010101" charset="-122"/>
              <a:sym typeface="+mn-lt"/>
            </a:endParaRPr>
          </a:p>
        </p:txBody>
      </p:sp>
      <p:sp>
        <p:nvSpPr>
          <p:cNvPr id="9" name="文本框 8"/>
          <p:cNvSpPr txBox="1"/>
          <p:nvPr/>
        </p:nvSpPr>
        <p:spPr>
          <a:xfrm>
            <a:off x="381635" y="762000"/>
            <a:ext cx="3264535" cy="533400"/>
          </a:xfrm>
          <a:prstGeom prst="rect">
            <a:avLst/>
          </a:prstGeom>
          <a:noFill/>
          <a:ln>
            <a:noFill/>
          </a:ln>
        </p:spPr>
        <p:txBody>
          <a:bodyPr wrap="square" rtlCol="0" anchor="t">
            <a:noAutofit/>
          </a:bodyPr>
          <a:lstStyle/>
          <a:p>
            <a:pPr lvl="0" algn="l">
              <a:buClrTx/>
              <a:buSzTx/>
              <a:buFontTx/>
            </a:pPr>
            <a:r>
              <a:rPr lang="en-US" sz="2800" b="1">
                <a:solidFill>
                  <a:srgbClr val="000000"/>
                </a:solidFill>
                <a:latin typeface="Times New Roman" panose="02020603050405020304" charset="0"/>
                <a:ea typeface="汉仪大宋简" panose="02010600000101010101" charset="-122"/>
                <a:cs typeface="黑体" panose="02010609060101010101" charset="-122"/>
                <a:sym typeface="+mn-ea"/>
              </a:rPr>
              <a:t>1.</a:t>
            </a:r>
            <a:r>
              <a:rPr lang="zh-CN" altLang="en-US" sz="2800" b="1">
                <a:solidFill>
                  <a:srgbClr val="000000"/>
                </a:solidFill>
                <a:latin typeface="Times New Roman" panose="02020603050405020304" charset="0"/>
                <a:ea typeface="汉仪大宋简" panose="02010600000101010101" charset="-122"/>
                <a:cs typeface="黑体" panose="02010609060101010101" charset="-122"/>
                <a:sym typeface="+mn-ea"/>
              </a:rPr>
              <a:t>形成过程：</a:t>
            </a:r>
            <a:endParaRPr lang="zh-CN" altLang="en-US" sz="2800" b="1">
              <a:solidFill>
                <a:srgbClr val="000000"/>
              </a:solidFill>
              <a:latin typeface="Times New Roman" panose="02020603050405020304" charset="0"/>
              <a:ea typeface="汉仪大宋简" panose="02010600000101010101" charset="-122"/>
              <a:cs typeface="黑体" panose="02010609060101010101" charset="-122"/>
              <a:sym typeface="+mn-ea"/>
            </a:endParaRPr>
          </a:p>
        </p:txBody>
      </p:sp>
      <p:sp>
        <p:nvSpPr>
          <p:cNvPr id="12" name="任意多边形 11"/>
          <p:cNvSpPr/>
          <p:nvPr/>
        </p:nvSpPr>
        <p:spPr>
          <a:xfrm>
            <a:off x="229235" y="1038860"/>
            <a:ext cx="5488940" cy="4322445"/>
          </a:xfrm>
          <a:custGeom>
            <a:avLst/>
            <a:gdLst>
              <a:gd name="connisteX0" fmla="*/ 0 w 5488940"/>
              <a:gd name="connsiteY0" fmla="*/ 4322445 h 4322445"/>
              <a:gd name="connisteX1" fmla="*/ 669925 w 5488940"/>
              <a:gd name="connsiteY1" fmla="*/ 4322445 h 4322445"/>
              <a:gd name="connisteX2" fmla="*/ 739140 w 5488940"/>
              <a:gd name="connsiteY2" fmla="*/ 4322445 h 4322445"/>
              <a:gd name="connisteX3" fmla="*/ 808990 w 5488940"/>
              <a:gd name="connsiteY3" fmla="*/ 4322445 h 4322445"/>
              <a:gd name="connisteX4" fmla="*/ 878205 w 5488940"/>
              <a:gd name="connsiteY4" fmla="*/ 4322445 h 4322445"/>
              <a:gd name="connisteX5" fmla="*/ 878205 w 5488940"/>
              <a:gd name="connsiteY5" fmla="*/ 2727325 h 4322445"/>
              <a:gd name="connisteX6" fmla="*/ 2230120 w 5488940"/>
              <a:gd name="connsiteY6" fmla="*/ 2727325 h 4322445"/>
              <a:gd name="connisteX7" fmla="*/ 2218690 w 5488940"/>
              <a:gd name="connsiteY7" fmla="*/ 1224915 h 4322445"/>
              <a:gd name="connisteX8" fmla="*/ 3582035 w 5488940"/>
              <a:gd name="connsiteY8" fmla="*/ 1213485 h 4322445"/>
              <a:gd name="connisteX9" fmla="*/ 3582035 w 5488940"/>
              <a:gd name="connsiteY9" fmla="*/ 0 h 4322445"/>
              <a:gd name="connisteX10" fmla="*/ 5488940 w 5488940"/>
              <a:gd name="connsiteY10" fmla="*/ 0 h 432244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5488940" h="4322445">
                <a:moveTo>
                  <a:pt x="0" y="4322445"/>
                </a:moveTo>
                <a:lnTo>
                  <a:pt x="669925" y="4322445"/>
                </a:lnTo>
                <a:lnTo>
                  <a:pt x="739140" y="4322445"/>
                </a:lnTo>
                <a:lnTo>
                  <a:pt x="808990" y="4322445"/>
                </a:lnTo>
                <a:lnTo>
                  <a:pt x="878205" y="4322445"/>
                </a:lnTo>
                <a:lnTo>
                  <a:pt x="878205" y="2727325"/>
                </a:lnTo>
                <a:lnTo>
                  <a:pt x="2230120" y="2727325"/>
                </a:lnTo>
                <a:lnTo>
                  <a:pt x="2218690" y="1224915"/>
                </a:lnTo>
                <a:lnTo>
                  <a:pt x="3582035" y="1213485"/>
                </a:lnTo>
                <a:lnTo>
                  <a:pt x="3582035" y="0"/>
                </a:lnTo>
                <a:lnTo>
                  <a:pt x="5488940"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68"/>
                                        </p:tgtEl>
                                        <p:attrNameLst>
                                          <p:attrName>style.visibility</p:attrName>
                                        </p:attrNameLst>
                                      </p:cBhvr>
                                      <p:to>
                                        <p:strVal val="visible"/>
                                      </p:to>
                                    </p:set>
                                    <p:animEffect transition="in" filter="wipe(left)">
                                      <p:cBhvr>
                                        <p:cTn id="7" dur="500"/>
                                        <p:tgtEl>
                                          <p:spTgt spid="10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73"/>
                                        </p:tgtEl>
                                        <p:attrNameLst>
                                          <p:attrName>style.visibility</p:attrName>
                                        </p:attrNameLst>
                                      </p:cBhvr>
                                      <p:to>
                                        <p:strVal val="visible"/>
                                      </p:to>
                                    </p:set>
                                    <p:animEffect transition="in" filter="wipe(left)">
                                      <p:cBhvr>
                                        <p:cTn id="12" dur="500"/>
                                        <p:tgtEl>
                                          <p:spTgt spid="107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 grpId="0"/>
      <p:bldP spid="1073"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5943600" y="1828800"/>
            <a:ext cx="6216015" cy="4804410"/>
          </a:xfrm>
          <a:prstGeom prst="rect">
            <a:avLst/>
          </a:prstGeom>
        </p:spPr>
      </p:pic>
      <p:pic>
        <p:nvPicPr>
          <p:cNvPr id="4" name="图片 3"/>
          <p:cNvPicPr>
            <a:picLocks noChangeAspect="1"/>
          </p:cNvPicPr>
          <p:nvPr/>
        </p:nvPicPr>
        <p:blipFill>
          <a:blip r:embed="rId2"/>
          <a:stretch>
            <a:fillRect/>
          </a:stretch>
        </p:blipFill>
        <p:spPr>
          <a:xfrm>
            <a:off x="-75565" y="1946275"/>
            <a:ext cx="6137275" cy="4737735"/>
          </a:xfrm>
          <a:prstGeom prst="rect">
            <a:avLst/>
          </a:prstGeom>
        </p:spPr>
      </p:pic>
      <p:sp>
        <p:nvSpPr>
          <p:cNvPr id="12" name="文本框 11"/>
          <p:cNvSpPr txBox="1"/>
          <p:nvPr>
            <p:custDataLst>
              <p:tags r:id="rId3"/>
            </p:custDataLst>
          </p:nvPr>
        </p:nvSpPr>
        <p:spPr>
          <a:xfrm>
            <a:off x="76835" y="837883"/>
            <a:ext cx="12192000" cy="52197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vertOverflow="overflow" horzOverflow="overflow" vert="horz" wrap="square" numCol="1" spcCol="0" rtlCol="0" fromWordArt="0" anchor="ctr" anchorCtr="0" forceAA="0" compatLnSpc="1">
            <a:spAutoFit/>
          </a:bodyPr>
          <a:lstStyle/>
          <a:p>
            <a:pPr lvl="0" algn="ctr">
              <a:buClrTx/>
              <a:buSzTx/>
              <a:buFontTx/>
            </a:pPr>
            <a:r>
              <a:rPr lang="zh-CN" altLang="en-US" sz="2800" b="1" dirty="0">
                <a:solidFill>
                  <a:srgbClr val="000000"/>
                </a:solidFill>
                <a:latin typeface="Times New Roman" panose="02020603050405020304" charset="0"/>
                <a:ea typeface="汉仪全唐诗简" panose="00020600040101010101" charset="-122"/>
                <a:cs typeface="+mn-ea"/>
                <a:sym typeface="+mn-ea"/>
              </a:rPr>
              <a:t>思考</a:t>
            </a:r>
            <a:r>
              <a:rPr lang="zh-CN" sz="2800" b="1" dirty="0">
                <a:solidFill>
                  <a:srgbClr val="000000"/>
                </a:solidFill>
                <a:latin typeface="Times New Roman" panose="02020603050405020304" charset="0"/>
                <a:ea typeface="汉仪全唐诗简" panose="00020600040101010101" charset="-122"/>
                <a:cs typeface="+mn-ea"/>
                <a:sym typeface="+mn-ea"/>
              </a:rPr>
              <a:t>：中国的社会保障体系对新时代中国特色社会主义建设有什么重要作用？</a:t>
            </a:r>
            <a:endParaRPr lang="zh-CN" sz="2800" b="1" dirty="0">
              <a:solidFill>
                <a:srgbClr val="000000"/>
              </a:solidFill>
              <a:latin typeface="Times New Roman" panose="02020603050405020304" charset="0"/>
              <a:ea typeface="汉仪全唐诗简" panose="00020600040101010101" charset="-122"/>
              <a:cs typeface="+mn-ea"/>
              <a:sym typeface="+mn-ea"/>
            </a:endParaRPr>
          </a:p>
        </p:txBody>
      </p:sp>
      <p:sp>
        <p:nvSpPr>
          <p:cNvPr id="9" name="文本框 8"/>
          <p:cNvSpPr txBox="1"/>
          <p:nvPr/>
        </p:nvSpPr>
        <p:spPr>
          <a:xfrm>
            <a:off x="305435" y="76200"/>
            <a:ext cx="3264535" cy="533400"/>
          </a:xfrm>
          <a:prstGeom prst="rect">
            <a:avLst/>
          </a:prstGeom>
          <a:noFill/>
          <a:ln>
            <a:noFill/>
          </a:ln>
        </p:spPr>
        <p:txBody>
          <a:bodyPr wrap="square" rtlCol="0" anchor="t">
            <a:noAutofit/>
          </a:bodyPr>
          <a:lstStyle/>
          <a:p>
            <a:pPr lvl="0" algn="l">
              <a:buClrTx/>
              <a:buSzTx/>
              <a:buFontTx/>
            </a:pPr>
            <a:r>
              <a:rPr lang="en-US" sz="2800" b="1">
                <a:solidFill>
                  <a:srgbClr val="000000"/>
                </a:solidFill>
                <a:latin typeface="Times New Roman" panose="02020603050405020304" charset="0"/>
                <a:ea typeface="汉仪大宋简" panose="02010600000101010101" charset="-122"/>
                <a:cs typeface="黑体" panose="02010609060101010101" charset="-122"/>
                <a:sym typeface="+mn-ea"/>
              </a:rPr>
              <a:t>2.</a:t>
            </a:r>
            <a:r>
              <a:rPr lang="zh-CN" altLang="en-US" sz="2800" b="1">
                <a:solidFill>
                  <a:srgbClr val="000000"/>
                </a:solidFill>
                <a:latin typeface="Times New Roman" panose="02020603050405020304" charset="0"/>
                <a:ea typeface="汉仪大宋简" panose="02010600000101010101" charset="-122"/>
                <a:cs typeface="黑体" panose="02010609060101010101" charset="-122"/>
                <a:sym typeface="+mn-ea"/>
              </a:rPr>
              <a:t>历史意义</a:t>
            </a:r>
            <a:endParaRPr lang="zh-CN" altLang="en-US" sz="2800" b="1">
              <a:solidFill>
                <a:srgbClr val="000000"/>
              </a:solidFill>
              <a:latin typeface="Times New Roman" panose="02020603050405020304" charset="0"/>
              <a:ea typeface="汉仪大宋简" panose="02010600000101010101" charset="-122"/>
              <a:cs typeface="黑体" panose="02010609060101010101" charset="-122"/>
              <a:sym typeface="+mn-ea"/>
            </a:endParaRPr>
          </a:p>
        </p:txBody>
      </p:sp>
      <p:sp>
        <p:nvSpPr>
          <p:cNvPr id="1068" name="Rectangle 9"/>
          <p:cNvSpPr/>
          <p:nvPr/>
        </p:nvSpPr>
        <p:spPr>
          <a:xfrm>
            <a:off x="127000" y="1295400"/>
            <a:ext cx="12032615" cy="65087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30000"/>
              </a:lnSpc>
            </a:pPr>
            <a:r>
              <a:rPr lang="zh-CN" sz="2800" dirty="0">
                <a:solidFill>
                  <a:srgbClr val="FF0000"/>
                </a:solidFill>
                <a:latin typeface="方正大标宋简体" panose="02000000000000000000" charset="-122"/>
                <a:ea typeface="方正大标宋简体" panose="02000000000000000000" charset="-122"/>
                <a:cs typeface="方正字迹-杨素彬楷 简" panose="02000500000000000000" charset="-122"/>
                <a:sym typeface="+mn-lt"/>
              </a:rPr>
              <a:t>减轻后顾之忧，促进国家社会经济发展；维护社会稳定</a:t>
            </a:r>
            <a:endParaRPr lang="zh-CN" sz="2800" dirty="0">
              <a:solidFill>
                <a:srgbClr val="FF0000"/>
              </a:solidFill>
              <a:latin typeface="方正大标宋简体" panose="02000000000000000000" charset="-122"/>
              <a:ea typeface="方正大标宋简体" panose="02000000000000000000" charset="-122"/>
              <a:cs typeface="方正字迹-杨素彬楷 简" panose="02000500000000000000" charset="-122"/>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68"/>
                                        </p:tgtEl>
                                        <p:attrNameLst>
                                          <p:attrName>style.visibility</p:attrName>
                                        </p:attrNameLst>
                                      </p:cBhvr>
                                      <p:to>
                                        <p:strVal val="visible"/>
                                      </p:to>
                                    </p:set>
                                    <p:animEffect transition="in" filter="wipe(left)">
                                      <p:cBhvr>
                                        <p:cTn id="7" dur="500"/>
                                        <p:tgtEl>
                                          <p:spTgt spid="1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1"/>
            </p:custDataLst>
          </p:nvPr>
        </p:nvPicPr>
        <p:blipFill>
          <a:blip r:embed="rId2">
            <a:duotone>
              <a:schemeClr val="accent1">
                <a:shade val="45000"/>
                <a:satMod val="135000"/>
              </a:schemeClr>
              <a:prstClr val="white"/>
            </a:duotone>
          </a:blip>
          <a:stretch>
            <a:fillRect/>
          </a:stretch>
        </p:blipFill>
        <p:spPr>
          <a:xfrm rot="20757128">
            <a:off x="11491020" y="5947760"/>
            <a:ext cx="485192" cy="495544"/>
          </a:xfrm>
          <a:prstGeom prst="rect">
            <a:avLst/>
          </a:prstGeom>
        </p:spPr>
      </p:pic>
      <p:pic>
        <p:nvPicPr>
          <p:cNvPr id="10" name="图片 9"/>
          <p:cNvPicPr>
            <a:picLocks noChangeAspect="1"/>
          </p:cNvPicPr>
          <p:nvPr userDrawn="1">
            <p:custDataLst>
              <p:tags r:id="rId3"/>
            </p:custDataLst>
          </p:nvPr>
        </p:nvPicPr>
        <p:blipFill>
          <a:blip r:embed="rId4">
            <a:duotone>
              <a:schemeClr val="accent1">
                <a:shade val="45000"/>
                <a:satMod val="135000"/>
              </a:schemeClr>
              <a:prstClr val="white"/>
            </a:duotone>
          </a:blip>
          <a:stretch>
            <a:fillRect/>
          </a:stretch>
        </p:blipFill>
        <p:spPr>
          <a:xfrm rot="20757128">
            <a:off x="11902266" y="5766744"/>
            <a:ext cx="253668" cy="259080"/>
          </a:xfrm>
          <a:prstGeom prst="rect">
            <a:avLst/>
          </a:prstGeom>
        </p:spPr>
      </p:pic>
      <p:pic>
        <p:nvPicPr>
          <p:cNvPr id="11" name="图片 10"/>
          <p:cNvPicPr>
            <a:picLocks noChangeAspect="1"/>
          </p:cNvPicPr>
          <p:nvPr userDrawn="1">
            <p:custDataLst>
              <p:tags r:id="rId5"/>
            </p:custDataLst>
          </p:nvPr>
        </p:nvPicPr>
        <p:blipFill>
          <a:blip r:embed="rId2">
            <a:duotone>
              <a:schemeClr val="accent1">
                <a:shade val="45000"/>
                <a:satMod val="135000"/>
              </a:schemeClr>
              <a:prstClr val="white"/>
            </a:duotone>
          </a:blip>
          <a:stretch>
            <a:fillRect/>
          </a:stretch>
        </p:blipFill>
        <p:spPr>
          <a:xfrm rot="674765">
            <a:off x="11100655" y="5646847"/>
            <a:ext cx="365982" cy="373791"/>
          </a:xfrm>
          <a:prstGeom prst="rect">
            <a:avLst/>
          </a:prstGeom>
        </p:spPr>
      </p:pic>
      <p:sp>
        <p:nvSpPr>
          <p:cNvPr id="7" name="文本框 6"/>
          <p:cNvSpPr txBox="1"/>
          <p:nvPr/>
        </p:nvSpPr>
        <p:spPr>
          <a:xfrm>
            <a:off x="0" y="0"/>
            <a:ext cx="12192000" cy="645160"/>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CN" altLang="en-US" sz="3600">
                <a:solidFill>
                  <a:schemeClr val="accent1"/>
                </a:solidFill>
                <a:latin typeface="Times New Roman" panose="02020603050405020304" charset="0"/>
                <a:ea typeface="汉仪大宋简" panose="02010600000101010101" charset="-122"/>
                <a:cs typeface="+mj-cs"/>
              </a:rPr>
              <a:t>一、西方主要国家基层治理的历史与特点</a:t>
            </a:r>
            <a:endParaRPr lang="zh-CN" altLang="en-US" sz="3600">
              <a:solidFill>
                <a:schemeClr val="accent1"/>
              </a:solidFill>
              <a:latin typeface="Times New Roman" panose="02020603050405020304" charset="0"/>
              <a:ea typeface="汉仪大宋简" panose="02010600000101010101" charset="-122"/>
              <a:cs typeface="+mj-cs"/>
            </a:endParaRPr>
          </a:p>
        </p:txBody>
      </p:sp>
      <p:grpSp>
        <p:nvGrpSpPr>
          <p:cNvPr id="25" name="组合 24"/>
          <p:cNvGrpSpPr/>
          <p:nvPr/>
        </p:nvGrpSpPr>
        <p:grpSpPr>
          <a:xfrm>
            <a:off x="229235" y="1915795"/>
            <a:ext cx="6177915" cy="3716058"/>
            <a:chOff x="600" y="3480"/>
            <a:chExt cx="9729" cy="7033"/>
          </a:xfrm>
        </p:grpSpPr>
        <p:grpSp>
          <p:nvGrpSpPr>
            <p:cNvPr id="23" name="组合 22"/>
            <p:cNvGrpSpPr/>
            <p:nvPr/>
          </p:nvGrpSpPr>
          <p:grpSpPr>
            <a:xfrm>
              <a:off x="2420" y="3480"/>
              <a:ext cx="4846" cy="5874"/>
              <a:chOff x="2660" y="2760"/>
              <a:chExt cx="4846" cy="5874"/>
            </a:xfrm>
          </p:grpSpPr>
          <p:cxnSp>
            <p:nvCxnSpPr>
              <p:cNvPr id="22" name="直接连接符 21"/>
              <p:cNvCxnSpPr>
                <a:stCxn id="15" idx="2"/>
              </p:cNvCxnSpPr>
              <p:nvPr/>
            </p:nvCxnSpPr>
            <p:spPr>
              <a:xfrm>
                <a:off x="5157" y="3721"/>
                <a:ext cx="3" cy="360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文本框 5"/>
              <p:cNvSpPr txBox="1"/>
              <p:nvPr>
                <p:custDataLst>
                  <p:tags r:id="rId6"/>
                </p:custDataLst>
              </p:nvPr>
            </p:nvSpPr>
            <p:spPr>
              <a:xfrm>
                <a:off x="2660" y="7200"/>
                <a:ext cx="4846" cy="1434"/>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80000"/>
                  </a:lnSpc>
                </a:pPr>
                <a:r>
                  <a:rPr lang="en-US" altLang="zh-CN" sz="2400" b="1">
                    <a:solidFill>
                      <a:srgbClr val="0070C0"/>
                    </a:solidFill>
                    <a:latin typeface="方正字迹-杨素彬楷 简" panose="02000500000000000000" charset="-122"/>
                    <a:ea typeface="方正字迹-杨素彬楷 简" panose="02000500000000000000" charset="-122"/>
                    <a:cs typeface="方正字迹-杨素彬楷 简" panose="02000500000000000000" charset="-122"/>
                  </a:rPr>
                  <a:t>139</a:t>
                </a:r>
                <a:r>
                  <a:rPr lang="zh-CN" altLang="en-US" sz="2400" b="1">
                    <a:solidFill>
                      <a:srgbClr val="0070C0"/>
                    </a:solidFill>
                    <a:latin typeface="方正字迹-杨素彬楷 简" panose="02000500000000000000" charset="-122"/>
                    <a:ea typeface="方正字迹-杨素彬楷 简" panose="02000500000000000000" charset="-122"/>
                    <a:cs typeface="方正字迹-杨素彬楷 简" panose="02000500000000000000" charset="-122"/>
                  </a:rPr>
                  <a:t>个</a:t>
                </a:r>
                <a:r>
                  <a:rPr lang="zh-CN" altLang="en-US" sz="2400" b="1">
                    <a:solidFill>
                      <a:srgbClr val="0070C0"/>
                    </a:solidFill>
                    <a:latin typeface="方正字迹-杨素彬楷 简" panose="02000500000000000000" charset="-122"/>
                    <a:ea typeface="方正字迹-杨素彬楷 简" panose="02000500000000000000" charset="-122"/>
                    <a:cs typeface="方正字迹-杨素彬楷 简" panose="02000500000000000000" charset="-122"/>
                    <a:sym typeface="+mn-ea"/>
                  </a:rPr>
                  <a:t>村社</a:t>
                </a:r>
                <a:endParaRPr lang="zh-CN" altLang="en-US" sz="2400" b="1">
                  <a:solidFill>
                    <a:srgbClr val="0070C0"/>
                  </a:solidFill>
                  <a:latin typeface="方正字迹-杨素彬楷 简" panose="02000500000000000000" charset="-122"/>
                  <a:ea typeface="方正字迹-杨素彬楷 简" panose="02000500000000000000" charset="-122"/>
                  <a:cs typeface="方正字迹-杨素彬楷 简" panose="02000500000000000000" charset="-122"/>
                  <a:sym typeface="+mn-ea"/>
                </a:endParaRPr>
              </a:p>
              <a:p>
                <a:pPr algn="ctr">
                  <a:lnSpc>
                    <a:spcPct val="80000"/>
                  </a:lnSpc>
                </a:pPr>
                <a:r>
                  <a:rPr lang="zh-CN" altLang="en-US" sz="2400" b="1">
                    <a:solidFill>
                      <a:srgbClr val="0070C0"/>
                    </a:solidFill>
                    <a:latin typeface="方正字迹-杨素彬楷 简" panose="02000500000000000000" charset="-122"/>
                    <a:ea typeface="方正字迹-杨素彬楷 简" panose="02000500000000000000" charset="-122"/>
                    <a:cs typeface="方正字迹-杨素彬楷 简" panose="02000500000000000000" charset="-122"/>
                  </a:rPr>
                  <a:t>（</a:t>
                </a:r>
                <a:r>
                  <a:rPr lang="en-US" altLang="zh-CN" sz="2400" b="1">
                    <a:solidFill>
                      <a:srgbClr val="0070C0"/>
                    </a:solidFill>
                    <a:latin typeface="方正字迹-杨素彬楷 简" panose="02000500000000000000" charset="-122"/>
                    <a:ea typeface="方正字迹-杨素彬楷 简" panose="02000500000000000000" charset="-122"/>
                    <a:cs typeface="方正字迹-杨素彬楷 简" panose="02000500000000000000" charset="-122"/>
                    <a:sym typeface="+mn-ea"/>
                  </a:rPr>
                  <a:t>“</a:t>
                </a:r>
                <a:r>
                  <a:rPr lang="zh-CN" altLang="en-US" sz="2400" b="1">
                    <a:solidFill>
                      <a:srgbClr val="0070C0"/>
                    </a:solidFill>
                    <a:latin typeface="方正字迹-杨素彬楷 简" panose="02000500000000000000" charset="-122"/>
                    <a:ea typeface="方正字迹-杨素彬楷 简" panose="02000500000000000000" charset="-122"/>
                    <a:cs typeface="方正字迹-杨素彬楷 简" panose="02000500000000000000" charset="-122"/>
                    <a:sym typeface="+mn-ea"/>
                  </a:rPr>
                  <a:t>德莫</a:t>
                </a:r>
                <a:r>
                  <a:rPr lang="en-US" altLang="zh-CN" sz="2400" b="1">
                    <a:solidFill>
                      <a:srgbClr val="0070C0"/>
                    </a:solidFill>
                    <a:latin typeface="方正字迹-杨素彬楷 简" panose="02000500000000000000" charset="-122"/>
                    <a:ea typeface="方正字迹-杨素彬楷 简" panose="02000500000000000000" charset="-122"/>
                    <a:cs typeface="方正字迹-杨素彬楷 简" panose="02000500000000000000" charset="-122"/>
                    <a:sym typeface="+mn-ea"/>
                  </a:rPr>
                  <a:t>”demos</a:t>
                </a:r>
                <a:r>
                  <a:rPr lang="zh-CN" altLang="en-US" sz="2400" b="1">
                    <a:solidFill>
                      <a:srgbClr val="0070C0"/>
                    </a:solidFill>
                    <a:latin typeface="方正字迹-杨素彬楷 简" panose="02000500000000000000" charset="-122"/>
                    <a:ea typeface="方正字迹-杨素彬楷 简" panose="02000500000000000000" charset="-122"/>
                    <a:cs typeface="方正字迹-杨素彬楷 简" panose="02000500000000000000" charset="-122"/>
                  </a:rPr>
                  <a:t>）</a:t>
                </a:r>
                <a:endParaRPr lang="zh-CN" altLang="en-US" sz="2400" b="1">
                  <a:solidFill>
                    <a:srgbClr val="0070C0"/>
                  </a:solidFill>
                  <a:latin typeface="方正字迹-杨素彬楷 简" panose="02000500000000000000" charset="-122"/>
                  <a:ea typeface="方正字迹-杨素彬楷 简" panose="02000500000000000000" charset="-122"/>
                  <a:cs typeface="方正字迹-杨素彬楷 简" panose="02000500000000000000" charset="-122"/>
                </a:endParaRPr>
              </a:p>
            </p:txBody>
          </p:sp>
          <p:sp>
            <p:nvSpPr>
              <p:cNvPr id="15" name="文本框 14"/>
              <p:cNvSpPr txBox="1"/>
              <p:nvPr>
                <p:custDataLst>
                  <p:tags r:id="rId7"/>
                </p:custDataLst>
              </p:nvPr>
            </p:nvSpPr>
            <p:spPr>
              <a:xfrm>
                <a:off x="3480" y="2760"/>
                <a:ext cx="3353" cy="961"/>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CN" altLang="en-US" sz="2400" b="1">
                    <a:solidFill>
                      <a:srgbClr val="0070C0"/>
                    </a:solidFill>
                    <a:latin typeface="方正字迹-杨素彬楷 简" panose="02000500000000000000" charset="-122"/>
                    <a:ea typeface="方正字迹-杨素彬楷 简" panose="02000500000000000000" charset="-122"/>
                    <a:cs typeface="黑体" panose="02010609060101010101" charset="-122"/>
                  </a:rPr>
                  <a:t>五百人议事会</a:t>
                </a:r>
                <a:endParaRPr lang="zh-CN" altLang="en-US" sz="2400" b="1">
                  <a:solidFill>
                    <a:srgbClr val="0070C0"/>
                  </a:solidFill>
                  <a:latin typeface="方正字迹-杨素彬楷 简" panose="02000500000000000000" charset="-122"/>
                  <a:ea typeface="方正字迹-杨素彬楷 简" panose="02000500000000000000" charset="-122"/>
                  <a:cs typeface="黑体" panose="02010609060101010101" charset="-122"/>
                </a:endParaRPr>
              </a:p>
            </p:txBody>
          </p:sp>
          <p:sp>
            <p:nvSpPr>
              <p:cNvPr id="16" name="文本框 15"/>
              <p:cNvSpPr txBox="1"/>
              <p:nvPr>
                <p:custDataLst>
                  <p:tags r:id="rId8"/>
                </p:custDataLst>
              </p:nvPr>
            </p:nvSpPr>
            <p:spPr>
              <a:xfrm>
                <a:off x="4094" y="4070"/>
                <a:ext cx="2129" cy="961"/>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sz="2400" b="1">
                    <a:solidFill>
                      <a:srgbClr val="0070C0"/>
                    </a:solidFill>
                    <a:latin typeface="方正字迹-杨素彬楷 简" panose="02000500000000000000" charset="-122"/>
                    <a:ea typeface="方正字迹-杨素彬楷 简" panose="02000500000000000000" charset="-122"/>
                    <a:cs typeface="方正字迹-杨素彬楷 简" panose="02000500000000000000" charset="-122"/>
                  </a:rPr>
                  <a:t>10</a:t>
                </a:r>
                <a:r>
                  <a:rPr lang="zh-CN" altLang="en-US" sz="2400" b="1">
                    <a:solidFill>
                      <a:srgbClr val="0070C0"/>
                    </a:solidFill>
                    <a:latin typeface="方正字迹-杨素彬楷 简" panose="02000500000000000000" charset="-122"/>
                    <a:ea typeface="方正字迹-杨素彬楷 简" panose="02000500000000000000" charset="-122"/>
                    <a:cs typeface="方正字迹-杨素彬楷 简" panose="02000500000000000000" charset="-122"/>
                  </a:rPr>
                  <a:t>个部落</a:t>
                </a:r>
                <a:endParaRPr lang="zh-CN" altLang="en-US" sz="2400" b="1">
                  <a:solidFill>
                    <a:srgbClr val="0070C0"/>
                  </a:solidFill>
                  <a:latin typeface="方正字迹-杨素彬楷 简" panose="02000500000000000000" charset="-122"/>
                  <a:ea typeface="方正字迹-杨素彬楷 简" panose="02000500000000000000" charset="-122"/>
                  <a:cs typeface="方正字迹-杨素彬楷 简" panose="02000500000000000000" charset="-122"/>
                </a:endParaRPr>
              </a:p>
            </p:txBody>
          </p:sp>
          <p:sp>
            <p:nvSpPr>
              <p:cNvPr id="19" name="文本框 18"/>
              <p:cNvSpPr txBox="1"/>
              <p:nvPr>
                <p:custDataLst>
                  <p:tags r:id="rId9"/>
                </p:custDataLst>
              </p:nvPr>
            </p:nvSpPr>
            <p:spPr>
              <a:xfrm>
                <a:off x="3409" y="5614"/>
                <a:ext cx="3499" cy="961"/>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sz="2400" b="1">
                    <a:solidFill>
                      <a:srgbClr val="0070C0"/>
                    </a:solidFill>
                    <a:latin typeface="方正字迹-杨素彬楷 简" panose="02000500000000000000" charset="-122"/>
                    <a:ea typeface="方正字迹-杨素彬楷 简" panose="02000500000000000000" charset="-122"/>
                    <a:cs typeface="方正字迹-杨素彬楷 简" panose="02000500000000000000" charset="-122"/>
                  </a:rPr>
                  <a:t>30</a:t>
                </a:r>
                <a:r>
                  <a:rPr lang="zh-CN" altLang="en-US" sz="2400" b="1">
                    <a:solidFill>
                      <a:srgbClr val="0070C0"/>
                    </a:solidFill>
                    <a:latin typeface="方正字迹-杨素彬楷 简" panose="02000500000000000000" charset="-122"/>
                    <a:ea typeface="方正字迹-杨素彬楷 简" panose="02000500000000000000" charset="-122"/>
                    <a:cs typeface="方正字迹-杨素彬楷 简" panose="02000500000000000000" charset="-122"/>
                  </a:rPr>
                  <a:t>个</a:t>
                </a:r>
                <a:r>
                  <a:rPr lang="en-US" altLang="zh-CN" sz="2400" b="1">
                    <a:solidFill>
                      <a:srgbClr val="0070C0"/>
                    </a:solidFill>
                    <a:latin typeface="方正字迹-杨素彬楷 简" panose="02000500000000000000" charset="-122"/>
                    <a:ea typeface="方正字迹-杨素彬楷 简" panose="02000500000000000000" charset="-122"/>
                    <a:cs typeface="方正字迹-杨素彬楷 简" panose="02000500000000000000" charset="-122"/>
                  </a:rPr>
                  <a:t>“</a:t>
                </a:r>
                <a:r>
                  <a:rPr lang="zh-CN" altLang="en-US" sz="2400" b="1">
                    <a:solidFill>
                      <a:srgbClr val="0070C0"/>
                    </a:solidFill>
                    <a:latin typeface="方正字迹-杨素彬楷 简" panose="02000500000000000000" charset="-122"/>
                    <a:ea typeface="方正字迹-杨素彬楷 简" panose="02000500000000000000" charset="-122"/>
                    <a:cs typeface="方正字迹-杨素彬楷 简" panose="02000500000000000000" charset="-122"/>
                  </a:rPr>
                  <a:t>三一区</a:t>
                </a:r>
                <a:r>
                  <a:rPr lang="en-US" altLang="zh-CN" sz="2400" b="1">
                    <a:solidFill>
                      <a:srgbClr val="0070C0"/>
                    </a:solidFill>
                    <a:latin typeface="方正字迹-杨素彬楷 简" panose="02000500000000000000" charset="-122"/>
                    <a:ea typeface="方正字迹-杨素彬楷 简" panose="02000500000000000000" charset="-122"/>
                    <a:cs typeface="方正字迹-杨素彬楷 简" panose="02000500000000000000" charset="-122"/>
                  </a:rPr>
                  <a:t>”</a:t>
                </a:r>
                <a:endParaRPr lang="en-US" altLang="zh-CN" sz="2400" b="1">
                  <a:solidFill>
                    <a:srgbClr val="0070C0"/>
                  </a:solidFill>
                  <a:latin typeface="方正字迹-杨素彬楷 简" panose="02000500000000000000" charset="-122"/>
                  <a:ea typeface="方正字迹-杨素彬楷 简" panose="02000500000000000000" charset="-122"/>
                  <a:cs typeface="方正字迹-杨素彬楷 简" panose="02000500000000000000" charset="-122"/>
                </a:endParaRPr>
              </a:p>
            </p:txBody>
          </p:sp>
        </p:grpSp>
        <p:sp>
          <p:nvSpPr>
            <p:cNvPr id="20" name="文本框 19"/>
            <p:cNvSpPr txBox="1"/>
            <p:nvPr/>
          </p:nvSpPr>
          <p:spPr>
            <a:xfrm>
              <a:off x="600" y="9642"/>
              <a:ext cx="9729" cy="871"/>
            </a:xfrm>
            <a:prstGeom prst="rect">
              <a:avLst/>
            </a:prstGeom>
            <a:noFill/>
          </p:spPr>
          <p:txBody>
            <a:bodyPr wrap="square" rtlCol="0" anchor="t">
              <a:spAutoFit/>
            </a:bodyPr>
            <a:lstStyle/>
            <a:p>
              <a:r>
                <a:rPr lang="zh-CN" altLang="en-US" sz="2400">
                  <a:solidFill>
                    <a:srgbClr val="0070C0"/>
                  </a:solidFill>
                  <a:latin typeface="方正字迹-杨素彬楷 简" panose="02000500000000000000" charset="-122"/>
                  <a:ea typeface="方正字迹-杨素彬楷 简" panose="02000500000000000000" charset="-122"/>
                  <a:cs typeface="黑体" panose="02010609060101010101" charset="-122"/>
                  <a:sym typeface="+mn-ea"/>
                </a:rPr>
                <a:t>克里斯提尼改革后的雅典地方组织结构</a:t>
              </a:r>
              <a:endParaRPr lang="zh-CN" altLang="en-US" sz="2400">
                <a:solidFill>
                  <a:srgbClr val="0070C0"/>
                </a:solidFill>
                <a:latin typeface="方正字迹-杨素彬楷 简" panose="02000500000000000000" charset="-122"/>
                <a:ea typeface="方正字迹-杨素彬楷 简" panose="02000500000000000000" charset="-122"/>
                <a:cs typeface="黑体" panose="02010609060101010101" charset="-122"/>
                <a:sym typeface="+mn-ea"/>
              </a:endParaRPr>
            </a:p>
          </p:txBody>
        </p:sp>
      </p:grpSp>
      <p:sp>
        <p:nvSpPr>
          <p:cNvPr id="24" name="文本框 23"/>
          <p:cNvSpPr txBox="1"/>
          <p:nvPr/>
        </p:nvSpPr>
        <p:spPr>
          <a:xfrm>
            <a:off x="76200" y="645160"/>
            <a:ext cx="3442335" cy="953135"/>
          </a:xfrm>
          <a:prstGeom prst="rect">
            <a:avLst/>
          </a:prstGeom>
          <a:noFill/>
          <a:ln>
            <a:noFill/>
          </a:ln>
        </p:spPr>
        <p:txBody>
          <a:bodyPr wrap="square" rtlCol="0">
            <a:spAutoFit/>
          </a:bodyPr>
          <a:lstStyle/>
          <a:p>
            <a:r>
              <a:rPr lang="en-US" sz="2800" b="1">
                <a:solidFill>
                  <a:srgbClr val="000000"/>
                </a:solidFill>
                <a:latin typeface="Times New Roman" panose="02020603050405020304" charset="0"/>
                <a:ea typeface="汉仪大宋简" panose="02010600000101010101" charset="-122"/>
                <a:cs typeface="黑体" panose="02010609060101010101" charset="-122"/>
              </a:rPr>
              <a:t>1.</a:t>
            </a:r>
            <a:r>
              <a:rPr lang="zh-CN" altLang="en-US" sz="2800" b="1">
                <a:solidFill>
                  <a:srgbClr val="000000"/>
                </a:solidFill>
                <a:latin typeface="Times New Roman" panose="02020603050405020304" charset="0"/>
                <a:ea typeface="汉仪大宋简" panose="02010600000101010101" charset="-122"/>
                <a:cs typeface="黑体" panose="02010609060101010101" charset="-122"/>
              </a:rPr>
              <a:t>古希腊的</a:t>
            </a:r>
            <a:r>
              <a:rPr lang="zh-CN" altLang="en-US" sz="2800" b="1">
                <a:solidFill>
                  <a:srgbClr val="FF0000"/>
                </a:solidFill>
                <a:effectLst/>
                <a:latin typeface="方正大标宋简体" panose="02000000000000000000" charset="-122"/>
                <a:ea typeface="方正大标宋简体" panose="02000000000000000000" charset="-122"/>
                <a:cs typeface="黑体" panose="02010609060101010101" charset="-122"/>
                <a:sym typeface="+mn-ea"/>
              </a:rPr>
              <a:t>村社自治</a:t>
            </a:r>
            <a:endParaRPr lang="zh-CN" altLang="en-US" sz="2800" b="1">
              <a:solidFill>
                <a:srgbClr val="FF0000"/>
              </a:solidFill>
              <a:effectLst/>
              <a:latin typeface="方正大标宋简体" panose="02000000000000000000" charset="-122"/>
              <a:ea typeface="方正大标宋简体" panose="02000000000000000000" charset="-122"/>
              <a:cs typeface="黑体" panose="02010609060101010101" charset="-122"/>
              <a:sym typeface="+mn-ea"/>
            </a:endParaRPr>
          </a:p>
          <a:p>
            <a:endParaRPr lang="zh-CN" altLang="en-US" sz="2800" b="1">
              <a:solidFill>
                <a:srgbClr val="000000"/>
              </a:solidFill>
              <a:latin typeface="Times New Roman" panose="02020603050405020304" charset="0"/>
              <a:ea typeface="汉仪大宋简" panose="02010600000101010101" charset="-122"/>
              <a:cs typeface="黑体" panose="02010609060101010101" charset="-122"/>
            </a:endParaRPr>
          </a:p>
        </p:txBody>
      </p:sp>
      <p:sp>
        <p:nvSpPr>
          <p:cNvPr id="100" name="文本框 99"/>
          <p:cNvSpPr txBox="1"/>
          <p:nvPr/>
        </p:nvSpPr>
        <p:spPr>
          <a:xfrm>
            <a:off x="54610" y="6096000"/>
            <a:ext cx="12111990" cy="4603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altLang="zh-CN" sz="2400" dirty="0">
                <a:solidFill>
                  <a:srgbClr val="000000"/>
                </a:solidFill>
                <a:latin typeface="Times New Roman" panose="02020603050405020304" charset="0"/>
                <a:ea typeface="汉仪全唐诗简" panose="00020600040101010101" charset="-122"/>
                <a:cs typeface="+mn-ea"/>
              </a:rPr>
              <a:t>“</a:t>
            </a:r>
            <a:r>
              <a:rPr lang="zh-CN" altLang="en-US" sz="2400" dirty="0">
                <a:solidFill>
                  <a:srgbClr val="000000"/>
                </a:solidFill>
                <a:latin typeface="Times New Roman" panose="02020603050405020304" charset="0"/>
                <a:ea typeface="汉仪全唐诗简" panose="00020600040101010101" charset="-122"/>
                <a:cs typeface="+mn-ea"/>
              </a:rPr>
              <a:t>那些治理有方的著名城邦无一不</a:t>
            </a:r>
            <a:r>
              <a:rPr lang="zh-CN" altLang="en-US" sz="2400" b="1" dirty="0">
                <a:solidFill>
                  <a:srgbClr val="C00000"/>
                </a:solidFill>
                <a:latin typeface="Times New Roman" panose="02020603050405020304" charset="0"/>
                <a:ea typeface="汉仪全唐诗简" panose="00020600040101010101" charset="-122"/>
                <a:cs typeface="+mn-ea"/>
              </a:rPr>
              <a:t>对其人口进行控制</a:t>
            </a:r>
            <a:r>
              <a:rPr lang="en-US" altLang="zh-CN" sz="2400" dirty="0">
                <a:solidFill>
                  <a:srgbClr val="000000"/>
                </a:solidFill>
                <a:latin typeface="Times New Roman" panose="02020603050405020304" charset="0"/>
                <a:ea typeface="汉仪全唐诗简" panose="00020600040101010101" charset="-122"/>
                <a:cs typeface="+mn-ea"/>
              </a:rPr>
              <a:t>”</a:t>
            </a:r>
            <a:r>
              <a:rPr lang="zh-CN" altLang="en-US" sz="2400" dirty="0">
                <a:solidFill>
                  <a:srgbClr val="000000"/>
                </a:solidFill>
                <a:latin typeface="Times New Roman" panose="02020603050405020304" charset="0"/>
                <a:ea typeface="汉仪全唐诗简" panose="00020600040101010101" charset="-122"/>
                <a:cs typeface="+mn-ea"/>
              </a:rPr>
              <a:t>。</a:t>
            </a:r>
            <a:r>
              <a:rPr lang="en-US" altLang="zh-CN" sz="2400" dirty="0">
                <a:solidFill>
                  <a:srgbClr val="000000"/>
                </a:solidFill>
                <a:latin typeface="Times New Roman" panose="02020603050405020304" charset="0"/>
                <a:ea typeface="汉仪全唐诗简" panose="00020600040101010101" charset="-122"/>
                <a:cs typeface="+mn-ea"/>
              </a:rPr>
              <a:t>——</a:t>
            </a:r>
            <a:r>
              <a:rPr lang="zh-CN" altLang="en-US" sz="2400" dirty="0">
                <a:solidFill>
                  <a:srgbClr val="000000"/>
                </a:solidFill>
                <a:latin typeface="Times New Roman" panose="02020603050405020304" charset="0"/>
                <a:ea typeface="汉仪全唐诗简" panose="00020600040101010101" charset="-122"/>
                <a:cs typeface="+mn-ea"/>
                <a:sym typeface="+mn-ea"/>
              </a:rPr>
              <a:t>亚里士多德《政治学》</a:t>
            </a:r>
            <a:endParaRPr lang="zh-CN" altLang="en-US" sz="2400" dirty="0">
              <a:solidFill>
                <a:srgbClr val="000000"/>
              </a:solidFill>
              <a:latin typeface="Times New Roman" panose="02020603050405020304" charset="0"/>
              <a:ea typeface="汉仪全唐诗简" panose="00020600040101010101" charset="-122"/>
              <a:cs typeface="+mn-ea"/>
              <a:sym typeface="+mn-ea"/>
            </a:endParaRPr>
          </a:p>
        </p:txBody>
      </p:sp>
      <p:sp>
        <p:nvSpPr>
          <p:cNvPr id="29" name="文本框 28"/>
          <p:cNvSpPr txBox="1"/>
          <p:nvPr/>
        </p:nvSpPr>
        <p:spPr>
          <a:xfrm>
            <a:off x="175895" y="1295400"/>
            <a:ext cx="11853545" cy="46037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wrap="square">
            <a:spAutoFit/>
          </a:bodyPr>
          <a:lstStyle/>
          <a:p>
            <a:r>
              <a:rPr lang="zh-CN" altLang="en-US" sz="2400" dirty="0">
                <a:solidFill>
                  <a:srgbClr val="000000"/>
                </a:solidFill>
                <a:latin typeface="Times New Roman" panose="02020603050405020304" charset="0"/>
                <a:ea typeface="汉仪全唐诗简" panose="00020600040101010101" charset="-122"/>
                <a:cs typeface="+mn-ea"/>
              </a:rPr>
              <a:t>思考</a:t>
            </a:r>
            <a:r>
              <a:rPr lang="en-US" altLang="zh-CN" sz="2400" dirty="0">
                <a:solidFill>
                  <a:srgbClr val="000000"/>
                </a:solidFill>
                <a:latin typeface="Times New Roman" panose="02020603050405020304" charset="0"/>
                <a:ea typeface="汉仪全唐诗简" panose="00020600040101010101" charset="-122"/>
                <a:cs typeface="+mn-ea"/>
              </a:rPr>
              <a:t>1</a:t>
            </a:r>
            <a:r>
              <a:rPr lang="zh-CN" altLang="en-US" sz="2400" dirty="0">
                <a:solidFill>
                  <a:srgbClr val="000000"/>
                </a:solidFill>
                <a:latin typeface="Times New Roman" panose="02020603050405020304" charset="0"/>
                <a:ea typeface="汉仪全唐诗简" panose="00020600040101010101" charset="-122"/>
                <a:cs typeface="+mn-ea"/>
              </a:rPr>
              <a:t>：哪些条件促成了村社自治？</a:t>
            </a:r>
            <a:r>
              <a:rPr lang="en-US" altLang="zh-CN" sz="2400" dirty="0">
                <a:solidFill>
                  <a:srgbClr val="000000"/>
                </a:solidFill>
                <a:latin typeface="Times New Roman" panose="02020603050405020304" charset="0"/>
                <a:ea typeface="汉仪全唐诗简" panose="00020600040101010101" charset="-122"/>
                <a:cs typeface="+mn-ea"/>
              </a:rPr>
              <a:t>P105</a:t>
            </a:r>
            <a:r>
              <a:rPr lang="zh-CN" altLang="en-US" sz="2400" dirty="0">
                <a:solidFill>
                  <a:srgbClr val="000000"/>
                </a:solidFill>
                <a:latin typeface="Times New Roman" panose="02020603050405020304" charset="0"/>
                <a:ea typeface="汉仪全唐诗简" panose="00020600040101010101" charset="-122"/>
                <a:cs typeface="+mn-ea"/>
              </a:rPr>
              <a:t>【史料阅读】中影响村社自治的关键因素是？</a:t>
            </a:r>
            <a:endParaRPr lang="zh-CN" altLang="en-US" sz="2400" dirty="0">
              <a:solidFill>
                <a:srgbClr val="000000"/>
              </a:solidFill>
              <a:latin typeface="Times New Roman" panose="02020603050405020304" charset="0"/>
              <a:ea typeface="汉仪全唐诗简" panose="00020600040101010101" charset="-122"/>
              <a:cs typeface="+mn-ea"/>
            </a:endParaRPr>
          </a:p>
        </p:txBody>
      </p:sp>
      <p:sp>
        <p:nvSpPr>
          <p:cNvPr id="30" name="文本框 29"/>
          <p:cNvSpPr txBox="1"/>
          <p:nvPr/>
        </p:nvSpPr>
        <p:spPr>
          <a:xfrm>
            <a:off x="6032500" y="1787525"/>
            <a:ext cx="5240655" cy="1460500"/>
          </a:xfrm>
          <a:prstGeom prst="rect">
            <a:avLst/>
          </a:prstGeom>
          <a:noFill/>
        </p:spPr>
        <p:txBody>
          <a:bodyPr wrap="square" rtlCol="0">
            <a:noAutofit/>
          </a:bodyPr>
          <a:lstStyle/>
          <a:p>
            <a:pPr lvl="0" algn="l">
              <a:lnSpc>
                <a:spcPct val="120000"/>
              </a:lnSpc>
              <a:buClrTx/>
              <a:buSzTx/>
              <a:buFontTx/>
            </a:pPr>
            <a:r>
              <a:rPr lang="zh-CN" altLang="en-US" sz="2400" b="1">
                <a:solidFill>
                  <a:srgbClr val="FF0000"/>
                </a:solidFill>
                <a:effectLst/>
                <a:latin typeface="方正大标宋简体" panose="02000000000000000000" charset="-122"/>
                <a:ea typeface="方正大标宋简体" panose="02000000000000000000" charset="-122"/>
                <a:cs typeface="方正大标宋简体" panose="02000000000000000000" charset="-122"/>
                <a:sym typeface="+mn-ea"/>
              </a:rPr>
              <a:t>背景：</a:t>
            </a:r>
            <a:endParaRPr lang="zh-CN" altLang="en-US" sz="2400" b="1">
              <a:solidFill>
                <a:srgbClr val="FF0000"/>
              </a:solidFill>
              <a:effectLst/>
              <a:latin typeface="方正大标宋简体" panose="02000000000000000000" charset="-122"/>
              <a:ea typeface="方正大标宋简体" panose="02000000000000000000" charset="-122"/>
              <a:cs typeface="方正大标宋简体" panose="02000000000000000000" charset="-122"/>
              <a:sym typeface="+mn-ea"/>
            </a:endParaRPr>
          </a:p>
          <a:p>
            <a:pPr lvl="0" algn="l">
              <a:lnSpc>
                <a:spcPct val="120000"/>
              </a:lnSpc>
              <a:buClrTx/>
              <a:buSzTx/>
              <a:buFontTx/>
            </a:pPr>
            <a:r>
              <a:rPr lang="zh-CN" altLang="en-US" sz="2400" b="1">
                <a:solidFill>
                  <a:srgbClr val="FF0000"/>
                </a:solidFill>
                <a:effectLst/>
                <a:latin typeface="方正大标宋简体" panose="02000000000000000000" charset="-122"/>
                <a:ea typeface="方正大标宋简体" panose="02000000000000000000" charset="-122"/>
                <a:cs typeface="方正大标宋简体" panose="02000000000000000000" charset="-122"/>
                <a:sym typeface="+mn-ea"/>
              </a:rPr>
              <a:t>①地形狭小，临海多山</a:t>
            </a:r>
            <a:endParaRPr lang="zh-CN" altLang="en-US" sz="2400" b="1">
              <a:solidFill>
                <a:srgbClr val="FF0000"/>
              </a:solidFill>
              <a:effectLst/>
              <a:latin typeface="方正大标宋简体" panose="02000000000000000000" charset="-122"/>
              <a:ea typeface="方正大标宋简体" panose="02000000000000000000" charset="-122"/>
              <a:cs typeface="方正大标宋简体" panose="02000000000000000000" charset="-122"/>
              <a:sym typeface="+mn-ea"/>
            </a:endParaRPr>
          </a:p>
          <a:p>
            <a:pPr lvl="0" algn="l">
              <a:lnSpc>
                <a:spcPct val="120000"/>
              </a:lnSpc>
              <a:buClrTx/>
              <a:buSzTx/>
              <a:buFontTx/>
            </a:pPr>
            <a:r>
              <a:rPr lang="zh-CN" altLang="en-US" sz="2400" b="1">
                <a:solidFill>
                  <a:srgbClr val="FF0000"/>
                </a:solidFill>
                <a:effectLst/>
                <a:latin typeface="方正大标宋简体" panose="02000000000000000000" charset="-122"/>
                <a:ea typeface="方正大标宋简体" panose="02000000000000000000" charset="-122"/>
                <a:cs typeface="方正大标宋简体" panose="02000000000000000000" charset="-122"/>
                <a:sym typeface="+mn-ea"/>
              </a:rPr>
              <a:t>②小国寡民，独立自治</a:t>
            </a:r>
            <a:endParaRPr lang="zh-CN" altLang="en-US" sz="2400" b="1">
              <a:solidFill>
                <a:srgbClr val="FF0000"/>
              </a:solidFill>
              <a:effectLst/>
              <a:latin typeface="方正大标宋简体" panose="02000000000000000000" charset="-122"/>
              <a:ea typeface="方正大标宋简体" panose="02000000000000000000" charset="-122"/>
              <a:cs typeface="方正大标宋简体" panose="02000000000000000000" charset="-122"/>
              <a:sym typeface="+mn-ea"/>
            </a:endParaRPr>
          </a:p>
          <a:p>
            <a:pPr lvl="0" algn="l">
              <a:lnSpc>
                <a:spcPct val="120000"/>
              </a:lnSpc>
              <a:buClrTx/>
              <a:buSzTx/>
              <a:buFontTx/>
            </a:pPr>
            <a:r>
              <a:rPr lang="zh-CN" altLang="en-US" sz="2400" b="1">
                <a:solidFill>
                  <a:srgbClr val="FF0000"/>
                </a:solidFill>
                <a:effectLst/>
                <a:latin typeface="方正大标宋简体" panose="02000000000000000000" charset="-122"/>
                <a:ea typeface="方正大标宋简体" panose="02000000000000000000" charset="-122"/>
                <a:cs typeface="方正大标宋简体" panose="02000000000000000000" charset="-122"/>
                <a:sym typeface="+mn-ea"/>
              </a:rPr>
              <a:t>③城邦政治</a:t>
            </a:r>
            <a:endParaRPr lang="zh-CN" altLang="en-US" sz="2400" b="1">
              <a:solidFill>
                <a:srgbClr val="FF0000"/>
              </a:solidFill>
              <a:effectLst/>
              <a:latin typeface="方正大标宋简体" panose="02000000000000000000" charset="-122"/>
              <a:ea typeface="方正大标宋简体" panose="02000000000000000000" charset="-122"/>
              <a:cs typeface="方正大标宋简体" panose="02000000000000000000" charset="-122"/>
              <a:sym typeface="+mn-ea"/>
            </a:endParaRPr>
          </a:p>
        </p:txBody>
      </p:sp>
      <p:grpSp>
        <p:nvGrpSpPr>
          <p:cNvPr id="35" name="组合 34"/>
          <p:cNvGrpSpPr/>
          <p:nvPr/>
        </p:nvGrpSpPr>
        <p:grpSpPr>
          <a:xfrm>
            <a:off x="6031230" y="3984625"/>
            <a:ext cx="5843270" cy="1069975"/>
            <a:chOff x="9213" y="7320"/>
            <a:chExt cx="9202" cy="1685"/>
          </a:xfrm>
        </p:grpSpPr>
        <p:grpSp>
          <p:nvGrpSpPr>
            <p:cNvPr id="32" name="组合 31"/>
            <p:cNvGrpSpPr/>
            <p:nvPr/>
          </p:nvGrpSpPr>
          <p:grpSpPr>
            <a:xfrm>
              <a:off x="10940" y="7320"/>
              <a:ext cx="7475" cy="1685"/>
              <a:chOff x="10940" y="7320"/>
              <a:chExt cx="7475" cy="1685"/>
            </a:xfrm>
          </p:grpSpPr>
          <p:sp>
            <p:nvSpPr>
              <p:cNvPr id="21" name="文本框 20"/>
              <p:cNvSpPr txBox="1"/>
              <p:nvPr/>
            </p:nvSpPr>
            <p:spPr>
              <a:xfrm>
                <a:off x="10940" y="7320"/>
                <a:ext cx="6939" cy="725"/>
              </a:xfrm>
              <a:prstGeom prst="rect">
                <a:avLst/>
              </a:prstGeom>
              <a:noFill/>
            </p:spPr>
            <p:txBody>
              <a:bodyPr wrap="square" rtlCol="0">
                <a:spAutoFit/>
              </a:bodyPr>
              <a:lstStyle/>
              <a:p>
                <a:r>
                  <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ea"/>
                  </a:rPr>
                  <a:t>村社大会（基层最高权力机关）</a:t>
                </a:r>
                <a:endPar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ea"/>
                </a:endParaRPr>
              </a:p>
            </p:txBody>
          </p:sp>
          <p:sp>
            <p:nvSpPr>
              <p:cNvPr id="28" name="文本框 27"/>
              <p:cNvSpPr txBox="1"/>
              <p:nvPr/>
            </p:nvSpPr>
            <p:spPr>
              <a:xfrm>
                <a:off x="10940" y="8280"/>
                <a:ext cx="7475" cy="725"/>
              </a:xfrm>
              <a:prstGeom prst="rect">
                <a:avLst/>
              </a:prstGeom>
              <a:noFill/>
            </p:spPr>
            <p:txBody>
              <a:bodyPr wrap="square" rtlCol="0">
                <a:spAutoFit/>
              </a:bodyPr>
              <a:lstStyle/>
              <a:p>
                <a:r>
                  <a:rPr lang="zh-CN" altLang="en-US" sz="2400" b="1">
                    <a:solidFill>
                      <a:srgbClr val="FF0000"/>
                    </a:solidFill>
                    <a:effectLst/>
                    <a:latin typeface="方正大标宋简体" panose="02000000000000000000" charset="-122"/>
                    <a:ea typeface="方正大标宋简体" panose="02000000000000000000" charset="-122"/>
                    <a:cs typeface="方正大标宋简体" panose="02000000000000000000" charset="-122"/>
                    <a:sym typeface="+mn-ea"/>
                  </a:rPr>
                  <a:t>登记公民</a:t>
                </a:r>
                <a:r>
                  <a:rPr lang="en-US" altLang="zh-CN" sz="2400" b="1">
                    <a:solidFill>
                      <a:srgbClr val="FF0000"/>
                    </a:solidFill>
                    <a:effectLst/>
                    <a:latin typeface="方正大标宋简体" panose="02000000000000000000" charset="-122"/>
                    <a:ea typeface="方正大标宋简体" panose="02000000000000000000" charset="-122"/>
                    <a:cs typeface="方正大标宋简体" panose="02000000000000000000" charset="-122"/>
                    <a:sym typeface="+mn-ea"/>
                  </a:rPr>
                  <a:t> </a:t>
                </a:r>
                <a:r>
                  <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ea"/>
                  </a:rPr>
                  <a:t>、抽签选举议事会议员</a:t>
                </a:r>
                <a:endPar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ea"/>
                </a:endParaRPr>
              </a:p>
            </p:txBody>
          </p:sp>
        </p:grpSp>
        <p:sp>
          <p:nvSpPr>
            <p:cNvPr id="33" name="文本框 32"/>
            <p:cNvSpPr txBox="1"/>
            <p:nvPr/>
          </p:nvSpPr>
          <p:spPr>
            <a:xfrm>
              <a:off x="9213" y="7320"/>
              <a:ext cx="2400" cy="725"/>
            </a:xfrm>
            <a:prstGeom prst="rect">
              <a:avLst/>
            </a:prstGeom>
            <a:noFill/>
          </p:spPr>
          <p:txBody>
            <a:bodyPr wrap="square" rtlCol="0">
              <a:spAutoFit/>
            </a:bodyPr>
            <a:lstStyle/>
            <a:p>
              <a:r>
                <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ea"/>
                </a:rPr>
                <a:t>机构：</a:t>
              </a:r>
              <a:endPar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ea"/>
              </a:endParaRPr>
            </a:p>
          </p:txBody>
        </p:sp>
        <p:sp>
          <p:nvSpPr>
            <p:cNvPr id="34" name="文本框 33"/>
            <p:cNvSpPr txBox="1"/>
            <p:nvPr/>
          </p:nvSpPr>
          <p:spPr>
            <a:xfrm>
              <a:off x="9240" y="8280"/>
              <a:ext cx="1700" cy="725"/>
            </a:xfrm>
            <a:prstGeom prst="rect">
              <a:avLst/>
            </a:prstGeom>
            <a:noFill/>
          </p:spPr>
          <p:txBody>
            <a:bodyPr wrap="square" rtlCol="0">
              <a:spAutoFit/>
            </a:bodyPr>
            <a:lstStyle/>
            <a:p>
              <a:pPr lvl="0" algn="l">
                <a:buClrTx/>
                <a:buSzTx/>
                <a:buFontTx/>
              </a:pPr>
              <a:r>
                <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ea"/>
                </a:rPr>
                <a:t>职责：</a:t>
              </a:r>
              <a:endPar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ea"/>
              </a:endParaRPr>
            </a:p>
          </p:txBody>
        </p:sp>
      </p:grpSp>
      <p:grpSp>
        <p:nvGrpSpPr>
          <p:cNvPr id="4" name="组合 3"/>
          <p:cNvGrpSpPr/>
          <p:nvPr/>
        </p:nvGrpSpPr>
        <p:grpSpPr>
          <a:xfrm>
            <a:off x="4470044" y="3923030"/>
            <a:ext cx="7147281" cy="1142365"/>
            <a:chOff x="6474" y="7544"/>
            <a:chExt cx="11522" cy="1799"/>
          </a:xfrm>
        </p:grpSpPr>
        <p:cxnSp>
          <p:nvCxnSpPr>
            <p:cNvPr id="2" name="直接连接符 1"/>
            <p:cNvCxnSpPr/>
            <p:nvPr/>
          </p:nvCxnSpPr>
          <p:spPr>
            <a:xfrm flipV="1">
              <a:off x="6474" y="8642"/>
              <a:ext cx="2334" cy="5"/>
            </a:xfrm>
            <a:prstGeom prst="line">
              <a:avLst/>
            </a:prstGeom>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8882" y="7544"/>
              <a:ext cx="9114" cy="1799"/>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6048375" y="5334000"/>
            <a:ext cx="3923665" cy="460375"/>
          </a:xfrm>
          <a:prstGeom prst="rect">
            <a:avLst/>
          </a:prstGeom>
          <a:noFill/>
        </p:spPr>
        <p:txBody>
          <a:bodyPr wrap="square" rtlCol="0">
            <a:spAutoFit/>
          </a:bodyPr>
          <a:lstStyle/>
          <a:p>
            <a:r>
              <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ea"/>
              </a:rPr>
              <a:t>影响因素：自由民身份</a:t>
            </a:r>
            <a:endPar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ea"/>
            </a:endParaRPr>
          </a:p>
        </p:txBody>
      </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76200" y="0"/>
            <a:ext cx="2296160" cy="521970"/>
          </a:xfrm>
          <a:prstGeom prst="rect">
            <a:avLst/>
          </a:prstGeom>
          <a:noFill/>
          <a:ln>
            <a:noFill/>
          </a:ln>
        </p:spPr>
        <p:txBody>
          <a:bodyPr wrap="square" rtlCol="0">
            <a:spAutoFit/>
          </a:bodyPr>
          <a:lstStyle/>
          <a:p>
            <a:r>
              <a:rPr lang="en-US" sz="2800" b="1">
                <a:solidFill>
                  <a:srgbClr val="000000"/>
                </a:solidFill>
                <a:latin typeface="Times New Roman" panose="02020603050405020304" charset="0"/>
                <a:ea typeface="汉仪大宋简" panose="02010600000101010101" charset="-122"/>
                <a:cs typeface="黑体" panose="02010609060101010101" charset="-122"/>
              </a:rPr>
              <a:t>2.</a:t>
            </a:r>
            <a:r>
              <a:rPr lang="zh-CN" altLang="en-US" sz="2800" b="1">
                <a:solidFill>
                  <a:srgbClr val="000000"/>
                </a:solidFill>
                <a:latin typeface="Times New Roman" panose="02020603050405020304" charset="0"/>
                <a:ea typeface="汉仪大宋简" panose="02010600000101010101" charset="-122"/>
                <a:cs typeface="黑体" panose="02010609060101010101" charset="-122"/>
              </a:rPr>
              <a:t>中世纪的</a:t>
            </a:r>
            <a:endParaRPr lang="zh-CN" altLang="en-US" sz="2800" b="1">
              <a:solidFill>
                <a:srgbClr val="000000"/>
              </a:solidFill>
              <a:latin typeface="Times New Roman" panose="02020603050405020304" charset="0"/>
              <a:ea typeface="汉仪大宋简" panose="02010600000101010101" charset="-122"/>
              <a:cs typeface="黑体" panose="02010609060101010101" charset="-122"/>
            </a:endParaRPr>
          </a:p>
        </p:txBody>
      </p:sp>
      <p:sp>
        <p:nvSpPr>
          <p:cNvPr id="5" name="文本框 4"/>
          <p:cNvSpPr txBox="1"/>
          <p:nvPr/>
        </p:nvSpPr>
        <p:spPr>
          <a:xfrm>
            <a:off x="1829435" y="97790"/>
            <a:ext cx="2608580" cy="435610"/>
          </a:xfrm>
          <a:prstGeom prst="rect">
            <a:avLst/>
          </a:prstGeom>
          <a:noFill/>
        </p:spPr>
        <p:txBody>
          <a:bodyPr wrap="square" rtlCol="0" anchor="t">
            <a:spAutoFit/>
          </a:bodyPr>
          <a:lstStyle/>
          <a:p>
            <a:pPr>
              <a:lnSpc>
                <a:spcPct val="80000"/>
              </a:lnSpc>
            </a:pPr>
            <a:r>
              <a:rPr lang="zh-CN" altLang="en-US" sz="2800" b="1">
                <a:solidFill>
                  <a:srgbClr val="FF0000"/>
                </a:solidFill>
                <a:effectLst/>
                <a:latin typeface="方正大标宋简体" panose="02000000000000000000" charset="-122"/>
                <a:ea typeface="方正大标宋简体" panose="02000000000000000000" charset="-122"/>
                <a:cs typeface="黑体" panose="02010609060101010101" charset="-122"/>
                <a:sym typeface="+mn-ea"/>
              </a:rPr>
              <a:t>庄园自治</a:t>
            </a:r>
            <a:endParaRPr lang="zh-CN" altLang="en-US" sz="2800" b="1">
              <a:solidFill>
                <a:srgbClr val="FF0000"/>
              </a:solidFill>
              <a:effectLst/>
              <a:latin typeface="方正大标宋简体" panose="02000000000000000000" charset="-122"/>
              <a:ea typeface="方正大标宋简体" panose="02000000000000000000" charset="-122"/>
              <a:cs typeface="黑体" panose="02010609060101010101" charset="-122"/>
              <a:sym typeface="+mn-ea"/>
            </a:endParaRPr>
          </a:p>
        </p:txBody>
      </p:sp>
      <p:pic>
        <p:nvPicPr>
          <p:cNvPr id="3" name="图片 2"/>
          <p:cNvPicPr>
            <a:picLocks noChangeAspect="1"/>
          </p:cNvPicPr>
          <p:nvPr>
            <p:custDataLst>
              <p:tags r:id="rId1"/>
            </p:custDataLst>
          </p:nvPr>
        </p:nvPicPr>
        <p:blipFill>
          <a:blip r:embed="rId2">
            <a:lum contrast="12000"/>
          </a:blip>
          <a:srcRect/>
          <a:stretch>
            <a:fillRect/>
          </a:stretch>
        </p:blipFill>
        <p:spPr>
          <a:xfrm>
            <a:off x="0" y="1170940"/>
            <a:ext cx="4866005" cy="5548630"/>
          </a:xfrm>
          <a:prstGeom prst="rect">
            <a:avLst/>
          </a:prstGeom>
        </p:spPr>
      </p:pic>
      <p:sp>
        <p:nvSpPr>
          <p:cNvPr id="75" name="矩形 47"/>
          <p:cNvSpPr txBox="1">
            <a:spLocks noChangeArrowheads="1"/>
          </p:cNvSpPr>
          <p:nvPr/>
        </p:nvSpPr>
        <p:spPr bwMode="auto">
          <a:xfrm>
            <a:off x="5960745" y="2259330"/>
            <a:ext cx="6231255" cy="460375"/>
          </a:xfrm>
          <a:prstGeom prst="rect">
            <a:avLst/>
          </a:prstGeom>
          <a:noFill/>
        </p:spPr>
        <p:txBody>
          <a:bodyPr wrap="square" lIns="91440" tIns="45720" rIns="91440" bIns="45720" rtlCol="0" anchor="t">
            <a:no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l">
              <a:buClrTx/>
              <a:buSzTx/>
              <a:buFontTx/>
              <a:buNone/>
            </a:pPr>
            <a:r>
              <a:rPr lang="zh-CN" altLang="en-US" sz="2400" b="1">
                <a:solidFill>
                  <a:srgbClr val="FF0000"/>
                </a:solidFill>
                <a:effectLst/>
                <a:latin typeface="Calibri" panose="020F0502020204030204" pitchFamily="34" charset="0"/>
                <a:ea typeface="方正大标宋简体" panose="02000000000000000000" charset="-122"/>
                <a:cs typeface="黑体" panose="02010609060101010101" charset="-122"/>
                <a:sym typeface="+mn-lt"/>
              </a:rPr>
              <a:t>①</a:t>
            </a:r>
            <a:r>
              <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lt"/>
              </a:rPr>
              <a:t>组织生产</a:t>
            </a:r>
            <a:r>
              <a:rPr lang="zh-CN" altLang="en-US" sz="2400" b="1">
                <a:solidFill>
                  <a:srgbClr val="FF0000"/>
                </a:solidFill>
                <a:effectLst/>
                <a:latin typeface="Calibri" panose="020F0502020204030204" pitchFamily="34" charset="0"/>
                <a:ea typeface="方正大标宋简体" panose="02000000000000000000" charset="-122"/>
                <a:cs typeface="黑体" panose="02010609060101010101" charset="-122"/>
                <a:sym typeface="+mn-lt"/>
              </a:rPr>
              <a:t>②</a:t>
            </a:r>
            <a:r>
              <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lt"/>
              </a:rPr>
              <a:t>征收地租</a:t>
            </a:r>
            <a:r>
              <a:rPr lang="zh-CN" altLang="en-US" sz="2400" b="1">
                <a:solidFill>
                  <a:srgbClr val="FF0000"/>
                </a:solidFill>
                <a:effectLst/>
                <a:latin typeface="Calibri" panose="020F0502020204030204" pitchFamily="34" charset="0"/>
                <a:ea typeface="方正大标宋简体" panose="02000000000000000000" charset="-122"/>
                <a:cs typeface="黑体" panose="02010609060101010101" charset="-122"/>
                <a:sym typeface="+mn-lt"/>
              </a:rPr>
              <a:t>③</a:t>
            </a:r>
            <a:r>
              <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lt"/>
              </a:rPr>
              <a:t>主持庄园法庭审判</a:t>
            </a:r>
            <a:endPar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lt"/>
            </a:endParaRPr>
          </a:p>
        </p:txBody>
      </p:sp>
      <p:sp>
        <p:nvSpPr>
          <p:cNvPr id="29" name="文本框 28"/>
          <p:cNvSpPr txBox="1"/>
          <p:nvPr/>
        </p:nvSpPr>
        <p:spPr>
          <a:xfrm>
            <a:off x="0" y="605790"/>
            <a:ext cx="12191365" cy="46037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wrap="square">
            <a:spAutoFit/>
          </a:bodyPr>
          <a:lstStyle/>
          <a:p>
            <a:pPr algn="l"/>
            <a:r>
              <a:rPr lang="zh-CN" altLang="en-US" sz="2400" dirty="0">
                <a:solidFill>
                  <a:srgbClr val="000000"/>
                </a:solidFill>
                <a:latin typeface="Times New Roman" panose="02020603050405020304" charset="0"/>
                <a:ea typeface="汉仪全唐诗简" panose="00020600040101010101" charset="-122"/>
                <a:cs typeface="+mn-ea"/>
              </a:rPr>
              <a:t>思考</a:t>
            </a:r>
            <a:r>
              <a:rPr lang="en-US" altLang="zh-CN" sz="2400" dirty="0">
                <a:solidFill>
                  <a:srgbClr val="000000"/>
                </a:solidFill>
                <a:latin typeface="Times New Roman" panose="02020603050405020304" charset="0"/>
                <a:ea typeface="汉仪全唐诗简" panose="00020600040101010101" charset="-122"/>
                <a:cs typeface="+mn-ea"/>
              </a:rPr>
              <a:t>2</a:t>
            </a:r>
            <a:r>
              <a:rPr lang="zh-CN" altLang="en-US" sz="2400" dirty="0">
                <a:solidFill>
                  <a:srgbClr val="000000"/>
                </a:solidFill>
                <a:latin typeface="Times New Roman" panose="02020603050405020304" charset="0"/>
                <a:ea typeface="汉仪全唐诗简" panose="00020600040101010101" charset="-122"/>
                <a:cs typeface="+mn-ea"/>
              </a:rPr>
              <a:t>：结合所学，分析中世纪庄园有着怎样的双重角色？</a:t>
            </a:r>
            <a:endParaRPr lang="zh-CN" altLang="en-US" sz="2400" dirty="0">
              <a:solidFill>
                <a:srgbClr val="000000"/>
              </a:solidFill>
              <a:latin typeface="Times New Roman" panose="02020603050405020304" charset="0"/>
              <a:ea typeface="汉仪全唐诗简" panose="00020600040101010101" charset="-122"/>
              <a:cs typeface="+mn-ea"/>
            </a:endParaRPr>
          </a:p>
        </p:txBody>
      </p:sp>
      <p:sp>
        <p:nvSpPr>
          <p:cNvPr id="33" name="文本框 32"/>
          <p:cNvSpPr txBox="1"/>
          <p:nvPr/>
        </p:nvSpPr>
        <p:spPr>
          <a:xfrm>
            <a:off x="5008880" y="1718945"/>
            <a:ext cx="1524000" cy="460375"/>
          </a:xfrm>
          <a:prstGeom prst="rect">
            <a:avLst/>
          </a:prstGeom>
          <a:noFill/>
        </p:spPr>
        <p:txBody>
          <a:bodyPr wrap="square" rtlCol="0">
            <a:spAutoFit/>
          </a:bodyPr>
          <a:lstStyle/>
          <a:p>
            <a:r>
              <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ea"/>
              </a:rPr>
              <a:t>管理者：</a:t>
            </a:r>
            <a:endPar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ea"/>
            </a:endParaRPr>
          </a:p>
        </p:txBody>
      </p:sp>
      <p:sp>
        <p:nvSpPr>
          <p:cNvPr id="34" name="文本框 33"/>
          <p:cNvSpPr txBox="1"/>
          <p:nvPr/>
        </p:nvSpPr>
        <p:spPr>
          <a:xfrm>
            <a:off x="5036820" y="2255520"/>
            <a:ext cx="1079500" cy="460375"/>
          </a:xfrm>
          <a:prstGeom prst="rect">
            <a:avLst/>
          </a:prstGeom>
          <a:noFill/>
        </p:spPr>
        <p:txBody>
          <a:bodyPr wrap="square" rtlCol="0">
            <a:spAutoFit/>
          </a:bodyPr>
          <a:lstStyle/>
          <a:p>
            <a:pPr lvl="0" algn="l">
              <a:buClrTx/>
              <a:buSzTx/>
              <a:buFontTx/>
            </a:pPr>
            <a:r>
              <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ea"/>
              </a:rPr>
              <a:t>职责：</a:t>
            </a:r>
            <a:endPar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ea"/>
            </a:endParaRPr>
          </a:p>
        </p:txBody>
      </p:sp>
      <p:sp>
        <p:nvSpPr>
          <p:cNvPr id="2" name="文本框 1"/>
          <p:cNvSpPr txBox="1"/>
          <p:nvPr/>
        </p:nvSpPr>
        <p:spPr>
          <a:xfrm>
            <a:off x="6248400" y="1718945"/>
            <a:ext cx="2082165" cy="457835"/>
          </a:xfrm>
          <a:prstGeom prst="rect">
            <a:avLst/>
          </a:prstGeom>
          <a:noFill/>
        </p:spPr>
        <p:txBody>
          <a:bodyPr wrap="square" rtlCol="0" anchor="t">
            <a:noAutofit/>
          </a:bodyPr>
          <a:lstStyle/>
          <a:p>
            <a:pPr lvl="0" algn="l">
              <a:buClrTx/>
              <a:buSzTx/>
              <a:buFontTx/>
            </a:pPr>
            <a:r>
              <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lt"/>
              </a:rPr>
              <a:t>庄园主或管家</a:t>
            </a:r>
            <a:endPar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lt"/>
            </a:endParaRPr>
          </a:p>
        </p:txBody>
      </p:sp>
      <p:sp>
        <p:nvSpPr>
          <p:cNvPr id="4" name="文本框 3"/>
          <p:cNvSpPr txBox="1"/>
          <p:nvPr/>
        </p:nvSpPr>
        <p:spPr>
          <a:xfrm>
            <a:off x="5036820" y="1162685"/>
            <a:ext cx="1065530" cy="460375"/>
          </a:xfrm>
          <a:prstGeom prst="rect">
            <a:avLst/>
          </a:prstGeom>
          <a:noFill/>
        </p:spPr>
        <p:txBody>
          <a:bodyPr wrap="square" rtlCol="0">
            <a:spAutoFit/>
          </a:bodyPr>
          <a:lstStyle/>
          <a:p>
            <a:r>
              <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ea"/>
              </a:rPr>
              <a:t>特点：</a:t>
            </a:r>
            <a:endPar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ea"/>
            </a:endParaRPr>
          </a:p>
        </p:txBody>
      </p:sp>
      <p:sp>
        <p:nvSpPr>
          <p:cNvPr id="6" name="文本框 5"/>
          <p:cNvSpPr txBox="1"/>
          <p:nvPr/>
        </p:nvSpPr>
        <p:spPr>
          <a:xfrm>
            <a:off x="6102350" y="1184275"/>
            <a:ext cx="5459730" cy="457835"/>
          </a:xfrm>
          <a:prstGeom prst="rect">
            <a:avLst/>
          </a:prstGeom>
          <a:noFill/>
        </p:spPr>
        <p:txBody>
          <a:bodyPr wrap="square" rtlCol="0" anchor="t">
            <a:noAutofit/>
          </a:bodyPr>
          <a:lstStyle/>
          <a:p>
            <a:pPr lvl="0" algn="l">
              <a:buClrTx/>
              <a:buSzTx/>
              <a:buFontTx/>
            </a:pPr>
            <a:r>
              <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lt"/>
              </a:rPr>
              <a:t>自给自足的经济体；基层社会治理组织</a:t>
            </a:r>
            <a:endPar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lt"/>
            </a:endParaRPr>
          </a:p>
        </p:txBody>
      </p:sp>
      <p:sp>
        <p:nvSpPr>
          <p:cNvPr id="7" name="文本框 6"/>
          <p:cNvSpPr txBox="1"/>
          <p:nvPr/>
        </p:nvSpPr>
        <p:spPr>
          <a:xfrm>
            <a:off x="7848600" y="605790"/>
            <a:ext cx="4412615" cy="460375"/>
          </a:xfrm>
          <a:prstGeom prst="rect">
            <a:avLst/>
          </a:prstGeom>
          <a:noFill/>
        </p:spPr>
        <p:txBody>
          <a:bodyPr wrap="square" rtlCol="0" anchor="t">
            <a:spAutoFit/>
          </a:bodyPr>
          <a:lstStyle/>
          <a:p>
            <a:pPr algn="l"/>
            <a:r>
              <a:rPr lang="zh-CN" altLang="en-US" sz="2400" dirty="0">
                <a:solidFill>
                  <a:srgbClr val="000000"/>
                </a:solidFill>
                <a:latin typeface="Times New Roman" panose="02020603050405020304" charset="0"/>
                <a:ea typeface="汉仪全唐诗简" panose="00020600040101010101" charset="-122"/>
                <a:cs typeface="+mn-ea"/>
                <a:sym typeface="+mn-ea"/>
              </a:rPr>
              <a:t>庄园主承担着哪些职责？</a:t>
            </a:r>
            <a:endParaRPr lang="zh-CN" altLang="en-US" sz="2400" dirty="0">
              <a:solidFill>
                <a:srgbClr val="000000"/>
              </a:solidFill>
              <a:latin typeface="Times New Roman" panose="02020603050405020304" charset="0"/>
              <a:ea typeface="汉仪全唐诗简" panose="00020600040101010101" charset="-122"/>
              <a:cs typeface="+mn-ea"/>
              <a:sym typeface="+mn-ea"/>
            </a:endParaRPr>
          </a:p>
        </p:txBody>
      </p:sp>
      <p:sp>
        <p:nvSpPr>
          <p:cNvPr id="8" name="文本框 7"/>
          <p:cNvSpPr txBox="1"/>
          <p:nvPr/>
        </p:nvSpPr>
        <p:spPr>
          <a:xfrm>
            <a:off x="635" y="5333365"/>
            <a:ext cx="4852035" cy="1361440"/>
          </a:xfrm>
          <a:prstGeom prst="rect">
            <a:avLst/>
          </a:prstGeom>
        </p:spPr>
        <p:style>
          <a:lnRef idx="2">
            <a:schemeClr val="accent1"/>
          </a:lnRef>
          <a:fillRef idx="1">
            <a:schemeClr val="lt1"/>
          </a:fillRef>
          <a:effectRef idx="0">
            <a:schemeClr val="accent1"/>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buFontTx/>
            </a:pPr>
            <a:r>
              <a:rPr lang="zh-CN" altLang="en-US" sz="2400" dirty="0">
                <a:solidFill>
                  <a:srgbClr val="000000"/>
                </a:solidFill>
                <a:latin typeface="Times New Roman" panose="02020603050405020304" charset="0"/>
                <a:ea typeface="汉仪全唐诗简" panose="00020600040101010101" charset="-122"/>
                <a:cs typeface="+mn-ea"/>
                <a:sym typeface="+mn-ea"/>
              </a:rPr>
              <a:t>（</a:t>
            </a:r>
            <a:r>
              <a:rPr lang="en-US" altLang="zh-CN" sz="2400" dirty="0">
                <a:solidFill>
                  <a:srgbClr val="000000"/>
                </a:solidFill>
                <a:latin typeface="Times New Roman" panose="02020603050405020304" charset="0"/>
                <a:ea typeface="汉仪全唐诗简" panose="00020600040101010101" charset="-122"/>
                <a:cs typeface="+mn-ea"/>
                <a:sym typeface="+mn-ea"/>
              </a:rPr>
              <a:t>庄园</a:t>
            </a:r>
            <a:r>
              <a:rPr lang="zh-CN" altLang="en-US" sz="2400" dirty="0">
                <a:solidFill>
                  <a:srgbClr val="000000"/>
                </a:solidFill>
                <a:latin typeface="Times New Roman" panose="02020603050405020304" charset="0"/>
                <a:ea typeface="汉仪全唐诗简" panose="00020600040101010101" charset="-122"/>
                <a:cs typeface="+mn-ea"/>
                <a:sym typeface="+mn-ea"/>
              </a:rPr>
              <a:t>）是</a:t>
            </a:r>
            <a:r>
              <a:rPr lang="en-US" altLang="zh-CN" sz="2400" dirty="0">
                <a:solidFill>
                  <a:srgbClr val="000000"/>
                </a:solidFill>
                <a:latin typeface="Times New Roman" panose="02020603050405020304" charset="0"/>
                <a:ea typeface="汉仪全唐诗简" panose="00020600040101010101" charset="-122"/>
                <a:cs typeface="+mn-ea"/>
                <a:sym typeface="+mn-ea"/>
              </a:rPr>
              <a:t>整个西欧封建时代</a:t>
            </a:r>
            <a:r>
              <a:rPr lang="en-US" altLang="zh-CN" sz="2400" b="1" dirty="0">
                <a:solidFill>
                  <a:srgbClr val="C00000"/>
                </a:solidFill>
                <a:latin typeface="Times New Roman" panose="02020603050405020304" charset="0"/>
                <a:ea typeface="汉仪全唐诗简" panose="00020600040101010101" charset="-122"/>
                <a:cs typeface="+mn-ea"/>
                <a:sym typeface="+mn-ea"/>
              </a:rPr>
              <a:t>农村基本的经济和社会组织</a:t>
            </a:r>
            <a:r>
              <a:rPr lang="zh-CN" altLang="en-US" sz="2400" b="1" dirty="0">
                <a:solidFill>
                  <a:srgbClr val="C00000"/>
                </a:solidFill>
                <a:latin typeface="Times New Roman" panose="02020603050405020304" charset="0"/>
                <a:ea typeface="汉仪全唐诗简" panose="00020600040101010101" charset="-122"/>
                <a:cs typeface="+mn-ea"/>
                <a:sym typeface="+mn-ea"/>
              </a:rPr>
              <a:t>。</a:t>
            </a:r>
            <a:endParaRPr lang="zh-CN" altLang="en-US" sz="2400" dirty="0">
              <a:solidFill>
                <a:srgbClr val="000000"/>
              </a:solidFill>
              <a:latin typeface="Times New Roman" panose="02020603050405020304" charset="0"/>
              <a:ea typeface="汉仪全唐诗简" panose="00020600040101010101" charset="-122"/>
              <a:cs typeface="+mn-ea"/>
              <a:sym typeface="+mn-ea"/>
            </a:endParaRPr>
          </a:p>
          <a:p>
            <a:pPr lvl="0" algn="l">
              <a:buClrTx/>
              <a:buSzTx/>
              <a:buFontTx/>
            </a:pPr>
            <a:r>
              <a:rPr lang="en-US" altLang="zh-CN" sz="2400" dirty="0">
                <a:solidFill>
                  <a:srgbClr val="000000"/>
                </a:solidFill>
                <a:latin typeface="Times New Roman" panose="02020603050405020304" charset="0"/>
                <a:ea typeface="汉仪全唐诗简" panose="00020600040101010101" charset="-122"/>
                <a:cs typeface="+mn-ea"/>
                <a:sym typeface="+mn-ea"/>
              </a:rPr>
              <a:t>——王斯德主编《世界通史》</a:t>
            </a:r>
            <a:endParaRPr lang="en-US" altLang="zh-CN" sz="2400" dirty="0">
              <a:solidFill>
                <a:srgbClr val="000000"/>
              </a:solidFill>
              <a:latin typeface="Times New Roman" panose="02020603050405020304" charset="0"/>
              <a:ea typeface="汉仪全唐诗简" panose="00020600040101010101" charset="-122"/>
              <a:cs typeface="+mn-ea"/>
              <a:sym typeface="+mn-ea"/>
            </a:endParaRPr>
          </a:p>
        </p:txBody>
      </p:sp>
      <p:pic>
        <p:nvPicPr>
          <p:cNvPr id="9" name="图片 8"/>
          <p:cNvPicPr>
            <a:picLocks noChangeAspect="1"/>
          </p:cNvPicPr>
          <p:nvPr/>
        </p:nvPicPr>
        <p:blipFill>
          <a:blip r:embed="rId3"/>
          <a:stretch>
            <a:fillRect/>
          </a:stretch>
        </p:blipFill>
        <p:spPr>
          <a:xfrm>
            <a:off x="5334000" y="2829560"/>
            <a:ext cx="6140450" cy="359854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2"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257175" y="1828800"/>
            <a:ext cx="5971540" cy="4863465"/>
          </a:xfrm>
          <a:prstGeom prst="rect">
            <a:avLst/>
          </a:prstGeom>
        </p:spPr>
      </p:pic>
      <p:pic>
        <p:nvPicPr>
          <p:cNvPr id="9" name="图片 8"/>
          <p:cNvPicPr>
            <a:picLocks noChangeAspect="1"/>
          </p:cNvPicPr>
          <p:nvPr userDrawn="1">
            <p:custDataLst>
              <p:tags r:id="rId2"/>
            </p:custDataLst>
          </p:nvPr>
        </p:nvPicPr>
        <p:blipFill>
          <a:blip r:embed="rId3">
            <a:duotone>
              <a:schemeClr val="accent1">
                <a:shade val="45000"/>
                <a:satMod val="135000"/>
              </a:schemeClr>
              <a:prstClr val="white"/>
            </a:duotone>
          </a:blip>
          <a:stretch>
            <a:fillRect/>
          </a:stretch>
        </p:blipFill>
        <p:spPr>
          <a:xfrm rot="20757128">
            <a:off x="11902266" y="5993439"/>
            <a:ext cx="253668" cy="259080"/>
          </a:xfrm>
          <a:prstGeom prst="rect">
            <a:avLst/>
          </a:prstGeom>
        </p:spPr>
      </p:pic>
      <p:pic>
        <p:nvPicPr>
          <p:cNvPr id="10" name="图片 9"/>
          <p:cNvPicPr>
            <a:picLocks noChangeAspect="1"/>
          </p:cNvPicPr>
          <p:nvPr userDrawn="1">
            <p:custDataLst>
              <p:tags r:id="rId4"/>
            </p:custDataLst>
          </p:nvPr>
        </p:nvPicPr>
        <p:blipFill>
          <a:blip r:embed="rId5">
            <a:duotone>
              <a:schemeClr val="accent1">
                <a:shade val="45000"/>
                <a:satMod val="135000"/>
              </a:schemeClr>
              <a:prstClr val="white"/>
            </a:duotone>
          </a:blip>
          <a:stretch>
            <a:fillRect/>
          </a:stretch>
        </p:blipFill>
        <p:spPr>
          <a:xfrm rot="674765">
            <a:off x="11768040" y="6458377"/>
            <a:ext cx="365982" cy="373791"/>
          </a:xfrm>
          <a:prstGeom prst="rect">
            <a:avLst/>
          </a:prstGeom>
        </p:spPr>
      </p:pic>
      <p:sp>
        <p:nvSpPr>
          <p:cNvPr id="100" name="文本框 99"/>
          <p:cNvSpPr txBox="1"/>
          <p:nvPr/>
        </p:nvSpPr>
        <p:spPr>
          <a:xfrm>
            <a:off x="5260340" y="2057400"/>
            <a:ext cx="6515100" cy="4114165"/>
          </a:xfrm>
          <a:prstGeom prst="rect">
            <a:avLst/>
          </a:prstGeom>
        </p:spPr>
        <p:style>
          <a:lnRef idx="2">
            <a:schemeClr val="accent1"/>
          </a:lnRef>
          <a:fillRef idx="1">
            <a:schemeClr val="lt1"/>
          </a:fillRef>
          <a:effectRef idx="0">
            <a:schemeClr val="accent1"/>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buFontTx/>
            </a:pPr>
            <a:r>
              <a:rPr lang="en-US" altLang="zh-CN" sz="2400" dirty="0">
                <a:solidFill>
                  <a:srgbClr val="000000"/>
                </a:solidFill>
                <a:latin typeface="Times New Roman" panose="02020603050405020304" charset="0"/>
                <a:ea typeface="汉仪全唐诗简" panose="00020600040101010101" charset="-122"/>
                <a:cs typeface="+mn-ea"/>
                <a:sym typeface="+mn-ea"/>
              </a:rPr>
              <a:t>中世纪商业的兴起…使得商人的力量日益壮大起来，正是他们领导斗争，城市才从封建领主那里争取到了自治权。古典城市文明的传统主要体现在中世纪城市的政治与社会制度之中，在意大利的城市中反映的最为明显，由选举产生的市政长官被称为“执政官”</a:t>
            </a:r>
            <a:r>
              <a:rPr lang="en-US" sz="2400" dirty="0">
                <a:solidFill>
                  <a:srgbClr val="000000"/>
                </a:solidFill>
                <a:latin typeface="Times New Roman" panose="02020603050405020304" charset="0"/>
                <a:ea typeface="汉仪全唐诗简" panose="00020600040101010101" charset="-122"/>
                <a:cs typeface="+mn-ea"/>
                <a:sym typeface="+mn-ea"/>
              </a:rPr>
              <a:t>…</a:t>
            </a:r>
            <a:r>
              <a:rPr lang="en-US" altLang="zh-CN" sz="2400" dirty="0">
                <a:solidFill>
                  <a:srgbClr val="000000"/>
                </a:solidFill>
                <a:latin typeface="Times New Roman" panose="02020603050405020304" charset="0"/>
                <a:ea typeface="汉仪全唐诗简" panose="00020600040101010101" charset="-122"/>
                <a:cs typeface="+mn-ea"/>
                <a:sym typeface="+mn-ea"/>
              </a:rPr>
              <a:t>11世纪后期起，意大利城市</a:t>
            </a:r>
            <a:r>
              <a:rPr lang="zh-CN" altLang="en-US" sz="2400" dirty="0">
                <a:solidFill>
                  <a:srgbClr val="000000"/>
                </a:solidFill>
                <a:latin typeface="Times New Roman" panose="02020603050405020304" charset="0"/>
                <a:ea typeface="汉仪全唐诗简" panose="00020600040101010101" charset="-122"/>
                <a:cs typeface="+mn-ea"/>
                <a:sym typeface="+mn-ea"/>
              </a:rPr>
              <a:t>普遍</a:t>
            </a:r>
            <a:r>
              <a:rPr lang="en-US" altLang="zh-CN" sz="2400" dirty="0">
                <a:solidFill>
                  <a:srgbClr val="000000"/>
                </a:solidFill>
                <a:latin typeface="Times New Roman" panose="02020603050405020304" charset="0"/>
                <a:ea typeface="汉仪全唐诗简" panose="00020600040101010101" charset="-122"/>
                <a:cs typeface="+mn-ea"/>
                <a:sym typeface="+mn-ea"/>
              </a:rPr>
              <a:t>开始设置执政官，它不仅是一个官职，而且还是完全意义上的自我统治的象征。</a:t>
            </a:r>
            <a:endParaRPr lang="en-US" altLang="zh-CN" sz="2400" dirty="0">
              <a:solidFill>
                <a:srgbClr val="000000"/>
              </a:solidFill>
              <a:latin typeface="Times New Roman" panose="02020603050405020304" charset="0"/>
              <a:ea typeface="汉仪全唐诗简" panose="00020600040101010101" charset="-122"/>
              <a:cs typeface="+mn-ea"/>
              <a:sym typeface="+mn-ea"/>
            </a:endParaRPr>
          </a:p>
          <a:p>
            <a:pPr lvl="0" algn="l">
              <a:buClrTx/>
              <a:buSzTx/>
              <a:buFontTx/>
            </a:pPr>
            <a:r>
              <a:rPr lang="en-US" altLang="zh-CN" sz="2400" dirty="0">
                <a:solidFill>
                  <a:srgbClr val="000000"/>
                </a:solidFill>
                <a:latin typeface="Times New Roman" panose="02020603050405020304" charset="0"/>
                <a:ea typeface="汉仪全唐诗简" panose="00020600040101010101" charset="-122"/>
                <a:cs typeface="+mn-ea"/>
                <a:sym typeface="+mn-ea"/>
              </a:rPr>
              <a:t>——摘编自黄洋《欧洲中世纪城市的兴起与市民社会的形成》</a:t>
            </a:r>
            <a:endParaRPr lang="en-US" altLang="zh-CN" sz="2400" dirty="0">
              <a:solidFill>
                <a:srgbClr val="000000"/>
              </a:solidFill>
              <a:latin typeface="Times New Roman" panose="02020603050405020304" charset="0"/>
              <a:ea typeface="汉仪全唐诗简" panose="00020600040101010101" charset="-122"/>
              <a:cs typeface="+mn-ea"/>
              <a:sym typeface="+mn-ea"/>
            </a:endParaRPr>
          </a:p>
        </p:txBody>
      </p:sp>
      <p:sp>
        <p:nvSpPr>
          <p:cNvPr id="11" name="文本框 10"/>
          <p:cNvSpPr txBox="1"/>
          <p:nvPr/>
        </p:nvSpPr>
        <p:spPr>
          <a:xfrm>
            <a:off x="1833245" y="0"/>
            <a:ext cx="9467850" cy="565150"/>
          </a:xfrm>
          <a:prstGeom prst="rect">
            <a:avLst/>
          </a:prstGeom>
          <a:noFill/>
        </p:spPr>
        <p:txBody>
          <a:bodyPr wrap="square" rtlCol="0" anchor="t">
            <a:spAutoFit/>
          </a:bodyPr>
          <a:lstStyle/>
          <a:p>
            <a:pPr>
              <a:lnSpc>
                <a:spcPct val="110000"/>
              </a:lnSpc>
            </a:pPr>
            <a:r>
              <a:rPr lang="zh-CN" altLang="en-US" sz="2800" b="1">
                <a:solidFill>
                  <a:srgbClr val="FF0000"/>
                </a:solidFill>
                <a:latin typeface="方正大标宋简体" panose="02000000000000000000" charset="-122"/>
                <a:ea typeface="方正大标宋简体" panose="02000000000000000000" charset="-122"/>
                <a:cs typeface="黑体" panose="02010609060101010101" charset="-122"/>
                <a:sym typeface="+mn-ea"/>
              </a:rPr>
              <a:t>庄园自治</a:t>
            </a:r>
            <a:r>
              <a:rPr lang="en-US" altLang="zh-CN" sz="2800" b="1">
                <a:solidFill>
                  <a:srgbClr val="FF0000"/>
                </a:solidFill>
                <a:latin typeface="方正大标宋简体" panose="02000000000000000000" charset="-122"/>
                <a:ea typeface="方正大标宋简体" panose="02000000000000000000" charset="-122"/>
                <a:cs typeface="黑体" panose="02010609060101010101" charset="-122"/>
                <a:sym typeface="+mn-ea"/>
              </a:rPr>
              <a:t>/</a:t>
            </a:r>
            <a:r>
              <a:rPr lang="zh-CN" altLang="en-US" sz="2800" b="1">
                <a:solidFill>
                  <a:srgbClr val="FF0000"/>
                </a:solidFill>
                <a:latin typeface="方正大标宋简体" panose="02000000000000000000" charset="-122"/>
                <a:ea typeface="方正大标宋简体" panose="02000000000000000000" charset="-122"/>
                <a:cs typeface="黑体" panose="02010609060101010101" charset="-122"/>
                <a:sym typeface="+mn-ea"/>
              </a:rPr>
              <a:t>城市自治</a:t>
            </a:r>
            <a:endParaRPr lang="zh-CN" altLang="en-US" sz="2800" b="1">
              <a:solidFill>
                <a:srgbClr val="FF0000"/>
              </a:solidFill>
              <a:latin typeface="方正大标宋简体" panose="02000000000000000000" charset="-122"/>
              <a:ea typeface="方正大标宋简体" panose="02000000000000000000" charset="-122"/>
              <a:cs typeface="黑体" panose="02010609060101010101" charset="-122"/>
              <a:sym typeface="+mn-ea"/>
            </a:endParaRPr>
          </a:p>
        </p:txBody>
      </p:sp>
      <p:sp>
        <p:nvSpPr>
          <p:cNvPr id="24" name="文本框 23"/>
          <p:cNvSpPr txBox="1"/>
          <p:nvPr/>
        </p:nvSpPr>
        <p:spPr>
          <a:xfrm>
            <a:off x="76200" y="0"/>
            <a:ext cx="2358390" cy="521970"/>
          </a:xfrm>
          <a:prstGeom prst="rect">
            <a:avLst/>
          </a:prstGeom>
          <a:noFill/>
          <a:ln>
            <a:noFill/>
          </a:ln>
        </p:spPr>
        <p:txBody>
          <a:bodyPr wrap="square" rtlCol="0">
            <a:spAutoFit/>
          </a:bodyPr>
          <a:lstStyle/>
          <a:p>
            <a:r>
              <a:rPr lang="en-US" sz="2800" b="1">
                <a:solidFill>
                  <a:srgbClr val="000000"/>
                </a:solidFill>
                <a:latin typeface="Times New Roman" panose="02020603050405020304" charset="0"/>
                <a:ea typeface="汉仪大宋简" panose="02010600000101010101" charset="-122"/>
                <a:cs typeface="黑体" panose="02010609060101010101" charset="-122"/>
              </a:rPr>
              <a:t>2.</a:t>
            </a:r>
            <a:r>
              <a:rPr lang="zh-CN" altLang="en-US" sz="2800" b="1">
                <a:solidFill>
                  <a:srgbClr val="000000"/>
                </a:solidFill>
                <a:latin typeface="Times New Roman" panose="02020603050405020304" charset="0"/>
                <a:ea typeface="汉仪大宋简" panose="02010600000101010101" charset="-122"/>
                <a:cs typeface="黑体" panose="02010609060101010101" charset="-122"/>
              </a:rPr>
              <a:t>中世纪的</a:t>
            </a:r>
            <a:endParaRPr lang="zh-CN" altLang="en-US" sz="2800" b="1">
              <a:solidFill>
                <a:srgbClr val="000000"/>
              </a:solidFill>
              <a:latin typeface="Times New Roman" panose="02020603050405020304" charset="0"/>
              <a:ea typeface="汉仪大宋简" panose="02010600000101010101" charset="-122"/>
              <a:cs typeface="黑体" panose="02010609060101010101" charset="-122"/>
            </a:endParaRPr>
          </a:p>
        </p:txBody>
      </p:sp>
      <p:sp>
        <p:nvSpPr>
          <p:cNvPr id="29" name="文本框 28"/>
          <p:cNvSpPr txBox="1"/>
          <p:nvPr/>
        </p:nvSpPr>
        <p:spPr>
          <a:xfrm>
            <a:off x="0" y="605790"/>
            <a:ext cx="12191365" cy="82994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zh-CN" altLang="en-US" sz="2400" dirty="0">
                <a:solidFill>
                  <a:srgbClr val="000000"/>
                </a:solidFill>
                <a:latin typeface="Times New Roman" panose="02020603050405020304" charset="0"/>
                <a:ea typeface="汉仪全唐诗简" panose="00020600040101010101" charset="-122"/>
                <a:cs typeface="+mn-ea"/>
              </a:rPr>
              <a:t>思考</a:t>
            </a:r>
            <a:r>
              <a:rPr lang="en-US" altLang="zh-CN" sz="2400" dirty="0">
                <a:solidFill>
                  <a:srgbClr val="000000"/>
                </a:solidFill>
                <a:latin typeface="Times New Roman" panose="02020603050405020304" charset="0"/>
                <a:ea typeface="汉仪全唐诗简" panose="00020600040101010101" charset="-122"/>
                <a:cs typeface="+mn-ea"/>
              </a:rPr>
              <a:t>3</a:t>
            </a:r>
            <a:r>
              <a:rPr lang="zh-CN" altLang="en-US" sz="2400" dirty="0">
                <a:solidFill>
                  <a:srgbClr val="000000"/>
                </a:solidFill>
                <a:latin typeface="Times New Roman" panose="02020603050405020304" charset="0"/>
                <a:ea typeface="汉仪全唐诗简" panose="00020600040101010101" charset="-122"/>
                <a:cs typeface="+mn-ea"/>
              </a:rPr>
              <a:t>：据材料分析，</a:t>
            </a:r>
            <a:r>
              <a:rPr lang="zh-CN" altLang="en-US" sz="2400" dirty="0">
                <a:solidFill>
                  <a:srgbClr val="000000"/>
                </a:solidFill>
                <a:latin typeface="Times New Roman" panose="02020603050405020304" charset="0"/>
                <a:ea typeface="汉仪全唐诗简" panose="00020600040101010101" charset="-122"/>
                <a:cs typeface="+mn-ea"/>
                <a:sym typeface="+mn-ea"/>
              </a:rPr>
              <a:t>城市地区实现自治的主要原因？城市自治的主要力量是？</a:t>
            </a:r>
            <a:endParaRPr lang="zh-CN" altLang="en-US" sz="2400" dirty="0">
              <a:solidFill>
                <a:srgbClr val="000000"/>
              </a:solidFill>
              <a:latin typeface="Times New Roman" panose="02020603050405020304" charset="0"/>
              <a:ea typeface="汉仪全唐诗简" panose="00020600040101010101" charset="-122"/>
              <a:cs typeface="+mn-ea"/>
              <a:sym typeface="+mn-ea"/>
            </a:endParaRPr>
          </a:p>
          <a:p>
            <a:pPr algn="ctr"/>
            <a:r>
              <a:rPr lang="zh-CN" altLang="en-US" sz="2400" dirty="0">
                <a:solidFill>
                  <a:srgbClr val="000000"/>
                </a:solidFill>
                <a:latin typeface="Times New Roman" panose="02020603050405020304" charset="0"/>
                <a:ea typeface="汉仪全唐诗简" panose="00020600040101010101" charset="-122"/>
                <a:cs typeface="+mn-ea"/>
                <a:sym typeface="+mn-ea"/>
              </a:rPr>
              <a:t>这些力量以何种方式实现自治？</a:t>
            </a:r>
            <a:r>
              <a:rPr lang="zh-CN" altLang="en-US" sz="2400" dirty="0">
                <a:solidFill>
                  <a:srgbClr val="000000"/>
                </a:solidFill>
                <a:latin typeface="Times New Roman" panose="02020603050405020304" charset="0"/>
                <a:ea typeface="汉仪全唐诗简" panose="00020600040101010101" charset="-122"/>
                <a:cs typeface="+mn-ea"/>
              </a:rPr>
              <a:t>基层居民是否都能平等参与治理？</a:t>
            </a:r>
            <a:endParaRPr lang="zh-CN" altLang="en-US" sz="2400" dirty="0">
              <a:solidFill>
                <a:srgbClr val="000000"/>
              </a:solidFill>
              <a:latin typeface="Times New Roman" panose="02020603050405020304" charset="0"/>
              <a:ea typeface="汉仪全唐诗简" panose="00020600040101010101" charset="-122"/>
              <a:cs typeface="+mn-ea"/>
            </a:endParaRPr>
          </a:p>
        </p:txBody>
      </p:sp>
      <p:sp>
        <p:nvSpPr>
          <p:cNvPr id="2" name="文本框 1"/>
          <p:cNvSpPr txBox="1"/>
          <p:nvPr/>
        </p:nvSpPr>
        <p:spPr>
          <a:xfrm>
            <a:off x="762000" y="1443990"/>
            <a:ext cx="10614660" cy="46037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spAutoFit/>
          </a:bodyPr>
          <a:lstStyle/>
          <a:p>
            <a:pPr lvl="0" algn="l">
              <a:buClrTx/>
              <a:buSzTx/>
              <a:buFontTx/>
            </a:pPr>
            <a:r>
              <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ea"/>
              </a:rPr>
              <a:t>原因：城市商业兴起与繁荣；市民阶层长期斗争；古希腊罗马城市文明的传统。</a:t>
            </a:r>
            <a:endPar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ea"/>
            </a:endParaRPr>
          </a:p>
        </p:txBody>
      </p:sp>
      <p:sp>
        <p:nvSpPr>
          <p:cNvPr id="33" name="文本框 32"/>
          <p:cNvSpPr txBox="1"/>
          <p:nvPr/>
        </p:nvSpPr>
        <p:spPr>
          <a:xfrm>
            <a:off x="838835" y="2278380"/>
            <a:ext cx="3633470" cy="4603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ea"/>
              </a:rPr>
              <a:t>基层单位：行会或商会</a:t>
            </a:r>
            <a:endPar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ea"/>
            </a:endParaRPr>
          </a:p>
        </p:txBody>
      </p:sp>
      <p:sp>
        <p:nvSpPr>
          <p:cNvPr id="3" name="文本框 2"/>
          <p:cNvSpPr txBox="1"/>
          <p:nvPr/>
        </p:nvSpPr>
        <p:spPr>
          <a:xfrm>
            <a:off x="811530" y="3352800"/>
            <a:ext cx="3681730" cy="1204595"/>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ea"/>
              </a:rPr>
              <a:t>方式：谈判、赎买、斗争，从封建主处获取特许状，享有不同程度自治。</a:t>
            </a:r>
            <a:endPar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ea"/>
            </a:endParaRPr>
          </a:p>
        </p:txBody>
      </p:sp>
      <p:sp>
        <p:nvSpPr>
          <p:cNvPr id="4" name="文本框 3"/>
          <p:cNvSpPr txBox="1"/>
          <p:nvPr/>
        </p:nvSpPr>
        <p:spPr>
          <a:xfrm>
            <a:off x="800100" y="4724400"/>
            <a:ext cx="3693160" cy="1198880"/>
          </a:xfrm>
          <a:prstGeom prst="rect">
            <a:avLst/>
          </a:prstGeom>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spAutoFit/>
          </a:bodyPr>
          <a:lstStyle/>
          <a:p>
            <a:pPr lvl="0" algn="l">
              <a:buClrTx/>
              <a:buSzTx/>
              <a:buFontTx/>
            </a:pPr>
            <a:r>
              <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ea"/>
              </a:rPr>
              <a:t>特点：行会或商会上层分子把持城市政权，行使城市治理的职责。</a:t>
            </a:r>
            <a:endPar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ea"/>
            </a:endParaRPr>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3" grpId="0" bldLvl="0" animBg="1"/>
      <p:bldP spid="3" grpId="0" bldLvl="0" animBg="1"/>
      <p:bldP spid="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duotone>
              <a:schemeClr val="accent1">
                <a:shade val="45000"/>
                <a:satMod val="135000"/>
              </a:schemeClr>
              <a:prstClr val="white"/>
            </a:duotone>
          </a:blip>
          <a:stretch>
            <a:fillRect/>
          </a:stretch>
        </p:blipFill>
        <p:spPr>
          <a:xfrm rot="20757128">
            <a:off x="11491020" y="6174455"/>
            <a:ext cx="485192" cy="495544"/>
          </a:xfrm>
          <a:prstGeom prst="rect">
            <a:avLst/>
          </a:prstGeom>
        </p:spPr>
      </p:pic>
      <p:pic>
        <p:nvPicPr>
          <p:cNvPr id="9" name="图片 8"/>
          <p:cNvPicPr>
            <a:picLocks noChangeAspect="1"/>
          </p:cNvPicPr>
          <p:nvPr userDrawn="1">
            <p:custDataLst>
              <p:tags r:id="rId3"/>
            </p:custDataLst>
          </p:nvPr>
        </p:nvPicPr>
        <p:blipFill>
          <a:blip r:embed="rId4">
            <a:duotone>
              <a:schemeClr val="accent1">
                <a:shade val="45000"/>
                <a:satMod val="135000"/>
              </a:schemeClr>
              <a:prstClr val="white"/>
            </a:duotone>
          </a:blip>
          <a:stretch>
            <a:fillRect/>
          </a:stretch>
        </p:blipFill>
        <p:spPr>
          <a:xfrm rot="20757128">
            <a:off x="11902266" y="5993439"/>
            <a:ext cx="253668" cy="259080"/>
          </a:xfrm>
          <a:prstGeom prst="rect">
            <a:avLst/>
          </a:prstGeom>
        </p:spPr>
      </p:pic>
      <p:pic>
        <p:nvPicPr>
          <p:cNvPr id="10" name="图片 9"/>
          <p:cNvPicPr>
            <a:picLocks noChangeAspect="1"/>
          </p:cNvPicPr>
          <p:nvPr userDrawn="1">
            <p:custDataLst>
              <p:tags r:id="rId5"/>
            </p:custDataLst>
          </p:nvPr>
        </p:nvPicPr>
        <p:blipFill>
          <a:blip r:embed="rId2">
            <a:duotone>
              <a:schemeClr val="accent1">
                <a:shade val="45000"/>
                <a:satMod val="135000"/>
              </a:schemeClr>
              <a:prstClr val="white"/>
            </a:duotone>
          </a:blip>
          <a:stretch>
            <a:fillRect/>
          </a:stretch>
        </p:blipFill>
        <p:spPr>
          <a:xfrm rot="674765">
            <a:off x="11100655" y="5873542"/>
            <a:ext cx="365982" cy="373791"/>
          </a:xfrm>
          <a:prstGeom prst="rect">
            <a:avLst/>
          </a:prstGeom>
        </p:spPr>
      </p:pic>
      <p:sp>
        <p:nvSpPr>
          <p:cNvPr id="11" name="文本框 10"/>
          <p:cNvSpPr txBox="1"/>
          <p:nvPr/>
        </p:nvSpPr>
        <p:spPr>
          <a:xfrm>
            <a:off x="1880870" y="75565"/>
            <a:ext cx="9185910" cy="478155"/>
          </a:xfrm>
          <a:prstGeom prst="rect">
            <a:avLst/>
          </a:prstGeom>
          <a:noFill/>
        </p:spPr>
        <p:txBody>
          <a:bodyPr wrap="square" rtlCol="0" anchor="t">
            <a:spAutoFit/>
          </a:bodyPr>
          <a:lstStyle/>
          <a:p>
            <a:pPr>
              <a:lnSpc>
                <a:spcPct val="90000"/>
              </a:lnSpc>
            </a:pPr>
            <a:r>
              <a:rPr lang="zh-CN" altLang="en-US" sz="2800" b="1">
                <a:solidFill>
                  <a:srgbClr val="FF0000"/>
                </a:solidFill>
                <a:latin typeface="方正大标宋简体" panose="02000000000000000000" charset="-122"/>
                <a:ea typeface="方正大标宋简体" panose="02000000000000000000" charset="-122"/>
                <a:cs typeface="黑体" panose="02010609060101010101" charset="-122"/>
                <a:sym typeface="+mn-ea"/>
              </a:rPr>
              <a:t>庄园自治</a:t>
            </a:r>
            <a:r>
              <a:rPr lang="en-US" altLang="zh-CN" sz="2800" b="1">
                <a:solidFill>
                  <a:srgbClr val="FF0000"/>
                </a:solidFill>
                <a:latin typeface="方正大标宋简体" panose="02000000000000000000" charset="-122"/>
                <a:ea typeface="方正大标宋简体" panose="02000000000000000000" charset="-122"/>
                <a:cs typeface="黑体" panose="02010609060101010101" charset="-122"/>
                <a:sym typeface="+mn-ea"/>
              </a:rPr>
              <a:t>/</a:t>
            </a:r>
            <a:r>
              <a:rPr lang="zh-CN" altLang="en-US" sz="2800" b="1">
                <a:solidFill>
                  <a:srgbClr val="FF0000"/>
                </a:solidFill>
                <a:latin typeface="方正大标宋简体" panose="02000000000000000000" charset="-122"/>
                <a:ea typeface="方正大标宋简体" panose="02000000000000000000" charset="-122"/>
                <a:cs typeface="黑体" panose="02010609060101010101" charset="-122"/>
                <a:sym typeface="+mn-ea"/>
              </a:rPr>
              <a:t>城市自治</a:t>
            </a:r>
            <a:r>
              <a:rPr lang="en-US" altLang="zh-CN" sz="2800" b="1">
                <a:solidFill>
                  <a:srgbClr val="FF0000"/>
                </a:solidFill>
                <a:latin typeface="方正大标宋简体" panose="02000000000000000000" charset="-122"/>
                <a:ea typeface="方正大标宋简体" panose="02000000000000000000" charset="-122"/>
                <a:cs typeface="黑体" panose="02010609060101010101" charset="-122"/>
                <a:sym typeface="+mn-ea"/>
              </a:rPr>
              <a:t>/</a:t>
            </a:r>
            <a:r>
              <a:rPr lang="zh-CN" altLang="en-US" sz="2800" b="1">
                <a:solidFill>
                  <a:srgbClr val="FF0000"/>
                </a:solidFill>
                <a:latin typeface="方正大标宋简体" panose="02000000000000000000" charset="-122"/>
                <a:ea typeface="方正大标宋简体" panose="02000000000000000000" charset="-122"/>
                <a:cs typeface="黑体" panose="02010609060101010101" charset="-122"/>
                <a:sym typeface="+mn-ea"/>
              </a:rPr>
              <a:t>基督教会治理</a:t>
            </a:r>
            <a:endParaRPr lang="zh-CN" altLang="en-US" sz="2800" b="1">
              <a:solidFill>
                <a:srgbClr val="FF0000"/>
              </a:solidFill>
              <a:latin typeface="方正大标宋简体" panose="02000000000000000000" charset="-122"/>
              <a:ea typeface="方正大标宋简体" panose="02000000000000000000" charset="-122"/>
              <a:cs typeface="黑体" panose="02010609060101010101" charset="-122"/>
              <a:sym typeface="+mn-ea"/>
            </a:endParaRPr>
          </a:p>
        </p:txBody>
      </p:sp>
      <p:sp>
        <p:nvSpPr>
          <p:cNvPr id="24" name="文本框 23"/>
          <p:cNvSpPr txBox="1"/>
          <p:nvPr/>
        </p:nvSpPr>
        <p:spPr>
          <a:xfrm>
            <a:off x="76200" y="0"/>
            <a:ext cx="2193290" cy="521970"/>
          </a:xfrm>
          <a:prstGeom prst="rect">
            <a:avLst/>
          </a:prstGeom>
          <a:noFill/>
          <a:ln>
            <a:noFill/>
          </a:ln>
        </p:spPr>
        <p:txBody>
          <a:bodyPr wrap="square" rtlCol="0">
            <a:spAutoFit/>
          </a:bodyPr>
          <a:lstStyle/>
          <a:p>
            <a:r>
              <a:rPr lang="en-US" sz="2800" b="1">
                <a:solidFill>
                  <a:srgbClr val="000000"/>
                </a:solidFill>
                <a:latin typeface="Times New Roman" panose="02020603050405020304" charset="0"/>
                <a:ea typeface="汉仪大宋简" panose="02010600000101010101" charset="-122"/>
                <a:cs typeface="黑体" panose="02010609060101010101" charset="-122"/>
              </a:rPr>
              <a:t>2.</a:t>
            </a:r>
            <a:r>
              <a:rPr lang="zh-CN" altLang="en-US" sz="2800" b="1">
                <a:solidFill>
                  <a:srgbClr val="000000"/>
                </a:solidFill>
                <a:latin typeface="Times New Roman" panose="02020603050405020304" charset="0"/>
                <a:ea typeface="汉仪大宋简" panose="02010600000101010101" charset="-122"/>
                <a:cs typeface="黑体" panose="02010609060101010101" charset="-122"/>
              </a:rPr>
              <a:t>中世纪的</a:t>
            </a:r>
            <a:endParaRPr lang="zh-CN" altLang="en-US" sz="2800" b="1">
              <a:solidFill>
                <a:srgbClr val="000000"/>
              </a:solidFill>
              <a:latin typeface="Times New Roman" panose="02020603050405020304" charset="0"/>
              <a:ea typeface="汉仪大宋简" panose="02010600000101010101" charset="-122"/>
              <a:cs typeface="黑体" panose="02010609060101010101" charset="-122"/>
            </a:endParaRPr>
          </a:p>
        </p:txBody>
      </p:sp>
      <p:grpSp>
        <p:nvGrpSpPr>
          <p:cNvPr id="27" name="组合 26"/>
          <p:cNvGrpSpPr/>
          <p:nvPr/>
        </p:nvGrpSpPr>
        <p:grpSpPr>
          <a:xfrm>
            <a:off x="2270125" y="2383790"/>
            <a:ext cx="9921875" cy="3118211"/>
            <a:chOff x="3647" y="4376"/>
            <a:chExt cx="15345" cy="4521"/>
          </a:xfrm>
        </p:grpSpPr>
        <p:pic>
          <p:nvPicPr>
            <p:cNvPr id="21" name="Picture 2"/>
            <p:cNvPicPr>
              <a:picLocks noChangeAspect="1" noChangeArrowheads="1"/>
            </p:cNvPicPr>
            <p:nvPr/>
          </p:nvPicPr>
          <p:blipFill>
            <a:blip r:embed="rId6"/>
            <a:srcRect/>
            <a:stretch>
              <a:fillRect/>
            </a:stretch>
          </p:blipFill>
          <p:spPr bwMode="auto">
            <a:xfrm>
              <a:off x="3647" y="4376"/>
              <a:ext cx="4774" cy="3782"/>
            </a:xfrm>
            <a:prstGeom prst="rect">
              <a:avLst/>
            </a:prstGeom>
            <a:ln>
              <a:noFill/>
            </a:ln>
            <a:effectLst>
              <a:softEdge rad="112500"/>
            </a:effectLst>
          </p:spPr>
        </p:pic>
        <p:pic>
          <p:nvPicPr>
            <p:cNvPr id="22" name="Picture 4"/>
            <p:cNvPicPr>
              <a:picLocks noChangeAspect="1" noChangeArrowheads="1"/>
            </p:cNvPicPr>
            <p:nvPr>
              <p:custDataLst>
                <p:tags r:id="rId7"/>
              </p:custDataLst>
            </p:nvPr>
          </p:nvPicPr>
          <p:blipFill rotWithShape="1">
            <a:blip r:embed="rId8"/>
            <a:srcRect/>
            <a:stretch>
              <a:fillRect/>
            </a:stretch>
          </p:blipFill>
          <p:spPr bwMode="auto">
            <a:xfrm>
              <a:off x="8659" y="4437"/>
              <a:ext cx="5151" cy="3826"/>
            </a:xfrm>
            <a:prstGeom prst="rect">
              <a:avLst/>
            </a:prstGeom>
            <a:ln w="12700" cmpd="sng">
              <a:solidFill>
                <a:schemeClr val="accent1">
                  <a:shade val="50000"/>
                </a:schemeClr>
              </a:solidFill>
              <a:prstDash val="solid"/>
            </a:ln>
            <a:effectLst>
              <a:softEdge rad="112500"/>
            </a:effectLst>
          </p:spPr>
        </p:pic>
        <p:pic>
          <p:nvPicPr>
            <p:cNvPr id="23" name="Picture 6"/>
            <p:cNvPicPr>
              <a:picLocks noChangeAspect="1" noChangeArrowheads="1"/>
            </p:cNvPicPr>
            <p:nvPr/>
          </p:nvPicPr>
          <p:blipFill>
            <a:blip r:embed="rId9"/>
            <a:srcRect/>
            <a:stretch>
              <a:fillRect/>
            </a:stretch>
          </p:blipFill>
          <p:spPr bwMode="auto">
            <a:xfrm>
              <a:off x="14047" y="4438"/>
              <a:ext cx="4945" cy="3792"/>
            </a:xfrm>
            <a:prstGeom prst="rect">
              <a:avLst/>
            </a:prstGeom>
            <a:ln w="12700" cmpd="sng">
              <a:solidFill>
                <a:schemeClr val="accent1">
                  <a:shade val="50000"/>
                </a:schemeClr>
              </a:solidFill>
              <a:prstDash val="solid"/>
            </a:ln>
            <a:effectLst>
              <a:softEdge rad="112500"/>
            </a:effectLst>
          </p:spPr>
        </p:pic>
        <p:sp>
          <p:nvSpPr>
            <p:cNvPr id="2" name="文本框 1"/>
            <p:cNvSpPr txBox="1"/>
            <p:nvPr/>
          </p:nvSpPr>
          <p:spPr>
            <a:xfrm>
              <a:off x="4061" y="8230"/>
              <a:ext cx="4690" cy="667"/>
            </a:xfrm>
            <a:prstGeom prst="rect">
              <a:avLst/>
            </a:prstGeom>
            <a:noFill/>
          </p:spPr>
          <p:txBody>
            <a:bodyPr wrap="square" rtlCol="0">
              <a:spAutoFit/>
            </a:bodyPr>
            <a:lstStyle/>
            <a:p>
              <a:pPr indent="0" algn="l">
                <a:buNone/>
              </a:pPr>
              <a:r>
                <a:rPr lang="zh-CN" altLang="en-US" sz="2400" b="1" dirty="0">
                  <a:solidFill>
                    <a:schemeClr val="tx1"/>
                  </a:solidFill>
                  <a:latin typeface="方正清楷 简" panose="02000500000000000000" charset="-122"/>
                  <a:ea typeface="方正清楷 简" panose="02000500000000000000" charset="-122"/>
                  <a:cs typeface="方正清楷 简" panose="02000500000000000000" charset="-122"/>
                  <a:sym typeface="+mn-ea"/>
                </a:rPr>
                <a:t>神父主持的</a:t>
              </a:r>
              <a:r>
                <a:rPr lang="zh-CN" altLang="en-US" sz="2400" b="1" dirty="0">
                  <a:solidFill>
                    <a:srgbClr val="FF0000"/>
                  </a:solidFill>
                  <a:latin typeface="方正清楷 简" panose="02000500000000000000" charset="-122"/>
                  <a:ea typeface="方正清楷 简" panose="02000500000000000000" charset="-122"/>
                  <a:cs typeface="方正清楷 简" panose="02000500000000000000" charset="-122"/>
                  <a:sym typeface="+mn-ea"/>
                </a:rPr>
                <a:t>洗礼</a:t>
              </a:r>
              <a:endParaRPr lang="zh-CN" altLang="en-US" sz="2400" b="1" dirty="0">
                <a:solidFill>
                  <a:srgbClr val="FF0000"/>
                </a:solidFill>
                <a:latin typeface="方正清楷 简" panose="02000500000000000000" charset="-122"/>
                <a:ea typeface="方正清楷 简" panose="02000500000000000000" charset="-122"/>
                <a:cs typeface="方正清楷 简" panose="02000500000000000000" charset="-122"/>
                <a:sym typeface="+mn-ea"/>
              </a:endParaRPr>
            </a:p>
          </p:txBody>
        </p:sp>
        <p:sp>
          <p:nvSpPr>
            <p:cNvPr id="25" name="文本框 24"/>
            <p:cNvSpPr txBox="1"/>
            <p:nvPr/>
          </p:nvSpPr>
          <p:spPr>
            <a:xfrm>
              <a:off x="9124" y="8230"/>
              <a:ext cx="4396" cy="667"/>
            </a:xfrm>
            <a:prstGeom prst="rect">
              <a:avLst/>
            </a:prstGeom>
            <a:noFill/>
          </p:spPr>
          <p:txBody>
            <a:bodyPr wrap="square" rtlCol="0">
              <a:spAutoFit/>
            </a:bodyPr>
            <a:lstStyle/>
            <a:p>
              <a:pPr lvl="0" algn="l">
                <a:buClrTx/>
                <a:buSzTx/>
                <a:buFontTx/>
              </a:pPr>
              <a:r>
                <a:rPr lang="zh-CN" altLang="en-US" sz="2400" b="1" dirty="0">
                  <a:latin typeface="方正清楷 简" panose="02000500000000000000" charset="-122"/>
                  <a:ea typeface="方正清楷 简" panose="02000500000000000000" charset="-122"/>
                  <a:cs typeface="方正清楷 简" panose="02000500000000000000" charset="-122"/>
                  <a:sym typeface="+mn-ea"/>
                </a:rPr>
                <a:t>神父主持的</a:t>
              </a:r>
              <a:r>
                <a:rPr lang="en-US" altLang="zh-CN" sz="2400" b="1" dirty="0">
                  <a:solidFill>
                    <a:srgbClr val="FF0000"/>
                  </a:solidFill>
                  <a:latin typeface="方正清楷 简" panose="02000500000000000000" charset="-122"/>
                  <a:ea typeface="方正清楷 简" panose="02000500000000000000" charset="-122"/>
                  <a:cs typeface="方正清楷 简" panose="02000500000000000000" charset="-122"/>
                  <a:sym typeface="+mn-ea"/>
                </a:rPr>
                <a:t>婚礼</a:t>
              </a:r>
              <a:endParaRPr lang="en-US" altLang="zh-CN" sz="2400" b="1" dirty="0">
                <a:solidFill>
                  <a:srgbClr val="FF0000"/>
                </a:solidFill>
                <a:latin typeface="方正清楷 简" panose="02000500000000000000" charset="-122"/>
                <a:ea typeface="方正清楷 简" panose="02000500000000000000" charset="-122"/>
                <a:cs typeface="方正清楷 简" panose="02000500000000000000" charset="-122"/>
                <a:sym typeface="+mn-ea"/>
              </a:endParaRPr>
            </a:p>
          </p:txBody>
        </p:sp>
        <p:sp>
          <p:nvSpPr>
            <p:cNvPr id="26" name="文本框 25"/>
            <p:cNvSpPr txBox="1"/>
            <p:nvPr/>
          </p:nvSpPr>
          <p:spPr>
            <a:xfrm>
              <a:off x="14563" y="8230"/>
              <a:ext cx="4284" cy="667"/>
            </a:xfrm>
            <a:prstGeom prst="rect">
              <a:avLst/>
            </a:prstGeom>
            <a:noFill/>
          </p:spPr>
          <p:txBody>
            <a:bodyPr wrap="square" rtlCol="0">
              <a:spAutoFit/>
            </a:bodyPr>
            <a:lstStyle/>
            <a:p>
              <a:pPr lvl="0" algn="l">
                <a:buClrTx/>
                <a:buSzTx/>
                <a:buFontTx/>
              </a:pPr>
              <a:r>
                <a:rPr lang="zh-CN" altLang="en-US" sz="2400" b="1" dirty="0">
                  <a:latin typeface="方正清楷 简" panose="02000500000000000000" charset="-122"/>
                  <a:ea typeface="方正清楷 简" panose="02000500000000000000" charset="-122"/>
                  <a:cs typeface="方正清楷 简" panose="02000500000000000000" charset="-122"/>
                  <a:sym typeface="+mn-ea"/>
                </a:rPr>
                <a:t>神父主持的</a:t>
              </a:r>
              <a:r>
                <a:rPr lang="zh-CN" altLang="en-US" sz="2400" b="1" dirty="0">
                  <a:solidFill>
                    <a:srgbClr val="FF0000"/>
                  </a:solidFill>
                  <a:latin typeface="方正清楷 简" panose="02000500000000000000" charset="-122"/>
                  <a:ea typeface="方正清楷 简" panose="02000500000000000000" charset="-122"/>
                  <a:cs typeface="方正清楷 简" panose="02000500000000000000" charset="-122"/>
                  <a:sym typeface="+mn-ea"/>
                </a:rPr>
                <a:t>葬礼</a:t>
              </a:r>
              <a:endParaRPr lang="zh-CN" altLang="en-US" sz="2400" b="1" dirty="0">
                <a:solidFill>
                  <a:srgbClr val="FF0000"/>
                </a:solidFill>
                <a:latin typeface="方正清楷 简" panose="02000500000000000000" charset="-122"/>
                <a:ea typeface="方正清楷 简" panose="02000500000000000000" charset="-122"/>
                <a:cs typeface="方正清楷 简" panose="02000500000000000000" charset="-122"/>
                <a:sym typeface="+mn-ea"/>
              </a:endParaRPr>
            </a:p>
          </p:txBody>
        </p:sp>
      </p:grpSp>
      <p:sp>
        <p:nvSpPr>
          <p:cNvPr id="3" name="文本框 2"/>
          <p:cNvSpPr txBox="1"/>
          <p:nvPr/>
        </p:nvSpPr>
        <p:spPr>
          <a:xfrm>
            <a:off x="376555" y="5430520"/>
            <a:ext cx="11304270" cy="988060"/>
          </a:xfrm>
          <a:prstGeom prst="rect">
            <a:avLst/>
          </a:prstGeom>
        </p:spPr>
        <p:style>
          <a:lnRef idx="2">
            <a:schemeClr val="accent1"/>
          </a:lnRef>
          <a:fillRef idx="1">
            <a:schemeClr val="lt1"/>
          </a:fillRef>
          <a:effectRef idx="0">
            <a:schemeClr val="accent1"/>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buFontTx/>
            </a:pPr>
            <a:r>
              <a:rPr lang="en-US" altLang="zh-CN" sz="2400" dirty="0">
                <a:solidFill>
                  <a:srgbClr val="000000"/>
                </a:solidFill>
                <a:latin typeface="Times New Roman" panose="02020603050405020304" charset="0"/>
                <a:ea typeface="汉仪全唐诗简" panose="00020600040101010101" charset="-122"/>
                <a:cs typeface="+mn-ea"/>
                <a:sym typeface="+mn-ea"/>
              </a:rPr>
              <a:t>13世纪晚期的教皇政权的财政模式和政治面貌，正是早先一个梦想的直接产物，就是</a:t>
            </a:r>
            <a:r>
              <a:rPr lang="en-US" altLang="zh-CN" sz="2400" b="1" dirty="0">
                <a:solidFill>
                  <a:srgbClr val="C00000"/>
                </a:solidFill>
                <a:effectLst/>
                <a:latin typeface="Times New Roman" panose="02020603050405020304" charset="0"/>
                <a:ea typeface="汉仪全唐诗简" panose="00020600040101010101" charset="-122"/>
                <a:cs typeface="+mn-ea"/>
                <a:sym typeface="+mn-ea"/>
              </a:rPr>
              <a:t>把教会建设成西方基督教世界的精神动力源泉</a:t>
            </a:r>
            <a:r>
              <a:rPr lang="en-US" altLang="zh-CN" sz="2400" dirty="0">
                <a:solidFill>
                  <a:srgbClr val="000000"/>
                </a:solidFill>
                <a:latin typeface="Times New Roman" panose="02020603050405020304" charset="0"/>
                <a:ea typeface="汉仪全唐诗简" panose="00020600040101010101" charset="-122"/>
                <a:cs typeface="+mn-ea"/>
                <a:sym typeface="+mn-ea"/>
              </a:rPr>
              <a:t>。——《欧洲中世纪史》</a:t>
            </a:r>
            <a:endParaRPr lang="en-US" altLang="zh-CN" sz="2400" dirty="0">
              <a:solidFill>
                <a:srgbClr val="000000"/>
              </a:solidFill>
              <a:latin typeface="Times New Roman" panose="02020603050405020304" charset="0"/>
              <a:ea typeface="汉仪全唐诗简" panose="00020600040101010101" charset="-122"/>
              <a:cs typeface="+mn-ea"/>
              <a:sym typeface="+mn-ea"/>
            </a:endParaRPr>
          </a:p>
        </p:txBody>
      </p:sp>
      <p:sp>
        <p:nvSpPr>
          <p:cNvPr id="4" name="文本框 3"/>
          <p:cNvSpPr txBox="1"/>
          <p:nvPr/>
        </p:nvSpPr>
        <p:spPr>
          <a:xfrm>
            <a:off x="-7620" y="685800"/>
            <a:ext cx="12191365" cy="46037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zh-CN" altLang="en-US" sz="2400" dirty="0">
                <a:solidFill>
                  <a:srgbClr val="000000"/>
                </a:solidFill>
                <a:latin typeface="Times New Roman" panose="02020603050405020304" charset="0"/>
                <a:ea typeface="汉仪全唐诗简" panose="00020600040101010101" charset="-122"/>
                <a:cs typeface="+mn-ea"/>
              </a:rPr>
              <a:t>思考</a:t>
            </a:r>
            <a:r>
              <a:rPr lang="en-US" altLang="zh-CN" sz="2400" dirty="0">
                <a:solidFill>
                  <a:srgbClr val="000000"/>
                </a:solidFill>
                <a:latin typeface="Times New Roman" panose="02020603050405020304" charset="0"/>
                <a:ea typeface="汉仪全唐诗简" panose="00020600040101010101" charset="-122"/>
                <a:cs typeface="+mn-ea"/>
              </a:rPr>
              <a:t>4</a:t>
            </a:r>
            <a:r>
              <a:rPr lang="zh-CN" altLang="en-US" sz="2400" dirty="0">
                <a:solidFill>
                  <a:srgbClr val="000000"/>
                </a:solidFill>
                <a:latin typeface="Times New Roman" panose="02020603050405020304" charset="0"/>
                <a:ea typeface="汉仪全唐诗简" panose="00020600040101010101" charset="-122"/>
                <a:cs typeface="+mn-ea"/>
              </a:rPr>
              <a:t>：教会作为</a:t>
            </a:r>
            <a:r>
              <a:rPr lang="en-US" altLang="zh-CN" sz="2400" dirty="0">
                <a:solidFill>
                  <a:srgbClr val="000000"/>
                </a:solidFill>
                <a:latin typeface="Times New Roman" panose="02020603050405020304" charset="0"/>
                <a:ea typeface="汉仪全唐诗简" panose="00020600040101010101" charset="-122"/>
                <a:cs typeface="+mn-ea"/>
              </a:rPr>
              <a:t>“</a:t>
            </a:r>
            <a:r>
              <a:rPr lang="zh-CN" altLang="en-US" sz="2400" dirty="0">
                <a:solidFill>
                  <a:srgbClr val="000000"/>
                </a:solidFill>
                <a:latin typeface="Times New Roman" panose="02020603050405020304" charset="0"/>
                <a:ea typeface="汉仪全唐诗简" panose="00020600040101010101" charset="-122"/>
                <a:cs typeface="+mn-ea"/>
              </a:rPr>
              <a:t>精神动力源泉</a:t>
            </a:r>
            <a:r>
              <a:rPr lang="en-US" altLang="zh-CN" sz="2400" dirty="0">
                <a:solidFill>
                  <a:srgbClr val="000000"/>
                </a:solidFill>
                <a:latin typeface="Times New Roman" panose="02020603050405020304" charset="0"/>
                <a:ea typeface="汉仪全唐诗简" panose="00020600040101010101" charset="-122"/>
                <a:cs typeface="+mn-ea"/>
              </a:rPr>
              <a:t>”</a:t>
            </a:r>
            <a:r>
              <a:rPr lang="zh-CN" altLang="en-US" sz="2400" dirty="0">
                <a:solidFill>
                  <a:srgbClr val="C00000"/>
                </a:solidFill>
                <a:latin typeface="Times New Roman" panose="02020603050405020304" charset="0"/>
                <a:ea typeface="汉仪全唐诗简" panose="00020600040101010101" charset="-122"/>
                <a:cs typeface="+mn-ea"/>
              </a:rPr>
              <a:t>如何</a:t>
            </a:r>
            <a:r>
              <a:rPr lang="zh-CN" altLang="en-US" sz="2400" dirty="0">
                <a:solidFill>
                  <a:srgbClr val="000000"/>
                </a:solidFill>
                <a:latin typeface="Times New Roman" panose="02020603050405020304" charset="0"/>
                <a:ea typeface="汉仪全唐诗简" panose="00020600040101010101" charset="-122"/>
                <a:cs typeface="+mn-ea"/>
              </a:rPr>
              <a:t>在</a:t>
            </a:r>
            <a:r>
              <a:rPr lang="en-US" altLang="zh-CN" sz="2400" dirty="0">
                <a:solidFill>
                  <a:srgbClr val="000000"/>
                </a:solidFill>
                <a:latin typeface="Times New Roman" panose="02020603050405020304" charset="0"/>
                <a:ea typeface="汉仪全唐诗简" panose="00020600040101010101" charset="-122"/>
                <a:cs typeface="+mn-ea"/>
              </a:rPr>
              <a:t>“</a:t>
            </a:r>
            <a:r>
              <a:rPr lang="zh-CN" altLang="en-US" sz="2400" dirty="0">
                <a:solidFill>
                  <a:srgbClr val="000000"/>
                </a:solidFill>
                <a:latin typeface="Times New Roman" panose="02020603050405020304" charset="0"/>
                <a:ea typeface="汉仪全唐诗简" panose="00020600040101010101" charset="-122"/>
                <a:cs typeface="+mn-ea"/>
              </a:rPr>
              <a:t>基层治理</a:t>
            </a:r>
            <a:r>
              <a:rPr lang="en-US" altLang="zh-CN" sz="2400" dirty="0">
                <a:solidFill>
                  <a:srgbClr val="000000"/>
                </a:solidFill>
                <a:latin typeface="Times New Roman" panose="02020603050405020304" charset="0"/>
                <a:ea typeface="汉仪全唐诗简" panose="00020600040101010101" charset="-122"/>
                <a:cs typeface="+mn-ea"/>
              </a:rPr>
              <a:t>”</a:t>
            </a:r>
            <a:r>
              <a:rPr lang="zh-CN" altLang="en-US" sz="2400" dirty="0">
                <a:solidFill>
                  <a:srgbClr val="000000"/>
                </a:solidFill>
                <a:latin typeface="Times New Roman" panose="02020603050405020304" charset="0"/>
                <a:ea typeface="汉仪全唐诗简" panose="00020600040101010101" charset="-122"/>
                <a:cs typeface="+mn-ea"/>
              </a:rPr>
              <a:t>中发挥重要作用？有什么影响？</a:t>
            </a:r>
            <a:endParaRPr lang="zh-CN" altLang="en-US" sz="2400" dirty="0">
              <a:solidFill>
                <a:srgbClr val="000000"/>
              </a:solidFill>
              <a:latin typeface="Times New Roman" panose="02020603050405020304" charset="0"/>
              <a:ea typeface="汉仪全唐诗简" panose="00020600040101010101" charset="-122"/>
              <a:cs typeface="+mn-ea"/>
            </a:endParaRPr>
          </a:p>
        </p:txBody>
      </p:sp>
      <p:sp>
        <p:nvSpPr>
          <p:cNvPr id="5" name="文本框 4"/>
          <p:cNvSpPr txBox="1"/>
          <p:nvPr/>
        </p:nvSpPr>
        <p:spPr>
          <a:xfrm>
            <a:off x="2514600" y="1146175"/>
            <a:ext cx="7118985" cy="46037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spAutoFit/>
          </a:bodyPr>
          <a:lstStyle/>
          <a:p>
            <a:pPr lvl="0" algn="l">
              <a:buClrTx/>
              <a:buSzTx/>
              <a:buFontTx/>
            </a:pPr>
            <a:r>
              <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ea"/>
              </a:rPr>
              <a:t>表现：传承经典、宣讲教义、开办学校、介入生活</a:t>
            </a:r>
            <a:endPar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ea"/>
            </a:endParaRPr>
          </a:p>
        </p:txBody>
      </p:sp>
      <p:sp>
        <p:nvSpPr>
          <p:cNvPr id="7" name="文本框 6"/>
          <p:cNvSpPr txBox="1"/>
          <p:nvPr/>
        </p:nvSpPr>
        <p:spPr>
          <a:xfrm>
            <a:off x="1026795" y="1676400"/>
            <a:ext cx="10310495" cy="46037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spAutoFit/>
          </a:bodyPr>
          <a:lstStyle/>
          <a:p>
            <a:pPr lvl="0" algn="l">
              <a:buClrTx/>
              <a:buSzTx/>
              <a:buFontTx/>
            </a:pPr>
            <a:r>
              <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ea"/>
              </a:rPr>
              <a:t>影响：强化教会对人们的控制，影响思想意识和日常生活，实现基层治理。</a:t>
            </a:r>
            <a:endPar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ea"/>
            </a:endParaRPr>
          </a:p>
        </p:txBody>
      </p:sp>
      <p:pic>
        <p:nvPicPr>
          <p:cNvPr id="100" name="图片 99"/>
          <p:cNvPicPr/>
          <p:nvPr/>
        </p:nvPicPr>
        <p:blipFill>
          <a:blip r:embed="rId10"/>
          <a:stretch>
            <a:fillRect/>
          </a:stretch>
        </p:blipFill>
        <p:spPr>
          <a:xfrm>
            <a:off x="174625" y="2367915"/>
            <a:ext cx="1941830" cy="2700020"/>
          </a:xfrm>
          <a:prstGeom prst="rect">
            <a:avLst/>
          </a:prstGeom>
          <a:noFill/>
          <a:ln w="9525">
            <a:noFill/>
          </a:ln>
          <a:effectLst>
            <a:softEdge rad="127000"/>
          </a:effectLst>
        </p:spPr>
      </p:pic>
      <p:sp>
        <p:nvSpPr>
          <p:cNvPr id="6" name="文本框 5"/>
          <p:cNvSpPr txBox="1"/>
          <p:nvPr/>
        </p:nvSpPr>
        <p:spPr>
          <a:xfrm>
            <a:off x="381635" y="4970145"/>
            <a:ext cx="1527175" cy="460375"/>
          </a:xfrm>
          <a:prstGeom prst="rect">
            <a:avLst/>
          </a:prstGeom>
          <a:noFill/>
        </p:spPr>
        <p:txBody>
          <a:bodyPr wrap="square" rtlCol="0">
            <a:spAutoFit/>
          </a:bodyPr>
          <a:lstStyle/>
          <a:p>
            <a:pPr indent="0" algn="l">
              <a:buNone/>
            </a:pPr>
            <a:r>
              <a:rPr lang="zh-CN" altLang="en-US" sz="2400" b="1" dirty="0">
                <a:solidFill>
                  <a:schemeClr val="tx1"/>
                </a:solidFill>
                <a:latin typeface="方正清楷 简" panose="02000500000000000000" charset="-122"/>
                <a:ea typeface="方正清楷 简" panose="02000500000000000000" charset="-122"/>
                <a:cs typeface="方正清楷 简" panose="02000500000000000000" charset="-122"/>
                <a:sym typeface="+mn-ea"/>
              </a:rPr>
              <a:t>《圣经》</a:t>
            </a:r>
            <a:endParaRPr lang="zh-CN" altLang="en-US" sz="2400" b="1" dirty="0">
              <a:solidFill>
                <a:srgbClr val="FF0000"/>
              </a:solidFill>
              <a:latin typeface="方正清楷 简" panose="02000500000000000000" charset="-122"/>
              <a:ea typeface="方正清楷 简" panose="02000500000000000000" charset="-122"/>
              <a:cs typeface="方正清楷 简" panose="02000500000000000000" charset="-122"/>
              <a:sym typeface="+mn-ea"/>
            </a:endParaRPr>
          </a:p>
        </p:txBody>
      </p: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2">
            <a:duotone>
              <a:schemeClr val="accent1">
                <a:shade val="45000"/>
                <a:satMod val="135000"/>
              </a:schemeClr>
              <a:prstClr val="white"/>
            </a:duotone>
          </a:blip>
          <a:stretch>
            <a:fillRect/>
          </a:stretch>
        </p:blipFill>
        <p:spPr>
          <a:xfrm rot="20757128">
            <a:off x="11491020" y="6023325"/>
            <a:ext cx="485192" cy="495544"/>
          </a:xfrm>
          <a:prstGeom prst="rect">
            <a:avLst/>
          </a:prstGeom>
        </p:spPr>
      </p:pic>
      <p:pic>
        <p:nvPicPr>
          <p:cNvPr id="9" name="图片 8"/>
          <p:cNvPicPr>
            <a:picLocks noChangeAspect="1"/>
          </p:cNvPicPr>
          <p:nvPr userDrawn="1">
            <p:custDataLst>
              <p:tags r:id="rId3"/>
            </p:custDataLst>
          </p:nvPr>
        </p:nvPicPr>
        <p:blipFill>
          <a:blip r:embed="rId4">
            <a:duotone>
              <a:schemeClr val="accent1">
                <a:shade val="45000"/>
                <a:satMod val="135000"/>
              </a:schemeClr>
              <a:prstClr val="white"/>
            </a:duotone>
          </a:blip>
          <a:stretch>
            <a:fillRect/>
          </a:stretch>
        </p:blipFill>
        <p:spPr>
          <a:xfrm rot="20757128">
            <a:off x="11902266" y="5842309"/>
            <a:ext cx="253668" cy="259080"/>
          </a:xfrm>
          <a:prstGeom prst="rect">
            <a:avLst/>
          </a:prstGeom>
        </p:spPr>
      </p:pic>
      <p:pic>
        <p:nvPicPr>
          <p:cNvPr id="10" name="图片 9"/>
          <p:cNvPicPr>
            <a:picLocks noChangeAspect="1"/>
          </p:cNvPicPr>
          <p:nvPr userDrawn="1">
            <p:custDataLst>
              <p:tags r:id="rId5"/>
            </p:custDataLst>
          </p:nvPr>
        </p:nvPicPr>
        <p:blipFill>
          <a:blip r:embed="rId2">
            <a:duotone>
              <a:schemeClr val="accent1">
                <a:shade val="45000"/>
                <a:satMod val="135000"/>
              </a:schemeClr>
              <a:prstClr val="white"/>
            </a:duotone>
          </a:blip>
          <a:stretch>
            <a:fillRect/>
          </a:stretch>
        </p:blipFill>
        <p:spPr>
          <a:xfrm rot="674765">
            <a:off x="11100655" y="5722412"/>
            <a:ext cx="365982" cy="373791"/>
          </a:xfrm>
          <a:prstGeom prst="rect">
            <a:avLst/>
          </a:prstGeom>
        </p:spPr>
      </p:pic>
      <p:sp>
        <p:nvSpPr>
          <p:cNvPr id="2" name="文本框 1"/>
          <p:cNvSpPr txBox="1"/>
          <p:nvPr/>
        </p:nvSpPr>
        <p:spPr>
          <a:xfrm>
            <a:off x="457835" y="-36830"/>
            <a:ext cx="3708400" cy="533400"/>
          </a:xfrm>
          <a:prstGeom prst="rect">
            <a:avLst/>
          </a:prstGeom>
          <a:noFill/>
          <a:ln>
            <a:noFill/>
          </a:ln>
        </p:spPr>
        <p:txBody>
          <a:bodyPr wrap="square" rtlCol="0" anchor="t">
            <a:noAutofit/>
          </a:bodyPr>
          <a:lstStyle/>
          <a:p>
            <a:pPr lvl="0" algn="l">
              <a:buClrTx/>
              <a:buSzTx/>
              <a:buFontTx/>
            </a:pPr>
            <a:r>
              <a:rPr lang="en-US" sz="2800" b="1">
                <a:solidFill>
                  <a:srgbClr val="000000"/>
                </a:solidFill>
                <a:latin typeface="Times New Roman" panose="02020603050405020304" charset="0"/>
                <a:ea typeface="汉仪大宋简" panose="02010600000101010101" charset="-122"/>
                <a:cs typeface="黑体" panose="02010609060101010101" charset="-122"/>
                <a:sym typeface="+mn-ea"/>
              </a:rPr>
              <a:t>3.</a:t>
            </a:r>
            <a:r>
              <a:rPr lang="zh-CN" sz="2800" b="1">
                <a:solidFill>
                  <a:srgbClr val="000000"/>
                </a:solidFill>
                <a:latin typeface="Times New Roman" panose="02020603050405020304" charset="0"/>
                <a:ea typeface="汉仪大宋简" panose="02010600000101010101" charset="-122"/>
                <a:cs typeface="黑体" panose="02010609060101010101" charset="-122"/>
                <a:sym typeface="+mn-ea"/>
              </a:rPr>
              <a:t>近代西欧的</a:t>
            </a:r>
            <a:r>
              <a:rPr lang="zh-CN" altLang="en-US" sz="2800" b="1">
                <a:solidFill>
                  <a:srgbClr val="FF0000"/>
                </a:solidFill>
                <a:latin typeface="Times New Roman" panose="02020603050405020304" charset="0"/>
                <a:ea typeface="汉仪大宋简" panose="02010600000101010101" charset="-122"/>
                <a:cs typeface="黑体" panose="02010609060101010101" charset="-122"/>
                <a:sym typeface="+mn-ea"/>
              </a:rPr>
              <a:t>自治市镇</a:t>
            </a:r>
            <a:endParaRPr lang="zh-CN" altLang="en-US" sz="2800" b="1">
              <a:solidFill>
                <a:schemeClr val="tx1"/>
              </a:solidFill>
              <a:latin typeface="Times New Roman" panose="02020603050405020304" charset="0"/>
              <a:ea typeface="汉仪大宋简" panose="02010600000101010101" charset="-122"/>
              <a:cs typeface="黑体" panose="02010609060101010101" charset="-122"/>
              <a:sym typeface="+mn-ea"/>
            </a:endParaRPr>
          </a:p>
        </p:txBody>
      </p:sp>
      <p:sp>
        <p:nvSpPr>
          <p:cNvPr id="4" name="文本框 3"/>
          <p:cNvSpPr txBox="1"/>
          <p:nvPr>
            <p:custDataLst>
              <p:tags r:id="rId6"/>
            </p:custDataLst>
          </p:nvPr>
        </p:nvSpPr>
        <p:spPr>
          <a:xfrm>
            <a:off x="381635" y="609600"/>
            <a:ext cx="11226800" cy="46037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spAutoFit/>
          </a:bodyPr>
          <a:lstStyle/>
          <a:p>
            <a:pPr lvl="0" algn="l">
              <a:buClrTx/>
              <a:buSzTx/>
              <a:buFontTx/>
            </a:pPr>
            <a:r>
              <a:rPr lang="zh-CN" altLang="en-US" sz="2400">
                <a:solidFill>
                  <a:schemeClr val="tx1"/>
                </a:solidFill>
                <a:effectLst/>
                <a:latin typeface="方正大标宋简体" panose="02000000000000000000" charset="-122"/>
                <a:ea typeface="方正大标宋简体" panose="02000000000000000000" charset="-122"/>
                <a:cs typeface="黑体" panose="02010609060101010101" charset="-122"/>
                <a:sym typeface="+mn-ea"/>
              </a:rPr>
              <a:t>（</a:t>
            </a:r>
            <a:r>
              <a:rPr lang="en-US" altLang="zh-CN" sz="2400">
                <a:solidFill>
                  <a:schemeClr val="tx1"/>
                </a:solidFill>
                <a:effectLst/>
                <a:latin typeface="方正大标宋简体" panose="02000000000000000000" charset="-122"/>
                <a:ea typeface="方正大标宋简体" panose="02000000000000000000" charset="-122"/>
                <a:cs typeface="黑体" panose="02010609060101010101" charset="-122"/>
                <a:sym typeface="+mn-ea"/>
              </a:rPr>
              <a:t>1</a:t>
            </a:r>
            <a:r>
              <a:rPr lang="zh-CN" altLang="en-US" sz="2400">
                <a:solidFill>
                  <a:schemeClr val="tx1"/>
                </a:solidFill>
                <a:effectLst/>
                <a:latin typeface="方正大标宋简体" panose="02000000000000000000" charset="-122"/>
                <a:ea typeface="方正大标宋简体" panose="02000000000000000000" charset="-122"/>
                <a:cs typeface="黑体" panose="02010609060101010101" charset="-122"/>
                <a:sym typeface="+mn-ea"/>
              </a:rPr>
              <a:t>）背景：</a:t>
            </a:r>
            <a:endParaRPr lang="zh-CN" altLang="en-US" sz="2400">
              <a:solidFill>
                <a:schemeClr val="tx1"/>
              </a:solidFill>
              <a:effectLst/>
              <a:latin typeface="方正大标宋简体" panose="02000000000000000000" charset="-122"/>
              <a:ea typeface="方正大标宋简体" panose="02000000000000000000" charset="-122"/>
              <a:cs typeface="黑体" panose="02010609060101010101" charset="-122"/>
              <a:sym typeface="+mn-ea"/>
            </a:endParaRPr>
          </a:p>
        </p:txBody>
      </p:sp>
      <p:graphicFrame>
        <p:nvGraphicFramePr>
          <p:cNvPr id="5" name="表格 4"/>
          <p:cNvGraphicFramePr>
            <a:graphicFrameLocks noGrp="1"/>
          </p:cNvGraphicFramePr>
          <p:nvPr>
            <p:custDataLst>
              <p:tags r:id="rId7"/>
            </p:custDataLst>
          </p:nvPr>
        </p:nvGraphicFramePr>
        <p:xfrm>
          <a:off x="537210" y="3330575"/>
          <a:ext cx="11337925" cy="3291840"/>
        </p:xfrm>
        <a:graphic>
          <a:graphicData uri="http://schemas.openxmlformats.org/drawingml/2006/table">
            <a:tbl>
              <a:tblPr firstRow="1" bandRow="1">
                <a:tableStyleId>{16D9F66E-5EB9-4882-86FB-DCBF35E3C3E4}</a:tableStyleId>
              </a:tblPr>
              <a:tblGrid>
                <a:gridCol w="1004570"/>
                <a:gridCol w="1337945"/>
                <a:gridCol w="8995410"/>
              </a:tblGrid>
              <a:tr h="503555">
                <a:tc>
                  <a:txBody>
                    <a:bodyPr/>
                    <a:lstStyle/>
                    <a:p>
                      <a:pPr algn="ctr" fontAlgn="auto">
                        <a:lnSpc>
                          <a:spcPct val="100000"/>
                        </a:lnSpc>
                      </a:pPr>
                      <a:r>
                        <a:rPr lang="zh-CN" altLang="en-US" sz="2000" dirty="0" smtClean="0">
                          <a:latin typeface="方正大标宋简体" panose="02000000000000000000" charset="-122"/>
                          <a:ea typeface="方正大标宋简体" panose="02000000000000000000" charset="-122"/>
                        </a:rPr>
                        <a:t>国家</a:t>
                      </a:r>
                      <a:endParaRPr lang="zh-CN" altLang="en-US" sz="2000" dirty="0" smtClean="0">
                        <a:latin typeface="方正大标宋简体" panose="02000000000000000000" charset="-122"/>
                        <a:ea typeface="方正大标宋简体" panose="02000000000000000000" charset="-122"/>
                      </a:endParaRPr>
                    </a:p>
                  </a:txBody>
                  <a:tcPr anchor="ctr"/>
                </a:tc>
                <a:tc>
                  <a:txBody>
                    <a:bodyPr/>
                    <a:lstStyle/>
                    <a:p>
                      <a:pPr algn="ctr" fontAlgn="auto">
                        <a:lnSpc>
                          <a:spcPct val="100000"/>
                        </a:lnSpc>
                      </a:pPr>
                      <a:r>
                        <a:rPr lang="zh-CN" altLang="en-US" sz="2000" dirty="0" smtClean="0">
                          <a:latin typeface="方正大标宋简体" panose="02000000000000000000" charset="-122"/>
                          <a:ea typeface="方正大标宋简体" panose="02000000000000000000" charset="-122"/>
                        </a:rPr>
                        <a:t>标志时期</a:t>
                      </a:r>
                      <a:endParaRPr lang="zh-CN" altLang="en-US" sz="2000" dirty="0" smtClean="0">
                        <a:latin typeface="方正大标宋简体" panose="02000000000000000000" charset="-122"/>
                        <a:ea typeface="方正大标宋简体" panose="02000000000000000000" charset="-122"/>
                      </a:endParaRPr>
                    </a:p>
                  </a:txBody>
                  <a:tcPr anchor="ctr"/>
                </a:tc>
                <a:tc>
                  <a:txBody>
                    <a:bodyPr/>
                    <a:lstStyle/>
                    <a:p>
                      <a:pPr fontAlgn="auto">
                        <a:lnSpc>
                          <a:spcPct val="100000"/>
                        </a:lnSpc>
                      </a:pPr>
                      <a:r>
                        <a:rPr lang="en-US" altLang="zh-CN" sz="2000" dirty="0">
                          <a:latin typeface="方正大标宋简体" panose="02000000000000000000" charset="-122"/>
                          <a:ea typeface="方正大标宋简体" panose="02000000000000000000" charset="-122"/>
                          <a:cs typeface="方正大标宋简体" panose="02000000000000000000" charset="-122"/>
                        </a:rPr>
                        <a:t>                               </a:t>
                      </a:r>
                      <a:r>
                        <a:rPr lang="zh-CN" altLang="en-US" sz="2000" dirty="0">
                          <a:latin typeface="方正大标宋简体" panose="02000000000000000000" charset="-122"/>
                          <a:ea typeface="方正大标宋简体" panose="02000000000000000000" charset="-122"/>
                          <a:cs typeface="方正大标宋简体" panose="02000000000000000000" charset="-122"/>
                        </a:rPr>
                        <a:t>具体表现</a:t>
                      </a:r>
                      <a:endParaRPr lang="zh-CN" altLang="en-US" sz="2000" dirty="0">
                        <a:latin typeface="方正大标宋简体" panose="02000000000000000000" charset="-122"/>
                        <a:ea typeface="方正大标宋简体" panose="02000000000000000000" charset="-122"/>
                        <a:cs typeface="方正大标宋简体" panose="02000000000000000000" charset="-122"/>
                      </a:endParaRPr>
                    </a:p>
                  </a:txBody>
                  <a:tcPr anchor="ctr"/>
                </a:tc>
              </a:tr>
              <a:tr h="1026795">
                <a:tc>
                  <a:txBody>
                    <a:bodyPr/>
                    <a:lstStyle/>
                    <a:p>
                      <a:pPr algn="ctr" fontAlgn="auto">
                        <a:lnSpc>
                          <a:spcPct val="100000"/>
                        </a:lnSpc>
                      </a:pPr>
                      <a:r>
                        <a:rPr lang="zh-CN" altLang="en-US" sz="2000" dirty="0" smtClean="0">
                          <a:latin typeface="方正大标宋简体" panose="02000000000000000000" charset="-122"/>
                          <a:ea typeface="方正大标宋简体" panose="02000000000000000000" charset="-122"/>
                        </a:rPr>
                        <a:t>英国</a:t>
                      </a:r>
                      <a:endParaRPr lang="zh-CN" altLang="en-US" sz="2000" dirty="0" smtClean="0">
                        <a:latin typeface="方正大标宋简体" panose="02000000000000000000" charset="-122"/>
                        <a:ea typeface="方正大标宋简体" panose="02000000000000000000" charset="-122"/>
                      </a:endParaRPr>
                    </a:p>
                  </a:txBody>
                  <a:tcPr anchor="ctr"/>
                </a:tc>
                <a:tc>
                  <a:txBody>
                    <a:bodyPr/>
                    <a:lstStyle/>
                    <a:p>
                      <a:pPr algn="ctr" fontAlgn="auto">
                        <a:lnSpc>
                          <a:spcPct val="100000"/>
                        </a:lnSpc>
                      </a:pPr>
                      <a:r>
                        <a:rPr lang="zh-CN" altLang="en-US" sz="2000" dirty="0" smtClean="0">
                          <a:latin typeface="方正大标宋简体" panose="02000000000000000000" charset="-122"/>
                          <a:ea typeface="方正大标宋简体" panose="02000000000000000000" charset="-122"/>
                          <a:cs typeface="方正大标宋简体" panose="02000000000000000000" charset="-122"/>
                        </a:rPr>
                        <a:t>工业革命</a:t>
                      </a:r>
                      <a:endParaRPr lang="zh-CN" altLang="en-US" sz="2000" dirty="0" smtClean="0">
                        <a:latin typeface="方正大标宋简体" panose="02000000000000000000" charset="-122"/>
                        <a:ea typeface="方正大标宋简体" panose="02000000000000000000" charset="-122"/>
                        <a:cs typeface="方正大标宋简体" panose="02000000000000000000" charset="-122"/>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2000" dirty="0" smtClean="0">
                        <a:effectLst/>
                        <a:latin typeface="方正大标宋简体" panose="02000000000000000000" charset="-122"/>
                        <a:ea typeface="方正大标宋简体" panose="02000000000000000000" charset="-122"/>
                      </a:endParaRPr>
                    </a:p>
                  </a:txBody>
                  <a:tcPr anchor="ctr"/>
                </a:tc>
              </a:tr>
              <a:tr h="772160">
                <a:tc>
                  <a:txBody>
                    <a:bodyPr/>
                    <a:lstStyle/>
                    <a:p>
                      <a:pPr algn="ctr" fontAlgn="auto">
                        <a:lnSpc>
                          <a:spcPct val="100000"/>
                        </a:lnSpc>
                      </a:pPr>
                      <a:r>
                        <a:rPr lang="zh-CN" altLang="en-US" sz="2000" dirty="0" smtClean="0">
                          <a:latin typeface="方正大标宋简体" panose="02000000000000000000" charset="-122"/>
                          <a:ea typeface="方正大标宋简体" panose="02000000000000000000" charset="-122"/>
                        </a:rPr>
                        <a:t>美国</a:t>
                      </a:r>
                      <a:endParaRPr lang="zh-CN" altLang="en-US" sz="2000" dirty="0" smtClean="0">
                        <a:latin typeface="方正大标宋简体" panose="02000000000000000000" charset="-122"/>
                        <a:ea typeface="方正大标宋简体" panose="02000000000000000000" charset="-122"/>
                      </a:endParaRPr>
                    </a:p>
                  </a:txBody>
                  <a:tcPr anchor="ctr"/>
                </a:tc>
                <a:tc>
                  <a:txBody>
                    <a:bodyPr/>
                    <a:lstStyle/>
                    <a:p>
                      <a:pPr algn="ctr" fontAlgn="auto">
                        <a:lnSpc>
                          <a:spcPct val="100000"/>
                        </a:lnSpc>
                      </a:pPr>
                      <a:r>
                        <a:rPr lang="zh-CN" altLang="en-US" sz="2000" dirty="0" smtClean="0">
                          <a:latin typeface="方正大标宋简体" panose="02000000000000000000" charset="-122"/>
                          <a:ea typeface="方正大标宋简体" panose="02000000000000000000" charset="-122"/>
                        </a:rPr>
                        <a:t>建国后</a:t>
                      </a:r>
                      <a:endParaRPr lang="zh-CN" altLang="en-US" sz="2000" dirty="0" smtClean="0">
                        <a:latin typeface="方正大标宋简体" panose="02000000000000000000" charset="-122"/>
                        <a:ea typeface="方正大标宋简体" panose="02000000000000000000" charset="-122"/>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2000" dirty="0" smtClean="0">
                        <a:effectLst/>
                        <a:latin typeface="方正大标宋简体" panose="02000000000000000000" charset="-122"/>
                        <a:ea typeface="方正大标宋简体" panose="02000000000000000000" charset="-122"/>
                      </a:endParaRPr>
                    </a:p>
                  </a:txBody>
                  <a:tcPr anchor="ctr"/>
                </a:tc>
              </a:tr>
              <a:tr h="989330">
                <a:tc>
                  <a:txBody>
                    <a:bodyPr/>
                    <a:lstStyle/>
                    <a:p>
                      <a:pPr algn="ctr" fontAlgn="auto">
                        <a:lnSpc>
                          <a:spcPct val="100000"/>
                        </a:lnSpc>
                      </a:pPr>
                      <a:r>
                        <a:rPr lang="zh-CN" altLang="en-US" sz="2000" dirty="0" smtClean="0">
                          <a:latin typeface="方正大标宋简体" panose="02000000000000000000" charset="-122"/>
                          <a:ea typeface="方正大标宋简体" panose="02000000000000000000" charset="-122"/>
                        </a:rPr>
                        <a:t>法国</a:t>
                      </a:r>
                      <a:endParaRPr lang="zh-CN" altLang="en-US" sz="2000" dirty="0" smtClean="0">
                        <a:latin typeface="方正大标宋简体" panose="02000000000000000000" charset="-122"/>
                        <a:ea typeface="方正大标宋简体" panose="02000000000000000000" charset="-122"/>
                      </a:endParaRPr>
                    </a:p>
                  </a:txBody>
                  <a:tcPr anchor="ctr"/>
                </a:tc>
                <a:tc>
                  <a:txBody>
                    <a:bodyPr/>
                    <a:lstStyle/>
                    <a:p>
                      <a:pPr algn="ctr" fontAlgn="auto">
                        <a:lnSpc>
                          <a:spcPct val="100000"/>
                        </a:lnSpc>
                      </a:pPr>
                      <a:r>
                        <a:rPr lang="zh-CN" altLang="en-US" sz="2000" dirty="0" smtClean="0">
                          <a:latin typeface="方正大标宋简体" panose="02000000000000000000" charset="-122"/>
                          <a:ea typeface="方正大标宋简体" panose="02000000000000000000" charset="-122"/>
                        </a:rPr>
                        <a:t>大革命后</a:t>
                      </a:r>
                      <a:endParaRPr lang="zh-CN" altLang="en-US" sz="2000" dirty="0" smtClean="0">
                        <a:latin typeface="方正大标宋简体" panose="02000000000000000000" charset="-122"/>
                        <a:ea typeface="方正大标宋简体" panose="02000000000000000000" charset="-122"/>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2000" dirty="0" smtClean="0">
                        <a:latin typeface="方正大标宋简体" panose="02000000000000000000" charset="-122"/>
                        <a:ea typeface="方正大标宋简体" panose="02000000000000000000" charset="-122"/>
                      </a:endParaRPr>
                    </a:p>
                  </a:txBody>
                  <a:tcPr anchor="ctr"/>
                </a:tc>
              </a:tr>
            </a:tbl>
          </a:graphicData>
        </a:graphic>
      </p:graphicFrame>
      <p:sp>
        <p:nvSpPr>
          <p:cNvPr id="11" name="文本框 10"/>
          <p:cNvSpPr txBox="1"/>
          <p:nvPr/>
        </p:nvSpPr>
        <p:spPr>
          <a:xfrm>
            <a:off x="110490" y="1294130"/>
            <a:ext cx="12191365" cy="46037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zh-CN" altLang="en-US" sz="2400" dirty="0">
                <a:solidFill>
                  <a:srgbClr val="000000"/>
                </a:solidFill>
                <a:latin typeface="Times New Roman" panose="02020603050405020304" charset="0"/>
                <a:ea typeface="汉仪全唐诗简" panose="00020600040101010101" charset="-122"/>
                <a:cs typeface="+mn-ea"/>
              </a:rPr>
              <a:t>思考</a:t>
            </a:r>
            <a:r>
              <a:rPr lang="en-US" sz="2400" dirty="0">
                <a:solidFill>
                  <a:srgbClr val="000000"/>
                </a:solidFill>
                <a:latin typeface="Times New Roman" panose="02020603050405020304" charset="0"/>
                <a:ea typeface="汉仪全唐诗简" panose="00020600040101010101" charset="-122"/>
                <a:cs typeface="+mn-ea"/>
              </a:rPr>
              <a:t>5</a:t>
            </a:r>
            <a:r>
              <a:rPr lang="zh-CN" altLang="en-US" sz="2400" dirty="0">
                <a:solidFill>
                  <a:srgbClr val="000000"/>
                </a:solidFill>
                <a:latin typeface="Times New Roman" panose="02020603050405020304" charset="0"/>
                <a:ea typeface="汉仪全唐诗简" panose="00020600040101010101" charset="-122"/>
                <a:cs typeface="+mn-ea"/>
              </a:rPr>
              <a:t>：</a:t>
            </a:r>
            <a:r>
              <a:rPr lang="en-US" altLang="zh-CN" sz="2400" dirty="0">
                <a:solidFill>
                  <a:srgbClr val="000000"/>
                </a:solidFill>
                <a:latin typeface="Times New Roman" panose="02020603050405020304" charset="0"/>
                <a:ea typeface="汉仪全唐诗简" panose="00020600040101010101" charset="-122"/>
                <a:cs typeface="+mn-ea"/>
              </a:rPr>
              <a:t>“</a:t>
            </a:r>
            <a:r>
              <a:rPr lang="zh-CN" altLang="en-US" sz="2400" dirty="0">
                <a:solidFill>
                  <a:srgbClr val="000000"/>
                </a:solidFill>
                <a:latin typeface="Times New Roman" panose="02020603050405020304" charset="0"/>
                <a:ea typeface="汉仪全唐诗简" panose="00020600040101010101" charset="-122"/>
                <a:cs typeface="+mn-ea"/>
              </a:rPr>
              <a:t>民族国家的产生</a:t>
            </a:r>
            <a:r>
              <a:rPr lang="en-US" altLang="zh-CN" sz="2400" dirty="0">
                <a:solidFill>
                  <a:srgbClr val="000000"/>
                </a:solidFill>
                <a:latin typeface="Times New Roman" panose="02020603050405020304" charset="0"/>
                <a:ea typeface="汉仪全唐诗简" panose="00020600040101010101" charset="-122"/>
                <a:cs typeface="+mn-ea"/>
              </a:rPr>
              <a:t>”</a:t>
            </a:r>
            <a:r>
              <a:rPr lang="zh-CN" altLang="en-US" sz="2400" dirty="0">
                <a:solidFill>
                  <a:srgbClr val="000000"/>
                </a:solidFill>
                <a:latin typeface="Times New Roman" panose="02020603050405020304" charset="0"/>
                <a:ea typeface="汉仪全唐诗简" panose="00020600040101010101" charset="-122"/>
                <a:cs typeface="+mn-ea"/>
              </a:rPr>
              <a:t>和</a:t>
            </a:r>
            <a:r>
              <a:rPr lang="en-US" altLang="zh-CN" sz="2400" dirty="0">
                <a:solidFill>
                  <a:srgbClr val="000000"/>
                </a:solidFill>
                <a:latin typeface="Times New Roman" panose="02020603050405020304" charset="0"/>
                <a:ea typeface="汉仪全唐诗简" panose="00020600040101010101" charset="-122"/>
                <a:cs typeface="+mn-ea"/>
              </a:rPr>
              <a:t>“</a:t>
            </a:r>
            <a:r>
              <a:rPr lang="zh-CN" altLang="en-US" sz="2400" dirty="0">
                <a:solidFill>
                  <a:srgbClr val="000000"/>
                </a:solidFill>
                <a:latin typeface="Times New Roman" panose="02020603050405020304" charset="0"/>
                <a:ea typeface="汉仪全唐诗简" panose="00020600040101010101" charset="-122"/>
                <a:cs typeface="+mn-ea"/>
              </a:rPr>
              <a:t>社会经济的发展</a:t>
            </a:r>
            <a:r>
              <a:rPr lang="en-US" altLang="zh-CN" sz="2400" dirty="0">
                <a:solidFill>
                  <a:srgbClr val="000000"/>
                </a:solidFill>
                <a:latin typeface="Times New Roman" panose="02020603050405020304" charset="0"/>
                <a:ea typeface="汉仪全唐诗简" panose="00020600040101010101" charset="-122"/>
                <a:cs typeface="+mn-ea"/>
              </a:rPr>
              <a:t>”</a:t>
            </a:r>
            <a:r>
              <a:rPr lang="zh-CN" altLang="en-US" sz="2400" b="1" dirty="0">
                <a:solidFill>
                  <a:srgbClr val="C00000"/>
                </a:solidFill>
                <a:latin typeface="Times New Roman" panose="02020603050405020304" charset="0"/>
                <a:ea typeface="汉仪全唐诗简" panose="00020600040101010101" charset="-122"/>
                <a:cs typeface="+mn-ea"/>
              </a:rPr>
              <a:t>为何能</a:t>
            </a:r>
            <a:r>
              <a:rPr lang="en-US" altLang="zh-CN" sz="2400" dirty="0">
                <a:solidFill>
                  <a:srgbClr val="000000"/>
                </a:solidFill>
                <a:latin typeface="Times New Roman" panose="02020603050405020304" charset="0"/>
                <a:ea typeface="汉仪全唐诗简" panose="00020600040101010101" charset="-122"/>
                <a:cs typeface="+mn-ea"/>
              </a:rPr>
              <a:t>“</a:t>
            </a:r>
            <a:r>
              <a:rPr lang="zh-CN" altLang="en-US" sz="2400" dirty="0">
                <a:solidFill>
                  <a:srgbClr val="000000"/>
                </a:solidFill>
                <a:latin typeface="Times New Roman" panose="02020603050405020304" charset="0"/>
                <a:ea typeface="汉仪全唐诗简" panose="00020600040101010101" charset="-122"/>
                <a:cs typeface="+mn-ea"/>
              </a:rPr>
              <a:t>加强各国对基层治理的管理</a:t>
            </a:r>
            <a:r>
              <a:rPr lang="en-US" altLang="zh-CN" sz="2400" dirty="0">
                <a:solidFill>
                  <a:srgbClr val="000000"/>
                </a:solidFill>
                <a:latin typeface="Times New Roman" panose="02020603050405020304" charset="0"/>
                <a:ea typeface="汉仪全唐诗简" panose="00020600040101010101" charset="-122"/>
                <a:cs typeface="+mn-ea"/>
              </a:rPr>
              <a:t>”</a:t>
            </a:r>
            <a:r>
              <a:rPr lang="zh-CN" altLang="en-US" sz="2400" dirty="0">
                <a:solidFill>
                  <a:srgbClr val="000000"/>
                </a:solidFill>
                <a:latin typeface="Times New Roman" panose="02020603050405020304" charset="0"/>
                <a:ea typeface="汉仪全唐诗简" panose="00020600040101010101" charset="-122"/>
                <a:cs typeface="+mn-ea"/>
              </a:rPr>
              <a:t>？</a:t>
            </a:r>
            <a:endParaRPr lang="zh-CN" altLang="en-US" sz="2400" dirty="0">
              <a:solidFill>
                <a:srgbClr val="000000"/>
              </a:solidFill>
              <a:latin typeface="Times New Roman" panose="02020603050405020304" charset="0"/>
              <a:ea typeface="汉仪全唐诗简" panose="00020600040101010101" charset="-122"/>
              <a:cs typeface="+mn-ea"/>
            </a:endParaRPr>
          </a:p>
        </p:txBody>
      </p:sp>
      <p:sp>
        <p:nvSpPr>
          <p:cNvPr id="12" name="文本框 11"/>
          <p:cNvSpPr txBox="1"/>
          <p:nvPr/>
        </p:nvSpPr>
        <p:spPr>
          <a:xfrm>
            <a:off x="2895600" y="3843020"/>
            <a:ext cx="8954770" cy="1087755"/>
          </a:xfrm>
          <a:prstGeom prst="rect">
            <a:avLst/>
          </a:prstGeom>
          <a:noFill/>
        </p:spPr>
        <p:txBody>
          <a:bodyPr wrap="square" rtlCol="0">
            <a:spAutoFit/>
          </a:bodyPr>
          <a:lstStyle/>
          <a:p>
            <a:pPr>
              <a:lnSpc>
                <a:spcPct val="90000"/>
              </a:lnSpc>
            </a:pPr>
            <a:r>
              <a:rPr lang="en-US" altLang="zh-CN" sz="2400" dirty="0" smtClean="0">
                <a:solidFill>
                  <a:schemeClr val="tx1"/>
                </a:solidFill>
                <a:latin typeface="方正大标宋简体" panose="02000000000000000000" charset="-122"/>
                <a:ea typeface="方正大标宋简体" panose="02000000000000000000" charset="-122"/>
                <a:cs typeface="方正大标宋简体" panose="02000000000000000000" charset="-122"/>
                <a:sym typeface="+mn-ea"/>
              </a:rPr>
              <a:t>1835</a:t>
            </a:r>
            <a:r>
              <a:rPr lang="zh-CN" altLang="en-US" sz="2400" dirty="0" smtClean="0">
                <a:solidFill>
                  <a:schemeClr val="tx1"/>
                </a:solidFill>
                <a:latin typeface="方正大标宋简体" panose="02000000000000000000" charset="-122"/>
                <a:ea typeface="方正大标宋简体" panose="02000000000000000000" charset="-122"/>
                <a:cs typeface="方正大标宋简体" panose="02000000000000000000" charset="-122"/>
                <a:sym typeface="+mn-ea"/>
              </a:rPr>
              <a:t>年</a:t>
            </a:r>
            <a:r>
              <a:rPr lang="zh-CN" altLang="zh-CN" sz="2400" dirty="0">
                <a:solidFill>
                  <a:schemeClr val="tx1"/>
                </a:solidFill>
                <a:latin typeface="方正大标宋简体" panose="02000000000000000000" charset="-122"/>
                <a:ea typeface="方正大标宋简体" panose="02000000000000000000" charset="-122"/>
                <a:sym typeface="+mn-ea"/>
              </a:rPr>
              <a:t>颁布法律《市政法案》，确立近代自治市制度。</a:t>
            </a:r>
            <a:endParaRPr lang="zh-CN" altLang="zh-CN" sz="2400" dirty="0">
              <a:solidFill>
                <a:schemeClr val="tx1"/>
              </a:solidFill>
              <a:latin typeface="方正大标宋简体" panose="02000000000000000000" charset="-122"/>
              <a:ea typeface="方正大标宋简体" panose="02000000000000000000" charset="-122"/>
              <a:sym typeface="+mn-ea"/>
            </a:endParaRPr>
          </a:p>
          <a:p>
            <a:pPr>
              <a:lnSpc>
                <a:spcPct val="90000"/>
              </a:lnSpc>
            </a:pPr>
            <a:r>
              <a:rPr lang="zh-CN" altLang="zh-CN" sz="2400" dirty="0">
                <a:solidFill>
                  <a:schemeClr val="tx1"/>
                </a:solidFill>
                <a:latin typeface="方正大标宋简体" panose="02000000000000000000" charset="-122"/>
                <a:ea typeface="方正大标宋简体" panose="02000000000000000000" charset="-122"/>
                <a:sym typeface="+mn-ea"/>
              </a:rPr>
              <a:t>规定自治市的政府和议会都由当地选民选举产生，地方征税所得也由自治市自主开支，但必须接受选民监督。</a:t>
            </a:r>
            <a:endParaRPr lang="zh-CN" altLang="zh-CN" sz="2400" dirty="0">
              <a:solidFill>
                <a:schemeClr val="tx1"/>
              </a:solidFill>
              <a:latin typeface="方正大标宋简体" panose="02000000000000000000" charset="-122"/>
              <a:ea typeface="方正大标宋简体" panose="02000000000000000000" charset="-122"/>
              <a:sym typeface="+mn-ea"/>
            </a:endParaRPr>
          </a:p>
        </p:txBody>
      </p:sp>
      <p:sp>
        <p:nvSpPr>
          <p:cNvPr id="6" name="文本框 5"/>
          <p:cNvSpPr txBox="1"/>
          <p:nvPr/>
        </p:nvSpPr>
        <p:spPr>
          <a:xfrm>
            <a:off x="3004185" y="1675130"/>
            <a:ext cx="9179560" cy="42354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rtlCol="0" anchor="t">
            <a:spAutoFit/>
          </a:bodyPr>
          <a:lstStyle/>
          <a:p>
            <a:pPr>
              <a:lnSpc>
                <a:spcPct val="90000"/>
              </a:lnSpc>
            </a:pPr>
            <a:r>
              <a:rPr lang="zh-CN" altLang="en-US" sz="2400">
                <a:solidFill>
                  <a:srgbClr val="FF0000"/>
                </a:solidFill>
                <a:effectLst/>
                <a:latin typeface="方正字迹-杨素彬楷 简" panose="02000500000000000000" charset="-122"/>
                <a:ea typeface="方正字迹-杨素彬楷 简" panose="02000500000000000000" charset="-122"/>
                <a:cs typeface="黑体" panose="02010609060101010101" charset="-122"/>
                <a:sym typeface="+mn-ea"/>
              </a:rPr>
              <a:t>中央集权强化，教会权力削弱</a:t>
            </a:r>
            <a:r>
              <a:rPr lang="zh-CN" altLang="en-US" sz="2400">
                <a:solidFill>
                  <a:schemeClr val="tx1"/>
                </a:solidFill>
                <a:effectLst/>
                <a:latin typeface="方正字迹-杨素彬楷 简" panose="02000500000000000000" charset="-122"/>
                <a:ea typeface="方正字迹-杨素彬楷 简" panose="02000500000000000000" charset="-122"/>
                <a:cs typeface="黑体" panose="02010609060101010101" charset="-122"/>
                <a:sym typeface="+mn-ea"/>
              </a:rPr>
              <a:t>，国家将基层治理纳入政府管理范围。</a:t>
            </a:r>
            <a:endParaRPr lang="zh-CN" altLang="en-US" sz="2400">
              <a:solidFill>
                <a:schemeClr val="tx1"/>
              </a:solidFill>
              <a:effectLst/>
              <a:latin typeface="方正字迹-杨素彬楷 简" panose="02000500000000000000" charset="-122"/>
              <a:ea typeface="方正字迹-杨素彬楷 简" panose="02000500000000000000" charset="-122"/>
              <a:cs typeface="黑体" panose="02010609060101010101" charset="-122"/>
              <a:sym typeface="+mn-ea"/>
            </a:endParaRPr>
          </a:p>
        </p:txBody>
      </p:sp>
      <p:sp>
        <p:nvSpPr>
          <p:cNvPr id="7" name="文本框 6"/>
          <p:cNvSpPr txBox="1"/>
          <p:nvPr/>
        </p:nvSpPr>
        <p:spPr>
          <a:xfrm>
            <a:off x="3232785" y="2159635"/>
            <a:ext cx="8348345" cy="42354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rtlCol="0" anchor="t">
            <a:spAutoFit/>
          </a:bodyPr>
          <a:lstStyle/>
          <a:p>
            <a:pPr>
              <a:lnSpc>
                <a:spcPct val="90000"/>
              </a:lnSpc>
            </a:pPr>
            <a:r>
              <a:rPr lang="zh-CN" altLang="en-US" sz="2400">
                <a:solidFill>
                  <a:srgbClr val="FF0000"/>
                </a:solidFill>
                <a:effectLst/>
                <a:latin typeface="方正字迹-杨素彬楷 简" panose="02000500000000000000" charset="-122"/>
                <a:ea typeface="方正字迹-杨素彬楷 简" panose="02000500000000000000" charset="-122"/>
                <a:cs typeface="黑体" panose="02010609060101010101" charset="-122"/>
                <a:sym typeface="+mn-ea"/>
              </a:rPr>
              <a:t>资本主义经济发展；城市化进程加快。</a:t>
            </a:r>
            <a:endParaRPr lang="zh-CN" altLang="en-US" sz="2400">
              <a:solidFill>
                <a:schemeClr val="tx1"/>
              </a:solidFill>
              <a:effectLst/>
              <a:latin typeface="方正字迹-杨素彬楷 简" panose="02000500000000000000" charset="-122"/>
              <a:ea typeface="方正字迹-杨素彬楷 简" panose="02000500000000000000" charset="-122"/>
              <a:cs typeface="黑体" panose="02010609060101010101" charset="-122"/>
              <a:sym typeface="+mn-ea"/>
            </a:endParaRPr>
          </a:p>
        </p:txBody>
      </p:sp>
      <p:grpSp>
        <p:nvGrpSpPr>
          <p:cNvPr id="14" name="组合 13"/>
          <p:cNvGrpSpPr/>
          <p:nvPr/>
        </p:nvGrpSpPr>
        <p:grpSpPr>
          <a:xfrm>
            <a:off x="641350" y="1698625"/>
            <a:ext cx="2238375" cy="960119"/>
            <a:chOff x="721" y="3599"/>
            <a:chExt cx="3525" cy="1512"/>
          </a:xfrm>
        </p:grpSpPr>
        <p:sp>
          <p:nvSpPr>
            <p:cNvPr id="3" name="文本框 2"/>
            <p:cNvSpPr txBox="1"/>
            <p:nvPr/>
          </p:nvSpPr>
          <p:spPr>
            <a:xfrm>
              <a:off x="721" y="3599"/>
              <a:ext cx="3525" cy="667"/>
            </a:xfrm>
            <a:prstGeom prst="homePlate">
              <a:avLst/>
            </a:prstGeom>
            <a:solidFill>
              <a:schemeClr val="accent5">
                <a:lumMod val="20000"/>
                <a:lumOff val="80000"/>
              </a:schemeClr>
            </a:solidFill>
            <a:ln w="57150">
              <a:solidFill>
                <a:schemeClr val="accent1"/>
              </a:solidFill>
            </a:ln>
          </p:spPr>
          <p:style>
            <a:lnRef idx="2">
              <a:schemeClr val="dk1"/>
            </a:lnRef>
            <a:fillRef idx="1">
              <a:schemeClr val="lt1"/>
            </a:fillRef>
            <a:effectRef idx="0">
              <a:schemeClr val="dk1"/>
            </a:effectRef>
            <a:fontRef idx="minor">
              <a:schemeClr val="dk1"/>
            </a:fontRef>
          </p:style>
          <p:txBody>
            <a:bodyPr wrap="square" rtlCol="0" anchor="t">
              <a:spAutoFit/>
            </a:bodyPr>
            <a:lstStyle/>
            <a:p>
              <a:pPr>
                <a:lnSpc>
                  <a:spcPct val="90000"/>
                </a:lnSpc>
              </a:pPr>
              <a:r>
                <a:rPr lang="zh-CN" altLang="en-US" sz="2400">
                  <a:solidFill>
                    <a:schemeClr val="tx1"/>
                  </a:solidFill>
                  <a:effectLst/>
                  <a:latin typeface="方正字迹-杨素彬楷 简" panose="02000500000000000000" charset="-122"/>
                  <a:ea typeface="方正字迹-杨素彬楷 简" panose="02000500000000000000" charset="-122"/>
                  <a:cs typeface="黑体" panose="02010609060101010101" charset="-122"/>
                  <a:sym typeface="+mn-ea"/>
                </a:rPr>
                <a:t>民族国家产生</a:t>
              </a:r>
              <a:endParaRPr lang="zh-CN" altLang="en-US" sz="2400">
                <a:solidFill>
                  <a:schemeClr val="tx1"/>
                </a:solidFill>
                <a:effectLst/>
                <a:latin typeface="方正字迹-杨素彬楷 简" panose="02000500000000000000" charset="-122"/>
                <a:ea typeface="方正字迹-杨素彬楷 简" panose="02000500000000000000" charset="-122"/>
                <a:cs typeface="黑体" panose="02010609060101010101" charset="-122"/>
                <a:sym typeface="+mn-ea"/>
              </a:endParaRPr>
            </a:p>
          </p:txBody>
        </p:sp>
        <p:sp>
          <p:nvSpPr>
            <p:cNvPr id="13" name="文本框 12"/>
            <p:cNvSpPr txBox="1"/>
            <p:nvPr/>
          </p:nvSpPr>
          <p:spPr>
            <a:xfrm>
              <a:off x="721" y="4444"/>
              <a:ext cx="3525" cy="667"/>
            </a:xfrm>
            <a:prstGeom prst="homePlate">
              <a:avLst/>
            </a:prstGeom>
            <a:solidFill>
              <a:schemeClr val="accent5">
                <a:lumMod val="20000"/>
                <a:lumOff val="80000"/>
              </a:schemeClr>
            </a:solidFill>
            <a:ln w="57150">
              <a:solidFill>
                <a:schemeClr val="accent1"/>
              </a:solidFill>
            </a:ln>
          </p:spPr>
          <p:style>
            <a:lnRef idx="2">
              <a:schemeClr val="dk1"/>
            </a:lnRef>
            <a:fillRef idx="1">
              <a:schemeClr val="lt1"/>
            </a:fillRef>
            <a:effectRef idx="0">
              <a:schemeClr val="dk1"/>
            </a:effectRef>
            <a:fontRef idx="minor">
              <a:schemeClr val="dk1"/>
            </a:fontRef>
          </p:style>
          <p:txBody>
            <a:bodyPr wrap="square" rtlCol="0" anchor="t">
              <a:spAutoFit/>
            </a:bodyPr>
            <a:lstStyle/>
            <a:p>
              <a:pPr>
                <a:lnSpc>
                  <a:spcPct val="90000"/>
                </a:lnSpc>
              </a:pPr>
              <a:r>
                <a:rPr lang="zh-CN" altLang="en-US" sz="2400">
                  <a:solidFill>
                    <a:schemeClr val="tx1"/>
                  </a:solidFill>
                  <a:effectLst/>
                  <a:latin typeface="方正字迹-杨素彬楷 简" panose="02000500000000000000" charset="-122"/>
                  <a:ea typeface="方正字迹-杨素彬楷 简" panose="02000500000000000000" charset="-122"/>
                  <a:cs typeface="黑体" panose="02010609060101010101" charset="-122"/>
                  <a:sym typeface="+mn-ea"/>
                </a:rPr>
                <a:t>社会经济发展</a:t>
              </a:r>
              <a:endParaRPr lang="zh-CN" altLang="en-US" sz="2400">
                <a:solidFill>
                  <a:schemeClr val="tx1"/>
                </a:solidFill>
                <a:effectLst/>
                <a:latin typeface="方正字迹-杨素彬楷 简" panose="02000500000000000000" charset="-122"/>
                <a:ea typeface="方正字迹-杨素彬楷 简" panose="02000500000000000000" charset="-122"/>
                <a:cs typeface="黑体" panose="02010609060101010101" charset="-122"/>
                <a:sym typeface="+mn-ea"/>
              </a:endParaRPr>
            </a:p>
          </p:txBody>
        </p:sp>
      </p:grpSp>
      <p:sp>
        <p:nvSpPr>
          <p:cNvPr id="15" name="文本框 14"/>
          <p:cNvSpPr txBox="1"/>
          <p:nvPr/>
        </p:nvSpPr>
        <p:spPr>
          <a:xfrm>
            <a:off x="307340" y="2821940"/>
            <a:ext cx="3893820" cy="460375"/>
          </a:xfrm>
          <a:prstGeom prst="rect">
            <a:avLst/>
          </a:prstGeom>
          <a:noFill/>
        </p:spPr>
        <p:txBody>
          <a:bodyPr wrap="square" rtlCol="0" anchor="t">
            <a:spAutoFit/>
          </a:bodyPr>
          <a:lstStyle/>
          <a:p>
            <a:r>
              <a:rPr lang="zh-CN" altLang="en-US" sz="2400">
                <a:effectLst/>
                <a:latin typeface="方正大标宋简体" panose="02000000000000000000" charset="-122"/>
                <a:ea typeface="方正大标宋简体" panose="02000000000000000000" charset="-122"/>
                <a:cs typeface="黑体" panose="02010609060101010101" charset="-122"/>
                <a:sym typeface="+mn-ea"/>
              </a:rPr>
              <a:t>（</a:t>
            </a:r>
            <a:r>
              <a:rPr lang="en-US" altLang="zh-CN" sz="2400">
                <a:effectLst/>
                <a:latin typeface="方正大标宋简体" panose="02000000000000000000" charset="-122"/>
                <a:ea typeface="方正大标宋简体" panose="02000000000000000000" charset="-122"/>
                <a:cs typeface="黑体" panose="02010609060101010101" charset="-122"/>
                <a:sym typeface="+mn-ea"/>
              </a:rPr>
              <a:t>2</a:t>
            </a:r>
            <a:r>
              <a:rPr lang="zh-CN" altLang="en-US" sz="2400">
                <a:effectLst/>
                <a:latin typeface="方正大标宋简体" panose="02000000000000000000" charset="-122"/>
                <a:ea typeface="方正大标宋简体" panose="02000000000000000000" charset="-122"/>
                <a:cs typeface="黑体" panose="02010609060101010101" charset="-122"/>
                <a:sym typeface="+mn-ea"/>
              </a:rPr>
              <a:t>）表现及特点：</a:t>
            </a:r>
            <a:endParaRPr lang="zh-CN" altLang="en-US" sz="2400">
              <a:effectLst/>
              <a:latin typeface="方正大标宋简体" panose="02000000000000000000" charset="-122"/>
              <a:ea typeface="方正大标宋简体" panose="02000000000000000000" charset="-122"/>
              <a:cs typeface="黑体" panose="02010609060101010101" charset="-122"/>
              <a:sym typeface="+mn-ea"/>
            </a:endParaRPr>
          </a:p>
        </p:txBody>
      </p:sp>
      <p:sp>
        <p:nvSpPr>
          <p:cNvPr id="16" name="文本框 15"/>
          <p:cNvSpPr txBox="1"/>
          <p:nvPr/>
        </p:nvSpPr>
        <p:spPr>
          <a:xfrm>
            <a:off x="2895600" y="4878070"/>
            <a:ext cx="8928100" cy="755650"/>
          </a:xfrm>
          <a:prstGeom prst="rect">
            <a:avLst/>
          </a:prstGeom>
          <a:noFill/>
        </p:spPr>
        <p:txBody>
          <a:bodyPr wrap="square" rtlCol="0">
            <a:spAutoFit/>
          </a:bodyPr>
          <a:lstStyle/>
          <a:p>
            <a:pPr marL="0" marR="0" lvl="0" algn="l" defTabSz="457200" rtl="0" eaLnBrk="1" latinLnBrk="0" hangingPunct="1">
              <a:lnSpc>
                <a:spcPct val="90000"/>
              </a:lnSpc>
              <a:spcBef>
                <a:spcPts val="0"/>
              </a:spcBef>
              <a:buClrTx/>
              <a:buSzTx/>
              <a:buFontTx/>
              <a:buNone/>
            </a:pPr>
            <a:r>
              <a:rPr lang="en-US" altLang="zh-CN" sz="2400" dirty="0" smtClean="0">
                <a:solidFill>
                  <a:schemeClr val="tx1"/>
                </a:solidFill>
                <a:latin typeface="方正大标宋简体" panose="02000000000000000000" charset="-122"/>
                <a:ea typeface="方正大标宋简体" panose="02000000000000000000" charset="-122"/>
                <a:cs typeface="方正大标宋简体" panose="02000000000000000000" charset="-122"/>
                <a:sym typeface="+mn-ea"/>
              </a:rPr>
              <a:t>基本保持地方自治的传统。乡镇是最基本的地方自治单位，承担着除司法之外的所有公共服务功能</a:t>
            </a:r>
            <a:r>
              <a:rPr lang="zh-CN" altLang="zh-CN" sz="2000" dirty="0">
                <a:solidFill>
                  <a:schemeClr val="tx1"/>
                </a:solidFill>
                <a:latin typeface="方正大标宋简体" panose="02000000000000000000" charset="-122"/>
                <a:ea typeface="方正大标宋简体" panose="02000000000000000000" charset="-122"/>
                <a:sym typeface="+mn-ea"/>
              </a:rPr>
              <a:t>。</a:t>
            </a:r>
            <a:endParaRPr lang="zh-CN" altLang="zh-CN" sz="2000" dirty="0">
              <a:solidFill>
                <a:schemeClr val="tx1"/>
              </a:solidFill>
              <a:latin typeface="方正大标宋简体" panose="02000000000000000000" charset="-122"/>
              <a:ea typeface="方正大标宋简体" panose="02000000000000000000" charset="-122"/>
              <a:sym typeface="+mn-ea"/>
            </a:endParaRPr>
          </a:p>
        </p:txBody>
      </p:sp>
      <p:sp>
        <p:nvSpPr>
          <p:cNvPr id="17" name="文本框 16"/>
          <p:cNvSpPr txBox="1"/>
          <p:nvPr/>
        </p:nvSpPr>
        <p:spPr>
          <a:xfrm>
            <a:off x="2895600" y="5633085"/>
            <a:ext cx="8980170" cy="1087755"/>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defRPr/>
            </a:pPr>
            <a:r>
              <a:rPr lang="en-US" altLang="zh-CN" sz="2400" dirty="0" smtClean="0">
                <a:solidFill>
                  <a:schemeClr val="tx1"/>
                </a:solidFill>
                <a:latin typeface="方正大标宋简体" panose="02000000000000000000" charset="-122"/>
                <a:ea typeface="方正大标宋简体" panose="02000000000000000000" charset="-122"/>
                <a:cs typeface="方正大标宋简体" panose="02000000000000000000" charset="-122"/>
                <a:sym typeface="+mn-ea"/>
              </a:rPr>
              <a:t>形成了以自治市镇为基层单位的制度</a:t>
            </a:r>
            <a:r>
              <a:rPr lang="zh-CN" altLang="en-US" sz="2400" dirty="0" smtClean="0">
                <a:solidFill>
                  <a:schemeClr val="tx1"/>
                </a:solidFill>
                <a:latin typeface="方正大标宋简体" panose="02000000000000000000" charset="-122"/>
                <a:ea typeface="方正大标宋简体" panose="02000000000000000000" charset="-122"/>
                <a:cs typeface="方正大标宋简体" panose="02000000000000000000" charset="-122"/>
                <a:sym typeface="+mn-ea"/>
              </a:rPr>
              <a:t>。</a:t>
            </a:r>
            <a:endParaRPr lang="zh-CN" altLang="en-US" sz="2400" dirty="0" smtClean="0">
              <a:solidFill>
                <a:schemeClr val="tx1"/>
              </a:solidFill>
              <a:latin typeface="方正大标宋简体" panose="02000000000000000000" charset="-122"/>
              <a:ea typeface="方正大标宋简体" panose="02000000000000000000" charset="-122"/>
              <a:cs typeface="方正大标宋简体" panose="02000000000000000000" charset="-122"/>
              <a:sym typeface="+mn-ea"/>
            </a:endParaRPr>
          </a:p>
          <a:p>
            <a:pPr marL="0" marR="0" lvl="0" indent="0" algn="l" defTabSz="914400" rtl="0" eaLnBrk="1" fontAlgn="auto" latinLnBrk="0" hangingPunct="1">
              <a:lnSpc>
                <a:spcPct val="90000"/>
              </a:lnSpc>
              <a:spcBef>
                <a:spcPts val="0"/>
              </a:spcBef>
              <a:spcAft>
                <a:spcPts val="0"/>
              </a:spcAft>
              <a:buClrTx/>
              <a:buSzTx/>
              <a:buFontTx/>
              <a:buNone/>
              <a:defRPr/>
            </a:pPr>
            <a:r>
              <a:rPr lang="zh-CN" altLang="zh-CN" sz="2400" dirty="0">
                <a:solidFill>
                  <a:schemeClr val="tx1"/>
                </a:solidFill>
                <a:latin typeface="方正大标宋简体" panose="02000000000000000000" charset="-122"/>
                <a:ea typeface="方正大标宋简体" panose="02000000000000000000" charset="-122"/>
                <a:sym typeface="+mn-ea"/>
              </a:rPr>
              <a:t>每个市镇的市长和市议会都由普选产生，市长同时对中央政府和本地选民</a:t>
            </a:r>
            <a:r>
              <a:rPr lang="en-US" altLang="zh-CN" sz="2400" dirty="0" smtClean="0">
                <a:solidFill>
                  <a:schemeClr val="tx1"/>
                </a:solidFill>
                <a:latin typeface="方正大标宋简体" panose="02000000000000000000" charset="-122"/>
                <a:ea typeface="方正大标宋简体" panose="02000000000000000000" charset="-122"/>
                <a:cs typeface="方正大标宋简体" panose="02000000000000000000" charset="-122"/>
                <a:sym typeface="+mn-ea"/>
              </a:rPr>
              <a:t>负责</a:t>
            </a:r>
            <a:r>
              <a:rPr lang="zh-CN" altLang="zh-CN" sz="2000" dirty="0">
                <a:solidFill>
                  <a:schemeClr val="tx1"/>
                </a:solidFill>
                <a:latin typeface="方正大标宋简体" panose="02000000000000000000" charset="-122"/>
                <a:ea typeface="方正大标宋简体" panose="02000000000000000000" charset="-122"/>
                <a:sym typeface="+mn-ea"/>
              </a:rPr>
              <a:t>。</a:t>
            </a:r>
            <a:endParaRPr lang="zh-CN" altLang="zh-CN" sz="2000" dirty="0">
              <a:solidFill>
                <a:schemeClr val="tx1"/>
              </a:solidFill>
              <a:latin typeface="方正大标宋简体" panose="02000000000000000000" charset="-122"/>
              <a:ea typeface="方正大标宋简体" panose="02000000000000000000" charset="-122"/>
              <a:sym typeface="+mn-ea"/>
            </a:endParaRPr>
          </a:p>
        </p:txBody>
      </p:sp>
      <p:sp>
        <p:nvSpPr>
          <p:cNvPr id="19" name="文本框 18"/>
          <p:cNvSpPr txBox="1"/>
          <p:nvPr>
            <p:custDataLst>
              <p:tags r:id="rId8"/>
            </p:custDataLst>
          </p:nvPr>
        </p:nvSpPr>
        <p:spPr>
          <a:xfrm>
            <a:off x="2897505" y="2860993"/>
            <a:ext cx="9142730" cy="52197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spAutoFit/>
          </a:bodyPr>
          <a:lstStyle/>
          <a:p>
            <a:pPr lvl="0" algn="l">
              <a:buClrTx/>
              <a:buSzTx/>
              <a:buFontTx/>
            </a:pPr>
            <a:r>
              <a:rPr lang="zh-CN" altLang="en-US" sz="2800">
                <a:solidFill>
                  <a:srgbClr val="FF0000"/>
                </a:solidFill>
                <a:effectLst/>
                <a:latin typeface="方正大标宋简体" panose="02000000000000000000" charset="-122"/>
                <a:ea typeface="方正大标宋简体" panose="02000000000000000000" charset="-122"/>
                <a:cs typeface="黑体" panose="02010609060101010101" charset="-122"/>
                <a:sym typeface="+mn-ea"/>
              </a:rPr>
              <a:t>自治传统浓厚；中央集权影响较大；基层民众自治权扩大。</a:t>
            </a:r>
            <a:endParaRPr lang="zh-CN" altLang="en-US" sz="2800">
              <a:solidFill>
                <a:srgbClr val="FF0000"/>
              </a:solidFill>
              <a:effectLst/>
              <a:latin typeface="方正大标宋简体" panose="02000000000000000000" charset="-122"/>
              <a:ea typeface="方正大标宋简体" panose="02000000000000000000" charset="-122"/>
              <a:cs typeface="黑体" panose="02010609060101010101" charset="-122"/>
              <a:sym typeface="+mn-ea"/>
            </a:endParaRPr>
          </a:p>
        </p:txBody>
      </p:sp>
      <p:sp>
        <p:nvSpPr>
          <p:cNvPr id="20" name="文本框 19"/>
          <p:cNvSpPr txBox="1"/>
          <p:nvPr/>
        </p:nvSpPr>
        <p:spPr>
          <a:xfrm>
            <a:off x="2515235" y="528955"/>
            <a:ext cx="9818370" cy="829945"/>
          </a:xfrm>
          <a:prstGeom prst="rect">
            <a:avLst/>
          </a:prstGeom>
          <a:noFill/>
        </p:spPr>
        <p:txBody>
          <a:bodyPr wrap="square" rtlCol="0">
            <a:spAutoFit/>
          </a:bodyPr>
          <a:lstStyle/>
          <a:p>
            <a:r>
              <a:rPr lang="zh-CN" altLang="en-US" sz="2400">
                <a:solidFill>
                  <a:srgbClr val="FF0000"/>
                </a:solidFill>
                <a:effectLst/>
                <a:latin typeface="方正大标宋简体" panose="02000000000000000000" charset="-122"/>
                <a:ea typeface="方正大标宋简体" panose="02000000000000000000" charset="-122"/>
                <a:cs typeface="黑体" panose="02010609060101010101" charset="-122"/>
                <a:sym typeface="+mn-ea"/>
              </a:rPr>
              <a:t>西欧民族国家的产生</a:t>
            </a:r>
            <a:r>
              <a:rPr lang="zh-CN" altLang="en-US" sz="2400">
                <a:effectLst/>
                <a:latin typeface="方正大标宋简体" panose="02000000000000000000" charset="-122"/>
                <a:ea typeface="方正大标宋简体" panose="02000000000000000000" charset="-122"/>
                <a:cs typeface="黑体" panose="02010609060101010101" charset="-122"/>
                <a:sym typeface="+mn-ea"/>
              </a:rPr>
              <a:t>；</a:t>
            </a:r>
            <a:r>
              <a:rPr lang="zh-CN" altLang="en-US" sz="2400">
                <a:solidFill>
                  <a:srgbClr val="FF0000"/>
                </a:solidFill>
                <a:effectLst/>
                <a:latin typeface="方正大标宋简体" panose="02000000000000000000" charset="-122"/>
                <a:ea typeface="方正大标宋简体" panose="02000000000000000000" charset="-122"/>
                <a:cs typeface="黑体" panose="02010609060101010101" charset="-122"/>
                <a:sym typeface="+mn-ea"/>
              </a:rPr>
              <a:t>社会经济的发展</a:t>
            </a:r>
            <a:r>
              <a:rPr lang="zh-CN" altLang="en-US" sz="2400">
                <a:effectLst/>
                <a:latin typeface="方正大标宋简体" panose="02000000000000000000" charset="-122"/>
                <a:ea typeface="方正大标宋简体" panose="02000000000000000000" charset="-122"/>
                <a:cs typeface="黑体" panose="02010609060101010101" charset="-122"/>
                <a:sym typeface="+mn-ea"/>
              </a:rPr>
              <a:t>；</a:t>
            </a:r>
            <a:endParaRPr lang="zh-CN" altLang="en-US" sz="2400">
              <a:effectLst/>
              <a:latin typeface="方正大标宋简体" panose="02000000000000000000" charset="-122"/>
              <a:ea typeface="方正大标宋简体" panose="02000000000000000000" charset="-122"/>
              <a:cs typeface="黑体" panose="02010609060101010101" charset="-122"/>
              <a:sym typeface="+mn-ea"/>
            </a:endParaRPr>
          </a:p>
          <a:p>
            <a:r>
              <a:rPr lang="zh-CN" altLang="en-US" sz="2400">
                <a:solidFill>
                  <a:srgbClr val="FF0000"/>
                </a:solidFill>
                <a:effectLst/>
                <a:latin typeface="方正大标宋简体" panose="02000000000000000000" charset="-122"/>
                <a:ea typeface="方正大标宋简体" panose="02000000000000000000" charset="-122"/>
                <a:cs typeface="黑体" panose="02010609060101010101" charset="-122"/>
                <a:sym typeface="+mn-ea"/>
              </a:rPr>
              <a:t>各国有地方自治传统；启蒙思想强调民主自由</a:t>
            </a:r>
            <a:r>
              <a:rPr lang="zh-CN" altLang="en-US" sz="2400">
                <a:effectLst/>
                <a:latin typeface="方正大标宋简体" panose="02000000000000000000" charset="-122"/>
                <a:ea typeface="方正大标宋简体" panose="02000000000000000000" charset="-122"/>
                <a:cs typeface="黑体" panose="02010609060101010101" charset="-122"/>
                <a:sym typeface="+mn-ea"/>
              </a:rPr>
              <a:t>。</a:t>
            </a:r>
            <a:endParaRPr lang="zh-CN" altLang="en-US" sz="2400">
              <a:effectLst/>
              <a:latin typeface="方正大标宋简体" panose="02000000000000000000" charset="-122"/>
              <a:ea typeface="方正大标宋简体" panose="02000000000000000000" charset="-122"/>
              <a:cs typeface="黑体" panose="02010609060101010101" charset="-122"/>
            </a:endParaRPr>
          </a:p>
        </p:txBody>
      </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0" presetClass="exit" presetSubtype="0" fill="hold" grpId="1"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bldLvl="0" animBg="1"/>
      <p:bldP spid="12" grpId="0"/>
      <p:bldP spid="6" grpId="0" bldLvl="0" animBg="1"/>
      <p:bldP spid="7" grpId="0" bldLvl="0" animBg="1"/>
      <p:bldP spid="15" grpId="0"/>
      <p:bldP spid="16" grpId="0"/>
      <p:bldP spid="17" grpId="0"/>
      <p:bldP spid="19" grpId="0" bldLvl="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nvGrpSpPr>
        <p:grpSpPr>
          <a:xfrm>
            <a:off x="457835" y="2278380"/>
            <a:ext cx="11681460" cy="4561840"/>
            <a:chOff x="721" y="3588"/>
            <a:chExt cx="18396" cy="7184"/>
          </a:xfrm>
        </p:grpSpPr>
        <p:pic>
          <p:nvPicPr>
            <p:cNvPr id="1027" name="Picture 3" descr="page109image66208160"/>
            <p:cNvPicPr>
              <a:picLocks noChangeAspect="1" noChangeArrowheads="1"/>
            </p:cNvPicPr>
            <p:nvPr/>
          </p:nvPicPr>
          <p:blipFill rotWithShape="1">
            <a:blip r:embed="rId1"/>
            <a:srcRect/>
            <a:stretch>
              <a:fillRect/>
            </a:stretch>
          </p:blipFill>
          <p:spPr bwMode="auto">
            <a:xfrm>
              <a:off x="721" y="3841"/>
              <a:ext cx="10177" cy="6609"/>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2"/>
            <a:stretch>
              <a:fillRect/>
            </a:stretch>
          </p:blipFill>
          <p:spPr>
            <a:xfrm>
              <a:off x="10800" y="3588"/>
              <a:ext cx="8317" cy="7184"/>
            </a:xfrm>
            <a:prstGeom prst="rect">
              <a:avLst/>
            </a:prstGeom>
          </p:spPr>
        </p:pic>
        <p:sp>
          <p:nvSpPr>
            <p:cNvPr id="46" name="文本框 45"/>
            <p:cNvSpPr txBox="1"/>
            <p:nvPr/>
          </p:nvSpPr>
          <p:spPr>
            <a:xfrm>
              <a:off x="3481" y="9599"/>
              <a:ext cx="5228" cy="725"/>
            </a:xfrm>
            <a:prstGeom prst="rect">
              <a:avLst/>
            </a:prstGeom>
            <a:noFill/>
          </p:spPr>
          <p:txBody>
            <a:bodyPr wrap="square" rtlCol="0">
              <a:spAutoFit/>
            </a:bodyPr>
            <a:lstStyle/>
            <a:p>
              <a:r>
                <a:rPr kumimoji="1" lang="zh-CN" altLang="en-US" sz="2400" b="1" dirty="0">
                  <a:solidFill>
                    <a:schemeClr val="bg1"/>
                  </a:solidFill>
                  <a:effectLst>
                    <a:outerShdw blurRad="38100" dist="38100" dir="2700000" algn="tl">
                      <a:srgbClr val="000000">
                        <a:alpha val="43137"/>
                      </a:srgbClr>
                    </a:outerShdw>
                  </a:effectLst>
                </a:rPr>
                <a:t>美国的社区图书馆</a:t>
              </a:r>
              <a:endParaRPr kumimoji="1" lang="zh-CN" altLang="en-US" sz="2400" b="1" dirty="0">
                <a:solidFill>
                  <a:schemeClr val="bg1"/>
                </a:solidFill>
                <a:effectLst>
                  <a:outerShdw blurRad="38100" dist="38100" dir="2700000" algn="tl">
                    <a:srgbClr val="000000">
                      <a:alpha val="43137"/>
                    </a:srgbClr>
                  </a:outerShdw>
                </a:effectLst>
              </a:endParaRPr>
            </a:p>
          </p:txBody>
        </p:sp>
      </p:grpSp>
      <p:pic>
        <p:nvPicPr>
          <p:cNvPr id="7" name="图片 6"/>
          <p:cNvPicPr>
            <a:picLocks noChangeAspect="1"/>
          </p:cNvPicPr>
          <p:nvPr userDrawn="1">
            <p:custDataLst>
              <p:tags r:id="rId3"/>
            </p:custDataLst>
          </p:nvPr>
        </p:nvPicPr>
        <p:blipFill>
          <a:blip r:embed="rId4">
            <a:duotone>
              <a:schemeClr val="accent1">
                <a:shade val="45000"/>
                <a:satMod val="135000"/>
              </a:schemeClr>
              <a:prstClr val="white"/>
            </a:duotone>
          </a:blip>
          <a:stretch>
            <a:fillRect/>
          </a:stretch>
        </p:blipFill>
        <p:spPr>
          <a:xfrm rot="20757128">
            <a:off x="11491020" y="6174455"/>
            <a:ext cx="485192" cy="495544"/>
          </a:xfrm>
          <a:prstGeom prst="rect">
            <a:avLst/>
          </a:prstGeom>
        </p:spPr>
      </p:pic>
      <p:pic>
        <p:nvPicPr>
          <p:cNvPr id="8" name="图片 7"/>
          <p:cNvPicPr>
            <a:picLocks noChangeAspect="1"/>
          </p:cNvPicPr>
          <p:nvPr userDrawn="1">
            <p:custDataLst>
              <p:tags r:id="rId5"/>
            </p:custDataLst>
          </p:nvPr>
        </p:nvPicPr>
        <p:blipFill>
          <a:blip r:embed="rId6">
            <a:duotone>
              <a:schemeClr val="accent1">
                <a:shade val="45000"/>
                <a:satMod val="135000"/>
              </a:schemeClr>
              <a:prstClr val="white"/>
            </a:duotone>
          </a:blip>
          <a:stretch>
            <a:fillRect/>
          </a:stretch>
        </p:blipFill>
        <p:spPr>
          <a:xfrm rot="20757128">
            <a:off x="11902266" y="5993439"/>
            <a:ext cx="253668" cy="259080"/>
          </a:xfrm>
          <a:prstGeom prst="rect">
            <a:avLst/>
          </a:prstGeom>
        </p:spPr>
      </p:pic>
      <p:pic>
        <p:nvPicPr>
          <p:cNvPr id="9" name="图片 8"/>
          <p:cNvPicPr>
            <a:picLocks noChangeAspect="1"/>
          </p:cNvPicPr>
          <p:nvPr userDrawn="1">
            <p:custDataLst>
              <p:tags r:id="rId7"/>
            </p:custDataLst>
          </p:nvPr>
        </p:nvPicPr>
        <p:blipFill>
          <a:blip r:embed="rId4">
            <a:duotone>
              <a:schemeClr val="accent1">
                <a:shade val="45000"/>
                <a:satMod val="135000"/>
              </a:schemeClr>
              <a:prstClr val="white"/>
            </a:duotone>
          </a:blip>
          <a:stretch>
            <a:fillRect/>
          </a:stretch>
        </p:blipFill>
        <p:spPr>
          <a:xfrm rot="674765">
            <a:off x="11100655" y="5873542"/>
            <a:ext cx="365982" cy="373791"/>
          </a:xfrm>
          <a:prstGeom prst="rect">
            <a:avLst/>
          </a:prstGeom>
        </p:spPr>
      </p:pic>
      <p:sp>
        <p:nvSpPr>
          <p:cNvPr id="21" name="文本框 20"/>
          <p:cNvSpPr txBox="1"/>
          <p:nvPr>
            <p:custDataLst>
              <p:tags r:id="rId8"/>
            </p:custDataLst>
          </p:nvPr>
        </p:nvSpPr>
        <p:spPr>
          <a:xfrm>
            <a:off x="-8255" y="652780"/>
            <a:ext cx="12192000" cy="82994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vertOverflow="overflow" horzOverflow="overflow" vert="horz" wrap="square" numCol="1" spcCol="0" rtlCol="0" fromWordArt="0" anchor="ctr" anchorCtr="0" forceAA="0" compatLnSpc="1">
            <a:spAutoFit/>
          </a:bodyPr>
          <a:lstStyle/>
          <a:p>
            <a:pPr lvl="0" algn="ctr">
              <a:buClrTx/>
              <a:buSzTx/>
              <a:buFontTx/>
            </a:pPr>
            <a:r>
              <a:rPr lang="zh-CN" altLang="en-US" sz="2400" dirty="0">
                <a:solidFill>
                  <a:srgbClr val="000000"/>
                </a:solidFill>
                <a:latin typeface="Times New Roman" panose="02020603050405020304" charset="0"/>
                <a:ea typeface="汉仪全唐诗简" panose="00020600040101010101" charset="-122"/>
                <a:cs typeface="+mn-ea"/>
                <a:sym typeface="+mn-ea"/>
              </a:rPr>
              <a:t>思考6：早期社区组织形成的背景是什么？二战后的社区组织有何新变化及其表现？</a:t>
            </a:r>
            <a:endParaRPr lang="zh-CN" altLang="en-US" sz="2400" dirty="0">
              <a:solidFill>
                <a:srgbClr val="000000"/>
              </a:solidFill>
              <a:latin typeface="Times New Roman" panose="02020603050405020304" charset="0"/>
              <a:ea typeface="汉仪全唐诗简" panose="00020600040101010101" charset="-122"/>
              <a:cs typeface="+mn-ea"/>
              <a:sym typeface="+mn-ea"/>
            </a:endParaRPr>
          </a:p>
          <a:p>
            <a:pPr lvl="0" algn="ctr">
              <a:buClrTx/>
              <a:buSzTx/>
              <a:buFontTx/>
            </a:pPr>
            <a:r>
              <a:rPr lang="zh-CN" altLang="en-US" sz="2400" dirty="0">
                <a:solidFill>
                  <a:srgbClr val="000000"/>
                </a:solidFill>
                <a:latin typeface="Times New Roman" panose="02020603050405020304" charset="0"/>
                <a:ea typeface="汉仪全唐诗简" panose="00020600040101010101" charset="-122"/>
                <a:cs typeface="+mn-ea"/>
                <a:sym typeface="+mn-ea"/>
              </a:rPr>
              <a:t>二战后的社区组织为何会有这样的变化？它对基层治理有哪些作用？</a:t>
            </a:r>
            <a:endParaRPr lang="zh-CN" altLang="en-US" sz="2400" dirty="0">
              <a:solidFill>
                <a:srgbClr val="000000"/>
              </a:solidFill>
              <a:latin typeface="Times New Roman" panose="02020603050405020304" charset="0"/>
              <a:ea typeface="汉仪全唐诗简" panose="00020600040101010101" charset="-122"/>
              <a:cs typeface="+mn-ea"/>
              <a:sym typeface="+mn-ea"/>
            </a:endParaRPr>
          </a:p>
        </p:txBody>
      </p:sp>
      <p:sp>
        <p:nvSpPr>
          <p:cNvPr id="3" name="文本框 2"/>
          <p:cNvSpPr txBox="1"/>
          <p:nvPr/>
        </p:nvSpPr>
        <p:spPr>
          <a:xfrm>
            <a:off x="457835" y="119380"/>
            <a:ext cx="3884295" cy="533400"/>
          </a:xfrm>
          <a:prstGeom prst="rect">
            <a:avLst/>
          </a:prstGeom>
          <a:noFill/>
          <a:ln>
            <a:noFill/>
          </a:ln>
        </p:spPr>
        <p:txBody>
          <a:bodyPr wrap="square" rtlCol="0" anchor="t">
            <a:noAutofit/>
          </a:bodyPr>
          <a:lstStyle/>
          <a:p>
            <a:pPr lvl="0" algn="l">
              <a:buClrTx/>
              <a:buSzTx/>
              <a:buFontTx/>
            </a:pPr>
            <a:r>
              <a:rPr lang="en-US" sz="2800" b="1">
                <a:solidFill>
                  <a:srgbClr val="000000"/>
                </a:solidFill>
                <a:latin typeface="Times New Roman" panose="02020603050405020304" charset="0"/>
                <a:ea typeface="汉仪大宋简" panose="02010600000101010101" charset="-122"/>
                <a:cs typeface="黑体" panose="02010609060101010101" charset="-122"/>
                <a:sym typeface="+mn-ea"/>
              </a:rPr>
              <a:t>4.</a:t>
            </a:r>
            <a:r>
              <a:rPr lang="zh-CN" altLang="en-US" sz="2800" b="1">
                <a:solidFill>
                  <a:srgbClr val="000000"/>
                </a:solidFill>
                <a:latin typeface="Times New Roman" panose="02020603050405020304" charset="0"/>
                <a:ea typeface="汉仪大宋简" panose="02010600000101010101" charset="-122"/>
                <a:cs typeface="黑体" panose="02010609060101010101" charset="-122"/>
                <a:sym typeface="+mn-ea"/>
              </a:rPr>
              <a:t>二战以后的</a:t>
            </a:r>
            <a:r>
              <a:rPr lang="zh-CN" altLang="en-US" sz="2800" b="1">
                <a:solidFill>
                  <a:srgbClr val="FF0000"/>
                </a:solidFill>
                <a:latin typeface="Times New Roman" panose="02020603050405020304" charset="0"/>
                <a:ea typeface="汉仪大宋简" panose="02010600000101010101" charset="-122"/>
                <a:cs typeface="黑体" panose="02010609060101010101" charset="-122"/>
                <a:sym typeface="+mn-ea"/>
              </a:rPr>
              <a:t>社区自治</a:t>
            </a:r>
            <a:endParaRPr lang="zh-CN" altLang="en-US" sz="2800" b="1">
              <a:solidFill>
                <a:srgbClr val="FF0000"/>
              </a:solidFill>
              <a:latin typeface="Times New Roman" panose="02020603050405020304" charset="0"/>
              <a:ea typeface="汉仪大宋简" panose="02010600000101010101" charset="-122"/>
              <a:cs typeface="黑体" panose="02010609060101010101" charset="-122"/>
              <a:sym typeface="+mn-ea"/>
            </a:endParaRPr>
          </a:p>
        </p:txBody>
      </p:sp>
      <p:sp>
        <p:nvSpPr>
          <p:cNvPr id="4" name="文本框 3"/>
          <p:cNvSpPr txBox="1"/>
          <p:nvPr>
            <p:custDataLst>
              <p:tags r:id="rId9"/>
            </p:custDataLst>
          </p:nvPr>
        </p:nvSpPr>
        <p:spPr>
          <a:xfrm>
            <a:off x="533400" y="1448435"/>
            <a:ext cx="10966450" cy="82994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spAutoFit/>
          </a:bodyPr>
          <a:lstStyle/>
          <a:p>
            <a:pPr lvl="0" algn="l">
              <a:buClrTx/>
              <a:buSzTx/>
              <a:buFontTx/>
            </a:pPr>
            <a:r>
              <a:rPr lang="zh-CN" altLang="en-US" sz="2400">
                <a:solidFill>
                  <a:schemeClr val="tx1"/>
                </a:solidFill>
                <a:effectLst/>
                <a:latin typeface="方正大标宋简体" panose="02000000000000000000" charset="-122"/>
                <a:ea typeface="方正大标宋简体" panose="02000000000000000000" charset="-122"/>
                <a:cs typeface="黑体" panose="02010609060101010101" charset="-122"/>
                <a:sym typeface="+mn-ea"/>
              </a:rPr>
              <a:t>（</a:t>
            </a:r>
            <a:r>
              <a:rPr lang="en-US" altLang="zh-CN" sz="2400">
                <a:solidFill>
                  <a:schemeClr val="tx1"/>
                </a:solidFill>
                <a:effectLst/>
                <a:latin typeface="方正大标宋简体" panose="02000000000000000000" charset="-122"/>
                <a:ea typeface="方正大标宋简体" panose="02000000000000000000" charset="-122"/>
                <a:cs typeface="黑体" panose="02010609060101010101" charset="-122"/>
                <a:sym typeface="+mn-ea"/>
              </a:rPr>
              <a:t>1</a:t>
            </a:r>
            <a:r>
              <a:rPr lang="zh-CN" altLang="en-US" sz="2400">
                <a:solidFill>
                  <a:schemeClr val="tx1"/>
                </a:solidFill>
                <a:effectLst/>
                <a:latin typeface="方正大标宋简体" panose="02000000000000000000" charset="-122"/>
                <a:ea typeface="方正大标宋简体" panose="02000000000000000000" charset="-122"/>
                <a:cs typeface="黑体" panose="02010609060101010101" charset="-122"/>
                <a:sym typeface="+mn-ea"/>
              </a:rPr>
              <a:t>）</a:t>
            </a:r>
            <a:r>
              <a:rPr lang="zh-CN" altLang="en-US" sz="2400">
                <a:solidFill>
                  <a:srgbClr val="FF0000"/>
                </a:solidFill>
                <a:effectLst/>
                <a:latin typeface="方正大标宋简体" panose="02000000000000000000" charset="-122"/>
                <a:ea typeface="方正大标宋简体" panose="02000000000000000000" charset="-122"/>
                <a:cs typeface="黑体" panose="02010609060101010101" charset="-122"/>
                <a:sym typeface="+mn-ea"/>
              </a:rPr>
              <a:t>背景：</a:t>
            </a:r>
            <a:r>
              <a:rPr lang="zh-CN" altLang="en-US" sz="2400">
                <a:solidFill>
                  <a:schemeClr val="tx1"/>
                </a:solidFill>
                <a:effectLst/>
                <a:latin typeface="方正大标宋简体" panose="02000000000000000000" charset="-122"/>
                <a:ea typeface="方正大标宋简体" panose="02000000000000000000" charset="-122"/>
                <a:cs typeface="黑体" panose="02010609060101010101" charset="-122"/>
                <a:sym typeface="+mn-ea"/>
              </a:rPr>
              <a:t>随着</a:t>
            </a:r>
            <a:r>
              <a:rPr lang="zh-CN" altLang="en-US" sz="2400">
                <a:solidFill>
                  <a:schemeClr val="tx1"/>
                </a:solidFill>
                <a:effectLst/>
                <a:latin typeface="方正大标宋简体" panose="02000000000000000000" charset="-122"/>
                <a:ea typeface="方正大标宋简体" panose="02000000000000000000" charset="-122"/>
                <a:cs typeface="黑体" panose="02010609060101010101" charset="-122"/>
                <a:sym typeface="+mn-lt"/>
              </a:rPr>
              <a:t>工业革命的发展，</a:t>
            </a:r>
            <a:r>
              <a:rPr lang="zh-CN" altLang="en-US" sz="2400" u="sng">
                <a:solidFill>
                  <a:schemeClr val="tx1"/>
                </a:solidFill>
                <a:effectLst/>
                <a:latin typeface="方正大标宋简体" panose="02000000000000000000" charset="-122"/>
                <a:ea typeface="方正大标宋简体" panose="02000000000000000000" charset="-122"/>
                <a:cs typeface="黑体" panose="02010609060101010101" charset="-122"/>
                <a:sym typeface="+mn-lt"/>
              </a:rPr>
              <a:t>城市人口激增，失业、贫困等社会问题</a:t>
            </a:r>
            <a:r>
              <a:rPr lang="zh-CN" altLang="en-US" sz="2400">
                <a:solidFill>
                  <a:schemeClr val="tx1"/>
                </a:solidFill>
                <a:effectLst/>
                <a:latin typeface="方正大标宋简体" panose="02000000000000000000" charset="-122"/>
                <a:ea typeface="方正大标宋简体" panose="02000000000000000000" charset="-122"/>
                <a:cs typeface="黑体" panose="02010609060101010101" charset="-122"/>
                <a:sym typeface="+mn-lt"/>
              </a:rPr>
              <a:t>使各国必须探索社会救济的新方法，</a:t>
            </a:r>
            <a:r>
              <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lt"/>
              </a:rPr>
              <a:t>社区组织开始形成。</a:t>
            </a:r>
            <a:endPar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lt"/>
            </a:endParaRPr>
          </a:p>
        </p:txBody>
      </p:sp>
      <p:sp>
        <p:nvSpPr>
          <p:cNvPr id="24" name="文本框 23"/>
          <p:cNvSpPr txBox="1"/>
          <p:nvPr>
            <p:custDataLst>
              <p:tags r:id="rId10"/>
            </p:custDataLst>
          </p:nvPr>
        </p:nvSpPr>
        <p:spPr>
          <a:xfrm>
            <a:off x="534035" y="2421255"/>
            <a:ext cx="11118850" cy="1568450"/>
          </a:xfrm>
          <a:prstGeom prst="rect">
            <a:avLst/>
          </a:prstGeom>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spAutoFit/>
          </a:bodyPr>
          <a:lstStyle/>
          <a:p>
            <a:pPr lvl="0" algn="l">
              <a:buClrTx/>
              <a:buSzTx/>
              <a:buFontTx/>
            </a:pPr>
            <a:r>
              <a:rPr lang="zh-CN" altLang="en-US" sz="2400">
                <a:solidFill>
                  <a:schemeClr val="tx1"/>
                </a:solidFill>
                <a:effectLst/>
                <a:latin typeface="方正大标宋简体" panose="02000000000000000000" charset="-122"/>
                <a:ea typeface="方正大标宋简体" panose="02000000000000000000" charset="-122"/>
                <a:cs typeface="黑体" panose="02010609060101010101" charset="-122"/>
                <a:sym typeface="+mn-lt"/>
              </a:rPr>
              <a:t>（</a:t>
            </a:r>
            <a:r>
              <a:rPr lang="en-US" altLang="zh-CN" sz="2400">
                <a:solidFill>
                  <a:schemeClr val="tx1"/>
                </a:solidFill>
                <a:effectLst/>
                <a:latin typeface="方正大标宋简体" panose="02000000000000000000" charset="-122"/>
                <a:ea typeface="方正大标宋简体" panose="02000000000000000000" charset="-122"/>
                <a:cs typeface="黑体" panose="02010609060101010101" charset="-122"/>
                <a:sym typeface="+mn-lt"/>
              </a:rPr>
              <a:t>2</a:t>
            </a:r>
            <a:r>
              <a:rPr lang="zh-CN" altLang="en-US" sz="2400">
                <a:solidFill>
                  <a:schemeClr val="tx1"/>
                </a:solidFill>
                <a:effectLst/>
                <a:latin typeface="方正大标宋简体" panose="02000000000000000000" charset="-122"/>
                <a:ea typeface="方正大标宋简体" panose="02000000000000000000" charset="-122"/>
                <a:cs typeface="黑体" panose="02010609060101010101" charset="-122"/>
                <a:sym typeface="+mn-lt"/>
              </a:rPr>
              <a:t>）二战后的变化：</a:t>
            </a:r>
            <a:r>
              <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lt"/>
              </a:rPr>
              <a:t>社区发展为基层自治的主要方式。</a:t>
            </a:r>
            <a:endPar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lt"/>
            </a:endParaRPr>
          </a:p>
          <a:p>
            <a:pPr lvl="0" algn="l">
              <a:buClrTx/>
              <a:buSzTx/>
              <a:buFontTx/>
            </a:pPr>
            <a:r>
              <a:rPr lang="zh-CN" altLang="en-US" sz="2400">
                <a:solidFill>
                  <a:schemeClr val="tx1"/>
                </a:solidFill>
                <a:effectLst/>
                <a:latin typeface="方正大标宋简体" panose="02000000000000000000" charset="-122"/>
                <a:ea typeface="方正大标宋简体" panose="02000000000000000000" charset="-122"/>
                <a:cs typeface="黑体" panose="02010609060101010101" charset="-122"/>
                <a:sym typeface="+mn-lt"/>
              </a:rPr>
              <a:t>（</a:t>
            </a:r>
            <a:r>
              <a:rPr lang="en-US" altLang="zh-CN" sz="2400">
                <a:solidFill>
                  <a:schemeClr val="tx1"/>
                </a:solidFill>
                <a:effectLst/>
                <a:latin typeface="方正大标宋简体" panose="02000000000000000000" charset="-122"/>
                <a:ea typeface="方正大标宋简体" panose="02000000000000000000" charset="-122"/>
                <a:cs typeface="黑体" panose="02010609060101010101" charset="-122"/>
                <a:sym typeface="+mn-lt"/>
              </a:rPr>
              <a:t>3</a:t>
            </a:r>
            <a:r>
              <a:rPr lang="zh-CN" altLang="en-US" sz="2400">
                <a:solidFill>
                  <a:schemeClr val="tx1"/>
                </a:solidFill>
                <a:effectLst/>
                <a:latin typeface="方正大标宋简体" panose="02000000000000000000" charset="-122"/>
                <a:ea typeface="方正大标宋简体" panose="02000000000000000000" charset="-122"/>
                <a:cs typeface="黑体" panose="02010609060101010101" charset="-122"/>
                <a:sym typeface="+mn-lt"/>
              </a:rPr>
              <a:t>）表现：在政府不同程度的管理和组织下，实行</a:t>
            </a:r>
            <a:r>
              <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lt"/>
              </a:rPr>
              <a:t>居民自我管理</a:t>
            </a:r>
            <a:r>
              <a:rPr lang="zh-CN" altLang="en-US" sz="2400">
                <a:solidFill>
                  <a:schemeClr val="tx1"/>
                </a:solidFill>
                <a:effectLst/>
                <a:latin typeface="方正大标宋简体" panose="02000000000000000000" charset="-122"/>
                <a:ea typeface="方正大标宋简体" panose="02000000000000000000" charset="-122"/>
                <a:cs typeface="黑体" panose="02010609060101010101" charset="-122"/>
                <a:sym typeface="+mn-lt"/>
              </a:rPr>
              <a:t>，不仅提供生活服务、教育、休闲娱乐、福利、卫生保健，还参与相关的城市规划、土地政策等地方政府的决策。</a:t>
            </a:r>
            <a:endParaRPr lang="zh-CN" altLang="en-US" sz="2400">
              <a:solidFill>
                <a:schemeClr val="tx1"/>
              </a:solidFill>
              <a:effectLst/>
              <a:latin typeface="方正大标宋简体" panose="02000000000000000000" charset="-122"/>
              <a:ea typeface="方正大标宋简体" panose="02000000000000000000" charset="-122"/>
              <a:cs typeface="黑体" panose="02010609060101010101" charset="-122"/>
              <a:sym typeface="+mn-lt"/>
            </a:endParaRPr>
          </a:p>
        </p:txBody>
      </p:sp>
      <p:sp>
        <p:nvSpPr>
          <p:cNvPr id="17" name="文本框 16"/>
          <p:cNvSpPr txBox="1"/>
          <p:nvPr>
            <p:custDataLst>
              <p:tags r:id="rId11"/>
            </p:custDataLst>
          </p:nvPr>
        </p:nvSpPr>
        <p:spPr>
          <a:xfrm>
            <a:off x="544195" y="4232910"/>
            <a:ext cx="11101705" cy="1531620"/>
          </a:xfrm>
          <a:prstGeom prst="rect">
            <a:avLst/>
          </a:prstGeom>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spAutoFit/>
          </a:bodyPr>
          <a:lstStyle/>
          <a:p>
            <a:pPr lvl="0" algn="l">
              <a:lnSpc>
                <a:spcPct val="120000"/>
              </a:lnSpc>
              <a:buClrTx/>
              <a:buSzTx/>
              <a:buFontTx/>
            </a:pPr>
            <a:r>
              <a:rPr lang="zh-CN" altLang="en-US" sz="2400">
                <a:solidFill>
                  <a:schemeClr val="tx1"/>
                </a:solidFill>
                <a:effectLst/>
                <a:latin typeface="方正大标宋简体" panose="02000000000000000000" charset="-122"/>
                <a:ea typeface="方正大标宋简体" panose="02000000000000000000" charset="-122"/>
                <a:cs typeface="黑体" panose="02010609060101010101" charset="-122"/>
                <a:sym typeface="+mn-lt"/>
              </a:rPr>
              <a:t>（</a:t>
            </a:r>
            <a:r>
              <a:rPr lang="en-US" altLang="zh-CN" sz="2400">
                <a:solidFill>
                  <a:schemeClr val="tx1"/>
                </a:solidFill>
                <a:effectLst/>
                <a:latin typeface="方正大标宋简体" panose="02000000000000000000" charset="-122"/>
                <a:ea typeface="方正大标宋简体" panose="02000000000000000000" charset="-122"/>
                <a:cs typeface="黑体" panose="02010609060101010101" charset="-122"/>
                <a:sym typeface="+mn-lt"/>
              </a:rPr>
              <a:t>4</a:t>
            </a:r>
            <a:r>
              <a:rPr lang="zh-CN" altLang="en-US" sz="2400">
                <a:solidFill>
                  <a:schemeClr val="tx1"/>
                </a:solidFill>
                <a:effectLst/>
                <a:latin typeface="方正大标宋简体" panose="02000000000000000000" charset="-122"/>
                <a:ea typeface="方正大标宋简体" panose="02000000000000000000" charset="-122"/>
                <a:cs typeface="黑体" panose="02010609060101010101" charset="-122"/>
                <a:sym typeface="+mn-lt"/>
              </a:rPr>
              <a:t>）原因（目的）：为提高生活品质，改善人民生活，政府必须组织和鼓励居民参与，</a:t>
            </a:r>
            <a:r>
              <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lt"/>
              </a:rPr>
              <a:t>建立自下而上的机制解决社会问题</a:t>
            </a:r>
            <a:r>
              <a:rPr lang="zh-CN" altLang="en-US" sz="2400">
                <a:solidFill>
                  <a:schemeClr val="tx1"/>
                </a:solidFill>
                <a:effectLst/>
                <a:latin typeface="方正大标宋简体" panose="02000000000000000000" charset="-122"/>
                <a:ea typeface="方正大标宋简体" panose="02000000000000000000" charset="-122"/>
                <a:cs typeface="黑体" panose="02010609060101010101" charset="-122"/>
                <a:sym typeface="+mn-lt"/>
              </a:rPr>
              <a:t>。</a:t>
            </a:r>
            <a:endParaRPr lang="zh-CN" altLang="en-US" sz="2400">
              <a:solidFill>
                <a:schemeClr val="tx1"/>
              </a:solidFill>
              <a:effectLst/>
              <a:latin typeface="方正大标宋简体" panose="02000000000000000000" charset="-122"/>
              <a:ea typeface="方正大标宋简体" panose="02000000000000000000" charset="-122"/>
              <a:cs typeface="黑体" panose="02010609060101010101" charset="-122"/>
              <a:sym typeface="+mn-lt"/>
            </a:endParaRPr>
          </a:p>
          <a:p>
            <a:pPr lvl="0" algn="l">
              <a:lnSpc>
                <a:spcPct val="50000"/>
              </a:lnSpc>
              <a:buClrTx/>
              <a:buSzTx/>
              <a:buFontTx/>
            </a:pPr>
            <a:endParaRPr lang="zh-CN" altLang="en-US" sz="2400">
              <a:solidFill>
                <a:schemeClr val="tx1"/>
              </a:solidFill>
              <a:effectLst/>
              <a:latin typeface="方正大标宋简体" panose="02000000000000000000" charset="-122"/>
              <a:ea typeface="方正大标宋简体" panose="02000000000000000000" charset="-122"/>
              <a:cs typeface="黑体" panose="02010609060101010101" charset="-122"/>
              <a:sym typeface="+mn-lt"/>
            </a:endParaRPr>
          </a:p>
          <a:p>
            <a:pPr lvl="0" algn="l">
              <a:buClrTx/>
              <a:buSzTx/>
              <a:buFontTx/>
            </a:pPr>
            <a:r>
              <a:rPr lang="zh-CN" altLang="en-US" sz="2400">
                <a:solidFill>
                  <a:schemeClr val="tx1"/>
                </a:solidFill>
                <a:effectLst/>
                <a:latin typeface="方正大标宋简体" panose="02000000000000000000" charset="-122"/>
                <a:ea typeface="方正大标宋简体" panose="02000000000000000000" charset="-122"/>
                <a:cs typeface="黑体" panose="02010609060101010101" charset="-122"/>
                <a:sym typeface="+mn-lt"/>
              </a:rPr>
              <a:t>（</a:t>
            </a:r>
            <a:r>
              <a:rPr lang="en-US" altLang="zh-CN" sz="2400">
                <a:solidFill>
                  <a:schemeClr val="tx1"/>
                </a:solidFill>
                <a:effectLst/>
                <a:latin typeface="方正大标宋简体" panose="02000000000000000000" charset="-122"/>
                <a:ea typeface="方正大标宋简体" panose="02000000000000000000" charset="-122"/>
                <a:cs typeface="黑体" panose="02010609060101010101" charset="-122"/>
                <a:sym typeface="+mn-lt"/>
              </a:rPr>
              <a:t>5</a:t>
            </a:r>
            <a:r>
              <a:rPr lang="zh-CN" altLang="en-US" sz="2400">
                <a:solidFill>
                  <a:schemeClr val="tx1"/>
                </a:solidFill>
                <a:effectLst/>
                <a:latin typeface="方正大标宋简体" panose="02000000000000000000" charset="-122"/>
                <a:ea typeface="方正大标宋简体" panose="02000000000000000000" charset="-122"/>
                <a:cs typeface="黑体" panose="02010609060101010101" charset="-122"/>
                <a:sym typeface="+mn-lt"/>
              </a:rPr>
              <a:t>）作用：</a:t>
            </a:r>
            <a:r>
              <a:rPr lang="zh-CN" altLang="en-US" sz="2400">
                <a:solidFill>
                  <a:srgbClr val="FF0000"/>
                </a:solidFill>
                <a:effectLst/>
                <a:latin typeface="方正大标宋简体" panose="02000000000000000000" charset="-122"/>
                <a:ea typeface="方正大标宋简体" panose="02000000000000000000" charset="-122"/>
                <a:cs typeface="黑体" panose="02010609060101010101" charset="-122"/>
                <a:sym typeface="+mn-lt"/>
              </a:rPr>
              <a:t>缓和社会矛盾，维护社会秩序和政治稳定</a:t>
            </a:r>
            <a:r>
              <a:rPr lang="zh-CN" altLang="en-US" sz="2400">
                <a:solidFill>
                  <a:schemeClr val="tx1"/>
                </a:solidFill>
                <a:effectLst/>
                <a:latin typeface="方正大标宋简体" panose="02000000000000000000" charset="-122"/>
                <a:ea typeface="方正大标宋简体" panose="02000000000000000000" charset="-122"/>
                <a:cs typeface="黑体" panose="02010609060101010101" charset="-122"/>
                <a:sym typeface="+mn-lt"/>
              </a:rPr>
              <a:t>。</a:t>
            </a:r>
            <a:endParaRPr lang="zh-CN" altLang="en-US" sz="2400">
              <a:solidFill>
                <a:schemeClr val="tx1"/>
              </a:solidFill>
              <a:effectLst/>
              <a:latin typeface="方正大标宋简体" panose="02000000000000000000" charset="-122"/>
              <a:ea typeface="方正大标宋简体" panose="02000000000000000000" charset="-122"/>
              <a:cs typeface="黑体" panose="02010609060101010101" charset="-122"/>
              <a:sym typeface="+mn-lt"/>
            </a:endParaRPr>
          </a:p>
        </p:txBody>
      </p:sp>
    </p:spTree>
    <p:custDataLst>
      <p:tags r:id="rId12"/>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bldLvl="0" animBg="1"/>
      <p:bldP spid="1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custDataLst>
              <p:tags r:id="rId1"/>
            </p:custDataLst>
          </p:nvPr>
        </p:nvSpPr>
        <p:spPr>
          <a:xfrm>
            <a:off x="686435" y="841375"/>
            <a:ext cx="11107420" cy="1198880"/>
          </a:xfrm>
          <a:prstGeom prst="rect">
            <a:avLst/>
          </a:prstGeom>
          <a:noFill/>
          <a:ln>
            <a:noFill/>
          </a:ln>
          <a:extLst>
            <a:ext uri="{909E8E84-426E-40DD-AFC4-6F175D3DCCD1}">
              <a14:hiddenFill xmlns:a14="http://schemas.microsoft.com/office/drawing/2010/main">
                <a:solidFill>
                  <a:schemeClr val="accent5">
                    <a:lumMod val="20000"/>
                    <a:lumOff val="80000"/>
                  </a:schemeClr>
                </a:solidFill>
              </a14:hiddenFill>
            </a:ext>
          </a:extLst>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spAutoFit/>
          </a:bodyPr>
          <a:lstStyle/>
          <a:p>
            <a:pPr lvl="0" algn="l">
              <a:buClrTx/>
              <a:buSzTx/>
              <a:buFontTx/>
            </a:pPr>
            <a:r>
              <a:rPr lang="zh-CN" altLang="en-US" sz="2400">
                <a:solidFill>
                  <a:schemeClr val="tx1"/>
                </a:solidFill>
                <a:effectLst/>
                <a:latin typeface="方正大标宋简体" panose="02000000000000000000" charset="-122"/>
                <a:ea typeface="方正大标宋简体" panose="02000000000000000000" charset="-122"/>
                <a:cs typeface="黑体" panose="02010609060101010101" charset="-122"/>
                <a:sym typeface="+mn-lt"/>
              </a:rPr>
              <a:t>（</a:t>
            </a:r>
            <a:r>
              <a:rPr lang="en-US" altLang="zh-CN" sz="2400">
                <a:solidFill>
                  <a:schemeClr val="tx1"/>
                </a:solidFill>
                <a:effectLst/>
                <a:latin typeface="方正大标宋简体" panose="02000000000000000000" charset="-122"/>
                <a:ea typeface="方正大标宋简体" panose="02000000000000000000" charset="-122"/>
                <a:cs typeface="黑体" panose="02010609060101010101" charset="-122"/>
                <a:sym typeface="+mn-lt"/>
              </a:rPr>
              <a:t>6</a:t>
            </a:r>
            <a:r>
              <a:rPr lang="zh-CN" altLang="en-US" sz="2400">
                <a:solidFill>
                  <a:schemeClr val="tx1"/>
                </a:solidFill>
                <a:effectLst/>
                <a:latin typeface="方正大标宋简体" panose="02000000000000000000" charset="-122"/>
                <a:ea typeface="方正大标宋简体" panose="02000000000000000000" charset="-122"/>
                <a:cs typeface="黑体" panose="02010609060101010101" charset="-122"/>
                <a:sym typeface="+mn-lt"/>
              </a:rPr>
              <a:t>）发展：20世纪</a:t>
            </a:r>
            <a:r>
              <a:rPr lang="zh-CN" altLang="en-US" sz="2400">
                <a:solidFill>
                  <a:srgbClr val="FF0000"/>
                </a:solidFill>
                <a:effectLst/>
                <a:latin typeface="方正大标宋简体" panose="02000000000000000000" charset="-122"/>
                <a:ea typeface="方正大标宋简体" panose="02000000000000000000" charset="-122"/>
                <a:cs typeface="黑体" panose="02010609060101010101" charset="-122"/>
                <a:sym typeface="+mn-lt"/>
              </a:rPr>
              <a:t>80年代以后</a:t>
            </a:r>
            <a:r>
              <a:rPr lang="zh-CN" altLang="en-US" sz="2400">
                <a:solidFill>
                  <a:schemeClr val="tx1"/>
                </a:solidFill>
                <a:effectLst/>
                <a:latin typeface="方正大标宋简体" panose="02000000000000000000" charset="-122"/>
                <a:ea typeface="方正大标宋简体" panose="02000000000000000000" charset="-122"/>
                <a:cs typeface="黑体" panose="02010609060101010101" charset="-122"/>
                <a:sym typeface="+mn-lt"/>
              </a:rPr>
              <a:t>，更加强调</a:t>
            </a:r>
            <a:r>
              <a:rPr lang="zh-CN" altLang="en-US" sz="2400">
                <a:solidFill>
                  <a:srgbClr val="FF0000"/>
                </a:solidFill>
                <a:effectLst/>
                <a:latin typeface="方正大标宋简体" panose="02000000000000000000" charset="-122"/>
                <a:ea typeface="方正大标宋简体" panose="02000000000000000000" charset="-122"/>
                <a:cs typeface="黑体" panose="02010609060101010101" charset="-122"/>
                <a:sym typeface="+mn-lt"/>
              </a:rPr>
              <a:t>政府、社区和非政府组织的共同作用</a:t>
            </a:r>
            <a:r>
              <a:rPr lang="zh-CN" altLang="en-US" sz="2400">
                <a:solidFill>
                  <a:schemeClr val="tx1"/>
                </a:solidFill>
                <a:effectLst/>
                <a:latin typeface="方正大标宋简体" panose="02000000000000000000" charset="-122"/>
                <a:ea typeface="方正大标宋简体" panose="02000000000000000000" charset="-122"/>
                <a:cs typeface="黑体" panose="02010609060101010101" charset="-122"/>
                <a:sym typeface="+mn-lt"/>
              </a:rPr>
              <a:t>，</a:t>
            </a:r>
            <a:r>
              <a:rPr lang="zh-CN" altLang="en-US" sz="2400" b="1">
                <a:solidFill>
                  <a:srgbClr val="FF0000"/>
                </a:solidFill>
                <a:effectLst/>
                <a:latin typeface="方正大标宋简体" panose="02000000000000000000" charset="-122"/>
                <a:ea typeface="方正大标宋简体" panose="02000000000000000000" charset="-122"/>
                <a:cs typeface="黑体" panose="02010609060101010101" charset="-122"/>
                <a:sym typeface="+mn-lt"/>
              </a:rPr>
              <a:t>社区承担更多政府功能</a:t>
            </a:r>
            <a:r>
              <a:rPr lang="zh-CN" altLang="en-US" sz="2400">
                <a:solidFill>
                  <a:schemeClr val="tx1"/>
                </a:solidFill>
                <a:effectLst/>
                <a:latin typeface="方正大标宋简体" panose="02000000000000000000" charset="-122"/>
                <a:ea typeface="方正大标宋简体" panose="02000000000000000000" charset="-122"/>
                <a:cs typeface="黑体" panose="02010609060101010101" charset="-122"/>
                <a:sym typeface="+mn-lt"/>
              </a:rPr>
              <a:t>。公众、志愿者和私人部门越来越多地提供公共服务，</a:t>
            </a:r>
            <a:r>
              <a:rPr lang="zh-CN" altLang="en-US" sz="2400">
                <a:solidFill>
                  <a:srgbClr val="FF0000"/>
                </a:solidFill>
                <a:effectLst/>
                <a:latin typeface="方正大标宋简体" panose="02000000000000000000" charset="-122"/>
                <a:ea typeface="方正大标宋简体" panose="02000000000000000000" charset="-122"/>
                <a:cs typeface="黑体" panose="02010609060101010101" charset="-122"/>
                <a:sym typeface="+mn-lt"/>
              </a:rPr>
              <a:t>地方治理的效率更高、成本更低</a:t>
            </a:r>
            <a:r>
              <a:rPr lang="zh-CN" altLang="en-US" sz="2400">
                <a:solidFill>
                  <a:schemeClr val="tx1"/>
                </a:solidFill>
                <a:effectLst/>
                <a:latin typeface="方正大标宋简体" panose="02000000000000000000" charset="-122"/>
                <a:ea typeface="方正大标宋简体" panose="02000000000000000000" charset="-122"/>
                <a:cs typeface="黑体" panose="02010609060101010101" charset="-122"/>
                <a:sym typeface="+mn-lt"/>
              </a:rPr>
              <a:t>。</a:t>
            </a:r>
            <a:endParaRPr lang="zh-CN" altLang="en-US" sz="2400">
              <a:solidFill>
                <a:schemeClr val="tx1"/>
              </a:solidFill>
              <a:effectLst/>
              <a:latin typeface="方正大标宋简体" panose="02000000000000000000" charset="-122"/>
              <a:ea typeface="方正大标宋简体" panose="02000000000000000000" charset="-122"/>
              <a:cs typeface="黑体" panose="02010609060101010101" charset="-122"/>
              <a:sym typeface="+mn-lt"/>
            </a:endParaRPr>
          </a:p>
        </p:txBody>
      </p:sp>
      <p:sp>
        <p:nvSpPr>
          <p:cNvPr id="21" name="文本框 20"/>
          <p:cNvSpPr txBox="1"/>
          <p:nvPr>
            <p:custDataLst>
              <p:tags r:id="rId2"/>
            </p:custDataLst>
          </p:nvPr>
        </p:nvSpPr>
        <p:spPr>
          <a:xfrm>
            <a:off x="828675" y="2025015"/>
            <a:ext cx="7562215" cy="1938020"/>
          </a:xfrm>
          <a:prstGeom prst="rect">
            <a:avLst/>
          </a:prstGeom>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vertOverflow="overflow" horzOverflow="overflow" vert="horz" wrap="square" numCol="1" spcCol="0" rtlCol="0" fromWordArt="0" anchor="ctr" anchorCtr="0" forceAA="0" compatLnSpc="1">
            <a:spAutoFit/>
          </a:bodyPr>
          <a:lstStyle/>
          <a:p>
            <a:pPr lvl="0" algn="l">
              <a:buClrTx/>
              <a:buSzTx/>
              <a:buFontTx/>
            </a:pPr>
            <a:r>
              <a:rPr lang="zh-CN" altLang="en-US" sz="2400" dirty="0">
                <a:solidFill>
                  <a:srgbClr val="000000"/>
                </a:solidFill>
                <a:latin typeface="Times New Roman" panose="02020603050405020304" charset="0"/>
                <a:ea typeface="汉仪全唐诗简" panose="00020600040101010101" charset="-122"/>
                <a:cs typeface="+mn-ea"/>
                <a:sym typeface="+mn-ea"/>
              </a:rPr>
              <a:t>【学思之窗】地方政府的任务在于明确要求和设定优先项目、制定服务标准和运用最佳方式来达到这些标准，并将提供服务和战略责任加以区分。</a:t>
            </a:r>
            <a:r>
              <a:rPr lang="zh-CN" altLang="en-US" sz="2400" dirty="0">
                <a:solidFill>
                  <a:srgbClr val="C00000"/>
                </a:solidFill>
                <a:latin typeface="Times New Roman" panose="02020603050405020304" charset="0"/>
                <a:ea typeface="汉仪全唐诗简" panose="00020600040101010101" charset="-122"/>
                <a:cs typeface="+mn-ea"/>
                <a:sym typeface="+mn-ea"/>
              </a:rPr>
              <a:t>地方政府不再采用直接提供公共服务的传统模式。</a:t>
            </a:r>
            <a:endParaRPr lang="zh-CN" altLang="en-US" sz="2400" dirty="0">
              <a:solidFill>
                <a:srgbClr val="000000"/>
              </a:solidFill>
              <a:latin typeface="Times New Roman" panose="02020603050405020304" charset="0"/>
              <a:ea typeface="汉仪全唐诗简" panose="00020600040101010101" charset="-122"/>
              <a:cs typeface="+mn-ea"/>
              <a:sym typeface="+mn-ea"/>
            </a:endParaRPr>
          </a:p>
          <a:p>
            <a:pPr lvl="0" algn="r">
              <a:buClrTx/>
              <a:buSzTx/>
              <a:buFontTx/>
            </a:pPr>
            <a:r>
              <a:rPr lang="en-US" altLang="zh-CN" sz="2400" dirty="0">
                <a:solidFill>
                  <a:srgbClr val="000000"/>
                </a:solidFill>
                <a:latin typeface="Times New Roman" panose="02020603050405020304" charset="0"/>
                <a:ea typeface="汉仪全唐诗简" panose="00020600040101010101" charset="-122"/>
                <a:cs typeface="+mn-ea"/>
                <a:sym typeface="+mn-ea"/>
              </a:rPr>
              <a:t>——</a:t>
            </a:r>
            <a:r>
              <a:rPr lang="zh-CN" altLang="en-US" sz="2400" dirty="0">
                <a:solidFill>
                  <a:srgbClr val="000000"/>
                </a:solidFill>
                <a:latin typeface="Times New Roman" panose="02020603050405020304" charset="0"/>
                <a:ea typeface="汉仪全唐诗简" panose="00020600040101010101" charset="-122"/>
                <a:cs typeface="+mn-ea"/>
                <a:sym typeface="+mn-ea"/>
              </a:rPr>
              <a:t>英国《</a:t>
            </a:r>
            <a:r>
              <a:rPr lang="zh-CN" altLang="en-US" sz="2400" dirty="0">
                <a:solidFill>
                  <a:srgbClr val="C00000"/>
                </a:solidFill>
                <a:latin typeface="Times New Roman" panose="02020603050405020304" charset="0"/>
                <a:ea typeface="汉仪全唐诗简" panose="00020600040101010101" charset="-122"/>
                <a:cs typeface="+mn-ea"/>
                <a:sym typeface="+mn-ea"/>
              </a:rPr>
              <a:t>竞争求质量</a:t>
            </a:r>
            <a:r>
              <a:rPr lang="zh-CN" altLang="en-US" sz="2400" dirty="0">
                <a:solidFill>
                  <a:srgbClr val="000000"/>
                </a:solidFill>
                <a:latin typeface="Times New Roman" panose="02020603050405020304" charset="0"/>
                <a:ea typeface="汉仪全唐诗简" panose="00020600040101010101" charset="-122"/>
                <a:cs typeface="+mn-ea"/>
                <a:sym typeface="+mn-ea"/>
              </a:rPr>
              <a:t>》白皮书（</a:t>
            </a:r>
            <a:r>
              <a:rPr lang="en-US" altLang="zh-CN" sz="2400" dirty="0">
                <a:solidFill>
                  <a:srgbClr val="000000"/>
                </a:solidFill>
                <a:latin typeface="Times New Roman" panose="02020603050405020304" charset="0"/>
                <a:ea typeface="汉仪全唐诗简" panose="00020600040101010101" charset="-122"/>
                <a:cs typeface="+mn-ea"/>
                <a:sym typeface="+mn-ea"/>
              </a:rPr>
              <a:t>1991</a:t>
            </a:r>
            <a:r>
              <a:rPr lang="zh-CN" altLang="en-US" sz="2400" dirty="0">
                <a:solidFill>
                  <a:srgbClr val="000000"/>
                </a:solidFill>
                <a:latin typeface="Times New Roman" panose="02020603050405020304" charset="0"/>
                <a:ea typeface="汉仪全唐诗简" panose="00020600040101010101" charset="-122"/>
                <a:cs typeface="+mn-ea"/>
                <a:sym typeface="+mn-ea"/>
              </a:rPr>
              <a:t>年）</a:t>
            </a:r>
            <a:endParaRPr lang="zh-CN" altLang="en-US" sz="2400" dirty="0">
              <a:solidFill>
                <a:srgbClr val="000000"/>
              </a:solidFill>
              <a:latin typeface="Times New Roman" panose="02020603050405020304" charset="0"/>
              <a:ea typeface="汉仪全唐诗简" panose="00020600040101010101" charset="-122"/>
              <a:cs typeface="+mn-ea"/>
              <a:sym typeface="+mn-ea"/>
            </a:endParaRPr>
          </a:p>
        </p:txBody>
      </p:sp>
      <p:sp>
        <p:nvSpPr>
          <p:cNvPr id="2" name="文本框 1"/>
          <p:cNvSpPr txBox="1"/>
          <p:nvPr>
            <p:custDataLst>
              <p:tags r:id="rId3"/>
            </p:custDataLst>
          </p:nvPr>
        </p:nvSpPr>
        <p:spPr>
          <a:xfrm>
            <a:off x="76835" y="381000"/>
            <a:ext cx="12192000" cy="46037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vertOverflow="overflow" horzOverflow="overflow" vert="horz" wrap="square" numCol="1" spcCol="0" rtlCol="0" fromWordArt="0" anchor="ctr" anchorCtr="0" forceAA="0" compatLnSpc="1">
            <a:spAutoFit/>
          </a:bodyPr>
          <a:lstStyle/>
          <a:p>
            <a:pPr lvl="0" algn="ctr">
              <a:buClrTx/>
              <a:buSzTx/>
              <a:buFontTx/>
            </a:pPr>
            <a:r>
              <a:rPr lang="zh-CN" altLang="en-US" sz="2400" dirty="0">
                <a:solidFill>
                  <a:srgbClr val="000000"/>
                </a:solidFill>
                <a:latin typeface="Times New Roman" panose="02020603050405020304" charset="0"/>
                <a:ea typeface="汉仪全唐诗简" panose="00020600040101010101" charset="-122"/>
                <a:cs typeface="+mn-ea"/>
                <a:sym typeface="+mn-ea"/>
              </a:rPr>
              <a:t>思考</a:t>
            </a:r>
            <a:r>
              <a:rPr lang="en-US" altLang="zh-CN" sz="2400" dirty="0">
                <a:solidFill>
                  <a:srgbClr val="000000"/>
                </a:solidFill>
                <a:latin typeface="Times New Roman" panose="02020603050405020304" charset="0"/>
                <a:ea typeface="汉仪全唐诗简" panose="00020600040101010101" charset="-122"/>
                <a:cs typeface="+mn-ea"/>
                <a:sym typeface="+mn-ea"/>
              </a:rPr>
              <a:t>7</a:t>
            </a:r>
            <a:r>
              <a:rPr lang="zh-CN" altLang="en-US" sz="2400" dirty="0">
                <a:solidFill>
                  <a:srgbClr val="000000"/>
                </a:solidFill>
                <a:latin typeface="Times New Roman" panose="02020603050405020304" charset="0"/>
                <a:ea typeface="汉仪全唐诗简" panose="00020600040101010101" charset="-122"/>
                <a:cs typeface="+mn-ea"/>
                <a:sym typeface="+mn-ea"/>
              </a:rPr>
              <a:t>：</a:t>
            </a:r>
            <a:r>
              <a:rPr lang="en-US" altLang="zh-CN" sz="2400" dirty="0">
                <a:solidFill>
                  <a:srgbClr val="000000"/>
                </a:solidFill>
                <a:latin typeface="Times New Roman" panose="02020603050405020304" charset="0"/>
                <a:ea typeface="汉仪全唐诗简" panose="00020600040101010101" charset="-122"/>
                <a:cs typeface="+mn-ea"/>
                <a:sym typeface="+mn-ea"/>
              </a:rPr>
              <a:t>80</a:t>
            </a:r>
            <a:r>
              <a:rPr lang="zh-CN" altLang="en-US" sz="2400" dirty="0">
                <a:solidFill>
                  <a:srgbClr val="000000"/>
                </a:solidFill>
                <a:latin typeface="Times New Roman" panose="02020603050405020304" charset="0"/>
                <a:ea typeface="汉仪全唐诗简" panose="00020600040101010101" charset="-122"/>
                <a:cs typeface="+mn-ea"/>
                <a:sym typeface="+mn-ea"/>
              </a:rPr>
              <a:t>年代以后西方国家基层治理的新发展？你怎么看待这样的基层治理方式？</a:t>
            </a:r>
            <a:endParaRPr lang="zh-CN" altLang="en-US" sz="2400" dirty="0">
              <a:solidFill>
                <a:srgbClr val="000000"/>
              </a:solidFill>
              <a:latin typeface="Times New Roman" panose="02020603050405020304" charset="0"/>
              <a:ea typeface="汉仪全唐诗简" panose="00020600040101010101" charset="-122"/>
              <a:cs typeface="+mn-ea"/>
              <a:sym typeface="+mn-ea"/>
            </a:endParaRPr>
          </a:p>
        </p:txBody>
      </p:sp>
      <p:sp>
        <p:nvSpPr>
          <p:cNvPr id="3" name="文本框 2"/>
          <p:cNvSpPr txBox="1"/>
          <p:nvPr>
            <p:custDataLst>
              <p:tags r:id="rId4"/>
            </p:custDataLst>
          </p:nvPr>
        </p:nvSpPr>
        <p:spPr>
          <a:xfrm>
            <a:off x="838835" y="4113848"/>
            <a:ext cx="7554595" cy="2306955"/>
          </a:xfrm>
          <a:prstGeom prst="rect">
            <a:avLst/>
          </a:prstGeom>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vertOverflow="overflow" horzOverflow="overflow" vert="horz" wrap="square" numCol="1" spcCol="0" rtlCol="0" fromWordArt="0" anchor="ctr" anchorCtr="0" forceAA="0" compatLnSpc="1">
            <a:spAutoFit/>
          </a:bodyPr>
          <a:lstStyle/>
          <a:p>
            <a:pPr lvl="0" algn="l">
              <a:buClrTx/>
              <a:buSzTx/>
              <a:buFontTx/>
            </a:pPr>
            <a:r>
              <a:rPr lang="zh-CN" sz="2400" dirty="0">
                <a:solidFill>
                  <a:srgbClr val="000000"/>
                </a:solidFill>
                <a:latin typeface="Times New Roman" panose="02020603050405020304" charset="0"/>
                <a:ea typeface="汉仪全唐诗简" panose="00020600040101010101" charset="-122"/>
                <a:cs typeface="+mn-ea"/>
                <a:sym typeface="+mn-ea"/>
              </a:rPr>
              <a:t>【历史纵横】为了提高地方政府的管理效率，各国纷纷在社区管理中引入企业管理办法，还把原先由政府承担的很多事务交给市场和社会，</a:t>
            </a:r>
            <a:r>
              <a:rPr lang="zh-CN" altLang="en-US" sz="2400" dirty="0">
                <a:solidFill>
                  <a:srgbClr val="C00000"/>
                </a:solidFill>
                <a:latin typeface="Times New Roman" panose="02020603050405020304" charset="0"/>
                <a:ea typeface="汉仪全唐诗简" panose="00020600040101010101" charset="-122"/>
                <a:cs typeface="+mn-ea"/>
                <a:sym typeface="+mn-ea"/>
              </a:rPr>
              <a:t>通过市场竞争机制，实现社会的有效分工。</a:t>
            </a:r>
            <a:r>
              <a:rPr lang="zh-CN" sz="2400" dirty="0">
                <a:solidFill>
                  <a:srgbClr val="000000"/>
                </a:solidFill>
                <a:latin typeface="Times New Roman" panose="02020603050405020304" charset="0"/>
                <a:ea typeface="汉仪全唐诗简" panose="00020600040101010101" charset="-122"/>
                <a:cs typeface="+mn-ea"/>
                <a:sym typeface="+mn-ea"/>
              </a:rPr>
              <a:t>例如，</a:t>
            </a:r>
            <a:r>
              <a:rPr lang="en-US" altLang="zh-CN" sz="2400" dirty="0">
                <a:solidFill>
                  <a:srgbClr val="000000"/>
                </a:solidFill>
                <a:latin typeface="Times New Roman" panose="02020603050405020304" charset="0"/>
                <a:ea typeface="汉仪全唐诗简" panose="00020600040101010101" charset="-122"/>
                <a:cs typeface="+mn-ea"/>
                <a:sym typeface="+mn-ea"/>
              </a:rPr>
              <a:t>20</a:t>
            </a:r>
            <a:r>
              <a:rPr lang="zh-CN" altLang="en-US" sz="2400" dirty="0">
                <a:solidFill>
                  <a:srgbClr val="000000"/>
                </a:solidFill>
                <a:latin typeface="Times New Roman" panose="02020603050405020304" charset="0"/>
                <a:ea typeface="汉仪全唐诗简" panose="00020600040101010101" charset="-122"/>
                <a:cs typeface="+mn-ea"/>
                <a:sym typeface="+mn-ea"/>
              </a:rPr>
              <a:t>世纪八九十年代，英国颁布法律，把医院管理、社区服务、社会治安和教育等都交给相关公司承担。</a:t>
            </a:r>
            <a:endParaRPr lang="zh-CN" altLang="en-US" sz="2400" dirty="0">
              <a:solidFill>
                <a:srgbClr val="000000"/>
              </a:solidFill>
              <a:latin typeface="Times New Roman" panose="02020603050405020304" charset="0"/>
              <a:ea typeface="汉仪全唐诗简" panose="00020600040101010101" charset="-122"/>
              <a:cs typeface="+mn-ea"/>
              <a:sym typeface="+mn-ea"/>
            </a:endParaRPr>
          </a:p>
        </p:txBody>
      </p:sp>
      <p:sp>
        <p:nvSpPr>
          <p:cNvPr id="4" name="文本框 3"/>
          <p:cNvSpPr txBox="1"/>
          <p:nvPr>
            <p:custDataLst>
              <p:tags r:id="rId5"/>
            </p:custDataLst>
          </p:nvPr>
        </p:nvSpPr>
        <p:spPr>
          <a:xfrm flipH="1">
            <a:off x="7543800" y="2286000"/>
            <a:ext cx="4348480" cy="3575685"/>
          </a:xfrm>
          <a:prstGeom prst="homePlate">
            <a:avLst/>
          </a:prstGeom>
          <a:solidFill>
            <a:srgbClr val="C00000"/>
          </a:solidFill>
          <a:ln>
            <a:noFill/>
          </a:ln>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noAutofit/>
          </a:bodyPr>
          <a:lstStyle/>
          <a:p>
            <a:pPr marL="342900" lvl="0" indent="-342900" algn="l">
              <a:buClrTx/>
              <a:buSzTx/>
              <a:buFont typeface="Arial" panose="020B0604020202020204" pitchFamily="34" charset="0"/>
              <a:buChar char="•"/>
            </a:pPr>
            <a:r>
              <a:rPr lang="zh-CN" altLang="en-US" sz="2400" b="1">
                <a:solidFill>
                  <a:schemeClr val="bg1"/>
                </a:solidFill>
                <a:effectLst/>
                <a:latin typeface="方正大标宋简体" panose="02000000000000000000" charset="-122"/>
                <a:ea typeface="方正大标宋简体" panose="02000000000000000000" charset="-122"/>
                <a:cs typeface="黑体" panose="02010609060101010101" charset="-122"/>
                <a:sym typeface="+mn-lt"/>
              </a:rPr>
              <a:t>体现社会管理的创新；</a:t>
            </a:r>
            <a:endParaRPr lang="zh-CN" altLang="en-US" sz="2400" b="1">
              <a:solidFill>
                <a:schemeClr val="bg1"/>
              </a:solidFill>
              <a:effectLst/>
              <a:latin typeface="方正大标宋简体" panose="02000000000000000000" charset="-122"/>
              <a:ea typeface="方正大标宋简体" panose="02000000000000000000" charset="-122"/>
              <a:cs typeface="黑体" panose="02010609060101010101" charset="-122"/>
              <a:sym typeface="+mn-lt"/>
            </a:endParaRPr>
          </a:p>
          <a:p>
            <a:pPr marL="342900" lvl="0" indent="-342900" algn="l">
              <a:buClrTx/>
              <a:buSzTx/>
              <a:buFont typeface="Arial" panose="020B0604020202020204" pitchFamily="34" charset="0"/>
              <a:buChar char="•"/>
            </a:pPr>
            <a:r>
              <a:rPr lang="zh-CN" altLang="en-US" sz="2400" b="1">
                <a:solidFill>
                  <a:schemeClr val="bg1"/>
                </a:solidFill>
                <a:effectLst/>
                <a:latin typeface="方正大标宋简体" panose="02000000000000000000" charset="-122"/>
                <a:ea typeface="方正大标宋简体" panose="02000000000000000000" charset="-122"/>
                <a:cs typeface="黑体" panose="02010609060101010101" charset="-122"/>
                <a:sym typeface="+mn-lt"/>
              </a:rPr>
              <a:t>调动基层民众自我管理的积极性；</a:t>
            </a:r>
            <a:endParaRPr lang="zh-CN" altLang="en-US" sz="2400" b="1">
              <a:solidFill>
                <a:schemeClr val="bg1"/>
              </a:solidFill>
              <a:effectLst/>
              <a:latin typeface="方正大标宋简体" panose="02000000000000000000" charset="-122"/>
              <a:ea typeface="方正大标宋简体" panose="02000000000000000000" charset="-122"/>
              <a:cs typeface="黑体" panose="02010609060101010101" charset="-122"/>
              <a:sym typeface="+mn-lt"/>
            </a:endParaRPr>
          </a:p>
          <a:p>
            <a:pPr marL="342900" lvl="0" indent="-342900" algn="l">
              <a:buClrTx/>
              <a:buSzTx/>
              <a:buFont typeface="Arial" panose="020B0604020202020204" pitchFamily="34" charset="0"/>
              <a:buChar char="•"/>
            </a:pPr>
            <a:r>
              <a:rPr lang="zh-CN" altLang="en-US" sz="2400" b="1">
                <a:solidFill>
                  <a:schemeClr val="bg1"/>
                </a:solidFill>
                <a:effectLst/>
                <a:latin typeface="方正大标宋简体" panose="02000000000000000000" charset="-122"/>
                <a:ea typeface="方正大标宋简体" panose="02000000000000000000" charset="-122"/>
                <a:cs typeface="黑体" panose="02010609060101010101" charset="-122"/>
                <a:sym typeface="+mn-lt"/>
              </a:rPr>
              <a:t>提高服务质量和基层治理效率。</a:t>
            </a:r>
            <a:endParaRPr lang="zh-CN" altLang="en-US" sz="2400" b="1">
              <a:solidFill>
                <a:schemeClr val="bg1"/>
              </a:solidFill>
              <a:effectLst/>
              <a:latin typeface="方正大标宋简体" panose="02000000000000000000" charset="-122"/>
              <a:ea typeface="方正大标宋简体" panose="02000000000000000000" charset="-122"/>
              <a:cs typeface="黑体" panose="02010609060101010101" charset="-122"/>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13" name="表格 12"/>
          <p:cNvGraphicFramePr/>
          <p:nvPr>
            <p:custDataLst>
              <p:tags r:id="rId1"/>
            </p:custDataLst>
          </p:nvPr>
        </p:nvGraphicFramePr>
        <p:xfrm>
          <a:off x="160655" y="708660"/>
          <a:ext cx="11858625" cy="3199130"/>
        </p:xfrm>
        <a:graphic>
          <a:graphicData uri="http://schemas.openxmlformats.org/drawingml/2006/table">
            <a:tbl>
              <a:tblPr firstRow="1" bandRow="1">
                <a:tableStyleId>{16D9F66E-5EB9-4882-86FB-DCBF35E3C3E4}</a:tableStyleId>
              </a:tblPr>
              <a:tblGrid>
                <a:gridCol w="1427480"/>
                <a:gridCol w="6644005"/>
                <a:gridCol w="3787140"/>
              </a:tblGrid>
              <a:tr h="457200">
                <a:tc>
                  <a:txBody>
                    <a:bodyPr/>
                    <a:lstStyle/>
                    <a:p>
                      <a:pPr algn="ctr">
                        <a:buNone/>
                      </a:pPr>
                      <a:r>
                        <a:rPr lang="zh-CN" altLang="en-US" sz="2400">
                          <a:latin typeface="方正字迹-杨素彬楷 简" panose="02000500000000000000" charset="-122"/>
                          <a:ea typeface="方正字迹-杨素彬楷 简" panose="02000500000000000000" charset="-122"/>
                        </a:rPr>
                        <a:t>时期</a:t>
                      </a:r>
                      <a:endParaRPr lang="zh-CN" altLang="en-US" sz="2400">
                        <a:latin typeface="方正字迹-杨素彬楷 简" panose="02000500000000000000" charset="-122"/>
                        <a:ea typeface="方正字迹-杨素彬楷 简" panose="02000500000000000000" charset="-122"/>
                      </a:endParaRPr>
                    </a:p>
                  </a:txBody>
                  <a:tcPr/>
                </a:tc>
                <a:tc>
                  <a:txBody>
                    <a:bodyPr/>
                    <a:lstStyle/>
                    <a:p>
                      <a:pPr algn="ctr">
                        <a:buNone/>
                      </a:pPr>
                      <a:r>
                        <a:rPr lang="zh-CN" altLang="en-US" sz="2400">
                          <a:latin typeface="方正字迹-杨素彬楷 简" panose="02000500000000000000" charset="-122"/>
                          <a:ea typeface="方正字迹-杨素彬楷 简" panose="02000500000000000000" charset="-122"/>
                        </a:rPr>
                        <a:t>基层治理表现</a:t>
                      </a:r>
                      <a:endParaRPr lang="zh-CN" altLang="en-US" sz="2400">
                        <a:latin typeface="方正字迹-杨素彬楷 简" panose="02000500000000000000" charset="-122"/>
                        <a:ea typeface="方正字迹-杨素彬楷 简" panose="02000500000000000000" charset="-122"/>
                      </a:endParaRPr>
                    </a:p>
                  </a:txBody>
                  <a:tcPr/>
                </a:tc>
                <a:tc>
                  <a:txBody>
                    <a:bodyPr/>
                    <a:lstStyle/>
                    <a:p>
                      <a:pPr algn="ctr">
                        <a:buNone/>
                      </a:pPr>
                      <a:r>
                        <a:rPr lang="zh-CN" altLang="en-US" sz="2400">
                          <a:latin typeface="方正字迹-杨素彬楷 简" panose="02000500000000000000" charset="-122"/>
                          <a:ea typeface="方正字迹-杨素彬楷 简" panose="02000500000000000000" charset="-122"/>
                        </a:rPr>
                        <a:t>主要特点</a:t>
                      </a:r>
                      <a:endParaRPr lang="zh-CN" altLang="en-US" sz="2400">
                        <a:latin typeface="方正字迹-杨素彬楷 简" panose="02000500000000000000" charset="-122"/>
                        <a:ea typeface="方正字迹-杨素彬楷 简" panose="02000500000000000000" charset="-122"/>
                      </a:endParaRPr>
                    </a:p>
                  </a:txBody>
                  <a:tcPr/>
                </a:tc>
              </a:tr>
              <a:tr h="457200">
                <a:tc>
                  <a:txBody>
                    <a:bodyPr/>
                    <a:lstStyle/>
                    <a:p>
                      <a:pPr algn="l">
                        <a:buNone/>
                      </a:pPr>
                      <a:r>
                        <a:rPr lang="zh-CN" altLang="en-US" sz="2400">
                          <a:latin typeface="方正字迹-杨素彬楷 简" panose="02000500000000000000" charset="-122"/>
                          <a:ea typeface="方正字迹-杨素彬楷 简" panose="02000500000000000000" charset="-122"/>
                        </a:rPr>
                        <a:t>古希腊</a:t>
                      </a:r>
                      <a:endParaRPr lang="zh-CN" altLang="en-US" sz="2400">
                        <a:latin typeface="方正字迹-杨素彬楷 简" panose="02000500000000000000" charset="-122"/>
                        <a:ea typeface="方正字迹-杨素彬楷 简" panose="02000500000000000000" charset="-122"/>
                      </a:endParaRPr>
                    </a:p>
                  </a:txBody>
                  <a:tcPr/>
                </a:tc>
                <a:tc>
                  <a:txBody>
                    <a:bodyPr/>
                    <a:lstStyle/>
                    <a:p>
                      <a:pPr algn="l">
                        <a:buNone/>
                      </a:pPr>
                      <a:r>
                        <a:rPr lang="zh-CN" altLang="en-US" sz="2400">
                          <a:latin typeface="方正字迹-杨素彬楷 简" panose="02000500000000000000" charset="-122"/>
                          <a:ea typeface="方正字迹-杨素彬楷 简" panose="02000500000000000000" charset="-122"/>
                          <a:sym typeface="+mn-ea"/>
                        </a:rPr>
                        <a:t>村社是基层单位，村社大会是基层最高权力机关</a:t>
                      </a:r>
                      <a:endParaRPr lang="zh-CN" altLang="en-US" sz="2400">
                        <a:latin typeface="方正字迹-杨素彬楷 简" panose="02000500000000000000" charset="-122"/>
                        <a:ea typeface="方正字迹-杨素彬楷 简" panose="02000500000000000000" charset="-122"/>
                        <a:sym typeface="+mn-ea"/>
                      </a:endParaRPr>
                    </a:p>
                  </a:txBody>
                  <a:tcPr/>
                </a:tc>
                <a:tc>
                  <a:txBody>
                    <a:bodyPr/>
                    <a:lstStyle/>
                    <a:p>
                      <a:pPr algn="l">
                        <a:buNone/>
                      </a:pPr>
                      <a:r>
                        <a:rPr lang="zh-CN" altLang="en-US" sz="2400">
                          <a:latin typeface="方正字迹-杨素彬楷 简" panose="02000500000000000000" charset="-122"/>
                          <a:ea typeface="方正字迹-杨素彬楷 简" panose="02000500000000000000" charset="-122"/>
                        </a:rPr>
                        <a:t>村社自治</a:t>
                      </a:r>
                      <a:endParaRPr lang="zh-CN" altLang="en-US" sz="2400">
                        <a:latin typeface="方正字迹-杨素彬楷 简" panose="02000500000000000000" charset="-122"/>
                        <a:ea typeface="方正字迹-杨素彬楷 简" panose="02000500000000000000" charset="-122"/>
                      </a:endParaRPr>
                    </a:p>
                  </a:txBody>
                  <a:tcPr/>
                </a:tc>
              </a:tr>
              <a:tr h="457200">
                <a:tc>
                  <a:txBody>
                    <a:bodyPr/>
                    <a:lstStyle/>
                    <a:p>
                      <a:pPr algn="l">
                        <a:buNone/>
                      </a:pPr>
                      <a:r>
                        <a:rPr lang="zh-CN" altLang="en-US" sz="2400">
                          <a:latin typeface="方正字迹-杨素彬楷 简" panose="02000500000000000000" charset="-122"/>
                          <a:ea typeface="方正字迹-杨素彬楷 简" panose="02000500000000000000" charset="-122"/>
                        </a:rPr>
                        <a:t>封建社会</a:t>
                      </a:r>
                      <a:endParaRPr lang="zh-CN" altLang="en-US" sz="2400">
                        <a:latin typeface="方正字迹-杨素彬楷 简" panose="02000500000000000000" charset="-122"/>
                        <a:ea typeface="方正字迹-杨素彬楷 简" panose="02000500000000000000" charset="-122"/>
                      </a:endParaRPr>
                    </a:p>
                  </a:txBody>
                  <a:tcPr/>
                </a:tc>
                <a:tc>
                  <a:txBody>
                    <a:bodyPr/>
                    <a:lstStyle/>
                    <a:p>
                      <a:pPr algn="l">
                        <a:buNone/>
                      </a:pPr>
                      <a:r>
                        <a:rPr lang="zh-CN" altLang="en-US" sz="2400">
                          <a:latin typeface="方正字迹-杨素彬楷 简" panose="02000500000000000000" charset="-122"/>
                          <a:ea typeface="方正字迹-杨素彬楷 简" panose="02000500000000000000" charset="-122"/>
                          <a:cs typeface="方正字迹-杨素彬楷 简" panose="02000500000000000000" charset="-122"/>
                        </a:rPr>
                        <a:t>庄园主</a:t>
                      </a:r>
                      <a:r>
                        <a:rPr lang="en-US" altLang="zh-CN" sz="2400">
                          <a:latin typeface="方正字迹-杨素彬楷 简" panose="02000500000000000000" charset="-122"/>
                          <a:ea typeface="方正字迹-杨素彬楷 简" panose="02000500000000000000" charset="-122"/>
                          <a:cs typeface="方正字迹-杨素彬楷 简" panose="02000500000000000000" charset="-122"/>
                        </a:rPr>
                        <a:t>/</a:t>
                      </a:r>
                      <a:r>
                        <a:rPr lang="zh-CN" altLang="en-US" sz="2400">
                          <a:latin typeface="方正字迹-杨素彬楷 简" panose="02000500000000000000" charset="-122"/>
                          <a:ea typeface="方正字迹-杨素彬楷 简" panose="02000500000000000000" charset="-122"/>
                          <a:cs typeface="方正字迹-杨素彬楷 简" panose="02000500000000000000" charset="-122"/>
                        </a:rPr>
                        <a:t>管家；行会、商会（上层）；基督教会</a:t>
                      </a:r>
                      <a:endParaRPr lang="zh-CN" altLang="en-US" sz="2400">
                        <a:latin typeface="方正字迹-杨素彬楷 简" panose="02000500000000000000" charset="-122"/>
                        <a:ea typeface="方正字迹-杨素彬楷 简" panose="02000500000000000000" charset="-122"/>
                        <a:cs typeface="方正字迹-杨素彬楷 简" panose="02000500000000000000" charset="-122"/>
                      </a:endParaRPr>
                    </a:p>
                  </a:txBody>
                  <a:tcPr/>
                </a:tc>
                <a:tc>
                  <a:txBody>
                    <a:bodyPr/>
                    <a:lstStyle/>
                    <a:p>
                      <a:pPr algn="l">
                        <a:buNone/>
                      </a:pPr>
                      <a:r>
                        <a:rPr lang="zh-CN" altLang="en-US" sz="2400">
                          <a:latin typeface="方正字迹-杨素彬楷 简" panose="02000500000000000000" charset="-122"/>
                          <a:ea typeface="方正字迹-杨素彬楷 简" panose="02000500000000000000" charset="-122"/>
                        </a:rPr>
                        <a:t>分权自治，自上而下管理</a:t>
                      </a:r>
                      <a:endParaRPr lang="zh-CN" altLang="en-US" sz="2400">
                        <a:latin typeface="方正字迹-杨素彬楷 简" panose="02000500000000000000" charset="-122"/>
                        <a:ea typeface="方正字迹-杨素彬楷 简" panose="02000500000000000000" charset="-122"/>
                      </a:endParaRPr>
                    </a:p>
                  </a:txBody>
                  <a:tcPr/>
                </a:tc>
              </a:tr>
              <a:tr h="198120">
                <a:tc>
                  <a:txBody>
                    <a:bodyPr/>
                    <a:lstStyle/>
                    <a:p>
                      <a:pPr algn="l">
                        <a:buNone/>
                      </a:pPr>
                      <a:r>
                        <a:rPr lang="zh-CN" altLang="en-US" sz="2400">
                          <a:latin typeface="方正字迹-杨素彬楷 简" panose="02000500000000000000" charset="-122"/>
                          <a:ea typeface="方正字迹-杨素彬楷 简" panose="02000500000000000000" charset="-122"/>
                        </a:rPr>
                        <a:t>近代西欧</a:t>
                      </a:r>
                      <a:endParaRPr lang="zh-CN" altLang="en-US" sz="2400">
                        <a:latin typeface="方正字迹-杨素彬楷 简" panose="02000500000000000000" charset="-122"/>
                        <a:ea typeface="方正字迹-杨素彬楷 简" panose="02000500000000000000" charset="-122"/>
                      </a:endParaRPr>
                    </a:p>
                  </a:txBody>
                  <a:tcPr/>
                </a:tc>
                <a:tc>
                  <a:txBody>
                    <a:bodyPr/>
                    <a:lstStyle/>
                    <a:p>
                      <a:pPr algn="l">
                        <a:buNone/>
                      </a:pPr>
                      <a:r>
                        <a:rPr lang="zh-CN" altLang="en-US" sz="2400">
                          <a:latin typeface="方正字迹-杨素彬楷 简" panose="02000500000000000000" charset="-122"/>
                          <a:ea typeface="方正字迹-杨素彬楷 简" panose="02000500000000000000" charset="-122"/>
                        </a:rPr>
                        <a:t>自治市镇（英、美、法）；社区开始形成</a:t>
                      </a:r>
                      <a:endParaRPr lang="zh-CN" altLang="en-US" sz="2400">
                        <a:latin typeface="方正字迹-杨素彬楷 简" panose="02000500000000000000" charset="-122"/>
                        <a:ea typeface="方正字迹-杨素彬楷 简" panose="02000500000000000000" charset="-122"/>
                      </a:endParaRPr>
                    </a:p>
                  </a:txBody>
                  <a:tcPr/>
                </a:tc>
                <a:tc>
                  <a:txBody>
                    <a:bodyPr/>
                    <a:lstStyle/>
                    <a:p>
                      <a:pPr algn="l">
                        <a:buNone/>
                      </a:pPr>
                      <a:r>
                        <a:rPr lang="zh-CN" altLang="en-US" sz="2400">
                          <a:latin typeface="方正字迹-杨素彬楷 简" panose="02000500000000000000" charset="-122"/>
                          <a:ea typeface="方正字迹-杨素彬楷 简" panose="02000500000000000000" charset="-122"/>
                        </a:rPr>
                        <a:t>政府强化对基层治理管理</a:t>
                      </a:r>
                      <a:endParaRPr lang="zh-CN" altLang="en-US" sz="2400">
                        <a:latin typeface="方正字迹-杨素彬楷 简" panose="02000500000000000000" charset="-122"/>
                        <a:ea typeface="方正字迹-杨素彬楷 简" panose="02000500000000000000" charset="-122"/>
                      </a:endParaRPr>
                    </a:p>
                  </a:txBody>
                  <a:tcPr/>
                </a:tc>
              </a:tr>
              <a:tr h="547370">
                <a:tc>
                  <a:txBody>
                    <a:bodyPr/>
                    <a:lstStyle/>
                    <a:p>
                      <a:pPr algn="l">
                        <a:buNone/>
                      </a:pPr>
                      <a:r>
                        <a:rPr lang="zh-CN" altLang="en-US" sz="2400">
                          <a:latin typeface="方正字迹-杨素彬楷 简" panose="02000500000000000000" charset="-122"/>
                          <a:ea typeface="方正字迹-杨素彬楷 简" panose="02000500000000000000" charset="-122"/>
                        </a:rPr>
                        <a:t>二战后</a:t>
                      </a:r>
                      <a:endParaRPr lang="zh-CN" altLang="en-US" sz="2400">
                        <a:latin typeface="方正字迹-杨素彬楷 简" panose="02000500000000000000" charset="-122"/>
                        <a:ea typeface="方正字迹-杨素彬楷 简" panose="02000500000000000000" charset="-122"/>
                      </a:endParaRPr>
                    </a:p>
                  </a:txBody>
                  <a:tcPr/>
                </a:tc>
                <a:tc>
                  <a:txBody>
                    <a:bodyPr/>
                    <a:lstStyle/>
                    <a:p>
                      <a:pPr algn="l">
                        <a:buNone/>
                      </a:pPr>
                      <a:r>
                        <a:rPr lang="zh-CN" altLang="en-US" sz="2400">
                          <a:latin typeface="方正字迹-杨素彬楷 简" panose="02000500000000000000" charset="-122"/>
                          <a:ea typeface="方正字迹-杨素彬楷 简" panose="02000500000000000000" charset="-122"/>
                        </a:rPr>
                        <a:t>社区成为基层自治的主要方式</a:t>
                      </a:r>
                      <a:endParaRPr lang="zh-CN" altLang="en-US" sz="2400">
                        <a:latin typeface="方正字迹-杨素彬楷 简" panose="02000500000000000000" charset="-122"/>
                        <a:ea typeface="方正字迹-杨素彬楷 简" panose="02000500000000000000" charset="-122"/>
                      </a:endParaRPr>
                    </a:p>
                  </a:txBody>
                  <a:tcPr/>
                </a:tc>
                <a:tc>
                  <a:txBody>
                    <a:bodyPr/>
                    <a:lstStyle/>
                    <a:p>
                      <a:pPr algn="l">
                        <a:buNone/>
                      </a:pPr>
                      <a:r>
                        <a:rPr lang="zh-CN" altLang="en-US" sz="2400">
                          <a:latin typeface="方正字迹-杨素彬楷 简" panose="02000500000000000000" charset="-122"/>
                          <a:ea typeface="方正字迹-杨素彬楷 简" panose="02000500000000000000" charset="-122"/>
                        </a:rPr>
                        <a:t>居民自治，自下而上管理</a:t>
                      </a:r>
                      <a:endParaRPr lang="zh-CN" altLang="en-US" sz="2400">
                        <a:latin typeface="方正字迹-杨素彬楷 简" panose="02000500000000000000" charset="-122"/>
                        <a:ea typeface="方正字迹-杨素彬楷 简" panose="02000500000000000000" charset="-122"/>
                      </a:endParaRPr>
                    </a:p>
                  </a:txBody>
                  <a:tcPr/>
                </a:tc>
              </a:tr>
              <a:tr h="822960">
                <a:tc>
                  <a:txBody>
                    <a:bodyPr/>
                    <a:lstStyle/>
                    <a:p>
                      <a:pPr algn="l">
                        <a:buNone/>
                      </a:pPr>
                      <a:r>
                        <a:rPr lang="en-US" altLang="zh-CN" sz="2400">
                          <a:latin typeface="方正字迹-杨素彬楷 简" panose="02000500000000000000" charset="-122"/>
                          <a:ea typeface="方正字迹-杨素彬楷 简" panose="02000500000000000000" charset="-122"/>
                          <a:cs typeface="方正字迹-杨素彬楷 简" panose="02000500000000000000" charset="-122"/>
                        </a:rPr>
                        <a:t>20C80</a:t>
                      </a:r>
                      <a:r>
                        <a:rPr lang="zh-CN" altLang="en-US" sz="2400">
                          <a:latin typeface="方正字迹-杨素彬楷 简" panose="02000500000000000000" charset="-122"/>
                          <a:ea typeface="方正字迹-杨素彬楷 简" panose="02000500000000000000" charset="-122"/>
                          <a:cs typeface="方正字迹-杨素彬楷 简" panose="02000500000000000000" charset="-122"/>
                        </a:rPr>
                        <a:t>年代</a:t>
                      </a:r>
                      <a:endParaRPr lang="zh-CN" altLang="en-US" sz="2400">
                        <a:latin typeface="方正字迹-杨素彬楷 简" panose="02000500000000000000" charset="-122"/>
                        <a:ea typeface="方正字迹-杨素彬楷 简" panose="02000500000000000000" charset="-122"/>
                        <a:cs typeface="方正字迹-杨素彬楷 简" panose="02000500000000000000" charset="-122"/>
                      </a:endParaRPr>
                    </a:p>
                  </a:txBody>
                  <a:tcPr/>
                </a:tc>
                <a:tc>
                  <a:txBody>
                    <a:bodyPr/>
                    <a:lstStyle/>
                    <a:p>
                      <a:pPr algn="l">
                        <a:buNone/>
                      </a:pPr>
                      <a:r>
                        <a:rPr lang="zh-CN" altLang="en-US" sz="2400">
                          <a:latin typeface="方正字迹-杨素彬楷 简" panose="02000500000000000000" charset="-122"/>
                          <a:ea typeface="方正字迹-杨素彬楷 简" panose="02000500000000000000" charset="-122"/>
                        </a:rPr>
                        <a:t>政府与非政府共同作用；</a:t>
                      </a:r>
                      <a:endParaRPr lang="zh-CN" altLang="en-US" sz="2400">
                        <a:latin typeface="方正字迹-杨素彬楷 简" panose="02000500000000000000" charset="-122"/>
                        <a:ea typeface="方正字迹-杨素彬楷 简" panose="02000500000000000000" charset="-122"/>
                      </a:endParaRPr>
                    </a:p>
                    <a:p>
                      <a:pPr algn="l">
                        <a:buNone/>
                      </a:pPr>
                      <a:r>
                        <a:rPr lang="zh-CN" altLang="en-US" sz="2400">
                          <a:latin typeface="方正字迹-杨素彬楷 简" panose="02000500000000000000" charset="-122"/>
                          <a:ea typeface="方正字迹-杨素彬楷 简" panose="02000500000000000000" charset="-122"/>
                          <a:sym typeface="+mn-ea"/>
                        </a:rPr>
                        <a:t>颁布法律，引入市场竞争机制；</a:t>
                      </a:r>
                      <a:endParaRPr lang="zh-CN" altLang="en-US" sz="2400">
                        <a:latin typeface="方正字迹-杨素彬楷 简" panose="02000500000000000000" charset="-122"/>
                        <a:ea typeface="方正字迹-杨素彬楷 简" panose="02000500000000000000" charset="-122"/>
                      </a:endParaRPr>
                    </a:p>
                  </a:txBody>
                  <a:tcPr/>
                </a:tc>
                <a:tc>
                  <a:txBody>
                    <a:bodyPr/>
                    <a:lstStyle/>
                    <a:p>
                      <a:pPr algn="l">
                        <a:buNone/>
                      </a:pPr>
                      <a:r>
                        <a:rPr lang="zh-CN" altLang="en-US" sz="2400">
                          <a:latin typeface="方正字迹-杨素彬楷 简" panose="02000500000000000000" charset="-122"/>
                          <a:ea typeface="方正字迹-杨素彬楷 简" panose="02000500000000000000" charset="-122"/>
                        </a:rPr>
                        <a:t>社区承担更多政府功能，高效、低成本</a:t>
                      </a:r>
                      <a:endParaRPr lang="zh-CN" altLang="en-US" sz="2400">
                        <a:latin typeface="方正字迹-杨素彬楷 简" panose="02000500000000000000" charset="-122"/>
                        <a:ea typeface="方正字迹-杨素彬楷 简" panose="02000500000000000000" charset="-122"/>
                      </a:endParaRPr>
                    </a:p>
                  </a:txBody>
                  <a:tcPr/>
                </a:tc>
              </a:tr>
            </a:tbl>
          </a:graphicData>
        </a:graphic>
      </p:graphicFrame>
      <p:pic>
        <p:nvPicPr>
          <p:cNvPr id="2" name="图片 1"/>
          <p:cNvPicPr>
            <a:picLocks noChangeAspect="1"/>
          </p:cNvPicPr>
          <p:nvPr userDrawn="1">
            <p:custDataLst>
              <p:tags r:id="rId2"/>
            </p:custDataLst>
          </p:nvPr>
        </p:nvPicPr>
        <p:blipFill>
          <a:blip r:embed="rId3">
            <a:duotone>
              <a:schemeClr val="accent1">
                <a:shade val="45000"/>
                <a:satMod val="135000"/>
              </a:schemeClr>
              <a:prstClr val="white"/>
            </a:duotone>
          </a:blip>
          <a:stretch>
            <a:fillRect/>
          </a:stretch>
        </p:blipFill>
        <p:spPr>
          <a:xfrm rot="20757128">
            <a:off x="11491020" y="6174455"/>
            <a:ext cx="485192" cy="495544"/>
          </a:xfrm>
          <a:prstGeom prst="rect">
            <a:avLst/>
          </a:prstGeom>
        </p:spPr>
      </p:pic>
      <p:pic>
        <p:nvPicPr>
          <p:cNvPr id="8" name="图片 7"/>
          <p:cNvPicPr>
            <a:picLocks noChangeAspect="1"/>
          </p:cNvPicPr>
          <p:nvPr userDrawn="1">
            <p:custDataLst>
              <p:tags r:id="rId4"/>
            </p:custDataLst>
          </p:nvPr>
        </p:nvPicPr>
        <p:blipFill>
          <a:blip r:embed="rId5">
            <a:duotone>
              <a:schemeClr val="accent1">
                <a:shade val="45000"/>
                <a:satMod val="135000"/>
              </a:schemeClr>
              <a:prstClr val="white"/>
            </a:duotone>
          </a:blip>
          <a:stretch>
            <a:fillRect/>
          </a:stretch>
        </p:blipFill>
        <p:spPr>
          <a:xfrm rot="20757128">
            <a:off x="11902266" y="5993439"/>
            <a:ext cx="253668" cy="259080"/>
          </a:xfrm>
          <a:prstGeom prst="rect">
            <a:avLst/>
          </a:prstGeom>
        </p:spPr>
      </p:pic>
      <p:pic>
        <p:nvPicPr>
          <p:cNvPr id="9" name="图片 8"/>
          <p:cNvPicPr>
            <a:picLocks noChangeAspect="1"/>
          </p:cNvPicPr>
          <p:nvPr userDrawn="1">
            <p:custDataLst>
              <p:tags r:id="rId6"/>
            </p:custDataLst>
          </p:nvPr>
        </p:nvPicPr>
        <p:blipFill>
          <a:blip r:embed="rId3">
            <a:duotone>
              <a:schemeClr val="accent1">
                <a:shade val="45000"/>
                <a:satMod val="135000"/>
              </a:schemeClr>
              <a:prstClr val="white"/>
            </a:duotone>
          </a:blip>
          <a:stretch>
            <a:fillRect/>
          </a:stretch>
        </p:blipFill>
        <p:spPr>
          <a:xfrm rot="674765">
            <a:off x="11100655" y="5873542"/>
            <a:ext cx="365982" cy="373791"/>
          </a:xfrm>
          <a:prstGeom prst="rect">
            <a:avLst/>
          </a:prstGeom>
        </p:spPr>
      </p:pic>
      <p:sp>
        <p:nvSpPr>
          <p:cNvPr id="3" name="文本框 2"/>
          <p:cNvSpPr txBox="1"/>
          <p:nvPr>
            <p:custDataLst>
              <p:tags r:id="rId7"/>
            </p:custDataLst>
          </p:nvPr>
        </p:nvSpPr>
        <p:spPr>
          <a:xfrm>
            <a:off x="236220" y="5032375"/>
            <a:ext cx="11767820" cy="565150"/>
          </a:xfrm>
          <a:prstGeom prst="rect">
            <a:avLst/>
          </a:prstGeom>
          <a:noFill/>
        </p:spPr>
        <p:txBody>
          <a:bodyPr wrap="square" rtlCol="0">
            <a:spAutoFit/>
          </a:bodyPr>
          <a:lstStyle/>
          <a:p>
            <a:pPr>
              <a:lnSpc>
                <a:spcPct val="110000"/>
              </a:lnSpc>
              <a:buFont typeface="Wingdings" panose="05000000000000000000" pitchFamily="2" charset="2"/>
              <a:buNone/>
            </a:pPr>
            <a:r>
              <a:rPr kumimoji="1" lang="zh-CN" altLang="en-US" sz="2800" b="1" dirty="0">
                <a:solidFill>
                  <a:schemeClr val="dk1"/>
                </a:solidFill>
                <a:latin typeface="方正大标宋简体" panose="02000000000000000000" charset="-122"/>
                <a:ea typeface="方正大标宋简体" panose="02000000000000000000" charset="-122"/>
                <a:cs typeface="方正大标宋简体" panose="02000000000000000000" charset="-122"/>
              </a:rPr>
              <a:t>（</a:t>
            </a:r>
            <a:r>
              <a:rPr kumimoji="1" lang="en-US" altLang="zh-CN" sz="2800" b="1" dirty="0">
                <a:solidFill>
                  <a:schemeClr val="dk1"/>
                </a:solidFill>
                <a:latin typeface="方正大标宋简体" panose="02000000000000000000" charset="-122"/>
                <a:ea typeface="方正大标宋简体" panose="02000000000000000000" charset="-122"/>
                <a:cs typeface="方正大标宋简体" panose="02000000000000000000" charset="-122"/>
              </a:rPr>
              <a:t>3</a:t>
            </a:r>
            <a:r>
              <a:rPr kumimoji="1" lang="zh-CN" altLang="en-US" sz="2800" b="1" dirty="0">
                <a:solidFill>
                  <a:schemeClr val="dk1"/>
                </a:solidFill>
                <a:latin typeface="方正大标宋简体" panose="02000000000000000000" charset="-122"/>
                <a:ea typeface="方正大标宋简体" panose="02000000000000000000" charset="-122"/>
                <a:cs typeface="方正大标宋简体" panose="02000000000000000000" charset="-122"/>
              </a:rPr>
              <a:t>）基层自治的建立、发展和完善是一个长期、渐进的过程；</a:t>
            </a:r>
            <a:endParaRPr kumimoji="1" lang="zh-CN" altLang="en-US" sz="2800" b="1" dirty="0">
              <a:solidFill>
                <a:schemeClr val="dk1"/>
              </a:solidFill>
              <a:latin typeface="方正大标宋简体" panose="02000000000000000000" charset="-122"/>
              <a:ea typeface="方正大标宋简体" panose="02000000000000000000" charset="-122"/>
              <a:cs typeface="方正大标宋简体" panose="02000000000000000000" charset="-122"/>
            </a:endParaRPr>
          </a:p>
        </p:txBody>
      </p:sp>
      <p:sp>
        <p:nvSpPr>
          <p:cNvPr id="21" name="文本框 20"/>
          <p:cNvSpPr txBox="1"/>
          <p:nvPr>
            <p:custDataLst>
              <p:tags r:id="rId8"/>
            </p:custDataLst>
          </p:nvPr>
        </p:nvSpPr>
        <p:spPr>
          <a:xfrm>
            <a:off x="76835" y="46038"/>
            <a:ext cx="12192000" cy="52197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vertOverflow="overflow" horzOverflow="overflow" vert="horz" wrap="square" numCol="1" spcCol="0" rtlCol="0" fromWordArt="0" anchor="ctr" anchorCtr="0" forceAA="0" compatLnSpc="1">
            <a:spAutoFit/>
          </a:bodyPr>
          <a:lstStyle/>
          <a:p>
            <a:pPr lvl="0" algn="ctr">
              <a:buClrTx/>
              <a:buSzTx/>
              <a:buFontTx/>
            </a:pPr>
            <a:r>
              <a:rPr lang="zh-CN" altLang="en-US" sz="2800" b="1" dirty="0">
                <a:solidFill>
                  <a:srgbClr val="000000"/>
                </a:solidFill>
                <a:latin typeface="Times New Roman" panose="02020603050405020304" charset="0"/>
                <a:ea typeface="汉仪全唐诗简" panose="00020600040101010101" charset="-122"/>
                <a:cs typeface="+mn-ea"/>
                <a:sym typeface="+mn-ea"/>
              </a:rPr>
              <a:t>小结：西方国家基层治理的主要特点及其演变趋势？</a:t>
            </a:r>
            <a:endParaRPr lang="zh-CN" altLang="en-US" sz="2800" b="1" dirty="0">
              <a:solidFill>
                <a:srgbClr val="000000"/>
              </a:solidFill>
              <a:latin typeface="Times New Roman" panose="02020603050405020304" charset="0"/>
              <a:ea typeface="汉仪全唐诗简" panose="00020600040101010101" charset="-122"/>
              <a:cs typeface="+mn-ea"/>
              <a:sym typeface="+mn-ea"/>
            </a:endParaRPr>
          </a:p>
        </p:txBody>
      </p:sp>
      <p:sp>
        <p:nvSpPr>
          <p:cNvPr id="5" name="文本框 4"/>
          <p:cNvSpPr txBox="1"/>
          <p:nvPr>
            <p:custDataLst>
              <p:tags r:id="rId9"/>
            </p:custDataLst>
          </p:nvPr>
        </p:nvSpPr>
        <p:spPr>
          <a:xfrm>
            <a:off x="236220" y="609600"/>
            <a:ext cx="11728450" cy="583565"/>
          </a:xfrm>
          <a:prstGeom prst="rect">
            <a:avLst/>
          </a:prstGeom>
          <a:solidFill>
            <a:srgbClr val="C00000"/>
          </a:solidFill>
          <a:ln>
            <a:noFill/>
          </a:ln>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spAutoFit/>
          </a:bodyPr>
          <a:lstStyle/>
          <a:p>
            <a:pPr lvl="0" algn="ctr">
              <a:buClrTx/>
              <a:buSzTx/>
              <a:buFontTx/>
            </a:pPr>
            <a:r>
              <a:rPr lang="zh-CN" sz="3200" b="1">
                <a:solidFill>
                  <a:schemeClr val="bg1"/>
                </a:solidFill>
                <a:effectLst/>
                <a:latin typeface="方正大标宋简体" panose="02000000000000000000" charset="-122"/>
                <a:ea typeface="方正大标宋简体" panose="02000000000000000000" charset="-122"/>
                <a:cs typeface="黑体" panose="02010609060101010101" charset="-122"/>
                <a:sym typeface="+mn-ea"/>
              </a:rPr>
              <a:t>【学习聚焦】基层自治是西方国家基层治理的主要特点</a:t>
            </a:r>
            <a:endParaRPr lang="zh-CN" sz="3200" b="1">
              <a:solidFill>
                <a:schemeClr val="bg1"/>
              </a:solidFill>
              <a:effectLst/>
              <a:latin typeface="方正大标宋简体" panose="02000000000000000000" charset="-122"/>
              <a:ea typeface="方正大标宋简体" panose="02000000000000000000" charset="-122"/>
              <a:cs typeface="黑体" panose="02010609060101010101" charset="-122"/>
              <a:sym typeface="+mn-ea"/>
            </a:endParaRPr>
          </a:p>
        </p:txBody>
      </p:sp>
      <p:sp>
        <p:nvSpPr>
          <p:cNvPr id="14" name="文本框 13"/>
          <p:cNvSpPr txBox="1"/>
          <p:nvPr/>
        </p:nvSpPr>
        <p:spPr>
          <a:xfrm>
            <a:off x="236220" y="3777615"/>
            <a:ext cx="11797665" cy="737235"/>
          </a:xfrm>
          <a:prstGeom prst="rect">
            <a:avLst/>
          </a:prstGeom>
          <a:noFill/>
        </p:spPr>
        <p:txBody>
          <a:bodyPr wrap="square" rtlCol="0">
            <a:spAutoFit/>
          </a:bodyPr>
          <a:lstStyle/>
          <a:p>
            <a:pPr>
              <a:lnSpc>
                <a:spcPct val="150000"/>
              </a:lnSpc>
              <a:buFont typeface="Wingdings" panose="05000000000000000000" pitchFamily="2" charset="2"/>
              <a:buNone/>
            </a:pPr>
            <a:r>
              <a:rPr kumimoji="1" lang="zh-CN" altLang="en-US" sz="2800" b="1" dirty="0">
                <a:solidFill>
                  <a:schemeClr val="dk1"/>
                </a:solidFill>
                <a:latin typeface="方正大标宋简体" panose="02000000000000000000" charset="-122"/>
                <a:ea typeface="方正大标宋简体" panose="02000000000000000000" charset="-122"/>
                <a:cs typeface="方正大标宋简体" panose="02000000000000000000" charset="-122"/>
                <a:sym typeface="+mn-ea"/>
              </a:rPr>
              <a:t>（</a:t>
            </a:r>
            <a:r>
              <a:rPr kumimoji="1" lang="en-US" altLang="zh-CN" sz="2800" b="1" dirty="0">
                <a:solidFill>
                  <a:schemeClr val="dk1"/>
                </a:solidFill>
                <a:latin typeface="方正大标宋简体" panose="02000000000000000000" charset="-122"/>
                <a:ea typeface="方正大标宋简体" panose="02000000000000000000" charset="-122"/>
                <a:cs typeface="方正大标宋简体" panose="02000000000000000000" charset="-122"/>
                <a:sym typeface="+mn-ea"/>
              </a:rPr>
              <a:t>1</a:t>
            </a:r>
            <a:r>
              <a:rPr kumimoji="1" lang="zh-CN" altLang="en-US" sz="2800" b="1" dirty="0">
                <a:solidFill>
                  <a:schemeClr val="dk1"/>
                </a:solidFill>
                <a:latin typeface="方正大标宋简体" panose="02000000000000000000" charset="-122"/>
                <a:ea typeface="方正大标宋简体" panose="02000000000000000000" charset="-122"/>
                <a:cs typeface="方正大标宋简体" panose="02000000000000000000" charset="-122"/>
                <a:sym typeface="+mn-ea"/>
              </a:rPr>
              <a:t>）基层治理</a:t>
            </a:r>
            <a:r>
              <a:rPr kumimoji="1" lang="zh-CN" altLang="en-US" sz="2800" b="1" dirty="0">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以自治为主</a:t>
            </a:r>
            <a:r>
              <a:rPr kumimoji="1" lang="zh-CN" altLang="en-US" sz="2800" b="1" dirty="0">
                <a:solidFill>
                  <a:schemeClr val="dk1"/>
                </a:solidFill>
                <a:latin typeface="方正大标宋简体" panose="02000000000000000000" charset="-122"/>
                <a:ea typeface="方正大标宋简体" panose="02000000000000000000" charset="-122"/>
                <a:cs typeface="方正大标宋简体" panose="02000000000000000000" charset="-122"/>
                <a:sym typeface="+mn-ea"/>
              </a:rPr>
              <a:t>，</a:t>
            </a:r>
            <a:r>
              <a:rPr kumimoji="1" lang="zh-CN" altLang="en-US" sz="2800" b="1" dirty="0">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自主权逐渐扩大</a:t>
            </a:r>
            <a:r>
              <a:rPr kumimoji="1" lang="zh-CN" altLang="en-US" sz="2800" b="1" dirty="0">
                <a:solidFill>
                  <a:schemeClr val="dk1"/>
                </a:solidFill>
                <a:latin typeface="方正大标宋简体" panose="02000000000000000000" charset="-122"/>
                <a:ea typeface="方正大标宋简体" panose="02000000000000000000" charset="-122"/>
                <a:cs typeface="方正大标宋简体" panose="02000000000000000000" charset="-122"/>
                <a:sym typeface="+mn-ea"/>
              </a:rPr>
              <a:t>；</a:t>
            </a:r>
            <a:endParaRPr kumimoji="1" lang="zh-CN" altLang="en-US" sz="2800" b="1" dirty="0">
              <a:solidFill>
                <a:schemeClr val="dk1"/>
              </a:solidFill>
              <a:latin typeface="方正大标宋简体" panose="02000000000000000000" charset="-122"/>
              <a:ea typeface="方正大标宋简体" panose="02000000000000000000" charset="-122"/>
              <a:cs typeface="方正大标宋简体" panose="02000000000000000000" charset="-122"/>
            </a:endParaRPr>
          </a:p>
        </p:txBody>
      </p:sp>
      <p:sp>
        <p:nvSpPr>
          <p:cNvPr id="15" name="文本框 14"/>
          <p:cNvSpPr txBox="1"/>
          <p:nvPr/>
        </p:nvSpPr>
        <p:spPr>
          <a:xfrm>
            <a:off x="212090" y="4492625"/>
            <a:ext cx="7141210" cy="565150"/>
          </a:xfrm>
          <a:prstGeom prst="rect">
            <a:avLst/>
          </a:prstGeom>
          <a:noFill/>
        </p:spPr>
        <p:txBody>
          <a:bodyPr wrap="square" rtlCol="0">
            <a:spAutoFit/>
          </a:bodyPr>
          <a:lstStyle/>
          <a:p>
            <a:pPr>
              <a:lnSpc>
                <a:spcPct val="110000"/>
              </a:lnSpc>
              <a:buFont typeface="Wingdings" panose="05000000000000000000" pitchFamily="2" charset="2"/>
              <a:buNone/>
            </a:pPr>
            <a:r>
              <a:rPr kumimoji="1" lang="zh-CN" altLang="en-US" sz="2800" b="1" dirty="0">
                <a:solidFill>
                  <a:schemeClr val="dk1"/>
                </a:solidFill>
                <a:latin typeface="方正大标宋简体" panose="02000000000000000000" charset="-122"/>
                <a:ea typeface="方正大标宋简体" panose="02000000000000000000" charset="-122"/>
                <a:cs typeface="方正大标宋简体" panose="02000000000000000000" charset="-122"/>
                <a:sym typeface="+mn-ea"/>
              </a:rPr>
              <a:t>（</a:t>
            </a:r>
            <a:r>
              <a:rPr kumimoji="1" lang="en-US" altLang="zh-CN" sz="2800" b="1" dirty="0">
                <a:solidFill>
                  <a:schemeClr val="dk1"/>
                </a:solidFill>
                <a:latin typeface="方正大标宋简体" panose="02000000000000000000" charset="-122"/>
                <a:ea typeface="方正大标宋简体" panose="02000000000000000000" charset="-122"/>
                <a:cs typeface="方正大标宋简体" panose="02000000000000000000" charset="-122"/>
                <a:sym typeface="+mn-ea"/>
              </a:rPr>
              <a:t>2</a:t>
            </a:r>
            <a:r>
              <a:rPr kumimoji="1" lang="zh-CN" altLang="en-US" sz="2800" b="1" dirty="0">
                <a:solidFill>
                  <a:schemeClr val="dk1"/>
                </a:solidFill>
                <a:latin typeface="方正大标宋简体" panose="02000000000000000000" charset="-122"/>
                <a:ea typeface="方正大标宋简体" panose="02000000000000000000" charset="-122"/>
                <a:cs typeface="方正大标宋简体" panose="02000000000000000000" charset="-122"/>
                <a:sym typeface="+mn-ea"/>
              </a:rPr>
              <a:t>）基层治理向规范化、法治化方向发展。</a:t>
            </a:r>
            <a:endParaRPr kumimoji="1" lang="zh-CN" altLang="en-US" sz="2800" b="1" dirty="0">
              <a:solidFill>
                <a:schemeClr val="dk1"/>
              </a:solidFill>
              <a:latin typeface="方正大标宋简体" panose="02000000000000000000" charset="-122"/>
              <a:ea typeface="方正大标宋简体" panose="02000000000000000000" charset="-122"/>
              <a:cs typeface="方正大标宋简体" panose="02000000000000000000" charset="-122"/>
            </a:endParaRPr>
          </a:p>
        </p:txBody>
      </p:sp>
      <p:sp>
        <p:nvSpPr>
          <p:cNvPr id="16" name="文本框 15"/>
          <p:cNvSpPr txBox="1"/>
          <p:nvPr/>
        </p:nvSpPr>
        <p:spPr>
          <a:xfrm>
            <a:off x="236220" y="5616575"/>
            <a:ext cx="11153775" cy="565150"/>
          </a:xfrm>
          <a:prstGeom prst="rect">
            <a:avLst/>
          </a:prstGeom>
          <a:noFill/>
        </p:spPr>
        <p:txBody>
          <a:bodyPr wrap="square" rtlCol="0">
            <a:spAutoFit/>
          </a:bodyPr>
          <a:lstStyle/>
          <a:p>
            <a:pPr lvl="0" algn="l">
              <a:lnSpc>
                <a:spcPct val="110000"/>
              </a:lnSpc>
              <a:buClrTx/>
              <a:buSzTx/>
              <a:buFont typeface="Wingdings" panose="05000000000000000000" pitchFamily="2" charset="2"/>
            </a:pPr>
            <a:r>
              <a:rPr kumimoji="1" lang="zh-CN" altLang="en-US" sz="2800" b="1" dirty="0">
                <a:solidFill>
                  <a:schemeClr val="dk1"/>
                </a:solidFill>
                <a:latin typeface="方正大标宋简体" panose="02000000000000000000" charset="-122"/>
                <a:ea typeface="方正大标宋简体" panose="02000000000000000000" charset="-122"/>
                <a:cs typeface="方正大标宋简体" panose="02000000000000000000" charset="-122"/>
                <a:sym typeface="+mn-ea"/>
              </a:rPr>
              <a:t>（</a:t>
            </a:r>
            <a:r>
              <a:rPr kumimoji="1" lang="en-US" altLang="zh-CN" sz="2800" b="1" dirty="0">
                <a:solidFill>
                  <a:schemeClr val="dk1"/>
                </a:solidFill>
                <a:latin typeface="方正大标宋简体" panose="02000000000000000000" charset="-122"/>
                <a:ea typeface="方正大标宋简体" panose="02000000000000000000" charset="-122"/>
                <a:cs typeface="方正大标宋简体" panose="02000000000000000000" charset="-122"/>
                <a:sym typeface="+mn-ea"/>
              </a:rPr>
              <a:t>4</a:t>
            </a:r>
            <a:r>
              <a:rPr kumimoji="1" lang="zh-CN" altLang="en-US" sz="2800" b="1" dirty="0">
                <a:solidFill>
                  <a:schemeClr val="dk1"/>
                </a:solidFill>
                <a:latin typeface="方正大标宋简体" panose="02000000000000000000" charset="-122"/>
                <a:ea typeface="方正大标宋简体" panose="02000000000000000000" charset="-122"/>
                <a:cs typeface="方正大标宋简体" panose="02000000000000000000" charset="-122"/>
                <a:sym typeface="+mn-ea"/>
              </a:rPr>
              <a:t>）地方分权和地方自治相结合，即对内民主治理和对外独立自主。</a:t>
            </a:r>
            <a:endParaRPr kumimoji="1" lang="zh-CN" altLang="en-US" sz="2800" b="1" dirty="0">
              <a:solidFill>
                <a:schemeClr val="dk1"/>
              </a:solidFill>
              <a:latin typeface="方正大标宋简体" panose="02000000000000000000" charset="-122"/>
              <a:ea typeface="方正大标宋简体" panose="02000000000000000000" charset="-122"/>
              <a:cs typeface="方正大标宋简体" panose="02000000000000000000" charset="-122"/>
              <a:sym typeface="+mn-ea"/>
            </a:endParaRPr>
          </a:p>
        </p:txBody>
      </p:sp>
      <p:grpSp>
        <p:nvGrpSpPr>
          <p:cNvPr id="20" name="组合 19"/>
          <p:cNvGrpSpPr/>
          <p:nvPr/>
        </p:nvGrpSpPr>
        <p:grpSpPr>
          <a:xfrm>
            <a:off x="8129270" y="1676400"/>
            <a:ext cx="3606165" cy="1336040"/>
            <a:chOff x="12720" y="2640"/>
            <a:chExt cx="5880" cy="2104"/>
          </a:xfrm>
        </p:grpSpPr>
        <p:sp>
          <p:nvSpPr>
            <p:cNvPr id="17" name="圆角矩形 16"/>
            <p:cNvSpPr/>
            <p:nvPr/>
          </p:nvSpPr>
          <p:spPr>
            <a:xfrm>
              <a:off x="15480" y="2640"/>
              <a:ext cx="3120" cy="480"/>
            </a:xfrm>
            <a:prstGeom prst="roundRect">
              <a:avLst/>
            </a:prstGeom>
            <a:noFill/>
            <a:ln>
              <a:solidFill>
                <a:schemeClr val="accent6">
                  <a:lumMod val="1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12720" y="3380"/>
              <a:ext cx="2505" cy="480"/>
            </a:xfrm>
            <a:prstGeom prst="roundRect">
              <a:avLst/>
            </a:prstGeom>
            <a:noFill/>
            <a:ln>
              <a:solidFill>
                <a:schemeClr val="accent6">
                  <a:lumMod val="1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15360" y="4080"/>
              <a:ext cx="3195" cy="665"/>
            </a:xfrm>
            <a:prstGeom prst="roundRect">
              <a:avLst/>
            </a:prstGeom>
            <a:noFill/>
            <a:ln>
              <a:solidFill>
                <a:schemeClr val="accent6">
                  <a:lumMod val="1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1600835" y="2145665"/>
            <a:ext cx="2120900" cy="1739900"/>
            <a:chOff x="2521" y="3379"/>
            <a:chExt cx="3340" cy="2740"/>
          </a:xfrm>
        </p:grpSpPr>
        <p:sp>
          <p:nvSpPr>
            <p:cNvPr id="23" name="圆角矩形 22"/>
            <p:cNvSpPr/>
            <p:nvPr/>
          </p:nvSpPr>
          <p:spPr>
            <a:xfrm>
              <a:off x="2521" y="5519"/>
              <a:ext cx="2477" cy="600"/>
            </a:xfrm>
            <a:prstGeom prst="round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4801" y="3379"/>
              <a:ext cx="1060" cy="600"/>
            </a:xfrm>
            <a:prstGeom prst="round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椭圆 25"/>
          <p:cNvSpPr/>
          <p:nvPr/>
        </p:nvSpPr>
        <p:spPr>
          <a:xfrm>
            <a:off x="8917940" y="1143000"/>
            <a:ext cx="746760" cy="1953260"/>
          </a:xfrm>
          <a:prstGeom prst="ellipse">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27" name="椭圆 26"/>
          <p:cNvSpPr/>
          <p:nvPr/>
        </p:nvSpPr>
        <p:spPr>
          <a:xfrm>
            <a:off x="76835" y="990600"/>
            <a:ext cx="1561465" cy="2796540"/>
          </a:xfrm>
          <a:prstGeom prst="ellipse">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28" name="椭圆 27"/>
          <p:cNvSpPr/>
          <p:nvPr/>
        </p:nvSpPr>
        <p:spPr>
          <a:xfrm>
            <a:off x="8077200" y="1600835"/>
            <a:ext cx="1561465" cy="472440"/>
          </a:xfrm>
          <a:prstGeom prst="ellipse">
            <a:avLst/>
          </a:prstGeom>
          <a:noFill/>
          <a:ln w="762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10" presetClass="exit" presetSubtype="0" fill="hold" grpId="1" nodeType="withEffect">
                                  <p:stCondLst>
                                    <p:cond delay="0"/>
                                  </p:stCondLst>
                                  <p:childTnLst>
                                    <p:animEffect transition="out" filter="fade">
                                      <p:cBhvr>
                                        <p:cTn id="14" dur="500"/>
                                        <p:tgtEl>
                                          <p:spTgt spid="26"/>
                                        </p:tgtEl>
                                      </p:cBhvr>
                                    </p:animEffect>
                                    <p:set>
                                      <p:cBhvr>
                                        <p:cTn id="15" dur="1" fill="hold">
                                          <p:stCondLst>
                                            <p:cond delay="499"/>
                                          </p:stCondLst>
                                        </p:cTn>
                                        <p:tgtEl>
                                          <p:spTgt spid="2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up)">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Effect transition="in" filter="barn(inVertical)">
                                      <p:cBhvr>
                                        <p:cTn id="43" dur="500"/>
                                        <p:tgtEl>
                                          <p:spTgt spid="3">
                                            <p:txEl>
                                              <p:pRg st="0" end="0"/>
                                            </p:txEl>
                                          </p:spTgt>
                                        </p:tgtEl>
                                      </p:cBhvr>
                                    </p:animEffect>
                                  </p:childTnLst>
                                </p:cTn>
                              </p:par>
                              <p:par>
                                <p:cTn id="44" presetID="10" presetClass="exit" presetSubtype="0" fill="hold" grpId="1" nodeType="withEffect">
                                  <p:stCondLst>
                                    <p:cond delay="0"/>
                                  </p:stCondLst>
                                  <p:childTnLst>
                                    <p:animEffect transition="out" filter="fade">
                                      <p:cBhvr>
                                        <p:cTn id="45" dur="500"/>
                                        <p:tgtEl>
                                          <p:spTgt spid="27"/>
                                        </p:tgtEl>
                                      </p:cBhvr>
                                    </p:animEffect>
                                    <p:set>
                                      <p:cBhvr>
                                        <p:cTn id="46" dur="1" fill="hold">
                                          <p:stCondLst>
                                            <p:cond delay="499"/>
                                          </p:stCondLst>
                                        </p:cTn>
                                        <p:tgtEl>
                                          <p:spTgt spid="2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down)">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4" grpId="0"/>
      <p:bldP spid="15" grpId="0"/>
      <p:bldP spid="16" grpId="0"/>
      <p:bldP spid="26" grpId="0" animBg="1"/>
      <p:bldP spid="26" grpId="1" animBg="1"/>
      <p:bldP spid="27" grpId="0" bldLvl="0" animBg="1"/>
      <p:bldP spid="27" grpId="1" bldLvl="0" animBg="1"/>
      <p:bldP spid="28"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TAG_VERSION" val="1.0"/>
  <p:tag name="KSO_WM_BEAUTIFY_FLAG" val="#wm#"/>
  <p:tag name="KSO_WM_UNIT_TYPE" val="i"/>
  <p:tag name="KSO_WM_UNIT_ID" val="_6*i*12"/>
  <p:tag name="KSO_WM_UNIT_INDEX" val="12"/>
  <p:tag name="KSO_WM_UNIT_HIGHLIGHT" val="0"/>
  <p:tag name="KSO_WM_UNIT_COMPATIBLE" val="0"/>
  <p:tag name="KSO_WM_UNIT_DIAGRAM_ISNUMVISUAL" val="0"/>
  <p:tag name="KSO_WM_UNIT_DIAGRAM_ISREFERUNIT" val="0"/>
  <p:tag name="KSO_WM_UNIT_LAYERLEVEL" val="1"/>
</p:tagLst>
</file>

<file path=ppt/tags/tag101.xml><?xml version="1.0" encoding="utf-8"?>
<p:tagLst xmlns:p="http://schemas.openxmlformats.org/presentationml/2006/main">
  <p:tag name="KSO_WM_TAG_VERSION" val="1.0"/>
  <p:tag name="KSO_WM_BEAUTIFY_FLAG" val="#wm#"/>
  <p:tag name="KSO_WM_UNIT_TYPE" val="i"/>
  <p:tag name="KSO_WM_UNIT_ID" val="_6*i*13"/>
  <p:tag name="KSO_WM_UNIT_INDEX" val="13"/>
  <p:tag name="KSO_WM_UNIT_HIGHLIGHT" val="0"/>
  <p:tag name="KSO_WM_UNIT_COMPATIBLE" val="0"/>
  <p:tag name="KSO_WM_UNIT_DIAGRAM_ISNUMVISUAL" val="0"/>
  <p:tag name="KSO_WM_UNIT_DIAGRAM_ISREFERUNIT" val="0"/>
  <p:tag name="KSO_WM_UNIT_LAYERLEVEL" val="1"/>
</p:tagLst>
</file>

<file path=ppt/tags/tag102.xml><?xml version="1.0" encoding="utf-8"?>
<p:tagLst xmlns:p="http://schemas.openxmlformats.org/presentationml/2006/main">
  <p:tag name="KSO_WM_TAG_VERSION" val="1.0"/>
  <p:tag name="KSO_WM_BEAUTIFY_FLAG" val="#wm#"/>
  <p:tag name="KSO_WM_UNIT_TYPE" val="i"/>
  <p:tag name="KSO_WM_UNIT_ID" val="_6*i*14"/>
  <p:tag name="KSO_WM_UNIT_INDEX" val="14"/>
  <p:tag name="KSO_WM_UNIT_HIGHLIGHT" val="0"/>
  <p:tag name="KSO_WM_UNIT_COMPATIBLE" val="0"/>
  <p:tag name="KSO_WM_UNIT_DIAGRAM_ISNUMVISUAL" val="0"/>
  <p:tag name="KSO_WM_UNIT_DIAGRAM_ISREFERUNIT" val="0"/>
  <p:tag name="KSO_WM_UNIT_LAYERLEVEL" val="1"/>
</p:tagLst>
</file>

<file path=ppt/tags/tag103.xml><?xml version="1.0" encoding="utf-8"?>
<p:tagLst xmlns:p="http://schemas.openxmlformats.org/presentationml/2006/main">
  <p:tag name="KSO_WM_TAG_VERSION" val="1.0"/>
  <p:tag name="KSO_WM_BEAUTIFY_FLAG" val="#wm#"/>
  <p:tag name="KSO_WM_UNIT_TYPE" val="i"/>
  <p:tag name="KSO_WM_UNIT_ID" val="_6*i*15"/>
  <p:tag name="KSO_WM_UNIT_INDEX" val="15"/>
  <p:tag name="KSO_WM_UNIT_HIGHLIGHT" val="0"/>
  <p:tag name="KSO_WM_UNIT_COMPATIBLE" val="0"/>
  <p:tag name="KSO_WM_UNIT_DIAGRAM_ISNUMVISUAL" val="0"/>
  <p:tag name="KSO_WM_UNIT_DIAGRAM_ISREFERUNIT" val="0"/>
  <p:tag name="KSO_WM_UNIT_LAYERLEVEL" val="1"/>
</p:tagLst>
</file>

<file path=ppt/tags/tag104.xml><?xml version="1.0" encoding="utf-8"?>
<p:tagLst xmlns:p="http://schemas.openxmlformats.org/presentationml/2006/main">
  <p:tag name="KSO_WM_TAG_VERSION" val="1.0"/>
  <p:tag name="KSO_WM_BEAUTIFY_FLAG" val="#wm#"/>
  <p:tag name="KSO_WM_UNIT_TYPE" val="i"/>
  <p:tag name="KSO_WM_UNIT_ID" val="_6*i*16"/>
  <p:tag name="KSO_WM_UNIT_INDEX" val="16"/>
  <p:tag name="KSO_WM_UNIT_HIGHLIGHT" val="0"/>
  <p:tag name="KSO_WM_UNIT_COMPATIBLE" val="0"/>
  <p:tag name="KSO_WM_UNIT_DIAGRAM_ISNUMVISUAL" val="0"/>
  <p:tag name="KSO_WM_UNIT_DIAGRAM_ISREFERUNIT" val="0"/>
  <p:tag name="KSO_WM_UNIT_LAYERLEVEL" val="1"/>
</p:tagLst>
</file>

<file path=ppt/tags/tag105.xml><?xml version="1.0" encoding="utf-8"?>
<p:tagLst xmlns:p="http://schemas.openxmlformats.org/presentationml/2006/main">
  <p:tag name="KSO_WM_TAG_VERSION" val="1.0"/>
  <p:tag name="KSO_WM_BEAUTIFY_FLAG" val="#wm#"/>
  <p:tag name="KSO_WM_UNIT_TYPE" val="i"/>
  <p:tag name="KSO_WM_UNIT_ID" val="_6*i*17"/>
  <p:tag name="KSO_WM_UNIT_INDEX" val="17"/>
  <p:tag name="KSO_WM_UNIT_HIGHLIGHT" val="0"/>
  <p:tag name="KSO_WM_UNIT_COMPATIBLE" val="0"/>
  <p:tag name="KSO_WM_UNIT_DIAGRAM_ISNUMVISUAL" val="0"/>
  <p:tag name="KSO_WM_UNIT_DIAGRAM_ISREFERUNIT" val="0"/>
  <p:tag name="KSO_WM_UNIT_LAYERLEVEL" val="1"/>
</p:tagLst>
</file>

<file path=ppt/tags/tag106.xml><?xml version="1.0" encoding="utf-8"?>
<p:tagLst xmlns:p="http://schemas.openxmlformats.org/presentationml/2006/main">
  <p:tag name="KSO_WM_TAG_VERSION" val="1.0"/>
  <p:tag name="KSO_WM_BEAUTIFY_FLAG" val="#wm#"/>
  <p:tag name="KSO_WM_UNIT_TYPE" val="i"/>
  <p:tag name="KSO_WM_UNIT_ID" val="_6*i*18"/>
  <p:tag name="KSO_WM_UNIT_INDEX" val="18"/>
  <p:tag name="KSO_WM_UNIT_HIGHLIGHT" val="0"/>
  <p:tag name="KSO_WM_UNIT_COMPATIBLE" val="0"/>
  <p:tag name="KSO_WM_UNIT_DIAGRAM_ISNUMVISUAL" val="0"/>
  <p:tag name="KSO_WM_UNIT_DIAGRAM_ISREFERUNIT" val="0"/>
  <p:tag name="KSO_WM_UNIT_LAYERLEVEL" val="1"/>
</p:tagLst>
</file>

<file path=ppt/tags/tag107.xml><?xml version="1.0" encoding="utf-8"?>
<p:tagLst xmlns:p="http://schemas.openxmlformats.org/presentationml/2006/main">
  <p:tag name="KSO_WM_TAG_VERSION" val="1.0"/>
  <p:tag name="KSO_WM_BEAUTIFY_FLAG" val="#wm#"/>
  <p:tag name="KSO_WM_UNIT_TYPE" val="i"/>
  <p:tag name="KSO_WM_UNIT_ID" val="_6*i*19"/>
  <p:tag name="KSO_WM_UNIT_INDEX" val="19"/>
  <p:tag name="KSO_WM_UNIT_HIGHLIGHT" val="0"/>
  <p:tag name="KSO_WM_UNIT_COMPATIBLE" val="0"/>
  <p:tag name="KSO_WM_UNIT_DIAGRAM_ISNUMVISUAL" val="0"/>
  <p:tag name="KSO_WM_UNIT_DIAGRAM_ISREFERUNIT" val="0"/>
  <p:tag name="KSO_WM_UNIT_LAYERLEVEL" val="1"/>
</p:tagLst>
</file>

<file path=ppt/tags/tag108.xml><?xml version="1.0" encoding="utf-8"?>
<p:tagLst xmlns:p="http://schemas.openxmlformats.org/presentationml/2006/main">
  <p:tag name="KSO_WM_TAG_VERSION" val="1.0"/>
  <p:tag name="KSO_WM_BEAUTIFY_FLAG" val="#wm#"/>
  <p:tag name="KSO_WM_UNIT_TYPE" val="i"/>
  <p:tag name="KSO_WM_UNIT_ID" val="_6*i*20"/>
  <p:tag name="KSO_WM_UNIT_INDEX" val="20"/>
  <p:tag name="KSO_WM_UNIT_HIGHLIGHT" val="0"/>
  <p:tag name="KSO_WM_UNIT_COMPATIBLE" val="0"/>
  <p:tag name="KSO_WM_UNIT_DIAGRAM_ISNUMVISUAL" val="0"/>
  <p:tag name="KSO_WM_UNIT_DIAGRAM_ISREFERUNIT" val="0"/>
  <p:tag name="KSO_WM_UNIT_LAYERLEVEL" val="1"/>
</p:tagLst>
</file>

<file path=ppt/tags/tag109.xml><?xml version="1.0" encoding="utf-8"?>
<p:tagLst xmlns:p="http://schemas.openxmlformats.org/presentationml/2006/main">
  <p:tag name="KSO_WM_TAG_VERSION" val="1.0"/>
  <p:tag name="KSO_WM_BEAUTIFY_FLAG" val="#wm#"/>
  <p:tag name="KSO_WM_UNIT_TYPE" val="i"/>
  <p:tag name="KSO_WM_UNIT_ID" val="_6*i*21"/>
  <p:tag name="KSO_WM_UNIT_INDEX" val="21"/>
  <p:tag name="KSO_WM_UNIT_HIGHLIGHT" val="0"/>
  <p:tag name="KSO_WM_UNIT_COMPATIBLE" val="0"/>
  <p:tag name="KSO_WM_UNIT_DIAGRAM_ISNUMVISUAL" val="0"/>
  <p:tag name="KSO_WM_UNIT_DIAGRAM_ISREFERUNIT" val="0"/>
  <p:tag name="KSO_WM_UNIT_LAYERLEVEL"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TAG_VERSION" val="1.0"/>
  <p:tag name="KSO_WM_BEAUTIFY_FLAG" val="#wm#"/>
  <p:tag name="KSO_WM_UNIT_TYPE" val="i"/>
  <p:tag name="KSO_WM_UNIT_ID" val="_6*i*22"/>
  <p:tag name="KSO_WM_UNIT_INDEX" val="22"/>
  <p:tag name="KSO_WM_UNIT_HIGHLIGHT" val="0"/>
  <p:tag name="KSO_WM_UNIT_COMPATIBLE" val="0"/>
  <p:tag name="KSO_WM_UNIT_DIAGRAM_ISNUMVISUAL" val="0"/>
  <p:tag name="KSO_WM_UNIT_DIAGRAM_ISREFERUNIT" val="0"/>
  <p:tag name="KSO_WM_UNIT_LAYERLEVEL" val="1"/>
</p:tagLst>
</file>

<file path=ppt/tags/tag111.xml><?xml version="1.0" encoding="utf-8"?>
<p:tagLst xmlns:p="http://schemas.openxmlformats.org/presentationml/2006/main">
  <p:tag name="KSO_WM_TAG_VERSION" val="1.0"/>
  <p:tag name="KSO_WM_BEAUTIFY_FLAG" val="#wm#"/>
  <p:tag name="KSO_WM_UNIT_TYPE" val="i"/>
  <p:tag name="KSO_WM_UNIT_ID" val="_6*i*23"/>
  <p:tag name="KSO_WM_UNIT_INDEX" val="23"/>
  <p:tag name="KSO_WM_UNIT_HIGHLIGHT" val="0"/>
  <p:tag name="KSO_WM_UNIT_COMPATIBLE" val="0"/>
  <p:tag name="KSO_WM_UNIT_DIAGRAM_ISNUMVISUAL" val="0"/>
  <p:tag name="KSO_WM_UNIT_DIAGRAM_ISREFERUNIT" val="0"/>
  <p:tag name="KSO_WM_UNIT_LAYERLEVEL" val="1"/>
</p:tagLst>
</file>

<file path=ppt/tags/tag112.xml><?xml version="1.0" encoding="utf-8"?>
<p:tagLst xmlns:p="http://schemas.openxmlformats.org/presentationml/2006/main">
  <p:tag name="KSO_WM_TAG_VERSION" val="1.0"/>
  <p:tag name="KSO_WM_BEAUTIFY_FLAG" val="#wm#"/>
  <p:tag name="KSO_WM_UNIT_TYPE" val="i"/>
  <p:tag name="KSO_WM_UNIT_ID" val="_6*i*24"/>
  <p:tag name="KSO_WM_UNIT_INDEX" val="24"/>
  <p:tag name="KSO_WM_UNIT_HIGHLIGHT" val="0"/>
  <p:tag name="KSO_WM_UNIT_COMPATIBLE" val="0"/>
  <p:tag name="KSO_WM_UNIT_DIAGRAM_ISNUMVISUAL" val="0"/>
  <p:tag name="KSO_WM_UNIT_DIAGRAM_ISREFERUNIT" val="0"/>
  <p:tag name="KSO_WM_UNIT_LAYERLEVEL" val="1"/>
</p:tagLst>
</file>

<file path=ppt/tags/tag113.xml><?xml version="1.0" encoding="utf-8"?>
<p:tagLst xmlns:p="http://schemas.openxmlformats.org/presentationml/2006/main">
  <p:tag name="KSO_WM_TAG_VERSION" val="1.0"/>
  <p:tag name="KSO_WM_BEAUTIFY_FLAG" val="#wm#"/>
  <p:tag name="KSO_WM_UNIT_TYPE" val="i"/>
  <p:tag name="KSO_WM_UNIT_ID" val="_6*i*25"/>
  <p:tag name="KSO_WM_UNIT_INDEX" val="25"/>
  <p:tag name="KSO_WM_UNIT_HIGHLIGHT" val="0"/>
  <p:tag name="KSO_WM_UNIT_COMPATIBLE" val="0"/>
  <p:tag name="KSO_WM_UNIT_DIAGRAM_ISNUMVISUAL" val="0"/>
  <p:tag name="KSO_WM_UNIT_DIAGRAM_ISREFERUNIT" val="0"/>
  <p:tag name="KSO_WM_UNIT_LAYERLEVEL" val="1"/>
</p:tagLst>
</file>

<file path=ppt/tags/tag114.xml><?xml version="1.0" encoding="utf-8"?>
<p:tagLst xmlns:p="http://schemas.openxmlformats.org/presentationml/2006/main">
  <p:tag name="KSO_WM_TAG_VERSION" val="1.0"/>
  <p:tag name="KSO_WM_BEAUTIFY_FLAG" val="#wm#"/>
  <p:tag name="KSO_WM_UNIT_TYPE" val="i"/>
  <p:tag name="KSO_WM_UNIT_ID" val="_6*i*26"/>
  <p:tag name="KSO_WM_UNIT_INDEX" val="26"/>
  <p:tag name="KSO_WM_UNIT_HIGHLIGHT" val="0"/>
  <p:tag name="KSO_WM_UNIT_COMPATIBLE" val="0"/>
  <p:tag name="KSO_WM_UNIT_DIAGRAM_ISNUMVISUAL" val="0"/>
  <p:tag name="KSO_WM_UNIT_DIAGRAM_ISREFERUNIT" val="0"/>
  <p:tag name="KSO_WM_UNIT_LAYERLEVEL" val="1"/>
</p:tagLst>
</file>

<file path=ppt/tags/tag115.xml><?xml version="1.0" encoding="utf-8"?>
<p:tagLst xmlns:p="http://schemas.openxmlformats.org/presentationml/2006/main">
  <p:tag name="KSO_WM_TAG_VERSION" val="1.0"/>
  <p:tag name="KSO_WM_BEAUTIFY_FLAG" val="#wm#"/>
  <p:tag name="KSO_WM_UNIT_TYPE" val="i"/>
  <p:tag name="KSO_WM_UNIT_ID" val="_6*i*27"/>
  <p:tag name="KSO_WM_UNIT_INDEX" val="27"/>
  <p:tag name="KSO_WM_UNIT_HIGHLIGHT" val="0"/>
  <p:tag name="KSO_WM_UNIT_COMPATIBLE" val="0"/>
  <p:tag name="KSO_WM_UNIT_DIAGRAM_ISNUMVISUAL" val="0"/>
  <p:tag name="KSO_WM_UNIT_DIAGRAM_ISREFERUNIT" val="0"/>
  <p:tag name="KSO_WM_UNIT_LAYERLEVEL" val="1"/>
</p:tagLst>
</file>

<file path=ppt/tags/tag116.xml><?xml version="1.0" encoding="utf-8"?>
<p:tagLst xmlns:p="http://schemas.openxmlformats.org/presentationml/2006/main">
  <p:tag name="KSO_WM_TAG_VERSION" val="1.0"/>
  <p:tag name="KSO_WM_BEAUTIFY_FLAG" val="#wm#"/>
  <p:tag name="KSO_WM_UNIT_TYPE" val="i"/>
  <p:tag name="KSO_WM_UNIT_ID" val="_6*i*28"/>
  <p:tag name="KSO_WM_UNIT_INDEX" val="28"/>
  <p:tag name="KSO_WM_UNIT_HIGHLIGHT" val="0"/>
  <p:tag name="KSO_WM_UNIT_COMPATIBLE" val="0"/>
  <p:tag name="KSO_WM_UNIT_DIAGRAM_ISNUMVISUAL" val="0"/>
  <p:tag name="KSO_WM_UNIT_DIAGRAM_ISREFERUNIT" val="0"/>
  <p:tag name="KSO_WM_UNIT_LAYERLEVEL" val="1"/>
</p:tagLst>
</file>

<file path=ppt/tags/tag117.xml><?xml version="1.0" encoding="utf-8"?>
<p:tagLst xmlns:p="http://schemas.openxmlformats.org/presentationml/2006/main">
  <p:tag name="KSO_WM_TAG_VERSION" val="1.0"/>
  <p:tag name="KSO_WM_BEAUTIFY_FLAG" val="#wm#"/>
  <p:tag name="KSO_WM_UNIT_TYPE" val="i"/>
  <p:tag name="KSO_WM_UNIT_ID" val="_6*i*29"/>
  <p:tag name="KSO_WM_UNIT_INDEX" val="29"/>
  <p:tag name="KSO_WM_UNIT_HIGHLIGHT" val="0"/>
  <p:tag name="KSO_WM_UNIT_COMPATIBLE" val="0"/>
  <p:tag name="KSO_WM_UNIT_DIAGRAM_ISNUMVISUAL" val="0"/>
  <p:tag name="KSO_WM_UNIT_DIAGRAM_ISREFERUNIT" val="0"/>
  <p:tag name="KSO_WM_UNIT_LAYERLEVEL" val="1"/>
</p:tagLst>
</file>

<file path=ppt/tags/tag118.xml><?xml version="1.0" encoding="utf-8"?>
<p:tagLst xmlns:p="http://schemas.openxmlformats.org/presentationml/2006/main">
  <p:tag name="KSO_WM_TAG_VERSION" val="1.0"/>
  <p:tag name="KSO_WM_BEAUTIFY_FLAG" val="#wm#"/>
  <p:tag name="KSO_WM_UNIT_TYPE" val="i"/>
  <p:tag name="KSO_WM_UNIT_ID" val="_6*i*30"/>
  <p:tag name="KSO_WM_UNIT_INDEX" val="30"/>
  <p:tag name="KSO_WM_UNIT_HIGHLIGHT" val="0"/>
  <p:tag name="KSO_WM_UNIT_COMPATIBLE" val="0"/>
  <p:tag name="KSO_WM_UNIT_DIAGRAM_ISNUMVISUAL" val="0"/>
  <p:tag name="KSO_WM_UNIT_DIAGRAM_ISREFERUNIT" val="0"/>
  <p:tag name="KSO_WM_UNIT_LAYERLEVEL" val="1"/>
</p:tagLst>
</file>

<file path=ppt/tags/tag119.xml><?xml version="1.0" encoding="utf-8"?>
<p:tagLst xmlns:p="http://schemas.openxmlformats.org/presentationml/2006/main">
  <p:tag name="KSO_WM_TAG_VERSION" val="1.0"/>
  <p:tag name="KSO_WM_BEAUTIFY_FLAG" val="#wm#"/>
  <p:tag name="KSO_WM_UNIT_TYPE" val="i"/>
  <p:tag name="KSO_WM_UNIT_ID" val="_6*i*31"/>
  <p:tag name="KSO_WM_UNIT_INDEX" val="31"/>
  <p:tag name="KSO_WM_UNIT_HIGHLIGHT" val="0"/>
  <p:tag name="KSO_WM_UNIT_COMPATIBLE" val="0"/>
  <p:tag name="KSO_WM_UNIT_DIAGRAM_ISNUMVISUAL" val="0"/>
  <p:tag name="KSO_WM_UNIT_DIAGRAM_ISREFERUNIT" val="0"/>
  <p:tag name="KSO_WM_UNIT_LAYERLEVEL"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TAG_VERSION" val="1.0"/>
  <p:tag name="KSO_WM_BEAUTIFY_FLAG" val="#wm#"/>
  <p:tag name="KSO_WM_UNIT_TYPE" val="i"/>
  <p:tag name="KSO_WM_UNIT_ID" val="_6*i*32"/>
  <p:tag name="KSO_WM_UNIT_INDEX" val="32"/>
  <p:tag name="KSO_WM_UNIT_HIGHLIGHT" val="0"/>
  <p:tag name="KSO_WM_UNIT_COMPATIBLE" val="0"/>
  <p:tag name="KSO_WM_UNIT_DIAGRAM_ISNUMVISUAL" val="0"/>
  <p:tag name="KSO_WM_UNIT_DIAGRAM_ISREFERUNIT" val="0"/>
  <p:tag name="KSO_WM_UNIT_LAYERLEVEL" val="1"/>
</p:tagLst>
</file>

<file path=ppt/tags/tag121.xml><?xml version="1.0" encoding="utf-8"?>
<p:tagLst xmlns:p="http://schemas.openxmlformats.org/presentationml/2006/main">
  <p:tag name="KSO_WM_TAG_VERSION" val="1.0"/>
  <p:tag name="KSO_WM_BEAUTIFY_FLAG" val="#wm#"/>
  <p:tag name="KSO_WM_UNIT_TYPE" val="i"/>
  <p:tag name="KSO_WM_UNIT_ID" val="_6*i*33"/>
  <p:tag name="KSO_WM_UNIT_INDEX" val="33"/>
  <p:tag name="KSO_WM_UNIT_HIGHLIGHT" val="0"/>
  <p:tag name="KSO_WM_UNIT_COMPATIBLE" val="0"/>
  <p:tag name="KSO_WM_UNIT_DIAGRAM_ISNUMVISUAL" val="0"/>
  <p:tag name="KSO_WM_UNIT_DIAGRAM_ISREFERUNIT" val="0"/>
  <p:tag name="KSO_WM_UNIT_LAYERLEVEL" val="1"/>
</p:tagLst>
</file>

<file path=ppt/tags/tag122.xml><?xml version="1.0" encoding="utf-8"?>
<p:tagLst xmlns:p="http://schemas.openxmlformats.org/presentationml/2006/main">
  <p:tag name="KSO_WM_TAG_VERSION" val="1.0"/>
  <p:tag name="KSO_WM_BEAUTIFY_FLAG" val="#wm#"/>
  <p:tag name="KSO_WM_UNIT_TYPE" val="i"/>
  <p:tag name="KSO_WM_UNIT_ID" val="_6*i*34"/>
  <p:tag name="KSO_WM_UNIT_INDEX" val="34"/>
  <p:tag name="KSO_WM_UNIT_HIGHLIGHT" val="0"/>
  <p:tag name="KSO_WM_UNIT_COMPATIBLE" val="0"/>
  <p:tag name="KSO_WM_UNIT_DIAGRAM_ISNUMVISUAL" val="0"/>
  <p:tag name="KSO_WM_UNIT_DIAGRAM_ISREFERUNIT" val="0"/>
  <p:tag name="KSO_WM_UNIT_LAYERLEVEL" val="1"/>
</p:tagLst>
</file>

<file path=ppt/tags/tag123.xml><?xml version="1.0" encoding="utf-8"?>
<p:tagLst xmlns:p="http://schemas.openxmlformats.org/presentationml/2006/main">
  <p:tag name="KSO_WM_TAG_VERSION" val="1.0"/>
  <p:tag name="KSO_WM_BEAUTIFY_FLAG" val="#wm#"/>
  <p:tag name="KSO_WM_UNIT_TYPE" val="i"/>
  <p:tag name="KSO_WM_UNIT_ID" val="_6*i*35"/>
  <p:tag name="KSO_WM_UNIT_INDEX" val="35"/>
  <p:tag name="KSO_WM_UNIT_HIGHLIGHT" val="0"/>
  <p:tag name="KSO_WM_UNIT_COMPATIBLE" val="0"/>
  <p:tag name="KSO_WM_UNIT_DIAGRAM_ISNUMVISUAL" val="0"/>
  <p:tag name="KSO_WM_UNIT_DIAGRAM_ISREFERUNIT" val="0"/>
  <p:tag name="KSO_WM_UNIT_LAYERLEVEL" val="1"/>
</p:tagLst>
</file>

<file path=ppt/tags/tag124.xml><?xml version="1.0" encoding="utf-8"?>
<p:tagLst xmlns:p="http://schemas.openxmlformats.org/presentationml/2006/main">
  <p:tag name="KSO_WM_TAG_VERSION" val="1.0"/>
  <p:tag name="KSO_WM_BEAUTIFY_FLAG" val="#wm#"/>
  <p:tag name="KSO_WM_UNIT_TYPE" val="i"/>
  <p:tag name="KSO_WM_UNIT_ID" val="_6*i*36"/>
  <p:tag name="KSO_WM_UNIT_INDEX" val="36"/>
  <p:tag name="KSO_WM_UNIT_HIGHLIGHT" val="0"/>
  <p:tag name="KSO_WM_UNIT_COMPATIBLE" val="0"/>
  <p:tag name="KSO_WM_UNIT_DIAGRAM_ISNUMVISUAL" val="0"/>
  <p:tag name="KSO_WM_UNIT_DIAGRAM_ISREFERUNIT" val="0"/>
  <p:tag name="KSO_WM_UNIT_LAYERLEVEL" val="1"/>
</p:tagLst>
</file>

<file path=ppt/tags/tag125.xml><?xml version="1.0" encoding="utf-8"?>
<p:tagLst xmlns:p="http://schemas.openxmlformats.org/presentationml/2006/main">
  <p:tag name="KSO_WM_TAG_VERSION" val="1.0"/>
  <p:tag name="KSO_WM_BEAUTIFY_FLAG" val="#wm#"/>
  <p:tag name="KSO_WM_UNIT_TYPE" val="i"/>
  <p:tag name="KSO_WM_UNIT_ID" val="_6*i*37"/>
  <p:tag name="KSO_WM_UNIT_INDEX" val="37"/>
  <p:tag name="KSO_WM_UNIT_HIGHLIGHT" val="0"/>
  <p:tag name="KSO_WM_UNIT_COMPATIBLE" val="0"/>
  <p:tag name="KSO_WM_UNIT_DIAGRAM_ISNUMVISUAL" val="0"/>
  <p:tag name="KSO_WM_UNIT_DIAGRAM_ISREFERUNIT" val="0"/>
  <p:tag name="KSO_WM_UNIT_LAYERLEVEL" val="1"/>
</p:tagLst>
</file>

<file path=ppt/tags/tag126.xml><?xml version="1.0" encoding="utf-8"?>
<p:tagLst xmlns:p="http://schemas.openxmlformats.org/presentationml/2006/main">
  <p:tag name="KSO_WM_TAG_VERSION" val="1.0"/>
  <p:tag name="KSO_WM_BEAUTIFY_FLAG" val="#wm#"/>
  <p:tag name="KSO_WM_UNIT_TYPE" val="i"/>
  <p:tag name="KSO_WM_UNIT_ID" val="_6*i*38"/>
  <p:tag name="KSO_WM_UNIT_INDEX" val="38"/>
  <p:tag name="KSO_WM_UNIT_HIGHLIGHT" val="0"/>
  <p:tag name="KSO_WM_UNIT_COMPATIBLE" val="0"/>
  <p:tag name="KSO_WM_UNIT_DIAGRAM_ISNUMVISUAL" val="0"/>
  <p:tag name="KSO_WM_UNIT_DIAGRAM_ISREFERUNIT" val="0"/>
  <p:tag name="KSO_WM_UNIT_LAYERLEVEL" val="1"/>
</p:tagLst>
</file>

<file path=ppt/tags/tag127.xml><?xml version="1.0" encoding="utf-8"?>
<p:tagLst xmlns:p="http://schemas.openxmlformats.org/presentationml/2006/main">
  <p:tag name="KSO_WM_TAG_VERSION" val="1.0"/>
  <p:tag name="KSO_WM_BEAUTIFY_FLAG" val="#wm#"/>
  <p:tag name="KSO_WM_UNIT_TYPE" val="i"/>
  <p:tag name="KSO_WM_UNIT_ID" val="_6*i*39"/>
  <p:tag name="KSO_WM_UNIT_INDEX" val="39"/>
  <p:tag name="KSO_WM_UNIT_HIGHLIGHT" val="0"/>
  <p:tag name="KSO_WM_UNIT_COMPATIBLE" val="0"/>
  <p:tag name="KSO_WM_UNIT_DIAGRAM_ISNUMVISUAL" val="0"/>
  <p:tag name="KSO_WM_UNIT_DIAGRAM_ISREFERUNIT" val="0"/>
  <p:tag name="KSO_WM_UNIT_LAYERLEVEL" val="1"/>
</p:tagLst>
</file>

<file path=ppt/tags/tag128.xml><?xml version="1.0" encoding="utf-8"?>
<p:tagLst xmlns:p="http://schemas.openxmlformats.org/presentationml/2006/main">
  <p:tag name="KSO_WM_TAG_VERSION" val="1.0"/>
  <p:tag name="KSO_WM_BEAUTIFY_FLAG" val="#wm#"/>
  <p:tag name="KSO_WM_UNIT_TYPE" val="i"/>
  <p:tag name="KSO_WM_UNIT_ID" val="_6*i*40"/>
  <p:tag name="KSO_WM_UNIT_INDEX" val="40"/>
  <p:tag name="KSO_WM_UNIT_HIGHLIGHT" val="0"/>
  <p:tag name="KSO_WM_UNIT_COMPATIBLE" val="0"/>
  <p:tag name="KSO_WM_UNIT_DIAGRAM_ISNUMVISUAL" val="0"/>
  <p:tag name="KSO_WM_UNIT_DIAGRAM_ISREFERUNIT" val="0"/>
  <p:tag name="KSO_WM_UNIT_LAYERLEVEL" val="1"/>
</p:tagLst>
</file>

<file path=ppt/tags/tag129.xml><?xml version="1.0" encoding="utf-8"?>
<p:tagLst xmlns:p="http://schemas.openxmlformats.org/presentationml/2006/main">
  <p:tag name="KSO_WM_TAG_VERSION" val="1.0"/>
  <p:tag name="KSO_WM_BEAUTIFY_FLAG" val="#wm#"/>
  <p:tag name="KSO_WM_UNIT_TYPE" val="i"/>
  <p:tag name="KSO_WM_UNIT_ID" val="_6*i*41"/>
  <p:tag name="KSO_WM_UNIT_INDEX" val="41"/>
  <p:tag name="KSO_WM_UNIT_HIGHLIGHT" val="0"/>
  <p:tag name="KSO_WM_UNIT_COMPATIBLE" val="0"/>
  <p:tag name="KSO_WM_UNIT_DIAGRAM_ISNUMVISUAL" val="0"/>
  <p:tag name="KSO_WM_UNIT_DIAGRAM_ISREFERUNIT" val="0"/>
  <p:tag name="KSO_WM_UNIT_LAYERLEVEL"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TAG_VERSION" val="1.0"/>
  <p:tag name="KSO_WM_BEAUTIFY_FLAG" val="#wm#"/>
  <p:tag name="KSO_WM_UNIT_TYPE" val="i"/>
  <p:tag name="KSO_WM_UNIT_ID" val="_6*i*42"/>
  <p:tag name="KSO_WM_UNIT_INDEX" val="42"/>
  <p:tag name="KSO_WM_UNIT_HIGHLIGHT" val="0"/>
  <p:tag name="KSO_WM_UNIT_COMPATIBLE" val="0"/>
  <p:tag name="KSO_WM_UNIT_DIAGRAM_ISNUMVISUAL" val="0"/>
  <p:tag name="KSO_WM_UNIT_DIAGRAM_ISREFERUNIT" val="0"/>
  <p:tag name="KSO_WM_UNIT_LAYERLEVEL" val="1"/>
</p:tagLst>
</file>

<file path=ppt/tags/tag131.xml><?xml version="1.0" encoding="utf-8"?>
<p:tagLst xmlns:p="http://schemas.openxmlformats.org/presentationml/2006/main">
  <p:tag name="KSO_WM_TAG_VERSION" val="1.0"/>
  <p:tag name="KSO_WM_BEAUTIFY_FLAG" val="#wm#"/>
  <p:tag name="KSO_WM_UNIT_TYPE" val="i"/>
  <p:tag name="KSO_WM_UNIT_ID" val="_6*i*43"/>
  <p:tag name="KSO_WM_UNIT_INDEX" val="43"/>
  <p:tag name="KSO_WM_UNIT_HIGHLIGHT" val="0"/>
  <p:tag name="KSO_WM_UNIT_COMPATIBLE" val="0"/>
  <p:tag name="KSO_WM_UNIT_DIAGRAM_ISNUMVISUAL" val="0"/>
  <p:tag name="KSO_WM_UNIT_DIAGRAM_ISREFERUNIT" val="0"/>
  <p:tag name="KSO_WM_UNIT_LAYERLEVEL" val="1"/>
</p:tagLst>
</file>

<file path=ppt/tags/tag132.xml><?xml version="1.0" encoding="utf-8"?>
<p:tagLst xmlns:p="http://schemas.openxmlformats.org/presentationml/2006/main">
  <p:tag name="KSO_WM_TAG_VERSION" val="1.0"/>
  <p:tag name="KSO_WM_BEAUTIFY_FLAG" val="#wm#"/>
  <p:tag name="KSO_WM_UNIT_TYPE" val="i"/>
  <p:tag name="KSO_WM_UNIT_ID" val="_6*i*44"/>
  <p:tag name="KSO_WM_UNIT_INDEX" val="44"/>
  <p:tag name="KSO_WM_UNIT_HIGHLIGHT" val="0"/>
  <p:tag name="KSO_WM_UNIT_COMPATIBLE" val="0"/>
  <p:tag name="KSO_WM_UNIT_DIAGRAM_ISNUMVISUAL" val="0"/>
  <p:tag name="KSO_WM_UNIT_DIAGRAM_ISREFERUNIT" val="0"/>
  <p:tag name="KSO_WM_UNIT_LAYERLEVEL" val="1"/>
</p:tagLst>
</file>

<file path=ppt/tags/tag133.xml><?xml version="1.0" encoding="utf-8"?>
<p:tagLst xmlns:p="http://schemas.openxmlformats.org/presentationml/2006/main">
  <p:tag name="KSO_WM_TAG_VERSION" val="1.0"/>
  <p:tag name="KSO_WM_BEAUTIFY_FLAG" val="#wm#"/>
  <p:tag name="KSO_WM_UNIT_TYPE" val="i"/>
  <p:tag name="KSO_WM_UNIT_ID" val="_6*i*45"/>
  <p:tag name="KSO_WM_UNIT_INDEX" val="45"/>
  <p:tag name="KSO_WM_UNIT_HIGHLIGHT" val="0"/>
  <p:tag name="KSO_WM_UNIT_COMPATIBLE" val="0"/>
  <p:tag name="KSO_WM_UNIT_DIAGRAM_ISNUMVISUAL" val="0"/>
  <p:tag name="KSO_WM_UNIT_DIAGRAM_ISREFERUNIT" val="0"/>
  <p:tag name="KSO_WM_UNIT_LAYERLEVEL" val="1"/>
</p:tagLst>
</file>

<file path=ppt/tags/tag134.xml><?xml version="1.0" encoding="utf-8"?>
<p:tagLst xmlns:p="http://schemas.openxmlformats.org/presentationml/2006/main">
  <p:tag name="KSO_WM_TAG_VERSION" val="1.0"/>
  <p:tag name="KSO_WM_BEAUTIFY_FLAG" val="#wm#"/>
  <p:tag name="KSO_WM_UNIT_TYPE" val="i"/>
  <p:tag name="KSO_WM_UNIT_ID" val="_6*i*46"/>
  <p:tag name="KSO_WM_UNIT_INDEX" val="46"/>
  <p:tag name="KSO_WM_UNIT_HIGHLIGHT" val="0"/>
  <p:tag name="KSO_WM_UNIT_COMPATIBLE" val="0"/>
  <p:tag name="KSO_WM_UNIT_DIAGRAM_ISNUMVISUAL" val="0"/>
  <p:tag name="KSO_WM_UNIT_DIAGRAM_ISREFERUNIT" val="0"/>
  <p:tag name="KSO_WM_UNIT_LAYERLEVEL" val="1"/>
</p:tagLst>
</file>

<file path=ppt/tags/tag135.xml><?xml version="1.0" encoding="utf-8"?>
<p:tagLst xmlns:p="http://schemas.openxmlformats.org/presentationml/2006/main">
  <p:tag name="KSO_WM_TAG_VERSION" val="1.0"/>
  <p:tag name="KSO_WM_BEAUTIFY_FLAG" val="#wm#"/>
  <p:tag name="KSO_WM_UNIT_TYPE" val="i"/>
  <p:tag name="KSO_WM_UNIT_ID" val="_6*i*47"/>
  <p:tag name="KSO_WM_UNIT_INDEX" val="47"/>
  <p:tag name="KSO_WM_UNIT_HIGHLIGHT" val="0"/>
  <p:tag name="KSO_WM_UNIT_COMPATIBLE" val="0"/>
  <p:tag name="KSO_WM_UNIT_DIAGRAM_ISNUMVISUAL" val="0"/>
  <p:tag name="KSO_WM_UNIT_DIAGRAM_ISREFERUNIT" val="0"/>
  <p:tag name="KSO_WM_UNIT_LAYERLEVEL" val="1"/>
</p:tagLst>
</file>

<file path=ppt/tags/tag136.xml><?xml version="1.0" encoding="utf-8"?>
<p:tagLst xmlns:p="http://schemas.openxmlformats.org/presentationml/2006/main">
  <p:tag name="KSO_WM_TAG_VERSION" val="1.0"/>
  <p:tag name="KSO_WM_BEAUTIFY_FLAG" val="#wm#"/>
  <p:tag name="KSO_WM_UNIT_TYPE" val="i"/>
  <p:tag name="KSO_WM_UNIT_ID" val="_6*i*48"/>
  <p:tag name="KSO_WM_UNIT_INDEX" val="48"/>
  <p:tag name="KSO_WM_UNIT_HIGHLIGHT" val="0"/>
  <p:tag name="KSO_WM_UNIT_COMPATIBLE" val="0"/>
  <p:tag name="KSO_WM_UNIT_DIAGRAM_ISNUMVISUAL" val="0"/>
  <p:tag name="KSO_WM_UNIT_DIAGRAM_ISREFERUNIT" val="0"/>
  <p:tag name="KSO_WM_UNIT_LAYERLEVEL" val="1"/>
</p:tagLst>
</file>

<file path=ppt/tags/tag137.xml><?xml version="1.0" encoding="utf-8"?>
<p:tagLst xmlns:p="http://schemas.openxmlformats.org/presentationml/2006/main">
  <p:tag name="KSO_WM_TAG_VERSION" val="1.0"/>
  <p:tag name="KSO_WM_BEAUTIFY_FLAG" val="#wm#"/>
  <p:tag name="KSO_WM_UNIT_TYPE" val="i"/>
  <p:tag name="KSO_WM_UNIT_ID" val="_6*i*49"/>
  <p:tag name="KSO_WM_UNIT_INDEX" val="49"/>
  <p:tag name="KSO_WM_UNIT_HIGHLIGHT" val="0"/>
  <p:tag name="KSO_WM_UNIT_COMPATIBLE" val="0"/>
  <p:tag name="KSO_WM_UNIT_DIAGRAM_ISNUMVISUAL" val="0"/>
  <p:tag name="KSO_WM_UNIT_DIAGRAM_ISREFERUNIT" val="0"/>
  <p:tag name="KSO_WM_UNIT_LAYERLEVEL" val="1"/>
</p:tagLst>
</file>

<file path=ppt/tags/tag138.xml><?xml version="1.0" encoding="utf-8"?>
<p:tagLst xmlns:p="http://schemas.openxmlformats.org/presentationml/2006/main">
  <p:tag name="KSO_WM_TAG_VERSION" val="1.0"/>
  <p:tag name="KSO_WM_BEAUTIFY_FLAG" val="#wm#"/>
  <p:tag name="KSO_WM_UNIT_TYPE" val="i"/>
  <p:tag name="KSO_WM_UNIT_ID" val="_6*i*50"/>
  <p:tag name="KSO_WM_UNIT_INDEX" val="50"/>
  <p:tag name="KSO_WM_UNIT_HIGHLIGHT" val="0"/>
  <p:tag name="KSO_WM_UNIT_COMPATIBLE" val="0"/>
  <p:tag name="KSO_WM_UNIT_DIAGRAM_ISNUMVISUAL" val="0"/>
  <p:tag name="KSO_WM_UNIT_DIAGRAM_ISREFERUNIT" val="0"/>
  <p:tag name="KSO_WM_UNIT_LAYERLEVEL" val="1"/>
</p:tagLst>
</file>

<file path=ppt/tags/tag139.xml><?xml version="1.0" encoding="utf-8"?>
<p:tagLst xmlns:p="http://schemas.openxmlformats.org/presentationml/2006/main">
  <p:tag name="KSO_WM_TAG_VERSION" val="1.0"/>
  <p:tag name="KSO_WM_BEAUTIFY_FLAG" val="#wm#"/>
  <p:tag name="KSO_WM_UNIT_TYPE" val="i"/>
  <p:tag name="KSO_WM_UNIT_ID" val="_6*i*51"/>
  <p:tag name="KSO_WM_UNIT_INDEX" val="51"/>
  <p:tag name="KSO_WM_UNIT_HIGHLIGHT" val="0"/>
  <p:tag name="KSO_WM_UNIT_COMPATIBLE" val="0"/>
  <p:tag name="KSO_WM_UNIT_DIAGRAM_ISNUMVISUAL" val="0"/>
  <p:tag name="KSO_WM_UNIT_DIAGRAM_ISREFERUNIT" val="0"/>
  <p:tag name="KSO_WM_UNIT_LAYERLEVEL"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TAG_VERSION" val="1.0"/>
  <p:tag name="KSO_WM_BEAUTIFY_FLAG" val="#wm#"/>
  <p:tag name="KSO_WM_UNIT_TYPE" val="i"/>
  <p:tag name="KSO_WM_UNIT_ID" val="_6*i*52"/>
  <p:tag name="KSO_WM_UNIT_INDEX" val="52"/>
  <p:tag name="KSO_WM_UNIT_HIGHLIGHT" val="0"/>
  <p:tag name="KSO_WM_UNIT_COMPATIBLE" val="0"/>
  <p:tag name="KSO_WM_UNIT_DIAGRAM_ISNUMVISUAL" val="0"/>
  <p:tag name="KSO_WM_UNIT_DIAGRAM_ISREFERUNIT" val="0"/>
  <p:tag name="KSO_WM_UNIT_LAYERLEVEL" val="1"/>
</p:tagLst>
</file>

<file path=ppt/tags/tag141.xml><?xml version="1.0" encoding="utf-8"?>
<p:tagLst xmlns:p="http://schemas.openxmlformats.org/presentationml/2006/main">
  <p:tag name="KSO_WM_TAG_VERSION" val="1.0"/>
  <p:tag name="KSO_WM_BEAUTIFY_FLAG" val="#wm#"/>
  <p:tag name="KSO_WM_UNIT_TYPE" val="i"/>
  <p:tag name="KSO_WM_UNIT_ID" val="_6*i*53"/>
  <p:tag name="KSO_WM_UNIT_INDEX" val="53"/>
  <p:tag name="KSO_WM_UNIT_HIGHLIGHT" val="0"/>
  <p:tag name="KSO_WM_UNIT_COMPATIBLE" val="0"/>
  <p:tag name="KSO_WM_UNIT_DIAGRAM_ISNUMVISUAL" val="0"/>
  <p:tag name="KSO_WM_UNIT_DIAGRAM_ISREFERUNIT" val="0"/>
  <p:tag name="KSO_WM_UNIT_LAYERLEVEL" val="1"/>
</p:tagLst>
</file>

<file path=ppt/tags/tag142.xml><?xml version="1.0" encoding="utf-8"?>
<p:tagLst xmlns:p="http://schemas.openxmlformats.org/presentationml/2006/main">
  <p:tag name="KSO_WM_TAG_VERSION" val="1.0"/>
  <p:tag name="KSO_WM_BEAUTIFY_FLAG" val="#wm#"/>
  <p:tag name="KSO_WM_UNIT_TYPE" val="i"/>
  <p:tag name="KSO_WM_UNIT_ID" val="_6*i*54"/>
  <p:tag name="KSO_WM_UNIT_INDEX" val="54"/>
  <p:tag name="KSO_WM_UNIT_HIGHLIGHT" val="0"/>
  <p:tag name="KSO_WM_UNIT_COMPATIBLE" val="0"/>
  <p:tag name="KSO_WM_UNIT_DIAGRAM_ISNUMVISUAL" val="0"/>
  <p:tag name="KSO_WM_UNIT_DIAGRAM_ISREFERUNIT" val="0"/>
  <p:tag name="KSO_WM_UNIT_LAYERLEVEL" val="1"/>
</p:tagLst>
</file>

<file path=ppt/tags/tag143.xml><?xml version="1.0" encoding="utf-8"?>
<p:tagLst xmlns:p="http://schemas.openxmlformats.org/presentationml/2006/main">
  <p:tag name="KSO_WM_TAG_VERSION" val="1.0"/>
  <p:tag name="KSO_WM_BEAUTIFY_FLAG" val="#wm#"/>
  <p:tag name="KSO_WM_UNIT_TYPE" val="i"/>
  <p:tag name="KSO_WM_UNIT_ID" val="_6*i*55"/>
  <p:tag name="KSO_WM_UNIT_INDEX" val="55"/>
  <p:tag name="KSO_WM_UNIT_HIGHLIGHT" val="0"/>
  <p:tag name="KSO_WM_UNIT_COMPATIBLE" val="0"/>
  <p:tag name="KSO_WM_UNIT_DIAGRAM_ISNUMVISUAL" val="0"/>
  <p:tag name="KSO_WM_UNIT_DIAGRAM_ISREFERUNIT" val="0"/>
  <p:tag name="KSO_WM_UNIT_LAYERLEVEL" val="1"/>
</p:tagLst>
</file>

<file path=ppt/tags/tag144.xml><?xml version="1.0" encoding="utf-8"?>
<p:tagLst xmlns:p="http://schemas.openxmlformats.org/presentationml/2006/main">
  <p:tag name="KSO_WM_TAG_VERSION" val="1.0"/>
  <p:tag name="KSO_WM_BEAUTIFY_FLAG" val="#wm#"/>
  <p:tag name="KSO_WM_UNIT_TYPE" val="i"/>
  <p:tag name="KSO_WM_UNIT_ID" val="_6*i*56"/>
  <p:tag name="KSO_WM_UNIT_INDEX" val="56"/>
  <p:tag name="KSO_WM_UNIT_HIGHLIGHT" val="0"/>
  <p:tag name="KSO_WM_UNIT_COMPATIBLE" val="0"/>
  <p:tag name="KSO_WM_UNIT_DIAGRAM_ISNUMVISUAL" val="0"/>
  <p:tag name="KSO_WM_UNIT_DIAGRAM_ISREFERUNIT" val="0"/>
  <p:tag name="KSO_WM_UNIT_LAYERLEVEL" val="1"/>
</p:tagLst>
</file>

<file path=ppt/tags/tag145.xml><?xml version="1.0" encoding="utf-8"?>
<p:tagLst xmlns:p="http://schemas.openxmlformats.org/presentationml/2006/main">
  <p:tag name="KSO_WM_TAG_VERSION" val="1.0"/>
  <p:tag name="KSO_WM_BEAUTIFY_FLAG" val="#wm#"/>
  <p:tag name="KSO_WM_UNIT_TYPE" val="i"/>
  <p:tag name="KSO_WM_UNIT_ID" val="_6*i*57"/>
  <p:tag name="KSO_WM_UNIT_INDEX" val="57"/>
  <p:tag name="KSO_WM_UNIT_HIGHLIGHT" val="0"/>
  <p:tag name="KSO_WM_UNIT_COMPATIBLE" val="0"/>
  <p:tag name="KSO_WM_UNIT_DIAGRAM_ISNUMVISUAL" val="0"/>
  <p:tag name="KSO_WM_UNIT_DIAGRAM_ISREFERUNIT" val="0"/>
  <p:tag name="KSO_WM_UNIT_LAYERLEVEL" val="1"/>
</p:tagLst>
</file>

<file path=ppt/tags/tag146.xml><?xml version="1.0" encoding="utf-8"?>
<p:tagLst xmlns:p="http://schemas.openxmlformats.org/presentationml/2006/main">
  <p:tag name="KSO_WM_TAG_VERSION" val="1.0"/>
  <p:tag name="KSO_WM_BEAUTIFY_FLAG" val="#wm#"/>
  <p:tag name="KSO_WM_UNIT_TYPE" val="i"/>
  <p:tag name="KSO_WM_UNIT_ID" val="_6*i*58"/>
  <p:tag name="KSO_WM_UNIT_INDEX" val="58"/>
  <p:tag name="KSO_WM_UNIT_HIGHLIGHT" val="0"/>
  <p:tag name="KSO_WM_UNIT_COMPATIBLE" val="0"/>
  <p:tag name="KSO_WM_UNIT_DIAGRAM_ISNUMVISUAL" val="0"/>
  <p:tag name="KSO_WM_UNIT_DIAGRAM_ISREFERUNIT" val="0"/>
  <p:tag name="KSO_WM_UNIT_LAYERLEVEL" val="1"/>
</p:tagLst>
</file>

<file path=ppt/tags/tag147.xml><?xml version="1.0" encoding="utf-8"?>
<p:tagLst xmlns:p="http://schemas.openxmlformats.org/presentationml/2006/main">
  <p:tag name="KSO_WM_TAG_VERSION" val="1.0"/>
  <p:tag name="KSO_WM_BEAUTIFY_FLAG" val="#wm#"/>
  <p:tag name="KSO_WM_UNIT_TYPE" val="i"/>
  <p:tag name="KSO_WM_UNIT_ID" val="_6*i*59"/>
  <p:tag name="KSO_WM_UNIT_INDEX" val="59"/>
  <p:tag name="KSO_WM_UNIT_HIGHLIGHT" val="0"/>
  <p:tag name="KSO_WM_UNIT_COMPATIBLE" val="0"/>
  <p:tag name="KSO_WM_UNIT_DIAGRAM_ISNUMVISUAL" val="0"/>
  <p:tag name="KSO_WM_UNIT_DIAGRAM_ISREFERUNIT" val="0"/>
  <p:tag name="KSO_WM_UNIT_LAYERLEVEL" val="1"/>
</p:tagLst>
</file>

<file path=ppt/tags/tag148.xml><?xml version="1.0" encoding="utf-8"?>
<p:tagLst xmlns:p="http://schemas.openxmlformats.org/presentationml/2006/main">
  <p:tag name="KSO_WM_TAG_VERSION" val="1.0"/>
  <p:tag name="KSO_WM_BEAUTIFY_FLAG" val="#wm#"/>
  <p:tag name="KSO_WM_UNIT_TYPE" val="i"/>
  <p:tag name="KSO_WM_UNIT_ID" val="_6*i*60"/>
  <p:tag name="KSO_WM_UNIT_INDEX" val="60"/>
  <p:tag name="KSO_WM_UNIT_HIGHLIGHT" val="0"/>
  <p:tag name="KSO_WM_UNIT_COMPATIBLE" val="0"/>
  <p:tag name="KSO_WM_UNIT_DIAGRAM_ISNUMVISUAL" val="0"/>
  <p:tag name="KSO_WM_UNIT_DIAGRAM_ISREFERUNIT" val="0"/>
  <p:tag name="KSO_WM_UNIT_LAYERLEVEL" val="1"/>
</p:tagLst>
</file>

<file path=ppt/tags/tag149.xml><?xml version="1.0" encoding="utf-8"?>
<p:tagLst xmlns:p="http://schemas.openxmlformats.org/presentationml/2006/main">
  <p:tag name="KSO_WM_TAG_VERSION" val="1.0"/>
  <p:tag name="KSO_WM_BEAUTIFY_FLAG" val="#wm#"/>
  <p:tag name="KSO_WM_UNIT_TYPE" val="i"/>
  <p:tag name="KSO_WM_UNIT_ID" val="_6*i*61"/>
  <p:tag name="KSO_WM_UNIT_INDEX" val="61"/>
  <p:tag name="KSO_WM_UNIT_HIGHLIGHT" val="0"/>
  <p:tag name="KSO_WM_UNIT_COMPATIBLE" val="0"/>
  <p:tag name="KSO_WM_UNIT_DIAGRAM_ISNUMVISUAL" val="0"/>
  <p:tag name="KSO_WM_UNIT_DIAGRAM_ISREFERUNIT" val="0"/>
  <p:tag name="KSO_WM_UNIT_LAYERLEVEL"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TAG_VERSION" val="1.0"/>
  <p:tag name="KSO_WM_BEAUTIFY_FLAG" val="#wm#"/>
  <p:tag name="KSO_WM_UNIT_TYPE" val="i"/>
  <p:tag name="KSO_WM_UNIT_ID" val="_6*i*62"/>
  <p:tag name="KSO_WM_UNIT_INDEX" val="62"/>
  <p:tag name="KSO_WM_UNIT_HIGHLIGHT" val="0"/>
  <p:tag name="KSO_WM_UNIT_COMPATIBLE" val="0"/>
  <p:tag name="KSO_WM_UNIT_DIAGRAM_ISNUMVISUAL" val="0"/>
  <p:tag name="KSO_WM_UNIT_DIAGRAM_ISREFERUNIT" val="0"/>
  <p:tag name="KSO_WM_UNIT_LAYERLEVEL" val="1"/>
</p:tagLst>
</file>

<file path=ppt/tags/tag151.xml><?xml version="1.0" encoding="utf-8"?>
<p:tagLst xmlns:p="http://schemas.openxmlformats.org/presentationml/2006/main">
  <p:tag name="KSO_WM_TAG_VERSION" val="1.0"/>
  <p:tag name="KSO_WM_BEAUTIFY_FLAG" val="#wm#"/>
  <p:tag name="KSO_WM_UNIT_TYPE" val="i"/>
  <p:tag name="KSO_WM_UNIT_ID" val="_6*i*63"/>
  <p:tag name="KSO_WM_UNIT_INDEX" val="63"/>
  <p:tag name="KSO_WM_UNIT_HIGHLIGHT" val="0"/>
  <p:tag name="KSO_WM_UNIT_COMPATIBLE" val="0"/>
  <p:tag name="KSO_WM_UNIT_DIAGRAM_ISNUMVISUAL" val="0"/>
  <p:tag name="KSO_WM_UNIT_DIAGRAM_ISREFERUNIT" val="0"/>
  <p:tag name="KSO_WM_UNIT_LAYERLEVEL" val="1"/>
</p:tagLst>
</file>

<file path=ppt/tags/tag152.xml><?xml version="1.0" encoding="utf-8"?>
<p:tagLst xmlns:p="http://schemas.openxmlformats.org/presentationml/2006/main">
  <p:tag name="KSO_WM_TAG_VERSION" val="1.0"/>
  <p:tag name="KSO_WM_BEAUTIFY_FLAG" val="#wm#"/>
  <p:tag name="KSO_WM_UNIT_TYPE" val="i"/>
  <p:tag name="KSO_WM_UNIT_ID" val="_6*i*64"/>
  <p:tag name="KSO_WM_UNIT_INDEX" val="64"/>
  <p:tag name="KSO_WM_UNIT_HIGHLIGHT" val="0"/>
  <p:tag name="KSO_WM_UNIT_COMPATIBLE" val="0"/>
  <p:tag name="KSO_WM_UNIT_DIAGRAM_ISNUMVISUAL" val="0"/>
  <p:tag name="KSO_WM_UNIT_DIAGRAM_ISREFERUNIT" val="0"/>
  <p:tag name="KSO_WM_UNIT_LAYERLEVEL" val="1"/>
</p:tagLst>
</file>

<file path=ppt/tags/tag153.xml><?xml version="1.0" encoding="utf-8"?>
<p:tagLst xmlns:p="http://schemas.openxmlformats.org/presentationml/2006/main">
  <p:tag name="KSO_WM_TAG_VERSION" val="1.0"/>
  <p:tag name="KSO_WM_BEAUTIFY_FLAG" val="#wm#"/>
  <p:tag name="KSO_WM_UNIT_TYPE" val="i"/>
  <p:tag name="KSO_WM_UNIT_ID" val="_6*i*65"/>
  <p:tag name="KSO_WM_UNIT_INDEX" val="65"/>
  <p:tag name="KSO_WM_UNIT_HIGHLIGHT" val="0"/>
  <p:tag name="KSO_WM_UNIT_COMPATIBLE" val="0"/>
  <p:tag name="KSO_WM_UNIT_DIAGRAM_ISNUMVISUAL" val="0"/>
  <p:tag name="KSO_WM_UNIT_DIAGRAM_ISREFERUNIT" val="0"/>
  <p:tag name="KSO_WM_UNIT_LAYERLEVEL" val="1"/>
</p:tagLst>
</file>

<file path=ppt/tags/tag154.xml><?xml version="1.0" encoding="utf-8"?>
<p:tagLst xmlns:p="http://schemas.openxmlformats.org/presentationml/2006/main">
  <p:tag name="KSO_WM_TAG_VERSION" val="1.0"/>
  <p:tag name="KSO_WM_BEAUTIFY_FLAG" val="#wm#"/>
  <p:tag name="KSO_WM_UNIT_TYPE" val="i"/>
  <p:tag name="KSO_WM_UNIT_ID" val="_6*i*66"/>
  <p:tag name="KSO_WM_UNIT_INDEX" val="66"/>
  <p:tag name="KSO_WM_UNIT_HIGHLIGHT" val="0"/>
  <p:tag name="KSO_WM_UNIT_COMPATIBLE" val="0"/>
  <p:tag name="KSO_WM_UNIT_DIAGRAM_ISNUMVISUAL" val="0"/>
  <p:tag name="KSO_WM_UNIT_DIAGRAM_ISREFERUNIT" val="0"/>
  <p:tag name="KSO_WM_UNIT_LAYERLEVEL" val="1"/>
</p:tagLst>
</file>

<file path=ppt/tags/tag155.xml><?xml version="1.0" encoding="utf-8"?>
<p:tagLst xmlns:p="http://schemas.openxmlformats.org/presentationml/2006/main">
  <p:tag name="KSO_WM_TAG_VERSION" val="1.0"/>
  <p:tag name="KSO_WM_BEAUTIFY_FLAG" val="#wm#"/>
  <p:tag name="KSO_WM_UNIT_TYPE" val="i"/>
  <p:tag name="KSO_WM_UNIT_ID" val="_6*i*67"/>
  <p:tag name="KSO_WM_UNIT_INDEX" val="67"/>
  <p:tag name="KSO_WM_UNIT_HIGHLIGHT" val="0"/>
  <p:tag name="KSO_WM_UNIT_COMPATIBLE" val="0"/>
  <p:tag name="KSO_WM_UNIT_DIAGRAM_ISNUMVISUAL" val="0"/>
  <p:tag name="KSO_WM_UNIT_DIAGRAM_ISREFERUNIT" val="0"/>
  <p:tag name="KSO_WM_UNIT_LAYERLEVEL" val="1"/>
</p:tagLst>
</file>

<file path=ppt/tags/tag156.xml><?xml version="1.0" encoding="utf-8"?>
<p:tagLst xmlns:p="http://schemas.openxmlformats.org/presentationml/2006/main">
  <p:tag name="KSO_WM_TAG_VERSION" val="1.0"/>
  <p:tag name="KSO_WM_BEAUTIFY_FLAG" val="#wm#"/>
  <p:tag name="KSO_WM_UNIT_TYPE" val="i"/>
  <p:tag name="KSO_WM_UNIT_ID" val="_6*i*68"/>
  <p:tag name="KSO_WM_UNIT_INDEX" val="68"/>
  <p:tag name="KSO_WM_UNIT_HIGHLIGHT" val="0"/>
  <p:tag name="KSO_WM_UNIT_COMPATIBLE" val="0"/>
  <p:tag name="KSO_WM_UNIT_DIAGRAM_ISNUMVISUAL" val="0"/>
  <p:tag name="KSO_WM_UNIT_DIAGRAM_ISREFERUNIT" val="0"/>
  <p:tag name="KSO_WM_UNIT_LAYERLEVEL" val="1"/>
</p:tagLst>
</file>

<file path=ppt/tags/tag157.xml><?xml version="1.0" encoding="utf-8"?>
<p:tagLst xmlns:p="http://schemas.openxmlformats.org/presentationml/2006/main">
  <p:tag name="KSO_WM_TAG_VERSION" val="1.0"/>
  <p:tag name="KSO_WM_BEAUTIFY_FLAG" val="#wm#"/>
  <p:tag name="KSO_WM_UNIT_TYPE" val="i"/>
  <p:tag name="KSO_WM_UNIT_ID" val="_6*i*69"/>
  <p:tag name="KSO_WM_UNIT_INDEX" val="69"/>
  <p:tag name="KSO_WM_UNIT_HIGHLIGHT" val="0"/>
  <p:tag name="KSO_WM_UNIT_COMPATIBLE" val="0"/>
  <p:tag name="KSO_WM_UNIT_DIAGRAM_ISNUMVISUAL" val="0"/>
  <p:tag name="KSO_WM_UNIT_DIAGRAM_ISREFERUNIT" val="0"/>
  <p:tag name="KSO_WM_UNIT_LAYERLEVEL" val="1"/>
</p:tagLst>
</file>

<file path=ppt/tags/tag158.xml><?xml version="1.0" encoding="utf-8"?>
<p:tagLst xmlns:p="http://schemas.openxmlformats.org/presentationml/2006/main">
  <p:tag name="KSO_WM_TAG_VERSION" val="1.0"/>
  <p:tag name="KSO_WM_BEAUTIFY_FLAG" val="#wm#"/>
  <p:tag name="KSO_WM_UNIT_TYPE" val="i"/>
  <p:tag name="KSO_WM_UNIT_ID" val="_6*i*70"/>
  <p:tag name="KSO_WM_UNIT_INDEX" val="70"/>
  <p:tag name="KSO_WM_UNIT_HIGHLIGHT" val="0"/>
  <p:tag name="KSO_WM_UNIT_COMPATIBLE" val="0"/>
  <p:tag name="KSO_WM_UNIT_DIAGRAM_ISNUMVISUAL" val="0"/>
  <p:tag name="KSO_WM_UNIT_DIAGRAM_ISREFERUNIT" val="0"/>
  <p:tag name="KSO_WM_UNIT_LAYERLEVEL" val="1"/>
</p:tagLst>
</file>

<file path=ppt/tags/tag159.xml><?xml version="1.0" encoding="utf-8"?>
<p:tagLst xmlns:p="http://schemas.openxmlformats.org/presentationml/2006/main">
  <p:tag name="KSO_WM_TAG_VERSION" val="1.0"/>
  <p:tag name="KSO_WM_BEAUTIFY_FLAG" val="#wm#"/>
  <p:tag name="KSO_WM_UNIT_TYPE" val="i"/>
  <p:tag name="KSO_WM_UNIT_ID" val="_6*i*71"/>
  <p:tag name="KSO_WM_UNIT_INDEX" val="71"/>
  <p:tag name="KSO_WM_UNIT_HIGHLIGHT" val="0"/>
  <p:tag name="KSO_WM_UNIT_COMPATIBLE" val="0"/>
  <p:tag name="KSO_WM_UNIT_DIAGRAM_ISNUMVISUAL" val="0"/>
  <p:tag name="KSO_WM_UNIT_DIAGRAM_ISREFERUNIT" val="0"/>
  <p:tag name="KSO_WM_UNIT_LAYERLEVEL"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TAG_VERSION" val="1.0"/>
  <p:tag name="KSO_WM_BEAUTIFY_FLAG" val="#wm#"/>
  <p:tag name="KSO_WM_UNIT_TYPE" val="i"/>
  <p:tag name="KSO_WM_UNIT_ID" val="_6*i*72"/>
  <p:tag name="KSO_WM_UNIT_INDEX" val="72"/>
  <p:tag name="KSO_WM_UNIT_HIGHLIGHT" val="0"/>
  <p:tag name="KSO_WM_UNIT_COMPATIBLE" val="0"/>
  <p:tag name="KSO_WM_UNIT_DIAGRAM_ISNUMVISUAL" val="0"/>
  <p:tag name="KSO_WM_UNIT_DIAGRAM_ISREFERUNIT" val="0"/>
  <p:tag name="KSO_WM_UNIT_LAYERLEVEL" val="1"/>
</p:tagLst>
</file>

<file path=ppt/tags/tag161.xml><?xml version="1.0" encoding="utf-8"?>
<p:tagLst xmlns:p="http://schemas.openxmlformats.org/presentationml/2006/main">
  <p:tag name="KSO_WM_TAG_VERSION" val="1.0"/>
  <p:tag name="KSO_WM_BEAUTIFY_FLAG" val="#wm#"/>
  <p:tag name="KSO_WM_UNIT_TYPE" val="i"/>
  <p:tag name="KSO_WM_UNIT_ID" val="_6*i*73"/>
  <p:tag name="KSO_WM_UNIT_INDEX" val="73"/>
  <p:tag name="KSO_WM_UNIT_HIGHLIGHT" val="0"/>
  <p:tag name="KSO_WM_UNIT_COMPATIBLE" val="0"/>
  <p:tag name="KSO_WM_UNIT_DIAGRAM_ISNUMVISUAL" val="0"/>
  <p:tag name="KSO_WM_UNIT_DIAGRAM_ISREFERUNIT" val="0"/>
  <p:tag name="KSO_WM_UNIT_LAYERLEVEL" val="1"/>
</p:tagLst>
</file>

<file path=ppt/tags/tag162.xml><?xml version="1.0" encoding="utf-8"?>
<p:tagLst xmlns:p="http://schemas.openxmlformats.org/presentationml/2006/main">
  <p:tag name="KSO_WM_TAG_VERSION" val="1.0"/>
  <p:tag name="KSO_WM_BEAUTIFY_FLAG" val="#wm#"/>
  <p:tag name="KSO_WM_UNIT_TYPE" val="i"/>
  <p:tag name="KSO_WM_UNIT_ID" val="_6*i*74"/>
  <p:tag name="KSO_WM_UNIT_INDEX" val="74"/>
  <p:tag name="KSO_WM_UNIT_HIGHLIGHT" val="0"/>
  <p:tag name="KSO_WM_UNIT_COMPATIBLE" val="0"/>
  <p:tag name="KSO_WM_UNIT_DIAGRAM_ISNUMVISUAL" val="0"/>
  <p:tag name="KSO_WM_UNIT_DIAGRAM_ISREFERUNIT" val="0"/>
  <p:tag name="KSO_WM_UNIT_LAYERLEVEL" val="1"/>
</p:tagLst>
</file>

<file path=ppt/tags/tag163.xml><?xml version="1.0" encoding="utf-8"?>
<p:tagLst xmlns:p="http://schemas.openxmlformats.org/presentationml/2006/main">
  <p:tag name="KSO_WM_TAG_VERSION" val="1.0"/>
  <p:tag name="KSO_WM_BEAUTIFY_FLAG" val="#wm#"/>
  <p:tag name="KSO_WM_UNIT_TYPE" val="i"/>
  <p:tag name="KSO_WM_UNIT_ID" val="_6*i*75"/>
  <p:tag name="KSO_WM_UNIT_INDEX" val="75"/>
  <p:tag name="KSO_WM_UNIT_HIGHLIGHT" val="0"/>
  <p:tag name="KSO_WM_UNIT_COMPATIBLE" val="0"/>
  <p:tag name="KSO_WM_UNIT_DIAGRAM_ISNUMVISUAL" val="0"/>
  <p:tag name="KSO_WM_UNIT_DIAGRAM_ISREFERUNIT" val="0"/>
  <p:tag name="KSO_WM_UNIT_LAYERLEVEL" val="1"/>
</p:tagLst>
</file>

<file path=ppt/tags/tag164.xml><?xml version="1.0" encoding="utf-8"?>
<p:tagLst xmlns:p="http://schemas.openxmlformats.org/presentationml/2006/main">
  <p:tag name="KSO_WM_TAG_VERSION" val="1.0"/>
  <p:tag name="KSO_WM_BEAUTIFY_FLAG" val="#wm#"/>
  <p:tag name="KSO_WM_UNIT_TYPE" val="i"/>
  <p:tag name="KSO_WM_UNIT_ID" val="_6*i*76"/>
  <p:tag name="KSO_WM_UNIT_INDEX" val="76"/>
  <p:tag name="KSO_WM_UNIT_HIGHLIGHT" val="0"/>
  <p:tag name="KSO_WM_UNIT_COMPATIBLE" val="0"/>
  <p:tag name="KSO_WM_UNIT_DIAGRAM_ISNUMVISUAL" val="0"/>
  <p:tag name="KSO_WM_UNIT_DIAGRAM_ISREFERUNIT" val="0"/>
  <p:tag name="KSO_WM_UNIT_LAYERLEVEL" val="1"/>
</p:tagLst>
</file>

<file path=ppt/tags/tag165.xml><?xml version="1.0" encoding="utf-8"?>
<p:tagLst xmlns:p="http://schemas.openxmlformats.org/presentationml/2006/main">
  <p:tag name="KSO_WM_TAG_VERSION" val="1.0"/>
  <p:tag name="KSO_WM_BEAUTIFY_FLAG" val="#wm#"/>
  <p:tag name="KSO_WM_UNIT_TYPE" val="i"/>
  <p:tag name="KSO_WM_UNIT_ID" val="_6*i*77"/>
  <p:tag name="KSO_WM_UNIT_INDEX" val="77"/>
  <p:tag name="KSO_WM_UNIT_HIGHLIGHT" val="0"/>
  <p:tag name="KSO_WM_UNIT_COMPATIBLE" val="0"/>
  <p:tag name="KSO_WM_UNIT_DIAGRAM_ISNUMVISUAL" val="0"/>
  <p:tag name="KSO_WM_UNIT_DIAGRAM_ISREFERUNIT" val="0"/>
  <p:tag name="KSO_WM_UNIT_LAYERLEVEL" val="1"/>
</p:tagLst>
</file>

<file path=ppt/tags/tag166.xml><?xml version="1.0" encoding="utf-8"?>
<p:tagLst xmlns:p="http://schemas.openxmlformats.org/presentationml/2006/main">
  <p:tag name="KSO_WM_TAG_VERSION" val="1.0"/>
  <p:tag name="KSO_WM_BEAUTIFY_FLAG" val="#wm#"/>
  <p:tag name="KSO_WM_UNIT_TYPE" val="i"/>
  <p:tag name="KSO_WM_UNIT_ID" val="_6*i*78"/>
  <p:tag name="KSO_WM_UNIT_INDEX" val="78"/>
  <p:tag name="KSO_WM_UNIT_HIGHLIGHT" val="0"/>
  <p:tag name="KSO_WM_UNIT_COMPATIBLE" val="0"/>
  <p:tag name="KSO_WM_UNIT_DIAGRAM_ISNUMVISUAL" val="0"/>
  <p:tag name="KSO_WM_UNIT_DIAGRAM_ISREFERUNIT" val="0"/>
  <p:tag name="KSO_WM_UNIT_LAYERLEVEL" val="1"/>
</p:tagLst>
</file>

<file path=ppt/tags/tag167.xml><?xml version="1.0" encoding="utf-8"?>
<p:tagLst xmlns:p="http://schemas.openxmlformats.org/presentationml/2006/main">
  <p:tag name="KSO_WM_TAG_VERSION" val="1.0"/>
  <p:tag name="KSO_WM_BEAUTIFY_FLAG" val="#wm#"/>
  <p:tag name="KSO_WM_UNIT_TYPE" val="i"/>
  <p:tag name="KSO_WM_UNIT_ID" val="_6*i*79"/>
  <p:tag name="KSO_WM_UNIT_INDEX" val="79"/>
  <p:tag name="KSO_WM_UNIT_HIGHLIGHT" val="0"/>
  <p:tag name="KSO_WM_UNIT_COMPATIBLE" val="0"/>
  <p:tag name="KSO_WM_UNIT_DIAGRAM_ISNUMVISUAL" val="0"/>
  <p:tag name="KSO_WM_UNIT_DIAGRAM_ISREFERUNIT" val="0"/>
  <p:tag name="KSO_WM_UNIT_LAYERLEVEL" val="1"/>
</p:tagLst>
</file>

<file path=ppt/tags/tag168.xml><?xml version="1.0" encoding="utf-8"?>
<p:tagLst xmlns:p="http://schemas.openxmlformats.org/presentationml/2006/main">
  <p:tag name="KSO_WM_TAG_VERSION" val="1.0"/>
  <p:tag name="KSO_WM_BEAUTIFY_FLAG" val="#wm#"/>
  <p:tag name="KSO_WM_UNIT_TYPE" val="i"/>
  <p:tag name="KSO_WM_UNIT_ID" val="_6*i*84"/>
  <p:tag name="KSO_WM_UNIT_INDEX" val="84"/>
  <p:tag name="KSO_WM_UNIT_HIGHLIGHT" val="0"/>
  <p:tag name="KSO_WM_UNIT_COMPATIBLE" val="0"/>
  <p:tag name="KSO_WM_UNIT_DIAGRAM_ISNUMVISUAL" val="0"/>
  <p:tag name="KSO_WM_UNIT_DIAGRAM_ISREFERUNIT" val="0"/>
  <p:tag name="KSO_WM_UNIT_LAYERLEVEL" val="1"/>
</p:tagLst>
</file>

<file path=ppt/tags/tag169.xml><?xml version="1.0" encoding="utf-8"?>
<p:tagLst xmlns:p="http://schemas.openxmlformats.org/presentationml/2006/main">
  <p:tag name="KSO_WM_TAG_VERSION" val="1.0"/>
  <p:tag name="KSO_WM_BEAUTIFY_FLAG" val="#wm#"/>
  <p:tag name="KSO_WM_UNIT_TYPE" val="i"/>
  <p:tag name="KSO_WM_UNIT_ID" val="_6*i*85"/>
  <p:tag name="KSO_WM_UNIT_INDEX" val="85"/>
  <p:tag name="KSO_WM_UNIT_HIGHLIGHT" val="0"/>
  <p:tag name="KSO_WM_UNIT_COMPATIBLE" val="0"/>
  <p:tag name="KSO_WM_UNIT_DIAGRAM_ISNUMVISUAL" val="0"/>
  <p:tag name="KSO_WM_UNIT_DIAGRAM_ISREFERUNIT" val="0"/>
  <p:tag name="KSO_WM_UNIT_LAYERLEVEL"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TAG_VERSION" val="1.0"/>
  <p:tag name="KSO_WM_BEAUTIFY_FLAG" val="#wm#"/>
  <p:tag name="KSO_WM_UNIT_TYPE" val="i"/>
  <p:tag name="KSO_WM_UNIT_ID" val="_6*i*86"/>
  <p:tag name="KSO_WM_UNIT_INDEX" val="86"/>
  <p:tag name="KSO_WM_UNIT_HIGHLIGHT" val="0"/>
  <p:tag name="KSO_WM_UNIT_COMPATIBLE" val="0"/>
  <p:tag name="KSO_WM_UNIT_DIAGRAM_ISNUMVISUAL" val="0"/>
  <p:tag name="KSO_WM_UNIT_DIAGRAM_ISREFERUNIT" val="0"/>
  <p:tag name="KSO_WM_UNIT_LAYERLEVEL" val="1"/>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c9ba7552-8f4a-4505-8843-6262f8c75308}"/>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f77323c7-d9f4-4142-baa5-f556f0377f17}"/>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7abf627-9912-4b80-a9be-8e8083fd806d}"/>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2ae73ce7-3ccd-487e-bf27-182842aa881c}"/>
</p:tagLst>
</file>

<file path=ppt/tags/tag21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1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21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1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1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2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5.xml><?xml version="1.0" encoding="utf-8"?>
<p:tagLst xmlns:p="http://schemas.openxmlformats.org/presentationml/2006/main">
  <p:tag name="KSO_WM_TAG_VERSION" val="1.0"/>
  <p:tag name="KSO_WM_BEAUTIFY_FLAG" val="#wm#"/>
  <p:tag name="KSO_WM_UNIT_TYPE" val="i"/>
  <p:tag name="KSO_WM_UNIT_ID" val="_14*i*84"/>
  <p:tag name="KSO_WM_UNIT_INDEX" val="84"/>
  <p:tag name="KSO_WM_UNIT_HIGHLIGHT" val="0"/>
  <p:tag name="KSO_WM_UNIT_COMPATIBLE" val="0"/>
  <p:tag name="KSO_WM_UNIT_DIAGRAM_ISNUMVISUAL" val="0"/>
  <p:tag name="KSO_WM_UNIT_DIAGRAM_ISREFERUNIT" val="0"/>
  <p:tag name="KSO_WM_UNIT_LAYERLEVEL" val="1"/>
  <p:tag name="KSO_WM_SLIDE_BACKGROUND_TYPE" val="leftRight"/>
  <p:tag name="KSO_WM_SLIDE_BK_DARK_LIGHT" val="2"/>
</p:tagLst>
</file>

<file path=ppt/tags/tag236.xml><?xml version="1.0" encoding="utf-8"?>
<p:tagLst xmlns:p="http://schemas.openxmlformats.org/presentationml/2006/main">
  <p:tag name="KSO_WM_TAG_VERSION" val="1.0"/>
  <p:tag name="KSO_WM_BEAUTIFY_FLAG" val="#wm#"/>
  <p:tag name="KSO_WM_UNIT_TYPE" val="i"/>
  <p:tag name="KSO_WM_UNIT_ID" val="_14*i*85"/>
  <p:tag name="KSO_WM_UNIT_INDEX" val="85"/>
  <p:tag name="KSO_WM_UNIT_HIGHLIGHT" val="0"/>
  <p:tag name="KSO_WM_UNIT_COMPATIBLE" val="0"/>
  <p:tag name="KSO_WM_UNIT_DIAGRAM_ISNUMVISUAL" val="0"/>
  <p:tag name="KSO_WM_UNIT_DIAGRAM_ISREFERUNIT" val="0"/>
  <p:tag name="KSO_WM_UNIT_LAYERLEVEL" val="1"/>
  <p:tag name="KSO_WM_SLIDE_BACKGROUND_TYPE" val="leftRight"/>
  <p:tag name="KSO_WM_SLIDE_BK_DARK_LIGHT" val="2"/>
</p:tagLst>
</file>

<file path=ppt/tags/tag237.xml><?xml version="1.0" encoding="utf-8"?>
<p:tagLst xmlns:p="http://schemas.openxmlformats.org/presentationml/2006/main">
  <p:tag name="KSO_WM_TAG_VERSION" val="1.0"/>
  <p:tag name="KSO_WM_BEAUTIFY_FLAG" val="#wm#"/>
  <p:tag name="KSO_WM_UNIT_TYPE" val="i"/>
  <p:tag name="KSO_WM_UNIT_ID" val="_14*i*86"/>
  <p:tag name="KSO_WM_UNIT_INDEX" val="86"/>
  <p:tag name="KSO_WM_UNIT_HIGHLIGHT" val="0"/>
  <p:tag name="KSO_WM_UNIT_COMPATIBLE" val="0"/>
  <p:tag name="KSO_WM_UNIT_DIAGRAM_ISNUMVISUAL" val="0"/>
  <p:tag name="KSO_WM_UNIT_DIAGRAM_ISREFERUNIT" val="0"/>
  <p:tag name="KSO_WM_UNIT_LAYERLEVEL" val="1"/>
  <p:tag name="KSO_WM_SLIDE_BACKGROUND_TYPE" val="leftRight"/>
  <p:tag name="KSO_WM_SLIDE_BK_DARK_LIGHT" val="2"/>
</p:tagLst>
</file>

<file path=ppt/tags/tag23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3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4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5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7.xml><?xml version="1.0" encoding="utf-8"?>
<p:tagLst xmlns:p="http://schemas.openxmlformats.org/presentationml/2006/main">
  <p:tag name="KSO_WM_TAG_VERSION" val="1.0"/>
  <p:tag name="KSO_WM_BEAUTIFY_FLAG" val="#wm#"/>
  <p:tag name="KSO_WM_UNIT_TYPE" val="i"/>
  <p:tag name="KSO_WM_UNIT_ID" val="_16*i*84"/>
  <p:tag name="KSO_WM_UNIT_INDEX" val="84"/>
  <p:tag name="KSO_WM_UNIT_HIGHLIGHT" val="0"/>
  <p:tag name="KSO_WM_UNIT_COMPATIBLE" val="0"/>
  <p:tag name="KSO_WM_UNIT_DIAGRAM_ISNUMVISUAL" val="0"/>
  <p:tag name="KSO_WM_UNIT_DIAGRAM_ISREFERUNIT" val="0"/>
  <p:tag name="KSO_WM_UNIT_LAYERLEVEL" val="1"/>
  <p:tag name="KSO_WM_SLIDE_BACKGROUND_TYPE" val="bottomTop"/>
  <p:tag name="KSO_WM_SLIDE_BK_DARK_LIGHT" val="2"/>
</p:tagLst>
</file>

<file path=ppt/tags/tag258.xml><?xml version="1.0" encoding="utf-8"?>
<p:tagLst xmlns:p="http://schemas.openxmlformats.org/presentationml/2006/main">
  <p:tag name="KSO_WM_TAG_VERSION" val="1.0"/>
  <p:tag name="KSO_WM_BEAUTIFY_FLAG" val="#wm#"/>
  <p:tag name="KSO_WM_UNIT_TYPE" val="i"/>
  <p:tag name="KSO_WM_UNIT_ID" val="_16*i*85"/>
  <p:tag name="KSO_WM_UNIT_INDEX" val="85"/>
  <p:tag name="KSO_WM_UNIT_HIGHLIGHT" val="0"/>
  <p:tag name="KSO_WM_UNIT_COMPATIBLE" val="0"/>
  <p:tag name="KSO_WM_UNIT_DIAGRAM_ISNUMVISUAL" val="0"/>
  <p:tag name="KSO_WM_UNIT_DIAGRAM_ISREFERUNIT" val="0"/>
  <p:tag name="KSO_WM_UNIT_LAYERLEVEL" val="1"/>
  <p:tag name="KSO_WM_SLIDE_BACKGROUND_TYPE" val="bottomTop"/>
  <p:tag name="KSO_WM_SLIDE_BK_DARK_LIGHT" val="2"/>
</p:tagLst>
</file>

<file path=ppt/tags/tag25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6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7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6.xml><?xml version="1.0" encoding="utf-8"?>
<p:tagLst xmlns:p="http://schemas.openxmlformats.org/presentationml/2006/main">
  <p:tag name="KSO_WM_TAG_VERSION" val="1.0"/>
  <p:tag name="KSO_WM_BEAUTIFY_FLAG" val="#wm#"/>
  <p:tag name="KSO_WM_UNIT_TYPE" val="i"/>
  <p:tag name="KSO_WM_UNIT_ID" val="_18*i*1"/>
  <p:tag name="KSO_WM_UNIT_INDEX" val="1"/>
  <p:tag name="KSO_WM_UNIT_HIGHLIGHT" val="0"/>
  <p:tag name="KSO_WM_UNIT_COMPATIBLE" val="0"/>
  <p:tag name="KSO_WM_UNIT_DIAGRAM_ISNUMVISUAL" val="0"/>
  <p:tag name="KSO_WM_UNIT_DIAGRAM_ISREFERUNIT" val="0"/>
  <p:tag name="KSO_WM_UNIT_LAYERLEVEL" val="1"/>
  <p:tag name="KSO_WM_SLIDE_BACKGROUND_TYPE" val="belt"/>
  <p:tag name="KSO_WM_SLIDE_BK_DARK_LIGHT" val="2"/>
</p:tagLst>
</file>

<file path=ppt/tags/tag277.xml><?xml version="1.0" encoding="utf-8"?>
<p:tagLst xmlns:p="http://schemas.openxmlformats.org/presentationml/2006/main">
  <p:tag name="KSO_WM_UNIT_TYPE" val="m_i"/>
  <p:tag name="KSO_WM_UNIT_INDEX" val="1_1"/>
  <p:tag name="KSO_WM_UNIT_ID" val="_18*m_i*1_1"/>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78.xml><?xml version="1.0" encoding="utf-8"?>
<p:tagLst xmlns:p="http://schemas.openxmlformats.org/presentationml/2006/main">
  <p:tag name="KSO_WM_UNIT_TYPE" val="m_i"/>
  <p:tag name="KSO_WM_UNIT_INDEX" val="1_12"/>
  <p:tag name="KSO_WM_UNIT_ID" val="_18*m_i*1_12"/>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79.xml><?xml version="1.0" encoding="utf-8"?>
<p:tagLst xmlns:p="http://schemas.openxmlformats.org/presentationml/2006/main">
  <p:tag name="KSO_WM_UNIT_TYPE" val="m_i"/>
  <p:tag name="KSO_WM_UNIT_INDEX" val="1_23"/>
  <p:tag name="KSO_WM_UNIT_ID" val="_18*m_i*1_23"/>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UNIT_TYPE" val="m_i"/>
  <p:tag name="KSO_WM_UNIT_INDEX" val="1_27"/>
  <p:tag name="KSO_WM_UNIT_ID" val="_18*m_i*1_27"/>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81.xml><?xml version="1.0" encoding="utf-8"?>
<p:tagLst xmlns:p="http://schemas.openxmlformats.org/presentationml/2006/main">
  <p:tag name="KSO_WM_UNIT_TYPE" val="m_i"/>
  <p:tag name="KSO_WM_UNIT_INDEX" val="1_28"/>
  <p:tag name="KSO_WM_UNIT_ID" val="_18*m_i*1_28"/>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82.xml><?xml version="1.0" encoding="utf-8"?>
<p:tagLst xmlns:p="http://schemas.openxmlformats.org/presentationml/2006/main">
  <p:tag name="KSO_WM_UNIT_TYPE" val="m_i"/>
  <p:tag name="KSO_WM_UNIT_INDEX" val="1_29"/>
  <p:tag name="KSO_WM_UNIT_ID" val="_18*m_i*1_29"/>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83.xml><?xml version="1.0" encoding="utf-8"?>
<p:tagLst xmlns:p="http://schemas.openxmlformats.org/presentationml/2006/main">
  <p:tag name="KSO_WM_UNIT_TYPE" val="m_i"/>
  <p:tag name="KSO_WM_UNIT_INDEX" val="1_30"/>
  <p:tag name="KSO_WM_UNIT_ID" val="_18*m_i*1_30"/>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84.xml><?xml version="1.0" encoding="utf-8"?>
<p:tagLst xmlns:p="http://schemas.openxmlformats.org/presentationml/2006/main">
  <p:tag name="KSO_WM_UNIT_TYPE" val="m_i"/>
  <p:tag name="KSO_WM_UNIT_INDEX" val="1_31"/>
  <p:tag name="KSO_WM_UNIT_ID" val="_18*m_i*1_31"/>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85.xml><?xml version="1.0" encoding="utf-8"?>
<p:tagLst xmlns:p="http://schemas.openxmlformats.org/presentationml/2006/main">
  <p:tag name="KSO_WM_UNIT_TYPE" val="m_i"/>
  <p:tag name="KSO_WM_UNIT_INDEX" val="1_32"/>
  <p:tag name="KSO_WM_UNIT_ID" val="_18*m_i*1_32"/>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86.xml><?xml version="1.0" encoding="utf-8"?>
<p:tagLst xmlns:p="http://schemas.openxmlformats.org/presentationml/2006/main">
  <p:tag name="KSO_WM_UNIT_TYPE" val="m_i"/>
  <p:tag name="KSO_WM_UNIT_INDEX" val="1_2"/>
  <p:tag name="KSO_WM_UNIT_ID" val="_18*m_i*1_2"/>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87.xml><?xml version="1.0" encoding="utf-8"?>
<p:tagLst xmlns:p="http://schemas.openxmlformats.org/presentationml/2006/main">
  <p:tag name="KSO_WM_UNIT_TYPE" val="m_i"/>
  <p:tag name="KSO_WM_UNIT_INDEX" val="1_3"/>
  <p:tag name="KSO_WM_UNIT_ID" val="_18*m_i*1_3"/>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88.xml><?xml version="1.0" encoding="utf-8"?>
<p:tagLst xmlns:p="http://schemas.openxmlformats.org/presentationml/2006/main">
  <p:tag name="KSO_WM_UNIT_TYPE" val="m_i"/>
  <p:tag name="KSO_WM_UNIT_INDEX" val="1_4"/>
  <p:tag name="KSO_WM_UNIT_ID" val="_18*m_i*1_4"/>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89.xml><?xml version="1.0" encoding="utf-8"?>
<p:tagLst xmlns:p="http://schemas.openxmlformats.org/presentationml/2006/main">
  <p:tag name="KSO_WM_UNIT_TYPE" val="m_i"/>
  <p:tag name="KSO_WM_UNIT_INDEX" val="1_5"/>
  <p:tag name="KSO_WM_UNIT_ID" val="_18*m_i*1_5"/>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UNIT_TYPE" val="m_i"/>
  <p:tag name="KSO_WM_UNIT_INDEX" val="1_6"/>
  <p:tag name="KSO_WM_UNIT_ID" val="_18*m_i*1_6"/>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91.xml><?xml version="1.0" encoding="utf-8"?>
<p:tagLst xmlns:p="http://schemas.openxmlformats.org/presentationml/2006/main">
  <p:tag name="KSO_WM_UNIT_TYPE" val="m_i"/>
  <p:tag name="KSO_WM_UNIT_INDEX" val="1_7"/>
  <p:tag name="KSO_WM_UNIT_ID" val="_18*m_i*1_7"/>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92.xml><?xml version="1.0" encoding="utf-8"?>
<p:tagLst xmlns:p="http://schemas.openxmlformats.org/presentationml/2006/main">
  <p:tag name="KSO_WM_UNIT_TYPE" val="m_i"/>
  <p:tag name="KSO_WM_UNIT_INDEX" val="1_8"/>
  <p:tag name="KSO_WM_UNIT_ID" val="_18*m_i*1_8"/>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93.xml><?xml version="1.0" encoding="utf-8"?>
<p:tagLst xmlns:p="http://schemas.openxmlformats.org/presentationml/2006/main">
  <p:tag name="KSO_WM_UNIT_TYPE" val="m_i"/>
  <p:tag name="KSO_WM_UNIT_INDEX" val="1_9"/>
  <p:tag name="KSO_WM_UNIT_ID" val="_18*m_i*1_9"/>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94.xml><?xml version="1.0" encoding="utf-8"?>
<p:tagLst xmlns:p="http://schemas.openxmlformats.org/presentationml/2006/main">
  <p:tag name="KSO_WM_UNIT_TYPE" val="m_i"/>
  <p:tag name="KSO_WM_UNIT_INDEX" val="1_10"/>
  <p:tag name="KSO_WM_UNIT_ID" val="_18*m_i*1_10"/>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95.xml><?xml version="1.0" encoding="utf-8"?>
<p:tagLst xmlns:p="http://schemas.openxmlformats.org/presentationml/2006/main">
  <p:tag name="KSO_WM_UNIT_TYPE" val="m_i"/>
  <p:tag name="KSO_WM_UNIT_INDEX" val="1_11"/>
  <p:tag name="KSO_WM_UNIT_ID" val="_18*m_i*1_11"/>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96.xml><?xml version="1.0" encoding="utf-8"?>
<p:tagLst xmlns:p="http://schemas.openxmlformats.org/presentationml/2006/main">
  <p:tag name="KSO_WM_UNIT_TYPE" val="m_i"/>
  <p:tag name="KSO_WM_UNIT_INDEX" val="1_13"/>
  <p:tag name="KSO_WM_UNIT_ID" val="_18*m_i*1_13"/>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97.xml><?xml version="1.0" encoding="utf-8"?>
<p:tagLst xmlns:p="http://schemas.openxmlformats.org/presentationml/2006/main">
  <p:tag name="KSO_WM_UNIT_TYPE" val="m_i"/>
  <p:tag name="KSO_WM_UNIT_INDEX" val="1_14"/>
  <p:tag name="KSO_WM_UNIT_ID" val="_18*m_i*1_14"/>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98.xml><?xml version="1.0" encoding="utf-8"?>
<p:tagLst xmlns:p="http://schemas.openxmlformats.org/presentationml/2006/main">
  <p:tag name="KSO_WM_UNIT_TYPE" val="m_i"/>
  <p:tag name="KSO_WM_UNIT_INDEX" val="1_15"/>
  <p:tag name="KSO_WM_UNIT_ID" val="_18*m_i*1_15"/>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99.xml><?xml version="1.0" encoding="utf-8"?>
<p:tagLst xmlns:p="http://schemas.openxmlformats.org/presentationml/2006/main">
  <p:tag name="KSO_WM_UNIT_TYPE" val="m_i"/>
  <p:tag name="KSO_WM_UNIT_INDEX" val="1_16"/>
  <p:tag name="KSO_WM_UNIT_ID" val="_18*m_i*1_16"/>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UNIT_TYPE" val="m_i"/>
  <p:tag name="KSO_WM_UNIT_INDEX" val="1_17"/>
  <p:tag name="KSO_WM_UNIT_ID" val="_18*m_i*1_17"/>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301.xml><?xml version="1.0" encoding="utf-8"?>
<p:tagLst xmlns:p="http://schemas.openxmlformats.org/presentationml/2006/main">
  <p:tag name="KSO_WM_UNIT_TYPE" val="m_i"/>
  <p:tag name="KSO_WM_UNIT_INDEX" val="1_18"/>
  <p:tag name="KSO_WM_UNIT_ID" val="_18*m_i*1_18"/>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302.xml><?xml version="1.0" encoding="utf-8"?>
<p:tagLst xmlns:p="http://schemas.openxmlformats.org/presentationml/2006/main">
  <p:tag name="KSO_WM_UNIT_TYPE" val="m_i"/>
  <p:tag name="KSO_WM_UNIT_INDEX" val="1_19"/>
  <p:tag name="KSO_WM_UNIT_ID" val="_18*m_i*1_19"/>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303.xml><?xml version="1.0" encoding="utf-8"?>
<p:tagLst xmlns:p="http://schemas.openxmlformats.org/presentationml/2006/main">
  <p:tag name="KSO_WM_UNIT_TYPE" val="m_i"/>
  <p:tag name="KSO_WM_UNIT_INDEX" val="1_20"/>
  <p:tag name="KSO_WM_UNIT_ID" val="_18*m_i*1_20"/>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304.xml><?xml version="1.0" encoding="utf-8"?>
<p:tagLst xmlns:p="http://schemas.openxmlformats.org/presentationml/2006/main">
  <p:tag name="KSO_WM_UNIT_TYPE" val="m_i"/>
  <p:tag name="KSO_WM_UNIT_INDEX" val="1_21"/>
  <p:tag name="KSO_WM_UNIT_ID" val="_18*m_i*1_21"/>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305.xml><?xml version="1.0" encoding="utf-8"?>
<p:tagLst xmlns:p="http://schemas.openxmlformats.org/presentationml/2006/main">
  <p:tag name="KSO_WM_UNIT_TYPE" val="m_i"/>
  <p:tag name="KSO_WM_UNIT_INDEX" val="1_22"/>
  <p:tag name="KSO_WM_UNIT_ID" val="_18*m_i*1_22"/>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306.xml><?xml version="1.0" encoding="utf-8"?>
<p:tagLst xmlns:p="http://schemas.openxmlformats.org/presentationml/2006/main">
  <p:tag name="KSO_WM_UNIT_TYPE" val="m_i"/>
  <p:tag name="KSO_WM_UNIT_INDEX" val="1_24"/>
  <p:tag name="KSO_WM_UNIT_ID" val="_18*m_i*1_24"/>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307.xml><?xml version="1.0" encoding="utf-8"?>
<p:tagLst xmlns:p="http://schemas.openxmlformats.org/presentationml/2006/main">
  <p:tag name="KSO_WM_UNIT_TYPE" val="m_i"/>
  <p:tag name="KSO_WM_UNIT_INDEX" val="1_25"/>
  <p:tag name="KSO_WM_UNIT_ID" val="_18*m_i*1_25"/>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308.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5081"/>
</p:tagLst>
</file>

<file path=ppt/tags/tag309.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508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3.xml><?xml version="1.0" encoding="utf-8"?>
<p:tagLst xmlns:p="http://schemas.openxmlformats.org/presentationml/2006/main">
  <p:tag name="KSO_WM_TEMPLATE_CATEGORY" val="custom"/>
  <p:tag name="KSO_WM_TEMPLATE_INDEX" val="20185081"/>
  <p:tag name="KSO_WM_TAG_VERSION" val="1.0"/>
  <p:tag name="KSO_WM_BEAUTIFY_FLAG" val="#wm#"/>
  <p:tag name="KSO_WM_TEMPLATE_THUMBS_INDEX" val="1、6、7、8、9、10、11、12、13、14、16、"/>
  <p:tag name="KSO_WM_TEMPLATE_MASTER_TYPE" val="1"/>
  <p:tag name="KSO_WM_TEMPLATE_SUBCATEGORY" val="0"/>
  <p:tag name="KSO_WM_TEMPLATE_COLOR_TYPE" val="0"/>
</p:tagLst>
</file>

<file path=ppt/tags/tag314.xml><?xml version="1.0" encoding="utf-8"?>
<p:tagLst xmlns:p="http://schemas.openxmlformats.org/presentationml/2006/main">
  <p:tag name="KSO_WM_TEMPLATE_CATEGORY" val="custom"/>
  <p:tag name="KSO_WM_TEMPLATE_INDEX" val="20185081"/>
  <p:tag name="KSO_WM_TAG_VERSION" val="1.0"/>
  <p:tag name="KSO_WM_UNIT_TYPE" val="a"/>
  <p:tag name="KSO_WM_UNIT_INDEX" val="1"/>
  <p:tag name="KSO_WM_UNIT_ID" val="custom20185081_1*a*1"/>
  <p:tag name="KSO_WM_UNIT_LAYERLEVEL" val="1"/>
  <p:tag name="KSO_WM_UNIT_VALUE" val="10"/>
  <p:tag name="KSO_WM_UNIT_ISCONTENTSTITLE" val="0"/>
  <p:tag name="KSO_WM_UNIT_HIGHLIGHT" val="0"/>
  <p:tag name="KSO_WM_UNIT_COMPATIBLE" val="0"/>
  <p:tag name="KSO_WM_BEAUTIFY_FLAG" val="#wm#"/>
  <p:tag name="KSO_WM_UNIT_PRESET_TEXT" val="可爱卡通风格模板"/>
  <p:tag name="KSO_WM_UNIT_ISNUMDGMTITLE" val="0"/>
  <p:tag name="KSO_WM_UNIT_NOCLEAR" val="0"/>
  <p:tag name="KSO_WM_UNIT_DIAGRAM_ISNUMVISUAL" val="0"/>
  <p:tag name="KSO_WM_UNIT_DIAGRAM_ISREFERUNIT" val="0"/>
</p:tagLst>
</file>

<file path=ppt/tags/tag315.xml><?xml version="1.0" encoding="utf-8"?>
<p:tagLst xmlns:p="http://schemas.openxmlformats.org/presentationml/2006/main">
  <p:tag name="KSO_WM_TEMPLATE_CATEGORY" val="custom"/>
  <p:tag name="KSO_WM_TEMPLATE_INDEX" val="20185081"/>
  <p:tag name="KSO_WM_TAG_VERSION" val="1.0"/>
  <p:tag name="KSO_WM_UNIT_TYPE" val="a"/>
  <p:tag name="KSO_WM_UNIT_INDEX" val="1"/>
  <p:tag name="KSO_WM_UNIT_ID" val="custom20185081_1*a*1"/>
  <p:tag name="KSO_WM_UNIT_LAYERLEVEL" val="1"/>
  <p:tag name="KSO_WM_UNIT_VALUE" val="10"/>
  <p:tag name="KSO_WM_UNIT_ISCONTENTSTITLE" val="0"/>
  <p:tag name="KSO_WM_UNIT_HIGHLIGHT" val="0"/>
  <p:tag name="KSO_WM_UNIT_COMPATIBLE" val="0"/>
  <p:tag name="KSO_WM_BEAUTIFY_FLAG" val="#wm#"/>
  <p:tag name="KSO_WM_UNIT_PRESET_TEXT" val="可爱卡通风格模板"/>
  <p:tag name="KSO_WM_UNIT_ISNUMDGMTITLE" val="0"/>
  <p:tag name="KSO_WM_UNIT_NOCLEAR" val="0"/>
  <p:tag name="KSO_WM_UNIT_DIAGRAM_ISNUMVISUAL" val="0"/>
  <p:tag name="KSO_WM_UNIT_DIAGRAM_ISREFERUNIT" val="0"/>
</p:tagLst>
</file>

<file path=ppt/tags/tag316.xml><?xml version="1.0" encoding="utf-8"?>
<p:tagLst xmlns:p="http://schemas.openxmlformats.org/presentationml/2006/main">
  <p:tag name="KSO_WM_TEMPLATE_CATEGORY" val="custom"/>
  <p:tag name="KSO_WM_TEMPLATE_INDEX" val="20185081"/>
  <p:tag name="KSO_WM_TAG_VERSION" val="1.0"/>
  <p:tag name="KSO_WM_SLIDE_ID" val="custom20185081_1"/>
  <p:tag name="KSO_WM_SLIDE_INDEX" val="1"/>
  <p:tag name="KSO_WM_SLIDE_ITEM_CNT" val="0"/>
  <p:tag name="KSO_WM_SLIDE_LAYOUT" val="a_b"/>
  <p:tag name="KSO_WM_SLIDE_LAYOUT_CNT" val="1_1"/>
  <p:tag name="KSO_WM_SLIDE_TYPE" val="title"/>
  <p:tag name="KSO_WM_SLIDE_SUBTYPE" val="pureTxt"/>
  <p:tag name="KSO_WM_BEAUTIFY_FLAG" val="#wm#"/>
  <p:tag name="KSO_WM_TEMPLATE_THUMBS_INDEX" val="1、3、4、6、7、8、9、10、11、12、13、14、16、18、20"/>
  <p:tag name="KSO_WM_TEMPLATE_SUBCATEGORY" val="0"/>
  <p:tag name="KSO_WM_TEMPLATE_MASTER_TYPE" val="1"/>
  <p:tag name="KSO_WM_TEMPLATE_COLOR_TYPE" val="0"/>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f77323c7-d9f4-4142-baa5-f556f0377f17}"/>
  <p:tag name="KSO_WM_UNIT_TYPE" val="i"/>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7abf627-9912-4b80-a9be-8e8083fd806d}"/>
  <p:tag name="KSO_WM_UNIT_TYPE" val="i"/>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2ae73ce7-3ccd-487e-bf27-182842aa881c}"/>
  <p:tag name="KSO_WM_UNIT_TYPE" val="i"/>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2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2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2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24.xml><?xml version="1.0" encoding="utf-8"?>
<p:tagLst xmlns:p="http://schemas.openxmlformats.org/presentationml/2006/main">
  <p:tag name="KSO_WM_SLIDE_BK_DARK_LIGHT" val=""/>
  <p:tag name="KSO_WM_SLIDE_BACKGROUND_TYPE" val="general"/>
</p:tagLst>
</file>

<file path=ppt/tags/tag325.xml><?xml version="1.0" encoding="utf-8"?>
<p:tagLst xmlns:p="http://schemas.openxmlformats.org/presentationml/2006/main">
  <p:tag name="KSO_WM_UNIT_PLACING_PICTURE_USER_VIEWPORT" val="{&quot;height&quot;:9242,&quot;width&quot;:8867.823622047244}"/>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7abf627-9912-4b80-a9be-8e8083fd806d}"/>
  <p:tag name="KSO_WM_UNIT_TYPE" val="i"/>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2ae73ce7-3ccd-487e-bf27-182842aa881c}"/>
  <p:tag name="KSO_WM_UNIT_TYPE" val="i"/>
</p:tagLst>
</file>

<file path=ppt/tags/tag328.xml><?xml version="1.0" encoding="utf-8"?>
<p:tagLst xmlns:p="http://schemas.openxmlformats.org/presentationml/2006/main">
  <p:tag name="KSO_WM_SLIDE_BK_DARK_LIGHT" val=""/>
  <p:tag name="KSO_WM_SLIDE_BACKGROUND_TYPE" val="general"/>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f77323c7-d9f4-4142-baa5-f556f0377f17}"/>
  <p:tag name="KSO_WM_UNIT_TYPE" val="i"/>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7abf627-9912-4b80-a9be-8e8083fd806d}"/>
  <p:tag name="KSO_WM_UNIT_TYPE" val="i"/>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2ae73ce7-3ccd-487e-bf27-182842aa881c}"/>
  <p:tag name="KSO_WM_UNIT_TYPE" val="i"/>
</p:tagLst>
</file>

<file path=ppt/tags/tag332.xml><?xml version="1.0" encoding="utf-8"?>
<p:tagLst xmlns:p="http://schemas.openxmlformats.org/presentationml/2006/main">
  <p:tag name="KSO_WM_UNIT_PLACING_PICTURE_USER_VIEWPORT" val="{&quot;height&quot;:5644.260596546311,&quot;width&quot;:6226.818181818182}"/>
</p:tagLst>
</file>

<file path=ppt/tags/tag333.xml><?xml version="1.0" encoding="utf-8"?>
<p:tagLst xmlns:p="http://schemas.openxmlformats.org/presentationml/2006/main">
  <p:tag name="KSO_WM_SLIDE_BK_DARK_LIGHT" val=""/>
  <p:tag name="KSO_WM_SLIDE_BACKGROUND_TYPE" val="general"/>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f77323c7-d9f4-4142-baa5-f556f0377f17}"/>
  <p:tag name="KSO_WM_UNIT_TYPE" val="i"/>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7abf627-9912-4b80-a9be-8e8083fd806d}"/>
  <p:tag name="KSO_WM_UNIT_TYPE" val="i"/>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2ae73ce7-3ccd-487e-bf27-182842aa881c}"/>
  <p:tag name="KSO_WM_UNIT_TYPE" val="i"/>
</p:tagLst>
</file>

<file path=ppt/tags/tag3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8.xml><?xml version="1.0" encoding="utf-8"?>
<p:tagLst xmlns:p="http://schemas.openxmlformats.org/presentationml/2006/main">
  <p:tag name="KSO_WM_UNIT_TABLE_BEAUTIFY" val="smartTable{f0f72eb4-bf50-49e0-8e4b-58c975094452}"/>
  <p:tag name="TABLE_SKINIDX" val="-1"/>
  <p:tag name="TABLE_COLORIDX" val="l"/>
  <p:tag name="TABLE_ENDDRAG_ORIGIN_RECT" val="892*271"/>
  <p:tag name="TABLE_ENDDRAG_RECT" val="42*262*892*271"/>
</p:tagLst>
</file>

<file path=ppt/tags/tag3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0.xml><?xml version="1.0" encoding="utf-8"?>
<p:tagLst xmlns:p="http://schemas.openxmlformats.org/presentationml/2006/main">
  <p:tag name="KSO_WM_SLIDE_BK_DARK_LIGHT" val=""/>
  <p:tag name="KSO_WM_SLIDE_BACKGROUND_TYPE" val="general"/>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f77323c7-d9f4-4142-baa5-f556f0377f17}"/>
  <p:tag name="KSO_WM_UNIT_TYPE" val="i"/>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7abf627-9912-4b80-a9be-8e8083fd806d}"/>
  <p:tag name="KSO_WM_UNIT_TYPE" val="i"/>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2ae73ce7-3ccd-487e-bf27-182842aa881c}"/>
  <p:tag name="KSO_WM_UNIT_TYPE" val="i"/>
</p:tagLst>
</file>

<file path=ppt/tags/tag344.xml><?xml version="1.0" encoding="utf-8"?>
<p:tagLst xmlns:p="http://schemas.openxmlformats.org/presentationml/2006/main">
  <p:tag name="KSO_WM_UNIT_TEXT_FILL_FORE_SCHEMECOLOR_INDEX_BRIGHTNESS" val="0.6"/>
  <p:tag name="KSO_WM_UNIT_TEXT_FILL_FORE_SCHEMECOLOR_INDEX" val="6"/>
  <p:tag name="KSO_WM_UNIT_TEXT_FILL_TYPE" val="1"/>
  <p:tag name="KSO_WM_UNIT_TEXT_FORE_SCHEMECOLOR_INDEX_BRIGHTNESS" val="0"/>
  <p:tag name="KSO_WM_UNIT_TEXT_FORE_SCHEMECOLOR_INDEX" val="6"/>
  <p:tag name="KSO_WM_UNIT_TEXT_LINE_FILL_TYPE" val="2"/>
</p:tagLst>
</file>

<file path=ppt/tags/tag3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8.xml><?xml version="1.0" encoding="utf-8"?>
<p:tagLst xmlns:p="http://schemas.openxmlformats.org/presentationml/2006/main">
  <p:tag name="KSO_WM_SLIDE_BK_DARK_LIGHT" val=""/>
  <p:tag name="KSO_WM_SLIDE_BACKGROUND_TYPE" val="general"/>
</p:tagLst>
</file>

<file path=ppt/tags/tag3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0.xml><?xml version="1.0" encoding="utf-8"?>
<p:tagLst xmlns:p="http://schemas.openxmlformats.org/presentationml/2006/main">
  <p:tag name="KSO_WM_UNIT_TEXT_FILL_FORE_SCHEMECOLOR_INDEX_BRIGHTNESS" val="0.6"/>
  <p:tag name="KSO_WM_UNIT_TEXT_FILL_FORE_SCHEMECOLOR_INDEX" val="6"/>
  <p:tag name="KSO_WM_UNIT_TEXT_FILL_TYPE" val="1"/>
  <p:tag name="KSO_WM_UNIT_TEXT_FORE_SCHEMECOLOR_INDEX_BRIGHTNESS" val="0"/>
  <p:tag name="KSO_WM_UNIT_TEXT_FORE_SCHEMECOLOR_INDEX" val="6"/>
  <p:tag name="KSO_WM_UNIT_TEXT_LINE_FILL_TYPE" val="2"/>
</p:tagLst>
</file>

<file path=ppt/tags/tag351.xml><?xml version="1.0" encoding="utf-8"?>
<p:tagLst xmlns:p="http://schemas.openxmlformats.org/presentationml/2006/main">
  <p:tag name="KSO_WM_UNIT_TEXT_FILL_FORE_SCHEMECOLOR_INDEX_BRIGHTNESS" val="0.6"/>
  <p:tag name="KSO_WM_UNIT_TEXT_FILL_FORE_SCHEMECOLOR_INDEX" val="6"/>
  <p:tag name="KSO_WM_UNIT_TEXT_FILL_TYPE" val="1"/>
  <p:tag name="KSO_WM_UNIT_TEXT_FORE_SCHEMECOLOR_INDEX_BRIGHTNESS" val="0"/>
  <p:tag name="KSO_WM_UNIT_TEXT_FORE_SCHEMECOLOR_INDEX" val="6"/>
  <p:tag name="KSO_WM_UNIT_TEXT_LINE_FILL_TYPE" val="2"/>
</p:tagLst>
</file>

<file path=ppt/tags/tag352.xml><?xml version="1.0" encoding="utf-8"?>
<p:tagLst xmlns:p="http://schemas.openxmlformats.org/presentationml/2006/main">
  <p:tag name="KSO_WM_UNIT_TEXT_FILL_FORE_SCHEMECOLOR_INDEX_BRIGHTNESS" val="0.6"/>
  <p:tag name="KSO_WM_UNIT_TEXT_FILL_FORE_SCHEMECOLOR_INDEX" val="6"/>
  <p:tag name="KSO_WM_UNIT_TEXT_FILL_TYPE" val="1"/>
  <p:tag name="KSO_WM_UNIT_TEXT_FORE_SCHEMECOLOR_INDEX_BRIGHTNESS" val="0"/>
  <p:tag name="KSO_WM_UNIT_TEXT_FORE_SCHEMECOLOR_INDEX" val="6"/>
  <p:tag name="KSO_WM_UNIT_TEXT_LINE_FILL_TYPE" val="2"/>
</p:tagLst>
</file>

<file path=ppt/tags/tag3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4.xml><?xml version="1.0" encoding="utf-8"?>
<p:tagLst xmlns:p="http://schemas.openxmlformats.org/presentationml/2006/main">
  <p:tag name="KSO_WM_UNIT_TABLE_BEAUTIFY" val="smartTable{1f0ca891-de82-4718-aa97-e4b60f15ca74}"/>
  <p:tag name="TABLE_ENDDRAG_ORIGIN_RECT" val="933*261"/>
  <p:tag name="TABLE_ENDDRAG_RECT" val="18*55*933*262"/>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f77323c7-d9f4-4142-baa5-f556f0377f17}"/>
  <p:tag name="KSO_WM_UNIT_TYPE" val="i"/>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7abf627-9912-4b80-a9be-8e8083fd806d}"/>
  <p:tag name="KSO_WM_UNIT_TYPE" val="i"/>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2ae73ce7-3ccd-487e-bf27-182842aa881c}"/>
  <p:tag name="KSO_WM_UNIT_TYPE" val="i"/>
</p:tagLst>
</file>

<file path=ppt/tags/tag3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9.xml><?xml version="1.0" encoding="utf-8"?>
<p:tagLst xmlns:p="http://schemas.openxmlformats.org/presentationml/2006/main">
  <p:tag name="KSO_WM_UNIT_TEXT_FILL_FORE_SCHEMECOLOR_INDEX_BRIGHTNESS" val="0.6"/>
  <p:tag name="KSO_WM_UNIT_TEXT_FILL_FORE_SCHEMECOLOR_INDEX" val="6"/>
  <p:tag name="KSO_WM_UNIT_TEXT_FILL_TYPE" val="1"/>
  <p:tag name="KSO_WM_UNIT_TEXT_FORE_SCHEMECOLOR_INDEX_BRIGHTNESS" val="0"/>
  <p:tag name="KSO_WM_UNIT_TEXT_FORE_SCHEMECOLOR_INDEX" val="6"/>
  <p:tag name="KSO_WM_UNIT_TEXT_LINE_FILL_TYPE" val="2"/>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1.xml><?xml version="1.0" encoding="utf-8"?>
<p:tagLst xmlns:p="http://schemas.openxmlformats.org/presentationml/2006/main">
  <p:tag name="KSO_WM_SLIDE_BK_DARK_LIGHT" val=""/>
  <p:tag name="KSO_WM_SLIDE_BACKGROUND_TYPE" val="general"/>
</p:tagLst>
</file>

<file path=ppt/tags/tag362.xml><?xml version="1.0" encoding="utf-8"?>
<p:tagLst xmlns:p="http://schemas.openxmlformats.org/presentationml/2006/main">
  <p:tag name="KSO_WM_UNIT_PLACING_PICTURE_USER_VIEWPORT" val="{&quot;height&quot;:6860,&quot;width&quot;:12780}"/>
</p:tagLst>
</file>

<file path=ppt/tags/tag363.xml><?xml version="1.0" encoding="utf-8"?>
<p:tagLst xmlns:p="http://schemas.openxmlformats.org/presentationml/2006/main">
  <p:tag name="KSO_WM_UNIT_TEXT_FILL_FORE_SCHEMECOLOR_INDEX_BRIGHTNESS" val="0.6"/>
  <p:tag name="KSO_WM_UNIT_TEXT_FILL_FORE_SCHEMECOLOR_INDEX" val="6"/>
  <p:tag name="KSO_WM_UNIT_TEXT_FILL_TYPE" val="1"/>
  <p:tag name="KSO_WM_UNIT_TEXT_FORE_SCHEMECOLOR_INDEX_BRIGHTNESS" val="0"/>
  <p:tag name="KSO_WM_UNIT_TEXT_FORE_SCHEMECOLOR_INDEX" val="6"/>
  <p:tag name="KSO_WM_UNIT_TEXT_LINE_FILL_TYPE" val="2"/>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f77323c7-d9f4-4142-baa5-f556f0377f17}"/>
  <p:tag name="KSO_WM_UNIT_TYPE" val="i"/>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7abf627-9912-4b80-a9be-8e8083fd806d}"/>
  <p:tag name="KSO_WM_UNIT_TYPE" val="i"/>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2ae73ce7-3ccd-487e-bf27-182842aa881c}"/>
  <p:tag name="KSO_WM_UNIT_TYPE" val="i"/>
</p:tagLst>
</file>

<file path=ppt/tags/tag367.xml><?xml version="1.0" encoding="utf-8"?>
<p:tagLst xmlns:p="http://schemas.openxmlformats.org/presentationml/2006/main">
  <p:tag name="KSO_WM_UNIT_TEXT_FILL_FORE_SCHEMECOLOR_INDEX_BRIGHTNESS" val="0.6"/>
  <p:tag name="KSO_WM_UNIT_TEXT_FILL_FORE_SCHEMECOLOR_INDEX" val="6"/>
  <p:tag name="KSO_WM_UNIT_TEXT_FILL_TYPE" val="1"/>
  <p:tag name="KSO_WM_UNIT_TEXT_FORE_SCHEMECOLOR_INDEX_BRIGHTNESS" val="0"/>
  <p:tag name="KSO_WM_UNIT_TEXT_FORE_SCHEMECOLOR_INDEX" val="6"/>
  <p:tag name="KSO_WM_UNIT_TEXT_LINE_FILL_TYPE" val="2"/>
</p:tagLst>
</file>

<file path=ppt/tags/tag3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9.xml><?xml version="1.0" encoding="utf-8"?>
<p:tagLst xmlns:p="http://schemas.openxmlformats.org/presentationml/2006/main">
  <p:tag name="KSO_WM_UNIT_TEXT_FILL_FORE_SCHEMECOLOR_INDEX_BRIGHTNESS" val="0.6"/>
  <p:tag name="KSO_WM_UNIT_TEXT_FILL_FORE_SCHEMECOLOR_INDEX" val="6"/>
  <p:tag name="KSO_WM_UNIT_TEXT_FILL_TYPE" val="1"/>
  <p:tag name="KSO_WM_UNIT_TEXT_FORE_SCHEMECOLOR_INDEX_BRIGHTNESS" val="0"/>
  <p:tag name="KSO_WM_UNIT_TEXT_FORE_SCHEMECOLOR_INDEX" val="6"/>
  <p:tag name="KSO_WM_UNIT_TEXT_LINE_FILL_TYPE" val="2"/>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0.xml><?xml version="1.0" encoding="utf-8"?>
<p:tagLst xmlns:p="http://schemas.openxmlformats.org/presentationml/2006/main">
  <p:tag name="KSO_WM_SLIDE_BK_DARK_LIGHT" val=""/>
  <p:tag name="KSO_WM_SLIDE_BACKGROUND_TYPE" val="general"/>
</p:tagLst>
</file>

<file path=ppt/tags/tag371.xml><?xml version="1.0" encoding="utf-8"?>
<p:tagLst xmlns:p="http://schemas.openxmlformats.org/presentationml/2006/main">
  <p:tag name="KSO_WM_UNIT_TEXT_FILL_FORE_SCHEMECOLOR_INDEX_BRIGHTNESS" val="0.6"/>
  <p:tag name="KSO_WM_UNIT_TEXT_FILL_FORE_SCHEMECOLOR_INDEX" val="6"/>
  <p:tag name="KSO_WM_UNIT_TEXT_FILL_TYPE" val="1"/>
  <p:tag name="KSO_WM_UNIT_TEXT_FORE_SCHEMECOLOR_INDEX_BRIGHTNESS" val="0"/>
  <p:tag name="KSO_WM_UNIT_TEXT_FORE_SCHEMECOLOR_INDEX" val="6"/>
  <p:tag name="KSO_WM_UNIT_TEXT_LINE_FILL_TYPE" val="2"/>
</p:tagLst>
</file>

<file path=ppt/tags/tag372.xml><?xml version="1.0" encoding="utf-8"?>
<p:tagLst xmlns:p="http://schemas.openxmlformats.org/presentationml/2006/main">
  <p:tag name="KSO_WPP_MARK_KEY" val="e7c97c76-581d-4265-be47-7bcb911c4b69"/>
  <p:tag name="COMMONDATA" val="eyJoZGlkIjoiOTE1YTU2YTgyNjhlMDM1MzkxNTJhYjg3ZmU5ZDM0YTMifQ=="/>
  <p:tag name="FULLTEXTBEAUTIFYED" val="1"/>
  <p:tag name="commondata" val="eyJoZGlkIjoiOTc3M2Y5NzIzMDFlZjAyY2Q4Njk5ODkyYjFjNzBiNTQifQ=="/>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TAG_VERSION" val="1.0"/>
  <p:tag name="KSO_WM_BEAUTIFY_FLAG" val="#wm#"/>
  <p:tag name="KSO_WM_UNIT_TYPE" val="i"/>
  <p:tag name="KSO_WM_UNIT_ID" val="_6*i*1"/>
  <p:tag name="KSO_WM_UNIT_INDEX" val="1"/>
  <p:tag name="KSO_WM_UNIT_HIGHLIGHT" val="0"/>
  <p:tag name="KSO_WM_UNIT_COMPATIBLE" val="0"/>
  <p:tag name="KSO_WM_UNIT_DIAGRAM_ISNUMVISUAL" val="0"/>
  <p:tag name="KSO_WM_UNIT_DIAGRAM_ISREFERUNIT" val="0"/>
  <p:tag name="KSO_WM_UNIT_LAYERLEVEL" val="1"/>
</p:tagLst>
</file>

<file path=ppt/tags/tag51.xml><?xml version="1.0" encoding="utf-8"?>
<p:tagLst xmlns:p="http://schemas.openxmlformats.org/presentationml/2006/main">
  <p:tag name="KSO_WM_TAG_VERSION" val="1.0"/>
  <p:tag name="KSO_WM_BEAUTIFY_FLAG" val="#wm#"/>
  <p:tag name="KSO_WM_UNIT_TYPE" val="i"/>
  <p:tag name="KSO_WM_UNIT_ID" val="_6*i*87"/>
  <p:tag name="KSO_WM_UNIT_INDEX" val="87"/>
  <p:tag name="KSO_WM_UNIT_HIGHLIGHT" val="0"/>
  <p:tag name="KSO_WM_UNIT_COMPATIBLE" val="0"/>
  <p:tag name="KSO_WM_UNIT_DIAGRAM_ISNUMVISUAL" val="0"/>
  <p:tag name="KSO_WM_UNIT_DIAGRAM_ISREFERUNIT" val="0"/>
  <p:tag name="KSO_WM_UNIT_LAYERLEVEL" val="1"/>
</p:tagLst>
</file>

<file path=ppt/tags/tag52.xml><?xml version="1.0" encoding="utf-8"?>
<p:tagLst xmlns:p="http://schemas.openxmlformats.org/presentationml/2006/main">
  <p:tag name="KSO_WM_TAG_VERSION" val="1.0"/>
  <p:tag name="KSO_WM_BEAUTIFY_FLAG" val="#wm#"/>
  <p:tag name="KSO_WM_UNIT_TYPE" val="i"/>
  <p:tag name="KSO_WM_UNIT_ID" val="_6*i*88"/>
  <p:tag name="KSO_WM_UNIT_INDEX" val="88"/>
  <p:tag name="KSO_WM_UNIT_HIGHLIGHT" val="0"/>
  <p:tag name="KSO_WM_UNIT_COMPATIBLE" val="0"/>
  <p:tag name="KSO_WM_UNIT_DIAGRAM_ISNUMVISUAL" val="0"/>
  <p:tag name="KSO_WM_UNIT_DIAGRAM_ISREFERUNIT" val="0"/>
  <p:tag name="KSO_WM_UNIT_LAYERLEVEL" val="1"/>
</p:tagLst>
</file>

<file path=ppt/tags/tag53.xml><?xml version="1.0" encoding="utf-8"?>
<p:tagLst xmlns:p="http://schemas.openxmlformats.org/presentationml/2006/main">
  <p:tag name="KSO_WM_TAG_VERSION" val="1.0"/>
  <p:tag name="KSO_WM_BEAUTIFY_FLAG" val="#wm#"/>
  <p:tag name="KSO_WM_UNIT_TYPE" val="i"/>
  <p:tag name="KSO_WM_UNIT_ID" val="_6*i*89"/>
  <p:tag name="KSO_WM_UNIT_INDEX" val="89"/>
  <p:tag name="KSO_WM_UNIT_HIGHLIGHT" val="0"/>
  <p:tag name="KSO_WM_UNIT_COMPATIBLE" val="0"/>
  <p:tag name="KSO_WM_UNIT_DIAGRAM_ISNUMVISUAL" val="0"/>
  <p:tag name="KSO_WM_UNIT_DIAGRAM_ISREFERUNIT" val="0"/>
  <p:tag name="KSO_WM_UNIT_LAYERLEVEL" val="1"/>
</p:tagLst>
</file>

<file path=ppt/tags/tag54.xml><?xml version="1.0" encoding="utf-8"?>
<p:tagLst xmlns:p="http://schemas.openxmlformats.org/presentationml/2006/main">
  <p:tag name="KSO_WM_TAG_VERSION" val="1.0"/>
  <p:tag name="KSO_WM_BEAUTIFY_FLAG" val="#wm#"/>
  <p:tag name="KSO_WM_UNIT_TYPE" val="i"/>
  <p:tag name="KSO_WM_UNIT_ID" val="_6*i*90"/>
  <p:tag name="KSO_WM_UNIT_INDEX" val="90"/>
  <p:tag name="KSO_WM_UNIT_HIGHLIGHT" val="0"/>
  <p:tag name="KSO_WM_UNIT_COMPATIBLE" val="0"/>
  <p:tag name="KSO_WM_UNIT_DIAGRAM_ISNUMVISUAL" val="0"/>
  <p:tag name="KSO_WM_UNIT_DIAGRAM_ISREFERUNIT" val="0"/>
  <p:tag name="KSO_WM_UNIT_LAYERLEVEL" val="1"/>
</p:tagLst>
</file>

<file path=ppt/tags/tag55.xml><?xml version="1.0" encoding="utf-8"?>
<p:tagLst xmlns:p="http://schemas.openxmlformats.org/presentationml/2006/main">
  <p:tag name="KSO_WM_TAG_VERSION" val="1.0"/>
  <p:tag name="KSO_WM_BEAUTIFY_FLAG" val="#wm#"/>
  <p:tag name="KSO_WM_UNIT_TYPE" val="i"/>
  <p:tag name="KSO_WM_UNIT_ID" val="_6*i*91"/>
  <p:tag name="KSO_WM_UNIT_INDEX" val="91"/>
  <p:tag name="KSO_WM_UNIT_HIGHLIGHT" val="0"/>
  <p:tag name="KSO_WM_UNIT_COMPATIBLE" val="0"/>
  <p:tag name="KSO_WM_UNIT_DIAGRAM_ISNUMVISUAL" val="0"/>
  <p:tag name="KSO_WM_UNIT_DIAGRAM_ISREFERUNIT" val="0"/>
  <p:tag name="KSO_WM_UNIT_LAYERLEVEL" val="1"/>
</p:tagLst>
</file>

<file path=ppt/tags/tag56.xml><?xml version="1.0" encoding="utf-8"?>
<p:tagLst xmlns:p="http://schemas.openxmlformats.org/presentationml/2006/main">
  <p:tag name="KSO_WM_TAG_VERSION" val="1.0"/>
  <p:tag name="KSO_WM_BEAUTIFY_FLAG" val="#wm#"/>
  <p:tag name="KSO_WM_UNIT_TYPE" val="i"/>
  <p:tag name="KSO_WM_UNIT_ID" val="_6*i*92"/>
  <p:tag name="KSO_WM_UNIT_INDEX" val="92"/>
  <p:tag name="KSO_WM_UNIT_HIGHLIGHT" val="0"/>
  <p:tag name="KSO_WM_UNIT_COMPATIBLE" val="0"/>
  <p:tag name="KSO_WM_UNIT_DIAGRAM_ISNUMVISUAL" val="0"/>
  <p:tag name="KSO_WM_UNIT_DIAGRAM_ISREFERUNIT" val="0"/>
  <p:tag name="KSO_WM_UNIT_LAYERLEVEL" val="1"/>
</p:tagLst>
</file>

<file path=ppt/tags/tag57.xml><?xml version="1.0" encoding="utf-8"?>
<p:tagLst xmlns:p="http://schemas.openxmlformats.org/presentationml/2006/main">
  <p:tag name="KSO_WM_TAG_VERSION" val="1.0"/>
  <p:tag name="KSO_WM_BEAUTIFY_FLAG" val="#wm#"/>
  <p:tag name="KSO_WM_UNIT_TYPE" val="i"/>
  <p:tag name="KSO_WM_UNIT_ID" val="_6*i*93"/>
  <p:tag name="KSO_WM_UNIT_INDEX" val="93"/>
  <p:tag name="KSO_WM_UNIT_HIGHLIGHT" val="0"/>
  <p:tag name="KSO_WM_UNIT_COMPATIBLE" val="0"/>
  <p:tag name="KSO_WM_UNIT_DIAGRAM_ISNUMVISUAL" val="0"/>
  <p:tag name="KSO_WM_UNIT_DIAGRAM_ISREFERUNIT" val="0"/>
  <p:tag name="KSO_WM_UNIT_LAYERLEVEL" val="1"/>
</p:tagLst>
</file>

<file path=ppt/tags/tag58.xml><?xml version="1.0" encoding="utf-8"?>
<p:tagLst xmlns:p="http://schemas.openxmlformats.org/presentationml/2006/main">
  <p:tag name="KSO_WM_TAG_VERSION" val="1.0"/>
  <p:tag name="KSO_WM_BEAUTIFY_FLAG" val="#wm#"/>
  <p:tag name="KSO_WM_UNIT_TYPE" val="i"/>
  <p:tag name="KSO_WM_UNIT_ID" val="_6*i*94"/>
  <p:tag name="KSO_WM_UNIT_INDEX" val="94"/>
  <p:tag name="KSO_WM_UNIT_HIGHLIGHT" val="0"/>
  <p:tag name="KSO_WM_UNIT_COMPATIBLE" val="0"/>
  <p:tag name="KSO_WM_UNIT_DIAGRAM_ISNUMVISUAL" val="0"/>
  <p:tag name="KSO_WM_UNIT_DIAGRAM_ISREFERUNIT" val="0"/>
  <p:tag name="KSO_WM_UNIT_LAYERLEVEL" val="1"/>
</p:tagLst>
</file>

<file path=ppt/tags/tag59.xml><?xml version="1.0" encoding="utf-8"?>
<p:tagLst xmlns:p="http://schemas.openxmlformats.org/presentationml/2006/main">
  <p:tag name="KSO_WM_TAG_VERSION" val="1.0"/>
  <p:tag name="KSO_WM_BEAUTIFY_FLAG" val="#wm#"/>
  <p:tag name="KSO_WM_UNIT_TYPE" val="i"/>
  <p:tag name="KSO_WM_UNIT_ID" val="_6*i*95"/>
  <p:tag name="KSO_WM_UNIT_INDEX" val="95"/>
  <p:tag name="KSO_WM_UNIT_HIGHLIGHT" val="0"/>
  <p:tag name="KSO_WM_UNIT_COMPATIBLE" val="0"/>
  <p:tag name="KSO_WM_UNIT_DIAGRAM_ISNUMVISUAL" val="0"/>
  <p:tag name="KSO_WM_UNIT_DIAGRAM_ISREFERUNIT" val="0"/>
  <p:tag name="KSO_WM_UNIT_LAYERLEVEL"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TAG_VERSION" val="1.0"/>
  <p:tag name="KSO_WM_BEAUTIFY_FLAG" val="#wm#"/>
  <p:tag name="KSO_WM_UNIT_TYPE" val="i"/>
  <p:tag name="KSO_WM_UNIT_ID" val="_6*i*96"/>
  <p:tag name="KSO_WM_UNIT_INDEX" val="96"/>
  <p:tag name="KSO_WM_UNIT_HIGHLIGHT" val="0"/>
  <p:tag name="KSO_WM_UNIT_COMPATIBLE" val="0"/>
  <p:tag name="KSO_WM_UNIT_DIAGRAM_ISNUMVISUAL" val="0"/>
  <p:tag name="KSO_WM_UNIT_DIAGRAM_ISREFERUNIT" val="0"/>
  <p:tag name="KSO_WM_UNIT_LAYERLEVEL" val="1"/>
</p:tagLst>
</file>

<file path=ppt/tags/tag61.xml><?xml version="1.0" encoding="utf-8"?>
<p:tagLst xmlns:p="http://schemas.openxmlformats.org/presentationml/2006/main">
  <p:tag name="KSO_WM_TAG_VERSION" val="1.0"/>
  <p:tag name="KSO_WM_BEAUTIFY_FLAG" val="#wm#"/>
  <p:tag name="KSO_WM_UNIT_TYPE" val="i"/>
  <p:tag name="KSO_WM_UNIT_ID" val="_6*i*97"/>
  <p:tag name="KSO_WM_UNIT_INDEX" val="97"/>
  <p:tag name="KSO_WM_UNIT_HIGHLIGHT" val="0"/>
  <p:tag name="KSO_WM_UNIT_COMPATIBLE" val="0"/>
  <p:tag name="KSO_WM_UNIT_DIAGRAM_ISNUMVISUAL" val="0"/>
  <p:tag name="KSO_WM_UNIT_DIAGRAM_ISREFERUNIT" val="0"/>
  <p:tag name="KSO_WM_UNIT_LAYERLEVEL" val="1"/>
</p:tagLst>
</file>

<file path=ppt/tags/tag62.xml><?xml version="1.0" encoding="utf-8"?>
<p:tagLst xmlns:p="http://schemas.openxmlformats.org/presentationml/2006/main">
  <p:tag name="KSO_WM_TAG_VERSION" val="1.0"/>
  <p:tag name="KSO_WM_BEAUTIFY_FLAG" val="#wm#"/>
  <p:tag name="KSO_WM_UNIT_TYPE" val="i"/>
  <p:tag name="KSO_WM_UNIT_ID" val="_6*i*98"/>
  <p:tag name="KSO_WM_UNIT_INDEX" val="98"/>
  <p:tag name="KSO_WM_UNIT_HIGHLIGHT" val="0"/>
  <p:tag name="KSO_WM_UNIT_COMPATIBLE" val="0"/>
  <p:tag name="KSO_WM_UNIT_DIAGRAM_ISNUMVISUAL" val="0"/>
  <p:tag name="KSO_WM_UNIT_DIAGRAM_ISREFERUNIT" val="0"/>
  <p:tag name="KSO_WM_UNIT_LAYERLEVEL" val="1"/>
</p:tagLst>
</file>

<file path=ppt/tags/tag63.xml><?xml version="1.0" encoding="utf-8"?>
<p:tagLst xmlns:p="http://schemas.openxmlformats.org/presentationml/2006/main">
  <p:tag name="KSO_WM_TAG_VERSION" val="1.0"/>
  <p:tag name="KSO_WM_BEAUTIFY_FLAG" val="#wm#"/>
  <p:tag name="KSO_WM_UNIT_TYPE" val="i"/>
  <p:tag name="KSO_WM_UNIT_ID" val="_6*i*99"/>
  <p:tag name="KSO_WM_UNIT_INDEX" val="99"/>
  <p:tag name="KSO_WM_UNIT_HIGHLIGHT" val="0"/>
  <p:tag name="KSO_WM_UNIT_COMPATIBLE" val="0"/>
  <p:tag name="KSO_WM_UNIT_DIAGRAM_ISNUMVISUAL" val="0"/>
  <p:tag name="KSO_WM_UNIT_DIAGRAM_ISREFERUNIT" val="0"/>
  <p:tag name="KSO_WM_UNIT_LAYERLEVEL" val="1"/>
</p:tagLst>
</file>

<file path=ppt/tags/tag64.xml><?xml version="1.0" encoding="utf-8"?>
<p:tagLst xmlns:p="http://schemas.openxmlformats.org/presentationml/2006/main">
  <p:tag name="KSO_WM_TAG_VERSION" val="1.0"/>
  <p:tag name="KSO_WM_BEAUTIFY_FLAG" val="#wm#"/>
  <p:tag name="KSO_WM_UNIT_TYPE" val="i"/>
  <p:tag name="KSO_WM_UNIT_ID" val="_6*i*100"/>
  <p:tag name="KSO_WM_UNIT_INDEX" val="100"/>
  <p:tag name="KSO_WM_UNIT_HIGHLIGHT" val="0"/>
  <p:tag name="KSO_WM_UNIT_COMPATIBLE" val="0"/>
  <p:tag name="KSO_WM_UNIT_DIAGRAM_ISNUMVISUAL" val="0"/>
  <p:tag name="KSO_WM_UNIT_DIAGRAM_ISREFERUNIT" val="0"/>
  <p:tag name="KSO_WM_UNIT_LAYERLEVEL" val="1"/>
</p:tagLst>
</file>

<file path=ppt/tags/tag65.xml><?xml version="1.0" encoding="utf-8"?>
<p:tagLst xmlns:p="http://schemas.openxmlformats.org/presentationml/2006/main">
  <p:tag name="KSO_WM_TAG_VERSION" val="1.0"/>
  <p:tag name="KSO_WM_BEAUTIFY_FLAG" val="#wm#"/>
  <p:tag name="KSO_WM_UNIT_TYPE" val="i"/>
  <p:tag name="KSO_WM_UNIT_ID" val="_6*i*101"/>
  <p:tag name="KSO_WM_UNIT_INDEX" val="101"/>
  <p:tag name="KSO_WM_UNIT_HIGHLIGHT" val="0"/>
  <p:tag name="KSO_WM_UNIT_COMPATIBLE" val="0"/>
  <p:tag name="KSO_WM_UNIT_DIAGRAM_ISNUMVISUAL" val="0"/>
  <p:tag name="KSO_WM_UNIT_DIAGRAM_ISREFERUNIT" val="0"/>
  <p:tag name="KSO_WM_UNIT_LAYERLEVEL" val="1"/>
</p:tagLst>
</file>

<file path=ppt/tags/tag66.xml><?xml version="1.0" encoding="utf-8"?>
<p:tagLst xmlns:p="http://schemas.openxmlformats.org/presentationml/2006/main">
  <p:tag name="KSO_WM_TAG_VERSION" val="1.0"/>
  <p:tag name="KSO_WM_BEAUTIFY_FLAG" val="#wm#"/>
  <p:tag name="KSO_WM_UNIT_TYPE" val="i"/>
  <p:tag name="KSO_WM_UNIT_ID" val="_6*i*102"/>
  <p:tag name="KSO_WM_UNIT_INDEX" val="102"/>
  <p:tag name="KSO_WM_UNIT_HIGHLIGHT" val="0"/>
  <p:tag name="KSO_WM_UNIT_COMPATIBLE" val="0"/>
  <p:tag name="KSO_WM_UNIT_DIAGRAM_ISNUMVISUAL" val="0"/>
  <p:tag name="KSO_WM_UNIT_DIAGRAM_ISREFERUNIT" val="0"/>
  <p:tag name="KSO_WM_UNIT_LAYERLEVEL" val="1"/>
</p:tagLst>
</file>

<file path=ppt/tags/tag67.xml><?xml version="1.0" encoding="utf-8"?>
<p:tagLst xmlns:p="http://schemas.openxmlformats.org/presentationml/2006/main">
  <p:tag name="KSO_WM_TAG_VERSION" val="1.0"/>
  <p:tag name="KSO_WM_BEAUTIFY_FLAG" val="#wm#"/>
  <p:tag name="KSO_WM_UNIT_TYPE" val="i"/>
  <p:tag name="KSO_WM_UNIT_ID" val="_6*i*103"/>
  <p:tag name="KSO_WM_UNIT_INDEX" val="103"/>
  <p:tag name="KSO_WM_UNIT_HIGHLIGHT" val="0"/>
  <p:tag name="KSO_WM_UNIT_COMPATIBLE" val="0"/>
  <p:tag name="KSO_WM_UNIT_DIAGRAM_ISNUMVISUAL" val="0"/>
  <p:tag name="KSO_WM_UNIT_DIAGRAM_ISREFERUNIT" val="0"/>
  <p:tag name="KSO_WM_UNIT_LAYERLEVEL" val="1"/>
</p:tagLst>
</file>

<file path=ppt/tags/tag68.xml><?xml version="1.0" encoding="utf-8"?>
<p:tagLst xmlns:p="http://schemas.openxmlformats.org/presentationml/2006/main">
  <p:tag name="KSO_WM_TAG_VERSION" val="1.0"/>
  <p:tag name="KSO_WM_BEAUTIFY_FLAG" val="#wm#"/>
  <p:tag name="KSO_WM_UNIT_TYPE" val="i"/>
  <p:tag name="KSO_WM_UNIT_ID" val="_6*i*104"/>
  <p:tag name="KSO_WM_UNIT_INDEX" val="104"/>
  <p:tag name="KSO_WM_UNIT_HIGHLIGHT" val="0"/>
  <p:tag name="KSO_WM_UNIT_COMPATIBLE" val="0"/>
  <p:tag name="KSO_WM_UNIT_DIAGRAM_ISNUMVISUAL" val="0"/>
  <p:tag name="KSO_WM_UNIT_DIAGRAM_ISREFERUNIT" val="0"/>
  <p:tag name="KSO_WM_UNIT_LAYERLEVEL" val="1"/>
</p:tagLst>
</file>

<file path=ppt/tags/tag69.xml><?xml version="1.0" encoding="utf-8"?>
<p:tagLst xmlns:p="http://schemas.openxmlformats.org/presentationml/2006/main">
  <p:tag name="KSO_WM_TAG_VERSION" val="1.0"/>
  <p:tag name="KSO_WM_BEAUTIFY_FLAG" val="#wm#"/>
  <p:tag name="KSO_WM_UNIT_TYPE" val="i"/>
  <p:tag name="KSO_WM_UNIT_ID" val="_6*i*105"/>
  <p:tag name="KSO_WM_UNIT_INDEX" val="105"/>
  <p:tag name="KSO_WM_UNIT_HIGHLIGHT" val="0"/>
  <p:tag name="KSO_WM_UNIT_COMPATIBLE" val="0"/>
  <p:tag name="KSO_WM_UNIT_DIAGRAM_ISNUMVISUAL" val="0"/>
  <p:tag name="KSO_WM_UNIT_DIAGRAM_ISREFERUNIT" val="0"/>
  <p:tag name="KSO_WM_UNIT_LAYERLEVEL"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TAG_VERSION" val="1.0"/>
  <p:tag name="KSO_WM_BEAUTIFY_FLAG" val="#wm#"/>
  <p:tag name="KSO_WM_UNIT_TYPE" val="i"/>
  <p:tag name="KSO_WM_UNIT_ID" val="_6*i*106"/>
  <p:tag name="KSO_WM_UNIT_INDEX" val="106"/>
  <p:tag name="KSO_WM_UNIT_HIGHLIGHT" val="0"/>
  <p:tag name="KSO_WM_UNIT_COMPATIBLE" val="0"/>
  <p:tag name="KSO_WM_UNIT_DIAGRAM_ISNUMVISUAL" val="0"/>
  <p:tag name="KSO_WM_UNIT_DIAGRAM_ISREFERUNIT" val="0"/>
  <p:tag name="KSO_WM_UNIT_LAYERLEVEL" val="1"/>
</p:tagLst>
</file>

<file path=ppt/tags/tag71.xml><?xml version="1.0" encoding="utf-8"?>
<p:tagLst xmlns:p="http://schemas.openxmlformats.org/presentationml/2006/main">
  <p:tag name="KSO_WM_TAG_VERSION" val="1.0"/>
  <p:tag name="KSO_WM_BEAUTIFY_FLAG" val="#wm#"/>
  <p:tag name="KSO_WM_UNIT_TYPE" val="i"/>
  <p:tag name="KSO_WM_UNIT_ID" val="_6*i*107"/>
  <p:tag name="KSO_WM_UNIT_INDEX" val="107"/>
  <p:tag name="KSO_WM_UNIT_HIGHLIGHT" val="0"/>
  <p:tag name="KSO_WM_UNIT_COMPATIBLE" val="0"/>
  <p:tag name="KSO_WM_UNIT_DIAGRAM_ISNUMVISUAL" val="0"/>
  <p:tag name="KSO_WM_UNIT_DIAGRAM_ISREFERUNIT" val="0"/>
  <p:tag name="KSO_WM_UNIT_LAYERLEVEL" val="1"/>
</p:tagLst>
</file>

<file path=ppt/tags/tag72.xml><?xml version="1.0" encoding="utf-8"?>
<p:tagLst xmlns:p="http://schemas.openxmlformats.org/presentationml/2006/main">
  <p:tag name="KSO_WM_TAG_VERSION" val="1.0"/>
  <p:tag name="KSO_WM_BEAUTIFY_FLAG" val="#wm#"/>
  <p:tag name="KSO_WM_UNIT_TYPE" val="i"/>
  <p:tag name="KSO_WM_UNIT_ID" val="_6*i*108"/>
  <p:tag name="KSO_WM_UNIT_INDEX" val="108"/>
  <p:tag name="KSO_WM_UNIT_HIGHLIGHT" val="0"/>
  <p:tag name="KSO_WM_UNIT_COMPATIBLE" val="0"/>
  <p:tag name="KSO_WM_UNIT_DIAGRAM_ISNUMVISUAL" val="0"/>
  <p:tag name="KSO_WM_UNIT_DIAGRAM_ISREFERUNIT" val="0"/>
  <p:tag name="KSO_WM_UNIT_LAYERLEVEL" val="1"/>
</p:tagLst>
</file>

<file path=ppt/tags/tag73.xml><?xml version="1.0" encoding="utf-8"?>
<p:tagLst xmlns:p="http://schemas.openxmlformats.org/presentationml/2006/main">
  <p:tag name="KSO_WM_TAG_VERSION" val="1.0"/>
  <p:tag name="KSO_WM_BEAUTIFY_FLAG" val="#wm#"/>
  <p:tag name="KSO_WM_UNIT_TYPE" val="i"/>
  <p:tag name="KSO_WM_UNIT_ID" val="_6*i*109"/>
  <p:tag name="KSO_WM_UNIT_INDEX" val="109"/>
  <p:tag name="KSO_WM_UNIT_HIGHLIGHT" val="0"/>
  <p:tag name="KSO_WM_UNIT_COMPATIBLE" val="0"/>
  <p:tag name="KSO_WM_UNIT_DIAGRAM_ISNUMVISUAL" val="0"/>
  <p:tag name="KSO_WM_UNIT_DIAGRAM_ISREFERUNIT" val="0"/>
  <p:tag name="KSO_WM_UNIT_LAYERLEVEL" val="1"/>
</p:tagLst>
</file>

<file path=ppt/tags/tag74.xml><?xml version="1.0" encoding="utf-8"?>
<p:tagLst xmlns:p="http://schemas.openxmlformats.org/presentationml/2006/main">
  <p:tag name="KSO_WM_TAG_VERSION" val="1.0"/>
  <p:tag name="KSO_WM_BEAUTIFY_FLAG" val="#wm#"/>
  <p:tag name="KSO_WM_UNIT_TYPE" val="i"/>
  <p:tag name="KSO_WM_UNIT_ID" val="_6*i*110"/>
  <p:tag name="KSO_WM_UNIT_INDEX" val="110"/>
  <p:tag name="KSO_WM_UNIT_HIGHLIGHT" val="0"/>
  <p:tag name="KSO_WM_UNIT_COMPATIBLE" val="0"/>
  <p:tag name="KSO_WM_UNIT_DIAGRAM_ISNUMVISUAL" val="0"/>
  <p:tag name="KSO_WM_UNIT_DIAGRAM_ISREFERUNIT" val="0"/>
  <p:tag name="KSO_WM_UNIT_LAYERLEVEL" val="1"/>
</p:tagLst>
</file>

<file path=ppt/tags/tag75.xml><?xml version="1.0" encoding="utf-8"?>
<p:tagLst xmlns:p="http://schemas.openxmlformats.org/presentationml/2006/main">
  <p:tag name="KSO_WM_TAG_VERSION" val="1.0"/>
  <p:tag name="KSO_WM_BEAUTIFY_FLAG" val="#wm#"/>
  <p:tag name="KSO_WM_UNIT_TYPE" val="i"/>
  <p:tag name="KSO_WM_UNIT_ID" val="_6*i*111"/>
  <p:tag name="KSO_WM_UNIT_INDEX" val="111"/>
  <p:tag name="KSO_WM_UNIT_HIGHLIGHT" val="0"/>
  <p:tag name="KSO_WM_UNIT_COMPATIBLE" val="0"/>
  <p:tag name="KSO_WM_UNIT_DIAGRAM_ISNUMVISUAL" val="0"/>
  <p:tag name="KSO_WM_UNIT_DIAGRAM_ISREFERUNIT" val="0"/>
  <p:tag name="KSO_WM_UNIT_LAYERLEVEL" val="1"/>
</p:tagLst>
</file>

<file path=ppt/tags/tag76.xml><?xml version="1.0" encoding="utf-8"?>
<p:tagLst xmlns:p="http://schemas.openxmlformats.org/presentationml/2006/main">
  <p:tag name="KSO_WM_TAG_VERSION" val="1.0"/>
  <p:tag name="KSO_WM_BEAUTIFY_FLAG" val="#wm#"/>
  <p:tag name="KSO_WM_UNIT_TYPE" val="i"/>
  <p:tag name="KSO_WM_UNIT_ID" val="_6*i*112"/>
  <p:tag name="KSO_WM_UNIT_INDEX" val="112"/>
  <p:tag name="KSO_WM_UNIT_HIGHLIGHT" val="0"/>
  <p:tag name="KSO_WM_UNIT_COMPATIBLE" val="0"/>
  <p:tag name="KSO_WM_UNIT_DIAGRAM_ISNUMVISUAL" val="0"/>
  <p:tag name="KSO_WM_UNIT_DIAGRAM_ISREFERUNIT" val="0"/>
  <p:tag name="KSO_WM_UNIT_LAYERLEVEL" val="1"/>
</p:tagLst>
</file>

<file path=ppt/tags/tag77.xml><?xml version="1.0" encoding="utf-8"?>
<p:tagLst xmlns:p="http://schemas.openxmlformats.org/presentationml/2006/main">
  <p:tag name="KSO_WM_TAG_VERSION" val="1.0"/>
  <p:tag name="KSO_WM_BEAUTIFY_FLAG" val="#wm#"/>
  <p:tag name="KSO_WM_UNIT_TYPE" val="i"/>
  <p:tag name="KSO_WM_UNIT_ID" val="_6*i*113"/>
  <p:tag name="KSO_WM_UNIT_INDEX" val="113"/>
  <p:tag name="KSO_WM_UNIT_HIGHLIGHT" val="0"/>
  <p:tag name="KSO_WM_UNIT_COMPATIBLE" val="0"/>
  <p:tag name="KSO_WM_UNIT_DIAGRAM_ISNUMVISUAL" val="0"/>
  <p:tag name="KSO_WM_UNIT_DIAGRAM_ISREFERUNIT" val="0"/>
  <p:tag name="KSO_WM_UNIT_LAYERLEVEL" val="1"/>
</p:tagLst>
</file>

<file path=ppt/tags/tag78.xml><?xml version="1.0" encoding="utf-8"?>
<p:tagLst xmlns:p="http://schemas.openxmlformats.org/presentationml/2006/main">
  <p:tag name="KSO_WM_TAG_VERSION" val="1.0"/>
  <p:tag name="KSO_WM_BEAUTIFY_FLAG" val="#wm#"/>
  <p:tag name="KSO_WM_UNIT_TYPE" val="i"/>
  <p:tag name="KSO_WM_UNIT_ID" val="_6*i*114"/>
  <p:tag name="KSO_WM_UNIT_INDEX" val="114"/>
  <p:tag name="KSO_WM_UNIT_HIGHLIGHT" val="0"/>
  <p:tag name="KSO_WM_UNIT_COMPATIBLE" val="0"/>
  <p:tag name="KSO_WM_UNIT_DIAGRAM_ISNUMVISUAL" val="0"/>
  <p:tag name="KSO_WM_UNIT_DIAGRAM_ISREFERUNIT" val="0"/>
  <p:tag name="KSO_WM_UNIT_LAYERLEVEL" val="1"/>
</p:tagLst>
</file>

<file path=ppt/tags/tag79.xml><?xml version="1.0" encoding="utf-8"?>
<p:tagLst xmlns:p="http://schemas.openxmlformats.org/presentationml/2006/main">
  <p:tag name="KSO_WM_TAG_VERSION" val="1.0"/>
  <p:tag name="KSO_WM_BEAUTIFY_FLAG" val="#wm#"/>
  <p:tag name="KSO_WM_UNIT_TYPE" val="i"/>
  <p:tag name="KSO_WM_UNIT_ID" val="_6*i*115"/>
  <p:tag name="KSO_WM_UNIT_INDEX" val="115"/>
  <p:tag name="KSO_WM_UNIT_HIGHLIGHT" val="0"/>
  <p:tag name="KSO_WM_UNIT_COMPATIBLE" val="0"/>
  <p:tag name="KSO_WM_UNIT_DIAGRAM_ISNUMVISUAL" val="0"/>
  <p:tag name="KSO_WM_UNIT_DIAGRAM_ISREFERUNIT" val="0"/>
  <p:tag name="KSO_WM_UNIT_LAYERLEVEL"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TAG_VERSION" val="1.0"/>
  <p:tag name="KSO_WM_BEAUTIFY_FLAG" val="#wm#"/>
  <p:tag name="KSO_WM_UNIT_TYPE" val="i"/>
  <p:tag name="KSO_WM_UNIT_ID" val="_6*i*116"/>
  <p:tag name="KSO_WM_UNIT_INDEX" val="116"/>
  <p:tag name="KSO_WM_UNIT_HIGHLIGHT" val="0"/>
  <p:tag name="KSO_WM_UNIT_COMPATIBLE" val="0"/>
  <p:tag name="KSO_WM_UNIT_DIAGRAM_ISNUMVISUAL" val="0"/>
  <p:tag name="KSO_WM_UNIT_DIAGRAM_ISREFERUNIT" val="0"/>
  <p:tag name="KSO_WM_UNIT_LAYERLEVEL" val="1"/>
</p:tagLst>
</file>

<file path=ppt/tags/tag81.xml><?xml version="1.0" encoding="utf-8"?>
<p:tagLst xmlns:p="http://schemas.openxmlformats.org/presentationml/2006/main">
  <p:tag name="KSO_WM_TAG_VERSION" val="1.0"/>
  <p:tag name="KSO_WM_BEAUTIFY_FLAG" val="#wm#"/>
  <p:tag name="KSO_WM_UNIT_TYPE" val="i"/>
  <p:tag name="KSO_WM_UNIT_ID" val="_6*i*117"/>
  <p:tag name="KSO_WM_UNIT_INDEX" val="117"/>
  <p:tag name="KSO_WM_UNIT_HIGHLIGHT" val="0"/>
  <p:tag name="KSO_WM_UNIT_COMPATIBLE" val="0"/>
  <p:tag name="KSO_WM_UNIT_DIAGRAM_ISNUMVISUAL" val="0"/>
  <p:tag name="KSO_WM_UNIT_DIAGRAM_ISREFERUNIT" val="0"/>
  <p:tag name="KSO_WM_UNIT_LAYERLEVEL" val="1"/>
</p:tagLst>
</file>

<file path=ppt/tags/tag82.xml><?xml version="1.0" encoding="utf-8"?>
<p:tagLst xmlns:p="http://schemas.openxmlformats.org/presentationml/2006/main">
  <p:tag name="KSO_WM_TAG_VERSION" val="1.0"/>
  <p:tag name="KSO_WM_BEAUTIFY_FLAG" val="#wm#"/>
  <p:tag name="KSO_WM_UNIT_TYPE" val="i"/>
  <p:tag name="KSO_WM_UNIT_ID" val="_6*i*118"/>
  <p:tag name="KSO_WM_UNIT_INDEX" val="118"/>
  <p:tag name="KSO_WM_UNIT_HIGHLIGHT" val="0"/>
  <p:tag name="KSO_WM_UNIT_COMPATIBLE" val="0"/>
  <p:tag name="KSO_WM_UNIT_DIAGRAM_ISNUMVISUAL" val="0"/>
  <p:tag name="KSO_WM_UNIT_DIAGRAM_ISREFERUNIT" val="0"/>
  <p:tag name="KSO_WM_UNIT_LAYERLEVEL" val="1"/>
</p:tagLst>
</file>

<file path=ppt/tags/tag83.xml><?xml version="1.0" encoding="utf-8"?>
<p:tagLst xmlns:p="http://schemas.openxmlformats.org/presentationml/2006/main">
  <p:tag name="KSO_WM_TAG_VERSION" val="1.0"/>
  <p:tag name="KSO_WM_BEAUTIFY_FLAG" val="#wm#"/>
  <p:tag name="KSO_WM_UNIT_TYPE" val="i"/>
  <p:tag name="KSO_WM_UNIT_ID" val="_6*i*119"/>
  <p:tag name="KSO_WM_UNIT_INDEX" val="119"/>
  <p:tag name="KSO_WM_UNIT_HIGHLIGHT" val="0"/>
  <p:tag name="KSO_WM_UNIT_COMPATIBLE" val="0"/>
  <p:tag name="KSO_WM_UNIT_DIAGRAM_ISNUMVISUAL" val="0"/>
  <p:tag name="KSO_WM_UNIT_DIAGRAM_ISREFERUNIT" val="0"/>
  <p:tag name="KSO_WM_UNIT_LAYERLEVEL" val="1"/>
</p:tagLst>
</file>

<file path=ppt/tags/tag84.xml><?xml version="1.0" encoding="utf-8"?>
<p:tagLst xmlns:p="http://schemas.openxmlformats.org/presentationml/2006/main">
  <p:tag name="KSO_WM_TAG_VERSION" val="1.0"/>
  <p:tag name="KSO_WM_BEAUTIFY_FLAG" val="#wm#"/>
  <p:tag name="KSO_WM_UNIT_TYPE" val="i"/>
  <p:tag name="KSO_WM_UNIT_ID" val="_6*i*120"/>
  <p:tag name="KSO_WM_UNIT_INDEX" val="120"/>
  <p:tag name="KSO_WM_UNIT_HIGHLIGHT" val="0"/>
  <p:tag name="KSO_WM_UNIT_COMPATIBLE" val="0"/>
  <p:tag name="KSO_WM_UNIT_DIAGRAM_ISNUMVISUAL" val="0"/>
  <p:tag name="KSO_WM_UNIT_DIAGRAM_ISREFERUNIT" val="0"/>
  <p:tag name="KSO_WM_UNIT_LAYERLEVEL" val="1"/>
</p:tagLst>
</file>

<file path=ppt/tags/tag85.xml><?xml version="1.0" encoding="utf-8"?>
<p:tagLst xmlns:p="http://schemas.openxmlformats.org/presentationml/2006/main">
  <p:tag name="KSO_WM_TAG_VERSION" val="1.0"/>
  <p:tag name="KSO_WM_BEAUTIFY_FLAG" val="#wm#"/>
  <p:tag name="KSO_WM_UNIT_TYPE" val="i"/>
  <p:tag name="KSO_WM_UNIT_ID" val="_6*i*121"/>
  <p:tag name="KSO_WM_UNIT_INDEX" val="121"/>
  <p:tag name="KSO_WM_UNIT_HIGHLIGHT" val="0"/>
  <p:tag name="KSO_WM_UNIT_COMPATIBLE" val="0"/>
  <p:tag name="KSO_WM_UNIT_DIAGRAM_ISNUMVISUAL" val="0"/>
  <p:tag name="KSO_WM_UNIT_DIAGRAM_ISREFERUNIT" val="0"/>
  <p:tag name="KSO_WM_UNIT_LAYERLEVEL" val="1"/>
</p:tagLst>
</file>

<file path=ppt/tags/tag86.xml><?xml version="1.0" encoding="utf-8"?>
<p:tagLst xmlns:p="http://schemas.openxmlformats.org/presentationml/2006/main">
  <p:tag name="KSO_WM_TAG_VERSION" val="1.0"/>
  <p:tag name="KSO_WM_BEAUTIFY_FLAG" val="#wm#"/>
  <p:tag name="KSO_WM_UNIT_TYPE" val="i"/>
  <p:tag name="KSO_WM_UNIT_ID" val="_6*i*122"/>
  <p:tag name="KSO_WM_UNIT_INDEX" val="122"/>
  <p:tag name="KSO_WM_UNIT_HIGHLIGHT" val="0"/>
  <p:tag name="KSO_WM_UNIT_COMPATIBLE" val="0"/>
  <p:tag name="KSO_WM_UNIT_DIAGRAM_ISNUMVISUAL" val="0"/>
  <p:tag name="KSO_WM_UNIT_DIAGRAM_ISREFERUNIT" val="0"/>
  <p:tag name="KSO_WM_UNIT_LAYERLEVEL" val="1"/>
</p:tagLst>
</file>

<file path=ppt/tags/tag87.xml><?xml version="1.0" encoding="utf-8"?>
<p:tagLst xmlns:p="http://schemas.openxmlformats.org/presentationml/2006/main">
  <p:tag name="KSO_WM_TAG_VERSION" val="1.0"/>
  <p:tag name="KSO_WM_BEAUTIFY_FLAG" val="#wm#"/>
  <p:tag name="KSO_WM_UNIT_TYPE" val="i"/>
  <p:tag name="KSO_WM_UNIT_ID" val="_6*i*123"/>
  <p:tag name="KSO_WM_UNIT_INDEX" val="123"/>
  <p:tag name="KSO_WM_UNIT_HIGHLIGHT" val="0"/>
  <p:tag name="KSO_WM_UNIT_COMPATIBLE" val="0"/>
  <p:tag name="KSO_WM_UNIT_DIAGRAM_ISNUMVISUAL" val="0"/>
  <p:tag name="KSO_WM_UNIT_DIAGRAM_ISREFERUNIT" val="0"/>
  <p:tag name="KSO_WM_UNIT_LAYERLEVEL" val="1"/>
</p:tagLst>
</file>

<file path=ppt/tags/tag88.xml><?xml version="1.0" encoding="utf-8"?>
<p:tagLst xmlns:p="http://schemas.openxmlformats.org/presentationml/2006/main">
  <p:tag name="KSO_WM_TAG_VERSION" val="1.0"/>
  <p:tag name="KSO_WM_BEAUTIFY_FLAG" val="#wm#"/>
  <p:tag name="KSO_WM_UNIT_TYPE" val="i"/>
  <p:tag name="KSO_WM_UNIT_ID" val="_6*i*125"/>
  <p:tag name="KSO_WM_UNIT_INDEX" val="125"/>
  <p:tag name="KSO_WM_UNIT_HIGHLIGHT" val="0"/>
  <p:tag name="KSO_WM_UNIT_COMPATIBLE" val="0"/>
  <p:tag name="KSO_WM_UNIT_DIAGRAM_ISNUMVISUAL" val="0"/>
  <p:tag name="KSO_WM_UNIT_DIAGRAM_ISREFERUNIT" val="0"/>
  <p:tag name="KSO_WM_UNIT_LAYERLEVEL" val="1"/>
</p:tagLst>
</file>

<file path=ppt/tags/tag89.xml><?xml version="1.0" encoding="utf-8"?>
<p:tagLst xmlns:p="http://schemas.openxmlformats.org/presentationml/2006/main">
  <p:tag name="KSO_WM_TAG_VERSION" val="1.0"/>
  <p:tag name="KSO_WM_BEAUTIFY_FLAG" val="#wm#"/>
  <p:tag name="KSO_WM_UNIT_TYPE" val="i"/>
  <p:tag name="KSO_WM_UNIT_ID" val="_6*i*126"/>
  <p:tag name="KSO_WM_UNIT_INDEX" val="126"/>
  <p:tag name="KSO_WM_UNIT_HIGHLIGHT" val="0"/>
  <p:tag name="KSO_WM_UNIT_COMPATIBLE" val="0"/>
  <p:tag name="KSO_WM_UNIT_DIAGRAM_ISNUMVISUAL" val="0"/>
  <p:tag name="KSO_WM_UNIT_DIAGRAM_ISREFERUNIT" val="0"/>
  <p:tag name="KSO_WM_UNIT_LAYERLEVEL"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TAG_VERSION" val="1.0"/>
  <p:tag name="KSO_WM_BEAUTIFY_FLAG" val="#wm#"/>
  <p:tag name="KSO_WM_UNIT_TYPE" val="i"/>
  <p:tag name="KSO_WM_UNIT_ID" val="_6*i*2"/>
  <p:tag name="KSO_WM_UNIT_INDEX" val="2"/>
  <p:tag name="KSO_WM_UNIT_HIGHLIGHT" val="0"/>
  <p:tag name="KSO_WM_UNIT_COMPATIBLE" val="0"/>
  <p:tag name="KSO_WM_UNIT_DIAGRAM_ISNUMVISUAL" val="0"/>
  <p:tag name="KSO_WM_UNIT_DIAGRAM_ISREFERUNIT" val="0"/>
  <p:tag name="KSO_WM_UNIT_LAYERLEVEL" val="1"/>
</p:tagLst>
</file>

<file path=ppt/tags/tag91.xml><?xml version="1.0" encoding="utf-8"?>
<p:tagLst xmlns:p="http://schemas.openxmlformats.org/presentationml/2006/main">
  <p:tag name="KSO_WM_TAG_VERSION" val="1.0"/>
  <p:tag name="KSO_WM_BEAUTIFY_FLAG" val="#wm#"/>
  <p:tag name="KSO_WM_UNIT_TYPE" val="i"/>
  <p:tag name="KSO_WM_UNIT_ID" val="_6*i*3"/>
  <p:tag name="KSO_WM_UNIT_INDEX" val="3"/>
  <p:tag name="KSO_WM_UNIT_HIGHLIGHT" val="0"/>
  <p:tag name="KSO_WM_UNIT_COMPATIBLE" val="0"/>
  <p:tag name="KSO_WM_UNIT_DIAGRAM_ISNUMVISUAL" val="0"/>
  <p:tag name="KSO_WM_UNIT_DIAGRAM_ISREFERUNIT" val="0"/>
  <p:tag name="KSO_WM_UNIT_LAYERLEVEL" val="1"/>
</p:tagLst>
</file>

<file path=ppt/tags/tag92.xml><?xml version="1.0" encoding="utf-8"?>
<p:tagLst xmlns:p="http://schemas.openxmlformats.org/presentationml/2006/main">
  <p:tag name="KSO_WM_TAG_VERSION" val="1.0"/>
  <p:tag name="KSO_WM_BEAUTIFY_FLAG" val="#wm#"/>
  <p:tag name="KSO_WM_UNIT_TYPE" val="i"/>
  <p:tag name="KSO_WM_UNIT_ID" val="_6*i*4"/>
  <p:tag name="KSO_WM_UNIT_INDEX" val="4"/>
  <p:tag name="KSO_WM_UNIT_HIGHLIGHT" val="0"/>
  <p:tag name="KSO_WM_UNIT_COMPATIBLE" val="0"/>
  <p:tag name="KSO_WM_UNIT_DIAGRAM_ISNUMVISUAL" val="0"/>
  <p:tag name="KSO_WM_UNIT_DIAGRAM_ISREFERUNIT" val="0"/>
  <p:tag name="KSO_WM_UNIT_LAYERLEVEL" val="1"/>
</p:tagLst>
</file>

<file path=ppt/tags/tag93.xml><?xml version="1.0" encoding="utf-8"?>
<p:tagLst xmlns:p="http://schemas.openxmlformats.org/presentationml/2006/main">
  <p:tag name="KSO_WM_TAG_VERSION" val="1.0"/>
  <p:tag name="KSO_WM_BEAUTIFY_FLAG" val="#wm#"/>
  <p:tag name="KSO_WM_UNIT_TYPE" val="i"/>
  <p:tag name="KSO_WM_UNIT_ID" val="_6*i*5"/>
  <p:tag name="KSO_WM_UNIT_INDEX" val="5"/>
  <p:tag name="KSO_WM_UNIT_HIGHLIGHT" val="0"/>
  <p:tag name="KSO_WM_UNIT_COMPATIBLE" val="0"/>
  <p:tag name="KSO_WM_UNIT_DIAGRAM_ISNUMVISUAL" val="0"/>
  <p:tag name="KSO_WM_UNIT_DIAGRAM_ISREFERUNIT" val="0"/>
  <p:tag name="KSO_WM_UNIT_LAYERLEVEL" val="1"/>
</p:tagLst>
</file>

<file path=ppt/tags/tag94.xml><?xml version="1.0" encoding="utf-8"?>
<p:tagLst xmlns:p="http://schemas.openxmlformats.org/presentationml/2006/main">
  <p:tag name="KSO_WM_TAG_VERSION" val="1.0"/>
  <p:tag name="KSO_WM_BEAUTIFY_FLAG" val="#wm#"/>
  <p:tag name="KSO_WM_UNIT_TYPE" val="i"/>
  <p:tag name="KSO_WM_UNIT_ID" val="_6*i*6"/>
  <p:tag name="KSO_WM_UNIT_INDEX" val="6"/>
  <p:tag name="KSO_WM_UNIT_HIGHLIGHT" val="0"/>
  <p:tag name="KSO_WM_UNIT_COMPATIBLE" val="0"/>
  <p:tag name="KSO_WM_UNIT_DIAGRAM_ISNUMVISUAL" val="0"/>
  <p:tag name="KSO_WM_UNIT_DIAGRAM_ISREFERUNIT" val="0"/>
  <p:tag name="KSO_WM_UNIT_LAYERLEVEL" val="1"/>
</p:tagLst>
</file>

<file path=ppt/tags/tag95.xml><?xml version="1.0" encoding="utf-8"?>
<p:tagLst xmlns:p="http://schemas.openxmlformats.org/presentationml/2006/main">
  <p:tag name="KSO_WM_TAG_VERSION" val="1.0"/>
  <p:tag name="KSO_WM_BEAUTIFY_FLAG" val="#wm#"/>
  <p:tag name="KSO_WM_UNIT_TYPE" val="i"/>
  <p:tag name="KSO_WM_UNIT_ID" val="_6*i*7"/>
  <p:tag name="KSO_WM_UNIT_INDEX" val="7"/>
  <p:tag name="KSO_WM_UNIT_HIGHLIGHT" val="0"/>
  <p:tag name="KSO_WM_UNIT_COMPATIBLE" val="0"/>
  <p:tag name="KSO_WM_UNIT_DIAGRAM_ISNUMVISUAL" val="0"/>
  <p:tag name="KSO_WM_UNIT_DIAGRAM_ISREFERUNIT" val="0"/>
  <p:tag name="KSO_WM_UNIT_LAYERLEVEL" val="1"/>
</p:tagLst>
</file>

<file path=ppt/tags/tag96.xml><?xml version="1.0" encoding="utf-8"?>
<p:tagLst xmlns:p="http://schemas.openxmlformats.org/presentationml/2006/main">
  <p:tag name="KSO_WM_TAG_VERSION" val="1.0"/>
  <p:tag name="KSO_WM_BEAUTIFY_FLAG" val="#wm#"/>
  <p:tag name="KSO_WM_UNIT_TYPE" val="i"/>
  <p:tag name="KSO_WM_UNIT_ID" val="_6*i*8"/>
  <p:tag name="KSO_WM_UNIT_INDEX" val="8"/>
  <p:tag name="KSO_WM_UNIT_HIGHLIGHT" val="0"/>
  <p:tag name="KSO_WM_UNIT_COMPATIBLE" val="0"/>
  <p:tag name="KSO_WM_UNIT_DIAGRAM_ISNUMVISUAL" val="0"/>
  <p:tag name="KSO_WM_UNIT_DIAGRAM_ISREFERUNIT" val="0"/>
  <p:tag name="KSO_WM_UNIT_LAYERLEVEL" val="1"/>
</p:tagLst>
</file>

<file path=ppt/tags/tag97.xml><?xml version="1.0" encoding="utf-8"?>
<p:tagLst xmlns:p="http://schemas.openxmlformats.org/presentationml/2006/main">
  <p:tag name="KSO_WM_TAG_VERSION" val="1.0"/>
  <p:tag name="KSO_WM_BEAUTIFY_FLAG" val="#wm#"/>
  <p:tag name="KSO_WM_UNIT_TYPE" val="i"/>
  <p:tag name="KSO_WM_UNIT_ID" val="_6*i*9"/>
  <p:tag name="KSO_WM_UNIT_INDEX" val="9"/>
  <p:tag name="KSO_WM_UNIT_HIGHLIGHT" val="0"/>
  <p:tag name="KSO_WM_UNIT_COMPATIBLE" val="0"/>
  <p:tag name="KSO_WM_UNIT_DIAGRAM_ISNUMVISUAL" val="0"/>
  <p:tag name="KSO_WM_UNIT_DIAGRAM_ISREFERUNIT" val="0"/>
  <p:tag name="KSO_WM_UNIT_LAYERLEVEL" val="1"/>
</p:tagLst>
</file>

<file path=ppt/tags/tag98.xml><?xml version="1.0" encoding="utf-8"?>
<p:tagLst xmlns:p="http://schemas.openxmlformats.org/presentationml/2006/main">
  <p:tag name="KSO_WM_TAG_VERSION" val="1.0"/>
  <p:tag name="KSO_WM_BEAUTIFY_FLAG" val="#wm#"/>
  <p:tag name="KSO_WM_UNIT_TYPE" val="i"/>
  <p:tag name="KSO_WM_UNIT_ID" val="_6*i*10"/>
  <p:tag name="KSO_WM_UNIT_INDEX" val="10"/>
  <p:tag name="KSO_WM_UNIT_HIGHLIGHT" val="0"/>
  <p:tag name="KSO_WM_UNIT_COMPATIBLE" val="0"/>
  <p:tag name="KSO_WM_UNIT_DIAGRAM_ISNUMVISUAL" val="0"/>
  <p:tag name="KSO_WM_UNIT_DIAGRAM_ISREFERUNIT" val="0"/>
  <p:tag name="KSO_WM_UNIT_LAYERLEVEL" val="1"/>
</p:tagLst>
</file>

<file path=ppt/tags/tag99.xml><?xml version="1.0" encoding="utf-8"?>
<p:tagLst xmlns:p="http://schemas.openxmlformats.org/presentationml/2006/main">
  <p:tag name="KSO_WM_TAG_VERSION" val="1.0"/>
  <p:tag name="KSO_WM_BEAUTIFY_FLAG" val="#wm#"/>
  <p:tag name="KSO_WM_UNIT_TYPE" val="i"/>
  <p:tag name="KSO_WM_UNIT_ID" val="_6*i*11"/>
  <p:tag name="KSO_WM_UNIT_INDEX" val="11"/>
  <p:tag name="KSO_WM_UNIT_HIGHLIGHT" val="0"/>
  <p:tag name="KSO_WM_UNIT_COMPATIBLE" val="0"/>
  <p:tag name="KSO_WM_UNIT_DIAGRAM_ISNUMVISUAL" val="0"/>
  <p:tag name="KSO_WM_UNIT_DIAGRAM_ISREFERUNIT" val="0"/>
  <p:tag name="KSO_WM_UNIT_LAYERLEVEL" val="1"/>
</p:tagLst>
</file>

<file path=ppt/theme/theme1.xml><?xml version="1.0" encoding="utf-8"?>
<a:theme xmlns:a="http://schemas.openxmlformats.org/drawingml/2006/main" name="1_Blends">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t4sbixh">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20185081">
      <a:dk1>
        <a:srgbClr val="000000"/>
      </a:dk1>
      <a:lt1>
        <a:srgbClr val="FFFFFF"/>
      </a:lt1>
      <a:dk2>
        <a:srgbClr val="E7E6E6"/>
      </a:dk2>
      <a:lt2>
        <a:srgbClr val="FFFFFF"/>
      </a:lt2>
      <a:accent1>
        <a:srgbClr val="013596"/>
      </a:accent1>
      <a:accent2>
        <a:srgbClr val="234FA2"/>
      </a:accent2>
      <a:accent3>
        <a:srgbClr val="466AAE"/>
      </a:accent3>
      <a:accent4>
        <a:srgbClr val="6985BA"/>
      </a:accent4>
      <a:accent5>
        <a:srgbClr val="99AED5"/>
      </a:accent5>
      <a:accent6>
        <a:srgbClr val="BFCCE5"/>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3472</Words>
  <Application>WPS 演示</Application>
  <PresentationFormat>宽屏</PresentationFormat>
  <Paragraphs>313</Paragraphs>
  <Slides>14</Slides>
  <Notes>3</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14</vt:i4>
      </vt:variant>
    </vt:vector>
  </HeadingPairs>
  <TitlesOfParts>
    <vt:vector size="30" baseType="lpstr">
      <vt:lpstr>Arial</vt:lpstr>
      <vt:lpstr>宋体</vt:lpstr>
      <vt:lpstr>Wingdings</vt:lpstr>
      <vt:lpstr>Calibri</vt:lpstr>
      <vt:lpstr>微软雅黑</vt:lpstr>
      <vt:lpstr>Wingdings</vt:lpstr>
      <vt:lpstr>Times New Roman</vt:lpstr>
      <vt:lpstr>汉仪大宋简</vt:lpstr>
      <vt:lpstr>方正字迹-杨素彬楷 简</vt:lpstr>
      <vt:lpstr>黑体</vt:lpstr>
      <vt:lpstr>方正大标宋简体</vt:lpstr>
      <vt:lpstr>汉仪全唐诗简</vt:lpstr>
      <vt:lpstr>方正清楷 简</vt:lpstr>
      <vt:lpstr>Arial Unicode MS</vt:lpstr>
      <vt:lpstr>1_Blends</vt:lpstr>
      <vt:lpstr>2_Office 主题​​</vt:lpstr>
      <vt:lpstr>第18课 世界主要国家的基层治理与社会保障</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第18课 世界主要国家的基层治理与社会保障</dc:title>
  <dc:creator/>
  <cp:lastModifiedBy>吕大大大品</cp:lastModifiedBy>
  <cp:revision>3</cp:revision>
  <dcterms:created xsi:type="dcterms:W3CDTF">2013-04-21T06:43:00Z</dcterms:created>
  <dcterms:modified xsi:type="dcterms:W3CDTF">2024-10-16T12:16:16Z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2052-12.1.0.16417</vt:lpwstr>
  </property>
  <property fmtid="{D5CDD505-2E9C-101B-9397-08002B2CF9AE}" pid="4" name="ICV">
    <vt:lpwstr>73C96C172E5D45DDBBB5EABCB39E08B6</vt:lpwstr>
  </property>
</Properties>
</file>