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5" r:id="rId6"/>
    <p:sldId id="264" r:id="rId7"/>
    <p:sldId id="260" r:id="rId8"/>
    <p:sldId id="269" r:id="rId9"/>
    <p:sldId id="268" r:id="rId10"/>
    <p:sldId id="266" r:id="rId11"/>
    <p:sldId id="280" r:id="rId12"/>
    <p:sldId id="279" r:id="rId13"/>
    <p:sldId id="278" r:id="rId14"/>
    <p:sldId id="277" r:id="rId15"/>
    <p:sldId id="276" r:id="rId16"/>
    <p:sldId id="275" r:id="rId17"/>
    <p:sldId id="274" r:id="rId18"/>
    <p:sldId id="273" r:id="rId19"/>
    <p:sldId id="272" r:id="rId20"/>
    <p:sldId id="271" r:id="rId21"/>
    <p:sldId id="283" r:id="rId22"/>
    <p:sldId id="282" r:id="rId23"/>
    <p:sldId id="281" r:id="rId24"/>
    <p:sldId id="261" r:id="rId25"/>
    <p:sldId id="262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232"/>
    <a:srgbClr val="FF2D2D"/>
    <a:srgbClr val="AA0000"/>
    <a:srgbClr val="000000"/>
    <a:srgbClr val="008651"/>
    <a:srgbClr val="2BBB61"/>
    <a:srgbClr val="00A78B"/>
    <a:srgbClr val="F5F5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0F17-4759-4E4D-A360-C3A4C7A864F8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4B64-51E7-4FC2-AC63-358E0C45F8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27483-174B-4554-8255-109A20D65957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CA4C-D8EB-4759-B788-EA1334376C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0004-139F-424D-A05B-7449A8B97F09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C6B1F-DEBC-4D4C-AF65-45BDCB61AC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4FE3-4CFE-42B6-9E0D-FA6A749BF468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C134-ADFC-43A7-A813-1549A314B8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29D6-47CD-4058-9856-BD27D08CA179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2634-8B6A-4AD4-9BBE-163E0EC3F3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7ED7-A11C-4D36-AEEE-4D417D5A6FA0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7914-4829-42B6-954B-CB34E12AAA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310E-D5E5-4CB9-A309-D596364AE0DF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7C3A0-61D7-4369-9573-9642237375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B8B6-4BE8-4E80-8B0A-83B9484780FC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3C84-2A3E-416C-89E7-83A0A200C4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97FAC5-FF81-4F60-83CE-AA9D94D1DED9}" type="datetimeFigureOut">
              <a:rPr lang="zh-CN" altLang="en-US"/>
              <a:pPr>
                <a:defRPr/>
              </a:pPr>
              <a:t>2019/2/22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E9E6A7-EC9A-4A70-97A6-842B8831B3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1" r:id="rId6"/>
    <p:sldLayoutId id="2147483650" r:id="rId7"/>
    <p:sldLayoutId id="2147483649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 bwMode="auto">
          <a:xfrm>
            <a:off x="4244975" y="1484313"/>
            <a:ext cx="489902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200" b="1" dirty="0">
                <a:latin typeface="+mn-ea"/>
                <a:ea typeface="+mn-ea"/>
              </a:rPr>
              <a:t>3.1.1 </a:t>
            </a:r>
            <a:r>
              <a:rPr kumimoji="1" lang="zh-CN" altLang="en-US" sz="3200" b="1" dirty="0">
                <a:latin typeface="+mn-ea"/>
                <a:ea typeface="+mn-ea"/>
              </a:rPr>
              <a:t>投影与平行投影</a:t>
            </a:r>
          </a:p>
        </p:txBody>
      </p:sp>
      <p:sp>
        <p:nvSpPr>
          <p:cNvPr id="37" name="文本占位符 5"/>
          <p:cNvSpPr txBox="1">
            <a:spLocks noChangeArrowheads="1"/>
          </p:cNvSpPr>
          <p:nvPr/>
        </p:nvSpPr>
        <p:spPr bwMode="auto">
          <a:xfrm>
            <a:off x="5356225" y="2938463"/>
            <a:ext cx="3038475" cy="490537"/>
          </a:xfrm>
          <a:prstGeom prst="rect">
            <a:avLst/>
          </a:prstGeom>
          <a:solidFill>
            <a:srgbClr val="2BBB6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浙教版      九年级下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2543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2544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2546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47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48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49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0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1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2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3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4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2545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2530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gray">
          <a:xfrm flipH="1">
            <a:off x="2376488" y="1520825"/>
            <a:ext cx="2641600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" name="组合 3"/>
          <p:cNvGrpSpPr/>
          <p:nvPr/>
        </p:nvGrpSpPr>
        <p:grpSpPr>
          <a:xfrm>
            <a:off x="8235751" y="5287216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2533" name="AutoShape 2"/>
          <p:cNvSpPr>
            <a:spLocks noChangeArrowheads="1"/>
          </p:cNvSpPr>
          <p:nvPr/>
        </p:nvSpPr>
        <p:spPr bwMode="gray">
          <a:xfrm flipH="1">
            <a:off x="850900" y="1520825"/>
            <a:ext cx="1811338" cy="4413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gray">
          <a:xfrm>
            <a:off x="2157413" y="1336675"/>
            <a:ext cx="777875" cy="777875"/>
          </a:xfrm>
          <a:prstGeom prst="diamond">
            <a:avLst/>
          </a:prstGeom>
          <a:solidFill>
            <a:srgbClr val="FF6600"/>
          </a:solidFill>
          <a:ln w="38100">
            <a:solidFill>
              <a:schemeClr val="bg1"/>
            </a:solidFill>
            <a:miter lim="800000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b="1">
                <a:solidFill>
                  <a:srgbClr val="FFFFFF"/>
                </a:solidFill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22535" name="文本框 39"/>
          <p:cNvSpPr txBox="1">
            <a:spLocks noChangeArrowheads="1"/>
          </p:cNvSpPr>
          <p:nvPr/>
        </p:nvSpPr>
        <p:spPr bwMode="auto">
          <a:xfrm>
            <a:off x="963613" y="1498600"/>
            <a:ext cx="11842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600" b="1">
                <a:solidFill>
                  <a:schemeClr val="bg1"/>
                </a:solidFill>
                <a:latin typeface="Adobe 黑体 Std R"/>
                <a:ea typeface="Adobe 黑体 Std R"/>
                <a:cs typeface="Adobe 黑体 Std R"/>
              </a:rPr>
              <a:t>知识点</a:t>
            </a:r>
          </a:p>
        </p:txBody>
      </p:sp>
      <p:sp>
        <p:nvSpPr>
          <p:cNvPr id="22536" name="文本框 40"/>
          <p:cNvSpPr txBox="1">
            <a:spLocks noChangeArrowheads="1"/>
          </p:cNvSpPr>
          <p:nvPr/>
        </p:nvSpPr>
        <p:spPr bwMode="auto">
          <a:xfrm>
            <a:off x="2927350" y="1482725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平行投影</a:t>
            </a:r>
            <a:endParaRPr lang="en-US" altLang="zh-CN" sz="2400" b="1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0" name="直接连接符 12"/>
          <p:cNvCxnSpPr/>
          <p:nvPr/>
        </p:nvCxnSpPr>
        <p:spPr>
          <a:xfrm>
            <a:off x="-26988" y="5999163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19"/>
          <p:cNvCxnSpPr/>
          <p:nvPr/>
        </p:nvCxnSpPr>
        <p:spPr>
          <a:xfrm>
            <a:off x="863600" y="6465888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7546975" y="1019175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2540" name="文本框 48"/>
          <p:cNvSpPr txBox="1">
            <a:spLocks noChangeArrowheads="1"/>
          </p:cNvSpPr>
          <p:nvPr/>
        </p:nvSpPr>
        <p:spPr bwMode="auto">
          <a:xfrm>
            <a:off x="7669213" y="1019175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－导</a:t>
            </a:r>
          </a:p>
        </p:txBody>
      </p:sp>
      <p:sp>
        <p:nvSpPr>
          <p:cNvPr id="22541" name="TextBox 33"/>
          <p:cNvSpPr txBox="1">
            <a:spLocks noChangeArrowheads="1"/>
          </p:cNvSpPr>
          <p:nvPr/>
        </p:nvSpPr>
        <p:spPr bwMode="auto">
          <a:xfrm>
            <a:off x="949325" y="2760663"/>
            <a:ext cx="71961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400" b="1">
                <a:latin typeface="Calibri" pitchFamily="34" charset="0"/>
              </a:rPr>
              <a:t>          不断改变木杆和三角形纸板的位置 ，什么时候木杆的影子成为一点，三角 形纸板的影子是一条线段？当木杆的影子与木杆 长度相等时，你发现木 杆在什么位置？三角形纸板在什么位置时，它的影子恰好与三角形纸板成为全等 图形？还有其他情况吗？</a:t>
            </a:r>
            <a:endParaRPr lang="en-US" altLang="zh-CN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3563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3564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3566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7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8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9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0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1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2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3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4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3565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3554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327557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7546975" y="1058863"/>
            <a:ext cx="111601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3557" name="文本框 23"/>
          <p:cNvSpPr txBox="1">
            <a:spLocks noChangeArrowheads="1"/>
          </p:cNvSpPr>
          <p:nvPr/>
        </p:nvSpPr>
        <p:spPr bwMode="auto">
          <a:xfrm>
            <a:off x="7669213" y="1058863"/>
            <a:ext cx="909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－导</a:t>
            </a:r>
          </a:p>
        </p:txBody>
      </p:sp>
      <p:cxnSp>
        <p:nvCxnSpPr>
          <p:cNvPr id="27" name="直接连接符 12"/>
          <p:cNvCxnSpPr/>
          <p:nvPr/>
        </p:nvCxnSpPr>
        <p:spPr>
          <a:xfrm>
            <a:off x="-26988" y="6038850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9"/>
          <p:cNvCxnSpPr/>
          <p:nvPr/>
        </p:nvCxnSpPr>
        <p:spPr>
          <a:xfrm>
            <a:off x="863600" y="6505575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0" name="Picture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1725" y="1409700"/>
            <a:ext cx="718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450" y="3951288"/>
            <a:ext cx="7429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4588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4589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4591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2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3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4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5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6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7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8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9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4590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578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内容占位符 7"/>
          <p:cNvSpPr txBox="1"/>
          <p:nvPr/>
        </p:nvSpPr>
        <p:spPr>
          <a:xfrm>
            <a:off x="912813" y="1471613"/>
            <a:ext cx="7240587" cy="4564062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概念：由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________________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所形成的投影叫做平行投影．例如，太阳光线可以看成平行光线．在阳光下大树的影子，阳光照到窗户上在屋里所形成的窗户的影子都是平行投影．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平行投影的特征：</a:t>
            </a:r>
          </a:p>
          <a:p>
            <a:pPr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(1)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物体上的任意一点与其影子上的对应点的连线相  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互平行．</a:t>
            </a:r>
          </a:p>
          <a:p>
            <a:pPr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(2)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同一时刻，物体的影长与自身的高度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．</a:t>
            </a:r>
          </a:p>
          <a:p>
            <a:pPr eaLnBrk="1" fontAlgn="auto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4582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"/>
          <p:cNvSpPr>
            <a:spLocks noChangeArrowheads="1"/>
          </p:cNvSpPr>
          <p:nvPr/>
        </p:nvSpPr>
        <p:spPr bwMode="auto">
          <a:xfrm>
            <a:off x="2887663" y="1520825"/>
            <a:ext cx="20399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平行的投射线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1" name="矩形 3"/>
          <p:cNvSpPr>
            <a:spLocks noChangeArrowheads="1"/>
          </p:cNvSpPr>
          <p:nvPr/>
        </p:nvSpPr>
        <p:spPr bwMode="auto">
          <a:xfrm>
            <a:off x="6491288" y="4916488"/>
            <a:ext cx="111283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35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成正比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5610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5611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5613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6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7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8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9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0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1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5612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5602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604" name="内容占位符 7"/>
          <p:cNvSpPr txBox="1">
            <a:spLocks noChangeArrowheads="1"/>
          </p:cNvSpPr>
          <p:nvPr/>
        </p:nvSpPr>
        <p:spPr bwMode="auto">
          <a:xfrm>
            <a:off x="912813" y="1487488"/>
            <a:ext cx="75628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物体在太阳光下形成的影子随着物体与投影面的位    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置关系的改变而改变．</a:t>
            </a:r>
          </a:p>
          <a:p>
            <a:pPr>
              <a:lnSpc>
                <a:spcPct val="135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①当线段与投射线平行时， 投影为一个点；当线段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与投影面平行时， 投影长与线段长度相等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②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当平面图形与投射线平行时， 投影为一条线段；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当平面图形与投影面平行时，所形成的 影子与原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图形全等．</a:t>
            </a:r>
          </a:p>
          <a:p>
            <a:pPr algn="just">
              <a:lnSpc>
                <a:spcPct val="135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CN" sz="24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606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6637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6638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6640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1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2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3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4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5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6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7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8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6639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626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6628" name="内容占位符 7"/>
          <p:cNvSpPr txBox="1">
            <a:spLocks noChangeArrowheads="1"/>
          </p:cNvSpPr>
          <p:nvPr/>
        </p:nvSpPr>
        <p:spPr bwMode="auto">
          <a:xfrm>
            <a:off x="863600" y="1362075"/>
            <a:ext cx="76517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5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如图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已知竖直立在地面的甲旗杆和在太阳光线下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形成的 投影，在图中画出太阳光线，并画出此时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竖直立在地面的乙旗杆的投影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zh-CN" sz="24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0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3" name="组合 3"/>
          <p:cNvGrpSpPr>
            <a:grpSpLocks/>
          </p:cNvGrpSpPr>
          <p:nvPr/>
        </p:nvGrpSpPr>
        <p:grpSpPr bwMode="auto">
          <a:xfrm>
            <a:off x="1477963" y="3097213"/>
            <a:ext cx="6275387" cy="2028825"/>
            <a:chOff x="1477963" y="3096697"/>
            <a:chExt cx="6275387" cy="2029341"/>
          </a:xfrm>
        </p:grpSpPr>
        <p:pic>
          <p:nvPicPr>
            <p:cNvPr id="26634" name="Picture 2" descr="image17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7963" y="3281363"/>
              <a:ext cx="6275387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5" name="TextBox 2"/>
            <p:cNvSpPr txBox="1">
              <a:spLocks noChangeArrowheads="1"/>
            </p:cNvSpPr>
            <p:nvPr/>
          </p:nvSpPr>
          <p:spPr bwMode="auto">
            <a:xfrm>
              <a:off x="4333880" y="3096697"/>
              <a:ext cx="9104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7660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7661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7663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4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5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6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7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8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9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0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1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7662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7650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1273175" y="1346200"/>
            <a:ext cx="706913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如图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过点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作直线（虚线），太阳光线如图中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的虚线所示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过点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作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的平行线，交地平线于点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线段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就是乙旗杆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的投影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7654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矩形 2"/>
          <p:cNvSpPr>
            <a:spLocks noChangeArrowheads="1"/>
          </p:cNvSpPr>
          <p:nvPr/>
        </p:nvSpPr>
        <p:spPr bwMode="auto">
          <a:xfrm>
            <a:off x="776288" y="1468438"/>
            <a:ext cx="803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解：</a:t>
            </a:r>
            <a:endParaRPr lang="zh-CN" altLang="en-US">
              <a:solidFill>
                <a:srgbClr val="0000FF"/>
              </a:solidFill>
            </a:endParaRPr>
          </a:p>
        </p:txBody>
      </p:sp>
      <p:pic>
        <p:nvPicPr>
          <p:cNvPr id="31" name="Picture 2" descr="image1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1300" y="3238500"/>
            <a:ext cx="60356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8688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8689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8691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2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3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4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5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6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7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8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9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8690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8674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28675" name="组 23"/>
          <p:cNvGrpSpPr>
            <a:grpSpLocks/>
          </p:cNvGrpSpPr>
          <p:nvPr/>
        </p:nvGrpSpPr>
        <p:grpSpPr bwMode="auto">
          <a:xfrm>
            <a:off x="3663950" y="1408113"/>
            <a:ext cx="1709738" cy="554037"/>
            <a:chOff x="3437515" y="1408557"/>
            <a:chExt cx="1709092" cy="553998"/>
          </a:xfrm>
        </p:grpSpPr>
        <p:sp>
          <p:nvSpPr>
            <p:cNvPr id="28685" name="文本框 24"/>
            <p:cNvSpPr txBox="1">
              <a:spLocks noChangeArrowheads="1"/>
            </p:cNvSpPr>
            <p:nvPr/>
          </p:nvSpPr>
          <p:spPr bwMode="auto">
            <a:xfrm>
              <a:off x="3933968" y="1408557"/>
              <a:ext cx="12126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总</a:t>
              </a:r>
              <a:r>
                <a:rPr kumimoji="1" lang="en-US" altLang="zh-CN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   </a:t>
              </a:r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结</a:t>
              </a:r>
            </a:p>
          </p:txBody>
        </p:sp>
        <p:pic>
          <p:nvPicPr>
            <p:cNvPr id="28686" name="Picture 6" descr="BS0055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8680" name="文本框 45"/>
          <p:cNvSpPr txBox="1">
            <a:spLocks noChangeArrowheads="1"/>
          </p:cNvSpPr>
          <p:nvPr/>
        </p:nvSpPr>
        <p:spPr bwMode="auto">
          <a:xfrm>
            <a:off x="7669213" y="85725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grpSp>
        <p:nvGrpSpPr>
          <p:cNvPr id="28681" name="组 26"/>
          <p:cNvGrpSpPr>
            <a:grpSpLocks/>
          </p:cNvGrpSpPr>
          <p:nvPr/>
        </p:nvGrpSpPr>
        <p:grpSpPr bwMode="auto">
          <a:xfrm>
            <a:off x="984250" y="2020888"/>
            <a:ext cx="8170863" cy="466725"/>
            <a:chOff x="984243" y="2020950"/>
            <a:chExt cx="8170127" cy="467237"/>
          </a:xfrm>
        </p:grpSpPr>
        <p:cxnSp>
          <p:nvCxnSpPr>
            <p:cNvPr id="33" name="直接连接符 12"/>
            <p:cNvCxnSpPr/>
            <p:nvPr/>
          </p:nvCxnSpPr>
          <p:spPr>
            <a:xfrm rot="10800000">
              <a:off x="8247989" y="2020950"/>
              <a:ext cx="906381" cy="467237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19"/>
            <p:cNvCxnSpPr/>
            <p:nvPr/>
          </p:nvCxnSpPr>
          <p:spPr>
            <a:xfrm flipH="1">
              <a:off x="984243" y="2020950"/>
              <a:ext cx="7268508" cy="1589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26"/>
          <p:cNvSpPr txBox="1">
            <a:spLocks noChangeArrowheads="1"/>
          </p:cNvSpPr>
          <p:nvPr/>
        </p:nvSpPr>
        <p:spPr bwMode="auto">
          <a:xfrm>
            <a:off x="925513" y="2378075"/>
            <a:ext cx="723106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/>
              <a:t>        解答类似问题的关键是根据已知的影子做出太</a:t>
            </a:r>
            <a:endParaRPr lang="en-US" altLang="zh-CN" sz="2400" b="1"/>
          </a:p>
          <a:p>
            <a:pPr algn="just">
              <a:lnSpc>
                <a:spcPct val="150000"/>
              </a:lnSpc>
            </a:pPr>
            <a:r>
              <a:rPr lang="zh-CN" altLang="en-US" sz="2400" b="1"/>
              <a:t>阳光线，注意投射线要画成虚线</a:t>
            </a:r>
            <a:r>
              <a:rPr lang="en-US" altLang="zh-CN" sz="2400" b="1"/>
              <a:t>.</a:t>
            </a:r>
            <a:endParaRPr lang="zh-CN" altLang="en-US" sz="2800" b="1">
              <a:latin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9708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9709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9711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2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3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4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5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6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7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8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9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9710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698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768350" y="1393825"/>
            <a:ext cx="765175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中午小明在操场上练习双杠，在练习过程中他发现 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双杠的两横杠在地面上的影子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　 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．相交　　                       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．平行　　　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C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．垂直　　                        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．无法确定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因为双杠的两横杠平行，所以双杠的两横杠在地面   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上的影子也平行．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CN" sz="24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9702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矩形 2"/>
          <p:cNvSpPr>
            <a:spLocks noChangeArrowheads="1"/>
          </p:cNvSpPr>
          <p:nvPr/>
        </p:nvSpPr>
        <p:spPr bwMode="auto">
          <a:xfrm>
            <a:off x="498475" y="3697288"/>
            <a:ext cx="1112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解析：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775325" y="208756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0736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0737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0739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0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1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2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3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4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5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6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7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0738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0722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30723" name="组 23"/>
          <p:cNvGrpSpPr>
            <a:grpSpLocks/>
          </p:cNvGrpSpPr>
          <p:nvPr/>
        </p:nvGrpSpPr>
        <p:grpSpPr bwMode="auto">
          <a:xfrm>
            <a:off x="3663950" y="1408113"/>
            <a:ext cx="1709738" cy="554037"/>
            <a:chOff x="3437515" y="1408557"/>
            <a:chExt cx="1709092" cy="553998"/>
          </a:xfrm>
        </p:grpSpPr>
        <p:sp>
          <p:nvSpPr>
            <p:cNvPr id="30733" name="文本框 24"/>
            <p:cNvSpPr txBox="1">
              <a:spLocks noChangeArrowheads="1"/>
            </p:cNvSpPr>
            <p:nvPr/>
          </p:nvSpPr>
          <p:spPr bwMode="auto">
            <a:xfrm>
              <a:off x="3933968" y="1408557"/>
              <a:ext cx="12126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总</a:t>
              </a:r>
              <a:r>
                <a:rPr kumimoji="1" lang="en-US" altLang="zh-CN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   </a:t>
              </a:r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结</a:t>
              </a:r>
            </a:p>
          </p:txBody>
        </p:sp>
        <p:pic>
          <p:nvPicPr>
            <p:cNvPr id="30734" name="Picture 6" descr="BS0055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0728" name="文本框 45"/>
          <p:cNvSpPr txBox="1">
            <a:spLocks noChangeArrowheads="1"/>
          </p:cNvSpPr>
          <p:nvPr/>
        </p:nvSpPr>
        <p:spPr bwMode="auto">
          <a:xfrm>
            <a:off x="7669213" y="85725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grpSp>
        <p:nvGrpSpPr>
          <p:cNvPr id="30729" name="组 26"/>
          <p:cNvGrpSpPr>
            <a:grpSpLocks/>
          </p:cNvGrpSpPr>
          <p:nvPr/>
        </p:nvGrpSpPr>
        <p:grpSpPr bwMode="auto">
          <a:xfrm>
            <a:off x="984250" y="2020888"/>
            <a:ext cx="8170863" cy="466725"/>
            <a:chOff x="984243" y="2020950"/>
            <a:chExt cx="8170127" cy="467237"/>
          </a:xfrm>
        </p:grpSpPr>
        <p:cxnSp>
          <p:nvCxnSpPr>
            <p:cNvPr id="33" name="直接连接符 12"/>
            <p:cNvCxnSpPr/>
            <p:nvPr/>
          </p:nvCxnSpPr>
          <p:spPr>
            <a:xfrm rot="10800000">
              <a:off x="8247989" y="2020950"/>
              <a:ext cx="906381" cy="467237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19"/>
            <p:cNvCxnSpPr/>
            <p:nvPr/>
          </p:nvCxnSpPr>
          <p:spPr>
            <a:xfrm flipH="1">
              <a:off x="984243" y="2020950"/>
              <a:ext cx="7268508" cy="1589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26"/>
          <p:cNvSpPr txBox="1">
            <a:spLocks noChangeArrowheads="1"/>
          </p:cNvSpPr>
          <p:nvPr/>
        </p:nvSpPr>
        <p:spPr bwMode="auto">
          <a:xfrm>
            <a:off x="830263" y="2901950"/>
            <a:ext cx="723106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/>
              <a:t>        根据平行投影的特征，即在同一时刻，平行物</a:t>
            </a:r>
            <a:endParaRPr lang="en-US" altLang="zh-CN" sz="2400" b="1"/>
          </a:p>
          <a:p>
            <a:pPr algn="just">
              <a:lnSpc>
                <a:spcPct val="150000"/>
              </a:lnSpc>
            </a:pPr>
            <a:r>
              <a:rPr lang="zh-CN" altLang="en-US" sz="2400" b="1"/>
              <a:t>体的平行投影仍然平行．</a:t>
            </a:r>
            <a:endParaRPr lang="zh-CN" altLang="en-US" sz="2800" b="1">
              <a:latin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1757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1758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1760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1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2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3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4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5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6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7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68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1759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1746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219981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617538" y="1422400"/>
            <a:ext cx="7986712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如图是一木杆在一天中不同时刻阳光下的影子，按时间顺  </a:t>
            </a:r>
            <a:endParaRPr lang="en-US" altLang="zh-CN" sz="22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序排列正确的是</a:t>
            </a: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　　   </a:t>
            </a: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．①③②④   </a:t>
            </a: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．④①③②   </a:t>
            </a: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．④②①③   </a:t>
            </a:r>
            <a:r>
              <a:rPr lang="en-US" altLang="zh-CN" sz="22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．②③①④</a:t>
            </a:r>
          </a:p>
          <a:p>
            <a:pPr>
              <a:lnSpc>
                <a:spcPct val="120000"/>
              </a:lnSpc>
            </a:pPr>
            <a:r>
              <a:rPr lang="zh-CN" altLang="en-US" sz="22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太阳从东方升起最后从西方落下，木杆的影子最先应该在</a:t>
            </a:r>
            <a:endParaRPr lang="en-US" altLang="zh-CN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西面，随着时间的变化影子逐渐向北偏西，北偏东，东方</a:t>
            </a:r>
            <a:endParaRPr lang="en-US" altLang="zh-CN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移动，故按时间先后顺序排列为②③ ①④</a:t>
            </a: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故选</a:t>
            </a: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zh-CN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CN" sz="22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950913"/>
            <a:ext cx="111601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1750" name="文本框 23"/>
          <p:cNvSpPr txBox="1">
            <a:spLocks noChangeArrowheads="1"/>
          </p:cNvSpPr>
          <p:nvPr/>
        </p:nvSpPr>
        <p:spPr bwMode="auto">
          <a:xfrm>
            <a:off x="7669213" y="950913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930900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97625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矩形 2"/>
          <p:cNvSpPr>
            <a:spLocks noChangeArrowheads="1"/>
          </p:cNvSpPr>
          <p:nvPr/>
        </p:nvSpPr>
        <p:spPr bwMode="auto">
          <a:xfrm>
            <a:off x="319088" y="2671763"/>
            <a:ext cx="10366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解析：</a:t>
            </a:r>
            <a:endParaRPr lang="zh-CN" altLang="en-US" sz="2200">
              <a:solidFill>
                <a:srgbClr val="0000FF"/>
              </a:solidFill>
            </a:endParaRPr>
          </a:p>
        </p:txBody>
      </p:sp>
      <p:pic>
        <p:nvPicPr>
          <p:cNvPr id="31754" name="Picture 2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4075113"/>
            <a:ext cx="662305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573463" y="1836738"/>
            <a:ext cx="40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合 1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4346" name="组合 3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4347" name="组合 4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4349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0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1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2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3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4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5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6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7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4348" name="图片 5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338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导入新知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5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766763" y="1598613"/>
            <a:ext cx="779303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b="1">
                <a:latin typeface="宋体" charset="-122"/>
              </a:rPr>
              <a:t>    你看过皮影戏吗</a:t>
            </a:r>
            <a:r>
              <a:rPr lang="en-US" altLang="zh-CN" sz="2200" b="1">
                <a:latin typeface="宋体" charset="-122"/>
              </a:rPr>
              <a:t>? </a:t>
            </a:r>
            <a:r>
              <a:rPr lang="zh-CN" altLang="en-US" sz="2200" b="1">
                <a:latin typeface="宋体" charset="-122"/>
              </a:rPr>
              <a:t>皮影戏又名“灯影子”，是我国民间一</a:t>
            </a:r>
            <a:endParaRPr lang="en-US" altLang="zh-CN" sz="2200" b="1">
              <a:latin typeface="宋体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 b="1">
                <a:latin typeface="宋体" charset="-122"/>
              </a:rPr>
              <a:t>种古老而奇特的戏曲艺术，在关中地区很为流行</a:t>
            </a:r>
            <a:r>
              <a:rPr lang="en-US" altLang="zh-CN" sz="2200" b="1">
                <a:latin typeface="宋体" charset="-122"/>
              </a:rPr>
              <a:t>.</a:t>
            </a:r>
            <a:r>
              <a:rPr lang="zh-CN" altLang="en-US" sz="2200" b="1">
                <a:latin typeface="宋体" charset="-122"/>
              </a:rPr>
              <a:t>皮影戏演出</a:t>
            </a:r>
            <a:endParaRPr lang="en-US" altLang="zh-CN" sz="2200" b="1">
              <a:latin typeface="宋体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 b="1">
                <a:latin typeface="宋体" charset="-122"/>
              </a:rPr>
              <a:t>简便，表演领域广阔，演技细腻，活跃于广大农村，深受农民</a:t>
            </a:r>
            <a:endParaRPr lang="en-US" altLang="zh-CN" sz="2200" b="1">
              <a:latin typeface="宋体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 b="1">
                <a:latin typeface="宋体" charset="-122"/>
              </a:rPr>
              <a:t>的欢迎</a:t>
            </a:r>
            <a:r>
              <a:rPr lang="en-US" altLang="zh-CN" sz="2200" b="1">
                <a:latin typeface="宋体" charset="-122"/>
              </a:rPr>
              <a:t>. </a:t>
            </a:r>
            <a:endParaRPr lang="zh-CN" altLang="en-US" sz="2200" b="1">
              <a:latin typeface="宋体" charset="-122"/>
            </a:endParaRPr>
          </a:p>
        </p:txBody>
      </p:sp>
      <p:pic>
        <p:nvPicPr>
          <p:cNvPr id="28" name="Picture 16" descr="t01a1fabde5d4651a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4063" y="3265488"/>
            <a:ext cx="389255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7" descr="t0118c50d27adbbd6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3284538"/>
            <a:ext cx="3798887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2784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2785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2787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88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89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0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1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2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3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4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5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2786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2770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32771" name="组 23"/>
          <p:cNvGrpSpPr>
            <a:grpSpLocks/>
          </p:cNvGrpSpPr>
          <p:nvPr/>
        </p:nvGrpSpPr>
        <p:grpSpPr bwMode="auto">
          <a:xfrm>
            <a:off x="3663950" y="1408113"/>
            <a:ext cx="1709738" cy="554037"/>
            <a:chOff x="3437515" y="1408557"/>
            <a:chExt cx="1709092" cy="553998"/>
          </a:xfrm>
        </p:grpSpPr>
        <p:sp>
          <p:nvSpPr>
            <p:cNvPr id="32781" name="文本框 24"/>
            <p:cNvSpPr txBox="1">
              <a:spLocks noChangeArrowheads="1"/>
            </p:cNvSpPr>
            <p:nvPr/>
          </p:nvSpPr>
          <p:spPr bwMode="auto">
            <a:xfrm>
              <a:off x="3933968" y="1408557"/>
              <a:ext cx="12126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总</a:t>
              </a:r>
              <a:r>
                <a:rPr kumimoji="1" lang="en-US" altLang="zh-CN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   </a:t>
              </a:r>
              <a:r>
                <a:rPr kumimoji="1" lang="zh-CN" altLang="en-US" sz="3000" b="1">
                  <a:solidFill>
                    <a:srgbClr val="008000"/>
                  </a:solidFill>
                  <a:latin typeface="Adobe 黑体 Std R"/>
                  <a:ea typeface="Adobe 黑体 Std R"/>
                  <a:cs typeface="Adobe 黑体 Std R"/>
                </a:rPr>
                <a:t>结</a:t>
              </a:r>
            </a:p>
          </p:txBody>
        </p:sp>
        <p:pic>
          <p:nvPicPr>
            <p:cNvPr id="32782" name="Picture 6" descr="BS0055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2776" name="文本框 45"/>
          <p:cNvSpPr txBox="1">
            <a:spLocks noChangeArrowheads="1"/>
          </p:cNvSpPr>
          <p:nvPr/>
        </p:nvSpPr>
        <p:spPr bwMode="auto">
          <a:xfrm>
            <a:off x="7669213" y="85725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grpSp>
        <p:nvGrpSpPr>
          <p:cNvPr id="32777" name="组 26"/>
          <p:cNvGrpSpPr>
            <a:grpSpLocks/>
          </p:cNvGrpSpPr>
          <p:nvPr/>
        </p:nvGrpSpPr>
        <p:grpSpPr bwMode="auto">
          <a:xfrm>
            <a:off x="984250" y="2020888"/>
            <a:ext cx="8170863" cy="466725"/>
            <a:chOff x="984243" y="2020950"/>
            <a:chExt cx="8170127" cy="467237"/>
          </a:xfrm>
        </p:grpSpPr>
        <p:cxnSp>
          <p:nvCxnSpPr>
            <p:cNvPr id="33" name="直接连接符 12"/>
            <p:cNvCxnSpPr/>
            <p:nvPr/>
          </p:nvCxnSpPr>
          <p:spPr>
            <a:xfrm rot="10800000">
              <a:off x="8247989" y="2020950"/>
              <a:ext cx="906381" cy="467237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19"/>
            <p:cNvCxnSpPr/>
            <p:nvPr/>
          </p:nvCxnSpPr>
          <p:spPr>
            <a:xfrm flipH="1">
              <a:off x="984243" y="2020950"/>
              <a:ext cx="7268508" cy="1589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26"/>
          <p:cNvSpPr txBox="1">
            <a:spLocks noChangeArrowheads="1"/>
          </p:cNvSpPr>
          <p:nvPr/>
        </p:nvSpPr>
        <p:spPr bwMode="auto">
          <a:xfrm>
            <a:off x="957263" y="2740025"/>
            <a:ext cx="72294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        根据影子变化的方向正好与太阳所处的方向是</a:t>
            </a:r>
            <a:endParaRPr lang="en-US" altLang="zh-CN" sz="2400" b="1"/>
          </a:p>
          <a:p>
            <a:pPr>
              <a:lnSpc>
                <a:spcPct val="150000"/>
              </a:lnSpc>
            </a:pPr>
            <a:r>
              <a:rPr lang="zh-CN" altLang="en-US" sz="2400" b="1"/>
              <a:t>相反的来判断．根据太阳从东方升起最后从西方落</a:t>
            </a:r>
            <a:endParaRPr lang="en-US" altLang="zh-CN" sz="2400" b="1"/>
          </a:p>
          <a:p>
            <a:pPr>
              <a:lnSpc>
                <a:spcPct val="150000"/>
              </a:lnSpc>
            </a:pPr>
            <a:r>
              <a:rPr lang="zh-CN" altLang="en-US" sz="2400" b="1"/>
              <a:t>下确定影子的方向．</a:t>
            </a:r>
            <a:endParaRPr lang="zh-CN" altLang="en-US" sz="2800" b="1">
              <a:latin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3805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3806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3808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09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0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1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2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3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4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5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6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3807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3794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sp>
        <p:nvSpPr>
          <p:cNvPr id="19" name="矩形 18"/>
          <p:cNvSpPr/>
          <p:nvPr/>
        </p:nvSpPr>
        <p:spPr>
          <a:xfrm>
            <a:off x="606425" y="1366838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20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3798" name="文本框 33"/>
          <p:cNvSpPr txBox="1">
            <a:spLocks noChangeArrowheads="1"/>
          </p:cNvSpPr>
          <p:nvPr/>
        </p:nvSpPr>
        <p:spPr bwMode="auto">
          <a:xfrm>
            <a:off x="7669213" y="857250"/>
            <a:ext cx="909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30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1" name="内容占位符 7"/>
          <p:cNvSpPr txBox="1">
            <a:spLocks noChangeArrowheads="1"/>
          </p:cNvSpPr>
          <p:nvPr/>
        </p:nvSpPr>
        <p:spPr bwMode="auto">
          <a:xfrm>
            <a:off x="1079500" y="1266825"/>
            <a:ext cx="702468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平行投影中的光线是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．平行的                         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．聚成一点的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．不平行的                     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．向四面发散的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下列各图中是太阳光下形成的影子的是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3" name="矩形 32"/>
          <p:cNvSpPr/>
          <p:nvPr/>
        </p:nvSpPr>
        <p:spPr>
          <a:xfrm>
            <a:off x="617538" y="301148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33803" name="Picture 2" descr="MM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8075" y="3997325"/>
            <a:ext cx="699928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4827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4828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4830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1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2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3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4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5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6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7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8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4829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4818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sp>
        <p:nvSpPr>
          <p:cNvPr id="19" name="矩形 18"/>
          <p:cNvSpPr/>
          <p:nvPr/>
        </p:nvSpPr>
        <p:spPr>
          <a:xfrm>
            <a:off x="622300" y="16510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20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4822" name="文本框 33"/>
          <p:cNvSpPr txBox="1">
            <a:spLocks noChangeArrowheads="1"/>
          </p:cNvSpPr>
          <p:nvPr/>
        </p:nvSpPr>
        <p:spPr bwMode="auto">
          <a:xfrm>
            <a:off x="7669213" y="857250"/>
            <a:ext cx="909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30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内容占位符 7"/>
          <p:cNvSpPr txBox="1">
            <a:spLocks noChangeArrowheads="1"/>
          </p:cNvSpPr>
          <p:nvPr/>
        </p:nvSpPr>
        <p:spPr bwMode="auto">
          <a:xfrm>
            <a:off x="1063625" y="1520825"/>
            <a:ext cx="76215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中考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南宁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小乐用一块长方形硬纸板在阳光下做投影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实验，通过观察，发现这块长方形硬纸板在平整的地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面上不可能出现的投影是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．三角形                           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．线段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．长方形                           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．平行四边形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5852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5853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5855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6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7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8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59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0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1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2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863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5854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5842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grpSp>
        <p:nvGrpSpPr>
          <p:cNvPr id="19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5845" name="文本框 33"/>
          <p:cNvSpPr txBox="1">
            <a:spLocks noChangeArrowheads="1"/>
          </p:cNvSpPr>
          <p:nvPr/>
        </p:nvSpPr>
        <p:spPr bwMode="auto">
          <a:xfrm>
            <a:off x="7669213" y="857250"/>
            <a:ext cx="909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29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内容占位符 7"/>
          <p:cNvSpPr txBox="1">
            <a:spLocks noChangeArrowheads="1"/>
          </p:cNvSpPr>
          <p:nvPr/>
        </p:nvSpPr>
        <p:spPr bwMode="auto">
          <a:xfrm>
            <a:off x="1079500" y="1441450"/>
            <a:ext cx="762158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下列四幅图中，表示两棵树在同一时刻阳光下的影子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的可能是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2" name="矩形 31"/>
          <p:cNvSpPr/>
          <p:nvPr/>
        </p:nvSpPr>
        <p:spPr>
          <a:xfrm>
            <a:off x="617538" y="152876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35850" name="Picture 2" descr="D2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25" y="3319463"/>
            <a:ext cx="7413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6872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36873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36875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76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77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78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79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0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1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2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3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36874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6866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课堂小结</a:t>
            </a:r>
          </a:p>
        </p:txBody>
      </p:sp>
      <p:grpSp>
        <p:nvGrpSpPr>
          <p:cNvPr id="19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7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27063" y="1549400"/>
            <a:ext cx="76962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平行投影的特征及画法：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．特征：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平行投影中，形成影子的光线是平行的，平行物体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在地面上形成的影子平行或在同一直线上．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同一时刻，太阳光下，物高与影长成正比例．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．画法：连结物体顶端与影子顶端得到形成影子的光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线，过物体顶端作已知光线的平行线得到物体的影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子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图片 3" descr="doc07876920170821154105_001"/>
          <p:cNvSpPr>
            <a:spLocks noChangeAspect="1"/>
          </p:cNvSpPr>
          <p:nvPr/>
        </p:nvSpPr>
        <p:spPr bwMode="auto">
          <a:xfrm>
            <a:off x="223838" y="469900"/>
            <a:ext cx="8370887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1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5369" name="组合 3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5370" name="组合 4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5372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3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4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5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6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7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8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9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0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5371" name="图片 5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62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导入新知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25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5" descr="t01420d9edaf0f56ea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8288" y="1055688"/>
            <a:ext cx="439737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g_7281627" descr="皮影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0613" y="3651250"/>
            <a:ext cx="5259387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6402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6403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6405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6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7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8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9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0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1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2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3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6404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6386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gray">
          <a:xfrm flipH="1">
            <a:off x="2428875" y="1879600"/>
            <a:ext cx="2185988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6389" name="AutoShape 2"/>
          <p:cNvSpPr>
            <a:spLocks noChangeArrowheads="1"/>
          </p:cNvSpPr>
          <p:nvPr/>
        </p:nvSpPr>
        <p:spPr bwMode="gray">
          <a:xfrm flipH="1">
            <a:off x="792163" y="1879600"/>
            <a:ext cx="1720850" cy="4413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gray">
          <a:xfrm>
            <a:off x="2097088" y="1693863"/>
            <a:ext cx="777875" cy="777875"/>
          </a:xfrm>
          <a:prstGeom prst="diamond">
            <a:avLst/>
          </a:prstGeom>
          <a:solidFill>
            <a:srgbClr val="FF6600"/>
          </a:solidFill>
          <a:ln w="38100">
            <a:solidFill>
              <a:schemeClr val="bg1"/>
            </a:solidFill>
            <a:miter lim="800000"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b="1">
                <a:solidFill>
                  <a:srgbClr val="FFFFFF"/>
                </a:solidFill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16391" name="文本框 27"/>
          <p:cNvSpPr txBox="1">
            <a:spLocks noChangeArrowheads="1"/>
          </p:cNvSpPr>
          <p:nvPr/>
        </p:nvSpPr>
        <p:spPr bwMode="auto">
          <a:xfrm>
            <a:off x="904875" y="1857375"/>
            <a:ext cx="1184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600" b="1">
                <a:solidFill>
                  <a:schemeClr val="bg1"/>
                </a:solidFill>
                <a:latin typeface="Adobe 黑体 Std R"/>
                <a:ea typeface="Adobe 黑体 Std R"/>
                <a:cs typeface="Adobe 黑体 Std R"/>
              </a:rPr>
              <a:t>知识点</a:t>
            </a:r>
          </a:p>
        </p:txBody>
      </p:sp>
      <p:sp>
        <p:nvSpPr>
          <p:cNvPr id="16392" name="文本框 28"/>
          <p:cNvSpPr txBox="1">
            <a:spLocks noChangeArrowheads="1"/>
          </p:cNvSpPr>
          <p:nvPr/>
        </p:nvSpPr>
        <p:spPr bwMode="auto">
          <a:xfrm>
            <a:off x="3022600" y="1825625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投 影</a:t>
            </a:r>
            <a:endParaRPr lang="en-US" altLang="zh-CN" sz="2400" b="1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0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26"/>
          <p:cNvSpPr txBox="1">
            <a:spLocks noChangeArrowheads="1"/>
          </p:cNvSpPr>
          <p:nvPr/>
        </p:nvSpPr>
        <p:spPr bwMode="auto">
          <a:xfrm>
            <a:off x="898525" y="2755900"/>
            <a:ext cx="7477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投影及其概念：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 物体在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的照射下，在某个平面内形成的影子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叫做投影．这时，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叫做投射线，投影所在的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______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叫做投影面．</a:t>
            </a:r>
          </a:p>
        </p:txBody>
      </p:sp>
      <p:sp>
        <p:nvSpPr>
          <p:cNvPr id="33" name="矩形 32"/>
          <p:cNvSpPr/>
          <p:nvPr/>
        </p:nvSpPr>
        <p:spPr>
          <a:xfrm>
            <a:off x="7546975" y="1570038"/>
            <a:ext cx="111601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397" name="文本框 22"/>
          <p:cNvSpPr txBox="1">
            <a:spLocks noChangeArrowheads="1"/>
          </p:cNvSpPr>
          <p:nvPr/>
        </p:nvSpPr>
        <p:spPr bwMode="auto">
          <a:xfrm>
            <a:off x="7669213" y="1570038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sp>
        <p:nvSpPr>
          <p:cNvPr id="35" name="矩形 2"/>
          <p:cNvSpPr>
            <a:spLocks noChangeArrowheads="1"/>
          </p:cNvSpPr>
          <p:nvPr/>
        </p:nvSpPr>
        <p:spPr bwMode="auto">
          <a:xfrm>
            <a:off x="3811588" y="3946525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光线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6" name="矩形 3"/>
          <p:cNvSpPr>
            <a:spLocks noChangeArrowheads="1"/>
          </p:cNvSpPr>
          <p:nvPr/>
        </p:nvSpPr>
        <p:spPr bwMode="auto">
          <a:xfrm>
            <a:off x="2281238" y="3413125"/>
            <a:ext cx="803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光线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400" name="矩形 4"/>
          <p:cNvSpPr>
            <a:spLocks noChangeArrowheads="1"/>
          </p:cNvSpPr>
          <p:nvPr/>
        </p:nvSpPr>
        <p:spPr bwMode="auto">
          <a:xfrm>
            <a:off x="1311275" y="4513263"/>
            <a:ext cx="80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平面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7418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7419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7421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2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3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4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5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6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7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8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9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7420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410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sp>
        <p:nvSpPr>
          <p:cNvPr id="17" name="内容占位符 7"/>
          <p:cNvSpPr txBox="1">
            <a:spLocks noChangeArrowheads="1"/>
          </p:cNvSpPr>
          <p:nvPr/>
        </p:nvSpPr>
        <p:spPr bwMode="auto">
          <a:xfrm>
            <a:off x="906463" y="1822450"/>
            <a:ext cx="751522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投影及其概念的理解：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投影即为我们平常所说的影子．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投射线是一束射线，其中各条射线的位置关系可以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分为两种情况：平行或相交于一点．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光线可能是灯光，也可能是太阳光．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投影面可能是地面、墙面或其他平面．</a:t>
            </a:r>
          </a:p>
        </p:txBody>
      </p:sp>
      <p:grpSp>
        <p:nvGrpSpPr>
          <p:cNvPr id="18" name="组合 3"/>
          <p:cNvGrpSpPr/>
          <p:nvPr/>
        </p:nvGrpSpPr>
        <p:grpSpPr>
          <a:xfrm>
            <a:off x="8235751" y="526032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546975" y="992188"/>
            <a:ext cx="111601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7414" name="文本框 33"/>
          <p:cNvSpPr txBox="1">
            <a:spLocks noChangeArrowheads="1"/>
          </p:cNvSpPr>
          <p:nvPr/>
        </p:nvSpPr>
        <p:spPr bwMode="auto">
          <a:xfrm>
            <a:off x="7669213" y="992188"/>
            <a:ext cx="909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972175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438900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84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8443" name="组合 71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8444" name="组合 73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8446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7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8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9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0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1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2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3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4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8445" name="图片 7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434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新知讲解</a:t>
            </a:r>
          </a:p>
        </p:txBody>
      </p:sp>
      <p:grpSp>
        <p:nvGrpSpPr>
          <p:cNvPr id="17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863600" y="1622425"/>
            <a:ext cx="7513638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E140E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en-US" altLang="zh-CN" sz="2400" b="1">
                <a:solidFill>
                  <a:srgbClr val="FE140E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老师利用投影仪将一个平行四边形投放在黑板左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侧的墙面上，请说出其中的投影、投射线、投影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面．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墙面上的平行四边形是投影，投影仪发出的光线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是投射线，投影面是墙面．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CN" sz="24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8" name="文本框 23"/>
          <p:cNvSpPr txBox="1">
            <a:spLocks noChangeArrowheads="1"/>
          </p:cNvSpPr>
          <p:nvPr/>
        </p:nvSpPr>
        <p:spPr bwMode="auto">
          <a:xfrm>
            <a:off x="7669213" y="857250"/>
            <a:ext cx="9096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－讲</a:t>
            </a:r>
          </a:p>
        </p:txBody>
      </p:sp>
      <p:cxnSp>
        <p:nvCxnSpPr>
          <p:cNvPr id="28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矩形 2"/>
          <p:cNvSpPr>
            <a:spLocks noChangeArrowheads="1"/>
          </p:cNvSpPr>
          <p:nvPr/>
        </p:nvSpPr>
        <p:spPr bwMode="auto">
          <a:xfrm>
            <a:off x="819150" y="3425825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解：</a:t>
            </a:r>
            <a:endParaRPr lang="zh-CN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9468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19469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19471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2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3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4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5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6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7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8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9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19470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9458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sp>
        <p:nvSpPr>
          <p:cNvPr id="19" name="矩形 18"/>
          <p:cNvSpPr/>
          <p:nvPr/>
        </p:nvSpPr>
        <p:spPr>
          <a:xfrm>
            <a:off x="857250" y="1895475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57250" y="30099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61" name="内容占位符 7"/>
          <p:cNvSpPr txBox="1">
            <a:spLocks noChangeArrowheads="1"/>
          </p:cNvSpPr>
          <p:nvPr/>
        </p:nvSpPr>
        <p:spPr bwMode="auto">
          <a:xfrm>
            <a:off x="922338" y="1760538"/>
            <a:ext cx="75152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物体在光线的照射下，会在地面或墙壁上留下它的影子，这就是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投影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现象．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形成投影应具备的条件有：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zh-CN" altLang="zh-CN" sz="2400" b="1">
                <a:solidFill>
                  <a:srgbClr val="FF0000"/>
                </a:solidFill>
                <a:latin typeface="Calibri" pitchFamily="34" charset="0"/>
              </a:rPr>
              <a:t>投射线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zh-CN" altLang="zh-CN" sz="2400" b="1">
                <a:solidFill>
                  <a:srgbClr val="FF0000"/>
                </a:solidFill>
                <a:latin typeface="Calibri" pitchFamily="34" charset="0"/>
              </a:rPr>
              <a:t>物体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zh-CN" altLang="zh-CN" sz="2400" b="1">
                <a:solidFill>
                  <a:srgbClr val="FF0000"/>
                </a:solidFill>
                <a:latin typeface="Calibri" pitchFamily="34" charset="0"/>
              </a:rPr>
              <a:t>投影面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</a:t>
            </a:r>
          </a:p>
        </p:txBody>
      </p:sp>
      <p:grpSp>
        <p:nvGrpSpPr>
          <p:cNvPr id="22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64" name="文本框 33"/>
          <p:cNvSpPr txBox="1">
            <a:spLocks noChangeArrowheads="1"/>
          </p:cNvSpPr>
          <p:nvPr/>
        </p:nvSpPr>
        <p:spPr bwMode="auto">
          <a:xfrm>
            <a:off x="7669213" y="85725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32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0491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0492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0494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5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6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7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8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9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0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1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02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0493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0482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sp>
        <p:nvSpPr>
          <p:cNvPr id="19" name="矩形 18"/>
          <p:cNvSpPr/>
          <p:nvPr/>
        </p:nvSpPr>
        <p:spPr>
          <a:xfrm>
            <a:off x="857250" y="1506538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84" name="内容占位符 7"/>
          <p:cNvSpPr txBox="1">
            <a:spLocks noChangeArrowheads="1"/>
          </p:cNvSpPr>
          <p:nvPr/>
        </p:nvSpPr>
        <p:spPr bwMode="auto">
          <a:xfrm>
            <a:off x="922338" y="1403350"/>
            <a:ext cx="75152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在一盏路灯的周围有一圈栏杆，则下列叙述中不正确的是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．若栏杆的影子落在围栏里，则是在太阳光照射下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形成的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B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．若这盏路灯有影子，则说明是在白天形成的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．若所有栏杆的影子都在围栏外，则是在路灯照射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下形成的</a:t>
            </a: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．若所有栏杆的影子都在围栏外，则是在太阳光照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射下形成的</a:t>
            </a:r>
          </a:p>
        </p:txBody>
      </p:sp>
      <p:grpSp>
        <p:nvGrpSpPr>
          <p:cNvPr id="21" name="组合 3"/>
          <p:cNvGrpSpPr/>
          <p:nvPr/>
        </p:nvGrpSpPr>
        <p:grpSpPr>
          <a:xfrm>
            <a:off x="8235751" y="5273769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7546975" y="1004888"/>
            <a:ext cx="111601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87" name="文本框 33"/>
          <p:cNvSpPr txBox="1">
            <a:spLocks noChangeArrowheads="1"/>
          </p:cNvSpPr>
          <p:nvPr/>
        </p:nvSpPr>
        <p:spPr bwMode="auto">
          <a:xfrm>
            <a:off x="7669213" y="1004888"/>
            <a:ext cx="92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31" name="直接连接符 12"/>
          <p:cNvCxnSpPr/>
          <p:nvPr/>
        </p:nvCxnSpPr>
        <p:spPr>
          <a:xfrm>
            <a:off x="-26988" y="5984875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19"/>
          <p:cNvCxnSpPr/>
          <p:nvPr/>
        </p:nvCxnSpPr>
        <p:spPr>
          <a:xfrm>
            <a:off x="863600" y="6451600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3"/>
          <p:cNvGrpSpPr>
            <a:grpSpLocks/>
          </p:cNvGrpSpPr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1515" name="组合 5"/>
            <p:cNvGrpSpPr>
              <a:grpSpLocks/>
            </p:cNvGrpSpPr>
            <p:nvPr/>
          </p:nvGrpSpPr>
          <p:grpSpPr bwMode="auto">
            <a:xfrm>
              <a:off x="4897451" y="1300979"/>
              <a:ext cx="515326" cy="672163"/>
              <a:chOff x="556681" y="967046"/>
              <a:chExt cx="515326" cy="672163"/>
            </a:xfrm>
          </p:grpSpPr>
          <p:grpSp>
            <p:nvGrpSpPr>
              <p:cNvPr id="21516" name="组合 6"/>
              <p:cNvGrpSpPr>
                <a:grpSpLocks/>
              </p:cNvGrpSpPr>
              <p:nvPr/>
            </p:nvGrpSpPr>
            <p:grpSpPr bwMode="auto">
              <a:xfrm>
                <a:off x="556681" y="967046"/>
                <a:ext cx="515326" cy="672163"/>
                <a:chOff x="10325100" y="303213"/>
                <a:chExt cx="912815" cy="1190625"/>
              </a:xfrm>
            </p:grpSpPr>
            <p:sp>
              <p:nvSpPr>
                <p:cNvPr id="21518" name="Freeform 43"/>
                <p:cNvSpPr>
                  <a:spLocks/>
                </p:cNvSpPr>
                <p:nvPr/>
              </p:nvSpPr>
              <p:spPr bwMode="auto">
                <a:xfrm>
                  <a:off x="10382250" y="360363"/>
                  <a:ext cx="855663" cy="455613"/>
                </a:xfrm>
                <a:custGeom>
                  <a:avLst/>
                  <a:gdLst>
                    <a:gd name="T0" fmla="*/ 855663 w 301"/>
                    <a:gd name="T1" fmla="*/ 113903 h 160"/>
                    <a:gd name="T2" fmla="*/ 739111 w 301"/>
                    <a:gd name="T3" fmla="*/ 0 h 160"/>
                    <a:gd name="T4" fmla="*/ 471894 w 301"/>
                    <a:gd name="T5" fmla="*/ 0 h 160"/>
                    <a:gd name="T6" fmla="*/ 116552 w 301"/>
                    <a:gd name="T7" fmla="*/ 0 h 160"/>
                    <a:gd name="T8" fmla="*/ 0 w 301"/>
                    <a:gd name="T9" fmla="*/ 113903 h 160"/>
                    <a:gd name="T10" fmla="*/ 0 w 301"/>
                    <a:gd name="T11" fmla="*/ 122446 h 160"/>
                    <a:gd name="T12" fmla="*/ 0 w 301"/>
                    <a:gd name="T13" fmla="*/ 130989 h 160"/>
                    <a:gd name="T14" fmla="*/ 0 w 301"/>
                    <a:gd name="T15" fmla="*/ 133836 h 160"/>
                    <a:gd name="T16" fmla="*/ 0 w 301"/>
                    <a:gd name="T17" fmla="*/ 133836 h 160"/>
                    <a:gd name="T18" fmla="*/ 116552 w 301"/>
                    <a:gd name="T19" fmla="*/ 247740 h 160"/>
                    <a:gd name="T20" fmla="*/ 253003 w 301"/>
                    <a:gd name="T21" fmla="*/ 247740 h 160"/>
                    <a:gd name="T22" fmla="*/ 253003 w 301"/>
                    <a:gd name="T23" fmla="*/ 455613 h 160"/>
                    <a:gd name="T24" fmla="*/ 855663 w 301"/>
                    <a:gd name="T25" fmla="*/ 455613 h 160"/>
                    <a:gd name="T26" fmla="*/ 855663 w 301"/>
                    <a:gd name="T27" fmla="*/ 113903 h 16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1"/>
                    <a:gd name="T43" fmla="*/ 0 h 160"/>
                    <a:gd name="T44" fmla="*/ 301 w 301"/>
                    <a:gd name="T45" fmla="*/ 160 h 16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1" h="160">
                      <a:moveTo>
                        <a:pt x="301" y="40"/>
                      </a:moveTo>
                      <a:cubicBezTo>
                        <a:pt x="300" y="18"/>
                        <a:pt x="282" y="0"/>
                        <a:pt x="260" y="0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1" y="69"/>
                        <a:pt x="19" y="87"/>
                        <a:pt x="41" y="87"/>
                      </a:cubicBezTo>
                      <a:cubicBezTo>
                        <a:pt x="89" y="87"/>
                        <a:pt x="89" y="87"/>
                        <a:pt x="89" y="87"/>
                      </a:cubicBezTo>
                      <a:cubicBezTo>
                        <a:pt x="89" y="160"/>
                        <a:pt x="89" y="160"/>
                        <a:pt x="89" y="160"/>
                      </a:cubicBezTo>
                      <a:cubicBezTo>
                        <a:pt x="301" y="160"/>
                        <a:pt x="301" y="160"/>
                        <a:pt x="301" y="160"/>
                      </a:cubicBezTo>
                      <a:cubicBezTo>
                        <a:pt x="301" y="40"/>
                        <a:pt x="301" y="40"/>
                        <a:pt x="301" y="40"/>
                      </a:cubicBezTo>
                    </a:path>
                  </a:pathLst>
                </a:custGeom>
                <a:solidFill>
                  <a:srgbClr val="F9EE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19" name="Freeform 44"/>
                <p:cNvSpPr>
                  <a:spLocks/>
                </p:cNvSpPr>
                <p:nvPr/>
              </p:nvSpPr>
              <p:spPr bwMode="auto">
                <a:xfrm>
                  <a:off x="10375900" y="396875"/>
                  <a:ext cx="38100" cy="52388"/>
                </a:xfrm>
                <a:custGeom>
                  <a:avLst/>
                  <a:gdLst>
                    <a:gd name="T0" fmla="*/ 38100 w 13"/>
                    <a:gd name="T1" fmla="*/ 0 h 18"/>
                    <a:gd name="T2" fmla="*/ 0 w 13"/>
                    <a:gd name="T3" fmla="*/ 0 h 18"/>
                    <a:gd name="T4" fmla="*/ 0 w 13"/>
                    <a:gd name="T5" fmla="*/ 52388 h 18"/>
                    <a:gd name="T6" fmla="*/ 8792 w 13"/>
                    <a:gd name="T7" fmla="*/ 52388 h 18"/>
                    <a:gd name="T8" fmla="*/ 38100 w 13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8"/>
                    <a:gd name="T17" fmla="*/ 13 w 13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8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5" y="11"/>
                        <a:pt x="8" y="5"/>
                        <a:pt x="13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0" name="Freeform 45"/>
                <p:cNvSpPr>
                  <a:spLocks/>
                </p:cNvSpPr>
                <p:nvPr/>
              </p:nvSpPr>
              <p:spPr bwMode="auto">
                <a:xfrm>
                  <a:off x="10385425" y="396875"/>
                  <a:ext cx="852488" cy="168275"/>
                </a:xfrm>
                <a:custGeom>
                  <a:avLst/>
                  <a:gdLst>
                    <a:gd name="T0" fmla="*/ 684832 w 300"/>
                    <a:gd name="T1" fmla="*/ 0 h 59"/>
                    <a:gd name="T2" fmla="*/ 679149 w 300"/>
                    <a:gd name="T3" fmla="*/ 0 h 59"/>
                    <a:gd name="T4" fmla="*/ 28416 w 300"/>
                    <a:gd name="T5" fmla="*/ 0 h 59"/>
                    <a:gd name="T6" fmla="*/ 0 w 300"/>
                    <a:gd name="T7" fmla="*/ 51338 h 59"/>
                    <a:gd name="T8" fmla="*/ 735981 w 300"/>
                    <a:gd name="T9" fmla="*/ 51338 h 59"/>
                    <a:gd name="T10" fmla="*/ 852488 w 300"/>
                    <a:gd name="T11" fmla="*/ 168275 h 59"/>
                    <a:gd name="T12" fmla="*/ 852488 w 300"/>
                    <a:gd name="T13" fmla="*/ 168275 h 59"/>
                    <a:gd name="T14" fmla="*/ 684832 w 300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0"/>
                    <a:gd name="T25" fmla="*/ 0 h 59"/>
                    <a:gd name="T26" fmla="*/ 300 w 300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0" h="59">
                      <a:moveTo>
                        <a:pt x="241" y="0"/>
                      </a:moveTo>
                      <a:cubicBezTo>
                        <a:pt x="241" y="0"/>
                        <a:pt x="240" y="0"/>
                        <a:pt x="23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5"/>
                        <a:pt x="2" y="11"/>
                        <a:pt x="0" y="18"/>
                      </a:cubicBezTo>
                      <a:cubicBezTo>
                        <a:pt x="259" y="18"/>
                        <a:pt x="259" y="18"/>
                        <a:pt x="259" y="18"/>
                      </a:cubicBezTo>
                      <a:cubicBezTo>
                        <a:pt x="281" y="18"/>
                        <a:pt x="299" y="36"/>
                        <a:pt x="300" y="59"/>
                      </a:cubicBezTo>
                      <a:cubicBezTo>
                        <a:pt x="300" y="59"/>
                        <a:pt x="300" y="59"/>
                        <a:pt x="300" y="59"/>
                      </a:cubicBezTo>
                      <a:cubicBezTo>
                        <a:pt x="300" y="25"/>
                        <a:pt x="297" y="0"/>
                        <a:pt x="241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1" name="Freeform 46"/>
                <p:cNvSpPr>
                  <a:spLocks/>
                </p:cNvSpPr>
                <p:nvPr/>
              </p:nvSpPr>
              <p:spPr bwMode="auto">
                <a:xfrm>
                  <a:off x="10375900" y="496888"/>
                  <a:ext cx="23813" cy="53975"/>
                </a:xfrm>
                <a:custGeom>
                  <a:avLst/>
                  <a:gdLst>
                    <a:gd name="T0" fmla="*/ 5953 w 8"/>
                    <a:gd name="T1" fmla="*/ 0 h 19"/>
                    <a:gd name="T2" fmla="*/ 0 w 8"/>
                    <a:gd name="T3" fmla="*/ 0 h 19"/>
                    <a:gd name="T4" fmla="*/ 0 w 8"/>
                    <a:gd name="T5" fmla="*/ 53975 h 19"/>
                    <a:gd name="T6" fmla="*/ 23813 w 8"/>
                    <a:gd name="T7" fmla="*/ 53975 h 19"/>
                    <a:gd name="T8" fmla="*/ 5953 w 8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4" y="13"/>
                        <a:pt x="2" y="7"/>
                        <a:pt x="2" y="0"/>
                      </a:cubicBezTo>
                    </a:path>
                  </a:pathLst>
                </a:custGeom>
                <a:solidFill>
                  <a:srgbClr val="F9C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2" name="Freeform 47"/>
                <p:cNvSpPr>
                  <a:spLocks/>
                </p:cNvSpPr>
                <p:nvPr/>
              </p:nvSpPr>
              <p:spPr bwMode="auto">
                <a:xfrm>
                  <a:off x="10382250" y="496888"/>
                  <a:ext cx="855663" cy="168275"/>
                </a:xfrm>
                <a:custGeom>
                  <a:avLst/>
                  <a:gdLst>
                    <a:gd name="T0" fmla="*/ 687942 w 301"/>
                    <a:gd name="T1" fmla="*/ 0 h 59"/>
                    <a:gd name="T2" fmla="*/ 682256 w 301"/>
                    <a:gd name="T3" fmla="*/ 0 h 59"/>
                    <a:gd name="T4" fmla="*/ 0 w 301"/>
                    <a:gd name="T5" fmla="*/ 0 h 59"/>
                    <a:gd name="T6" fmla="*/ 17056 w 301"/>
                    <a:gd name="T7" fmla="*/ 54190 h 59"/>
                    <a:gd name="T8" fmla="*/ 739111 w 301"/>
                    <a:gd name="T9" fmla="*/ 54190 h 59"/>
                    <a:gd name="T10" fmla="*/ 855663 w 301"/>
                    <a:gd name="T11" fmla="*/ 168275 h 59"/>
                    <a:gd name="T12" fmla="*/ 855663 w 301"/>
                    <a:gd name="T13" fmla="*/ 168275 h 59"/>
                    <a:gd name="T14" fmla="*/ 687942 w 301"/>
                    <a:gd name="T15" fmla="*/ 0 h 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1"/>
                    <a:gd name="T25" fmla="*/ 0 h 59"/>
                    <a:gd name="T26" fmla="*/ 301 w 301"/>
                    <a:gd name="T27" fmla="*/ 59 h 5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1" h="59">
                      <a:moveTo>
                        <a:pt x="242" y="0"/>
                      </a:moveTo>
                      <a:cubicBezTo>
                        <a:pt x="242" y="0"/>
                        <a:pt x="241" y="0"/>
                        <a:pt x="24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2" y="13"/>
                        <a:pt x="6" y="19"/>
                      </a:cubicBezTo>
                      <a:cubicBezTo>
                        <a:pt x="260" y="19"/>
                        <a:pt x="260" y="19"/>
                        <a:pt x="260" y="19"/>
                      </a:cubicBezTo>
                      <a:cubicBezTo>
                        <a:pt x="282" y="19"/>
                        <a:pt x="300" y="37"/>
                        <a:pt x="301" y="59"/>
                      </a:cubicBezTo>
                      <a:cubicBezTo>
                        <a:pt x="301" y="59"/>
                        <a:pt x="301" y="59"/>
                        <a:pt x="301" y="59"/>
                      </a:cubicBezTo>
                      <a:cubicBezTo>
                        <a:pt x="301" y="26"/>
                        <a:pt x="298" y="0"/>
                        <a:pt x="242" y="0"/>
                      </a:cubicBezTo>
                    </a:path>
                  </a:pathLst>
                </a:custGeom>
                <a:solidFill>
                  <a:srgbClr val="F3D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3" name="Freeform 48"/>
                <p:cNvSpPr>
                  <a:spLocks/>
                </p:cNvSpPr>
                <p:nvPr/>
              </p:nvSpPr>
              <p:spPr bwMode="auto">
                <a:xfrm>
                  <a:off x="10325102" y="303213"/>
                  <a:ext cx="912813" cy="1139824"/>
                </a:xfrm>
                <a:custGeom>
                  <a:avLst/>
                  <a:gdLst>
                    <a:gd name="T0" fmla="*/ 739350 w 321"/>
                    <a:gd name="T1" fmla="*/ 304903 h 400"/>
                    <a:gd name="T2" fmla="*/ 739350 w 321"/>
                    <a:gd name="T3" fmla="*/ 304903 h 400"/>
                    <a:gd name="T4" fmla="*/ 554513 w 321"/>
                    <a:gd name="T5" fmla="*/ 304903 h 400"/>
                    <a:gd name="T6" fmla="*/ 173463 w 321"/>
                    <a:gd name="T7" fmla="*/ 304903 h 400"/>
                    <a:gd name="T8" fmla="*/ 56873 w 321"/>
                    <a:gd name="T9" fmla="*/ 190921 h 400"/>
                    <a:gd name="T10" fmla="*/ 56873 w 321"/>
                    <a:gd name="T11" fmla="*/ 190921 h 400"/>
                    <a:gd name="T12" fmla="*/ 56873 w 321"/>
                    <a:gd name="T13" fmla="*/ 188071 h 400"/>
                    <a:gd name="T14" fmla="*/ 56873 w 321"/>
                    <a:gd name="T15" fmla="*/ 179522 h 400"/>
                    <a:gd name="T16" fmla="*/ 56873 w 321"/>
                    <a:gd name="T17" fmla="*/ 170974 h 400"/>
                    <a:gd name="T18" fmla="*/ 173463 w 321"/>
                    <a:gd name="T19" fmla="*/ 56991 h 400"/>
                    <a:gd name="T20" fmla="*/ 528920 w 321"/>
                    <a:gd name="T21" fmla="*/ 56991 h 400"/>
                    <a:gd name="T22" fmla="*/ 796223 w 321"/>
                    <a:gd name="T23" fmla="*/ 56991 h 400"/>
                    <a:gd name="T24" fmla="*/ 912813 w 321"/>
                    <a:gd name="T25" fmla="*/ 170974 h 400"/>
                    <a:gd name="T26" fmla="*/ 739350 w 321"/>
                    <a:gd name="T27" fmla="*/ 2850 h 400"/>
                    <a:gd name="T28" fmla="*/ 173463 w 321"/>
                    <a:gd name="T29" fmla="*/ 2850 h 400"/>
                    <a:gd name="T30" fmla="*/ 0 w 321"/>
                    <a:gd name="T31" fmla="*/ 176673 h 400"/>
                    <a:gd name="T32" fmla="*/ 0 w 321"/>
                    <a:gd name="T33" fmla="*/ 302053 h 400"/>
                    <a:gd name="T34" fmla="*/ 0 w 321"/>
                    <a:gd name="T35" fmla="*/ 302053 h 400"/>
                    <a:gd name="T36" fmla="*/ 0 w 321"/>
                    <a:gd name="T37" fmla="*/ 966001 h 400"/>
                    <a:gd name="T38" fmla="*/ 173463 w 321"/>
                    <a:gd name="T39" fmla="*/ 1139824 h 400"/>
                    <a:gd name="T40" fmla="*/ 739350 w 321"/>
                    <a:gd name="T41" fmla="*/ 1139824 h 400"/>
                    <a:gd name="T42" fmla="*/ 912813 w 321"/>
                    <a:gd name="T43" fmla="*/ 966001 h 400"/>
                    <a:gd name="T44" fmla="*/ 912813 w 321"/>
                    <a:gd name="T45" fmla="*/ 430284 h 400"/>
                    <a:gd name="T46" fmla="*/ 739350 w 321"/>
                    <a:gd name="T47" fmla="*/ 304903 h 4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21"/>
                    <a:gd name="T73" fmla="*/ 0 h 400"/>
                    <a:gd name="T74" fmla="*/ 321 w 321"/>
                    <a:gd name="T75" fmla="*/ 400 h 40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21" h="400">
                      <a:moveTo>
                        <a:pt x="260" y="107"/>
                      </a:moveTo>
                      <a:cubicBezTo>
                        <a:pt x="260" y="107"/>
                        <a:pt x="260" y="107"/>
                        <a:pt x="260" y="107"/>
                      </a:cubicBezTo>
                      <a:cubicBezTo>
                        <a:pt x="195" y="107"/>
                        <a:pt x="195" y="107"/>
                        <a:pt x="195" y="107"/>
                      </a:cubicBezTo>
                      <a:cubicBezTo>
                        <a:pt x="61" y="107"/>
                        <a:pt x="61" y="107"/>
                        <a:pt x="61" y="107"/>
                      </a:cubicBezTo>
                      <a:cubicBezTo>
                        <a:pt x="39" y="107"/>
                        <a:pt x="21" y="89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60"/>
                        <a:pt x="20" y="60"/>
                        <a:pt x="20" y="60"/>
                      </a:cubicBezTo>
                      <a:cubicBezTo>
                        <a:pt x="20" y="38"/>
                        <a:pt x="38" y="20"/>
                        <a:pt x="61" y="20"/>
                      </a:cubicBezTo>
                      <a:cubicBezTo>
                        <a:pt x="186" y="20"/>
                        <a:pt x="186" y="20"/>
                        <a:pt x="186" y="20"/>
                      </a:cubicBezTo>
                      <a:cubicBezTo>
                        <a:pt x="280" y="20"/>
                        <a:pt x="280" y="20"/>
                        <a:pt x="280" y="20"/>
                      </a:cubicBezTo>
                      <a:cubicBezTo>
                        <a:pt x="302" y="20"/>
                        <a:pt x="320" y="38"/>
                        <a:pt x="321" y="60"/>
                      </a:cubicBezTo>
                      <a:cubicBezTo>
                        <a:pt x="321" y="26"/>
                        <a:pt x="318" y="0"/>
                        <a:pt x="260" y="1"/>
                      </a:cubicBezTo>
                      <a:cubicBezTo>
                        <a:pt x="61" y="1"/>
                        <a:pt x="61" y="1"/>
                        <a:pt x="61" y="1"/>
                      </a:cubicBezTo>
                      <a:cubicBezTo>
                        <a:pt x="27" y="1"/>
                        <a:pt x="0" y="28"/>
                        <a:pt x="0" y="62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0" y="339"/>
                        <a:pt x="0" y="339"/>
                        <a:pt x="0" y="339"/>
                      </a:cubicBezTo>
                      <a:cubicBezTo>
                        <a:pt x="0" y="373"/>
                        <a:pt x="27" y="400"/>
                        <a:pt x="61" y="400"/>
                      </a:cubicBezTo>
                      <a:cubicBezTo>
                        <a:pt x="260" y="400"/>
                        <a:pt x="260" y="400"/>
                        <a:pt x="260" y="400"/>
                      </a:cubicBezTo>
                      <a:cubicBezTo>
                        <a:pt x="294" y="400"/>
                        <a:pt x="321" y="373"/>
                        <a:pt x="321" y="339"/>
                      </a:cubicBezTo>
                      <a:cubicBezTo>
                        <a:pt x="321" y="151"/>
                        <a:pt x="321" y="151"/>
                        <a:pt x="321" y="151"/>
                      </a:cubicBezTo>
                      <a:cubicBezTo>
                        <a:pt x="321" y="117"/>
                        <a:pt x="294" y="107"/>
                        <a:pt x="260" y="107"/>
                      </a:cubicBezTo>
                      <a:close/>
                    </a:path>
                  </a:pathLst>
                </a:custGeom>
                <a:solidFill>
                  <a:srgbClr val="AA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4" name="Freeform 49"/>
                <p:cNvSpPr>
                  <a:spLocks/>
                </p:cNvSpPr>
                <p:nvPr/>
              </p:nvSpPr>
              <p:spPr bwMode="auto">
                <a:xfrm>
                  <a:off x="10325100" y="508000"/>
                  <a:ext cx="912813" cy="985838"/>
                </a:xfrm>
                <a:custGeom>
                  <a:avLst/>
                  <a:gdLst>
                    <a:gd name="T0" fmla="*/ 912813 w 321"/>
                    <a:gd name="T1" fmla="*/ 812034 h 346"/>
                    <a:gd name="T2" fmla="*/ 739350 w 321"/>
                    <a:gd name="T3" fmla="*/ 985838 h 346"/>
                    <a:gd name="T4" fmla="*/ 173463 w 321"/>
                    <a:gd name="T5" fmla="*/ 985838 h 346"/>
                    <a:gd name="T6" fmla="*/ 0 w 321"/>
                    <a:gd name="T7" fmla="*/ 812034 h 346"/>
                    <a:gd name="T8" fmla="*/ 0 w 321"/>
                    <a:gd name="T9" fmla="*/ 0 h 346"/>
                    <a:gd name="T10" fmla="*/ 173463 w 321"/>
                    <a:gd name="T11" fmla="*/ 151010 h 346"/>
                    <a:gd name="T12" fmla="*/ 739350 w 321"/>
                    <a:gd name="T13" fmla="*/ 151010 h 346"/>
                    <a:gd name="T14" fmla="*/ 912813 w 321"/>
                    <a:gd name="T15" fmla="*/ 282075 h 346"/>
                    <a:gd name="T16" fmla="*/ 912813 w 321"/>
                    <a:gd name="T17" fmla="*/ 812034 h 3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1"/>
                    <a:gd name="T28" fmla="*/ 0 h 346"/>
                    <a:gd name="T29" fmla="*/ 321 w 321"/>
                    <a:gd name="T30" fmla="*/ 346 h 3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1" h="346">
                      <a:moveTo>
                        <a:pt x="321" y="285"/>
                      </a:moveTo>
                      <a:cubicBezTo>
                        <a:pt x="321" y="319"/>
                        <a:pt x="293" y="346"/>
                        <a:pt x="260" y="346"/>
                      </a:cubicBezTo>
                      <a:cubicBezTo>
                        <a:pt x="61" y="346"/>
                        <a:pt x="61" y="346"/>
                        <a:pt x="61" y="346"/>
                      </a:cubicBezTo>
                      <a:cubicBezTo>
                        <a:pt x="27" y="346"/>
                        <a:pt x="0" y="319"/>
                        <a:pt x="0" y="28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52"/>
                        <a:pt x="61" y="53"/>
                      </a:cubicBezTo>
                      <a:cubicBezTo>
                        <a:pt x="260" y="53"/>
                        <a:pt x="260" y="53"/>
                        <a:pt x="260" y="53"/>
                      </a:cubicBezTo>
                      <a:cubicBezTo>
                        <a:pt x="293" y="53"/>
                        <a:pt x="321" y="66"/>
                        <a:pt x="321" y="99"/>
                      </a:cubicBezTo>
                      <a:lnTo>
                        <a:pt x="321" y="285"/>
                      </a:lnTo>
                      <a:close/>
                    </a:path>
                  </a:pathLst>
                </a:custGeom>
                <a:solidFill>
                  <a:srgbClr val="DB223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5" name="Freeform 53"/>
                <p:cNvSpPr>
                  <a:spLocks/>
                </p:cNvSpPr>
                <p:nvPr/>
              </p:nvSpPr>
              <p:spPr bwMode="auto">
                <a:xfrm>
                  <a:off x="10507663" y="496888"/>
                  <a:ext cx="133350" cy="111125"/>
                </a:xfrm>
                <a:custGeom>
                  <a:avLst/>
                  <a:gdLst>
                    <a:gd name="T0" fmla="*/ 133350 w 84"/>
                    <a:gd name="T1" fmla="*/ 111125 h 70"/>
                    <a:gd name="T2" fmla="*/ 127000 w 84"/>
                    <a:gd name="T3" fmla="*/ 0 h 70"/>
                    <a:gd name="T4" fmla="*/ 11112 w 84"/>
                    <a:gd name="T5" fmla="*/ 0 h 70"/>
                    <a:gd name="T6" fmla="*/ 0 w 84"/>
                    <a:gd name="T7" fmla="*/ 111125 h 70"/>
                    <a:gd name="T8" fmla="*/ 133350 w 84"/>
                    <a:gd name="T9" fmla="*/ 111125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0"/>
                    <a:gd name="T17" fmla="*/ 84 w 8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0">
                      <a:moveTo>
                        <a:pt x="84" y="70"/>
                      </a:moveTo>
                      <a:lnTo>
                        <a:pt x="80" y="0"/>
                      </a:lnTo>
                      <a:lnTo>
                        <a:pt x="7" y="0"/>
                      </a:lnTo>
                      <a:lnTo>
                        <a:pt x="0" y="70"/>
                      </a:lnTo>
                      <a:lnTo>
                        <a:pt x="84" y="70"/>
                      </a:lnTo>
                      <a:close/>
                    </a:path>
                  </a:pathLst>
                </a:custGeom>
                <a:solidFill>
                  <a:srgbClr val="B7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6" name="Freeform 54"/>
                <p:cNvSpPr>
                  <a:spLocks/>
                </p:cNvSpPr>
                <p:nvPr/>
              </p:nvSpPr>
              <p:spPr bwMode="auto">
                <a:xfrm>
                  <a:off x="10507663" y="608013"/>
                  <a:ext cx="133350" cy="304800"/>
                </a:xfrm>
                <a:custGeom>
                  <a:avLst/>
                  <a:gdLst>
                    <a:gd name="T0" fmla="*/ 0 w 84"/>
                    <a:gd name="T1" fmla="*/ 0 h 192"/>
                    <a:gd name="T2" fmla="*/ 0 w 84"/>
                    <a:gd name="T3" fmla="*/ 304800 h 192"/>
                    <a:gd name="T4" fmla="*/ 65088 w 84"/>
                    <a:gd name="T5" fmla="*/ 258763 h 192"/>
                    <a:gd name="T6" fmla="*/ 133350 w 84"/>
                    <a:gd name="T7" fmla="*/ 304800 h 192"/>
                    <a:gd name="T8" fmla="*/ 133350 w 84"/>
                    <a:gd name="T9" fmla="*/ 0 h 192"/>
                    <a:gd name="T10" fmla="*/ 0 w 84"/>
                    <a:gd name="T11" fmla="*/ 0 h 19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192"/>
                    <a:gd name="T20" fmla="*/ 84 w 84"/>
                    <a:gd name="T21" fmla="*/ 192 h 19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41" y="163"/>
                      </a:lnTo>
                      <a:lnTo>
                        <a:pt x="84" y="192"/>
                      </a:lnTo>
                      <a:lnTo>
                        <a:pt x="8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2D2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1517" name="图片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1407" y="1254731"/>
                <a:ext cx="354334" cy="254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1506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itchFamily="34" charset="-122"/>
                <a:ea typeface="微软雅黑" pitchFamily="34" charset="-122"/>
              </a:rPr>
              <a:t>巩固提升</a:t>
            </a:r>
          </a:p>
        </p:txBody>
      </p:sp>
      <p:sp>
        <p:nvSpPr>
          <p:cNvPr id="19" name="矩形 18"/>
          <p:cNvSpPr/>
          <p:nvPr/>
        </p:nvSpPr>
        <p:spPr>
          <a:xfrm>
            <a:off x="966788" y="1768475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1508" name="内容占位符 7"/>
          <p:cNvSpPr txBox="1">
            <a:spLocks noChangeArrowheads="1"/>
          </p:cNvSpPr>
          <p:nvPr/>
        </p:nvSpPr>
        <p:spPr bwMode="auto">
          <a:xfrm>
            <a:off x="1031875" y="1635125"/>
            <a:ext cx="6626225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   皮影戏是在哪种光照射下形成的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A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．灯光 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．太阳光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C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．平行光 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latin typeface="Times New Roman" pitchFamily="18" charset="0"/>
                <a:cs typeface="Times New Roman" pitchFamily="18" charset="0"/>
              </a:rPr>
              <a:t>．以上都不是</a:t>
            </a:r>
          </a:p>
        </p:txBody>
      </p:sp>
      <p:grpSp>
        <p:nvGrpSpPr>
          <p:cNvPr id="21" name="组合 3"/>
          <p:cNvGrpSpPr/>
          <p:nvPr/>
        </p:nvGrpSpPr>
        <p:grpSpPr>
          <a:xfrm>
            <a:off x="8235751" y="5125852"/>
            <a:ext cx="799329" cy="1326094"/>
            <a:chOff x="2000231" y="2114716"/>
            <a:chExt cx="2123898" cy="3523563"/>
          </a:xfrm>
          <a:solidFill>
            <a:srgbClr val="0070C0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3054372" y="2961932"/>
              <a:ext cx="181546" cy="14055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26" y="8"/>
                </a:cxn>
                <a:cxn ang="0">
                  <a:pos x="13" y="13"/>
                </a:cxn>
                <a:cxn ang="0">
                  <a:pos x="11" y="24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26" y="27"/>
                </a:cxn>
                <a:cxn ang="0">
                  <a:pos x="24" y="26"/>
                </a:cxn>
                <a:cxn ang="0">
                  <a:pos x="27" y="27"/>
                </a:cxn>
                <a:cxn ang="0">
                  <a:pos x="26" y="27"/>
                </a:cxn>
                <a:cxn ang="0">
                  <a:pos x="33" y="24"/>
                </a:cxn>
                <a:cxn ang="0">
                  <a:pos x="21" y="18"/>
                </a:cxn>
                <a:cxn ang="0">
                  <a:pos x="38" y="19"/>
                </a:cxn>
                <a:cxn ang="0">
                  <a:pos x="33" y="24"/>
                </a:cxn>
              </a:cxnLst>
              <a:rect l="0" t="0" r="r" b="b"/>
              <a:pathLst>
                <a:path w="73" h="56">
                  <a:moveTo>
                    <a:pt x="28" y="8"/>
                  </a:moveTo>
                  <a:cubicBezTo>
                    <a:pt x="27" y="8"/>
                    <a:pt x="26" y="8"/>
                    <a:pt x="26" y="8"/>
                  </a:cubicBezTo>
                  <a:cubicBezTo>
                    <a:pt x="33" y="0"/>
                    <a:pt x="18" y="2"/>
                    <a:pt x="13" y="13"/>
                  </a:cubicBezTo>
                  <a:cubicBezTo>
                    <a:pt x="12" y="13"/>
                    <a:pt x="0" y="24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20" y="56"/>
                    <a:pt x="73" y="7"/>
                    <a:pt x="28" y="8"/>
                  </a:cubicBezTo>
                  <a:close/>
                  <a:moveTo>
                    <a:pt x="26" y="27"/>
                  </a:moveTo>
                  <a:cubicBezTo>
                    <a:pt x="25" y="27"/>
                    <a:pt x="24" y="27"/>
                    <a:pt x="24" y="26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lose/>
                  <a:moveTo>
                    <a:pt x="33" y="24"/>
                  </a:moveTo>
                  <a:cubicBezTo>
                    <a:pt x="35" y="18"/>
                    <a:pt x="24" y="18"/>
                    <a:pt x="21" y="18"/>
                  </a:cubicBezTo>
                  <a:cubicBezTo>
                    <a:pt x="27" y="15"/>
                    <a:pt x="32" y="16"/>
                    <a:pt x="38" y="19"/>
                  </a:cubicBezTo>
                  <a:cubicBezTo>
                    <a:pt x="36" y="21"/>
                    <a:pt x="35" y="23"/>
                    <a:pt x="33" y="2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2843543" y="2290406"/>
              <a:ext cx="370901" cy="579776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31" y="121"/>
                </a:cxn>
                <a:cxn ang="0">
                  <a:pos x="6" y="190"/>
                </a:cxn>
                <a:cxn ang="0">
                  <a:pos x="8" y="215"/>
                </a:cxn>
                <a:cxn ang="0">
                  <a:pos x="27" y="200"/>
                </a:cxn>
                <a:cxn ang="0">
                  <a:pos x="142" y="232"/>
                </a:cxn>
                <a:cxn ang="0">
                  <a:pos x="143" y="224"/>
                </a:cxn>
                <a:cxn ang="0">
                  <a:pos x="110" y="217"/>
                </a:cxn>
                <a:cxn ang="0">
                  <a:pos x="42" y="199"/>
                </a:cxn>
                <a:cxn ang="0">
                  <a:pos x="38" y="195"/>
                </a:cxn>
                <a:cxn ang="0">
                  <a:pos x="31" y="195"/>
                </a:cxn>
                <a:cxn ang="0">
                  <a:pos x="57" y="151"/>
                </a:cxn>
                <a:cxn ang="0">
                  <a:pos x="60" y="181"/>
                </a:cxn>
                <a:cxn ang="0">
                  <a:pos x="73" y="117"/>
                </a:cxn>
                <a:cxn ang="0">
                  <a:pos x="97" y="47"/>
                </a:cxn>
                <a:cxn ang="0">
                  <a:pos x="66" y="114"/>
                </a:cxn>
                <a:cxn ang="0">
                  <a:pos x="29" y="182"/>
                </a:cxn>
                <a:cxn ang="0">
                  <a:pos x="76" y="1"/>
                </a:cxn>
                <a:cxn ang="0">
                  <a:pos x="26" y="156"/>
                </a:cxn>
                <a:cxn ang="0">
                  <a:pos x="25" y="159"/>
                </a:cxn>
                <a:cxn ang="0">
                  <a:pos x="26" y="156"/>
                </a:cxn>
                <a:cxn ang="0">
                  <a:pos x="46" y="118"/>
                </a:cxn>
                <a:cxn ang="0">
                  <a:pos x="38" y="127"/>
                </a:cxn>
                <a:cxn ang="0">
                  <a:pos x="59" y="75"/>
                </a:cxn>
                <a:cxn ang="0">
                  <a:pos x="46" y="118"/>
                </a:cxn>
              </a:cxnLst>
              <a:rect l="0" t="0" r="r" b="b"/>
              <a:pathLst>
                <a:path w="148" h="232">
                  <a:moveTo>
                    <a:pt x="76" y="1"/>
                  </a:moveTo>
                  <a:cubicBezTo>
                    <a:pt x="74" y="0"/>
                    <a:pt x="36" y="109"/>
                    <a:pt x="31" y="121"/>
                  </a:cubicBezTo>
                  <a:cubicBezTo>
                    <a:pt x="22" y="143"/>
                    <a:pt x="13" y="166"/>
                    <a:pt x="6" y="190"/>
                  </a:cubicBezTo>
                  <a:cubicBezTo>
                    <a:pt x="5" y="192"/>
                    <a:pt x="0" y="230"/>
                    <a:pt x="8" y="215"/>
                  </a:cubicBezTo>
                  <a:cubicBezTo>
                    <a:pt x="12" y="225"/>
                    <a:pt x="26" y="202"/>
                    <a:pt x="27" y="200"/>
                  </a:cubicBezTo>
                  <a:cubicBezTo>
                    <a:pt x="32" y="217"/>
                    <a:pt x="126" y="232"/>
                    <a:pt x="142" y="232"/>
                  </a:cubicBezTo>
                  <a:cubicBezTo>
                    <a:pt x="148" y="232"/>
                    <a:pt x="147" y="225"/>
                    <a:pt x="143" y="224"/>
                  </a:cubicBezTo>
                  <a:cubicBezTo>
                    <a:pt x="132" y="222"/>
                    <a:pt x="121" y="219"/>
                    <a:pt x="110" y="217"/>
                  </a:cubicBezTo>
                  <a:cubicBezTo>
                    <a:pt x="87" y="213"/>
                    <a:pt x="64" y="208"/>
                    <a:pt x="42" y="199"/>
                  </a:cubicBezTo>
                  <a:cubicBezTo>
                    <a:pt x="43" y="197"/>
                    <a:pt x="41" y="195"/>
                    <a:pt x="38" y="195"/>
                  </a:cubicBezTo>
                  <a:cubicBezTo>
                    <a:pt x="36" y="195"/>
                    <a:pt x="33" y="195"/>
                    <a:pt x="31" y="195"/>
                  </a:cubicBezTo>
                  <a:cubicBezTo>
                    <a:pt x="40" y="180"/>
                    <a:pt x="49" y="166"/>
                    <a:pt x="57" y="151"/>
                  </a:cubicBezTo>
                  <a:cubicBezTo>
                    <a:pt x="57" y="152"/>
                    <a:pt x="49" y="190"/>
                    <a:pt x="60" y="181"/>
                  </a:cubicBezTo>
                  <a:cubicBezTo>
                    <a:pt x="68" y="174"/>
                    <a:pt x="70" y="129"/>
                    <a:pt x="73" y="117"/>
                  </a:cubicBezTo>
                  <a:cubicBezTo>
                    <a:pt x="78" y="105"/>
                    <a:pt x="103" y="59"/>
                    <a:pt x="97" y="47"/>
                  </a:cubicBezTo>
                  <a:cubicBezTo>
                    <a:pt x="93" y="40"/>
                    <a:pt x="68" y="106"/>
                    <a:pt x="66" y="114"/>
                  </a:cubicBezTo>
                  <a:cubicBezTo>
                    <a:pt x="56" y="136"/>
                    <a:pt x="44" y="159"/>
                    <a:pt x="29" y="182"/>
                  </a:cubicBezTo>
                  <a:cubicBezTo>
                    <a:pt x="36" y="166"/>
                    <a:pt x="96" y="3"/>
                    <a:pt x="76" y="1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8"/>
                    <a:pt x="25" y="159"/>
                  </a:cubicBezTo>
                  <a:cubicBezTo>
                    <a:pt x="25" y="158"/>
                    <a:pt x="26" y="157"/>
                    <a:pt x="26" y="156"/>
                  </a:cubicBezTo>
                  <a:close/>
                  <a:moveTo>
                    <a:pt x="46" y="118"/>
                  </a:moveTo>
                  <a:cubicBezTo>
                    <a:pt x="43" y="118"/>
                    <a:pt x="40" y="122"/>
                    <a:pt x="38" y="127"/>
                  </a:cubicBezTo>
                  <a:cubicBezTo>
                    <a:pt x="45" y="110"/>
                    <a:pt x="52" y="92"/>
                    <a:pt x="59" y="75"/>
                  </a:cubicBezTo>
                  <a:cubicBezTo>
                    <a:pt x="55" y="89"/>
                    <a:pt x="51" y="103"/>
                    <a:pt x="46" y="11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3444794" y="2427054"/>
              <a:ext cx="374805" cy="542687"/>
            </a:xfrm>
            <a:custGeom>
              <a:avLst/>
              <a:gdLst/>
              <a:ahLst/>
              <a:cxnLst>
                <a:cxn ang="0">
                  <a:pos x="94" y="46"/>
                </a:cxn>
                <a:cxn ang="0">
                  <a:pos x="55" y="95"/>
                </a:cxn>
                <a:cxn ang="0">
                  <a:pos x="8" y="158"/>
                </a:cxn>
                <a:cxn ang="0">
                  <a:pos x="11" y="170"/>
                </a:cxn>
                <a:cxn ang="0">
                  <a:pos x="35" y="158"/>
                </a:cxn>
                <a:cxn ang="0">
                  <a:pos x="7" y="210"/>
                </a:cxn>
                <a:cxn ang="0">
                  <a:pos x="10" y="217"/>
                </a:cxn>
                <a:cxn ang="0">
                  <a:pos x="25" y="204"/>
                </a:cxn>
                <a:cxn ang="0">
                  <a:pos x="70" y="152"/>
                </a:cxn>
                <a:cxn ang="0">
                  <a:pos x="146" y="50"/>
                </a:cxn>
                <a:cxn ang="0">
                  <a:pos x="148" y="42"/>
                </a:cxn>
                <a:cxn ang="0">
                  <a:pos x="130" y="56"/>
                </a:cxn>
                <a:cxn ang="0">
                  <a:pos x="119" y="58"/>
                </a:cxn>
                <a:cxn ang="0">
                  <a:pos x="113" y="48"/>
                </a:cxn>
                <a:cxn ang="0">
                  <a:pos x="122" y="39"/>
                </a:cxn>
                <a:cxn ang="0">
                  <a:pos x="88" y="16"/>
                </a:cxn>
                <a:cxn ang="0">
                  <a:pos x="60" y="5"/>
                </a:cxn>
                <a:cxn ang="0">
                  <a:pos x="80" y="32"/>
                </a:cxn>
                <a:cxn ang="0">
                  <a:pos x="98" y="46"/>
                </a:cxn>
                <a:cxn ang="0">
                  <a:pos x="99" y="57"/>
                </a:cxn>
                <a:cxn ang="0">
                  <a:pos x="88" y="64"/>
                </a:cxn>
                <a:cxn ang="0">
                  <a:pos x="94" y="46"/>
                </a:cxn>
                <a:cxn ang="0">
                  <a:pos x="76" y="20"/>
                </a:cxn>
                <a:cxn ang="0">
                  <a:pos x="71" y="15"/>
                </a:cxn>
                <a:cxn ang="0">
                  <a:pos x="78" y="19"/>
                </a:cxn>
                <a:cxn ang="0">
                  <a:pos x="76" y="20"/>
                </a:cxn>
                <a:cxn ang="0">
                  <a:pos x="85" y="26"/>
                </a:cxn>
                <a:cxn ang="0">
                  <a:pos x="84" y="25"/>
                </a:cxn>
                <a:cxn ang="0">
                  <a:pos x="86" y="24"/>
                </a:cxn>
                <a:cxn ang="0">
                  <a:pos x="90" y="28"/>
                </a:cxn>
                <a:cxn ang="0">
                  <a:pos x="85" y="26"/>
                </a:cxn>
                <a:cxn ang="0">
                  <a:pos x="42" y="170"/>
                </a:cxn>
                <a:cxn ang="0">
                  <a:pos x="20" y="196"/>
                </a:cxn>
                <a:cxn ang="0">
                  <a:pos x="49" y="160"/>
                </a:cxn>
                <a:cxn ang="0">
                  <a:pos x="42" y="170"/>
                </a:cxn>
                <a:cxn ang="0">
                  <a:pos x="116" y="62"/>
                </a:cxn>
                <a:cxn ang="0">
                  <a:pos x="116" y="62"/>
                </a:cxn>
                <a:cxn ang="0">
                  <a:pos x="102" y="77"/>
                </a:cxn>
                <a:cxn ang="0">
                  <a:pos x="106" y="63"/>
                </a:cxn>
                <a:cxn ang="0">
                  <a:pos x="116" y="62"/>
                </a:cxn>
                <a:cxn ang="0">
                  <a:pos x="107" y="55"/>
                </a:cxn>
                <a:cxn ang="0">
                  <a:pos x="107" y="53"/>
                </a:cxn>
                <a:cxn ang="0">
                  <a:pos x="108" y="55"/>
                </a:cxn>
                <a:cxn ang="0">
                  <a:pos x="107" y="55"/>
                </a:cxn>
                <a:cxn ang="0">
                  <a:pos x="112" y="39"/>
                </a:cxn>
                <a:cxn ang="0">
                  <a:pos x="103" y="34"/>
                </a:cxn>
                <a:cxn ang="0">
                  <a:pos x="99" y="27"/>
                </a:cxn>
                <a:cxn ang="0">
                  <a:pos x="112" y="39"/>
                </a:cxn>
                <a:cxn ang="0">
                  <a:pos x="104" y="87"/>
                </a:cxn>
                <a:cxn ang="0">
                  <a:pos x="95" y="101"/>
                </a:cxn>
                <a:cxn ang="0">
                  <a:pos x="72" y="123"/>
                </a:cxn>
                <a:cxn ang="0">
                  <a:pos x="104" y="87"/>
                </a:cxn>
                <a:cxn ang="0">
                  <a:pos x="97" y="67"/>
                </a:cxn>
                <a:cxn ang="0">
                  <a:pos x="72" y="111"/>
                </a:cxn>
                <a:cxn ang="0">
                  <a:pos x="22" y="157"/>
                </a:cxn>
                <a:cxn ang="0">
                  <a:pos x="85" y="69"/>
                </a:cxn>
                <a:cxn ang="0">
                  <a:pos x="87" y="73"/>
                </a:cxn>
                <a:cxn ang="0">
                  <a:pos x="97" y="67"/>
                </a:cxn>
              </a:cxnLst>
              <a:rect l="0" t="0" r="r" b="b"/>
              <a:pathLst>
                <a:path w="150" h="217">
                  <a:moveTo>
                    <a:pt x="94" y="46"/>
                  </a:moveTo>
                  <a:cubicBezTo>
                    <a:pt x="84" y="38"/>
                    <a:pt x="59" y="88"/>
                    <a:pt x="55" y="95"/>
                  </a:cubicBezTo>
                  <a:cubicBezTo>
                    <a:pt x="39" y="115"/>
                    <a:pt x="20" y="134"/>
                    <a:pt x="8" y="158"/>
                  </a:cubicBezTo>
                  <a:cubicBezTo>
                    <a:pt x="0" y="172"/>
                    <a:pt x="0" y="196"/>
                    <a:pt x="11" y="170"/>
                  </a:cubicBezTo>
                  <a:cubicBezTo>
                    <a:pt x="14" y="174"/>
                    <a:pt x="24" y="168"/>
                    <a:pt x="35" y="158"/>
                  </a:cubicBezTo>
                  <a:cubicBezTo>
                    <a:pt x="19" y="175"/>
                    <a:pt x="7" y="194"/>
                    <a:pt x="7" y="210"/>
                  </a:cubicBezTo>
                  <a:cubicBezTo>
                    <a:pt x="5" y="212"/>
                    <a:pt x="6" y="217"/>
                    <a:pt x="10" y="217"/>
                  </a:cubicBezTo>
                  <a:cubicBezTo>
                    <a:pt x="15" y="217"/>
                    <a:pt x="22" y="207"/>
                    <a:pt x="25" y="204"/>
                  </a:cubicBezTo>
                  <a:cubicBezTo>
                    <a:pt x="42" y="189"/>
                    <a:pt x="57" y="171"/>
                    <a:pt x="70" y="152"/>
                  </a:cubicBezTo>
                  <a:cubicBezTo>
                    <a:pt x="79" y="141"/>
                    <a:pt x="150" y="51"/>
                    <a:pt x="146" y="50"/>
                  </a:cubicBezTo>
                  <a:cubicBezTo>
                    <a:pt x="149" y="48"/>
                    <a:pt x="149" y="46"/>
                    <a:pt x="148" y="42"/>
                  </a:cubicBezTo>
                  <a:cubicBezTo>
                    <a:pt x="143" y="37"/>
                    <a:pt x="133" y="53"/>
                    <a:pt x="130" y="56"/>
                  </a:cubicBezTo>
                  <a:cubicBezTo>
                    <a:pt x="129" y="48"/>
                    <a:pt x="121" y="56"/>
                    <a:pt x="119" y="58"/>
                  </a:cubicBezTo>
                  <a:cubicBezTo>
                    <a:pt x="119" y="54"/>
                    <a:pt x="116" y="50"/>
                    <a:pt x="113" y="48"/>
                  </a:cubicBezTo>
                  <a:cubicBezTo>
                    <a:pt x="122" y="52"/>
                    <a:pt x="128" y="52"/>
                    <a:pt x="122" y="39"/>
                  </a:cubicBezTo>
                  <a:cubicBezTo>
                    <a:pt x="116" y="27"/>
                    <a:pt x="102" y="16"/>
                    <a:pt x="88" y="16"/>
                  </a:cubicBezTo>
                  <a:cubicBezTo>
                    <a:pt x="84" y="12"/>
                    <a:pt x="65" y="0"/>
                    <a:pt x="60" y="5"/>
                  </a:cubicBezTo>
                  <a:cubicBezTo>
                    <a:pt x="52" y="14"/>
                    <a:pt x="76" y="29"/>
                    <a:pt x="80" y="32"/>
                  </a:cubicBezTo>
                  <a:cubicBezTo>
                    <a:pt x="86" y="37"/>
                    <a:pt x="92" y="41"/>
                    <a:pt x="98" y="46"/>
                  </a:cubicBezTo>
                  <a:cubicBezTo>
                    <a:pt x="99" y="49"/>
                    <a:pt x="99" y="53"/>
                    <a:pt x="99" y="57"/>
                  </a:cubicBezTo>
                  <a:cubicBezTo>
                    <a:pt x="94" y="59"/>
                    <a:pt x="91" y="61"/>
                    <a:pt x="88" y="64"/>
                  </a:cubicBezTo>
                  <a:cubicBezTo>
                    <a:pt x="90" y="61"/>
                    <a:pt x="99" y="50"/>
                    <a:pt x="94" y="46"/>
                  </a:cubicBezTo>
                  <a:close/>
                  <a:moveTo>
                    <a:pt x="76" y="20"/>
                  </a:moveTo>
                  <a:cubicBezTo>
                    <a:pt x="75" y="18"/>
                    <a:pt x="73" y="17"/>
                    <a:pt x="71" y="15"/>
                  </a:cubicBezTo>
                  <a:cubicBezTo>
                    <a:pt x="74" y="16"/>
                    <a:pt x="76" y="17"/>
                    <a:pt x="78" y="19"/>
                  </a:cubicBezTo>
                  <a:cubicBezTo>
                    <a:pt x="78" y="19"/>
                    <a:pt x="77" y="19"/>
                    <a:pt x="76" y="20"/>
                  </a:cubicBezTo>
                  <a:close/>
                  <a:moveTo>
                    <a:pt x="85" y="26"/>
                  </a:moveTo>
                  <a:cubicBezTo>
                    <a:pt x="85" y="25"/>
                    <a:pt x="84" y="25"/>
                    <a:pt x="84" y="25"/>
                  </a:cubicBezTo>
                  <a:cubicBezTo>
                    <a:pt x="85" y="24"/>
                    <a:pt x="85" y="24"/>
                    <a:pt x="86" y="24"/>
                  </a:cubicBezTo>
                  <a:cubicBezTo>
                    <a:pt x="87" y="25"/>
                    <a:pt x="89" y="27"/>
                    <a:pt x="90" y="28"/>
                  </a:cubicBezTo>
                  <a:cubicBezTo>
                    <a:pt x="88" y="27"/>
                    <a:pt x="87" y="26"/>
                    <a:pt x="85" y="26"/>
                  </a:cubicBezTo>
                  <a:close/>
                  <a:moveTo>
                    <a:pt x="42" y="170"/>
                  </a:moveTo>
                  <a:cubicBezTo>
                    <a:pt x="35" y="179"/>
                    <a:pt x="28" y="188"/>
                    <a:pt x="20" y="196"/>
                  </a:cubicBezTo>
                  <a:cubicBezTo>
                    <a:pt x="27" y="184"/>
                    <a:pt x="38" y="171"/>
                    <a:pt x="49" y="160"/>
                  </a:cubicBezTo>
                  <a:cubicBezTo>
                    <a:pt x="47" y="163"/>
                    <a:pt x="44" y="167"/>
                    <a:pt x="42" y="170"/>
                  </a:cubicBezTo>
                  <a:close/>
                  <a:moveTo>
                    <a:pt x="116" y="62"/>
                  </a:moveTo>
                  <a:cubicBezTo>
                    <a:pt x="116" y="62"/>
                    <a:pt x="116" y="62"/>
                    <a:pt x="116" y="62"/>
                  </a:cubicBezTo>
                  <a:cubicBezTo>
                    <a:pt x="111" y="67"/>
                    <a:pt x="107" y="72"/>
                    <a:pt x="102" y="77"/>
                  </a:cubicBezTo>
                  <a:cubicBezTo>
                    <a:pt x="104" y="73"/>
                    <a:pt x="105" y="68"/>
                    <a:pt x="106" y="63"/>
                  </a:cubicBezTo>
                  <a:cubicBezTo>
                    <a:pt x="109" y="62"/>
                    <a:pt x="113" y="62"/>
                    <a:pt x="116" y="62"/>
                  </a:cubicBezTo>
                  <a:close/>
                  <a:moveTo>
                    <a:pt x="107" y="55"/>
                  </a:moveTo>
                  <a:cubicBezTo>
                    <a:pt x="107" y="54"/>
                    <a:pt x="107" y="54"/>
                    <a:pt x="107" y="53"/>
                  </a:cubicBezTo>
                  <a:cubicBezTo>
                    <a:pt x="107" y="54"/>
                    <a:pt x="108" y="54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2" y="39"/>
                  </a:moveTo>
                  <a:cubicBezTo>
                    <a:pt x="109" y="37"/>
                    <a:pt x="106" y="36"/>
                    <a:pt x="103" y="34"/>
                  </a:cubicBezTo>
                  <a:cubicBezTo>
                    <a:pt x="102" y="32"/>
                    <a:pt x="101" y="29"/>
                    <a:pt x="99" y="27"/>
                  </a:cubicBezTo>
                  <a:cubicBezTo>
                    <a:pt x="104" y="30"/>
                    <a:pt x="109" y="34"/>
                    <a:pt x="112" y="39"/>
                  </a:cubicBezTo>
                  <a:close/>
                  <a:moveTo>
                    <a:pt x="104" y="87"/>
                  </a:moveTo>
                  <a:cubicBezTo>
                    <a:pt x="101" y="92"/>
                    <a:pt x="98" y="96"/>
                    <a:pt x="95" y="101"/>
                  </a:cubicBezTo>
                  <a:cubicBezTo>
                    <a:pt x="89" y="107"/>
                    <a:pt x="81" y="114"/>
                    <a:pt x="72" y="123"/>
                  </a:cubicBezTo>
                  <a:cubicBezTo>
                    <a:pt x="87" y="106"/>
                    <a:pt x="101" y="91"/>
                    <a:pt x="104" y="87"/>
                  </a:cubicBezTo>
                  <a:close/>
                  <a:moveTo>
                    <a:pt x="97" y="67"/>
                  </a:moveTo>
                  <a:cubicBezTo>
                    <a:pt x="95" y="75"/>
                    <a:pt x="70" y="107"/>
                    <a:pt x="72" y="111"/>
                  </a:cubicBezTo>
                  <a:cubicBezTo>
                    <a:pt x="57" y="128"/>
                    <a:pt x="40" y="144"/>
                    <a:pt x="22" y="157"/>
                  </a:cubicBezTo>
                  <a:cubicBezTo>
                    <a:pt x="37" y="125"/>
                    <a:pt x="66" y="98"/>
                    <a:pt x="85" y="69"/>
                  </a:cubicBezTo>
                  <a:cubicBezTo>
                    <a:pt x="85" y="70"/>
                    <a:pt x="86" y="72"/>
                    <a:pt x="87" y="73"/>
                  </a:cubicBezTo>
                  <a:cubicBezTo>
                    <a:pt x="91" y="73"/>
                    <a:pt x="95" y="71"/>
                    <a:pt x="97" y="6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2417983" y="3512428"/>
              <a:ext cx="443129" cy="694951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5" y="118"/>
                </a:cxn>
                <a:cxn ang="0">
                  <a:pos x="54" y="175"/>
                </a:cxn>
                <a:cxn ang="0">
                  <a:pos x="15" y="248"/>
                </a:cxn>
                <a:cxn ang="0">
                  <a:pos x="24" y="251"/>
                </a:cxn>
                <a:cxn ang="0">
                  <a:pos x="70" y="189"/>
                </a:cxn>
                <a:cxn ang="0">
                  <a:pos x="110" y="97"/>
                </a:cxn>
                <a:cxn ang="0">
                  <a:pos x="132" y="63"/>
                </a:cxn>
                <a:cxn ang="0">
                  <a:pos x="160" y="97"/>
                </a:cxn>
                <a:cxn ang="0">
                  <a:pos x="132" y="52"/>
                </a:cxn>
                <a:cxn ang="0">
                  <a:pos x="175" y="41"/>
                </a:cxn>
                <a:cxn ang="0">
                  <a:pos x="119" y="18"/>
                </a:cxn>
                <a:cxn ang="0">
                  <a:pos x="88" y="5"/>
                </a:cxn>
                <a:cxn ang="0">
                  <a:pos x="91" y="16"/>
                </a:cxn>
                <a:cxn ang="0">
                  <a:pos x="159" y="38"/>
                </a:cxn>
                <a:cxn ang="0">
                  <a:pos x="123" y="44"/>
                </a:cxn>
                <a:cxn ang="0">
                  <a:pos x="121" y="53"/>
                </a:cxn>
                <a:cxn ang="0">
                  <a:pos x="126" y="56"/>
                </a:cxn>
                <a:cxn ang="0">
                  <a:pos x="114" y="72"/>
                </a:cxn>
                <a:cxn ang="0">
                  <a:pos x="108" y="80"/>
                </a:cxn>
                <a:cxn ang="0">
                  <a:pos x="34" y="233"/>
                </a:cxn>
                <a:cxn ang="0">
                  <a:pos x="91" y="126"/>
                </a:cxn>
                <a:cxn ang="0">
                  <a:pos x="34" y="233"/>
                </a:cxn>
              </a:cxnLst>
              <a:rect l="0" t="0" r="r" b="b"/>
              <a:pathLst>
                <a:path w="177" h="278">
                  <a:moveTo>
                    <a:pt x="108" y="80"/>
                  </a:moveTo>
                  <a:cubicBezTo>
                    <a:pt x="99" y="92"/>
                    <a:pt x="92" y="105"/>
                    <a:pt x="85" y="118"/>
                  </a:cubicBezTo>
                  <a:cubicBezTo>
                    <a:pt x="81" y="126"/>
                    <a:pt x="48" y="171"/>
                    <a:pt x="54" y="175"/>
                  </a:cubicBezTo>
                  <a:cubicBezTo>
                    <a:pt x="41" y="199"/>
                    <a:pt x="28" y="224"/>
                    <a:pt x="15" y="248"/>
                  </a:cubicBezTo>
                  <a:cubicBezTo>
                    <a:pt x="0" y="277"/>
                    <a:pt x="8" y="278"/>
                    <a:pt x="24" y="251"/>
                  </a:cubicBezTo>
                  <a:cubicBezTo>
                    <a:pt x="31" y="260"/>
                    <a:pt x="67" y="196"/>
                    <a:pt x="70" y="189"/>
                  </a:cubicBezTo>
                  <a:cubicBezTo>
                    <a:pt x="76" y="177"/>
                    <a:pt x="118" y="107"/>
                    <a:pt x="110" y="97"/>
                  </a:cubicBezTo>
                  <a:cubicBezTo>
                    <a:pt x="118" y="86"/>
                    <a:pt x="125" y="74"/>
                    <a:pt x="132" y="63"/>
                  </a:cubicBezTo>
                  <a:cubicBezTo>
                    <a:pt x="135" y="67"/>
                    <a:pt x="154" y="102"/>
                    <a:pt x="160" y="97"/>
                  </a:cubicBezTo>
                  <a:cubicBezTo>
                    <a:pt x="167" y="92"/>
                    <a:pt x="136" y="56"/>
                    <a:pt x="132" y="52"/>
                  </a:cubicBezTo>
                  <a:cubicBezTo>
                    <a:pt x="138" y="51"/>
                    <a:pt x="174" y="48"/>
                    <a:pt x="175" y="41"/>
                  </a:cubicBezTo>
                  <a:cubicBezTo>
                    <a:pt x="177" y="30"/>
                    <a:pt x="126" y="20"/>
                    <a:pt x="119" y="18"/>
                  </a:cubicBezTo>
                  <a:cubicBezTo>
                    <a:pt x="108" y="15"/>
                    <a:pt x="97" y="11"/>
                    <a:pt x="88" y="5"/>
                  </a:cubicBezTo>
                  <a:cubicBezTo>
                    <a:pt x="80" y="0"/>
                    <a:pt x="85" y="13"/>
                    <a:pt x="91" y="16"/>
                  </a:cubicBezTo>
                  <a:cubicBezTo>
                    <a:pt x="113" y="27"/>
                    <a:pt x="137" y="29"/>
                    <a:pt x="159" y="38"/>
                  </a:cubicBezTo>
                  <a:cubicBezTo>
                    <a:pt x="147" y="41"/>
                    <a:pt x="135" y="44"/>
                    <a:pt x="123" y="44"/>
                  </a:cubicBezTo>
                  <a:cubicBezTo>
                    <a:pt x="97" y="29"/>
                    <a:pt x="86" y="53"/>
                    <a:pt x="121" y="53"/>
                  </a:cubicBezTo>
                  <a:cubicBezTo>
                    <a:pt x="123" y="54"/>
                    <a:pt x="124" y="55"/>
                    <a:pt x="126" y="56"/>
                  </a:cubicBezTo>
                  <a:cubicBezTo>
                    <a:pt x="122" y="62"/>
                    <a:pt x="118" y="67"/>
                    <a:pt x="114" y="72"/>
                  </a:cubicBezTo>
                  <a:cubicBezTo>
                    <a:pt x="109" y="73"/>
                    <a:pt x="107" y="75"/>
                    <a:pt x="108" y="80"/>
                  </a:cubicBezTo>
                  <a:close/>
                  <a:moveTo>
                    <a:pt x="34" y="233"/>
                  </a:moveTo>
                  <a:cubicBezTo>
                    <a:pt x="53" y="198"/>
                    <a:pt x="69" y="159"/>
                    <a:pt x="91" y="126"/>
                  </a:cubicBezTo>
                  <a:cubicBezTo>
                    <a:pt x="75" y="163"/>
                    <a:pt x="57" y="202"/>
                    <a:pt x="34" y="23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2000231" y="2114716"/>
              <a:ext cx="2123898" cy="3170227"/>
            </a:xfrm>
            <a:custGeom>
              <a:avLst/>
              <a:gdLst/>
              <a:ahLst/>
              <a:cxnLst>
                <a:cxn ang="0">
                  <a:pos x="467" y="52"/>
                </a:cxn>
                <a:cxn ang="0">
                  <a:pos x="692" y="104"/>
                </a:cxn>
                <a:cxn ang="0">
                  <a:pos x="777" y="241"/>
                </a:cxn>
                <a:cxn ang="0">
                  <a:pos x="605" y="411"/>
                </a:cxn>
                <a:cxn ang="0">
                  <a:pos x="269" y="446"/>
                </a:cxn>
                <a:cxn ang="0">
                  <a:pos x="456" y="626"/>
                </a:cxn>
                <a:cxn ang="0">
                  <a:pos x="427" y="694"/>
                </a:cxn>
                <a:cxn ang="0">
                  <a:pos x="219" y="1035"/>
                </a:cxn>
                <a:cxn ang="0">
                  <a:pos x="133" y="740"/>
                </a:cxn>
                <a:cxn ang="0">
                  <a:pos x="30" y="996"/>
                </a:cxn>
                <a:cxn ang="0">
                  <a:pos x="230" y="1073"/>
                </a:cxn>
                <a:cxn ang="0">
                  <a:pos x="474" y="651"/>
                </a:cxn>
                <a:cxn ang="0">
                  <a:pos x="812" y="175"/>
                </a:cxn>
                <a:cxn ang="0">
                  <a:pos x="233" y="557"/>
                </a:cxn>
                <a:cxn ang="0">
                  <a:pos x="84" y="960"/>
                </a:cxn>
                <a:cxn ang="0">
                  <a:pos x="125" y="777"/>
                </a:cxn>
                <a:cxn ang="0">
                  <a:pos x="80" y="960"/>
                </a:cxn>
                <a:cxn ang="0">
                  <a:pos x="44" y="972"/>
                </a:cxn>
                <a:cxn ang="0">
                  <a:pos x="25" y="1224"/>
                </a:cxn>
                <a:cxn ang="0">
                  <a:pos x="43" y="1158"/>
                </a:cxn>
                <a:cxn ang="0">
                  <a:pos x="41" y="1230"/>
                </a:cxn>
                <a:cxn ang="0">
                  <a:pos x="56" y="1194"/>
                </a:cxn>
                <a:cxn ang="0">
                  <a:pos x="70" y="1184"/>
                </a:cxn>
                <a:cxn ang="0">
                  <a:pos x="26" y="1151"/>
                </a:cxn>
                <a:cxn ang="0">
                  <a:pos x="130" y="993"/>
                </a:cxn>
                <a:cxn ang="0">
                  <a:pos x="176" y="1009"/>
                </a:cxn>
                <a:cxn ang="0">
                  <a:pos x="264" y="992"/>
                </a:cxn>
                <a:cxn ang="0">
                  <a:pos x="604" y="448"/>
                </a:cxn>
                <a:cxn ang="0">
                  <a:pos x="575" y="403"/>
                </a:cxn>
                <a:cxn ang="0">
                  <a:pos x="534" y="355"/>
                </a:cxn>
                <a:cxn ang="0">
                  <a:pos x="404" y="324"/>
                </a:cxn>
                <a:cxn ang="0">
                  <a:pos x="316" y="367"/>
                </a:cxn>
                <a:cxn ang="0">
                  <a:pos x="302" y="401"/>
                </a:cxn>
                <a:cxn ang="0">
                  <a:pos x="289" y="429"/>
                </a:cxn>
                <a:cxn ang="0">
                  <a:pos x="289" y="460"/>
                </a:cxn>
                <a:cxn ang="0">
                  <a:pos x="294" y="525"/>
                </a:cxn>
                <a:cxn ang="0">
                  <a:pos x="445" y="653"/>
                </a:cxn>
                <a:cxn ang="0">
                  <a:pos x="462" y="648"/>
                </a:cxn>
                <a:cxn ang="0">
                  <a:pos x="262" y="503"/>
                </a:cxn>
                <a:cxn ang="0">
                  <a:pos x="310" y="457"/>
                </a:cxn>
                <a:cxn ang="0">
                  <a:pos x="469" y="528"/>
                </a:cxn>
                <a:cxn ang="0">
                  <a:pos x="450" y="448"/>
                </a:cxn>
                <a:cxn ang="0">
                  <a:pos x="542" y="458"/>
                </a:cxn>
                <a:cxn ang="0">
                  <a:pos x="380" y="320"/>
                </a:cxn>
                <a:cxn ang="0">
                  <a:pos x="543" y="419"/>
                </a:cxn>
                <a:cxn ang="0">
                  <a:pos x="524" y="546"/>
                </a:cxn>
                <a:cxn ang="0">
                  <a:pos x="317" y="488"/>
                </a:cxn>
                <a:cxn ang="0">
                  <a:pos x="468" y="539"/>
                </a:cxn>
                <a:cxn ang="0">
                  <a:pos x="560" y="423"/>
                </a:cxn>
                <a:cxn ang="0">
                  <a:pos x="524" y="572"/>
                </a:cxn>
                <a:cxn ang="0">
                  <a:pos x="605" y="421"/>
                </a:cxn>
                <a:cxn ang="0">
                  <a:pos x="751" y="313"/>
                </a:cxn>
                <a:cxn ang="0">
                  <a:pos x="790" y="245"/>
                </a:cxn>
                <a:cxn ang="0">
                  <a:pos x="789" y="218"/>
                </a:cxn>
                <a:cxn ang="0">
                  <a:pos x="485" y="43"/>
                </a:cxn>
                <a:cxn ang="0">
                  <a:pos x="540" y="52"/>
                </a:cxn>
                <a:cxn ang="0">
                  <a:pos x="605" y="66"/>
                </a:cxn>
                <a:cxn ang="0">
                  <a:pos x="781" y="218"/>
                </a:cxn>
                <a:cxn ang="0">
                  <a:pos x="693" y="86"/>
                </a:cxn>
                <a:cxn ang="0">
                  <a:pos x="578" y="26"/>
                </a:cxn>
              </a:cxnLst>
              <a:rect l="0" t="0" r="r" b="b"/>
              <a:pathLst>
                <a:path w="849" h="1268">
                  <a:moveTo>
                    <a:pt x="488" y="22"/>
                  </a:moveTo>
                  <a:cubicBezTo>
                    <a:pt x="485" y="22"/>
                    <a:pt x="458" y="23"/>
                    <a:pt x="460" y="31"/>
                  </a:cubicBezTo>
                  <a:cubicBezTo>
                    <a:pt x="443" y="32"/>
                    <a:pt x="427" y="39"/>
                    <a:pt x="413" y="48"/>
                  </a:cubicBezTo>
                  <a:cubicBezTo>
                    <a:pt x="412" y="49"/>
                    <a:pt x="400" y="60"/>
                    <a:pt x="410" y="60"/>
                  </a:cubicBezTo>
                  <a:cubicBezTo>
                    <a:pt x="415" y="60"/>
                    <a:pt x="426" y="50"/>
                    <a:pt x="430" y="48"/>
                  </a:cubicBezTo>
                  <a:cubicBezTo>
                    <a:pt x="428" y="50"/>
                    <a:pt x="428" y="52"/>
                    <a:pt x="429" y="54"/>
                  </a:cubicBezTo>
                  <a:cubicBezTo>
                    <a:pt x="424" y="56"/>
                    <a:pt x="419" y="59"/>
                    <a:pt x="415" y="63"/>
                  </a:cubicBezTo>
                  <a:cubicBezTo>
                    <a:pt x="413" y="69"/>
                    <a:pt x="415" y="71"/>
                    <a:pt x="421" y="69"/>
                  </a:cubicBezTo>
                  <a:cubicBezTo>
                    <a:pt x="430" y="60"/>
                    <a:pt x="443" y="56"/>
                    <a:pt x="455" y="54"/>
                  </a:cubicBezTo>
                  <a:cubicBezTo>
                    <a:pt x="438" y="75"/>
                    <a:pt x="460" y="60"/>
                    <a:pt x="467" y="52"/>
                  </a:cubicBezTo>
                  <a:cubicBezTo>
                    <a:pt x="467" y="52"/>
                    <a:pt x="468" y="52"/>
                    <a:pt x="468" y="52"/>
                  </a:cubicBezTo>
                  <a:cubicBezTo>
                    <a:pt x="471" y="54"/>
                    <a:pt x="482" y="57"/>
                    <a:pt x="483" y="51"/>
                  </a:cubicBezTo>
                  <a:cubicBezTo>
                    <a:pt x="489" y="51"/>
                    <a:pt x="495" y="50"/>
                    <a:pt x="501" y="50"/>
                  </a:cubicBezTo>
                  <a:cubicBezTo>
                    <a:pt x="484" y="58"/>
                    <a:pt x="468" y="69"/>
                    <a:pt x="451" y="78"/>
                  </a:cubicBezTo>
                  <a:cubicBezTo>
                    <a:pt x="428" y="90"/>
                    <a:pt x="452" y="88"/>
                    <a:pt x="464" y="81"/>
                  </a:cubicBezTo>
                  <a:cubicBezTo>
                    <a:pt x="505" y="68"/>
                    <a:pt x="555" y="86"/>
                    <a:pt x="593" y="101"/>
                  </a:cubicBezTo>
                  <a:cubicBezTo>
                    <a:pt x="608" y="108"/>
                    <a:pt x="609" y="99"/>
                    <a:pt x="596" y="94"/>
                  </a:cubicBezTo>
                  <a:cubicBezTo>
                    <a:pt x="576" y="85"/>
                    <a:pt x="554" y="78"/>
                    <a:pt x="532" y="74"/>
                  </a:cubicBezTo>
                  <a:cubicBezTo>
                    <a:pt x="580" y="79"/>
                    <a:pt x="628" y="79"/>
                    <a:pt x="676" y="92"/>
                  </a:cubicBezTo>
                  <a:cubicBezTo>
                    <a:pt x="681" y="96"/>
                    <a:pt x="687" y="100"/>
                    <a:pt x="692" y="104"/>
                  </a:cubicBezTo>
                  <a:cubicBezTo>
                    <a:pt x="692" y="104"/>
                    <a:pt x="692" y="104"/>
                    <a:pt x="692" y="104"/>
                  </a:cubicBezTo>
                  <a:cubicBezTo>
                    <a:pt x="680" y="101"/>
                    <a:pt x="628" y="85"/>
                    <a:pt x="618" y="95"/>
                  </a:cubicBezTo>
                  <a:cubicBezTo>
                    <a:pt x="610" y="104"/>
                    <a:pt x="634" y="103"/>
                    <a:pt x="632" y="103"/>
                  </a:cubicBezTo>
                  <a:cubicBezTo>
                    <a:pt x="651" y="103"/>
                    <a:pt x="670" y="107"/>
                    <a:pt x="689" y="112"/>
                  </a:cubicBezTo>
                  <a:cubicBezTo>
                    <a:pt x="678" y="119"/>
                    <a:pt x="690" y="124"/>
                    <a:pt x="697" y="114"/>
                  </a:cubicBezTo>
                  <a:cubicBezTo>
                    <a:pt x="701" y="116"/>
                    <a:pt x="705" y="117"/>
                    <a:pt x="709" y="119"/>
                  </a:cubicBezTo>
                  <a:cubicBezTo>
                    <a:pt x="728" y="137"/>
                    <a:pt x="745" y="158"/>
                    <a:pt x="757" y="181"/>
                  </a:cubicBezTo>
                  <a:cubicBezTo>
                    <a:pt x="760" y="186"/>
                    <a:pt x="779" y="233"/>
                    <a:pt x="782" y="222"/>
                  </a:cubicBezTo>
                  <a:cubicBezTo>
                    <a:pt x="782" y="223"/>
                    <a:pt x="782" y="224"/>
                    <a:pt x="782" y="225"/>
                  </a:cubicBezTo>
                  <a:cubicBezTo>
                    <a:pt x="780" y="227"/>
                    <a:pt x="769" y="238"/>
                    <a:pt x="777" y="241"/>
                  </a:cubicBezTo>
                  <a:cubicBezTo>
                    <a:pt x="748" y="283"/>
                    <a:pt x="712" y="324"/>
                    <a:pt x="675" y="359"/>
                  </a:cubicBezTo>
                  <a:cubicBezTo>
                    <a:pt x="678" y="354"/>
                    <a:pt x="702" y="326"/>
                    <a:pt x="698" y="322"/>
                  </a:cubicBezTo>
                  <a:cubicBezTo>
                    <a:pt x="691" y="314"/>
                    <a:pt x="672" y="349"/>
                    <a:pt x="669" y="353"/>
                  </a:cubicBezTo>
                  <a:cubicBezTo>
                    <a:pt x="659" y="371"/>
                    <a:pt x="630" y="418"/>
                    <a:pt x="664" y="382"/>
                  </a:cubicBezTo>
                  <a:cubicBezTo>
                    <a:pt x="670" y="386"/>
                    <a:pt x="687" y="360"/>
                    <a:pt x="690" y="356"/>
                  </a:cubicBezTo>
                  <a:cubicBezTo>
                    <a:pt x="694" y="353"/>
                    <a:pt x="698" y="349"/>
                    <a:pt x="702" y="346"/>
                  </a:cubicBezTo>
                  <a:cubicBezTo>
                    <a:pt x="689" y="361"/>
                    <a:pt x="677" y="377"/>
                    <a:pt x="666" y="392"/>
                  </a:cubicBezTo>
                  <a:cubicBezTo>
                    <a:pt x="664" y="395"/>
                    <a:pt x="637" y="433"/>
                    <a:pt x="650" y="427"/>
                  </a:cubicBezTo>
                  <a:cubicBezTo>
                    <a:pt x="645" y="433"/>
                    <a:pt x="641" y="439"/>
                    <a:pt x="637" y="444"/>
                  </a:cubicBezTo>
                  <a:cubicBezTo>
                    <a:pt x="632" y="430"/>
                    <a:pt x="618" y="419"/>
                    <a:pt x="605" y="411"/>
                  </a:cubicBezTo>
                  <a:cubicBezTo>
                    <a:pt x="588" y="400"/>
                    <a:pt x="574" y="381"/>
                    <a:pt x="559" y="366"/>
                  </a:cubicBezTo>
                  <a:cubicBezTo>
                    <a:pt x="531" y="337"/>
                    <a:pt x="490" y="322"/>
                    <a:pt x="451" y="317"/>
                  </a:cubicBezTo>
                  <a:cubicBezTo>
                    <a:pt x="442" y="315"/>
                    <a:pt x="433" y="314"/>
                    <a:pt x="424" y="314"/>
                  </a:cubicBezTo>
                  <a:cubicBezTo>
                    <a:pt x="397" y="302"/>
                    <a:pt x="355" y="307"/>
                    <a:pt x="328" y="318"/>
                  </a:cubicBezTo>
                  <a:cubicBezTo>
                    <a:pt x="325" y="314"/>
                    <a:pt x="321" y="318"/>
                    <a:pt x="320" y="321"/>
                  </a:cubicBezTo>
                  <a:cubicBezTo>
                    <a:pt x="313" y="325"/>
                    <a:pt x="291" y="349"/>
                    <a:pt x="312" y="342"/>
                  </a:cubicBezTo>
                  <a:cubicBezTo>
                    <a:pt x="307" y="356"/>
                    <a:pt x="302" y="370"/>
                    <a:pt x="297" y="384"/>
                  </a:cubicBezTo>
                  <a:cubicBezTo>
                    <a:pt x="294" y="386"/>
                    <a:pt x="288" y="390"/>
                    <a:pt x="287" y="394"/>
                  </a:cubicBezTo>
                  <a:cubicBezTo>
                    <a:pt x="280" y="395"/>
                    <a:pt x="278" y="424"/>
                    <a:pt x="277" y="430"/>
                  </a:cubicBezTo>
                  <a:cubicBezTo>
                    <a:pt x="274" y="435"/>
                    <a:pt x="271" y="440"/>
                    <a:pt x="269" y="446"/>
                  </a:cubicBezTo>
                  <a:cubicBezTo>
                    <a:pt x="267" y="446"/>
                    <a:pt x="251" y="456"/>
                    <a:pt x="264" y="456"/>
                  </a:cubicBezTo>
                  <a:cubicBezTo>
                    <a:pt x="261" y="464"/>
                    <a:pt x="258" y="471"/>
                    <a:pt x="255" y="478"/>
                  </a:cubicBezTo>
                  <a:cubicBezTo>
                    <a:pt x="248" y="484"/>
                    <a:pt x="245" y="491"/>
                    <a:pt x="249" y="500"/>
                  </a:cubicBezTo>
                  <a:cubicBezTo>
                    <a:pt x="248" y="503"/>
                    <a:pt x="245" y="512"/>
                    <a:pt x="247" y="516"/>
                  </a:cubicBezTo>
                  <a:cubicBezTo>
                    <a:pt x="209" y="543"/>
                    <a:pt x="280" y="536"/>
                    <a:pt x="294" y="533"/>
                  </a:cubicBezTo>
                  <a:cubicBezTo>
                    <a:pt x="323" y="543"/>
                    <a:pt x="354" y="545"/>
                    <a:pt x="384" y="555"/>
                  </a:cubicBezTo>
                  <a:cubicBezTo>
                    <a:pt x="400" y="565"/>
                    <a:pt x="415" y="578"/>
                    <a:pt x="425" y="594"/>
                  </a:cubicBezTo>
                  <a:cubicBezTo>
                    <a:pt x="431" y="597"/>
                    <a:pt x="433" y="595"/>
                    <a:pt x="432" y="589"/>
                  </a:cubicBezTo>
                  <a:cubicBezTo>
                    <a:pt x="428" y="582"/>
                    <a:pt x="422" y="576"/>
                    <a:pt x="416" y="570"/>
                  </a:cubicBezTo>
                  <a:cubicBezTo>
                    <a:pt x="437" y="584"/>
                    <a:pt x="448" y="603"/>
                    <a:pt x="456" y="626"/>
                  </a:cubicBezTo>
                  <a:cubicBezTo>
                    <a:pt x="456" y="627"/>
                    <a:pt x="456" y="628"/>
                    <a:pt x="455" y="628"/>
                  </a:cubicBezTo>
                  <a:cubicBezTo>
                    <a:pt x="452" y="632"/>
                    <a:pt x="448" y="636"/>
                    <a:pt x="445" y="640"/>
                  </a:cubicBezTo>
                  <a:cubicBezTo>
                    <a:pt x="444" y="637"/>
                    <a:pt x="433" y="592"/>
                    <a:pt x="428" y="606"/>
                  </a:cubicBezTo>
                  <a:cubicBezTo>
                    <a:pt x="426" y="611"/>
                    <a:pt x="435" y="627"/>
                    <a:pt x="436" y="633"/>
                  </a:cubicBezTo>
                  <a:cubicBezTo>
                    <a:pt x="438" y="644"/>
                    <a:pt x="437" y="656"/>
                    <a:pt x="435" y="668"/>
                  </a:cubicBezTo>
                  <a:cubicBezTo>
                    <a:pt x="416" y="692"/>
                    <a:pt x="392" y="712"/>
                    <a:pt x="372" y="736"/>
                  </a:cubicBezTo>
                  <a:cubicBezTo>
                    <a:pt x="371" y="740"/>
                    <a:pt x="372" y="742"/>
                    <a:pt x="375" y="742"/>
                  </a:cubicBezTo>
                  <a:cubicBezTo>
                    <a:pt x="380" y="742"/>
                    <a:pt x="388" y="730"/>
                    <a:pt x="391" y="727"/>
                  </a:cubicBezTo>
                  <a:cubicBezTo>
                    <a:pt x="404" y="714"/>
                    <a:pt x="417" y="701"/>
                    <a:pt x="430" y="686"/>
                  </a:cubicBezTo>
                  <a:cubicBezTo>
                    <a:pt x="429" y="689"/>
                    <a:pt x="428" y="691"/>
                    <a:pt x="427" y="694"/>
                  </a:cubicBezTo>
                  <a:cubicBezTo>
                    <a:pt x="423" y="700"/>
                    <a:pt x="400" y="721"/>
                    <a:pt x="401" y="728"/>
                  </a:cubicBezTo>
                  <a:cubicBezTo>
                    <a:pt x="400" y="729"/>
                    <a:pt x="399" y="731"/>
                    <a:pt x="398" y="732"/>
                  </a:cubicBezTo>
                  <a:cubicBezTo>
                    <a:pt x="396" y="733"/>
                    <a:pt x="396" y="734"/>
                    <a:pt x="395" y="735"/>
                  </a:cubicBezTo>
                  <a:cubicBezTo>
                    <a:pt x="354" y="789"/>
                    <a:pt x="315" y="845"/>
                    <a:pt x="277" y="900"/>
                  </a:cubicBezTo>
                  <a:cubicBezTo>
                    <a:pt x="267" y="915"/>
                    <a:pt x="274" y="919"/>
                    <a:pt x="284" y="905"/>
                  </a:cubicBezTo>
                  <a:cubicBezTo>
                    <a:pt x="292" y="892"/>
                    <a:pt x="301" y="879"/>
                    <a:pt x="310" y="866"/>
                  </a:cubicBezTo>
                  <a:cubicBezTo>
                    <a:pt x="331" y="836"/>
                    <a:pt x="353" y="805"/>
                    <a:pt x="375" y="775"/>
                  </a:cubicBezTo>
                  <a:cubicBezTo>
                    <a:pt x="363" y="798"/>
                    <a:pt x="220" y="1010"/>
                    <a:pt x="236" y="1019"/>
                  </a:cubicBezTo>
                  <a:cubicBezTo>
                    <a:pt x="231" y="1027"/>
                    <a:pt x="227" y="1035"/>
                    <a:pt x="224" y="1043"/>
                  </a:cubicBezTo>
                  <a:cubicBezTo>
                    <a:pt x="223" y="1040"/>
                    <a:pt x="221" y="1038"/>
                    <a:pt x="219" y="1035"/>
                  </a:cubicBezTo>
                  <a:cubicBezTo>
                    <a:pt x="214" y="1003"/>
                    <a:pt x="176" y="983"/>
                    <a:pt x="138" y="972"/>
                  </a:cubicBezTo>
                  <a:cubicBezTo>
                    <a:pt x="125" y="967"/>
                    <a:pt x="113" y="966"/>
                    <a:pt x="100" y="963"/>
                  </a:cubicBezTo>
                  <a:cubicBezTo>
                    <a:pt x="109" y="959"/>
                    <a:pt x="91" y="950"/>
                    <a:pt x="89" y="949"/>
                  </a:cubicBezTo>
                  <a:cubicBezTo>
                    <a:pt x="103" y="903"/>
                    <a:pt x="120" y="858"/>
                    <a:pt x="137" y="813"/>
                  </a:cubicBezTo>
                  <a:cubicBezTo>
                    <a:pt x="147" y="789"/>
                    <a:pt x="156" y="765"/>
                    <a:pt x="165" y="741"/>
                  </a:cubicBezTo>
                  <a:cubicBezTo>
                    <a:pt x="167" y="737"/>
                    <a:pt x="186" y="696"/>
                    <a:pt x="174" y="700"/>
                  </a:cubicBezTo>
                  <a:cubicBezTo>
                    <a:pt x="191" y="666"/>
                    <a:pt x="207" y="631"/>
                    <a:pt x="225" y="598"/>
                  </a:cubicBezTo>
                  <a:cubicBezTo>
                    <a:pt x="235" y="580"/>
                    <a:pt x="251" y="519"/>
                    <a:pt x="218" y="561"/>
                  </a:cubicBezTo>
                  <a:cubicBezTo>
                    <a:pt x="201" y="583"/>
                    <a:pt x="191" y="612"/>
                    <a:pt x="182" y="638"/>
                  </a:cubicBezTo>
                  <a:cubicBezTo>
                    <a:pt x="169" y="673"/>
                    <a:pt x="148" y="706"/>
                    <a:pt x="133" y="740"/>
                  </a:cubicBezTo>
                  <a:cubicBezTo>
                    <a:pt x="124" y="740"/>
                    <a:pt x="110" y="776"/>
                    <a:pt x="107" y="784"/>
                  </a:cubicBezTo>
                  <a:cubicBezTo>
                    <a:pt x="95" y="806"/>
                    <a:pt x="86" y="829"/>
                    <a:pt x="75" y="852"/>
                  </a:cubicBezTo>
                  <a:cubicBezTo>
                    <a:pt x="65" y="874"/>
                    <a:pt x="55" y="897"/>
                    <a:pt x="47" y="920"/>
                  </a:cubicBezTo>
                  <a:cubicBezTo>
                    <a:pt x="47" y="922"/>
                    <a:pt x="35" y="952"/>
                    <a:pt x="46" y="947"/>
                  </a:cubicBezTo>
                  <a:cubicBezTo>
                    <a:pt x="50" y="948"/>
                    <a:pt x="53" y="949"/>
                    <a:pt x="57" y="948"/>
                  </a:cubicBezTo>
                  <a:cubicBezTo>
                    <a:pt x="56" y="949"/>
                    <a:pt x="55" y="950"/>
                    <a:pt x="53" y="951"/>
                  </a:cubicBezTo>
                  <a:cubicBezTo>
                    <a:pt x="49" y="939"/>
                    <a:pt x="35" y="974"/>
                    <a:pt x="35" y="977"/>
                  </a:cubicBezTo>
                  <a:cubicBezTo>
                    <a:pt x="30" y="978"/>
                    <a:pt x="29" y="981"/>
                    <a:pt x="30" y="986"/>
                  </a:cubicBezTo>
                  <a:cubicBezTo>
                    <a:pt x="28" y="988"/>
                    <a:pt x="28" y="991"/>
                    <a:pt x="31" y="992"/>
                  </a:cubicBezTo>
                  <a:cubicBezTo>
                    <a:pt x="31" y="993"/>
                    <a:pt x="31" y="995"/>
                    <a:pt x="30" y="996"/>
                  </a:cubicBezTo>
                  <a:cubicBezTo>
                    <a:pt x="20" y="992"/>
                    <a:pt x="17" y="1046"/>
                    <a:pt x="17" y="1052"/>
                  </a:cubicBezTo>
                  <a:cubicBezTo>
                    <a:pt x="11" y="1076"/>
                    <a:pt x="12" y="1103"/>
                    <a:pt x="13" y="1127"/>
                  </a:cubicBezTo>
                  <a:cubicBezTo>
                    <a:pt x="14" y="1139"/>
                    <a:pt x="12" y="1228"/>
                    <a:pt x="20" y="1230"/>
                  </a:cubicBezTo>
                  <a:cubicBezTo>
                    <a:pt x="11" y="1241"/>
                    <a:pt x="0" y="1268"/>
                    <a:pt x="23" y="1253"/>
                  </a:cubicBezTo>
                  <a:cubicBezTo>
                    <a:pt x="49" y="1236"/>
                    <a:pt x="72" y="1216"/>
                    <a:pt x="94" y="1195"/>
                  </a:cubicBezTo>
                  <a:cubicBezTo>
                    <a:pt x="111" y="1178"/>
                    <a:pt x="128" y="1160"/>
                    <a:pt x="146" y="1145"/>
                  </a:cubicBezTo>
                  <a:cubicBezTo>
                    <a:pt x="161" y="1135"/>
                    <a:pt x="201" y="1111"/>
                    <a:pt x="206" y="1094"/>
                  </a:cubicBezTo>
                  <a:cubicBezTo>
                    <a:pt x="209" y="1093"/>
                    <a:pt x="216" y="1091"/>
                    <a:pt x="214" y="1086"/>
                  </a:cubicBezTo>
                  <a:cubicBezTo>
                    <a:pt x="217" y="1088"/>
                    <a:pt x="219" y="1084"/>
                    <a:pt x="220" y="1081"/>
                  </a:cubicBezTo>
                  <a:cubicBezTo>
                    <a:pt x="224" y="1079"/>
                    <a:pt x="228" y="1076"/>
                    <a:pt x="230" y="1073"/>
                  </a:cubicBezTo>
                  <a:cubicBezTo>
                    <a:pt x="236" y="1071"/>
                    <a:pt x="235" y="1054"/>
                    <a:pt x="234" y="1049"/>
                  </a:cubicBezTo>
                  <a:cubicBezTo>
                    <a:pt x="242" y="1036"/>
                    <a:pt x="322" y="930"/>
                    <a:pt x="316" y="927"/>
                  </a:cubicBezTo>
                  <a:cubicBezTo>
                    <a:pt x="311" y="923"/>
                    <a:pt x="290" y="958"/>
                    <a:pt x="286" y="963"/>
                  </a:cubicBezTo>
                  <a:cubicBezTo>
                    <a:pt x="288" y="959"/>
                    <a:pt x="289" y="955"/>
                    <a:pt x="291" y="951"/>
                  </a:cubicBezTo>
                  <a:cubicBezTo>
                    <a:pt x="314" y="917"/>
                    <a:pt x="335" y="880"/>
                    <a:pt x="357" y="845"/>
                  </a:cubicBezTo>
                  <a:cubicBezTo>
                    <a:pt x="370" y="826"/>
                    <a:pt x="382" y="807"/>
                    <a:pt x="394" y="788"/>
                  </a:cubicBezTo>
                  <a:cubicBezTo>
                    <a:pt x="401" y="778"/>
                    <a:pt x="408" y="767"/>
                    <a:pt x="415" y="757"/>
                  </a:cubicBezTo>
                  <a:cubicBezTo>
                    <a:pt x="415" y="756"/>
                    <a:pt x="437" y="722"/>
                    <a:pt x="424" y="729"/>
                  </a:cubicBezTo>
                  <a:cubicBezTo>
                    <a:pt x="426" y="725"/>
                    <a:pt x="428" y="721"/>
                    <a:pt x="430" y="717"/>
                  </a:cubicBezTo>
                  <a:cubicBezTo>
                    <a:pt x="444" y="697"/>
                    <a:pt x="470" y="676"/>
                    <a:pt x="474" y="651"/>
                  </a:cubicBezTo>
                  <a:cubicBezTo>
                    <a:pt x="477" y="646"/>
                    <a:pt x="481" y="641"/>
                    <a:pt x="484" y="636"/>
                  </a:cubicBezTo>
                  <a:cubicBezTo>
                    <a:pt x="489" y="645"/>
                    <a:pt x="511" y="615"/>
                    <a:pt x="514" y="611"/>
                  </a:cubicBezTo>
                  <a:cubicBezTo>
                    <a:pt x="530" y="594"/>
                    <a:pt x="547" y="578"/>
                    <a:pt x="565" y="561"/>
                  </a:cubicBezTo>
                  <a:cubicBezTo>
                    <a:pt x="580" y="546"/>
                    <a:pt x="594" y="529"/>
                    <a:pt x="603" y="510"/>
                  </a:cubicBezTo>
                  <a:cubicBezTo>
                    <a:pt x="611" y="499"/>
                    <a:pt x="646" y="463"/>
                    <a:pt x="643" y="449"/>
                  </a:cubicBezTo>
                  <a:cubicBezTo>
                    <a:pt x="675" y="406"/>
                    <a:pt x="711" y="367"/>
                    <a:pt x="748" y="328"/>
                  </a:cubicBezTo>
                  <a:cubicBezTo>
                    <a:pt x="766" y="309"/>
                    <a:pt x="778" y="285"/>
                    <a:pt x="796" y="267"/>
                  </a:cubicBezTo>
                  <a:cubicBezTo>
                    <a:pt x="802" y="261"/>
                    <a:pt x="842" y="204"/>
                    <a:pt x="815" y="221"/>
                  </a:cubicBezTo>
                  <a:cubicBezTo>
                    <a:pt x="828" y="208"/>
                    <a:pt x="781" y="151"/>
                    <a:pt x="774" y="140"/>
                  </a:cubicBezTo>
                  <a:cubicBezTo>
                    <a:pt x="788" y="150"/>
                    <a:pt x="801" y="162"/>
                    <a:pt x="812" y="175"/>
                  </a:cubicBezTo>
                  <a:cubicBezTo>
                    <a:pt x="817" y="180"/>
                    <a:pt x="832" y="209"/>
                    <a:pt x="838" y="209"/>
                  </a:cubicBezTo>
                  <a:cubicBezTo>
                    <a:pt x="849" y="209"/>
                    <a:pt x="803" y="142"/>
                    <a:pt x="797" y="134"/>
                  </a:cubicBezTo>
                  <a:cubicBezTo>
                    <a:pt x="777" y="110"/>
                    <a:pt x="752" y="90"/>
                    <a:pt x="725" y="75"/>
                  </a:cubicBezTo>
                  <a:cubicBezTo>
                    <a:pt x="694" y="59"/>
                    <a:pt x="659" y="39"/>
                    <a:pt x="626" y="31"/>
                  </a:cubicBezTo>
                  <a:cubicBezTo>
                    <a:pt x="586" y="17"/>
                    <a:pt x="529" y="0"/>
                    <a:pt x="488" y="22"/>
                  </a:cubicBezTo>
                  <a:close/>
                  <a:moveTo>
                    <a:pt x="233" y="557"/>
                  </a:moveTo>
                  <a:cubicBezTo>
                    <a:pt x="231" y="575"/>
                    <a:pt x="220" y="591"/>
                    <a:pt x="212" y="607"/>
                  </a:cubicBezTo>
                  <a:cubicBezTo>
                    <a:pt x="210" y="607"/>
                    <a:pt x="208" y="607"/>
                    <a:pt x="207" y="608"/>
                  </a:cubicBezTo>
                  <a:cubicBezTo>
                    <a:pt x="209" y="604"/>
                    <a:pt x="210" y="600"/>
                    <a:pt x="206" y="598"/>
                  </a:cubicBezTo>
                  <a:cubicBezTo>
                    <a:pt x="214" y="581"/>
                    <a:pt x="223" y="565"/>
                    <a:pt x="233" y="557"/>
                  </a:cubicBezTo>
                  <a:close/>
                  <a:moveTo>
                    <a:pt x="206" y="1022"/>
                  </a:moveTo>
                  <a:cubicBezTo>
                    <a:pt x="205" y="1022"/>
                    <a:pt x="205" y="1022"/>
                    <a:pt x="204" y="1022"/>
                  </a:cubicBezTo>
                  <a:cubicBezTo>
                    <a:pt x="201" y="1019"/>
                    <a:pt x="197" y="1015"/>
                    <a:pt x="192" y="1015"/>
                  </a:cubicBezTo>
                  <a:cubicBezTo>
                    <a:pt x="189" y="1010"/>
                    <a:pt x="186" y="1006"/>
                    <a:pt x="182" y="1003"/>
                  </a:cubicBezTo>
                  <a:cubicBezTo>
                    <a:pt x="182" y="1001"/>
                    <a:pt x="181" y="1000"/>
                    <a:pt x="180" y="999"/>
                  </a:cubicBezTo>
                  <a:cubicBezTo>
                    <a:pt x="176" y="997"/>
                    <a:pt x="176" y="997"/>
                    <a:pt x="176" y="997"/>
                  </a:cubicBezTo>
                  <a:cubicBezTo>
                    <a:pt x="176" y="996"/>
                    <a:pt x="175" y="995"/>
                    <a:pt x="174" y="995"/>
                  </a:cubicBezTo>
                  <a:cubicBezTo>
                    <a:pt x="188" y="1002"/>
                    <a:pt x="199" y="1011"/>
                    <a:pt x="206" y="1022"/>
                  </a:cubicBezTo>
                  <a:close/>
                  <a:moveTo>
                    <a:pt x="95" y="962"/>
                  </a:moveTo>
                  <a:cubicBezTo>
                    <a:pt x="91" y="961"/>
                    <a:pt x="87" y="961"/>
                    <a:pt x="84" y="960"/>
                  </a:cubicBezTo>
                  <a:cubicBezTo>
                    <a:pt x="85" y="959"/>
                    <a:pt x="86" y="958"/>
                    <a:pt x="86" y="957"/>
                  </a:cubicBezTo>
                  <a:cubicBezTo>
                    <a:pt x="89" y="958"/>
                    <a:pt x="92" y="960"/>
                    <a:pt x="95" y="962"/>
                  </a:cubicBezTo>
                  <a:close/>
                  <a:moveTo>
                    <a:pt x="167" y="715"/>
                  </a:moveTo>
                  <a:cubicBezTo>
                    <a:pt x="159" y="735"/>
                    <a:pt x="152" y="755"/>
                    <a:pt x="144" y="774"/>
                  </a:cubicBezTo>
                  <a:cubicBezTo>
                    <a:pt x="137" y="791"/>
                    <a:pt x="130" y="809"/>
                    <a:pt x="124" y="827"/>
                  </a:cubicBezTo>
                  <a:cubicBezTo>
                    <a:pt x="136" y="789"/>
                    <a:pt x="149" y="751"/>
                    <a:pt x="167" y="715"/>
                  </a:cubicBezTo>
                  <a:close/>
                  <a:moveTo>
                    <a:pt x="125" y="777"/>
                  </a:moveTo>
                  <a:cubicBezTo>
                    <a:pt x="120" y="790"/>
                    <a:pt x="115" y="803"/>
                    <a:pt x="110" y="815"/>
                  </a:cubicBezTo>
                  <a:cubicBezTo>
                    <a:pt x="110" y="814"/>
                    <a:pt x="109" y="813"/>
                    <a:pt x="109" y="812"/>
                  </a:cubicBezTo>
                  <a:cubicBezTo>
                    <a:pt x="114" y="800"/>
                    <a:pt x="119" y="788"/>
                    <a:pt x="125" y="777"/>
                  </a:cubicBezTo>
                  <a:close/>
                  <a:moveTo>
                    <a:pt x="112" y="837"/>
                  </a:moveTo>
                  <a:cubicBezTo>
                    <a:pt x="101" y="873"/>
                    <a:pt x="90" y="909"/>
                    <a:pt x="74" y="944"/>
                  </a:cubicBezTo>
                  <a:cubicBezTo>
                    <a:pt x="74" y="943"/>
                    <a:pt x="74" y="943"/>
                    <a:pt x="73" y="943"/>
                  </a:cubicBezTo>
                  <a:cubicBezTo>
                    <a:pt x="76" y="934"/>
                    <a:pt x="79" y="925"/>
                    <a:pt x="83" y="915"/>
                  </a:cubicBezTo>
                  <a:cubicBezTo>
                    <a:pt x="89" y="915"/>
                    <a:pt x="108" y="846"/>
                    <a:pt x="112" y="837"/>
                  </a:cubicBezTo>
                  <a:close/>
                  <a:moveTo>
                    <a:pt x="80" y="960"/>
                  </a:moveTo>
                  <a:cubicBezTo>
                    <a:pt x="78" y="960"/>
                    <a:pt x="77" y="960"/>
                    <a:pt x="75" y="960"/>
                  </a:cubicBezTo>
                  <a:cubicBezTo>
                    <a:pt x="76" y="958"/>
                    <a:pt x="78" y="956"/>
                    <a:pt x="79" y="953"/>
                  </a:cubicBezTo>
                  <a:cubicBezTo>
                    <a:pt x="79" y="953"/>
                    <a:pt x="79" y="953"/>
                    <a:pt x="79" y="953"/>
                  </a:cubicBezTo>
                  <a:cubicBezTo>
                    <a:pt x="78" y="956"/>
                    <a:pt x="78" y="958"/>
                    <a:pt x="80" y="960"/>
                  </a:cubicBezTo>
                  <a:close/>
                  <a:moveTo>
                    <a:pt x="95" y="845"/>
                  </a:moveTo>
                  <a:cubicBezTo>
                    <a:pt x="92" y="856"/>
                    <a:pt x="75" y="895"/>
                    <a:pt x="79" y="903"/>
                  </a:cubicBezTo>
                  <a:cubicBezTo>
                    <a:pt x="74" y="916"/>
                    <a:pt x="69" y="929"/>
                    <a:pt x="65" y="941"/>
                  </a:cubicBezTo>
                  <a:cubicBezTo>
                    <a:pt x="63" y="941"/>
                    <a:pt x="60" y="941"/>
                    <a:pt x="57" y="940"/>
                  </a:cubicBezTo>
                  <a:cubicBezTo>
                    <a:pt x="69" y="909"/>
                    <a:pt x="81" y="878"/>
                    <a:pt x="95" y="845"/>
                  </a:cubicBezTo>
                  <a:close/>
                  <a:moveTo>
                    <a:pt x="54" y="927"/>
                  </a:moveTo>
                  <a:cubicBezTo>
                    <a:pt x="57" y="917"/>
                    <a:pt x="60" y="907"/>
                    <a:pt x="64" y="896"/>
                  </a:cubicBezTo>
                  <a:cubicBezTo>
                    <a:pt x="65" y="897"/>
                    <a:pt x="65" y="897"/>
                    <a:pt x="65" y="897"/>
                  </a:cubicBezTo>
                  <a:cubicBezTo>
                    <a:pt x="61" y="907"/>
                    <a:pt x="57" y="917"/>
                    <a:pt x="54" y="927"/>
                  </a:cubicBezTo>
                  <a:close/>
                  <a:moveTo>
                    <a:pt x="44" y="972"/>
                  </a:moveTo>
                  <a:cubicBezTo>
                    <a:pt x="45" y="972"/>
                    <a:pt x="45" y="972"/>
                    <a:pt x="45" y="972"/>
                  </a:cubicBezTo>
                  <a:cubicBezTo>
                    <a:pt x="48" y="966"/>
                    <a:pt x="54" y="960"/>
                    <a:pt x="61" y="956"/>
                  </a:cubicBezTo>
                  <a:cubicBezTo>
                    <a:pt x="60" y="957"/>
                    <a:pt x="58" y="965"/>
                    <a:pt x="58" y="966"/>
                  </a:cubicBezTo>
                  <a:cubicBezTo>
                    <a:pt x="57" y="967"/>
                    <a:pt x="57" y="968"/>
                    <a:pt x="56" y="969"/>
                  </a:cubicBezTo>
                  <a:cubicBezTo>
                    <a:pt x="53" y="973"/>
                    <a:pt x="46" y="977"/>
                    <a:pt x="52" y="983"/>
                  </a:cubicBezTo>
                  <a:cubicBezTo>
                    <a:pt x="52" y="983"/>
                    <a:pt x="52" y="983"/>
                    <a:pt x="52" y="983"/>
                  </a:cubicBezTo>
                  <a:cubicBezTo>
                    <a:pt x="52" y="983"/>
                    <a:pt x="52" y="983"/>
                    <a:pt x="51" y="983"/>
                  </a:cubicBezTo>
                  <a:cubicBezTo>
                    <a:pt x="51" y="978"/>
                    <a:pt x="45" y="980"/>
                    <a:pt x="42" y="981"/>
                  </a:cubicBezTo>
                  <a:cubicBezTo>
                    <a:pt x="43" y="978"/>
                    <a:pt x="43" y="975"/>
                    <a:pt x="44" y="972"/>
                  </a:cubicBezTo>
                  <a:close/>
                  <a:moveTo>
                    <a:pt x="25" y="1224"/>
                  </a:moveTo>
                  <a:cubicBezTo>
                    <a:pt x="24" y="1216"/>
                    <a:pt x="24" y="1209"/>
                    <a:pt x="24" y="1201"/>
                  </a:cubicBezTo>
                  <a:cubicBezTo>
                    <a:pt x="27" y="1195"/>
                    <a:pt x="25" y="1181"/>
                    <a:pt x="25" y="1174"/>
                  </a:cubicBezTo>
                  <a:cubicBezTo>
                    <a:pt x="32" y="1176"/>
                    <a:pt x="32" y="1161"/>
                    <a:pt x="33" y="1158"/>
                  </a:cubicBezTo>
                  <a:cubicBezTo>
                    <a:pt x="35" y="1161"/>
                    <a:pt x="38" y="1164"/>
                    <a:pt x="41" y="1167"/>
                  </a:cubicBezTo>
                  <a:cubicBezTo>
                    <a:pt x="34" y="1174"/>
                    <a:pt x="34" y="1183"/>
                    <a:pt x="45" y="1182"/>
                  </a:cubicBezTo>
                  <a:cubicBezTo>
                    <a:pt x="45" y="1184"/>
                    <a:pt x="46" y="1186"/>
                    <a:pt x="46" y="1188"/>
                  </a:cubicBezTo>
                  <a:cubicBezTo>
                    <a:pt x="43" y="1192"/>
                    <a:pt x="27" y="1211"/>
                    <a:pt x="32" y="1215"/>
                  </a:cubicBezTo>
                  <a:cubicBezTo>
                    <a:pt x="30" y="1218"/>
                    <a:pt x="27" y="1221"/>
                    <a:pt x="25" y="1224"/>
                  </a:cubicBezTo>
                  <a:close/>
                  <a:moveTo>
                    <a:pt x="48" y="1162"/>
                  </a:moveTo>
                  <a:cubicBezTo>
                    <a:pt x="47" y="1161"/>
                    <a:pt x="45" y="1159"/>
                    <a:pt x="43" y="1158"/>
                  </a:cubicBezTo>
                  <a:cubicBezTo>
                    <a:pt x="47" y="1159"/>
                    <a:pt x="51" y="1160"/>
                    <a:pt x="55" y="1161"/>
                  </a:cubicBezTo>
                  <a:cubicBezTo>
                    <a:pt x="54" y="1161"/>
                    <a:pt x="53" y="1161"/>
                    <a:pt x="53" y="1162"/>
                  </a:cubicBezTo>
                  <a:cubicBezTo>
                    <a:pt x="52" y="1161"/>
                    <a:pt x="51" y="1161"/>
                    <a:pt x="51" y="1161"/>
                  </a:cubicBezTo>
                  <a:cubicBezTo>
                    <a:pt x="50" y="1161"/>
                    <a:pt x="49" y="1162"/>
                    <a:pt x="48" y="1162"/>
                  </a:cubicBezTo>
                  <a:close/>
                  <a:moveTo>
                    <a:pt x="49" y="1200"/>
                  </a:moveTo>
                  <a:cubicBezTo>
                    <a:pt x="48" y="1201"/>
                    <a:pt x="48" y="1201"/>
                    <a:pt x="47" y="1202"/>
                  </a:cubicBezTo>
                  <a:cubicBezTo>
                    <a:pt x="47" y="1202"/>
                    <a:pt x="47" y="1201"/>
                    <a:pt x="47" y="1201"/>
                  </a:cubicBezTo>
                  <a:cubicBezTo>
                    <a:pt x="47" y="1201"/>
                    <a:pt x="48" y="1200"/>
                    <a:pt x="48" y="1199"/>
                  </a:cubicBezTo>
                  <a:cubicBezTo>
                    <a:pt x="48" y="1200"/>
                    <a:pt x="49" y="1200"/>
                    <a:pt x="49" y="1200"/>
                  </a:cubicBezTo>
                  <a:close/>
                  <a:moveTo>
                    <a:pt x="41" y="1230"/>
                  </a:moveTo>
                  <a:cubicBezTo>
                    <a:pt x="41" y="1230"/>
                    <a:pt x="41" y="1230"/>
                    <a:pt x="41" y="1230"/>
                  </a:cubicBezTo>
                  <a:cubicBezTo>
                    <a:pt x="45" y="1225"/>
                    <a:pt x="50" y="1221"/>
                    <a:pt x="54" y="1216"/>
                  </a:cubicBezTo>
                  <a:cubicBezTo>
                    <a:pt x="54" y="1215"/>
                    <a:pt x="55" y="1215"/>
                    <a:pt x="55" y="1214"/>
                  </a:cubicBezTo>
                  <a:cubicBezTo>
                    <a:pt x="58" y="1214"/>
                    <a:pt x="59" y="1212"/>
                    <a:pt x="60" y="1210"/>
                  </a:cubicBezTo>
                  <a:cubicBezTo>
                    <a:pt x="62" y="1209"/>
                    <a:pt x="63" y="1207"/>
                    <a:pt x="65" y="1206"/>
                  </a:cubicBezTo>
                  <a:cubicBezTo>
                    <a:pt x="65" y="1207"/>
                    <a:pt x="66" y="1208"/>
                    <a:pt x="67" y="1208"/>
                  </a:cubicBezTo>
                  <a:cubicBezTo>
                    <a:pt x="58" y="1216"/>
                    <a:pt x="49" y="1223"/>
                    <a:pt x="41" y="1230"/>
                  </a:cubicBezTo>
                  <a:close/>
                  <a:moveTo>
                    <a:pt x="59" y="1187"/>
                  </a:moveTo>
                  <a:cubicBezTo>
                    <a:pt x="59" y="1189"/>
                    <a:pt x="59" y="1190"/>
                    <a:pt x="59" y="1192"/>
                  </a:cubicBezTo>
                  <a:cubicBezTo>
                    <a:pt x="58" y="1192"/>
                    <a:pt x="57" y="1193"/>
                    <a:pt x="56" y="1194"/>
                  </a:cubicBezTo>
                  <a:cubicBezTo>
                    <a:pt x="57" y="1192"/>
                    <a:pt x="58" y="1189"/>
                    <a:pt x="59" y="1187"/>
                  </a:cubicBezTo>
                  <a:close/>
                  <a:moveTo>
                    <a:pt x="58" y="1162"/>
                  </a:moveTo>
                  <a:cubicBezTo>
                    <a:pt x="58" y="1163"/>
                    <a:pt x="59" y="1163"/>
                    <a:pt x="60" y="1163"/>
                  </a:cubicBezTo>
                  <a:cubicBezTo>
                    <a:pt x="60" y="1164"/>
                    <a:pt x="60" y="1164"/>
                    <a:pt x="59" y="1165"/>
                  </a:cubicBezTo>
                  <a:cubicBezTo>
                    <a:pt x="59" y="1164"/>
                    <a:pt x="58" y="1163"/>
                    <a:pt x="58" y="1162"/>
                  </a:cubicBezTo>
                  <a:close/>
                  <a:moveTo>
                    <a:pt x="70" y="1184"/>
                  </a:moveTo>
                  <a:cubicBezTo>
                    <a:pt x="69" y="1181"/>
                    <a:pt x="68" y="1179"/>
                    <a:pt x="65" y="1177"/>
                  </a:cubicBezTo>
                  <a:cubicBezTo>
                    <a:pt x="67" y="1176"/>
                    <a:pt x="69" y="1175"/>
                    <a:pt x="71" y="1173"/>
                  </a:cubicBezTo>
                  <a:cubicBezTo>
                    <a:pt x="73" y="1175"/>
                    <a:pt x="75" y="1177"/>
                    <a:pt x="77" y="1179"/>
                  </a:cubicBezTo>
                  <a:cubicBezTo>
                    <a:pt x="75" y="1180"/>
                    <a:pt x="72" y="1182"/>
                    <a:pt x="70" y="1184"/>
                  </a:cubicBezTo>
                  <a:close/>
                  <a:moveTo>
                    <a:pt x="212" y="1077"/>
                  </a:moveTo>
                  <a:cubicBezTo>
                    <a:pt x="207" y="1080"/>
                    <a:pt x="202" y="1084"/>
                    <a:pt x="198" y="1089"/>
                  </a:cubicBezTo>
                  <a:cubicBezTo>
                    <a:pt x="156" y="1111"/>
                    <a:pt x="124" y="1147"/>
                    <a:pt x="86" y="1173"/>
                  </a:cubicBezTo>
                  <a:cubicBezTo>
                    <a:pt x="83" y="1169"/>
                    <a:pt x="81" y="1167"/>
                    <a:pt x="78" y="1164"/>
                  </a:cubicBezTo>
                  <a:cubicBezTo>
                    <a:pt x="77" y="1162"/>
                    <a:pt x="71" y="1160"/>
                    <a:pt x="69" y="1159"/>
                  </a:cubicBezTo>
                  <a:cubicBezTo>
                    <a:pt x="60" y="1148"/>
                    <a:pt x="46" y="1143"/>
                    <a:pt x="34" y="1146"/>
                  </a:cubicBezTo>
                  <a:cubicBezTo>
                    <a:pt x="35" y="1142"/>
                    <a:pt x="35" y="1138"/>
                    <a:pt x="35" y="1134"/>
                  </a:cubicBezTo>
                  <a:cubicBezTo>
                    <a:pt x="37" y="1134"/>
                    <a:pt x="38" y="1132"/>
                    <a:pt x="38" y="1130"/>
                  </a:cubicBezTo>
                  <a:cubicBezTo>
                    <a:pt x="38" y="1120"/>
                    <a:pt x="42" y="1074"/>
                    <a:pt x="35" y="1073"/>
                  </a:cubicBezTo>
                  <a:cubicBezTo>
                    <a:pt x="25" y="1073"/>
                    <a:pt x="27" y="1142"/>
                    <a:pt x="26" y="1151"/>
                  </a:cubicBezTo>
                  <a:cubicBezTo>
                    <a:pt x="26" y="1124"/>
                    <a:pt x="21" y="1096"/>
                    <a:pt x="23" y="1070"/>
                  </a:cubicBezTo>
                  <a:cubicBezTo>
                    <a:pt x="27" y="1067"/>
                    <a:pt x="25" y="1055"/>
                    <a:pt x="25" y="1051"/>
                  </a:cubicBezTo>
                  <a:cubicBezTo>
                    <a:pt x="29" y="1049"/>
                    <a:pt x="35" y="1009"/>
                    <a:pt x="31" y="1007"/>
                  </a:cubicBezTo>
                  <a:cubicBezTo>
                    <a:pt x="32" y="1005"/>
                    <a:pt x="32" y="1003"/>
                    <a:pt x="33" y="1001"/>
                  </a:cubicBezTo>
                  <a:cubicBezTo>
                    <a:pt x="34" y="1001"/>
                    <a:pt x="35" y="1001"/>
                    <a:pt x="37" y="1000"/>
                  </a:cubicBezTo>
                  <a:cubicBezTo>
                    <a:pt x="40" y="1002"/>
                    <a:pt x="46" y="998"/>
                    <a:pt x="42" y="994"/>
                  </a:cubicBezTo>
                  <a:cubicBezTo>
                    <a:pt x="43" y="994"/>
                    <a:pt x="43" y="993"/>
                    <a:pt x="43" y="992"/>
                  </a:cubicBezTo>
                  <a:cubicBezTo>
                    <a:pt x="63" y="991"/>
                    <a:pt x="84" y="991"/>
                    <a:pt x="103" y="994"/>
                  </a:cubicBezTo>
                  <a:cubicBezTo>
                    <a:pt x="121" y="997"/>
                    <a:pt x="144" y="1014"/>
                    <a:pt x="159" y="1014"/>
                  </a:cubicBezTo>
                  <a:cubicBezTo>
                    <a:pt x="175" y="1014"/>
                    <a:pt x="133" y="994"/>
                    <a:pt x="130" y="993"/>
                  </a:cubicBezTo>
                  <a:cubicBezTo>
                    <a:pt x="108" y="985"/>
                    <a:pt x="85" y="983"/>
                    <a:pt x="61" y="983"/>
                  </a:cubicBezTo>
                  <a:cubicBezTo>
                    <a:pt x="64" y="980"/>
                    <a:pt x="66" y="977"/>
                    <a:pt x="68" y="973"/>
                  </a:cubicBezTo>
                  <a:cubicBezTo>
                    <a:pt x="74" y="971"/>
                    <a:pt x="82" y="970"/>
                    <a:pt x="91" y="971"/>
                  </a:cubicBezTo>
                  <a:cubicBezTo>
                    <a:pt x="94" y="971"/>
                    <a:pt x="98" y="972"/>
                    <a:pt x="102" y="972"/>
                  </a:cubicBezTo>
                  <a:cubicBezTo>
                    <a:pt x="101" y="980"/>
                    <a:pt x="139" y="987"/>
                    <a:pt x="143" y="988"/>
                  </a:cubicBezTo>
                  <a:cubicBezTo>
                    <a:pt x="144" y="989"/>
                    <a:pt x="145" y="989"/>
                    <a:pt x="146" y="989"/>
                  </a:cubicBezTo>
                  <a:cubicBezTo>
                    <a:pt x="146" y="992"/>
                    <a:pt x="160" y="1007"/>
                    <a:pt x="161" y="997"/>
                  </a:cubicBezTo>
                  <a:cubicBezTo>
                    <a:pt x="163" y="999"/>
                    <a:pt x="166" y="1000"/>
                    <a:pt x="168" y="1001"/>
                  </a:cubicBezTo>
                  <a:cubicBezTo>
                    <a:pt x="168" y="1002"/>
                    <a:pt x="169" y="1002"/>
                    <a:pt x="169" y="1002"/>
                  </a:cubicBezTo>
                  <a:cubicBezTo>
                    <a:pt x="170" y="1004"/>
                    <a:pt x="172" y="1010"/>
                    <a:pt x="176" y="1009"/>
                  </a:cubicBezTo>
                  <a:cubicBezTo>
                    <a:pt x="186" y="1019"/>
                    <a:pt x="192" y="1050"/>
                    <a:pt x="206" y="1054"/>
                  </a:cubicBezTo>
                  <a:cubicBezTo>
                    <a:pt x="210" y="1066"/>
                    <a:pt x="212" y="1042"/>
                    <a:pt x="210" y="1037"/>
                  </a:cubicBezTo>
                  <a:cubicBezTo>
                    <a:pt x="211" y="1038"/>
                    <a:pt x="211" y="1038"/>
                    <a:pt x="211" y="1038"/>
                  </a:cubicBezTo>
                  <a:cubicBezTo>
                    <a:pt x="211" y="1041"/>
                    <a:pt x="212" y="1042"/>
                    <a:pt x="215" y="1043"/>
                  </a:cubicBezTo>
                  <a:cubicBezTo>
                    <a:pt x="217" y="1046"/>
                    <a:pt x="218" y="1049"/>
                    <a:pt x="219" y="1051"/>
                  </a:cubicBezTo>
                  <a:cubicBezTo>
                    <a:pt x="215" y="1059"/>
                    <a:pt x="213" y="1067"/>
                    <a:pt x="212" y="1077"/>
                  </a:cubicBezTo>
                  <a:close/>
                  <a:moveTo>
                    <a:pt x="264" y="992"/>
                  </a:moveTo>
                  <a:cubicBezTo>
                    <a:pt x="267" y="987"/>
                    <a:pt x="270" y="982"/>
                    <a:pt x="273" y="977"/>
                  </a:cubicBezTo>
                  <a:cubicBezTo>
                    <a:pt x="273" y="978"/>
                    <a:pt x="273" y="979"/>
                    <a:pt x="273" y="980"/>
                  </a:cubicBezTo>
                  <a:cubicBezTo>
                    <a:pt x="270" y="984"/>
                    <a:pt x="267" y="988"/>
                    <a:pt x="264" y="992"/>
                  </a:cubicBezTo>
                  <a:close/>
                  <a:moveTo>
                    <a:pt x="257" y="979"/>
                  </a:moveTo>
                  <a:cubicBezTo>
                    <a:pt x="255" y="983"/>
                    <a:pt x="253" y="987"/>
                    <a:pt x="251" y="991"/>
                  </a:cubicBezTo>
                  <a:cubicBezTo>
                    <a:pt x="257" y="976"/>
                    <a:pt x="265" y="962"/>
                    <a:pt x="274" y="948"/>
                  </a:cubicBezTo>
                  <a:cubicBezTo>
                    <a:pt x="268" y="958"/>
                    <a:pt x="263" y="969"/>
                    <a:pt x="257" y="979"/>
                  </a:cubicBezTo>
                  <a:close/>
                  <a:moveTo>
                    <a:pt x="601" y="431"/>
                  </a:moveTo>
                  <a:cubicBezTo>
                    <a:pt x="600" y="430"/>
                    <a:pt x="600" y="430"/>
                    <a:pt x="599" y="430"/>
                  </a:cubicBezTo>
                  <a:cubicBezTo>
                    <a:pt x="597" y="428"/>
                    <a:pt x="595" y="425"/>
                    <a:pt x="593" y="423"/>
                  </a:cubicBezTo>
                  <a:cubicBezTo>
                    <a:pt x="593" y="419"/>
                    <a:pt x="592" y="416"/>
                    <a:pt x="591" y="412"/>
                  </a:cubicBezTo>
                  <a:cubicBezTo>
                    <a:pt x="595" y="418"/>
                    <a:pt x="598" y="424"/>
                    <a:pt x="601" y="431"/>
                  </a:cubicBezTo>
                  <a:close/>
                  <a:moveTo>
                    <a:pt x="604" y="448"/>
                  </a:moveTo>
                  <a:cubicBezTo>
                    <a:pt x="598" y="456"/>
                    <a:pt x="591" y="463"/>
                    <a:pt x="584" y="470"/>
                  </a:cubicBezTo>
                  <a:cubicBezTo>
                    <a:pt x="589" y="461"/>
                    <a:pt x="594" y="452"/>
                    <a:pt x="599" y="443"/>
                  </a:cubicBezTo>
                  <a:cubicBezTo>
                    <a:pt x="601" y="444"/>
                    <a:pt x="602" y="446"/>
                    <a:pt x="604" y="448"/>
                  </a:cubicBezTo>
                  <a:close/>
                  <a:moveTo>
                    <a:pt x="585" y="426"/>
                  </a:moveTo>
                  <a:cubicBezTo>
                    <a:pt x="585" y="426"/>
                    <a:pt x="584" y="427"/>
                    <a:pt x="584" y="428"/>
                  </a:cubicBezTo>
                  <a:cubicBezTo>
                    <a:pt x="584" y="426"/>
                    <a:pt x="583" y="425"/>
                    <a:pt x="583" y="423"/>
                  </a:cubicBezTo>
                  <a:cubicBezTo>
                    <a:pt x="583" y="424"/>
                    <a:pt x="584" y="425"/>
                    <a:pt x="585" y="426"/>
                  </a:cubicBezTo>
                  <a:close/>
                  <a:moveTo>
                    <a:pt x="579" y="405"/>
                  </a:moveTo>
                  <a:cubicBezTo>
                    <a:pt x="580" y="407"/>
                    <a:pt x="580" y="408"/>
                    <a:pt x="581" y="410"/>
                  </a:cubicBezTo>
                  <a:cubicBezTo>
                    <a:pt x="579" y="407"/>
                    <a:pt x="577" y="405"/>
                    <a:pt x="575" y="403"/>
                  </a:cubicBezTo>
                  <a:cubicBezTo>
                    <a:pt x="577" y="404"/>
                    <a:pt x="578" y="404"/>
                    <a:pt x="579" y="405"/>
                  </a:cubicBezTo>
                  <a:close/>
                  <a:moveTo>
                    <a:pt x="567" y="387"/>
                  </a:moveTo>
                  <a:cubicBezTo>
                    <a:pt x="568" y="388"/>
                    <a:pt x="569" y="390"/>
                    <a:pt x="571" y="392"/>
                  </a:cubicBezTo>
                  <a:cubicBezTo>
                    <a:pt x="567" y="390"/>
                    <a:pt x="564" y="388"/>
                    <a:pt x="560" y="387"/>
                  </a:cubicBezTo>
                  <a:cubicBezTo>
                    <a:pt x="555" y="381"/>
                    <a:pt x="549" y="376"/>
                    <a:pt x="544" y="370"/>
                  </a:cubicBezTo>
                  <a:cubicBezTo>
                    <a:pt x="552" y="375"/>
                    <a:pt x="560" y="381"/>
                    <a:pt x="567" y="387"/>
                  </a:cubicBezTo>
                  <a:close/>
                  <a:moveTo>
                    <a:pt x="534" y="355"/>
                  </a:moveTo>
                  <a:cubicBezTo>
                    <a:pt x="528" y="352"/>
                    <a:pt x="522" y="349"/>
                    <a:pt x="516" y="347"/>
                  </a:cubicBezTo>
                  <a:cubicBezTo>
                    <a:pt x="513" y="345"/>
                    <a:pt x="510" y="342"/>
                    <a:pt x="507" y="340"/>
                  </a:cubicBezTo>
                  <a:cubicBezTo>
                    <a:pt x="516" y="345"/>
                    <a:pt x="526" y="350"/>
                    <a:pt x="534" y="355"/>
                  </a:cubicBezTo>
                  <a:close/>
                  <a:moveTo>
                    <a:pt x="531" y="374"/>
                  </a:moveTo>
                  <a:cubicBezTo>
                    <a:pt x="518" y="368"/>
                    <a:pt x="506" y="361"/>
                    <a:pt x="495" y="353"/>
                  </a:cubicBezTo>
                  <a:cubicBezTo>
                    <a:pt x="508" y="359"/>
                    <a:pt x="520" y="366"/>
                    <a:pt x="531" y="374"/>
                  </a:cubicBezTo>
                  <a:close/>
                  <a:moveTo>
                    <a:pt x="475" y="332"/>
                  </a:moveTo>
                  <a:cubicBezTo>
                    <a:pt x="467" y="330"/>
                    <a:pt x="460" y="328"/>
                    <a:pt x="452" y="326"/>
                  </a:cubicBezTo>
                  <a:cubicBezTo>
                    <a:pt x="451" y="326"/>
                    <a:pt x="451" y="325"/>
                    <a:pt x="450" y="325"/>
                  </a:cubicBezTo>
                  <a:cubicBezTo>
                    <a:pt x="459" y="327"/>
                    <a:pt x="467" y="329"/>
                    <a:pt x="475" y="332"/>
                  </a:cubicBezTo>
                  <a:close/>
                  <a:moveTo>
                    <a:pt x="408" y="324"/>
                  </a:moveTo>
                  <a:cubicBezTo>
                    <a:pt x="410" y="324"/>
                    <a:pt x="412" y="325"/>
                    <a:pt x="414" y="325"/>
                  </a:cubicBezTo>
                  <a:cubicBezTo>
                    <a:pt x="411" y="325"/>
                    <a:pt x="407" y="325"/>
                    <a:pt x="404" y="324"/>
                  </a:cubicBezTo>
                  <a:cubicBezTo>
                    <a:pt x="405" y="324"/>
                    <a:pt x="406" y="324"/>
                    <a:pt x="408" y="324"/>
                  </a:cubicBezTo>
                  <a:close/>
                  <a:moveTo>
                    <a:pt x="328" y="327"/>
                  </a:moveTo>
                  <a:cubicBezTo>
                    <a:pt x="331" y="325"/>
                    <a:pt x="335" y="324"/>
                    <a:pt x="338" y="323"/>
                  </a:cubicBezTo>
                  <a:cubicBezTo>
                    <a:pt x="335" y="324"/>
                    <a:pt x="331" y="326"/>
                    <a:pt x="328" y="327"/>
                  </a:cubicBezTo>
                  <a:cubicBezTo>
                    <a:pt x="328" y="327"/>
                    <a:pt x="328" y="327"/>
                    <a:pt x="328" y="327"/>
                  </a:cubicBezTo>
                  <a:close/>
                  <a:moveTo>
                    <a:pt x="316" y="367"/>
                  </a:moveTo>
                  <a:cubicBezTo>
                    <a:pt x="318" y="367"/>
                    <a:pt x="320" y="366"/>
                    <a:pt x="321" y="365"/>
                  </a:cubicBezTo>
                  <a:cubicBezTo>
                    <a:pt x="318" y="370"/>
                    <a:pt x="316" y="375"/>
                    <a:pt x="313" y="380"/>
                  </a:cubicBezTo>
                  <a:cubicBezTo>
                    <a:pt x="312" y="380"/>
                    <a:pt x="311" y="379"/>
                    <a:pt x="311" y="380"/>
                  </a:cubicBezTo>
                  <a:cubicBezTo>
                    <a:pt x="312" y="376"/>
                    <a:pt x="314" y="371"/>
                    <a:pt x="316" y="367"/>
                  </a:cubicBezTo>
                  <a:close/>
                  <a:moveTo>
                    <a:pt x="309" y="409"/>
                  </a:moveTo>
                  <a:cubicBezTo>
                    <a:pt x="308" y="408"/>
                    <a:pt x="308" y="408"/>
                    <a:pt x="308" y="408"/>
                  </a:cubicBezTo>
                  <a:cubicBezTo>
                    <a:pt x="315" y="392"/>
                    <a:pt x="322" y="377"/>
                    <a:pt x="332" y="364"/>
                  </a:cubicBezTo>
                  <a:cubicBezTo>
                    <a:pt x="333" y="364"/>
                    <a:pt x="333" y="364"/>
                    <a:pt x="334" y="365"/>
                  </a:cubicBezTo>
                  <a:cubicBezTo>
                    <a:pt x="331" y="383"/>
                    <a:pt x="322" y="401"/>
                    <a:pt x="313" y="418"/>
                  </a:cubicBezTo>
                  <a:cubicBezTo>
                    <a:pt x="313" y="417"/>
                    <a:pt x="313" y="416"/>
                    <a:pt x="312" y="415"/>
                  </a:cubicBezTo>
                  <a:cubicBezTo>
                    <a:pt x="312" y="413"/>
                    <a:pt x="312" y="409"/>
                    <a:pt x="309" y="409"/>
                  </a:cubicBezTo>
                  <a:close/>
                  <a:moveTo>
                    <a:pt x="306" y="389"/>
                  </a:moveTo>
                  <a:cubicBezTo>
                    <a:pt x="307" y="388"/>
                    <a:pt x="308" y="388"/>
                    <a:pt x="308" y="388"/>
                  </a:cubicBezTo>
                  <a:cubicBezTo>
                    <a:pt x="306" y="392"/>
                    <a:pt x="304" y="396"/>
                    <a:pt x="302" y="401"/>
                  </a:cubicBezTo>
                  <a:cubicBezTo>
                    <a:pt x="302" y="400"/>
                    <a:pt x="302" y="400"/>
                    <a:pt x="301" y="399"/>
                  </a:cubicBezTo>
                  <a:cubicBezTo>
                    <a:pt x="303" y="396"/>
                    <a:pt x="305" y="392"/>
                    <a:pt x="306" y="389"/>
                  </a:cubicBezTo>
                  <a:close/>
                  <a:moveTo>
                    <a:pt x="308" y="433"/>
                  </a:moveTo>
                  <a:cubicBezTo>
                    <a:pt x="308" y="433"/>
                    <a:pt x="308" y="433"/>
                    <a:pt x="307" y="433"/>
                  </a:cubicBezTo>
                  <a:cubicBezTo>
                    <a:pt x="307" y="433"/>
                    <a:pt x="308" y="433"/>
                    <a:pt x="308" y="433"/>
                  </a:cubicBezTo>
                  <a:cubicBezTo>
                    <a:pt x="308" y="433"/>
                    <a:pt x="308" y="433"/>
                    <a:pt x="308" y="433"/>
                  </a:cubicBezTo>
                  <a:close/>
                  <a:moveTo>
                    <a:pt x="289" y="428"/>
                  </a:moveTo>
                  <a:cubicBezTo>
                    <a:pt x="291" y="421"/>
                    <a:pt x="294" y="414"/>
                    <a:pt x="297" y="407"/>
                  </a:cubicBezTo>
                  <a:cubicBezTo>
                    <a:pt x="298" y="408"/>
                    <a:pt x="298" y="408"/>
                    <a:pt x="299" y="409"/>
                  </a:cubicBezTo>
                  <a:cubicBezTo>
                    <a:pt x="296" y="415"/>
                    <a:pt x="293" y="422"/>
                    <a:pt x="289" y="429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289" y="429"/>
                    <a:pt x="289" y="429"/>
                    <a:pt x="289" y="428"/>
                  </a:cubicBezTo>
                  <a:close/>
                  <a:moveTo>
                    <a:pt x="298" y="461"/>
                  </a:move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7" y="461"/>
                  </a:cubicBezTo>
                  <a:cubicBezTo>
                    <a:pt x="297" y="461"/>
                    <a:pt x="297" y="461"/>
                    <a:pt x="298" y="461"/>
                  </a:cubicBezTo>
                  <a:close/>
                  <a:moveTo>
                    <a:pt x="289" y="460"/>
                  </a:moveTo>
                  <a:cubicBezTo>
                    <a:pt x="289" y="462"/>
                    <a:pt x="289" y="463"/>
                    <a:pt x="290" y="463"/>
                  </a:cubicBezTo>
                  <a:cubicBezTo>
                    <a:pt x="288" y="464"/>
                    <a:pt x="286" y="465"/>
                    <a:pt x="284" y="465"/>
                  </a:cubicBezTo>
                  <a:cubicBezTo>
                    <a:pt x="286" y="464"/>
                    <a:pt x="287" y="462"/>
                    <a:pt x="289" y="460"/>
                  </a:cubicBezTo>
                  <a:close/>
                  <a:moveTo>
                    <a:pt x="246" y="528"/>
                  </a:moveTo>
                  <a:cubicBezTo>
                    <a:pt x="250" y="523"/>
                    <a:pt x="255" y="520"/>
                    <a:pt x="261" y="518"/>
                  </a:cubicBezTo>
                  <a:cubicBezTo>
                    <a:pt x="266" y="522"/>
                    <a:pt x="272" y="525"/>
                    <a:pt x="279" y="528"/>
                  </a:cubicBezTo>
                  <a:cubicBezTo>
                    <a:pt x="267" y="529"/>
                    <a:pt x="257" y="530"/>
                    <a:pt x="246" y="528"/>
                  </a:cubicBezTo>
                  <a:close/>
                  <a:moveTo>
                    <a:pt x="342" y="537"/>
                  </a:moveTo>
                  <a:cubicBezTo>
                    <a:pt x="333" y="535"/>
                    <a:pt x="324" y="533"/>
                    <a:pt x="315" y="531"/>
                  </a:cubicBezTo>
                  <a:cubicBezTo>
                    <a:pt x="329" y="531"/>
                    <a:pt x="342" y="534"/>
                    <a:pt x="355" y="539"/>
                  </a:cubicBezTo>
                  <a:cubicBezTo>
                    <a:pt x="351" y="538"/>
                    <a:pt x="346" y="538"/>
                    <a:pt x="342" y="537"/>
                  </a:cubicBezTo>
                  <a:close/>
                  <a:moveTo>
                    <a:pt x="388" y="548"/>
                  </a:moveTo>
                  <a:cubicBezTo>
                    <a:pt x="358" y="529"/>
                    <a:pt x="329" y="520"/>
                    <a:pt x="294" y="525"/>
                  </a:cubicBezTo>
                  <a:cubicBezTo>
                    <a:pt x="286" y="522"/>
                    <a:pt x="278" y="519"/>
                    <a:pt x="271" y="515"/>
                  </a:cubicBezTo>
                  <a:cubicBezTo>
                    <a:pt x="311" y="507"/>
                    <a:pt x="356" y="528"/>
                    <a:pt x="390" y="548"/>
                  </a:cubicBezTo>
                  <a:cubicBezTo>
                    <a:pt x="389" y="548"/>
                    <a:pt x="388" y="548"/>
                    <a:pt x="388" y="548"/>
                  </a:cubicBezTo>
                  <a:close/>
                  <a:moveTo>
                    <a:pt x="365" y="526"/>
                  </a:moveTo>
                  <a:cubicBezTo>
                    <a:pt x="346" y="517"/>
                    <a:pt x="324" y="509"/>
                    <a:pt x="303" y="507"/>
                  </a:cubicBezTo>
                  <a:cubicBezTo>
                    <a:pt x="356" y="509"/>
                    <a:pt x="428" y="535"/>
                    <a:pt x="450" y="588"/>
                  </a:cubicBezTo>
                  <a:cubicBezTo>
                    <a:pt x="429" y="564"/>
                    <a:pt x="398" y="541"/>
                    <a:pt x="365" y="526"/>
                  </a:cubicBezTo>
                  <a:close/>
                  <a:moveTo>
                    <a:pt x="445" y="649"/>
                  </a:moveTo>
                  <a:cubicBezTo>
                    <a:pt x="446" y="650"/>
                    <a:pt x="446" y="649"/>
                    <a:pt x="447" y="649"/>
                  </a:cubicBezTo>
                  <a:cubicBezTo>
                    <a:pt x="446" y="651"/>
                    <a:pt x="446" y="652"/>
                    <a:pt x="445" y="653"/>
                  </a:cubicBezTo>
                  <a:cubicBezTo>
                    <a:pt x="445" y="652"/>
                    <a:pt x="445" y="651"/>
                    <a:pt x="445" y="649"/>
                  </a:cubicBezTo>
                  <a:close/>
                  <a:moveTo>
                    <a:pt x="441" y="688"/>
                  </a:moveTo>
                  <a:cubicBezTo>
                    <a:pt x="442" y="688"/>
                    <a:pt x="442" y="688"/>
                    <a:pt x="442" y="687"/>
                  </a:cubicBezTo>
                  <a:cubicBezTo>
                    <a:pt x="442" y="688"/>
                    <a:pt x="442" y="688"/>
                    <a:pt x="442" y="688"/>
                  </a:cubicBezTo>
                  <a:cubicBezTo>
                    <a:pt x="442" y="688"/>
                    <a:pt x="442" y="688"/>
                    <a:pt x="441" y="688"/>
                  </a:cubicBezTo>
                  <a:close/>
                  <a:moveTo>
                    <a:pt x="460" y="653"/>
                  </a:moveTo>
                  <a:cubicBezTo>
                    <a:pt x="453" y="659"/>
                    <a:pt x="447" y="666"/>
                    <a:pt x="442" y="674"/>
                  </a:cubicBezTo>
                  <a:cubicBezTo>
                    <a:pt x="442" y="673"/>
                    <a:pt x="442" y="672"/>
                    <a:pt x="442" y="671"/>
                  </a:cubicBezTo>
                  <a:cubicBezTo>
                    <a:pt x="450" y="661"/>
                    <a:pt x="456" y="651"/>
                    <a:pt x="460" y="640"/>
                  </a:cubicBezTo>
                  <a:cubicBezTo>
                    <a:pt x="461" y="643"/>
                    <a:pt x="461" y="645"/>
                    <a:pt x="462" y="648"/>
                  </a:cubicBezTo>
                  <a:cubicBezTo>
                    <a:pt x="461" y="649"/>
                    <a:pt x="460" y="651"/>
                    <a:pt x="460" y="653"/>
                  </a:cubicBezTo>
                  <a:close/>
                  <a:moveTo>
                    <a:pt x="485" y="620"/>
                  </a:moveTo>
                  <a:cubicBezTo>
                    <a:pt x="481" y="624"/>
                    <a:pt x="477" y="628"/>
                    <a:pt x="473" y="633"/>
                  </a:cubicBezTo>
                  <a:cubicBezTo>
                    <a:pt x="473" y="631"/>
                    <a:pt x="473" y="629"/>
                    <a:pt x="472" y="627"/>
                  </a:cubicBezTo>
                  <a:cubicBezTo>
                    <a:pt x="480" y="619"/>
                    <a:pt x="488" y="611"/>
                    <a:pt x="496" y="603"/>
                  </a:cubicBezTo>
                  <a:cubicBezTo>
                    <a:pt x="493" y="608"/>
                    <a:pt x="489" y="614"/>
                    <a:pt x="485" y="620"/>
                  </a:cubicBezTo>
                  <a:close/>
                  <a:moveTo>
                    <a:pt x="468" y="616"/>
                  </a:moveTo>
                  <a:cubicBezTo>
                    <a:pt x="465" y="609"/>
                    <a:pt x="461" y="602"/>
                    <a:pt x="456" y="596"/>
                  </a:cubicBezTo>
                  <a:cubicBezTo>
                    <a:pt x="458" y="595"/>
                    <a:pt x="460" y="593"/>
                    <a:pt x="459" y="590"/>
                  </a:cubicBezTo>
                  <a:cubicBezTo>
                    <a:pt x="437" y="521"/>
                    <a:pt x="328" y="485"/>
                    <a:pt x="262" y="503"/>
                  </a:cubicBezTo>
                  <a:cubicBezTo>
                    <a:pt x="266" y="496"/>
                    <a:pt x="269" y="490"/>
                    <a:pt x="271" y="482"/>
                  </a:cubicBezTo>
                  <a:cubicBezTo>
                    <a:pt x="276" y="487"/>
                    <a:pt x="279" y="478"/>
                    <a:pt x="279" y="476"/>
                  </a:cubicBezTo>
                  <a:cubicBezTo>
                    <a:pt x="286" y="473"/>
                    <a:pt x="293" y="471"/>
                    <a:pt x="300" y="468"/>
                  </a:cubicBezTo>
                  <a:cubicBezTo>
                    <a:pt x="296" y="476"/>
                    <a:pt x="296" y="480"/>
                    <a:pt x="305" y="484"/>
                  </a:cubicBezTo>
                  <a:cubicBezTo>
                    <a:pt x="305" y="485"/>
                    <a:pt x="305" y="486"/>
                    <a:pt x="305" y="487"/>
                  </a:cubicBezTo>
                  <a:cubicBezTo>
                    <a:pt x="306" y="488"/>
                    <a:pt x="307" y="489"/>
                    <a:pt x="308" y="490"/>
                  </a:cubicBezTo>
                  <a:cubicBezTo>
                    <a:pt x="307" y="494"/>
                    <a:pt x="310" y="499"/>
                    <a:pt x="314" y="496"/>
                  </a:cubicBezTo>
                  <a:cubicBezTo>
                    <a:pt x="325" y="501"/>
                    <a:pt x="326" y="486"/>
                    <a:pt x="326" y="480"/>
                  </a:cubicBezTo>
                  <a:cubicBezTo>
                    <a:pt x="332" y="473"/>
                    <a:pt x="333" y="463"/>
                    <a:pt x="322" y="466"/>
                  </a:cubicBezTo>
                  <a:cubicBezTo>
                    <a:pt x="320" y="461"/>
                    <a:pt x="316" y="455"/>
                    <a:pt x="310" y="457"/>
                  </a:cubicBezTo>
                  <a:cubicBezTo>
                    <a:pt x="307" y="455"/>
                    <a:pt x="304" y="454"/>
                    <a:pt x="301" y="453"/>
                  </a:cubicBezTo>
                  <a:cubicBezTo>
                    <a:pt x="301" y="453"/>
                    <a:pt x="302" y="452"/>
                    <a:pt x="302" y="452"/>
                  </a:cubicBezTo>
                  <a:cubicBezTo>
                    <a:pt x="305" y="452"/>
                    <a:pt x="307" y="452"/>
                    <a:pt x="310" y="452"/>
                  </a:cubicBezTo>
                  <a:cubicBezTo>
                    <a:pt x="310" y="459"/>
                    <a:pt x="317" y="454"/>
                    <a:pt x="319" y="452"/>
                  </a:cubicBezTo>
                  <a:cubicBezTo>
                    <a:pt x="334" y="451"/>
                    <a:pt x="349" y="452"/>
                    <a:pt x="364" y="454"/>
                  </a:cubicBezTo>
                  <a:cubicBezTo>
                    <a:pt x="360" y="464"/>
                    <a:pt x="377" y="456"/>
                    <a:pt x="377" y="456"/>
                  </a:cubicBezTo>
                  <a:cubicBezTo>
                    <a:pt x="386" y="458"/>
                    <a:pt x="395" y="460"/>
                    <a:pt x="404" y="464"/>
                  </a:cubicBezTo>
                  <a:cubicBezTo>
                    <a:pt x="426" y="481"/>
                    <a:pt x="436" y="519"/>
                    <a:pt x="464" y="528"/>
                  </a:cubicBezTo>
                  <a:cubicBezTo>
                    <a:pt x="459" y="529"/>
                    <a:pt x="441" y="542"/>
                    <a:pt x="451" y="547"/>
                  </a:cubicBezTo>
                  <a:cubicBezTo>
                    <a:pt x="463" y="583"/>
                    <a:pt x="513" y="532"/>
                    <a:pt x="469" y="528"/>
                  </a:cubicBezTo>
                  <a:cubicBezTo>
                    <a:pt x="474" y="524"/>
                    <a:pt x="470" y="507"/>
                    <a:pt x="470" y="501"/>
                  </a:cubicBezTo>
                  <a:cubicBezTo>
                    <a:pt x="476" y="512"/>
                    <a:pt x="485" y="522"/>
                    <a:pt x="493" y="532"/>
                  </a:cubicBezTo>
                  <a:cubicBezTo>
                    <a:pt x="502" y="543"/>
                    <a:pt x="508" y="538"/>
                    <a:pt x="499" y="527"/>
                  </a:cubicBezTo>
                  <a:cubicBezTo>
                    <a:pt x="489" y="513"/>
                    <a:pt x="476" y="500"/>
                    <a:pt x="470" y="484"/>
                  </a:cubicBezTo>
                  <a:cubicBezTo>
                    <a:pt x="462" y="463"/>
                    <a:pt x="459" y="475"/>
                    <a:pt x="460" y="490"/>
                  </a:cubicBezTo>
                  <a:cubicBezTo>
                    <a:pt x="445" y="474"/>
                    <a:pt x="427" y="463"/>
                    <a:pt x="408" y="456"/>
                  </a:cubicBezTo>
                  <a:cubicBezTo>
                    <a:pt x="395" y="447"/>
                    <a:pt x="383" y="450"/>
                    <a:pt x="369" y="445"/>
                  </a:cubicBezTo>
                  <a:cubicBezTo>
                    <a:pt x="367" y="441"/>
                    <a:pt x="364" y="438"/>
                    <a:pt x="359" y="438"/>
                  </a:cubicBezTo>
                  <a:cubicBezTo>
                    <a:pt x="361" y="438"/>
                    <a:pt x="363" y="438"/>
                    <a:pt x="366" y="438"/>
                  </a:cubicBezTo>
                  <a:cubicBezTo>
                    <a:pt x="393" y="438"/>
                    <a:pt x="423" y="441"/>
                    <a:pt x="450" y="448"/>
                  </a:cubicBezTo>
                  <a:cubicBezTo>
                    <a:pt x="458" y="451"/>
                    <a:pt x="514" y="489"/>
                    <a:pt x="516" y="487"/>
                  </a:cubicBezTo>
                  <a:cubicBezTo>
                    <a:pt x="530" y="474"/>
                    <a:pt x="495" y="456"/>
                    <a:pt x="485" y="451"/>
                  </a:cubicBezTo>
                  <a:cubicBezTo>
                    <a:pt x="435" y="429"/>
                    <a:pt x="377" y="425"/>
                    <a:pt x="323" y="432"/>
                  </a:cubicBezTo>
                  <a:cubicBezTo>
                    <a:pt x="323" y="429"/>
                    <a:pt x="320" y="428"/>
                    <a:pt x="317" y="428"/>
                  </a:cubicBezTo>
                  <a:cubicBezTo>
                    <a:pt x="326" y="408"/>
                    <a:pt x="338" y="389"/>
                    <a:pt x="342" y="367"/>
                  </a:cubicBezTo>
                  <a:cubicBezTo>
                    <a:pt x="356" y="372"/>
                    <a:pt x="371" y="376"/>
                    <a:pt x="385" y="381"/>
                  </a:cubicBezTo>
                  <a:cubicBezTo>
                    <a:pt x="405" y="393"/>
                    <a:pt x="422" y="408"/>
                    <a:pt x="441" y="420"/>
                  </a:cubicBezTo>
                  <a:cubicBezTo>
                    <a:pt x="470" y="439"/>
                    <a:pt x="463" y="417"/>
                    <a:pt x="445" y="402"/>
                  </a:cubicBezTo>
                  <a:cubicBezTo>
                    <a:pt x="451" y="404"/>
                    <a:pt x="483" y="425"/>
                    <a:pt x="488" y="421"/>
                  </a:cubicBezTo>
                  <a:cubicBezTo>
                    <a:pt x="503" y="436"/>
                    <a:pt x="520" y="452"/>
                    <a:pt x="542" y="458"/>
                  </a:cubicBezTo>
                  <a:cubicBezTo>
                    <a:pt x="545" y="459"/>
                    <a:pt x="549" y="453"/>
                    <a:pt x="545" y="451"/>
                  </a:cubicBezTo>
                  <a:cubicBezTo>
                    <a:pt x="533" y="442"/>
                    <a:pt x="521" y="433"/>
                    <a:pt x="509" y="424"/>
                  </a:cubicBezTo>
                  <a:cubicBezTo>
                    <a:pt x="469" y="392"/>
                    <a:pt x="428" y="365"/>
                    <a:pt x="376" y="358"/>
                  </a:cubicBezTo>
                  <a:cubicBezTo>
                    <a:pt x="365" y="356"/>
                    <a:pt x="353" y="354"/>
                    <a:pt x="343" y="354"/>
                  </a:cubicBezTo>
                  <a:cubicBezTo>
                    <a:pt x="342" y="340"/>
                    <a:pt x="334" y="348"/>
                    <a:pt x="329" y="355"/>
                  </a:cubicBezTo>
                  <a:cubicBezTo>
                    <a:pt x="328" y="355"/>
                    <a:pt x="328" y="355"/>
                    <a:pt x="327" y="356"/>
                  </a:cubicBezTo>
                  <a:cubicBezTo>
                    <a:pt x="325" y="356"/>
                    <a:pt x="323" y="356"/>
                    <a:pt x="320" y="355"/>
                  </a:cubicBezTo>
                  <a:cubicBezTo>
                    <a:pt x="322" y="349"/>
                    <a:pt x="324" y="343"/>
                    <a:pt x="326" y="337"/>
                  </a:cubicBezTo>
                  <a:cubicBezTo>
                    <a:pt x="340" y="331"/>
                    <a:pt x="353" y="324"/>
                    <a:pt x="367" y="320"/>
                  </a:cubicBezTo>
                  <a:cubicBezTo>
                    <a:pt x="372" y="320"/>
                    <a:pt x="376" y="320"/>
                    <a:pt x="380" y="320"/>
                  </a:cubicBezTo>
                  <a:cubicBezTo>
                    <a:pt x="377" y="321"/>
                    <a:pt x="367" y="322"/>
                    <a:pt x="365" y="325"/>
                  </a:cubicBezTo>
                  <a:cubicBezTo>
                    <a:pt x="361" y="327"/>
                    <a:pt x="344" y="331"/>
                    <a:pt x="348" y="337"/>
                  </a:cubicBezTo>
                  <a:cubicBezTo>
                    <a:pt x="351" y="344"/>
                    <a:pt x="367" y="333"/>
                    <a:pt x="371" y="332"/>
                  </a:cubicBezTo>
                  <a:cubicBezTo>
                    <a:pt x="398" y="331"/>
                    <a:pt x="426" y="334"/>
                    <a:pt x="452" y="340"/>
                  </a:cubicBezTo>
                  <a:cubicBezTo>
                    <a:pt x="478" y="359"/>
                    <a:pt x="503" y="384"/>
                    <a:pt x="519" y="412"/>
                  </a:cubicBezTo>
                  <a:cubicBezTo>
                    <a:pt x="523" y="420"/>
                    <a:pt x="526" y="408"/>
                    <a:pt x="521" y="401"/>
                  </a:cubicBezTo>
                  <a:cubicBezTo>
                    <a:pt x="510" y="383"/>
                    <a:pt x="496" y="367"/>
                    <a:pt x="480" y="353"/>
                  </a:cubicBezTo>
                  <a:cubicBezTo>
                    <a:pt x="503" y="369"/>
                    <a:pt x="527" y="380"/>
                    <a:pt x="552" y="392"/>
                  </a:cubicBezTo>
                  <a:cubicBezTo>
                    <a:pt x="556" y="396"/>
                    <a:pt x="563" y="411"/>
                    <a:pt x="571" y="423"/>
                  </a:cubicBezTo>
                  <a:cubicBezTo>
                    <a:pt x="563" y="414"/>
                    <a:pt x="551" y="402"/>
                    <a:pt x="543" y="419"/>
                  </a:cubicBezTo>
                  <a:cubicBezTo>
                    <a:pt x="538" y="430"/>
                    <a:pt x="546" y="437"/>
                    <a:pt x="547" y="430"/>
                  </a:cubicBezTo>
                  <a:cubicBezTo>
                    <a:pt x="547" y="430"/>
                    <a:pt x="550" y="417"/>
                    <a:pt x="554" y="418"/>
                  </a:cubicBezTo>
                  <a:cubicBezTo>
                    <a:pt x="537" y="432"/>
                    <a:pt x="579" y="440"/>
                    <a:pt x="573" y="426"/>
                  </a:cubicBezTo>
                  <a:cubicBezTo>
                    <a:pt x="580" y="437"/>
                    <a:pt x="587" y="443"/>
                    <a:pt x="591" y="433"/>
                  </a:cubicBezTo>
                  <a:cubicBezTo>
                    <a:pt x="592" y="434"/>
                    <a:pt x="593" y="435"/>
                    <a:pt x="594" y="436"/>
                  </a:cubicBezTo>
                  <a:cubicBezTo>
                    <a:pt x="588" y="446"/>
                    <a:pt x="582" y="455"/>
                    <a:pt x="577" y="465"/>
                  </a:cubicBezTo>
                  <a:cubicBezTo>
                    <a:pt x="569" y="467"/>
                    <a:pt x="557" y="493"/>
                    <a:pt x="553" y="500"/>
                  </a:cubicBezTo>
                  <a:cubicBezTo>
                    <a:pt x="541" y="513"/>
                    <a:pt x="530" y="527"/>
                    <a:pt x="518" y="541"/>
                  </a:cubicBezTo>
                  <a:cubicBezTo>
                    <a:pt x="515" y="545"/>
                    <a:pt x="486" y="570"/>
                    <a:pt x="493" y="575"/>
                  </a:cubicBezTo>
                  <a:cubicBezTo>
                    <a:pt x="500" y="581"/>
                    <a:pt x="520" y="550"/>
                    <a:pt x="524" y="546"/>
                  </a:cubicBezTo>
                  <a:cubicBezTo>
                    <a:pt x="508" y="572"/>
                    <a:pt x="490" y="595"/>
                    <a:pt x="468" y="616"/>
                  </a:cubicBezTo>
                  <a:close/>
                  <a:moveTo>
                    <a:pt x="306" y="476"/>
                  </a:moveTo>
                  <a:cubicBezTo>
                    <a:pt x="309" y="466"/>
                    <a:pt x="312" y="465"/>
                    <a:pt x="312" y="465"/>
                  </a:cubicBezTo>
                  <a:cubicBezTo>
                    <a:pt x="312" y="465"/>
                    <a:pt x="314" y="466"/>
                    <a:pt x="315" y="470"/>
                  </a:cubicBezTo>
                  <a:cubicBezTo>
                    <a:pt x="313" y="472"/>
                    <a:pt x="311" y="474"/>
                    <a:pt x="309" y="477"/>
                  </a:cubicBezTo>
                  <a:cubicBezTo>
                    <a:pt x="308" y="477"/>
                    <a:pt x="307" y="476"/>
                    <a:pt x="306" y="476"/>
                  </a:cubicBezTo>
                  <a:close/>
                  <a:moveTo>
                    <a:pt x="317" y="488"/>
                  </a:moveTo>
                  <a:cubicBezTo>
                    <a:pt x="317" y="487"/>
                    <a:pt x="318" y="486"/>
                    <a:pt x="318" y="484"/>
                  </a:cubicBezTo>
                  <a:cubicBezTo>
                    <a:pt x="318" y="484"/>
                    <a:pt x="318" y="484"/>
                    <a:pt x="318" y="484"/>
                  </a:cubicBezTo>
                  <a:cubicBezTo>
                    <a:pt x="318" y="486"/>
                    <a:pt x="318" y="488"/>
                    <a:pt x="317" y="488"/>
                  </a:cubicBezTo>
                  <a:cubicBezTo>
                    <a:pt x="317" y="488"/>
                    <a:pt x="317" y="488"/>
                    <a:pt x="317" y="488"/>
                  </a:cubicBezTo>
                  <a:close/>
                  <a:moveTo>
                    <a:pt x="423" y="472"/>
                  </a:moveTo>
                  <a:cubicBezTo>
                    <a:pt x="438" y="480"/>
                    <a:pt x="451" y="490"/>
                    <a:pt x="462" y="505"/>
                  </a:cubicBezTo>
                  <a:cubicBezTo>
                    <a:pt x="462" y="510"/>
                    <a:pt x="463" y="515"/>
                    <a:pt x="463" y="519"/>
                  </a:cubicBezTo>
                  <a:cubicBezTo>
                    <a:pt x="445" y="509"/>
                    <a:pt x="435" y="487"/>
                    <a:pt x="423" y="472"/>
                  </a:cubicBezTo>
                  <a:close/>
                  <a:moveTo>
                    <a:pt x="468" y="539"/>
                  </a:moveTo>
                  <a:cubicBezTo>
                    <a:pt x="470" y="540"/>
                    <a:pt x="472" y="539"/>
                    <a:pt x="472" y="537"/>
                  </a:cubicBezTo>
                  <a:cubicBezTo>
                    <a:pt x="484" y="544"/>
                    <a:pt x="474" y="553"/>
                    <a:pt x="465" y="550"/>
                  </a:cubicBezTo>
                  <a:cubicBezTo>
                    <a:pt x="466" y="550"/>
                    <a:pt x="467" y="550"/>
                    <a:pt x="469" y="550"/>
                  </a:cubicBezTo>
                  <a:cubicBezTo>
                    <a:pt x="477" y="549"/>
                    <a:pt x="469" y="541"/>
                    <a:pt x="468" y="539"/>
                  </a:cubicBezTo>
                  <a:close/>
                  <a:moveTo>
                    <a:pt x="379" y="367"/>
                  </a:moveTo>
                  <a:cubicBezTo>
                    <a:pt x="409" y="374"/>
                    <a:pt x="440" y="385"/>
                    <a:pt x="466" y="403"/>
                  </a:cubicBezTo>
                  <a:cubicBezTo>
                    <a:pt x="439" y="389"/>
                    <a:pt x="408" y="377"/>
                    <a:pt x="379" y="367"/>
                  </a:cubicBezTo>
                  <a:close/>
                  <a:moveTo>
                    <a:pt x="414" y="391"/>
                  </a:moveTo>
                  <a:cubicBezTo>
                    <a:pt x="427" y="398"/>
                    <a:pt x="438" y="405"/>
                    <a:pt x="446" y="414"/>
                  </a:cubicBezTo>
                  <a:cubicBezTo>
                    <a:pt x="435" y="407"/>
                    <a:pt x="425" y="399"/>
                    <a:pt x="414" y="391"/>
                  </a:cubicBezTo>
                  <a:close/>
                  <a:moveTo>
                    <a:pt x="562" y="425"/>
                  </a:moveTo>
                  <a:cubicBezTo>
                    <a:pt x="561" y="425"/>
                    <a:pt x="560" y="424"/>
                    <a:pt x="559" y="424"/>
                  </a:cubicBezTo>
                  <a:cubicBezTo>
                    <a:pt x="559" y="424"/>
                    <a:pt x="559" y="424"/>
                    <a:pt x="559" y="424"/>
                  </a:cubicBezTo>
                  <a:cubicBezTo>
                    <a:pt x="560" y="424"/>
                    <a:pt x="560" y="423"/>
                    <a:pt x="560" y="423"/>
                  </a:cubicBezTo>
                  <a:cubicBezTo>
                    <a:pt x="561" y="423"/>
                    <a:pt x="561" y="424"/>
                    <a:pt x="562" y="425"/>
                  </a:cubicBezTo>
                  <a:close/>
                  <a:moveTo>
                    <a:pt x="574" y="502"/>
                  </a:moveTo>
                  <a:cubicBezTo>
                    <a:pt x="564" y="513"/>
                    <a:pt x="554" y="526"/>
                    <a:pt x="545" y="538"/>
                  </a:cubicBezTo>
                  <a:cubicBezTo>
                    <a:pt x="548" y="533"/>
                    <a:pt x="551" y="527"/>
                    <a:pt x="554" y="522"/>
                  </a:cubicBezTo>
                  <a:cubicBezTo>
                    <a:pt x="557" y="519"/>
                    <a:pt x="559" y="516"/>
                    <a:pt x="561" y="513"/>
                  </a:cubicBezTo>
                  <a:cubicBezTo>
                    <a:pt x="566" y="509"/>
                    <a:pt x="570" y="506"/>
                    <a:pt x="574" y="502"/>
                  </a:cubicBezTo>
                  <a:close/>
                  <a:moveTo>
                    <a:pt x="596" y="505"/>
                  </a:moveTo>
                  <a:cubicBezTo>
                    <a:pt x="577" y="530"/>
                    <a:pt x="555" y="554"/>
                    <a:pt x="534" y="578"/>
                  </a:cubicBezTo>
                  <a:cubicBezTo>
                    <a:pt x="525" y="585"/>
                    <a:pt x="516" y="592"/>
                    <a:pt x="508" y="600"/>
                  </a:cubicBezTo>
                  <a:cubicBezTo>
                    <a:pt x="513" y="590"/>
                    <a:pt x="519" y="581"/>
                    <a:pt x="524" y="572"/>
                  </a:cubicBezTo>
                  <a:cubicBezTo>
                    <a:pt x="549" y="545"/>
                    <a:pt x="571" y="507"/>
                    <a:pt x="602" y="487"/>
                  </a:cubicBezTo>
                  <a:cubicBezTo>
                    <a:pt x="601" y="493"/>
                    <a:pt x="599" y="500"/>
                    <a:pt x="596" y="505"/>
                  </a:cubicBezTo>
                  <a:close/>
                  <a:moveTo>
                    <a:pt x="625" y="465"/>
                  </a:moveTo>
                  <a:cubicBezTo>
                    <a:pt x="620" y="473"/>
                    <a:pt x="615" y="480"/>
                    <a:pt x="610" y="487"/>
                  </a:cubicBezTo>
                  <a:cubicBezTo>
                    <a:pt x="612" y="483"/>
                    <a:pt x="612" y="480"/>
                    <a:pt x="610" y="476"/>
                  </a:cubicBezTo>
                  <a:cubicBezTo>
                    <a:pt x="605" y="473"/>
                    <a:pt x="597" y="480"/>
                    <a:pt x="595" y="482"/>
                  </a:cubicBezTo>
                  <a:cubicBezTo>
                    <a:pt x="597" y="480"/>
                    <a:pt x="618" y="450"/>
                    <a:pt x="604" y="461"/>
                  </a:cubicBezTo>
                  <a:cubicBezTo>
                    <a:pt x="606" y="458"/>
                    <a:pt x="608" y="456"/>
                    <a:pt x="610" y="453"/>
                  </a:cubicBezTo>
                  <a:cubicBezTo>
                    <a:pt x="615" y="454"/>
                    <a:pt x="616" y="445"/>
                    <a:pt x="613" y="442"/>
                  </a:cubicBezTo>
                  <a:cubicBezTo>
                    <a:pt x="611" y="435"/>
                    <a:pt x="609" y="428"/>
                    <a:pt x="605" y="421"/>
                  </a:cubicBezTo>
                  <a:cubicBezTo>
                    <a:pt x="620" y="431"/>
                    <a:pt x="631" y="443"/>
                    <a:pt x="631" y="453"/>
                  </a:cubicBezTo>
                  <a:cubicBezTo>
                    <a:pt x="627" y="457"/>
                    <a:pt x="625" y="461"/>
                    <a:pt x="625" y="465"/>
                  </a:cubicBezTo>
                  <a:close/>
                  <a:moveTo>
                    <a:pt x="709" y="356"/>
                  </a:moveTo>
                  <a:cubicBezTo>
                    <a:pt x="703" y="361"/>
                    <a:pt x="697" y="367"/>
                    <a:pt x="691" y="373"/>
                  </a:cubicBezTo>
                  <a:cubicBezTo>
                    <a:pt x="706" y="353"/>
                    <a:pt x="721" y="335"/>
                    <a:pt x="738" y="318"/>
                  </a:cubicBezTo>
                  <a:cubicBezTo>
                    <a:pt x="729" y="331"/>
                    <a:pt x="719" y="343"/>
                    <a:pt x="709" y="356"/>
                  </a:cubicBezTo>
                  <a:close/>
                  <a:moveTo>
                    <a:pt x="751" y="313"/>
                  </a:moveTo>
                  <a:cubicBezTo>
                    <a:pt x="754" y="308"/>
                    <a:pt x="757" y="303"/>
                    <a:pt x="760" y="299"/>
                  </a:cubicBezTo>
                  <a:cubicBezTo>
                    <a:pt x="762" y="297"/>
                    <a:pt x="765" y="295"/>
                    <a:pt x="767" y="293"/>
                  </a:cubicBezTo>
                  <a:cubicBezTo>
                    <a:pt x="762" y="299"/>
                    <a:pt x="757" y="306"/>
                    <a:pt x="751" y="313"/>
                  </a:cubicBezTo>
                  <a:close/>
                  <a:moveTo>
                    <a:pt x="810" y="221"/>
                  </a:moveTo>
                  <a:cubicBezTo>
                    <a:pt x="811" y="222"/>
                    <a:pt x="812" y="222"/>
                    <a:pt x="814" y="222"/>
                  </a:cubicBezTo>
                  <a:cubicBezTo>
                    <a:pt x="809" y="225"/>
                    <a:pt x="804" y="229"/>
                    <a:pt x="801" y="233"/>
                  </a:cubicBezTo>
                  <a:cubicBezTo>
                    <a:pt x="801" y="226"/>
                    <a:pt x="801" y="219"/>
                    <a:pt x="800" y="211"/>
                  </a:cubicBezTo>
                  <a:cubicBezTo>
                    <a:pt x="803" y="215"/>
                    <a:pt x="806" y="218"/>
                    <a:pt x="810" y="221"/>
                  </a:cubicBezTo>
                  <a:close/>
                  <a:moveTo>
                    <a:pt x="798" y="248"/>
                  </a:moveTo>
                  <a:cubicBezTo>
                    <a:pt x="804" y="241"/>
                    <a:pt x="809" y="235"/>
                    <a:pt x="816" y="230"/>
                  </a:cubicBezTo>
                  <a:cubicBezTo>
                    <a:pt x="811" y="239"/>
                    <a:pt x="804" y="248"/>
                    <a:pt x="795" y="257"/>
                  </a:cubicBezTo>
                  <a:cubicBezTo>
                    <a:pt x="796" y="254"/>
                    <a:pt x="797" y="251"/>
                    <a:pt x="798" y="248"/>
                  </a:cubicBezTo>
                  <a:close/>
                  <a:moveTo>
                    <a:pt x="790" y="245"/>
                  </a:moveTo>
                  <a:cubicBezTo>
                    <a:pt x="789" y="246"/>
                    <a:pt x="781" y="253"/>
                    <a:pt x="787" y="256"/>
                  </a:cubicBezTo>
                  <a:cubicBezTo>
                    <a:pt x="785" y="261"/>
                    <a:pt x="783" y="266"/>
                    <a:pt x="781" y="271"/>
                  </a:cubicBezTo>
                  <a:cubicBezTo>
                    <a:pt x="773" y="277"/>
                    <a:pt x="766" y="283"/>
                    <a:pt x="759" y="289"/>
                  </a:cubicBezTo>
                  <a:cubicBezTo>
                    <a:pt x="751" y="288"/>
                    <a:pt x="733" y="311"/>
                    <a:pt x="726" y="316"/>
                  </a:cubicBezTo>
                  <a:cubicBezTo>
                    <a:pt x="750" y="289"/>
                    <a:pt x="774" y="261"/>
                    <a:pt x="792" y="231"/>
                  </a:cubicBezTo>
                  <a:cubicBezTo>
                    <a:pt x="792" y="236"/>
                    <a:pt x="791" y="240"/>
                    <a:pt x="790" y="245"/>
                  </a:cubicBezTo>
                  <a:close/>
                  <a:moveTo>
                    <a:pt x="789" y="218"/>
                  </a:moveTo>
                  <a:cubicBezTo>
                    <a:pt x="788" y="210"/>
                    <a:pt x="788" y="202"/>
                    <a:pt x="787" y="194"/>
                  </a:cubicBezTo>
                  <a:cubicBezTo>
                    <a:pt x="790" y="201"/>
                    <a:pt x="792" y="208"/>
                    <a:pt x="792" y="215"/>
                  </a:cubicBezTo>
                  <a:cubicBezTo>
                    <a:pt x="791" y="216"/>
                    <a:pt x="790" y="217"/>
                    <a:pt x="789" y="218"/>
                  </a:cubicBezTo>
                  <a:close/>
                  <a:moveTo>
                    <a:pt x="791" y="180"/>
                  </a:moveTo>
                  <a:cubicBezTo>
                    <a:pt x="791" y="180"/>
                    <a:pt x="791" y="180"/>
                    <a:pt x="790" y="180"/>
                  </a:cubicBezTo>
                  <a:cubicBezTo>
                    <a:pt x="789" y="178"/>
                    <a:pt x="788" y="176"/>
                    <a:pt x="787" y="174"/>
                  </a:cubicBezTo>
                  <a:cubicBezTo>
                    <a:pt x="789" y="176"/>
                    <a:pt x="790" y="178"/>
                    <a:pt x="791" y="180"/>
                  </a:cubicBezTo>
                  <a:close/>
                  <a:moveTo>
                    <a:pt x="485" y="34"/>
                  </a:moveTo>
                  <a:cubicBezTo>
                    <a:pt x="487" y="33"/>
                    <a:pt x="489" y="31"/>
                    <a:pt x="491" y="30"/>
                  </a:cubicBezTo>
                  <a:cubicBezTo>
                    <a:pt x="494" y="30"/>
                    <a:pt x="498" y="31"/>
                    <a:pt x="500" y="32"/>
                  </a:cubicBezTo>
                  <a:cubicBezTo>
                    <a:pt x="495" y="33"/>
                    <a:pt x="490" y="34"/>
                    <a:pt x="485" y="35"/>
                  </a:cubicBezTo>
                  <a:cubicBezTo>
                    <a:pt x="485" y="35"/>
                    <a:pt x="485" y="34"/>
                    <a:pt x="485" y="34"/>
                  </a:cubicBezTo>
                  <a:close/>
                  <a:moveTo>
                    <a:pt x="485" y="43"/>
                  </a:moveTo>
                  <a:cubicBezTo>
                    <a:pt x="500" y="40"/>
                    <a:pt x="517" y="37"/>
                    <a:pt x="533" y="36"/>
                  </a:cubicBezTo>
                  <a:cubicBezTo>
                    <a:pt x="542" y="36"/>
                    <a:pt x="551" y="36"/>
                    <a:pt x="561" y="36"/>
                  </a:cubicBezTo>
                  <a:cubicBezTo>
                    <a:pt x="548" y="37"/>
                    <a:pt x="535" y="40"/>
                    <a:pt x="522" y="43"/>
                  </a:cubicBezTo>
                  <a:cubicBezTo>
                    <a:pt x="511" y="42"/>
                    <a:pt x="498" y="42"/>
                    <a:pt x="485" y="43"/>
                  </a:cubicBezTo>
                  <a:close/>
                  <a:moveTo>
                    <a:pt x="483" y="69"/>
                  </a:moveTo>
                  <a:cubicBezTo>
                    <a:pt x="486" y="68"/>
                    <a:pt x="489" y="66"/>
                    <a:pt x="492" y="64"/>
                  </a:cubicBezTo>
                  <a:cubicBezTo>
                    <a:pt x="494" y="67"/>
                    <a:pt x="496" y="68"/>
                    <a:pt x="499" y="69"/>
                  </a:cubicBezTo>
                  <a:cubicBezTo>
                    <a:pt x="493" y="69"/>
                    <a:pt x="488" y="69"/>
                    <a:pt x="483" y="69"/>
                  </a:cubicBezTo>
                  <a:close/>
                  <a:moveTo>
                    <a:pt x="523" y="51"/>
                  </a:moveTo>
                  <a:cubicBezTo>
                    <a:pt x="529" y="51"/>
                    <a:pt x="535" y="52"/>
                    <a:pt x="540" y="52"/>
                  </a:cubicBezTo>
                  <a:cubicBezTo>
                    <a:pt x="530" y="53"/>
                    <a:pt x="520" y="55"/>
                    <a:pt x="510" y="56"/>
                  </a:cubicBezTo>
                  <a:cubicBezTo>
                    <a:pt x="514" y="54"/>
                    <a:pt x="519" y="52"/>
                    <a:pt x="523" y="51"/>
                  </a:cubicBezTo>
                  <a:close/>
                  <a:moveTo>
                    <a:pt x="577" y="68"/>
                  </a:moveTo>
                  <a:cubicBezTo>
                    <a:pt x="558" y="66"/>
                    <a:pt x="539" y="65"/>
                    <a:pt x="520" y="63"/>
                  </a:cubicBezTo>
                  <a:cubicBezTo>
                    <a:pt x="538" y="61"/>
                    <a:pt x="557" y="58"/>
                    <a:pt x="575" y="58"/>
                  </a:cubicBezTo>
                  <a:cubicBezTo>
                    <a:pt x="583" y="61"/>
                    <a:pt x="589" y="63"/>
                    <a:pt x="595" y="68"/>
                  </a:cubicBezTo>
                  <a:cubicBezTo>
                    <a:pt x="589" y="68"/>
                    <a:pt x="583" y="68"/>
                    <a:pt x="577" y="68"/>
                  </a:cubicBezTo>
                  <a:close/>
                  <a:moveTo>
                    <a:pt x="609" y="72"/>
                  </a:moveTo>
                  <a:cubicBezTo>
                    <a:pt x="609" y="71"/>
                    <a:pt x="608" y="69"/>
                    <a:pt x="608" y="68"/>
                  </a:cubicBezTo>
                  <a:cubicBezTo>
                    <a:pt x="607" y="67"/>
                    <a:pt x="606" y="67"/>
                    <a:pt x="605" y="66"/>
                  </a:cubicBezTo>
                  <a:cubicBezTo>
                    <a:pt x="619" y="69"/>
                    <a:pt x="632" y="73"/>
                    <a:pt x="645" y="77"/>
                  </a:cubicBezTo>
                  <a:cubicBezTo>
                    <a:pt x="633" y="75"/>
                    <a:pt x="621" y="73"/>
                    <a:pt x="609" y="72"/>
                  </a:cubicBezTo>
                  <a:close/>
                  <a:moveTo>
                    <a:pt x="713" y="111"/>
                  </a:moveTo>
                  <a:cubicBezTo>
                    <a:pt x="708" y="107"/>
                    <a:pt x="704" y="103"/>
                    <a:pt x="699" y="99"/>
                  </a:cubicBezTo>
                  <a:cubicBezTo>
                    <a:pt x="699" y="99"/>
                    <a:pt x="699" y="99"/>
                    <a:pt x="699" y="99"/>
                  </a:cubicBezTo>
                  <a:cubicBezTo>
                    <a:pt x="713" y="104"/>
                    <a:pt x="726" y="110"/>
                    <a:pt x="738" y="117"/>
                  </a:cubicBezTo>
                  <a:cubicBezTo>
                    <a:pt x="741" y="120"/>
                    <a:pt x="744" y="124"/>
                    <a:pt x="747" y="127"/>
                  </a:cubicBezTo>
                  <a:cubicBezTo>
                    <a:pt x="736" y="121"/>
                    <a:pt x="725" y="115"/>
                    <a:pt x="713" y="111"/>
                  </a:cubicBezTo>
                  <a:close/>
                  <a:moveTo>
                    <a:pt x="777" y="172"/>
                  </a:moveTo>
                  <a:cubicBezTo>
                    <a:pt x="780" y="187"/>
                    <a:pt x="780" y="203"/>
                    <a:pt x="781" y="218"/>
                  </a:cubicBezTo>
                  <a:cubicBezTo>
                    <a:pt x="771" y="185"/>
                    <a:pt x="753" y="154"/>
                    <a:pt x="728" y="127"/>
                  </a:cubicBezTo>
                  <a:cubicBezTo>
                    <a:pt x="741" y="133"/>
                    <a:pt x="753" y="141"/>
                    <a:pt x="764" y="150"/>
                  </a:cubicBezTo>
                  <a:cubicBezTo>
                    <a:pt x="769" y="157"/>
                    <a:pt x="773" y="165"/>
                    <a:pt x="777" y="172"/>
                  </a:cubicBezTo>
                  <a:close/>
                  <a:moveTo>
                    <a:pt x="797" y="149"/>
                  </a:moveTo>
                  <a:cubicBezTo>
                    <a:pt x="783" y="136"/>
                    <a:pt x="768" y="125"/>
                    <a:pt x="752" y="115"/>
                  </a:cubicBezTo>
                  <a:cubicBezTo>
                    <a:pt x="732" y="103"/>
                    <a:pt x="718" y="85"/>
                    <a:pt x="699" y="71"/>
                  </a:cubicBezTo>
                  <a:cubicBezTo>
                    <a:pt x="743" y="91"/>
                    <a:pt x="774" y="115"/>
                    <a:pt x="797" y="149"/>
                  </a:cubicBezTo>
                  <a:close/>
                  <a:moveTo>
                    <a:pt x="689" y="74"/>
                  </a:moveTo>
                  <a:cubicBezTo>
                    <a:pt x="699" y="81"/>
                    <a:pt x="709" y="89"/>
                    <a:pt x="717" y="97"/>
                  </a:cubicBezTo>
                  <a:cubicBezTo>
                    <a:pt x="710" y="93"/>
                    <a:pt x="702" y="89"/>
                    <a:pt x="693" y="86"/>
                  </a:cubicBezTo>
                  <a:cubicBezTo>
                    <a:pt x="691" y="82"/>
                    <a:pt x="688" y="78"/>
                    <a:pt x="686" y="75"/>
                  </a:cubicBezTo>
                  <a:cubicBezTo>
                    <a:pt x="687" y="75"/>
                    <a:pt x="688" y="75"/>
                    <a:pt x="689" y="74"/>
                  </a:cubicBezTo>
                  <a:close/>
                  <a:moveTo>
                    <a:pt x="637" y="50"/>
                  </a:moveTo>
                  <a:cubicBezTo>
                    <a:pt x="653" y="57"/>
                    <a:pt x="668" y="67"/>
                    <a:pt x="680" y="81"/>
                  </a:cubicBezTo>
                  <a:cubicBezTo>
                    <a:pt x="636" y="64"/>
                    <a:pt x="597" y="51"/>
                    <a:pt x="550" y="45"/>
                  </a:cubicBezTo>
                  <a:cubicBezTo>
                    <a:pt x="578" y="41"/>
                    <a:pt x="607" y="43"/>
                    <a:pt x="637" y="50"/>
                  </a:cubicBezTo>
                  <a:close/>
                  <a:moveTo>
                    <a:pt x="513" y="30"/>
                  </a:moveTo>
                  <a:cubicBezTo>
                    <a:pt x="511" y="30"/>
                    <a:pt x="509" y="31"/>
                    <a:pt x="507" y="31"/>
                  </a:cubicBezTo>
                  <a:cubicBezTo>
                    <a:pt x="509" y="28"/>
                    <a:pt x="506" y="26"/>
                    <a:pt x="503" y="25"/>
                  </a:cubicBezTo>
                  <a:cubicBezTo>
                    <a:pt x="524" y="18"/>
                    <a:pt x="551" y="20"/>
                    <a:pt x="578" y="26"/>
                  </a:cubicBezTo>
                  <a:cubicBezTo>
                    <a:pt x="569" y="26"/>
                    <a:pt x="517" y="21"/>
                    <a:pt x="513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2269622" y="4730543"/>
              <a:ext cx="216685" cy="195210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69" y="15"/>
                </a:cxn>
                <a:cxn ang="0">
                  <a:pos x="59" y="12"/>
                </a:cxn>
                <a:cxn ang="0">
                  <a:pos x="21" y="48"/>
                </a:cxn>
                <a:cxn ang="0">
                  <a:pos x="5" y="71"/>
                </a:cxn>
                <a:cxn ang="0">
                  <a:pos x="27" y="57"/>
                </a:cxn>
                <a:cxn ang="0">
                  <a:pos x="32" y="63"/>
                </a:cxn>
                <a:cxn ang="0">
                  <a:pos x="56" y="35"/>
                </a:cxn>
                <a:cxn ang="0">
                  <a:pos x="73" y="14"/>
                </a:cxn>
              </a:cxnLst>
              <a:rect l="0" t="0" r="r" b="b"/>
              <a:pathLst>
                <a:path w="87" h="78">
                  <a:moveTo>
                    <a:pt x="73" y="14"/>
                  </a:moveTo>
                  <a:cubicBezTo>
                    <a:pt x="72" y="14"/>
                    <a:pt x="70" y="14"/>
                    <a:pt x="69" y="15"/>
                  </a:cubicBezTo>
                  <a:cubicBezTo>
                    <a:pt x="75" y="6"/>
                    <a:pt x="61" y="11"/>
                    <a:pt x="59" y="12"/>
                  </a:cubicBezTo>
                  <a:cubicBezTo>
                    <a:pt x="59" y="0"/>
                    <a:pt x="24" y="44"/>
                    <a:pt x="21" y="48"/>
                  </a:cubicBezTo>
                  <a:cubicBezTo>
                    <a:pt x="18" y="51"/>
                    <a:pt x="0" y="66"/>
                    <a:pt x="5" y="71"/>
                  </a:cubicBezTo>
                  <a:cubicBezTo>
                    <a:pt x="11" y="78"/>
                    <a:pt x="24" y="60"/>
                    <a:pt x="27" y="57"/>
                  </a:cubicBezTo>
                  <a:cubicBezTo>
                    <a:pt x="25" y="60"/>
                    <a:pt x="27" y="68"/>
                    <a:pt x="32" y="63"/>
                  </a:cubicBezTo>
                  <a:cubicBezTo>
                    <a:pt x="41" y="54"/>
                    <a:pt x="48" y="44"/>
                    <a:pt x="56" y="35"/>
                  </a:cubicBezTo>
                  <a:cubicBezTo>
                    <a:pt x="57" y="35"/>
                    <a:pt x="87" y="12"/>
                    <a:pt x="73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2033417" y="5076072"/>
              <a:ext cx="1417233" cy="562207"/>
            </a:xfrm>
            <a:custGeom>
              <a:avLst/>
              <a:gdLst/>
              <a:ahLst/>
              <a:cxnLst>
                <a:cxn ang="0">
                  <a:pos x="555" y="219"/>
                </a:cxn>
                <a:cxn ang="0">
                  <a:pos x="565" y="182"/>
                </a:cxn>
                <a:cxn ang="0">
                  <a:pos x="536" y="156"/>
                </a:cxn>
                <a:cxn ang="0">
                  <a:pos x="428" y="146"/>
                </a:cxn>
                <a:cxn ang="0">
                  <a:pos x="279" y="149"/>
                </a:cxn>
                <a:cxn ang="0">
                  <a:pos x="148" y="147"/>
                </a:cxn>
                <a:cxn ang="0">
                  <a:pos x="300" y="87"/>
                </a:cxn>
                <a:cxn ang="0">
                  <a:pos x="488" y="41"/>
                </a:cxn>
                <a:cxn ang="0">
                  <a:pos x="539" y="9"/>
                </a:cxn>
                <a:cxn ang="0">
                  <a:pos x="440" y="1"/>
                </a:cxn>
                <a:cxn ang="0">
                  <a:pos x="240" y="33"/>
                </a:cxn>
                <a:cxn ang="0">
                  <a:pos x="46" y="74"/>
                </a:cxn>
                <a:cxn ang="0">
                  <a:pos x="7" y="83"/>
                </a:cxn>
                <a:cxn ang="0">
                  <a:pos x="23" y="87"/>
                </a:cxn>
                <a:cxn ang="0">
                  <a:pos x="132" y="63"/>
                </a:cxn>
                <a:cxn ang="0">
                  <a:pos x="335" y="22"/>
                </a:cxn>
                <a:cxn ang="0">
                  <a:pos x="528" y="15"/>
                </a:cxn>
                <a:cxn ang="0">
                  <a:pos x="411" y="49"/>
                </a:cxn>
                <a:cxn ang="0">
                  <a:pos x="277" y="86"/>
                </a:cxn>
                <a:cxn ang="0">
                  <a:pos x="175" y="120"/>
                </a:cxn>
                <a:cxn ang="0">
                  <a:pos x="137" y="149"/>
                </a:cxn>
                <a:cxn ang="0">
                  <a:pos x="190" y="159"/>
                </a:cxn>
                <a:cxn ang="0">
                  <a:pos x="428" y="154"/>
                </a:cxn>
                <a:cxn ang="0">
                  <a:pos x="522" y="160"/>
                </a:cxn>
                <a:cxn ang="0">
                  <a:pos x="555" y="179"/>
                </a:cxn>
                <a:cxn ang="0">
                  <a:pos x="555" y="219"/>
                </a:cxn>
              </a:cxnLst>
              <a:rect l="0" t="0" r="r" b="b"/>
              <a:pathLst>
                <a:path w="567" h="225">
                  <a:moveTo>
                    <a:pt x="555" y="219"/>
                  </a:moveTo>
                  <a:cubicBezTo>
                    <a:pt x="567" y="225"/>
                    <a:pt x="567" y="187"/>
                    <a:pt x="565" y="182"/>
                  </a:cubicBezTo>
                  <a:cubicBezTo>
                    <a:pt x="561" y="168"/>
                    <a:pt x="548" y="161"/>
                    <a:pt x="536" y="156"/>
                  </a:cubicBezTo>
                  <a:cubicBezTo>
                    <a:pt x="502" y="143"/>
                    <a:pt x="463" y="145"/>
                    <a:pt x="428" y="146"/>
                  </a:cubicBezTo>
                  <a:cubicBezTo>
                    <a:pt x="378" y="148"/>
                    <a:pt x="329" y="148"/>
                    <a:pt x="279" y="149"/>
                  </a:cubicBezTo>
                  <a:cubicBezTo>
                    <a:pt x="239" y="150"/>
                    <a:pt x="188" y="158"/>
                    <a:pt x="148" y="147"/>
                  </a:cubicBezTo>
                  <a:cubicBezTo>
                    <a:pt x="185" y="113"/>
                    <a:pt x="253" y="101"/>
                    <a:pt x="300" y="87"/>
                  </a:cubicBezTo>
                  <a:cubicBezTo>
                    <a:pt x="362" y="68"/>
                    <a:pt x="426" y="59"/>
                    <a:pt x="488" y="41"/>
                  </a:cubicBezTo>
                  <a:cubicBezTo>
                    <a:pt x="494" y="39"/>
                    <a:pt x="552" y="12"/>
                    <a:pt x="539" y="9"/>
                  </a:cubicBezTo>
                  <a:cubicBezTo>
                    <a:pt x="507" y="1"/>
                    <a:pt x="473" y="0"/>
                    <a:pt x="440" y="1"/>
                  </a:cubicBezTo>
                  <a:cubicBezTo>
                    <a:pt x="372" y="4"/>
                    <a:pt x="306" y="20"/>
                    <a:pt x="240" y="33"/>
                  </a:cubicBezTo>
                  <a:cubicBezTo>
                    <a:pt x="175" y="46"/>
                    <a:pt x="111" y="61"/>
                    <a:pt x="46" y="74"/>
                  </a:cubicBezTo>
                  <a:cubicBezTo>
                    <a:pt x="39" y="76"/>
                    <a:pt x="11" y="77"/>
                    <a:pt x="7" y="83"/>
                  </a:cubicBezTo>
                  <a:cubicBezTo>
                    <a:pt x="0" y="93"/>
                    <a:pt x="26" y="86"/>
                    <a:pt x="23" y="87"/>
                  </a:cubicBezTo>
                  <a:cubicBezTo>
                    <a:pt x="60" y="80"/>
                    <a:pt x="96" y="71"/>
                    <a:pt x="132" y="63"/>
                  </a:cubicBezTo>
                  <a:cubicBezTo>
                    <a:pt x="199" y="47"/>
                    <a:pt x="267" y="34"/>
                    <a:pt x="335" y="22"/>
                  </a:cubicBezTo>
                  <a:cubicBezTo>
                    <a:pt x="398" y="11"/>
                    <a:pt x="465" y="2"/>
                    <a:pt x="528" y="15"/>
                  </a:cubicBezTo>
                  <a:cubicBezTo>
                    <a:pt x="494" y="37"/>
                    <a:pt x="450" y="42"/>
                    <a:pt x="411" y="49"/>
                  </a:cubicBezTo>
                  <a:cubicBezTo>
                    <a:pt x="366" y="58"/>
                    <a:pt x="321" y="72"/>
                    <a:pt x="277" y="86"/>
                  </a:cubicBezTo>
                  <a:cubicBezTo>
                    <a:pt x="243" y="96"/>
                    <a:pt x="207" y="106"/>
                    <a:pt x="175" y="120"/>
                  </a:cubicBezTo>
                  <a:cubicBezTo>
                    <a:pt x="168" y="124"/>
                    <a:pt x="135" y="139"/>
                    <a:pt x="137" y="149"/>
                  </a:cubicBezTo>
                  <a:cubicBezTo>
                    <a:pt x="140" y="161"/>
                    <a:pt x="181" y="159"/>
                    <a:pt x="190" y="159"/>
                  </a:cubicBezTo>
                  <a:cubicBezTo>
                    <a:pt x="269" y="158"/>
                    <a:pt x="349" y="157"/>
                    <a:pt x="428" y="154"/>
                  </a:cubicBezTo>
                  <a:cubicBezTo>
                    <a:pt x="459" y="153"/>
                    <a:pt x="491" y="152"/>
                    <a:pt x="522" y="160"/>
                  </a:cubicBezTo>
                  <a:cubicBezTo>
                    <a:pt x="534" y="163"/>
                    <a:pt x="548" y="168"/>
                    <a:pt x="555" y="179"/>
                  </a:cubicBezTo>
                  <a:cubicBezTo>
                    <a:pt x="561" y="188"/>
                    <a:pt x="551" y="217"/>
                    <a:pt x="555" y="2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7546975" y="857250"/>
            <a:ext cx="1116013" cy="350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1511" name="文本框 33"/>
          <p:cNvSpPr txBox="1">
            <a:spLocks noChangeArrowheads="1"/>
          </p:cNvSpPr>
          <p:nvPr/>
        </p:nvSpPr>
        <p:spPr bwMode="auto">
          <a:xfrm>
            <a:off x="7669213" y="857250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知</a:t>
            </a:r>
            <a:r>
              <a:rPr kumimoji="1" lang="en-US" altLang="zh-CN" sz="1600" b="1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1600" b="1">
                <a:latin typeface="楷体" pitchFamily="49" charset="-122"/>
                <a:ea typeface="楷体" pitchFamily="49" charset="-122"/>
              </a:rPr>
              <a:t>－练</a:t>
            </a:r>
          </a:p>
        </p:txBody>
      </p:sp>
      <p:cxnSp>
        <p:nvCxnSpPr>
          <p:cNvPr id="31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1681</Words>
  <Application>Kingsoft Office WPP</Application>
  <PresentationFormat>全屏显示(4:3)</PresentationFormat>
  <Paragraphs>163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Calibri</vt:lpstr>
      <vt:lpstr>宋体</vt:lpstr>
      <vt:lpstr>Arial</vt:lpstr>
      <vt:lpstr>Calibri Light</vt:lpstr>
      <vt:lpstr>微软雅黑</vt:lpstr>
      <vt:lpstr>Gulim</vt:lpstr>
      <vt:lpstr>Adobe 黑体 Std R</vt:lpstr>
      <vt:lpstr>黑体</vt:lpstr>
      <vt:lpstr>Times New Roman</vt:lpstr>
      <vt:lpstr>楷体</vt:lpstr>
      <vt:lpstr>Wingdings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Aliens</cp:lastModifiedBy>
  <cp:revision>57</cp:revision>
  <dcterms:created xsi:type="dcterms:W3CDTF">2017-11-13T08:28:00Z</dcterms:created>
  <dcterms:modified xsi:type="dcterms:W3CDTF">2019-02-22T02:06:46Z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