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handoutMasterIdLst>
    <p:handoutMasterId r:id="rId4"/>
  </p:handoutMasterIdLst>
  <p:sldIdLst>
    <p:sldId id="658" r:id="rId5"/>
    <p:sldId id="2053" r:id="rId6"/>
    <p:sldId id="2895" r:id="rId7"/>
    <p:sldId id="2896" r:id="rId8"/>
    <p:sldId id="2897" r:id="rId9"/>
    <p:sldId id="2898" r:id="rId10"/>
    <p:sldId id="2899" r:id="rId11"/>
    <p:sldId id="2900" r:id="rId12"/>
    <p:sldId id="2901" r:id="rId13"/>
    <p:sldId id="2902" r:id="rId14"/>
    <p:sldId id="2903" r:id="rId15"/>
    <p:sldId id="2904" r:id="rId16"/>
    <p:sldId id="2905" r:id="rId17"/>
    <p:sldId id="2906" r:id="rId18"/>
    <p:sldId id="2907" r:id="rId19"/>
    <p:sldId id="2908" r:id="rId20"/>
    <p:sldId id="2909" r:id="rId21"/>
    <p:sldId id="2910" r:id="rId22"/>
    <p:sldId id="2911" r:id="rId23"/>
    <p:sldId id="2913" r:id="rId24"/>
    <p:sldId id="2914" r:id="rId25"/>
    <p:sldId id="2915" r:id="rId26"/>
    <p:sldId id="2917" r:id="rId27"/>
    <p:sldId id="2918" r:id="rId28"/>
    <p:sldId id="2919" r:id="rId29"/>
    <p:sldId id="2920" r:id="rId30"/>
    <p:sldId id="2921" r:id="rId31"/>
    <p:sldId id="2922" r:id="rId32"/>
  </p:sldIdLst>
  <p:sldSz cx="12192000" cy="6858000"/>
  <p:notesSz cx="6819900" cy="99187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6" userDrawn="1">
          <p15:clr>
            <a:srgbClr val="A4A3A4"/>
          </p15:clr>
        </p15:guide>
        <p15:guide id="2" pos="3850" userDrawn="1">
          <p15:clr>
            <a:srgbClr val="A4A3A4"/>
          </p15:clr>
        </p15:guide>
      </p15:sldGuideLst>
    </p:ext>
  </p:extLst>
</p:presentation>
</file>

<file path=ppt/commentAuthors.xml><?xml version="1.0" encoding="utf-8"?>
<p:cmAuthorLst xmlns:p="http://schemas.openxmlformats.org/presentationml/2006/main">
  <p:cmAuthor id="0" name="Mia Vida Villanueva" initials="MVV" lastIdx="0" clrIdx="0"/>
  <p:cmAuthor id="7" name="1206988966@qq.com" initials="1" lastIdx="0" clrIdx="2"/>
  <p:cmAuthor id="1" name="新课标第一网" initials="新" lastIdx="0" clrIdx="0"/>
  <p:cmAuthor id="8" name="姜伟光" initials="姜" lastIdx="0" clrIdx="0"/>
  <p:cmAuthor id="2" name="weihua" initials="w" lastIdx="0" clrIdx="1"/>
  <p:cmAuthor id="9" name="dongyu" initials="" lastIdx="0" clrIdx="8"/>
  <p:cmAuthor id="3" name="lenovo" initials="l" lastIdx="0" clrIdx="0"/>
  <p:cmAuthor id="10" name="Microsoft" initials="M" lastIdx="0" clrIdx="9"/>
  <p:cmAuthor id="4" name="作者" initials="A" lastIdx="0" clrIdx="3"/>
  <p:cmAuthor id="11" name="86137" initials="8" lastIdx="0" clrIdx="10"/>
  <p:cmAuthor id="5" name="宋洁然" initials="宋" lastIdx="0" clrIdx="1"/>
  <p:cmAuthor id="6" name="ming qiu" initials="m" lastIdx="0" clrIdx="1"/>
  <p:cmAuthor id="12" name="user" initials="" lastIdx="0" clrIdx="0"/>
  <p:cmAuthor id="13" name="杜B格小生" initials="" lastIdx="0" clrIdx="0"/>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 id="18" name="未知用户1" initials="未知用户1" lastIdx="0" clrIdx="0"/>
  <p:cmAuthor id="76" name="Administrator" initials="A" lastIdx="0" clrIdx="25"/>
  <p:cmAuthor id="21" name="li marry" initials="" lastIdx="0" clrIdx="0"/>
  <p:cmAuthor id="23" name="xj" initials="" lastIdx="0" clrIdx="23"/>
  <p:cmAuthor id="24" name="古" initials="" lastIdx="0" clrIdx="24"/>
  <p:cmAuthor id="25" name="李彦利" initials="" lastIdx="0" clrIdx="25"/>
  <p:cmAuthor id="26" name="刘刘" initials="" lastIdx="0" clrIdx="20"/>
  <p:cmAuthor id="22" name="微软中国" initials="微"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howGuides="1">
      <p:cViewPr varScale="1">
        <p:scale>
          <a:sx n="74" d="100"/>
          <a:sy n="74" d="100"/>
        </p:scale>
        <p:origin x="78" y="156"/>
      </p:cViewPr>
      <p:guideLst>
        <p:guide orient="horz" pos="2266"/>
        <p:guide pos="3850"/>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tags" Target="tags/tag43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ags" Target="../tags/tag167.xml" /><Relationship Id="rId2" Type="http://schemas.openxmlformats.org/officeDocument/2006/relationships/tags" Target="../tags/tag168.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tags" Target="../tags/tag171.xml" /><Relationship Id="rId6"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55290" cy="4976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3"/>
            </p:custDataLst>
          </p:nvPr>
        </p:nvSpPr>
        <p:spPr>
          <a:xfrm>
            <a:off x="3863032" y="0"/>
            <a:ext cx="2955290" cy="49765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custDataLst>
              <p:tags r:id="rId4"/>
            </p:custDataLst>
          </p:nvPr>
        </p:nvSpPr>
        <p:spPr>
          <a:xfrm>
            <a:off x="0" y="9421045"/>
            <a:ext cx="2955290" cy="49765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5"/>
            </p:custDataLst>
          </p:nvPr>
        </p:nvSpPr>
        <p:spPr>
          <a:xfrm>
            <a:off x="3863032" y="9421045"/>
            <a:ext cx="2955290" cy="49765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ags" Target="../tags/tag160.xml" /><Relationship Id="rId2" Type="http://schemas.openxmlformats.org/officeDocument/2006/relationships/tags" Target="../tags/tag161.xml" /><Relationship Id="rId3" Type="http://schemas.openxmlformats.org/officeDocument/2006/relationships/tags" Target="../tags/tag162.xml" /><Relationship Id="rId4" Type="http://schemas.openxmlformats.org/officeDocument/2006/relationships/tags" Target="../tags/tag163.xml" /><Relationship Id="rId5" Type="http://schemas.openxmlformats.org/officeDocument/2006/relationships/tags" Target="../tags/tag164.xml" /><Relationship Id="rId6" Type="http://schemas.openxmlformats.org/officeDocument/2006/relationships/tags" Target="../tags/tag165.xml" /><Relationship Id="rId7" Type="http://schemas.openxmlformats.org/officeDocument/2006/relationships/tags" Target="../tags/tag166.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55290" cy="4976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63032" y="0"/>
            <a:ext cx="2955290" cy="497658"/>
          </a:xfrm>
          <a:prstGeom prst="rect">
            <a:avLst/>
          </a:prstGeom>
        </p:spPr>
        <p:txBody>
          <a:bodyPr vert="horz" lIns="91440" tIns="45720" rIns="91440" bIns="45720" rtlCol="0"/>
          <a:lstStyle>
            <a:lvl1pPr algn="r">
              <a:defRPr sz="1200"/>
            </a:lvl1pPr>
          </a:lstStyle>
          <a:p>
            <a:fld id="{D6005284-72C1-4E62-BBC9-B6E4A2392F1F}"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433388" y="1239838"/>
            <a:ext cx="5953125" cy="3348037"/>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1991" y="4773374"/>
            <a:ext cx="5455920" cy="390548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6"/>
            </p:custDataLst>
          </p:nvPr>
        </p:nvSpPr>
        <p:spPr>
          <a:xfrm>
            <a:off x="0" y="9421045"/>
            <a:ext cx="2955290" cy="49765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63032" y="9421045"/>
            <a:ext cx="2955290" cy="497657"/>
          </a:xfrm>
          <a:prstGeom prst="rect">
            <a:avLst/>
          </a:prstGeom>
        </p:spPr>
        <p:txBody>
          <a:bodyPr vert="horz" lIns="91440" tIns="45720" rIns="91440" bIns="45720" rtlCol="0" anchor="b"/>
          <a:lstStyle>
            <a:lvl1pPr algn="r">
              <a:defRPr sz="1200"/>
            </a:lvl1pPr>
          </a:lstStyle>
          <a:p>
            <a:fld id="{67D71509-225A-41D3-8776-DECD08BD34A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208.xml" /><Relationship Id="rId4" Type="http://schemas.openxmlformats.org/officeDocument/2006/relationships/tags" Target="../tags/tag209.xml" /><Relationship Id="rId5" Type="http://schemas.openxmlformats.org/officeDocument/2006/relationships/tags" Target="../tags/tag210.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 Id="rId6" Type="http://schemas.openxmlformats.org/officeDocument/2006/relationships/tags" Target="../tags/tag228.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383.xml" /><Relationship Id="rId4" Type="http://schemas.openxmlformats.org/officeDocument/2006/relationships/tags" Target="../tags/tag384.xml" /><Relationship Id="rId5" Type="http://schemas.openxmlformats.org/officeDocument/2006/relationships/tags" Target="../tags/tag385.xml" /><Relationship Id="rId6" Type="http://schemas.openxmlformats.org/officeDocument/2006/relationships/tags" Target="../tags/tag386.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412.xml" /><Relationship Id="rId4" Type="http://schemas.openxmlformats.org/officeDocument/2006/relationships/tags" Target="../tags/tag413.xml" /><Relationship Id="rId5" Type="http://schemas.openxmlformats.org/officeDocument/2006/relationships/tags" Target="../tags/tag414.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txBox="1"/>
          <p:nvPr>
            <p:ph type="body" idx="3"/>
            <p:custDataLst>
              <p:tags r:id="rId5"/>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956FF54F-8D1E-4ACC-B81D-522E0A8DD1AA}"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en-US"/>
          </a:p>
        </p:txBody>
      </p:sp>
      <p:sp>
        <p:nvSpPr>
          <p:cNvPr id="4" name="灯片编号占位符 3"/>
          <p:cNvSpPr>
            <a:spLocks noGrp="1"/>
          </p:cNvSpPr>
          <p:nvPr>
            <p:ph type="sldNum" sz="quarter" idx="5"/>
            <p:custDataLst>
              <p:tags r:id="rId6"/>
            </p:custDataLst>
          </p:nvPr>
        </p:nvSpPr>
        <p:spPr/>
        <p:txBody>
          <a:bodyPr/>
          <a:lstStyle/>
          <a:p>
            <a:fld id="{EF0BE0A3-7DC4-472F-8C3A-E918F571E070}" type="slidenum">
              <a:rPr lang="en-US" smtClean="0"/>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txBox="1"/>
          <p:nvPr>
            <p:ph type="body" idx="3"/>
            <p:custDataLst>
              <p:tags r:id="rId5"/>
            </p:custDataLst>
          </p:nvPr>
        </p:nvSpPr>
        <p:spPr/>
        <p:txBody>
          <a:bodyPr/>
          <a:lstStyle/>
          <a:p>
            <a:r>
              <a:rPr lang="zh-CN" altLang="en-US"/>
              <a:t>如果刘星主张返还调度费，必须证明双方存在骑回服务区退还调度费的约定。</a:t>
            </a: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1.xml"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72.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77.xml" /><Relationship Id="rId2" Type="http://schemas.openxmlformats.org/officeDocument/2006/relationships/tags" Target="../tags/tag78.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89.xml" /><Relationship Id="rId2" Type="http://schemas.openxmlformats.org/officeDocument/2006/relationships/tags" Target="../tags/tag90.xml"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91.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96.xml" /><Relationship Id="rId10" Type="http://schemas.openxmlformats.org/officeDocument/2006/relationships/tags" Target="../tags/tag105.xml" /><Relationship Id="rId11" Type="http://schemas.openxmlformats.org/officeDocument/2006/relationships/tags" Target="../tags/tag106.xml" /><Relationship Id="rId12" Type="http://schemas.openxmlformats.org/officeDocument/2006/relationships/tags" Target="../tags/tag107.xml" /><Relationship Id="rId13" Type="http://schemas.openxmlformats.org/officeDocument/2006/relationships/tags" Target="../tags/tag108.xml" /><Relationship Id="rId14" Type="http://schemas.openxmlformats.org/officeDocument/2006/relationships/tags" Target="../tags/tag109.xml" /><Relationship Id="rId15" Type="http://schemas.openxmlformats.org/officeDocument/2006/relationships/tags" Target="../tags/tag110.xml" /><Relationship Id="rId16" Type="http://schemas.openxmlformats.org/officeDocument/2006/relationships/tags" Target="../tags/tag111.xml" /><Relationship Id="rId17" Type="http://schemas.openxmlformats.org/officeDocument/2006/relationships/tags" Target="../tags/tag112.xml" /><Relationship Id="rId18" Type="http://schemas.openxmlformats.org/officeDocument/2006/relationships/tags" Target="../tags/tag113.xml" /><Relationship Id="rId19" Type="http://schemas.openxmlformats.org/officeDocument/2006/relationships/tags" Target="../tags/tag114.xml" /><Relationship Id="rId2" Type="http://schemas.openxmlformats.org/officeDocument/2006/relationships/tags" Target="../tags/tag97.xml" /><Relationship Id="rId20" Type="http://schemas.openxmlformats.org/officeDocument/2006/relationships/tags" Target="../tags/tag115.xml" /><Relationship Id="rId21" Type="http://schemas.openxmlformats.org/officeDocument/2006/relationships/tags" Target="../tags/tag116.xml" /><Relationship Id="rId22" Type="http://schemas.openxmlformats.org/officeDocument/2006/relationships/tags" Target="../tags/tag117.xml" /><Relationship Id="rId23" Type="http://schemas.openxmlformats.org/officeDocument/2006/relationships/tags" Target="../tags/tag118.xml" /><Relationship Id="rId24" Type="http://schemas.openxmlformats.org/officeDocument/2006/relationships/tags" Target="../tags/tag119.xml" /><Relationship Id="rId25" Type="http://schemas.openxmlformats.org/officeDocument/2006/relationships/tags" Target="../tags/tag120.xml" /><Relationship Id="rId26" Type="http://schemas.openxmlformats.org/officeDocument/2006/relationships/tags" Target="../tags/tag121.xml" /><Relationship Id="rId27" Type="http://schemas.openxmlformats.org/officeDocument/2006/relationships/tags" Target="../tags/tag122.xml" /><Relationship Id="rId28" Type="http://schemas.openxmlformats.org/officeDocument/2006/relationships/tags" Target="../tags/tag123.xml" /><Relationship Id="rId29" Type="http://schemas.openxmlformats.org/officeDocument/2006/relationships/slideMaster" Target="../slideMasters/slideMaster1.xml" /><Relationship Id="rId3" Type="http://schemas.openxmlformats.org/officeDocument/2006/relationships/tags" Target="../tags/tag98.xml" /><Relationship Id="rId4" Type="http://schemas.openxmlformats.org/officeDocument/2006/relationships/tags" Target="../tags/tag99.xml" /><Relationship Id="rId5" Type="http://schemas.openxmlformats.org/officeDocument/2006/relationships/tags" Target="../tags/tag100.xml" /><Relationship Id="rId6" Type="http://schemas.openxmlformats.org/officeDocument/2006/relationships/tags" Target="../tags/tag101.xml" /><Relationship Id="rId7" Type="http://schemas.openxmlformats.org/officeDocument/2006/relationships/tags" Target="../tags/tag102.xml" /><Relationship Id="rId8" Type="http://schemas.openxmlformats.org/officeDocument/2006/relationships/tags" Target="../tags/tag103.xml" /><Relationship Id="rId9" Type="http://schemas.openxmlformats.org/officeDocument/2006/relationships/tags" Target="../tags/tag104.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24.xml" /><Relationship Id="rId2" Type="http://schemas.openxmlformats.org/officeDocument/2006/relationships/tags" Target="../tags/tag125.xml" /><Relationship Id="rId3"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27.xml" /><Relationship Id="rId2" Type="http://schemas.openxmlformats.org/officeDocument/2006/relationships/image" Target="../media/image1.png"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image" Target="../media/image2.png" /><Relationship Id="rId6" Type="http://schemas.openxmlformats.org/officeDocument/2006/relationships/tags" Target="../tags/tag130.xml" /><Relationship Id="rId7" Type="http://schemas.openxmlformats.org/officeDocument/2006/relationships/image" Target="../media/image3.png" /><Relationship Id="rId8" Type="http://schemas.openxmlformats.org/officeDocument/2006/relationships/tags" Target="../tags/tag131.xml" /><Relationship Id="rId9"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32.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36.xml" /><Relationship Id="rId2"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37.xml"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38.xml"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48.xml" /><Relationship Id="rId2" Type="http://schemas.openxmlformats.org/officeDocument/2006/relationships/tags" Target="../tags/tag149.xml" /><Relationship Id="rId3" Type="http://schemas.openxmlformats.org/officeDocument/2006/relationships/tags" Target="../tags/tag150.xml"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本讲内容&amp;金句">
    <p:spTree>
      <p:nvGrpSpPr>
        <p:cNvPr id="1" name=""/>
        <p:cNvGrpSpPr/>
        <p:nvPr>
          <p:custDataLst>
            <p:tags r:id="rId1"/>
          </p:custDataLst>
        </p:nvPr>
      </p:nvGrpSpPr>
      <p:grpSpPr>
        <a:xfrm>
          <a:off x="0" y="0"/>
          <a:ext cx="0" cy="0"/>
        </a:xfrm>
      </p:grpSpPr>
    </p:spTree>
  </p:cSld>
  <p:clrMapOvr>
    <a:masterClrMapping/>
  </p:clrMapOvr>
  <p:transition/>
  <p:timing/>
  <p:hf hdr="0" ftr="0" dt="0"/>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页">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제목 및 내용">
    <p:spTree>
      <p:nvGrpSpPr>
        <p:cNvPr id="1" name=""/>
        <p:cNvGrpSpPr/>
        <p:nvPr>
          <p:custDataLst>
            <p:tags r:id="rId1"/>
          </p:custDataLst>
        </p:nvPr>
      </p:nvGrpSpPr>
      <p:grpSpPr>
        <a:xfrm>
          <a:off x="0" y="0"/>
          <a:ext cx="0" cy="0"/>
        </a:xfrm>
      </p:grpSpPr>
      <p:sp>
        <p:nvSpPr>
          <p:cNvPr id="3" name="텍스트 개체 틀 3"/>
          <p:cNvSpPr>
            <a:spLocks noGrp="1"/>
          </p:cNvSpPr>
          <p:nvPr>
            <p:ph type="body" sz="quarter" idx="10"/>
            <p:custDataLst>
              <p:tags r:id="rId2"/>
            </p:custDataLst>
          </p:nvPr>
        </p:nvSpPr>
        <p:spPr>
          <a:xfrm>
            <a:off x="4137213" y="3126672"/>
            <a:ext cx="6570544" cy="609351"/>
          </a:xfrm>
          <a:prstGeom prst="rect">
            <a:avLst/>
          </a:prstGeom>
        </p:spPr>
        <p:txBody>
          <a:bodyPr lIns="0" rIns="0"/>
          <a:lstStyle>
            <a:lvl1pPr marL="0" indent="0" algn="l">
              <a:buNone/>
              <a:defRPr sz="3735" b="1" baseline="0">
                <a:solidFill>
                  <a:schemeClr val="bg1"/>
                </a:solidFill>
                <a:latin typeface="Tahoma" panose="020b0604030504040204" pitchFamily="34" charset="0"/>
                <a:cs typeface="Tahoma" panose="020b0604030504040204" pitchFamily="34" charset="0"/>
              </a:defRPr>
            </a:lvl1pPr>
          </a:lstStyle>
          <a:p>
            <a:pPr lvl="0"/>
            <a:r>
              <a:rPr lang="zh-CN" altLang="en-US" noProof="1"/>
              <a:t>单击此处编辑母版文本样式</a:t>
            </a:r>
            <a:endParaRPr lang="zh-CN" altLang="en-US" noProof="1"/>
          </a:p>
        </p:txBody>
      </p:sp>
      <p:sp>
        <p:nvSpPr>
          <p:cNvPr id="4" name="텍스트 개체 틀 3"/>
          <p:cNvSpPr>
            <a:spLocks noGrp="1"/>
          </p:cNvSpPr>
          <p:nvPr>
            <p:ph type="body" sz="quarter" idx="11"/>
            <p:custDataLst>
              <p:tags r:id="rId3"/>
            </p:custDataLst>
          </p:nvPr>
        </p:nvSpPr>
        <p:spPr>
          <a:xfrm>
            <a:off x="4137213" y="3949173"/>
            <a:ext cx="6570544" cy="341515"/>
          </a:xfrm>
          <a:prstGeom prst="rect">
            <a:avLst/>
          </a:prstGeom>
        </p:spPr>
        <p:txBody>
          <a:bodyPr lIns="0" rIns="0"/>
          <a:lstStyle>
            <a:lvl1pPr marL="0" indent="0" algn="l">
              <a:buNone/>
              <a:defRPr sz="1600" b="0" baseline="0">
                <a:solidFill>
                  <a:schemeClr val="bg1"/>
                </a:solidFill>
                <a:latin typeface="Tahoma" panose="020b0604030504040204" pitchFamily="34" charset="0"/>
                <a:cs typeface="Tahoma" panose="020b0604030504040204" pitchFamily="34" charset="0"/>
              </a:defRPr>
            </a:lvl1pPr>
          </a:lstStyle>
          <a:p>
            <a:pPr lvl="0"/>
            <a:r>
              <a:rPr lang="zh-CN" altLang="en-US" noProof="1"/>
              <a:t>单击此处编辑母版文本样式</a:t>
            </a:r>
            <a:endParaRPr lang="zh-CN" altLang="en-US" noProof="1"/>
          </a:p>
        </p:txBody>
      </p:sp>
      <p:sp>
        <p:nvSpPr>
          <p:cNvPr id="5" name="日期占位符 1"/>
          <p:cNvSpPr>
            <a:spLocks noGrp="1"/>
          </p:cNvSpPr>
          <p:nvPr>
            <p:ph type="dt" sz="half" idx="12"/>
            <p:custDataLst>
              <p:tags r:id="rId4"/>
            </p:custDataLst>
          </p:nvPr>
        </p:nvSpPr>
        <p:spPr/>
        <p:txBody>
          <a:bodyPr wrap="square" numCol="1" anchorCtr="0" compatLnSpc="1"/>
          <a:lstStyle>
            <a:lvl1pPr fontAlgn="base">
              <a:spcBef>
                <a:spcPct val="0"/>
              </a:spcBef>
              <a:spcAft>
                <a:spcPct val="0"/>
              </a:spcAft>
              <a:defRPr>
                <a:solidFill>
                  <a:srgbClr val="3F3F3F"/>
                </a:solidFill>
              </a:defRPr>
            </a:lvl1pPr>
          </a:lstStyle>
          <a:p>
            <a:fld id="{067B84A2-55F0-4B57-AD10-D71D71541BEA}" type="datetimeFigureOut">
              <a:rPr lang="en-US"/>
              <a:t/>
            </a:fld>
            <a:endParaRPr lang="en-US" altLang="en-US" noProof="1"/>
          </a:p>
        </p:txBody>
      </p:sp>
      <p:sp>
        <p:nvSpPr>
          <p:cNvPr id="6" name="页脚占位符 4"/>
          <p:cNvSpPr>
            <a:spLocks noGrp="1"/>
          </p:cNvSpPr>
          <p:nvPr>
            <p:ph type="ftr" sz="quarter" idx="13"/>
            <p:custDataLst>
              <p:tags r:id="rId5"/>
            </p:custDataLst>
          </p:nvPr>
        </p:nvSpPr>
        <p:spPr/>
        <p:txBody>
          <a:bodyPr wrap="square" numCol="1" anchorCtr="0" compatLnSpc="1"/>
          <a:lstStyle>
            <a:lvl1pPr fontAlgn="base">
              <a:spcBef>
                <a:spcPct val="0"/>
              </a:spcBef>
              <a:spcAft>
                <a:spcPct val="0"/>
              </a:spcAft>
              <a:defRPr noProof="1" smtClean="0">
                <a:solidFill>
                  <a:srgbClr val="3F3F3F"/>
                </a:solidFill>
              </a:defRPr>
            </a:lvl1pPr>
          </a:lstStyle>
          <a:p>
            <a:endParaRPr lang="zh-CN" altLang="en-US"/>
          </a:p>
        </p:txBody>
      </p:sp>
      <p:sp>
        <p:nvSpPr>
          <p:cNvPr id="7" name="灯片编号占位符 5"/>
          <p:cNvSpPr>
            <a:spLocks noGrp="1"/>
          </p:cNvSpPr>
          <p:nvPr>
            <p:ph type="sldNum" sz="quarter" idx="14"/>
            <p:custDataLst>
              <p:tags r:id="rId6"/>
            </p:custDataLst>
          </p:nvPr>
        </p:nvSpPr>
        <p:spPr/>
        <p:txBody>
          <a:bodyPr wrap="square" numCol="1" anchorCtr="0" compatLnSpc="1"/>
          <a:lstStyle>
            <a:lvl1pPr fontAlgn="base">
              <a:spcBef>
                <a:spcPct val="0"/>
              </a:spcBef>
              <a:spcAft>
                <a:spcPct val="0"/>
              </a:spcAft>
              <a:defRPr noProof="1">
                <a:solidFill>
                  <a:srgbClr val="3F3F3F"/>
                </a:solidFill>
              </a:defRPr>
            </a:lvl1pPr>
          </a:lstStyle>
          <a:p>
            <a:fld id="{1C8E1F70-D0A6-4653-A870-5D0C99788847}" type="slidenum">
              <a:rPr altLang="en-US"/>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一部分">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幻灯片">
    <p:spTree>
      <p:nvGrpSpPr>
        <p:cNvPr id="1" name=""/>
        <p:cNvGrpSpPr/>
        <p:nvPr>
          <p:custDataLst>
            <p:tags r:id="rId1"/>
          </p:custDataLst>
        </p:nvPr>
      </p:nvGrpSpPr>
      <p:grpSpPr>
        <a:xfrm>
          <a:off x="0" y="0"/>
          <a:ext cx="0" cy="0"/>
        </a:xfrm>
      </p:grpSpPr>
      <p:sp>
        <p:nvSpPr>
          <p:cNvPr id="2" name="矩形 1"/>
          <p:cNvSpPr/>
          <p:nvPr userDrawn="1">
            <p:custDataLst>
              <p:tags r:id="rId2"/>
            </p:custDataLst>
          </p:nvPr>
        </p:nvSpPr>
        <p:spPr>
          <a:xfrm>
            <a:off x="466899" y="2555777"/>
            <a:ext cx="980008" cy="321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
                <a:solidFill>
                  <a:schemeClr val="bg1"/>
                </a:solidFill>
              </a:rPr>
              <a:t>PPT</a:t>
            </a:r>
            <a:r>
              <a:rPr lang="zh-CN" altLang="en-US" sz="135">
                <a:solidFill>
                  <a:schemeClr val="bg1"/>
                </a:solidFill>
              </a:rPr>
              <a:t>模板：</a:t>
            </a:r>
            <a:r>
              <a:rPr lang="en-US" altLang="zh-CN" sz="135">
                <a:solidFill>
                  <a:schemeClr val="bg1"/>
                </a:solidFill>
              </a:rPr>
              <a:t>www.1ppt.com/moban/                  PPT</a:t>
            </a:r>
            <a:r>
              <a:rPr lang="zh-CN" altLang="en-US" sz="135">
                <a:solidFill>
                  <a:schemeClr val="bg1"/>
                </a:solidFill>
              </a:rPr>
              <a:t>素材：</a:t>
            </a:r>
            <a:r>
              <a:rPr lang="en-US" altLang="zh-CN" sz="135">
                <a:solidFill>
                  <a:schemeClr val="bg1"/>
                </a:solidFill>
              </a:rPr>
              <a:t>www.1ppt.com/sucai/</a:t>
            </a:r>
            <a:endParaRPr lang="en-US" altLang="zh-CN" sz="135">
              <a:solidFill>
                <a:schemeClr val="bg1"/>
              </a:solidFill>
            </a:endParaRPr>
          </a:p>
          <a:p>
            <a:r>
              <a:rPr lang="en-US" altLang="zh-CN" sz="135">
                <a:solidFill>
                  <a:schemeClr val="bg1"/>
                </a:solidFill>
              </a:rPr>
              <a:t>PPT</a:t>
            </a:r>
            <a:r>
              <a:rPr lang="zh-CN" altLang="en-US" sz="135">
                <a:solidFill>
                  <a:schemeClr val="bg1"/>
                </a:solidFill>
              </a:rPr>
              <a:t>背景：</a:t>
            </a:r>
            <a:r>
              <a:rPr lang="en-US" altLang="zh-CN" sz="135">
                <a:solidFill>
                  <a:schemeClr val="bg1"/>
                </a:solidFill>
              </a:rPr>
              <a:t>www.1ppt.com/beijing/                   PPT</a:t>
            </a:r>
            <a:r>
              <a:rPr lang="zh-CN" altLang="en-US" sz="135">
                <a:solidFill>
                  <a:schemeClr val="bg1"/>
                </a:solidFill>
              </a:rPr>
              <a:t>图表：</a:t>
            </a:r>
            <a:r>
              <a:rPr lang="en-US" altLang="zh-CN" sz="135">
                <a:solidFill>
                  <a:schemeClr val="bg1"/>
                </a:solidFill>
              </a:rPr>
              <a:t>www.1ppt.com/tubiao/      </a:t>
            </a:r>
            <a:endParaRPr lang="en-US" altLang="zh-CN" sz="135">
              <a:solidFill>
                <a:schemeClr val="bg1"/>
              </a:solidFill>
            </a:endParaRPr>
          </a:p>
          <a:p>
            <a:r>
              <a:rPr lang="en-US" altLang="zh-CN" sz="135">
                <a:solidFill>
                  <a:schemeClr val="bg1"/>
                </a:solidFill>
              </a:rPr>
              <a:t>PPT</a:t>
            </a:r>
            <a:r>
              <a:rPr lang="zh-CN" altLang="en-US" sz="135">
                <a:solidFill>
                  <a:schemeClr val="bg1"/>
                </a:solidFill>
              </a:rPr>
              <a:t>下载：</a:t>
            </a:r>
            <a:r>
              <a:rPr lang="en-US" altLang="zh-CN" sz="135">
                <a:solidFill>
                  <a:schemeClr val="bg1"/>
                </a:solidFill>
              </a:rPr>
              <a:t>www.1ppt.com/xiazai/                     PPT</a:t>
            </a:r>
            <a:r>
              <a:rPr lang="zh-CN" altLang="en-US" sz="135">
                <a:solidFill>
                  <a:schemeClr val="bg1"/>
                </a:solidFill>
              </a:rPr>
              <a:t>教程： </a:t>
            </a:r>
            <a:r>
              <a:rPr lang="en-US" altLang="zh-CN" sz="135">
                <a:solidFill>
                  <a:schemeClr val="bg1"/>
                </a:solidFill>
              </a:rPr>
              <a:t>www.1ppt.com/powerpoint/      </a:t>
            </a:r>
            <a:endParaRPr lang="en-US" altLang="zh-CN" sz="135">
              <a:solidFill>
                <a:schemeClr val="bg1"/>
              </a:solidFill>
            </a:endParaRPr>
          </a:p>
          <a:p>
            <a:r>
              <a:rPr lang="zh-CN" altLang="en-US" sz="135">
                <a:solidFill>
                  <a:schemeClr val="bg1"/>
                </a:solidFill>
              </a:rPr>
              <a:t>资料下载：</a:t>
            </a:r>
            <a:r>
              <a:rPr lang="en-US" altLang="zh-CN" sz="135">
                <a:solidFill>
                  <a:schemeClr val="bg1"/>
                </a:solidFill>
              </a:rPr>
              <a:t>www.1ppt.com/ziliao/                   </a:t>
            </a:r>
            <a:r>
              <a:rPr lang="zh-CN" altLang="en-US" sz="135">
                <a:solidFill>
                  <a:schemeClr val="bg1"/>
                </a:solidFill>
              </a:rPr>
              <a:t>个人简历：</a:t>
            </a:r>
            <a:r>
              <a:rPr lang="en-US" altLang="zh-CN" sz="135">
                <a:solidFill>
                  <a:schemeClr val="bg1"/>
                </a:solidFill>
              </a:rPr>
              <a:t>www.1ppt.com/jianli/             </a:t>
            </a:r>
            <a:endParaRPr lang="en-US" altLang="zh-CN" sz="135">
              <a:solidFill>
                <a:schemeClr val="bg1"/>
              </a:solidFill>
            </a:endParaRPr>
          </a:p>
          <a:p>
            <a:r>
              <a:rPr lang="zh-CN" altLang="en-US" sz="135">
                <a:solidFill>
                  <a:schemeClr val="bg1"/>
                </a:solidFill>
              </a:rPr>
              <a:t>试卷下载：</a:t>
            </a:r>
            <a:r>
              <a:rPr lang="en-US" altLang="zh-CN" sz="135">
                <a:solidFill>
                  <a:schemeClr val="bg1"/>
                </a:solidFill>
              </a:rPr>
              <a:t>www.1ppt.com/shiti/                     </a:t>
            </a:r>
            <a:r>
              <a:rPr lang="zh-CN" altLang="en-US" sz="135">
                <a:solidFill>
                  <a:schemeClr val="bg1"/>
                </a:solidFill>
              </a:rPr>
              <a:t>教案下载：</a:t>
            </a:r>
            <a:r>
              <a:rPr lang="en-US" altLang="zh-CN" sz="135">
                <a:solidFill>
                  <a:schemeClr val="bg1"/>
                </a:solidFill>
              </a:rPr>
              <a:t>www.1ppt.com/jiaoan/               </a:t>
            </a:r>
            <a:endParaRPr lang="en-US" altLang="zh-CN" sz="135">
              <a:solidFill>
                <a:schemeClr val="bg1"/>
              </a:solidFill>
            </a:endParaRPr>
          </a:p>
          <a:p>
            <a:r>
              <a:rPr lang="zh-CN" altLang="en-US" sz="135">
                <a:solidFill>
                  <a:schemeClr val="bg1"/>
                </a:solidFill>
              </a:rPr>
              <a:t>手抄报：</a:t>
            </a:r>
            <a:r>
              <a:rPr lang="en-US" altLang="zh-CN" sz="135">
                <a:solidFill>
                  <a:schemeClr val="bg1"/>
                </a:solidFill>
              </a:rPr>
              <a:t>www.1ppt.com/shouchaobao/          PPT</a:t>
            </a:r>
            <a:r>
              <a:rPr lang="zh-CN" altLang="en-US" sz="135">
                <a:solidFill>
                  <a:schemeClr val="bg1"/>
                </a:solidFill>
              </a:rPr>
              <a:t>课件：</a:t>
            </a:r>
            <a:r>
              <a:rPr lang="en-US" altLang="zh-CN" sz="135">
                <a:solidFill>
                  <a:schemeClr val="bg1"/>
                </a:solidFill>
              </a:rPr>
              <a:t>www.1ppt.com/kejian/ </a:t>
            </a:r>
            <a:endParaRPr lang="en-US" altLang="zh-CN" sz="135">
              <a:solidFill>
                <a:schemeClr val="bg1"/>
              </a:solidFill>
            </a:endParaRPr>
          </a:p>
          <a:p>
            <a:r>
              <a:rPr lang="zh-CN" altLang="en-US" sz="135">
                <a:solidFill>
                  <a:schemeClr val="bg1"/>
                </a:solidFill>
              </a:rPr>
              <a:t>语文课件：</a:t>
            </a:r>
            <a:r>
              <a:rPr lang="en-US" altLang="zh-CN" sz="135">
                <a:solidFill>
                  <a:schemeClr val="bg1"/>
                </a:solidFill>
              </a:rPr>
              <a:t>www.1ppt.com/kejian/yuwen/    </a:t>
            </a:r>
            <a:r>
              <a:rPr lang="zh-CN" altLang="en-US" sz="135">
                <a:solidFill>
                  <a:schemeClr val="bg1"/>
                </a:solidFill>
              </a:rPr>
              <a:t>数学课件：</a:t>
            </a:r>
            <a:r>
              <a:rPr lang="en-US" altLang="zh-CN" sz="135">
                <a:solidFill>
                  <a:schemeClr val="bg1"/>
                </a:solidFill>
              </a:rPr>
              <a:t>www.1ppt.com/kejian/shuxue/ </a:t>
            </a:r>
            <a:endParaRPr lang="en-US" altLang="zh-CN" sz="135">
              <a:solidFill>
                <a:schemeClr val="bg1"/>
              </a:solidFill>
            </a:endParaRPr>
          </a:p>
          <a:p>
            <a:r>
              <a:rPr lang="zh-CN" altLang="en-US" sz="135">
                <a:solidFill>
                  <a:schemeClr val="bg1"/>
                </a:solidFill>
              </a:rPr>
              <a:t>英语课件：</a:t>
            </a:r>
            <a:r>
              <a:rPr lang="en-US" altLang="zh-CN" sz="135">
                <a:solidFill>
                  <a:schemeClr val="bg1"/>
                </a:solidFill>
              </a:rPr>
              <a:t>www.1ppt.com/kejian/yingyu/    </a:t>
            </a:r>
            <a:r>
              <a:rPr lang="zh-CN" altLang="en-US" sz="135">
                <a:solidFill>
                  <a:schemeClr val="bg1"/>
                </a:solidFill>
              </a:rPr>
              <a:t>美术课件：</a:t>
            </a:r>
            <a:r>
              <a:rPr lang="en-US" altLang="zh-CN" sz="135">
                <a:solidFill>
                  <a:schemeClr val="bg1"/>
                </a:solidFill>
              </a:rPr>
              <a:t>www.1ppt.com/kejian/meishu/ </a:t>
            </a:r>
            <a:endParaRPr lang="en-US" altLang="zh-CN" sz="135">
              <a:solidFill>
                <a:schemeClr val="bg1"/>
              </a:solidFill>
            </a:endParaRPr>
          </a:p>
          <a:p>
            <a:r>
              <a:rPr lang="zh-CN" altLang="en-US" sz="135">
                <a:solidFill>
                  <a:schemeClr val="bg1"/>
                </a:solidFill>
              </a:rPr>
              <a:t>科学课件：</a:t>
            </a:r>
            <a:r>
              <a:rPr lang="en-US" altLang="zh-CN" sz="135">
                <a:solidFill>
                  <a:schemeClr val="bg1"/>
                </a:solidFill>
              </a:rPr>
              <a:t>www.1ppt.com/kejian/kexue/     </a:t>
            </a:r>
            <a:r>
              <a:rPr lang="zh-CN" altLang="en-US" sz="135">
                <a:solidFill>
                  <a:schemeClr val="bg1"/>
                </a:solidFill>
              </a:rPr>
              <a:t>物理课件：</a:t>
            </a:r>
            <a:r>
              <a:rPr lang="en-US" altLang="zh-CN" sz="135">
                <a:solidFill>
                  <a:schemeClr val="bg1"/>
                </a:solidFill>
              </a:rPr>
              <a:t>www.1ppt.com/kejian/wuli/ </a:t>
            </a:r>
            <a:endParaRPr lang="en-US" altLang="zh-CN" sz="135">
              <a:solidFill>
                <a:schemeClr val="bg1"/>
              </a:solidFill>
            </a:endParaRPr>
          </a:p>
          <a:p>
            <a:r>
              <a:rPr lang="zh-CN" altLang="en-US" sz="135">
                <a:solidFill>
                  <a:schemeClr val="bg1"/>
                </a:solidFill>
              </a:rPr>
              <a:t>化学课件：</a:t>
            </a:r>
            <a:r>
              <a:rPr lang="en-US" altLang="zh-CN" sz="135">
                <a:solidFill>
                  <a:schemeClr val="bg1"/>
                </a:solidFill>
              </a:rPr>
              <a:t>www.1ppt.com/kejian/huaxue/  </a:t>
            </a:r>
            <a:r>
              <a:rPr lang="zh-CN" altLang="en-US" sz="135">
                <a:solidFill>
                  <a:schemeClr val="bg1"/>
                </a:solidFill>
              </a:rPr>
              <a:t>生物课件：</a:t>
            </a:r>
            <a:r>
              <a:rPr lang="en-US" altLang="zh-CN" sz="135">
                <a:solidFill>
                  <a:schemeClr val="bg1"/>
                </a:solidFill>
              </a:rPr>
              <a:t>www.1ppt.com/kejian/shengwu/ </a:t>
            </a:r>
            <a:endParaRPr lang="en-US" altLang="zh-CN" sz="135">
              <a:solidFill>
                <a:schemeClr val="bg1"/>
              </a:solidFill>
            </a:endParaRPr>
          </a:p>
          <a:p>
            <a:r>
              <a:rPr lang="zh-CN" altLang="en-US" sz="135">
                <a:solidFill>
                  <a:schemeClr val="bg1"/>
                </a:solidFill>
              </a:rPr>
              <a:t>地理课件：</a:t>
            </a:r>
            <a:r>
              <a:rPr lang="en-US" altLang="zh-CN" sz="135">
                <a:solidFill>
                  <a:schemeClr val="bg1"/>
                </a:solidFill>
              </a:rPr>
              <a:t>www.1ppt.com/kejian/dili/          </a:t>
            </a:r>
            <a:r>
              <a:rPr lang="zh-CN" altLang="en-US" sz="135">
                <a:solidFill>
                  <a:schemeClr val="bg1"/>
                </a:solidFill>
              </a:rPr>
              <a:t>历史课件：</a:t>
            </a:r>
            <a:r>
              <a:rPr lang="en-US" altLang="zh-CN" sz="135">
                <a:solidFill>
                  <a:schemeClr val="bg1"/>
                </a:solidFill>
              </a:rPr>
              <a:t>www.1ppt.com/kejian/lishi/ </a:t>
            </a:r>
            <a:endParaRPr lang="en-US" altLang="zh-CN" sz="135">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内容">
    <p:spTree>
      <p:nvGrpSpPr>
        <p:cNvPr id="1" name=""/>
        <p:cNvGrpSpPr/>
        <p:nvPr>
          <p:custDataLst>
            <p:tags r:id="rId1"/>
          </p:custDataLst>
        </p:nvPr>
      </p:nvGrpSpPr>
      <p:grpSpPr>
        <a:xfrm>
          <a:off x="0" y="0"/>
          <a:ext cx="0" cy="0"/>
        </a:xfrm>
      </p:grpSpPr>
      <p:sp>
        <p:nvSpPr>
          <p:cNvPr id="8" name="文本占位符 9"/>
          <p:cNvSpPr>
            <a:spLocks noGrp="1"/>
          </p:cNvSpPr>
          <p:nvPr>
            <p:ph type="body" sz="quarter" idx="10" hasCustomPrompt="1"/>
            <p:custDataLst>
              <p:tags r:id="rId2"/>
            </p:custDataLst>
          </p:nvPr>
        </p:nvSpPr>
        <p:spPr>
          <a:xfrm>
            <a:off x="891155" y="366727"/>
            <a:ext cx="10605520" cy="424732"/>
          </a:xfrm>
          <a:prstGeom prst="rect">
            <a:avLst/>
          </a:prstGeom>
        </p:spPr>
        <p:txBody>
          <a:bodyPr wrap="square">
            <a:spAutoFit/>
          </a:bodyPr>
          <a:lstStyle>
            <a:lvl1pPr marL="0" indent="0" algn="l">
              <a:buFont typeface="Arial" panose="020b0604020202020204" pitchFamily="34" charset="0"/>
              <a:buNone/>
              <a:defRPr sz="2400" b="1">
                <a:solidFill>
                  <a:schemeClr val="tx1">
                    <a:lumMod val="75000"/>
                    <a:lumOff val="25000"/>
                  </a:schemeClr>
                </a:solidFill>
              </a:defRPr>
            </a:lvl1pPr>
          </a:lstStyle>
          <a:p>
            <a:pPr lvl="0"/>
            <a:r>
              <a:rPr lang="zh-CN" altLang="en-US"/>
              <a:t>单击此处输入标题</a:t>
            </a:r>
            <a:endParaRPr lang="zh-CN" altLang="en-US"/>
          </a:p>
        </p:txBody>
      </p:sp>
      <p:cxnSp>
        <p:nvCxnSpPr>
          <p:cNvPr id="11" name="直接连接符 10"/>
          <p:cNvCxnSpPr/>
          <p:nvPr>
            <p:custDataLst>
              <p:tags r:id="rId3"/>
            </p:custDataLst>
          </p:nvPr>
        </p:nvCxnSpPr>
        <p:spPr>
          <a:xfrm>
            <a:off x="563879" y="822960"/>
            <a:ext cx="116281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平行四边形 11"/>
          <p:cNvSpPr/>
          <p:nvPr>
            <p:custDataLst>
              <p:tags r:id="rId4"/>
            </p:custDataLst>
          </p:nvPr>
        </p:nvSpPr>
        <p:spPr>
          <a:xfrm>
            <a:off x="514505" y="167640"/>
            <a:ext cx="321154" cy="666748"/>
          </a:xfrm>
          <a:prstGeom prst="parallelogram">
            <a:avLst>
              <a:gd name="adj" fmla="val 769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5"/>
            </p:custDataLst>
          </p:nvPr>
        </p:nvSpPr>
        <p:spPr>
          <a:xfrm rot="5400000">
            <a:off x="400" y="167240"/>
            <a:ext cx="666749" cy="667547"/>
          </a:xfrm>
          <a:custGeom>
            <a:gdLst>
              <a:gd name="connsiteX0" fmla="*/ 0 w 666749"/>
              <a:gd name="connsiteY0" fmla="*/ 277023 h 667547"/>
              <a:gd name="connsiteX1" fmla="*/ 0 w 666749"/>
              <a:gd name="connsiteY1" fmla="*/ 2 h 667547"/>
              <a:gd name="connsiteX2" fmla="*/ 1 w 666749"/>
              <a:gd name="connsiteY2" fmla="*/ 2 h 667547"/>
              <a:gd name="connsiteX3" fmla="*/ 1 w 666749"/>
              <a:gd name="connsiteY3" fmla="*/ 0 h 667547"/>
              <a:gd name="connsiteX4" fmla="*/ 666749 w 666749"/>
              <a:gd name="connsiteY4" fmla="*/ 247180 h 667547"/>
              <a:gd name="connsiteX5" fmla="*/ 666749 w 666749"/>
              <a:gd name="connsiteY5" fmla="*/ 252254 h 667547"/>
              <a:gd name="connsiteX6" fmla="*/ 666749 w 666749"/>
              <a:gd name="connsiteY6" fmla="*/ 321155 h 667547"/>
              <a:gd name="connsiteX7" fmla="*/ 666749 w 666749"/>
              <a:gd name="connsiteY7" fmla="*/ 667547 h 667547"/>
              <a:gd name="connsiteX8" fmla="*/ 1 w 666749"/>
              <a:gd name="connsiteY8" fmla="*/ 667547 h 667547"/>
              <a:gd name="connsiteX9" fmla="*/ 1 w 666749"/>
              <a:gd name="connsiteY9" fmla="*/ 277023 h 6675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49" h="667547">
                <a:moveTo>
                  <a:pt x="0" y="277023"/>
                </a:moveTo>
                <a:lnTo>
                  <a:pt x="0" y="2"/>
                </a:lnTo>
                <a:lnTo>
                  <a:pt x="1" y="2"/>
                </a:lnTo>
                <a:lnTo>
                  <a:pt x="1" y="0"/>
                </a:lnTo>
                <a:lnTo>
                  <a:pt x="666749" y="247180"/>
                </a:lnTo>
                <a:lnTo>
                  <a:pt x="666749" y="252254"/>
                </a:lnTo>
                <a:lnTo>
                  <a:pt x="666749" y="321155"/>
                </a:lnTo>
                <a:lnTo>
                  <a:pt x="666749" y="667547"/>
                </a:lnTo>
                <a:lnTo>
                  <a:pt x="1" y="667547"/>
                </a:lnTo>
                <a:lnTo>
                  <a:pt x="1" y="277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custDataLst>
            <p:tags r:id="rId1"/>
          </p:custDataLst>
        </p:nvPr>
      </p:nvGrpSpPr>
      <p:grpSpPr>
        <a:xfrm>
          <a:off x="0" y="0"/>
          <a:ext cx="0" cy="0"/>
        </a:xfrm>
      </p:grpSpPr>
      <p:grpSp>
        <p:nvGrpSpPr>
          <p:cNvPr id="47" name="Group 47"/>
          <p:cNvGrpSpPr>
            <a:grpSpLocks noChangeAspect="1"/>
          </p:cNvGrpSpPr>
          <p:nvPr userDrawn="1">
            <p:custDataLst>
              <p:tags r:id="rId2"/>
            </p:custDataLst>
          </p:nvPr>
        </p:nvGrpSpPr>
        <p:grpSpPr>
          <a:xfrm>
            <a:off x="11644985" y="112014"/>
            <a:ext cx="315241" cy="611717"/>
            <a:chOff x="2711" y="1294"/>
            <a:chExt cx="336" cy="652"/>
          </a:xfrm>
          <a:solidFill>
            <a:schemeClr val="bg1"/>
          </a:solidFill>
        </p:grpSpPr>
        <p:sp>
          <p:nvSpPr>
            <p:cNvPr id="49" name="Freeform 48"/>
            <p:cNvSpPr/>
            <p:nvPr userDrawn="1">
              <p:custDataLst>
                <p:tags r:id="rId3"/>
              </p:custDataLst>
            </p:nvPr>
          </p:nvSpPr>
          <p:spPr bwMode="auto">
            <a:xfrm>
              <a:off x="2711" y="1294"/>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0" name="Freeform 49"/>
            <p:cNvSpPr/>
            <p:nvPr userDrawn="1">
              <p:custDataLst>
                <p:tags r:id="rId4"/>
              </p:custDataLst>
            </p:nvPr>
          </p:nvSpPr>
          <p:spPr bwMode="auto">
            <a:xfrm>
              <a:off x="2711" y="1445"/>
              <a:ext cx="336" cy="199"/>
            </a:xfrm>
            <a:custGeom>
              <a:gdLst>
                <a:gd name="T0" fmla="*/ 302 w 336"/>
                <a:gd name="T1" fmla="*/ 199 h 199"/>
                <a:gd name="T2" fmla="*/ 167 w 336"/>
                <a:gd name="T3" fmla="*/ 67 h 199"/>
                <a:gd name="T4" fmla="*/ 33 w 336"/>
                <a:gd name="T5" fmla="*/ 199 h 199"/>
                <a:gd name="T6" fmla="*/ 0 w 336"/>
                <a:gd name="T7" fmla="*/ 165 h 199"/>
                <a:gd name="T8" fmla="*/ 167 w 336"/>
                <a:gd name="T9" fmla="*/ 0 h 199"/>
                <a:gd name="T10" fmla="*/ 336 w 336"/>
                <a:gd name="T11" fmla="*/ 165 h 199"/>
                <a:gd name="T12" fmla="*/ 302 w 336"/>
                <a:gd name="T13" fmla="*/ 199 h 199"/>
              </a:gdLst>
              <a:cxnLst>
                <a:cxn ang="0">
                  <a:pos x="T0" y="T1"/>
                </a:cxn>
                <a:cxn ang="0">
                  <a:pos x="T2" y="T3"/>
                </a:cxn>
                <a:cxn ang="0">
                  <a:pos x="T4" y="T5"/>
                </a:cxn>
                <a:cxn ang="0">
                  <a:pos x="T6" y="T7"/>
                </a:cxn>
                <a:cxn ang="0">
                  <a:pos x="T8" y="T9"/>
                </a:cxn>
                <a:cxn ang="0">
                  <a:pos x="T10" y="T11"/>
                </a:cxn>
                <a:cxn ang="0">
                  <a:pos x="T12" y="T13"/>
                </a:cxn>
              </a:cxnLst>
              <a:rect l="0" t="0" r="r" b="b"/>
              <a:pathLst>
                <a:path w="336" h="199">
                  <a:moveTo>
                    <a:pt x="302" y="199"/>
                  </a:moveTo>
                  <a:lnTo>
                    <a:pt x="167" y="67"/>
                  </a:lnTo>
                  <a:lnTo>
                    <a:pt x="33" y="199"/>
                  </a:lnTo>
                  <a:lnTo>
                    <a:pt x="0" y="165"/>
                  </a:lnTo>
                  <a:lnTo>
                    <a:pt x="167" y="0"/>
                  </a:lnTo>
                  <a:lnTo>
                    <a:pt x="336" y="165"/>
                  </a:lnTo>
                  <a:lnTo>
                    <a:pt x="302"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1" name="Freeform 50"/>
            <p:cNvSpPr/>
            <p:nvPr userDrawn="1">
              <p:custDataLst>
                <p:tags r:id="rId5"/>
              </p:custDataLst>
            </p:nvPr>
          </p:nvSpPr>
          <p:spPr bwMode="auto">
            <a:xfrm>
              <a:off x="2711" y="1594"/>
              <a:ext cx="336" cy="201"/>
            </a:xfrm>
            <a:custGeom>
              <a:gdLst>
                <a:gd name="T0" fmla="*/ 302 w 336"/>
                <a:gd name="T1" fmla="*/ 201 h 201"/>
                <a:gd name="T2" fmla="*/ 167 w 336"/>
                <a:gd name="T3" fmla="*/ 69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9"/>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2" name="Freeform 51"/>
            <p:cNvSpPr/>
            <p:nvPr userDrawn="1">
              <p:custDataLst>
                <p:tags r:id="rId6"/>
              </p:custDataLst>
            </p:nvPr>
          </p:nvSpPr>
          <p:spPr bwMode="auto">
            <a:xfrm>
              <a:off x="2711" y="1745"/>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3" name="Freeform 52"/>
            <p:cNvSpPr/>
            <p:nvPr userDrawn="1">
              <p:custDataLst>
                <p:tags r:id="rId7"/>
              </p:custDataLst>
            </p:nvPr>
          </p:nvSpPr>
          <p:spPr bwMode="auto">
            <a:xfrm>
              <a:off x="2711" y="1294"/>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4" name="Freeform 53"/>
            <p:cNvSpPr/>
            <p:nvPr userDrawn="1">
              <p:custDataLst>
                <p:tags r:id="rId8"/>
              </p:custDataLst>
            </p:nvPr>
          </p:nvSpPr>
          <p:spPr bwMode="auto">
            <a:xfrm>
              <a:off x="2711" y="1445"/>
              <a:ext cx="336" cy="199"/>
            </a:xfrm>
            <a:custGeom>
              <a:gdLst>
                <a:gd name="T0" fmla="*/ 302 w 336"/>
                <a:gd name="T1" fmla="*/ 199 h 199"/>
                <a:gd name="T2" fmla="*/ 167 w 336"/>
                <a:gd name="T3" fmla="*/ 67 h 199"/>
                <a:gd name="T4" fmla="*/ 33 w 336"/>
                <a:gd name="T5" fmla="*/ 199 h 199"/>
                <a:gd name="T6" fmla="*/ 0 w 336"/>
                <a:gd name="T7" fmla="*/ 165 h 199"/>
                <a:gd name="T8" fmla="*/ 167 w 336"/>
                <a:gd name="T9" fmla="*/ 0 h 199"/>
                <a:gd name="T10" fmla="*/ 336 w 336"/>
                <a:gd name="T11" fmla="*/ 165 h 199"/>
                <a:gd name="T12" fmla="*/ 302 w 336"/>
                <a:gd name="T13" fmla="*/ 199 h 199"/>
              </a:gdLst>
              <a:cxnLst>
                <a:cxn ang="0">
                  <a:pos x="T0" y="T1"/>
                </a:cxn>
                <a:cxn ang="0">
                  <a:pos x="T2" y="T3"/>
                </a:cxn>
                <a:cxn ang="0">
                  <a:pos x="T4" y="T5"/>
                </a:cxn>
                <a:cxn ang="0">
                  <a:pos x="T6" y="T7"/>
                </a:cxn>
                <a:cxn ang="0">
                  <a:pos x="T8" y="T9"/>
                </a:cxn>
                <a:cxn ang="0">
                  <a:pos x="T10" y="T11"/>
                </a:cxn>
                <a:cxn ang="0">
                  <a:pos x="T12" y="T13"/>
                </a:cxn>
              </a:cxnLst>
              <a:rect l="0" t="0" r="r" b="b"/>
              <a:pathLst>
                <a:path w="336" h="199">
                  <a:moveTo>
                    <a:pt x="302" y="199"/>
                  </a:moveTo>
                  <a:lnTo>
                    <a:pt x="167" y="67"/>
                  </a:lnTo>
                  <a:lnTo>
                    <a:pt x="33" y="199"/>
                  </a:lnTo>
                  <a:lnTo>
                    <a:pt x="0" y="165"/>
                  </a:lnTo>
                  <a:lnTo>
                    <a:pt x="167" y="0"/>
                  </a:lnTo>
                  <a:lnTo>
                    <a:pt x="336" y="165"/>
                  </a:lnTo>
                  <a:lnTo>
                    <a:pt x="302"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5" name="Freeform 54"/>
            <p:cNvSpPr/>
            <p:nvPr userDrawn="1">
              <p:custDataLst>
                <p:tags r:id="rId9"/>
              </p:custDataLst>
            </p:nvPr>
          </p:nvSpPr>
          <p:spPr bwMode="auto">
            <a:xfrm>
              <a:off x="2711" y="1594"/>
              <a:ext cx="336" cy="201"/>
            </a:xfrm>
            <a:custGeom>
              <a:gdLst>
                <a:gd name="T0" fmla="*/ 302 w 336"/>
                <a:gd name="T1" fmla="*/ 201 h 201"/>
                <a:gd name="T2" fmla="*/ 167 w 336"/>
                <a:gd name="T3" fmla="*/ 69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9"/>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6" name="Freeform 55"/>
            <p:cNvSpPr/>
            <p:nvPr userDrawn="1">
              <p:custDataLst>
                <p:tags r:id="rId10"/>
              </p:custDataLst>
            </p:nvPr>
          </p:nvSpPr>
          <p:spPr bwMode="auto">
            <a:xfrm>
              <a:off x="2711" y="1745"/>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sp>
        <p:nvSpPr>
          <p:cNvPr id="57" name="Freeform 33"/>
          <p:cNvSpPr/>
          <p:nvPr userDrawn="1">
            <p:custDataLst>
              <p:tags r:id="rId11"/>
            </p:custDataLst>
          </p:nvPr>
        </p:nvSpPr>
        <p:spPr bwMode="auto">
          <a:xfrm>
            <a:off x="10633749" y="6132946"/>
            <a:ext cx="1572705" cy="725053"/>
          </a:xfrm>
          <a:custGeom>
            <a:gdLst>
              <a:gd name="T0" fmla="*/ 0 w 1696"/>
              <a:gd name="T1" fmla="*/ 780 h 780"/>
              <a:gd name="T2" fmla="*/ 683 w 1696"/>
              <a:gd name="T3" fmla="*/ 535 h 780"/>
              <a:gd name="T4" fmla="*/ 1190 w 1696"/>
              <a:gd name="T5" fmla="*/ 165 h 780"/>
              <a:gd name="T6" fmla="*/ 1696 w 1696"/>
              <a:gd name="T7" fmla="*/ 287 h 780"/>
              <a:gd name="T8" fmla="*/ 1696 w 1696"/>
              <a:gd name="T9" fmla="*/ 780 h 780"/>
              <a:gd name="T10" fmla="*/ 0 w 1696"/>
              <a:gd name="T11" fmla="*/ 780 h 780"/>
            </a:gdLst>
            <a:cxnLst>
              <a:cxn ang="0">
                <a:pos x="T0" y="T1"/>
              </a:cxn>
              <a:cxn ang="0">
                <a:pos x="T2" y="T3"/>
              </a:cxn>
              <a:cxn ang="0">
                <a:pos x="T4" y="T5"/>
              </a:cxn>
              <a:cxn ang="0">
                <a:pos x="T6" y="T7"/>
              </a:cxn>
              <a:cxn ang="0">
                <a:pos x="T8" y="T9"/>
              </a:cxn>
              <a:cxn ang="0">
                <a:pos x="T10" y="T11"/>
              </a:cxn>
            </a:cxnLst>
            <a:rect l="0" t="0" r="r" b="b"/>
            <a:pathLst>
              <a:path w="1695" h="780">
                <a:moveTo>
                  <a:pt x="0" y="780"/>
                </a:moveTo>
                <a:cubicBezTo>
                  <a:pt x="0" y="780"/>
                  <a:pt x="248" y="413"/>
                  <a:pt x="683" y="535"/>
                </a:cubicBezTo>
                <a:cubicBezTo>
                  <a:pt x="1118" y="656"/>
                  <a:pt x="991" y="331"/>
                  <a:pt x="1190" y="165"/>
                </a:cubicBezTo>
                <a:cubicBezTo>
                  <a:pt x="1388" y="0"/>
                  <a:pt x="1696" y="287"/>
                  <a:pt x="1696" y="287"/>
                </a:cubicBezTo>
                <a:cubicBezTo>
                  <a:pt x="1696" y="780"/>
                  <a:pt x="1696" y="780"/>
                  <a:pt x="1696" y="780"/>
                </a:cubicBezTo>
                <a:lnTo>
                  <a:pt x="0" y="780"/>
                </a:lnTo>
                <a:close/>
              </a:path>
            </a:pathLst>
          </a:custGeom>
          <a:solidFill>
            <a:srgbClr val="E8D6E4"/>
          </a:solidFill>
          <a:ln>
            <a:noFill/>
          </a:ln>
        </p:spPr>
        <p:txBody>
          <a:bodyPr vert="horz" wrap="square" lIns="121920" tIns="60960" rIns="121920" bIns="60960" numCol="1" anchor="t" anchorCtr="0" compatLnSpc="1"/>
          <a:lstStyle/>
          <a:p>
            <a:endParaRPr lang="zh-CN" altLang="en-US" sz="2400"/>
          </a:p>
        </p:txBody>
      </p:sp>
      <p:grpSp>
        <p:nvGrpSpPr>
          <p:cNvPr id="58" name="Group 4"/>
          <p:cNvGrpSpPr>
            <a:grpSpLocks noChangeAspect="1"/>
          </p:cNvGrpSpPr>
          <p:nvPr userDrawn="1">
            <p:custDataLst>
              <p:tags r:id="rId12"/>
            </p:custDataLst>
          </p:nvPr>
        </p:nvGrpSpPr>
        <p:grpSpPr>
          <a:xfrm>
            <a:off x="10832179" y="1"/>
            <a:ext cx="1374277" cy="1406399"/>
            <a:chOff x="1297" y="1"/>
            <a:chExt cx="3166" cy="3240"/>
          </a:xfrm>
        </p:grpSpPr>
        <p:sp>
          <p:nvSpPr>
            <p:cNvPr id="59" name="Freeform 5"/>
            <p:cNvSpPr/>
            <p:nvPr>
              <p:custDataLst>
                <p:tags r:id="rId13"/>
              </p:custDataLst>
            </p:nvPr>
          </p:nvSpPr>
          <p:spPr bwMode="auto">
            <a:xfrm>
              <a:off x="1297" y="1"/>
              <a:ext cx="2543" cy="1939"/>
            </a:xfrm>
            <a:custGeom>
              <a:gdLst>
                <a:gd name="T0" fmla="*/ 0 w 2360"/>
                <a:gd name="T1" fmla="*/ 0 h 1799"/>
                <a:gd name="T2" fmla="*/ 947 w 2360"/>
                <a:gd name="T3" fmla="*/ 727 h 1799"/>
                <a:gd name="T4" fmla="*/ 2002 w 2360"/>
                <a:gd name="T5" fmla="*/ 1149 h 1799"/>
                <a:gd name="T6" fmla="*/ 2360 w 2360"/>
                <a:gd name="T7" fmla="*/ 1799 h 1799"/>
                <a:gd name="T8" fmla="*/ 2360 w 2360"/>
                <a:gd name="T9" fmla="*/ 0 h 1799"/>
                <a:gd name="T10" fmla="*/ 0 w 2360"/>
                <a:gd name="T11" fmla="*/ 0 h 1799"/>
              </a:gdLst>
              <a:cxnLst>
                <a:cxn ang="0">
                  <a:pos x="T0" y="T1"/>
                </a:cxn>
                <a:cxn ang="0">
                  <a:pos x="T2" y="T3"/>
                </a:cxn>
                <a:cxn ang="0">
                  <a:pos x="T4" y="T5"/>
                </a:cxn>
                <a:cxn ang="0">
                  <a:pos x="T6" y="T7"/>
                </a:cxn>
                <a:cxn ang="0">
                  <a:pos x="T8" y="T9"/>
                </a:cxn>
                <a:cxn ang="0">
                  <a:pos x="T10" y="T11"/>
                </a:cxn>
              </a:cxnLst>
              <a:rect l="0" t="0" r="r" b="b"/>
              <a:pathLst>
                <a:path w="2360" h="1799">
                  <a:moveTo>
                    <a:pt x="0" y="0"/>
                  </a:moveTo>
                  <a:cubicBezTo>
                    <a:pt x="0" y="0"/>
                    <a:pt x="141" y="849"/>
                    <a:pt x="947" y="727"/>
                  </a:cubicBezTo>
                  <a:cubicBezTo>
                    <a:pt x="1753" y="606"/>
                    <a:pt x="2139" y="653"/>
                    <a:pt x="2002" y="1149"/>
                  </a:cubicBezTo>
                  <a:cubicBezTo>
                    <a:pt x="1897" y="1574"/>
                    <a:pt x="2360" y="1799"/>
                    <a:pt x="2360" y="1799"/>
                  </a:cubicBezTo>
                  <a:cubicBezTo>
                    <a:pt x="2360" y="0"/>
                    <a:pt x="2360" y="0"/>
                    <a:pt x="2360" y="0"/>
                  </a:cubicBezTo>
                  <a:lnTo>
                    <a:pt x="0" y="0"/>
                  </a:lnTo>
                  <a:close/>
                </a:path>
              </a:pathLst>
            </a:custGeom>
            <a:solidFill>
              <a:srgbClr val="FBD2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1" name="Freeform 6"/>
            <p:cNvSpPr/>
            <p:nvPr>
              <p:custDataLst>
                <p:tags r:id="rId14"/>
              </p:custDataLst>
            </p:nvPr>
          </p:nvSpPr>
          <p:spPr bwMode="auto">
            <a:xfrm>
              <a:off x="1874" y="1"/>
              <a:ext cx="2589" cy="3240"/>
            </a:xfrm>
            <a:custGeom>
              <a:gdLst>
                <a:gd name="T0" fmla="*/ 0 w 2403"/>
                <a:gd name="T1" fmla="*/ 0 h 3006"/>
                <a:gd name="T2" fmla="*/ 1003 w 2403"/>
                <a:gd name="T3" fmla="*/ 592 h 3006"/>
                <a:gd name="T4" fmla="*/ 1573 w 2403"/>
                <a:gd name="T5" fmla="*/ 1645 h 3006"/>
                <a:gd name="T6" fmla="*/ 1982 w 2403"/>
                <a:gd name="T7" fmla="*/ 2488 h 3006"/>
                <a:gd name="T8" fmla="*/ 2403 w 2403"/>
                <a:gd name="T9" fmla="*/ 3006 h 3006"/>
                <a:gd name="T10" fmla="*/ 2403 w 2403"/>
                <a:gd name="T11" fmla="*/ 0 h 3006"/>
                <a:gd name="T12" fmla="*/ 0 w 2403"/>
                <a:gd name="T13" fmla="*/ 0 h 3006"/>
              </a:gdLst>
              <a:cxnLst>
                <a:cxn ang="0">
                  <a:pos x="T0" y="T1"/>
                </a:cxn>
                <a:cxn ang="0">
                  <a:pos x="T2" y="T3"/>
                </a:cxn>
                <a:cxn ang="0">
                  <a:pos x="T4" y="T5"/>
                </a:cxn>
                <a:cxn ang="0">
                  <a:pos x="T6" y="T7"/>
                </a:cxn>
                <a:cxn ang="0">
                  <a:pos x="T8" y="T9"/>
                </a:cxn>
                <a:cxn ang="0">
                  <a:pos x="T10" y="T11"/>
                </a:cxn>
                <a:cxn ang="0">
                  <a:pos x="T12" y="T13"/>
                </a:cxn>
              </a:cxnLst>
              <a:rect l="0" t="0" r="r" b="b"/>
              <a:pathLst>
                <a:path w="2403" h="3006">
                  <a:moveTo>
                    <a:pt x="0" y="0"/>
                  </a:moveTo>
                  <a:cubicBezTo>
                    <a:pt x="0" y="0"/>
                    <a:pt x="136" y="604"/>
                    <a:pt x="1003" y="592"/>
                  </a:cubicBezTo>
                  <a:cubicBezTo>
                    <a:pt x="1871" y="579"/>
                    <a:pt x="1747" y="1273"/>
                    <a:pt x="1573" y="1645"/>
                  </a:cubicBezTo>
                  <a:cubicBezTo>
                    <a:pt x="1400" y="2017"/>
                    <a:pt x="2119" y="2091"/>
                    <a:pt x="1982" y="2488"/>
                  </a:cubicBezTo>
                  <a:cubicBezTo>
                    <a:pt x="1846" y="2884"/>
                    <a:pt x="2403" y="3006"/>
                    <a:pt x="2403" y="3006"/>
                  </a:cubicBezTo>
                  <a:cubicBezTo>
                    <a:pt x="2403" y="0"/>
                    <a:pt x="2403" y="0"/>
                    <a:pt x="2403" y="0"/>
                  </a:cubicBezTo>
                  <a:lnTo>
                    <a:pt x="0" y="0"/>
                  </a:lnTo>
                  <a:close/>
                </a:path>
              </a:pathLst>
            </a:custGeom>
            <a:solidFill>
              <a:srgbClr val="8B8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grpSp>
        <p:nvGrpSpPr>
          <p:cNvPr id="64" name="Group 4"/>
          <p:cNvGrpSpPr>
            <a:grpSpLocks noChangeAspect="1"/>
          </p:cNvGrpSpPr>
          <p:nvPr userDrawn="1">
            <p:custDataLst>
              <p:tags r:id="rId15"/>
            </p:custDataLst>
          </p:nvPr>
        </p:nvGrpSpPr>
        <p:grpSpPr>
          <a:xfrm rot="10800000">
            <a:off x="-5166" y="5381721"/>
            <a:ext cx="1442561" cy="1476279"/>
            <a:chOff x="1297" y="1"/>
            <a:chExt cx="3166" cy="3240"/>
          </a:xfrm>
        </p:grpSpPr>
        <p:sp>
          <p:nvSpPr>
            <p:cNvPr id="65" name="Freeform 5"/>
            <p:cNvSpPr/>
            <p:nvPr>
              <p:custDataLst>
                <p:tags r:id="rId16"/>
              </p:custDataLst>
            </p:nvPr>
          </p:nvSpPr>
          <p:spPr bwMode="auto">
            <a:xfrm>
              <a:off x="1297" y="1"/>
              <a:ext cx="2543" cy="1939"/>
            </a:xfrm>
            <a:custGeom>
              <a:gdLst>
                <a:gd name="T0" fmla="*/ 0 w 2360"/>
                <a:gd name="T1" fmla="*/ 0 h 1799"/>
                <a:gd name="T2" fmla="*/ 947 w 2360"/>
                <a:gd name="T3" fmla="*/ 727 h 1799"/>
                <a:gd name="T4" fmla="*/ 2002 w 2360"/>
                <a:gd name="T5" fmla="*/ 1149 h 1799"/>
                <a:gd name="T6" fmla="*/ 2360 w 2360"/>
                <a:gd name="T7" fmla="*/ 1799 h 1799"/>
                <a:gd name="T8" fmla="*/ 2360 w 2360"/>
                <a:gd name="T9" fmla="*/ 0 h 1799"/>
                <a:gd name="T10" fmla="*/ 0 w 2360"/>
                <a:gd name="T11" fmla="*/ 0 h 1799"/>
              </a:gdLst>
              <a:cxnLst>
                <a:cxn ang="0">
                  <a:pos x="T0" y="T1"/>
                </a:cxn>
                <a:cxn ang="0">
                  <a:pos x="T2" y="T3"/>
                </a:cxn>
                <a:cxn ang="0">
                  <a:pos x="T4" y="T5"/>
                </a:cxn>
                <a:cxn ang="0">
                  <a:pos x="T6" y="T7"/>
                </a:cxn>
                <a:cxn ang="0">
                  <a:pos x="T8" y="T9"/>
                </a:cxn>
                <a:cxn ang="0">
                  <a:pos x="T10" y="T11"/>
                </a:cxn>
              </a:cxnLst>
              <a:rect l="0" t="0" r="r" b="b"/>
              <a:pathLst>
                <a:path w="2360" h="1799">
                  <a:moveTo>
                    <a:pt x="0" y="0"/>
                  </a:moveTo>
                  <a:cubicBezTo>
                    <a:pt x="0" y="0"/>
                    <a:pt x="141" y="849"/>
                    <a:pt x="947" y="727"/>
                  </a:cubicBezTo>
                  <a:cubicBezTo>
                    <a:pt x="1753" y="606"/>
                    <a:pt x="2139" y="653"/>
                    <a:pt x="2002" y="1149"/>
                  </a:cubicBezTo>
                  <a:cubicBezTo>
                    <a:pt x="1897" y="1574"/>
                    <a:pt x="2360" y="1799"/>
                    <a:pt x="2360" y="1799"/>
                  </a:cubicBezTo>
                  <a:cubicBezTo>
                    <a:pt x="2360" y="0"/>
                    <a:pt x="2360" y="0"/>
                    <a:pt x="2360" y="0"/>
                  </a:cubicBezTo>
                  <a:lnTo>
                    <a:pt x="0" y="0"/>
                  </a:lnTo>
                  <a:close/>
                </a:path>
              </a:pathLst>
            </a:custGeom>
            <a:solidFill>
              <a:srgbClr val="FBD2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6" name="Freeform 6"/>
            <p:cNvSpPr/>
            <p:nvPr>
              <p:custDataLst>
                <p:tags r:id="rId17"/>
              </p:custDataLst>
            </p:nvPr>
          </p:nvSpPr>
          <p:spPr bwMode="auto">
            <a:xfrm>
              <a:off x="1874" y="1"/>
              <a:ext cx="2589" cy="3240"/>
            </a:xfrm>
            <a:custGeom>
              <a:gdLst>
                <a:gd name="T0" fmla="*/ 0 w 2403"/>
                <a:gd name="T1" fmla="*/ 0 h 3006"/>
                <a:gd name="T2" fmla="*/ 1003 w 2403"/>
                <a:gd name="T3" fmla="*/ 592 h 3006"/>
                <a:gd name="T4" fmla="*/ 1573 w 2403"/>
                <a:gd name="T5" fmla="*/ 1645 h 3006"/>
                <a:gd name="T6" fmla="*/ 1982 w 2403"/>
                <a:gd name="T7" fmla="*/ 2488 h 3006"/>
                <a:gd name="T8" fmla="*/ 2403 w 2403"/>
                <a:gd name="T9" fmla="*/ 3006 h 3006"/>
                <a:gd name="T10" fmla="*/ 2403 w 2403"/>
                <a:gd name="T11" fmla="*/ 0 h 3006"/>
                <a:gd name="T12" fmla="*/ 0 w 2403"/>
                <a:gd name="T13" fmla="*/ 0 h 3006"/>
              </a:gdLst>
              <a:cxnLst>
                <a:cxn ang="0">
                  <a:pos x="T0" y="T1"/>
                </a:cxn>
                <a:cxn ang="0">
                  <a:pos x="T2" y="T3"/>
                </a:cxn>
                <a:cxn ang="0">
                  <a:pos x="T4" y="T5"/>
                </a:cxn>
                <a:cxn ang="0">
                  <a:pos x="T6" y="T7"/>
                </a:cxn>
                <a:cxn ang="0">
                  <a:pos x="T8" y="T9"/>
                </a:cxn>
                <a:cxn ang="0">
                  <a:pos x="T10" y="T11"/>
                </a:cxn>
                <a:cxn ang="0">
                  <a:pos x="T12" y="T13"/>
                </a:cxn>
              </a:cxnLst>
              <a:rect l="0" t="0" r="r" b="b"/>
              <a:pathLst>
                <a:path w="2403" h="3006">
                  <a:moveTo>
                    <a:pt x="0" y="0"/>
                  </a:moveTo>
                  <a:cubicBezTo>
                    <a:pt x="0" y="0"/>
                    <a:pt x="136" y="604"/>
                    <a:pt x="1003" y="592"/>
                  </a:cubicBezTo>
                  <a:cubicBezTo>
                    <a:pt x="1871" y="579"/>
                    <a:pt x="1747" y="1273"/>
                    <a:pt x="1573" y="1645"/>
                  </a:cubicBezTo>
                  <a:cubicBezTo>
                    <a:pt x="1400" y="2017"/>
                    <a:pt x="2119" y="2091"/>
                    <a:pt x="1982" y="2488"/>
                  </a:cubicBezTo>
                  <a:cubicBezTo>
                    <a:pt x="1846" y="2884"/>
                    <a:pt x="2403" y="3006"/>
                    <a:pt x="2403" y="3006"/>
                  </a:cubicBezTo>
                  <a:cubicBezTo>
                    <a:pt x="2403" y="0"/>
                    <a:pt x="2403" y="0"/>
                    <a:pt x="2403" y="0"/>
                  </a:cubicBezTo>
                  <a:lnTo>
                    <a:pt x="0" y="0"/>
                  </a:lnTo>
                  <a:close/>
                </a:path>
              </a:pathLst>
            </a:custGeom>
            <a:solidFill>
              <a:srgbClr val="8B8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grpSp>
        <p:nvGrpSpPr>
          <p:cNvPr id="67" name="Group 9"/>
          <p:cNvGrpSpPr>
            <a:grpSpLocks noChangeAspect="1"/>
          </p:cNvGrpSpPr>
          <p:nvPr userDrawn="1">
            <p:custDataLst>
              <p:tags r:id="rId18"/>
            </p:custDataLst>
          </p:nvPr>
        </p:nvGrpSpPr>
        <p:grpSpPr>
          <a:xfrm>
            <a:off x="161155" y="112015"/>
            <a:ext cx="731021" cy="729656"/>
            <a:chOff x="1808" y="550"/>
            <a:chExt cx="2142" cy="2138"/>
          </a:xfrm>
          <a:solidFill>
            <a:srgbClr val="E8D6E4"/>
          </a:solidFill>
        </p:grpSpPr>
        <p:sp>
          <p:nvSpPr>
            <p:cNvPr id="68" name="Freeform 10"/>
            <p:cNvSpPr/>
            <p:nvPr>
              <p:custDataLst>
                <p:tags r:id="rId19"/>
              </p:custDataLst>
            </p:nvPr>
          </p:nvSpPr>
          <p:spPr bwMode="auto">
            <a:xfrm>
              <a:off x="1822" y="555"/>
              <a:ext cx="1298" cy="1339"/>
            </a:xfrm>
            <a:custGeom>
              <a:gdLst>
                <a:gd name="T0" fmla="*/ 499 w 546"/>
                <a:gd name="T1" fmla="*/ 0 h 563"/>
                <a:gd name="T2" fmla="*/ 219 w 546"/>
                <a:gd name="T3" fmla="*/ 289 h 563"/>
                <a:gd name="T4" fmla="*/ 216 w 546"/>
                <a:gd name="T5" fmla="*/ 292 h 563"/>
                <a:gd name="T6" fmla="*/ 0 w 546"/>
                <a:gd name="T7" fmla="*/ 516 h 563"/>
                <a:gd name="T8" fmla="*/ 9 w 546"/>
                <a:gd name="T9" fmla="*/ 563 h 563"/>
                <a:gd name="T10" fmla="*/ 245 w 546"/>
                <a:gd name="T11" fmla="*/ 320 h 563"/>
                <a:gd name="T12" fmla="*/ 247 w 546"/>
                <a:gd name="T13" fmla="*/ 317 h 563"/>
                <a:gd name="T14" fmla="*/ 546 w 546"/>
                <a:gd name="T15" fmla="*/ 8 h 563"/>
                <a:gd name="T16" fmla="*/ 499 w 546"/>
                <a:gd name="T17" fmla="*/ 0 h 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563">
                  <a:moveTo>
                    <a:pt x="499" y="0"/>
                  </a:moveTo>
                  <a:cubicBezTo>
                    <a:pt x="219" y="289"/>
                    <a:pt x="219" y="289"/>
                    <a:pt x="219" y="289"/>
                  </a:cubicBezTo>
                  <a:cubicBezTo>
                    <a:pt x="216" y="292"/>
                    <a:pt x="216" y="292"/>
                    <a:pt x="216" y="292"/>
                  </a:cubicBezTo>
                  <a:cubicBezTo>
                    <a:pt x="0" y="516"/>
                    <a:pt x="0" y="516"/>
                    <a:pt x="0" y="516"/>
                  </a:cubicBezTo>
                  <a:cubicBezTo>
                    <a:pt x="2" y="532"/>
                    <a:pt x="5" y="547"/>
                    <a:pt x="9" y="563"/>
                  </a:cubicBezTo>
                  <a:cubicBezTo>
                    <a:pt x="245" y="320"/>
                    <a:pt x="245" y="320"/>
                    <a:pt x="245" y="320"/>
                  </a:cubicBezTo>
                  <a:cubicBezTo>
                    <a:pt x="247" y="317"/>
                    <a:pt x="247" y="317"/>
                    <a:pt x="247" y="317"/>
                  </a:cubicBezTo>
                  <a:cubicBezTo>
                    <a:pt x="546" y="8"/>
                    <a:pt x="546" y="8"/>
                    <a:pt x="546" y="8"/>
                  </a:cubicBezTo>
                  <a:cubicBezTo>
                    <a:pt x="530" y="5"/>
                    <a:pt x="514" y="2"/>
                    <a:pt x="49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9" name="Freeform 11"/>
            <p:cNvSpPr/>
            <p:nvPr>
              <p:custDataLst>
                <p:tags r:id="rId20"/>
              </p:custDataLst>
            </p:nvPr>
          </p:nvSpPr>
          <p:spPr bwMode="auto">
            <a:xfrm>
              <a:off x="1924" y="681"/>
              <a:ext cx="438" cy="452"/>
            </a:xfrm>
            <a:custGeom>
              <a:gdLst>
                <a:gd name="T0" fmla="*/ 0 w 184"/>
                <a:gd name="T1" fmla="*/ 190 h 190"/>
                <a:gd name="T2" fmla="*/ 59 w 184"/>
                <a:gd name="T3" fmla="*/ 129 h 190"/>
                <a:gd name="T4" fmla="*/ 62 w 184"/>
                <a:gd name="T5" fmla="*/ 126 h 190"/>
                <a:gd name="T6" fmla="*/ 184 w 184"/>
                <a:gd name="T7" fmla="*/ 0 h 190"/>
                <a:gd name="T8" fmla="*/ 78 w 184"/>
                <a:gd name="T9" fmla="*/ 81 h 190"/>
                <a:gd name="T10" fmla="*/ 0 w 184"/>
                <a:gd name="T11" fmla="*/ 190 h 190"/>
              </a:gdLst>
              <a:cxnLst>
                <a:cxn ang="0">
                  <a:pos x="T0" y="T1"/>
                </a:cxn>
                <a:cxn ang="0">
                  <a:pos x="T2" y="T3"/>
                </a:cxn>
                <a:cxn ang="0">
                  <a:pos x="T4" y="T5"/>
                </a:cxn>
                <a:cxn ang="0">
                  <a:pos x="T6" y="T7"/>
                </a:cxn>
                <a:cxn ang="0">
                  <a:pos x="T8" y="T9"/>
                </a:cxn>
                <a:cxn ang="0">
                  <a:pos x="T10" y="T11"/>
                </a:cxn>
              </a:cxnLst>
              <a:rect l="0" t="0" r="r" b="b"/>
              <a:pathLst>
                <a:path w="184" h="190">
                  <a:moveTo>
                    <a:pt x="0" y="190"/>
                  </a:moveTo>
                  <a:cubicBezTo>
                    <a:pt x="59" y="129"/>
                    <a:pt x="59" y="129"/>
                    <a:pt x="59" y="129"/>
                  </a:cubicBezTo>
                  <a:cubicBezTo>
                    <a:pt x="62" y="126"/>
                    <a:pt x="62" y="126"/>
                    <a:pt x="62" y="126"/>
                  </a:cubicBezTo>
                  <a:cubicBezTo>
                    <a:pt x="184" y="0"/>
                    <a:pt x="184" y="0"/>
                    <a:pt x="184" y="0"/>
                  </a:cubicBezTo>
                  <a:cubicBezTo>
                    <a:pt x="146" y="21"/>
                    <a:pt x="110" y="48"/>
                    <a:pt x="78" y="81"/>
                  </a:cubicBezTo>
                  <a:cubicBezTo>
                    <a:pt x="46" y="114"/>
                    <a:pt x="20" y="151"/>
                    <a:pt x="0"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0" name="Freeform 12"/>
            <p:cNvSpPr/>
            <p:nvPr>
              <p:custDataLst>
                <p:tags r:id="rId21"/>
              </p:custDataLst>
            </p:nvPr>
          </p:nvSpPr>
          <p:spPr bwMode="auto">
            <a:xfrm>
              <a:off x="1808" y="550"/>
              <a:ext cx="1008" cy="1042"/>
            </a:xfrm>
            <a:custGeom>
              <a:gdLst>
                <a:gd name="T0" fmla="*/ 154 w 424"/>
                <a:gd name="T1" fmla="*/ 222 h 438"/>
                <a:gd name="T2" fmla="*/ 151 w 424"/>
                <a:gd name="T3" fmla="*/ 225 h 438"/>
                <a:gd name="T4" fmla="*/ 6 w 424"/>
                <a:gd name="T5" fmla="*/ 374 h 438"/>
                <a:gd name="T6" fmla="*/ 0 w 424"/>
                <a:gd name="T7" fmla="*/ 438 h 438"/>
                <a:gd name="T8" fmla="*/ 179 w 424"/>
                <a:gd name="T9" fmla="*/ 253 h 438"/>
                <a:gd name="T10" fmla="*/ 182 w 424"/>
                <a:gd name="T11" fmla="*/ 250 h 438"/>
                <a:gd name="T12" fmla="*/ 424 w 424"/>
                <a:gd name="T13" fmla="*/ 0 h 438"/>
                <a:gd name="T14" fmla="*/ 361 w 424"/>
                <a:gd name="T15" fmla="*/ 8 h 438"/>
                <a:gd name="T16" fmla="*/ 154 w 424"/>
                <a:gd name="T17" fmla="*/ 222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438">
                  <a:moveTo>
                    <a:pt x="154" y="222"/>
                  </a:moveTo>
                  <a:cubicBezTo>
                    <a:pt x="151" y="225"/>
                    <a:pt x="151" y="225"/>
                    <a:pt x="151" y="225"/>
                  </a:cubicBezTo>
                  <a:cubicBezTo>
                    <a:pt x="6" y="374"/>
                    <a:pt x="6" y="374"/>
                    <a:pt x="6" y="374"/>
                  </a:cubicBezTo>
                  <a:cubicBezTo>
                    <a:pt x="3" y="395"/>
                    <a:pt x="1" y="417"/>
                    <a:pt x="0" y="438"/>
                  </a:cubicBezTo>
                  <a:cubicBezTo>
                    <a:pt x="179" y="253"/>
                    <a:pt x="179" y="253"/>
                    <a:pt x="179" y="253"/>
                  </a:cubicBezTo>
                  <a:cubicBezTo>
                    <a:pt x="182" y="250"/>
                    <a:pt x="182" y="250"/>
                    <a:pt x="182" y="250"/>
                  </a:cubicBezTo>
                  <a:cubicBezTo>
                    <a:pt x="424" y="0"/>
                    <a:pt x="424" y="0"/>
                    <a:pt x="424" y="0"/>
                  </a:cubicBezTo>
                  <a:cubicBezTo>
                    <a:pt x="403" y="1"/>
                    <a:pt x="382" y="3"/>
                    <a:pt x="361" y="8"/>
                  </a:cubicBezTo>
                  <a:lnTo>
                    <a:pt x="154"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1" name="Freeform 13"/>
            <p:cNvSpPr/>
            <p:nvPr>
              <p:custDataLst>
                <p:tags r:id="rId22"/>
              </p:custDataLst>
            </p:nvPr>
          </p:nvSpPr>
          <p:spPr bwMode="auto">
            <a:xfrm>
              <a:off x="2913" y="1615"/>
              <a:ext cx="1037" cy="1073"/>
            </a:xfrm>
            <a:custGeom>
              <a:gdLst>
                <a:gd name="T0" fmla="*/ 436 w 436"/>
                <a:gd name="T1" fmla="*/ 0 h 451"/>
                <a:gd name="T2" fmla="*/ 187 w 436"/>
                <a:gd name="T3" fmla="*/ 257 h 451"/>
                <a:gd name="T4" fmla="*/ 185 w 436"/>
                <a:gd name="T5" fmla="*/ 260 h 451"/>
                <a:gd name="T6" fmla="*/ 0 w 436"/>
                <a:gd name="T7" fmla="*/ 451 h 451"/>
                <a:gd name="T8" fmla="*/ 61 w 436"/>
                <a:gd name="T9" fmla="*/ 445 h 451"/>
                <a:gd name="T10" fmla="*/ 213 w 436"/>
                <a:gd name="T11" fmla="*/ 287 h 451"/>
                <a:gd name="T12" fmla="*/ 216 w 436"/>
                <a:gd name="T13" fmla="*/ 284 h 451"/>
                <a:gd name="T14" fmla="*/ 432 w 436"/>
                <a:gd name="T15" fmla="*/ 61 h 451"/>
                <a:gd name="T16" fmla="*/ 436 w 436"/>
                <a:gd name="T17" fmla="*/ 0 h 4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451">
                  <a:moveTo>
                    <a:pt x="436" y="0"/>
                  </a:moveTo>
                  <a:cubicBezTo>
                    <a:pt x="187" y="257"/>
                    <a:pt x="187" y="257"/>
                    <a:pt x="187" y="257"/>
                  </a:cubicBezTo>
                  <a:cubicBezTo>
                    <a:pt x="185" y="260"/>
                    <a:pt x="185" y="260"/>
                    <a:pt x="185" y="260"/>
                  </a:cubicBezTo>
                  <a:cubicBezTo>
                    <a:pt x="0" y="451"/>
                    <a:pt x="0" y="451"/>
                    <a:pt x="0" y="451"/>
                  </a:cubicBezTo>
                  <a:cubicBezTo>
                    <a:pt x="20" y="450"/>
                    <a:pt x="40" y="448"/>
                    <a:pt x="61" y="445"/>
                  </a:cubicBezTo>
                  <a:cubicBezTo>
                    <a:pt x="213" y="287"/>
                    <a:pt x="213" y="287"/>
                    <a:pt x="213" y="287"/>
                  </a:cubicBezTo>
                  <a:cubicBezTo>
                    <a:pt x="216" y="284"/>
                    <a:pt x="216" y="284"/>
                    <a:pt x="216" y="284"/>
                  </a:cubicBezTo>
                  <a:cubicBezTo>
                    <a:pt x="432" y="61"/>
                    <a:pt x="432" y="61"/>
                    <a:pt x="432" y="61"/>
                  </a:cubicBezTo>
                  <a:cubicBezTo>
                    <a:pt x="434" y="41"/>
                    <a:pt x="436" y="21"/>
                    <a:pt x="4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2" name="Freeform 14"/>
            <p:cNvSpPr/>
            <p:nvPr>
              <p:custDataLst>
                <p:tags r:id="rId23"/>
              </p:custDataLst>
            </p:nvPr>
          </p:nvSpPr>
          <p:spPr bwMode="auto">
            <a:xfrm>
              <a:off x="2376" y="1085"/>
              <a:ext cx="1477" cy="1522"/>
            </a:xfrm>
            <a:custGeom>
              <a:gdLst>
                <a:gd name="T0" fmla="*/ 271 w 621"/>
                <a:gd name="T1" fmla="*/ 342 h 640"/>
                <a:gd name="T2" fmla="*/ 268 w 621"/>
                <a:gd name="T3" fmla="*/ 345 h 640"/>
                <a:gd name="T4" fmla="*/ 0 w 621"/>
                <a:gd name="T5" fmla="*/ 622 h 640"/>
                <a:gd name="T6" fmla="*/ 38 w 621"/>
                <a:gd name="T7" fmla="*/ 640 h 640"/>
                <a:gd name="T8" fmla="*/ 297 w 621"/>
                <a:gd name="T9" fmla="*/ 372 h 640"/>
                <a:gd name="T10" fmla="*/ 299 w 621"/>
                <a:gd name="T11" fmla="*/ 369 h 640"/>
                <a:gd name="T12" fmla="*/ 621 w 621"/>
                <a:gd name="T13" fmla="*/ 37 h 640"/>
                <a:gd name="T14" fmla="*/ 602 w 621"/>
                <a:gd name="T15" fmla="*/ 0 h 640"/>
                <a:gd name="T16" fmla="*/ 271 w 621"/>
                <a:gd name="T17" fmla="*/ 342 h 6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640">
                  <a:moveTo>
                    <a:pt x="271" y="342"/>
                  </a:moveTo>
                  <a:cubicBezTo>
                    <a:pt x="268" y="345"/>
                    <a:pt x="268" y="345"/>
                    <a:pt x="268" y="345"/>
                  </a:cubicBezTo>
                  <a:cubicBezTo>
                    <a:pt x="0" y="622"/>
                    <a:pt x="0" y="622"/>
                    <a:pt x="0" y="622"/>
                  </a:cubicBezTo>
                  <a:cubicBezTo>
                    <a:pt x="13" y="628"/>
                    <a:pt x="25" y="634"/>
                    <a:pt x="38" y="640"/>
                  </a:cubicBezTo>
                  <a:cubicBezTo>
                    <a:pt x="297" y="372"/>
                    <a:pt x="297" y="372"/>
                    <a:pt x="297" y="372"/>
                  </a:cubicBezTo>
                  <a:cubicBezTo>
                    <a:pt x="299" y="369"/>
                    <a:pt x="299" y="369"/>
                    <a:pt x="299" y="369"/>
                  </a:cubicBezTo>
                  <a:cubicBezTo>
                    <a:pt x="621" y="37"/>
                    <a:pt x="621" y="37"/>
                    <a:pt x="621" y="37"/>
                  </a:cubicBezTo>
                  <a:cubicBezTo>
                    <a:pt x="615" y="24"/>
                    <a:pt x="609" y="12"/>
                    <a:pt x="602" y="0"/>
                  </a:cubicBezTo>
                  <a:lnTo>
                    <a:pt x="271"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3" name="Freeform 15"/>
            <p:cNvSpPr/>
            <p:nvPr>
              <p:custDataLst>
                <p:tags r:id="rId24"/>
              </p:custDataLst>
            </p:nvPr>
          </p:nvSpPr>
          <p:spPr bwMode="auto">
            <a:xfrm>
              <a:off x="2019" y="738"/>
              <a:ext cx="1544" cy="1591"/>
            </a:xfrm>
            <a:custGeom>
              <a:gdLst>
                <a:gd name="T0" fmla="*/ 278 w 649"/>
                <a:gd name="T1" fmla="*/ 350 h 669"/>
                <a:gd name="T2" fmla="*/ 276 w 649"/>
                <a:gd name="T3" fmla="*/ 353 h 669"/>
                <a:gd name="T4" fmla="*/ 0 w 649"/>
                <a:gd name="T5" fmla="*/ 638 h 669"/>
                <a:gd name="T6" fmla="*/ 25 w 649"/>
                <a:gd name="T7" fmla="*/ 669 h 669"/>
                <a:gd name="T8" fmla="*/ 304 w 649"/>
                <a:gd name="T9" fmla="*/ 381 h 669"/>
                <a:gd name="T10" fmla="*/ 307 w 649"/>
                <a:gd name="T11" fmla="*/ 378 h 669"/>
                <a:gd name="T12" fmla="*/ 649 w 649"/>
                <a:gd name="T13" fmla="*/ 24 h 669"/>
                <a:gd name="T14" fmla="*/ 617 w 649"/>
                <a:gd name="T15" fmla="*/ 0 h 669"/>
                <a:gd name="T16" fmla="*/ 278 w 649"/>
                <a:gd name="T17" fmla="*/ 350 h 6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669">
                  <a:moveTo>
                    <a:pt x="278" y="350"/>
                  </a:moveTo>
                  <a:cubicBezTo>
                    <a:pt x="276" y="353"/>
                    <a:pt x="276" y="353"/>
                    <a:pt x="276" y="353"/>
                  </a:cubicBezTo>
                  <a:cubicBezTo>
                    <a:pt x="0" y="638"/>
                    <a:pt x="0" y="638"/>
                    <a:pt x="0" y="638"/>
                  </a:cubicBezTo>
                  <a:cubicBezTo>
                    <a:pt x="8" y="649"/>
                    <a:pt x="16" y="659"/>
                    <a:pt x="25" y="669"/>
                  </a:cubicBezTo>
                  <a:cubicBezTo>
                    <a:pt x="304" y="381"/>
                    <a:pt x="304" y="381"/>
                    <a:pt x="304" y="381"/>
                  </a:cubicBezTo>
                  <a:cubicBezTo>
                    <a:pt x="307" y="378"/>
                    <a:pt x="307" y="378"/>
                    <a:pt x="307" y="378"/>
                  </a:cubicBezTo>
                  <a:cubicBezTo>
                    <a:pt x="649" y="24"/>
                    <a:pt x="649" y="24"/>
                    <a:pt x="649" y="24"/>
                  </a:cubicBezTo>
                  <a:cubicBezTo>
                    <a:pt x="639" y="15"/>
                    <a:pt x="628" y="7"/>
                    <a:pt x="617" y="0"/>
                  </a:cubicBezTo>
                  <a:lnTo>
                    <a:pt x="278"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4" name="Freeform 16"/>
            <p:cNvSpPr/>
            <p:nvPr>
              <p:custDataLst>
                <p:tags r:id="rId25"/>
              </p:custDataLst>
            </p:nvPr>
          </p:nvSpPr>
          <p:spPr bwMode="auto">
            <a:xfrm>
              <a:off x="2616" y="1320"/>
              <a:ext cx="1318" cy="1358"/>
            </a:xfrm>
            <a:custGeom>
              <a:gdLst>
                <a:gd name="T0" fmla="*/ 241 w 554"/>
                <a:gd name="T1" fmla="*/ 312 h 571"/>
                <a:gd name="T2" fmla="*/ 238 w 554"/>
                <a:gd name="T3" fmla="*/ 315 h 571"/>
                <a:gd name="T4" fmla="*/ 0 w 554"/>
                <a:gd name="T5" fmla="*/ 561 h 571"/>
                <a:gd name="T6" fmla="*/ 46 w 554"/>
                <a:gd name="T7" fmla="*/ 571 h 571"/>
                <a:gd name="T8" fmla="*/ 267 w 554"/>
                <a:gd name="T9" fmla="*/ 342 h 571"/>
                <a:gd name="T10" fmla="*/ 270 w 554"/>
                <a:gd name="T11" fmla="*/ 339 h 571"/>
                <a:gd name="T12" fmla="*/ 554 w 554"/>
                <a:gd name="T13" fmla="*/ 46 h 571"/>
                <a:gd name="T14" fmla="*/ 543 w 554"/>
                <a:gd name="T15" fmla="*/ 0 h 571"/>
                <a:gd name="T16" fmla="*/ 241 w 554"/>
                <a:gd name="T17" fmla="*/ 312 h 5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571">
                  <a:moveTo>
                    <a:pt x="241" y="312"/>
                  </a:moveTo>
                  <a:cubicBezTo>
                    <a:pt x="238" y="315"/>
                    <a:pt x="238" y="315"/>
                    <a:pt x="238" y="315"/>
                  </a:cubicBezTo>
                  <a:cubicBezTo>
                    <a:pt x="0" y="561"/>
                    <a:pt x="0" y="561"/>
                    <a:pt x="0" y="561"/>
                  </a:cubicBezTo>
                  <a:cubicBezTo>
                    <a:pt x="15" y="565"/>
                    <a:pt x="31" y="568"/>
                    <a:pt x="46" y="571"/>
                  </a:cubicBezTo>
                  <a:cubicBezTo>
                    <a:pt x="267" y="342"/>
                    <a:pt x="267" y="342"/>
                    <a:pt x="267" y="342"/>
                  </a:cubicBezTo>
                  <a:cubicBezTo>
                    <a:pt x="270" y="339"/>
                    <a:pt x="270" y="339"/>
                    <a:pt x="270" y="339"/>
                  </a:cubicBezTo>
                  <a:cubicBezTo>
                    <a:pt x="554" y="46"/>
                    <a:pt x="554" y="46"/>
                    <a:pt x="554" y="46"/>
                  </a:cubicBezTo>
                  <a:cubicBezTo>
                    <a:pt x="551" y="30"/>
                    <a:pt x="547" y="15"/>
                    <a:pt x="543" y="0"/>
                  </a:cubicBezTo>
                  <a:lnTo>
                    <a:pt x="24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5" name="Freeform 17"/>
            <p:cNvSpPr/>
            <p:nvPr>
              <p:custDataLst>
                <p:tags r:id="rId26"/>
              </p:custDataLst>
            </p:nvPr>
          </p:nvSpPr>
          <p:spPr bwMode="auto">
            <a:xfrm>
              <a:off x="2179" y="892"/>
              <a:ext cx="1548" cy="1596"/>
            </a:xfrm>
            <a:custGeom>
              <a:gdLst>
                <a:gd name="T0" fmla="*/ 283 w 651"/>
                <a:gd name="T1" fmla="*/ 354 h 671"/>
                <a:gd name="T2" fmla="*/ 280 w 651"/>
                <a:gd name="T3" fmla="*/ 357 h 671"/>
                <a:gd name="T4" fmla="*/ 0 w 651"/>
                <a:gd name="T5" fmla="*/ 646 h 671"/>
                <a:gd name="T6" fmla="*/ 32 w 651"/>
                <a:gd name="T7" fmla="*/ 671 h 671"/>
                <a:gd name="T8" fmla="*/ 308 w 651"/>
                <a:gd name="T9" fmla="*/ 384 h 671"/>
                <a:gd name="T10" fmla="*/ 311 w 651"/>
                <a:gd name="T11" fmla="*/ 382 h 671"/>
                <a:gd name="T12" fmla="*/ 651 w 651"/>
                <a:gd name="T13" fmla="*/ 30 h 671"/>
                <a:gd name="T14" fmla="*/ 625 w 651"/>
                <a:gd name="T15" fmla="*/ 0 h 671"/>
                <a:gd name="T16" fmla="*/ 283 w 651"/>
                <a:gd name="T17" fmla="*/ 354 h 6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71">
                  <a:moveTo>
                    <a:pt x="283" y="354"/>
                  </a:moveTo>
                  <a:cubicBezTo>
                    <a:pt x="280" y="357"/>
                    <a:pt x="280" y="357"/>
                    <a:pt x="280" y="357"/>
                  </a:cubicBezTo>
                  <a:cubicBezTo>
                    <a:pt x="0" y="646"/>
                    <a:pt x="0" y="646"/>
                    <a:pt x="0" y="646"/>
                  </a:cubicBezTo>
                  <a:cubicBezTo>
                    <a:pt x="10" y="655"/>
                    <a:pt x="21" y="663"/>
                    <a:pt x="32" y="671"/>
                  </a:cubicBezTo>
                  <a:cubicBezTo>
                    <a:pt x="308" y="384"/>
                    <a:pt x="308" y="384"/>
                    <a:pt x="308" y="384"/>
                  </a:cubicBezTo>
                  <a:cubicBezTo>
                    <a:pt x="311" y="382"/>
                    <a:pt x="311" y="382"/>
                    <a:pt x="311" y="382"/>
                  </a:cubicBezTo>
                  <a:cubicBezTo>
                    <a:pt x="651" y="30"/>
                    <a:pt x="651" y="30"/>
                    <a:pt x="651" y="30"/>
                  </a:cubicBezTo>
                  <a:cubicBezTo>
                    <a:pt x="643" y="20"/>
                    <a:pt x="634" y="10"/>
                    <a:pt x="625" y="0"/>
                  </a:cubicBezTo>
                  <a:lnTo>
                    <a:pt x="283" y="3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6" name="Freeform 18"/>
            <p:cNvSpPr/>
            <p:nvPr>
              <p:custDataLst>
                <p:tags r:id="rId27"/>
              </p:custDataLst>
            </p:nvPr>
          </p:nvSpPr>
          <p:spPr bwMode="auto">
            <a:xfrm>
              <a:off x="1896" y="621"/>
              <a:ext cx="1467" cy="1513"/>
            </a:xfrm>
            <a:custGeom>
              <a:gdLst>
                <a:gd name="T0" fmla="*/ 259 w 617"/>
                <a:gd name="T1" fmla="*/ 330 h 636"/>
                <a:gd name="T2" fmla="*/ 256 w 617"/>
                <a:gd name="T3" fmla="*/ 333 h 636"/>
                <a:gd name="T4" fmla="*/ 0 w 617"/>
                <a:gd name="T5" fmla="*/ 598 h 636"/>
                <a:gd name="T6" fmla="*/ 19 w 617"/>
                <a:gd name="T7" fmla="*/ 636 h 636"/>
                <a:gd name="T8" fmla="*/ 285 w 617"/>
                <a:gd name="T9" fmla="*/ 361 h 636"/>
                <a:gd name="T10" fmla="*/ 288 w 617"/>
                <a:gd name="T11" fmla="*/ 358 h 636"/>
                <a:gd name="T12" fmla="*/ 617 w 617"/>
                <a:gd name="T13" fmla="*/ 17 h 636"/>
                <a:gd name="T14" fmla="*/ 579 w 617"/>
                <a:gd name="T15" fmla="*/ 0 h 636"/>
                <a:gd name="T16" fmla="*/ 259 w 617"/>
                <a:gd name="T17" fmla="*/ 330 h 6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636">
                  <a:moveTo>
                    <a:pt x="259" y="330"/>
                  </a:moveTo>
                  <a:cubicBezTo>
                    <a:pt x="256" y="333"/>
                    <a:pt x="256" y="333"/>
                    <a:pt x="256" y="333"/>
                  </a:cubicBezTo>
                  <a:cubicBezTo>
                    <a:pt x="0" y="598"/>
                    <a:pt x="0" y="598"/>
                    <a:pt x="0" y="598"/>
                  </a:cubicBezTo>
                  <a:cubicBezTo>
                    <a:pt x="6" y="611"/>
                    <a:pt x="12" y="623"/>
                    <a:pt x="19" y="636"/>
                  </a:cubicBezTo>
                  <a:cubicBezTo>
                    <a:pt x="285" y="361"/>
                    <a:pt x="285" y="361"/>
                    <a:pt x="285" y="361"/>
                  </a:cubicBezTo>
                  <a:cubicBezTo>
                    <a:pt x="288" y="358"/>
                    <a:pt x="288" y="358"/>
                    <a:pt x="288" y="358"/>
                  </a:cubicBezTo>
                  <a:cubicBezTo>
                    <a:pt x="617" y="17"/>
                    <a:pt x="617" y="17"/>
                    <a:pt x="617" y="17"/>
                  </a:cubicBezTo>
                  <a:cubicBezTo>
                    <a:pt x="604" y="11"/>
                    <a:pt x="592" y="5"/>
                    <a:pt x="579" y="0"/>
                  </a:cubicBezTo>
                  <a:lnTo>
                    <a:pt x="259"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7" name="Freeform 19"/>
            <p:cNvSpPr/>
            <p:nvPr>
              <p:custDataLst>
                <p:tags r:id="rId28"/>
              </p:custDataLst>
            </p:nvPr>
          </p:nvSpPr>
          <p:spPr bwMode="auto">
            <a:xfrm>
              <a:off x="3341" y="2048"/>
              <a:ext cx="519" cy="535"/>
            </a:xfrm>
            <a:custGeom>
              <a:gdLst>
                <a:gd name="T0" fmla="*/ 79 w 218"/>
                <a:gd name="T1" fmla="*/ 144 h 225"/>
                <a:gd name="T2" fmla="*/ 76 w 218"/>
                <a:gd name="T3" fmla="*/ 147 h 225"/>
                <a:gd name="T4" fmla="*/ 0 w 218"/>
                <a:gd name="T5" fmla="*/ 225 h 225"/>
                <a:gd name="T6" fmla="*/ 129 w 218"/>
                <a:gd name="T7" fmla="*/ 132 h 225"/>
                <a:gd name="T8" fmla="*/ 218 w 218"/>
                <a:gd name="T9" fmla="*/ 0 h 225"/>
                <a:gd name="T10" fmla="*/ 79 w 218"/>
                <a:gd name="T11" fmla="*/ 144 h 225"/>
              </a:gdLst>
              <a:cxnLst>
                <a:cxn ang="0">
                  <a:pos x="T0" y="T1"/>
                </a:cxn>
                <a:cxn ang="0">
                  <a:pos x="T2" y="T3"/>
                </a:cxn>
                <a:cxn ang="0">
                  <a:pos x="T4" y="T5"/>
                </a:cxn>
                <a:cxn ang="0">
                  <a:pos x="T6" y="T7"/>
                </a:cxn>
                <a:cxn ang="0">
                  <a:pos x="T8" y="T9"/>
                </a:cxn>
                <a:cxn ang="0">
                  <a:pos x="T10" y="T11"/>
                </a:cxn>
              </a:cxnLst>
              <a:rect l="0" t="0" r="r" b="b"/>
              <a:pathLst>
                <a:path w="218" h="225">
                  <a:moveTo>
                    <a:pt x="79" y="144"/>
                  </a:moveTo>
                  <a:cubicBezTo>
                    <a:pt x="76" y="147"/>
                    <a:pt x="76" y="147"/>
                    <a:pt x="76" y="147"/>
                  </a:cubicBezTo>
                  <a:cubicBezTo>
                    <a:pt x="0" y="225"/>
                    <a:pt x="0" y="225"/>
                    <a:pt x="0" y="225"/>
                  </a:cubicBezTo>
                  <a:cubicBezTo>
                    <a:pt x="47" y="203"/>
                    <a:pt x="91" y="172"/>
                    <a:pt x="129" y="132"/>
                  </a:cubicBezTo>
                  <a:cubicBezTo>
                    <a:pt x="167" y="92"/>
                    <a:pt x="197" y="48"/>
                    <a:pt x="218" y="0"/>
                  </a:cubicBezTo>
                  <a:lnTo>
                    <a:pt x="79"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custDataLst>
            <p:tags r:id="rId1"/>
          </p:custDataLst>
        </p:nvPr>
      </p:nvGrpSpPr>
      <p:grpSpPr>
        <a:xfrm>
          <a:off x="0" y="0"/>
          <a:ext cx="0" cy="0"/>
        </a:xfrm>
      </p:grpSpPr>
      <p:sp>
        <p:nvSpPr>
          <p:cNvPr id="8" name="矩形 7"/>
          <p:cNvSpPr/>
          <p:nvPr userDrawn="1">
            <p:custDataLst>
              <p:tags r:id="rId2"/>
            </p:custDataLst>
          </p:nvPr>
        </p:nvSpPr>
        <p:spPr>
          <a:xfrm>
            <a:off x="0" y="629686"/>
            <a:ext cx="12192000" cy="592666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比较">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custDataLst>
            <p:tags r:id="rId1"/>
          </p:custDataLst>
        </p:nvPr>
      </p:nvGrpSpPr>
      <p:grpSpPr>
        <a:xfrm>
          <a:off x="0" y="0"/>
          <a:ext cx="0" cy="0"/>
        </a:xfrm>
      </p:grpSpPr>
      <p:pic>
        <p:nvPicPr>
          <p:cNvPr id="2" name="图片 1"/>
          <p:cNvPicPr>
            <a:picLocks noChangeAspect="1"/>
          </p:cNvPicPr>
          <p:nvPr userDrawn="1">
            <p:custDataLst>
              <p:tags r:id="rId3"/>
            </p:custDataLst>
          </p:nvPr>
        </p:nvPicPr>
        <p:blipFill>
          <a:blip r:embed="rId2"/>
          <a:stretch>
            <a:fillRect/>
          </a:stretch>
        </p:blipFill>
        <p:spPr>
          <a:xfrm>
            <a:off x="0" y="0"/>
            <a:ext cx="12192000" cy="6857999"/>
          </a:xfrm>
          <a:prstGeom prst="rect">
            <a:avLst/>
          </a:prstGeom>
        </p:spPr>
      </p:pic>
      <p:sp>
        <p:nvSpPr>
          <p:cNvPr id="9" name="矩形 8"/>
          <p:cNvSpPr/>
          <p:nvPr userDrawn="1">
            <p:custDataLst>
              <p:tags r:id="rId4"/>
            </p:custDataLst>
          </p:nvPr>
        </p:nvSpPr>
        <p:spPr>
          <a:xfrm>
            <a:off x="167640" y="167640"/>
            <a:ext cx="11864340" cy="6558742"/>
          </a:xfrm>
          <a:prstGeom prst="rect">
            <a:avLst/>
          </a:prstGeom>
          <a:solidFill>
            <a:srgbClr val="FFF9E7">
              <a:alpha val="86000"/>
            </a:srgbClr>
          </a:solidFill>
          <a:ln w="34925">
            <a:solidFill>
              <a:srgbClr val="6B4C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1" y="3689009"/>
            <a:ext cx="1123019" cy="4533900"/>
          </a:xfrm>
          <a:prstGeom prst="rect">
            <a:avLst/>
          </a:prstGeom>
        </p:spPr>
      </p:pic>
      <p:pic>
        <p:nvPicPr>
          <p:cNvPr id="11" name="图片 10"/>
          <p:cNvPicPr>
            <a:picLocks noChangeAspect="1"/>
          </p:cNvPicPr>
          <p:nvPr userDrawn="1">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11164214" y="0"/>
            <a:ext cx="1027786" cy="3429000"/>
          </a:xfrm>
          <a:prstGeom prst="rect">
            <a:avLst/>
          </a:prstGeom>
        </p:spPr>
      </p:pic>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标题幻灯片">
    <p:spTree>
      <p:nvGrpSpPr>
        <p:cNvPr id="1" name=""/>
        <p:cNvGrpSpPr/>
        <p:nvPr>
          <p:custDataLst>
            <p:tags r:id="rId1"/>
          </p:custDataLst>
        </p:nvPr>
      </p:nvGrpSpPr>
      <p:grpSpPr>
        <a:xfrm>
          <a:off x="0" y="0"/>
          <a:ext cx="0" cy="0"/>
        </a:xfrm>
      </p:grpSpPr>
      <p:sp>
        <p:nvSpPr>
          <p:cNvPr id="2" name="Date Placeholder 3"/>
          <p:cNvSpPr>
            <a:spLocks noGrp="1"/>
          </p:cNvSpPr>
          <p:nvPr>
            <p:ph type="dt" sz="half" idx="10"/>
            <p:custDataLst>
              <p:tags r:id="rId2"/>
            </p:custDataLst>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5pPr>
          </a:lstStyle>
          <a:p>
            <a:pPr marL="0" lvl="0" indent="0"/>
            <a:endParaRPr lang="zh-CN" altLang="en-US" sz="1200">
              <a:solidFill>
                <a:srgbClr val="898989"/>
              </a:solidFill>
            </a:endParaRPr>
          </a:p>
        </p:txBody>
      </p:sp>
      <p:sp>
        <p:nvSpPr>
          <p:cNvPr id="3" name="Footer Placeholder 4"/>
          <p:cNvSpPr>
            <a:spLocks noGrp="1"/>
          </p:cNvSpPr>
          <p:nvPr>
            <p:ph type="ftr" sz="quarter" idx="11"/>
            <p:custDataLst>
              <p:tags r:id="rId3"/>
            </p:custDataLst>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5pPr>
          </a:lstStyle>
          <a:p>
            <a:pPr marL="0" lvl="0" indent="0" algn="ctr"/>
            <a:endParaRPr lang="zh-CN" altLang="en-US" sz="1200">
              <a:solidFill>
                <a:srgbClr val="898989"/>
              </a:solidFill>
            </a:endParaRPr>
          </a:p>
        </p:txBody>
      </p:sp>
      <p:sp>
        <p:nvSpPr>
          <p:cNvPr id="4" name="Slide Number Placeholder 5"/>
          <p:cNvSpPr>
            <a:spLocks noGrp="1"/>
          </p:cNvSpPr>
          <p:nvPr>
            <p:ph type="sldNum" sz="quarter" idx="12"/>
            <p:custDataLst>
              <p:tags r:id="rId4"/>
            </p:custDataLst>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kumimoji="0" lang="zh-CN" altLang="en-US" sz="1200" b="0" i="0" u="none" baseline="0" noProof="1">
                <a:solidFill>
                  <a:srgbClr val="898989"/>
                </a:solidFill>
                <a:latin typeface="Calibri"/>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a:ea typeface="宋体" panose="02010600030101010101" pitchFamily="2" charset="-122"/>
              </a:defRPr>
            </a:lvl5pPr>
          </a:lstStyle>
          <a:p>
            <a:pPr marL="0" lvl="0" indent="0" algn="r" eaLnBrk="1" hangingPunct="1">
              <a:buFont typeface="Arial"/>
            </a:pPr>
            <a:fld id="{FF0CFBB4-BFBF-416B-B9E9-F74BFB189484}" type="slidenum">
              <a:rPr lang="en-US" altLang="en-US" sz="1200">
                <a:solidFill>
                  <a:srgbClr val="898989"/>
                </a:solidFill>
              </a:rPr>
              <a:t/>
            </a:fld>
            <a:endParaRPr lang="en-US" altLang="en-US" sz="1200">
              <a:solidFill>
                <a:srgbClr val="898989"/>
              </a:solidFill>
            </a:endParaRPr>
          </a:p>
        </p:txBody>
      </p:sp>
    </p:spTree>
  </p:cSld>
  <p:clrMapOvr>
    <a:masterClrMapping/>
  </p:clrMapOvr>
  <p:transition>
    <p:wip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竖排文字">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tags" Target="../tags/tag153.xml" /><Relationship Id="rId31" Type="http://schemas.openxmlformats.org/officeDocument/2006/relationships/tags" Target="../tags/tag154.xml" /><Relationship Id="rId32" Type="http://schemas.openxmlformats.org/officeDocument/2006/relationships/tags" Target="../tags/tag155.xml" /><Relationship Id="rId33" Type="http://schemas.openxmlformats.org/officeDocument/2006/relationships/tags" Target="../tags/tag156.xml" /><Relationship Id="rId34" Type="http://schemas.openxmlformats.org/officeDocument/2006/relationships/tags" Target="../tags/tag157.xml" /><Relationship Id="rId35" Type="http://schemas.openxmlformats.org/officeDocument/2006/relationships/tags" Target="../tags/tag158.xml" /><Relationship Id="rId36" Type="http://schemas.openxmlformats.org/officeDocument/2006/relationships/image" Target="file:///D:\qq&#25991;&#20214;\712321467\Image\C2C\Image2\%7b75232B38-A165-1FB7-499C-2E1C792CACB5%7d.png" TargetMode="External" /><Relationship Id="rId37" Type="http://schemas.openxmlformats.org/officeDocument/2006/relationships/image" Target="../media/image4.png" /><Relationship Id="rId38" Type="http://schemas.openxmlformats.org/officeDocument/2006/relationships/tags" Target="../tags/tag159.xml" /><Relationship Id="rId39"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30"/>
          </p:custDataLst>
        </p:nvPr>
      </p:nvGrpSpPr>
      <p:grpSpPr>
        <a:xfrm>
          <a:off x="0" y="0"/>
          <a:ext cx="0" cy="0"/>
        </a:xfrm>
      </p:grpSpPr>
      <p:sp>
        <p:nvSpPr>
          <p:cNvPr id="2" name="标题占位符 1"/>
          <p:cNvSpPr>
            <a:spLocks noGrp="1"/>
          </p:cNvSpPr>
          <p:nvPr>
            <p:ph type="title"/>
            <p:custDataLst>
              <p:tags r:id="rId31"/>
            </p:custDataLst>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32"/>
            </p:custDataLst>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33"/>
            </p:custDataLst>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custDataLst>
              <p:tags r:id="rId34"/>
            </p:custDataLst>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35"/>
            </p:custDataLst>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pic>
        <p:nvPicPr>
          <p:cNvPr id="7" name="图片 1073743875" descr="学科网 zxxk.com" title=""/>
          <p:cNvPicPr>
            <a:picLocks noChangeAspect="1"/>
          </p:cNvPicPr>
          <p:nvPr>
            <p:custDataLst>
              <p:tags r:id="rId38"/>
            </p:custDataLst>
          </p:nvPr>
        </p:nvPicPr>
        <p:blipFill>
          <a:blip r:embed="rId37" r:link="rId3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172.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tags" Target="../tags/tag176.xml" /><Relationship Id="rId7" Type="http://schemas.openxmlformats.org/officeDocument/2006/relationships/tags" Target="../tags/tag177.xml" /><Relationship Id="rId8" Type="http://schemas.openxmlformats.org/officeDocument/2006/relationships/image" Target="../media/image5.jpeg" /><Relationship Id="rId9" Type="http://schemas.openxmlformats.org/officeDocument/2006/relationships/tags" Target="../tags/tag17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76.xml" /><Relationship Id="rId11" Type="http://schemas.openxmlformats.org/officeDocument/2006/relationships/tags" Target="../tags/tag277.xml" /><Relationship Id="rId2" Type="http://schemas.openxmlformats.org/officeDocument/2006/relationships/tags" Target="../tags/tag270.xml" /><Relationship Id="rId3" Type="http://schemas.openxmlformats.org/officeDocument/2006/relationships/tags" Target="../tags/tag271.xml" /><Relationship Id="rId4" Type="http://schemas.openxmlformats.org/officeDocument/2006/relationships/tags" Target="../tags/tag272.xml" /><Relationship Id="rId5" Type="http://schemas.openxmlformats.org/officeDocument/2006/relationships/image" Target="../media/image18.png" /><Relationship Id="rId6" Type="http://schemas.openxmlformats.org/officeDocument/2006/relationships/tags" Target="../tags/tag273.xml" /><Relationship Id="rId7" Type="http://schemas.openxmlformats.org/officeDocument/2006/relationships/image" Target="../media/image19.png" /><Relationship Id="rId8" Type="http://schemas.openxmlformats.org/officeDocument/2006/relationships/tags" Target="../tags/tag274.xml" /><Relationship Id="rId9" Type="http://schemas.openxmlformats.org/officeDocument/2006/relationships/tags" Target="../tags/tag27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78.xml" /><Relationship Id="rId3" Type="http://schemas.openxmlformats.org/officeDocument/2006/relationships/tags" Target="../tags/tag279.xml" /><Relationship Id="rId4" Type="http://schemas.openxmlformats.org/officeDocument/2006/relationships/tags" Target="../tags/tag280.xml" /><Relationship Id="rId5" Type="http://schemas.openxmlformats.org/officeDocument/2006/relationships/tags" Target="../tags/tag281.xml" /><Relationship Id="rId6" Type="http://schemas.openxmlformats.org/officeDocument/2006/relationships/image" Target="../media/image20.png" /><Relationship Id="rId7" Type="http://schemas.openxmlformats.org/officeDocument/2006/relationships/tags" Target="../tags/tag282.xml" /><Relationship Id="rId8" Type="http://schemas.openxmlformats.org/officeDocument/2006/relationships/tags" Target="../tags/tag283.xml" /><Relationship Id="rId9" Type="http://schemas.openxmlformats.org/officeDocument/2006/relationships/tags" Target="../tags/tag28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tags" Target="../tags/tag285.xml"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image" Target="../media/image21.jpeg" /><Relationship Id="rId6" Type="http://schemas.openxmlformats.org/officeDocument/2006/relationships/tags" Target="../tags/tag288.xml" /><Relationship Id="rId7" Type="http://schemas.openxmlformats.org/officeDocument/2006/relationships/image" Target="../media/image22.jpeg" /><Relationship Id="rId8" Type="http://schemas.openxmlformats.org/officeDocument/2006/relationships/tags" Target="../tags/tag289.xml" /><Relationship Id="rId9" Type="http://schemas.openxmlformats.org/officeDocument/2006/relationships/tags" Target="../tags/tag29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91.xml" /><Relationship Id="rId3" Type="http://schemas.openxmlformats.org/officeDocument/2006/relationships/tags" Target="../tags/tag292.xml" /><Relationship Id="rId4" Type="http://schemas.openxmlformats.org/officeDocument/2006/relationships/tags" Target="../tags/tag293.xml" /><Relationship Id="rId5" Type="http://schemas.openxmlformats.org/officeDocument/2006/relationships/tags" Target="../tags/tag294.xml" /><Relationship Id="rId6" Type="http://schemas.openxmlformats.org/officeDocument/2006/relationships/tags" Target="../tags/tag295.xml" /><Relationship Id="rId7" Type="http://schemas.openxmlformats.org/officeDocument/2006/relationships/tags" Target="../tags/tag29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tags" Target="../tags/tag297.xml" /><Relationship Id="rId3" Type="http://schemas.openxmlformats.org/officeDocument/2006/relationships/tags" Target="../tags/tag298.xml" /><Relationship Id="rId4" Type="http://schemas.openxmlformats.org/officeDocument/2006/relationships/image" Target="../media/image23.jpeg" /><Relationship Id="rId5" Type="http://schemas.openxmlformats.org/officeDocument/2006/relationships/tags" Target="../tags/tag299.xml" /><Relationship Id="rId6" Type="http://schemas.openxmlformats.org/officeDocument/2006/relationships/image" Target="../media/image24.jpeg" /><Relationship Id="rId7" Type="http://schemas.openxmlformats.org/officeDocument/2006/relationships/tags" Target="../tags/tag300.xml" /><Relationship Id="rId8" Type="http://schemas.openxmlformats.org/officeDocument/2006/relationships/tags" Target="../tags/tag301.xml" /><Relationship Id="rId9" Type="http://schemas.openxmlformats.org/officeDocument/2006/relationships/tags" Target="../tags/tag30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311.xml" /><Relationship Id="rId11" Type="http://schemas.openxmlformats.org/officeDocument/2006/relationships/tags" Target="../tags/tag312.xml" /><Relationship Id="rId12" Type="http://schemas.openxmlformats.org/officeDocument/2006/relationships/tags" Target="../tags/tag313.xml" /><Relationship Id="rId13" Type="http://schemas.openxmlformats.org/officeDocument/2006/relationships/tags" Target="../tags/tag314.xml" /><Relationship Id="rId14" Type="http://schemas.openxmlformats.org/officeDocument/2006/relationships/tags" Target="../tags/tag315.xml" /><Relationship Id="rId15" Type="http://schemas.openxmlformats.org/officeDocument/2006/relationships/tags" Target="../tags/tag316.xml" /><Relationship Id="rId16" Type="http://schemas.openxmlformats.org/officeDocument/2006/relationships/tags" Target="../tags/tag317.xml" /><Relationship Id="rId17" Type="http://schemas.openxmlformats.org/officeDocument/2006/relationships/tags" Target="../tags/tag318.xml" /><Relationship Id="rId18" Type="http://schemas.openxmlformats.org/officeDocument/2006/relationships/tags" Target="../tags/tag319.xml" /><Relationship Id="rId19" Type="http://schemas.openxmlformats.org/officeDocument/2006/relationships/tags" Target="../tags/tag320.xml" /><Relationship Id="rId2" Type="http://schemas.openxmlformats.org/officeDocument/2006/relationships/tags" Target="../tags/tag303.xml" /><Relationship Id="rId20" Type="http://schemas.openxmlformats.org/officeDocument/2006/relationships/tags" Target="../tags/tag321.xml" /><Relationship Id="rId21" Type="http://schemas.openxmlformats.org/officeDocument/2006/relationships/tags" Target="../tags/tag322.xml" /><Relationship Id="rId22" Type="http://schemas.openxmlformats.org/officeDocument/2006/relationships/tags" Target="../tags/tag323.xml" /><Relationship Id="rId23" Type="http://schemas.openxmlformats.org/officeDocument/2006/relationships/tags" Target="../tags/tag324.xml" /><Relationship Id="rId24" Type="http://schemas.openxmlformats.org/officeDocument/2006/relationships/tags" Target="../tags/tag325.xml" /><Relationship Id="rId25" Type="http://schemas.openxmlformats.org/officeDocument/2006/relationships/tags" Target="../tags/tag326.xml" /><Relationship Id="rId26" Type="http://schemas.openxmlformats.org/officeDocument/2006/relationships/tags" Target="../tags/tag327.xml" /><Relationship Id="rId27" Type="http://schemas.openxmlformats.org/officeDocument/2006/relationships/tags" Target="../tags/tag328.xml" /><Relationship Id="rId28" Type="http://schemas.openxmlformats.org/officeDocument/2006/relationships/tags" Target="../tags/tag329.xml" /><Relationship Id="rId29" Type="http://schemas.openxmlformats.org/officeDocument/2006/relationships/tags" Target="../tags/tag330.xml" /><Relationship Id="rId3" Type="http://schemas.openxmlformats.org/officeDocument/2006/relationships/tags" Target="../tags/tag304.xml" /><Relationship Id="rId30" Type="http://schemas.openxmlformats.org/officeDocument/2006/relationships/tags" Target="../tags/tag331.xml" /><Relationship Id="rId31" Type="http://schemas.openxmlformats.org/officeDocument/2006/relationships/tags" Target="../tags/tag332.xml" /><Relationship Id="rId32" Type="http://schemas.openxmlformats.org/officeDocument/2006/relationships/tags" Target="../tags/tag333.xml" /><Relationship Id="rId33" Type="http://schemas.openxmlformats.org/officeDocument/2006/relationships/tags" Target="../tags/tag334.xml" /><Relationship Id="rId34" Type="http://schemas.openxmlformats.org/officeDocument/2006/relationships/tags" Target="../tags/tag335.xml" /><Relationship Id="rId35" Type="http://schemas.openxmlformats.org/officeDocument/2006/relationships/tags" Target="../tags/tag336.xml" /><Relationship Id="rId4" Type="http://schemas.openxmlformats.org/officeDocument/2006/relationships/tags" Target="../tags/tag305.xml" /><Relationship Id="rId5" Type="http://schemas.openxmlformats.org/officeDocument/2006/relationships/tags" Target="../tags/tag306.xml" /><Relationship Id="rId6" Type="http://schemas.openxmlformats.org/officeDocument/2006/relationships/tags" Target="../tags/tag307.xml" /><Relationship Id="rId7" Type="http://schemas.openxmlformats.org/officeDocument/2006/relationships/tags" Target="../tags/tag308.xml" /><Relationship Id="rId8" Type="http://schemas.openxmlformats.org/officeDocument/2006/relationships/tags" Target="../tags/tag309.xml" /><Relationship Id="rId9" Type="http://schemas.openxmlformats.org/officeDocument/2006/relationships/tags" Target="../tags/tag3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37.xml" /><Relationship Id="rId3" Type="http://schemas.openxmlformats.org/officeDocument/2006/relationships/tags" Target="../tags/tag338.xml" /><Relationship Id="rId4" Type="http://schemas.openxmlformats.org/officeDocument/2006/relationships/tags" Target="../tags/tag339.xml" /><Relationship Id="rId5" Type="http://schemas.openxmlformats.org/officeDocument/2006/relationships/image" Target="../media/image25.png" /><Relationship Id="rId6" Type="http://schemas.openxmlformats.org/officeDocument/2006/relationships/tags" Target="../tags/tag340.xml" /><Relationship Id="rId7" Type="http://schemas.openxmlformats.org/officeDocument/2006/relationships/tags" Target="../tags/tag34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50.xml" /><Relationship Id="rId11" Type="http://schemas.openxmlformats.org/officeDocument/2006/relationships/tags" Target="../tags/tag351.xml" /><Relationship Id="rId12" Type="http://schemas.openxmlformats.org/officeDocument/2006/relationships/tags" Target="../tags/tag352.xml" /><Relationship Id="rId13" Type="http://schemas.openxmlformats.org/officeDocument/2006/relationships/tags" Target="../tags/tag353.xml" /><Relationship Id="rId14" Type="http://schemas.openxmlformats.org/officeDocument/2006/relationships/tags" Target="../tags/tag354.xml" /><Relationship Id="rId15" Type="http://schemas.openxmlformats.org/officeDocument/2006/relationships/tags" Target="../tags/tag355.xml" /><Relationship Id="rId16" Type="http://schemas.openxmlformats.org/officeDocument/2006/relationships/tags" Target="../tags/tag356.xml" /><Relationship Id="rId2" Type="http://schemas.openxmlformats.org/officeDocument/2006/relationships/tags" Target="../tags/tag342.xml" /><Relationship Id="rId3" Type="http://schemas.openxmlformats.org/officeDocument/2006/relationships/tags" Target="../tags/tag343.xml" /><Relationship Id="rId4" Type="http://schemas.openxmlformats.org/officeDocument/2006/relationships/tags" Target="../tags/tag344.xml" /><Relationship Id="rId5" Type="http://schemas.openxmlformats.org/officeDocument/2006/relationships/tags" Target="../tags/tag345.xml" /><Relationship Id="rId6" Type="http://schemas.openxmlformats.org/officeDocument/2006/relationships/tags" Target="../tags/tag346.xml" /><Relationship Id="rId7" Type="http://schemas.openxmlformats.org/officeDocument/2006/relationships/tags" Target="../tags/tag347.xml" /><Relationship Id="rId8" Type="http://schemas.openxmlformats.org/officeDocument/2006/relationships/tags" Target="../tags/tag348.xml" /><Relationship Id="rId9" Type="http://schemas.openxmlformats.org/officeDocument/2006/relationships/tags" Target="../tags/tag34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57.xml" /><Relationship Id="rId3" Type="http://schemas.openxmlformats.org/officeDocument/2006/relationships/tags" Target="../tags/tag358.xml" /><Relationship Id="rId4" Type="http://schemas.openxmlformats.org/officeDocument/2006/relationships/tags" Target="../tags/tag359.xml" /><Relationship Id="rId5" Type="http://schemas.openxmlformats.org/officeDocument/2006/relationships/tags" Target="../tags/tag36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tags" Target="../tags/tag361.xml" /><Relationship Id="rId3" Type="http://schemas.openxmlformats.org/officeDocument/2006/relationships/tags" Target="../tags/tag362.xml" /><Relationship Id="rId4" Type="http://schemas.openxmlformats.org/officeDocument/2006/relationships/tags" Target="../tags/tag363.xml" /><Relationship Id="rId5" Type="http://schemas.openxmlformats.org/officeDocument/2006/relationships/tags" Target="../tags/tag364.xml" /><Relationship Id="rId6" Type="http://schemas.openxmlformats.org/officeDocument/2006/relationships/tags" Target="../tags/tag36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87.xml" /><Relationship Id="rId11" Type="http://schemas.openxmlformats.org/officeDocument/2006/relationships/tags" Target="../tags/tag188.xml" /><Relationship Id="rId12" Type="http://schemas.openxmlformats.org/officeDocument/2006/relationships/tags" Target="../tags/tag189.xml" /><Relationship Id="rId2" Type="http://schemas.openxmlformats.org/officeDocument/2006/relationships/notesSlide" Target="../notesSlides/notesSlide1.xml" /><Relationship Id="rId3" Type="http://schemas.openxmlformats.org/officeDocument/2006/relationships/tags" Target="../tags/tag182.xml" /><Relationship Id="rId4" Type="http://schemas.openxmlformats.org/officeDocument/2006/relationships/tags" Target="../tags/tag183.xml" /><Relationship Id="rId5" Type="http://schemas.openxmlformats.org/officeDocument/2006/relationships/tags" Target="../tags/tag184.xml" /><Relationship Id="rId6" Type="http://schemas.openxmlformats.org/officeDocument/2006/relationships/image" Target="../media/image6.jpeg" /><Relationship Id="rId7" Type="http://schemas.openxmlformats.org/officeDocument/2006/relationships/tags" Target="../tags/tag185.xml" /><Relationship Id="rId8" Type="http://schemas.openxmlformats.org/officeDocument/2006/relationships/image" Target="../media/image7.jpeg" /><Relationship Id="rId9" Type="http://schemas.openxmlformats.org/officeDocument/2006/relationships/tags" Target="../tags/tag18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66.xml" /><Relationship Id="rId3" Type="http://schemas.openxmlformats.org/officeDocument/2006/relationships/tags" Target="../tags/tag367.xml" /><Relationship Id="rId4" Type="http://schemas.openxmlformats.org/officeDocument/2006/relationships/tags" Target="../tags/tag368.xml" /><Relationship Id="rId5" Type="http://schemas.openxmlformats.org/officeDocument/2006/relationships/tags" Target="../tags/tag369.xml" /><Relationship Id="rId6" Type="http://schemas.openxmlformats.org/officeDocument/2006/relationships/tags" Target="../tags/tag370.xml" /><Relationship Id="rId7" Type="http://schemas.openxmlformats.org/officeDocument/2006/relationships/tags" Target="../tags/tag37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72.xml" /><Relationship Id="rId3" Type="http://schemas.openxmlformats.org/officeDocument/2006/relationships/tags" Target="../tags/tag373.xml" /><Relationship Id="rId4" Type="http://schemas.openxmlformats.org/officeDocument/2006/relationships/tags" Target="../tags/tag37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75.xml" /><Relationship Id="rId3" Type="http://schemas.openxmlformats.org/officeDocument/2006/relationships/tags" Target="../tags/tag376.xml" /><Relationship Id="rId4" Type="http://schemas.openxmlformats.org/officeDocument/2006/relationships/tags" Target="../tags/tag377.xml" /><Relationship Id="rId5" Type="http://schemas.openxmlformats.org/officeDocument/2006/relationships/tags" Target="../tags/tag378.xml" /><Relationship Id="rId6" Type="http://schemas.openxmlformats.org/officeDocument/2006/relationships/tags" Target="../tags/tag379.xml" /><Relationship Id="rId7" Type="http://schemas.openxmlformats.org/officeDocument/2006/relationships/tags" Target="../tags/tag380.xml" /><Relationship Id="rId8" Type="http://schemas.openxmlformats.org/officeDocument/2006/relationships/tags" Target="../tags/tag381.xml" /><Relationship Id="rId9" Type="http://schemas.openxmlformats.org/officeDocument/2006/relationships/tags" Target="../tags/tag38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94.xml" /><Relationship Id="rId11" Type="http://schemas.openxmlformats.org/officeDocument/2006/relationships/tags" Target="../tags/tag395.xml" /><Relationship Id="rId12" Type="http://schemas.openxmlformats.org/officeDocument/2006/relationships/tags" Target="../tags/tag396.xml" /><Relationship Id="rId13" Type="http://schemas.openxmlformats.org/officeDocument/2006/relationships/tags" Target="../tags/tag397.xml" /><Relationship Id="rId14" Type="http://schemas.openxmlformats.org/officeDocument/2006/relationships/tags" Target="../tags/tag398.xml" /><Relationship Id="rId15" Type="http://schemas.openxmlformats.org/officeDocument/2006/relationships/tags" Target="../tags/tag399.xml" /><Relationship Id="rId16" Type="http://schemas.openxmlformats.org/officeDocument/2006/relationships/tags" Target="../tags/tag400.xml" /><Relationship Id="rId17" Type="http://schemas.openxmlformats.org/officeDocument/2006/relationships/tags" Target="../tags/tag401.xml" /><Relationship Id="rId18" Type="http://schemas.openxmlformats.org/officeDocument/2006/relationships/tags" Target="../tags/tag402.xml" /><Relationship Id="rId19" Type="http://schemas.openxmlformats.org/officeDocument/2006/relationships/tags" Target="../tags/tag403.xml" /><Relationship Id="rId2" Type="http://schemas.openxmlformats.org/officeDocument/2006/relationships/notesSlide" Target="../notesSlides/notesSlide4.xml" /><Relationship Id="rId20" Type="http://schemas.openxmlformats.org/officeDocument/2006/relationships/tags" Target="../tags/tag404.xml" /><Relationship Id="rId21" Type="http://schemas.openxmlformats.org/officeDocument/2006/relationships/tags" Target="../tags/tag405.xml" /><Relationship Id="rId22" Type="http://schemas.openxmlformats.org/officeDocument/2006/relationships/tags" Target="../tags/tag406.xml" /><Relationship Id="rId23" Type="http://schemas.openxmlformats.org/officeDocument/2006/relationships/tags" Target="../tags/tag407.xml" /><Relationship Id="rId24" Type="http://schemas.openxmlformats.org/officeDocument/2006/relationships/tags" Target="../tags/tag408.xml" /><Relationship Id="rId25" Type="http://schemas.openxmlformats.org/officeDocument/2006/relationships/tags" Target="../tags/tag409.xml" /><Relationship Id="rId26" Type="http://schemas.openxmlformats.org/officeDocument/2006/relationships/tags" Target="../tags/tag410.xml" /><Relationship Id="rId27" Type="http://schemas.openxmlformats.org/officeDocument/2006/relationships/tags" Target="../tags/tag411.xml" /><Relationship Id="rId3" Type="http://schemas.openxmlformats.org/officeDocument/2006/relationships/tags" Target="../tags/tag387.xml" /><Relationship Id="rId4" Type="http://schemas.openxmlformats.org/officeDocument/2006/relationships/tags" Target="../tags/tag388.xml" /><Relationship Id="rId5" Type="http://schemas.openxmlformats.org/officeDocument/2006/relationships/tags" Target="../tags/tag389.xml" /><Relationship Id="rId6" Type="http://schemas.openxmlformats.org/officeDocument/2006/relationships/tags" Target="../tags/tag390.xml" /><Relationship Id="rId7" Type="http://schemas.openxmlformats.org/officeDocument/2006/relationships/tags" Target="../tags/tag391.xml" /><Relationship Id="rId8" Type="http://schemas.openxmlformats.org/officeDocument/2006/relationships/tags" Target="../tags/tag392.xml" /><Relationship Id="rId9" Type="http://schemas.openxmlformats.org/officeDocument/2006/relationships/tags" Target="../tags/tag39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5.xml" /><Relationship Id="rId3" Type="http://schemas.openxmlformats.org/officeDocument/2006/relationships/tags" Target="../tags/tag415.xml" /><Relationship Id="rId4" Type="http://schemas.openxmlformats.org/officeDocument/2006/relationships/tags" Target="../tags/tag416.xml" /><Relationship Id="rId5" Type="http://schemas.openxmlformats.org/officeDocument/2006/relationships/tags" Target="../tags/tag417.xml" /><Relationship Id="rId6" Type="http://schemas.openxmlformats.org/officeDocument/2006/relationships/tags" Target="../tags/tag418.xml" /><Relationship Id="rId7" Type="http://schemas.openxmlformats.org/officeDocument/2006/relationships/tags" Target="../tags/tag419.xml" /><Relationship Id="rId8" Type="http://schemas.openxmlformats.org/officeDocument/2006/relationships/tags" Target="../tags/tag420.xml" /><Relationship Id="rId9" Type="http://schemas.openxmlformats.org/officeDocument/2006/relationships/tags" Target="../tags/tag42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22.xml" /><Relationship Id="rId3" Type="http://schemas.openxmlformats.org/officeDocument/2006/relationships/tags" Target="../tags/tag423.xml" /><Relationship Id="rId4" Type="http://schemas.openxmlformats.org/officeDocument/2006/relationships/tags" Target="../tags/tag4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27.png" /><Relationship Id="rId11" Type="http://schemas.openxmlformats.org/officeDocument/2006/relationships/tags" Target="../tags/tag432.xml" /><Relationship Id="rId12" Type="http://schemas.openxmlformats.org/officeDocument/2006/relationships/tags" Target="../tags/tag433.xml" /><Relationship Id="rId2" Type="http://schemas.openxmlformats.org/officeDocument/2006/relationships/tags" Target="../tags/tag425.xml" /><Relationship Id="rId3" Type="http://schemas.openxmlformats.org/officeDocument/2006/relationships/tags" Target="../tags/tag426.xml" /><Relationship Id="rId4" Type="http://schemas.openxmlformats.org/officeDocument/2006/relationships/tags" Target="../tags/tag427.xml" /><Relationship Id="rId5" Type="http://schemas.openxmlformats.org/officeDocument/2006/relationships/tags" Target="../tags/tag428.xml" /><Relationship Id="rId6" Type="http://schemas.openxmlformats.org/officeDocument/2006/relationships/tags" Target="../tags/tag429.xml" /><Relationship Id="rId7" Type="http://schemas.openxmlformats.org/officeDocument/2006/relationships/tags" Target="../tags/tag430.xml" /><Relationship Id="rId8" Type="http://schemas.openxmlformats.org/officeDocument/2006/relationships/image" Target="../media/image26.png" /><Relationship Id="rId9" Type="http://schemas.openxmlformats.org/officeDocument/2006/relationships/tags" Target="../tags/tag43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434.xml" /><Relationship Id="rId3" Type="http://schemas.openxmlformats.org/officeDocument/2006/relationships/tags" Target="../tags/tag435.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436.xml" /><Relationship Id="rId3" Type="http://schemas.openxmlformats.org/officeDocument/2006/relationships/tags" Target="../tags/tag43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96.xml" /><Relationship Id="rId11" Type="http://schemas.openxmlformats.org/officeDocument/2006/relationships/tags" Target="../tags/tag197.xml" /><Relationship Id="rId12" Type="http://schemas.openxmlformats.org/officeDocument/2006/relationships/tags" Target="../tags/tag198.xml" /><Relationship Id="rId13" Type="http://schemas.openxmlformats.org/officeDocument/2006/relationships/tags" Target="../tags/tag199.xml" /><Relationship Id="rId14" Type="http://schemas.openxmlformats.org/officeDocument/2006/relationships/tags" Target="../tags/tag200.xml" /><Relationship Id="rId15" Type="http://schemas.openxmlformats.org/officeDocument/2006/relationships/tags" Target="../tags/tag201.xml" /><Relationship Id="rId16" Type="http://schemas.openxmlformats.org/officeDocument/2006/relationships/tags" Target="../tags/tag202.xml" /><Relationship Id="rId17" Type="http://schemas.openxmlformats.org/officeDocument/2006/relationships/tags" Target="../tags/tag203.xml" /><Relationship Id="rId18" Type="http://schemas.openxmlformats.org/officeDocument/2006/relationships/tags" Target="../tags/tag204.xml" /><Relationship Id="rId19" Type="http://schemas.openxmlformats.org/officeDocument/2006/relationships/tags" Target="../tags/tag205.xml" /><Relationship Id="rId2" Type="http://schemas.openxmlformats.org/officeDocument/2006/relationships/tags" Target="../tags/tag190.xml" /><Relationship Id="rId20" Type="http://schemas.openxmlformats.org/officeDocument/2006/relationships/tags" Target="../tags/tag206.xml" /><Relationship Id="rId21" Type="http://schemas.openxmlformats.org/officeDocument/2006/relationships/tags" Target="../tags/tag207.xml" /><Relationship Id="rId3" Type="http://schemas.openxmlformats.org/officeDocument/2006/relationships/image" Target="../media/image8.png"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image" Target="../media/image9.png" /><Relationship Id="rId7" Type="http://schemas.openxmlformats.org/officeDocument/2006/relationships/tags" Target="../tags/tag193.xml" /><Relationship Id="rId8" Type="http://schemas.openxmlformats.org/officeDocument/2006/relationships/tags" Target="../tags/tag194.xml" /><Relationship Id="rId9" Type="http://schemas.openxmlformats.org/officeDocument/2006/relationships/tags" Target="../tags/tag19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17.xml" /><Relationship Id="rId11" Type="http://schemas.openxmlformats.org/officeDocument/2006/relationships/tags" Target="../tags/tag218.xml" /><Relationship Id="rId12" Type="http://schemas.openxmlformats.org/officeDocument/2006/relationships/tags" Target="../tags/tag219.xml" /><Relationship Id="rId13" Type="http://schemas.openxmlformats.org/officeDocument/2006/relationships/tags" Target="../tags/tag220.xml" /><Relationship Id="rId14" Type="http://schemas.openxmlformats.org/officeDocument/2006/relationships/tags" Target="../tags/tag221.xml" /><Relationship Id="rId15" Type="http://schemas.openxmlformats.org/officeDocument/2006/relationships/tags" Target="../tags/tag222.xml" /><Relationship Id="rId16" Type="http://schemas.openxmlformats.org/officeDocument/2006/relationships/tags" Target="../tags/tag223.xml" /><Relationship Id="rId17" Type="http://schemas.openxmlformats.org/officeDocument/2006/relationships/tags" Target="../tags/tag224.xml" /><Relationship Id="rId2" Type="http://schemas.openxmlformats.org/officeDocument/2006/relationships/notesSlide" Target="../notesSlides/notesSlide2.xml" /><Relationship Id="rId3" Type="http://schemas.openxmlformats.org/officeDocument/2006/relationships/tags" Target="../tags/tag211.xml" /><Relationship Id="rId4" Type="http://schemas.openxmlformats.org/officeDocument/2006/relationships/tags" Target="../tags/tag212.xml" /><Relationship Id="rId5" Type="http://schemas.openxmlformats.org/officeDocument/2006/relationships/tags" Target="../tags/tag213.xml" /><Relationship Id="rId6" Type="http://schemas.openxmlformats.org/officeDocument/2006/relationships/image" Target="../media/image10.jpeg" /><Relationship Id="rId7" Type="http://schemas.openxmlformats.org/officeDocument/2006/relationships/tags" Target="../tags/tag214.xml" /><Relationship Id="rId8" Type="http://schemas.openxmlformats.org/officeDocument/2006/relationships/tags" Target="../tags/tag215.xml" /><Relationship Id="rId9" Type="http://schemas.openxmlformats.org/officeDocument/2006/relationships/tags" Target="../tags/tag21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 Id="rId6" Type="http://schemas.openxmlformats.org/officeDocument/2006/relationships/tags" Target="../tags/tag232.xml" /><Relationship Id="rId7" Type="http://schemas.openxmlformats.org/officeDocument/2006/relationships/tags" Target="../tags/tag233.xml" /><Relationship Id="rId8" Type="http://schemas.openxmlformats.org/officeDocument/2006/relationships/tags" Target="../tags/tag23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35.xml" /><Relationship Id="rId3" Type="http://schemas.openxmlformats.org/officeDocument/2006/relationships/tags" Target="../tags/tag236.xml" /><Relationship Id="rId4" Type="http://schemas.openxmlformats.org/officeDocument/2006/relationships/image" Target="../media/image11.png" /><Relationship Id="rId5" Type="http://schemas.openxmlformats.org/officeDocument/2006/relationships/tags" Target="../tags/tag237.xml" /><Relationship Id="rId6" Type="http://schemas.openxmlformats.org/officeDocument/2006/relationships/tags" Target="../tags/tag238.xml" /><Relationship Id="rId7" Type="http://schemas.openxmlformats.org/officeDocument/2006/relationships/tags" Target="../tags/tag239.xml" /><Relationship Id="rId8" Type="http://schemas.openxmlformats.org/officeDocument/2006/relationships/tags" Target="../tags/tag24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41.xml" /><Relationship Id="rId3" Type="http://schemas.openxmlformats.org/officeDocument/2006/relationships/image" Target="../media/image12.jpeg" /><Relationship Id="rId4" Type="http://schemas.openxmlformats.org/officeDocument/2006/relationships/tags" Target="../tags/tag242.xml" /><Relationship Id="rId5" Type="http://schemas.openxmlformats.org/officeDocument/2006/relationships/tags" Target="../tags/tag243.xml" /><Relationship Id="rId6" Type="http://schemas.openxmlformats.org/officeDocument/2006/relationships/tags" Target="../tags/tag244.xml" /><Relationship Id="rId7" Type="http://schemas.openxmlformats.org/officeDocument/2006/relationships/tags" Target="../tags/tag24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46.xml" /><Relationship Id="rId3" Type="http://schemas.openxmlformats.org/officeDocument/2006/relationships/tags" Target="../tags/tag247.xml" /><Relationship Id="rId4" Type="http://schemas.openxmlformats.org/officeDocument/2006/relationships/tags" Target="../tags/tag248.xml" /><Relationship Id="rId5" Type="http://schemas.openxmlformats.org/officeDocument/2006/relationships/image" Target="../media/image13.jpeg" /><Relationship Id="rId6" Type="http://schemas.openxmlformats.org/officeDocument/2006/relationships/tags" Target="../tags/tag249.xml" /><Relationship Id="rId7" Type="http://schemas.openxmlformats.org/officeDocument/2006/relationships/tags" Target="../tags/tag250.xml" /><Relationship Id="rId8" Type="http://schemas.openxmlformats.org/officeDocument/2006/relationships/tags" Target="../tags/tag25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6.jpeg" /><Relationship Id="rId11" Type="http://schemas.openxmlformats.org/officeDocument/2006/relationships/tags" Target="../tags/tag258.xml" /><Relationship Id="rId12" Type="http://schemas.openxmlformats.org/officeDocument/2006/relationships/tags" Target="../tags/tag259.xml" /><Relationship Id="rId13" Type="http://schemas.openxmlformats.org/officeDocument/2006/relationships/tags" Target="../tags/tag260.xml" /><Relationship Id="rId14" Type="http://schemas.openxmlformats.org/officeDocument/2006/relationships/tags" Target="../tags/tag261.xml" /><Relationship Id="rId15" Type="http://schemas.openxmlformats.org/officeDocument/2006/relationships/tags" Target="../tags/tag262.xml" /><Relationship Id="rId16" Type="http://schemas.openxmlformats.org/officeDocument/2006/relationships/tags" Target="../tags/tag263.xml" /><Relationship Id="rId17" Type="http://schemas.openxmlformats.org/officeDocument/2006/relationships/tags" Target="../tags/tag264.xml" /><Relationship Id="rId18" Type="http://schemas.openxmlformats.org/officeDocument/2006/relationships/tags" Target="../tags/tag265.xml" /><Relationship Id="rId19" Type="http://schemas.openxmlformats.org/officeDocument/2006/relationships/tags" Target="../tags/tag266.xml" /><Relationship Id="rId2" Type="http://schemas.openxmlformats.org/officeDocument/2006/relationships/tags" Target="../tags/tag252.xml" /><Relationship Id="rId20" Type="http://schemas.openxmlformats.org/officeDocument/2006/relationships/tags" Target="../tags/tag267.xml" /><Relationship Id="rId21" Type="http://schemas.openxmlformats.org/officeDocument/2006/relationships/tags" Target="../tags/tag268.xml" /><Relationship Id="rId22" Type="http://schemas.openxmlformats.org/officeDocument/2006/relationships/image" Target="../media/image17.png" /><Relationship Id="rId23" Type="http://schemas.openxmlformats.org/officeDocument/2006/relationships/tags" Target="../tags/tag269.xml" /><Relationship Id="rId3" Type="http://schemas.openxmlformats.org/officeDocument/2006/relationships/tags" Target="../tags/tag253.xml" /><Relationship Id="rId4" Type="http://schemas.openxmlformats.org/officeDocument/2006/relationships/tags" Target="../tags/tag254.xml" /><Relationship Id="rId5" Type="http://schemas.openxmlformats.org/officeDocument/2006/relationships/image" Target="../media/image14.png" /><Relationship Id="rId6" Type="http://schemas.openxmlformats.org/officeDocument/2006/relationships/tags" Target="../tags/tag255.xml" /><Relationship Id="rId7" Type="http://schemas.openxmlformats.org/officeDocument/2006/relationships/image" Target="../media/image15.png" /><Relationship Id="rId8" Type="http://schemas.openxmlformats.org/officeDocument/2006/relationships/tags" Target="../tags/tag256.xml" /><Relationship Id="rId9" Type="http://schemas.openxmlformats.org/officeDocument/2006/relationships/tags" Target="../tags/tag25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 name="矩形 17" title=""/>
          <p:cNvSpPr/>
          <p:nvPr>
            <p:custDataLst>
              <p:tags r:id="rId3"/>
            </p:custDataLst>
          </p:nvPr>
        </p:nvSpPr>
        <p:spPr>
          <a:xfrm>
            <a:off x="-1" y="0"/>
            <a:ext cx="12191999" cy="26789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title=""/>
          <p:cNvSpPr txBox="1"/>
          <p:nvPr>
            <p:custDataLst>
              <p:tags r:id="rId4"/>
            </p:custDataLst>
          </p:nvPr>
        </p:nvSpPr>
        <p:spPr>
          <a:xfrm>
            <a:off x="1847850" y="476885"/>
            <a:ext cx="10116820" cy="1337945"/>
          </a:xfrm>
          <a:prstGeom prst="rect">
            <a:avLst/>
          </a:prstGeom>
          <a:noFill/>
        </p:spPr>
        <p:txBody>
          <a:bodyPr wrap="square" rtlCol="0">
            <a:spAutoFit/>
          </a:bodyPr>
          <a:lstStyle/>
          <a:p>
            <a:pPr algn="ctr">
              <a:lnSpc>
                <a:spcPct val="150000"/>
              </a:lnSpc>
            </a:pPr>
            <a:r>
              <a:rPr lang="zh-CN" altLang="en-US" sz="5400" b="1">
                <a:solidFill>
                  <a:srgbClr val="FFFFFF"/>
                </a:solidFill>
                <a:latin typeface="黑体" panose="02010609060101010101" pitchFamily="49" charset="-122"/>
                <a:ea typeface="黑体" panose="02010609060101010101" pitchFamily="49" charset="-122"/>
                <a:cs typeface="黑体" panose="02010609060101010101" pitchFamily="49" charset="-122"/>
              </a:rPr>
              <a:t>第三课 订约履约 诚信为本</a:t>
            </a:r>
            <a:endParaRPr lang="zh-CN" altLang="en-US" sz="5400" b="1">
              <a:solidFill>
                <a:srgbClr val="FFFFFF"/>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title=""/>
          <p:cNvSpPr txBox="1"/>
          <p:nvPr>
            <p:custDataLst>
              <p:tags r:id="rId5"/>
            </p:custDataLst>
          </p:nvPr>
        </p:nvSpPr>
        <p:spPr>
          <a:xfrm>
            <a:off x="479500" y="3212930"/>
            <a:ext cx="11001375" cy="829945"/>
          </a:xfrm>
          <a:prstGeom prst="rect">
            <a:avLst/>
          </a:prstGeom>
          <a:noFill/>
        </p:spPr>
        <p:txBody>
          <a:bodyPr wrap="square" rtlCol="0">
            <a:spAutoFit/>
          </a:bodyPr>
          <a:lstStyle/>
          <a:p>
            <a:pPr algn="ctr"/>
            <a:r>
              <a:rPr lang="zh-CN" altLang="en-US" sz="4800" b="1">
                <a:latin typeface="隶书" panose="02010509060101010101" pitchFamily="49" charset="-122"/>
                <a:ea typeface="隶书" panose="02010509060101010101" pitchFamily="49" charset="-122"/>
              </a:rPr>
              <a:t>第二框</a:t>
            </a:r>
            <a:r>
              <a:rPr lang="en-US" altLang="zh-CN" sz="4800" b="1">
                <a:latin typeface="隶书" panose="02010509060101010101" pitchFamily="49" charset="-122"/>
                <a:ea typeface="隶书" panose="02010509060101010101" pitchFamily="49" charset="-122"/>
              </a:rPr>
              <a:t>  </a:t>
            </a:r>
            <a:r>
              <a:rPr lang="zh-CN" altLang="en-US" sz="4800" b="1">
                <a:latin typeface="隶书" panose="02010509060101010101" pitchFamily="49" charset="-122"/>
                <a:ea typeface="隶书" panose="02010509060101010101" pitchFamily="49" charset="-122"/>
              </a:rPr>
              <a:t>有约必守 违约有责</a:t>
            </a:r>
            <a:endParaRPr lang="zh-CN" altLang="en-US" sz="4800" b="1">
              <a:latin typeface="隶书" panose="02010509060101010101" pitchFamily="49" charset="-122"/>
              <a:ea typeface="隶书" panose="02010509060101010101" pitchFamily="49" charset="-122"/>
            </a:endParaRPr>
          </a:p>
        </p:txBody>
      </p:sp>
      <p:sp>
        <p:nvSpPr>
          <p:cNvPr id="8" name="文本框 7" title=""/>
          <p:cNvSpPr txBox="1"/>
          <p:nvPr>
            <p:custDataLst>
              <p:tags r:id="rId6"/>
            </p:custDataLst>
          </p:nvPr>
        </p:nvSpPr>
        <p:spPr>
          <a:xfrm>
            <a:off x="400685" y="4365625"/>
            <a:ext cx="11158855" cy="2168525"/>
          </a:xfrm>
          <a:prstGeom prst="rect">
            <a:avLst/>
          </a:prstGeom>
          <a:noFill/>
        </p:spPr>
        <p:txBody>
          <a:bodyPr wrap="square" rtlCol="0">
            <a:spAutoFit/>
          </a:bodyPr>
          <a:lstStyle/>
          <a:p>
            <a:pPr algn="ctr">
              <a:lnSpc>
                <a:spcPct val="150000"/>
              </a:lnSpc>
            </a:pPr>
            <a:r>
              <a:rPr lang="zh-CN" altLang="en-US" sz="3000" b="1">
                <a:solidFill>
                  <a:srgbClr val="1D41D5"/>
                </a:solidFill>
                <a:latin typeface="楷体" panose="02010609060101010101" pitchFamily="49" charset="-122"/>
                <a:ea typeface="楷体" panose="02010609060101010101" pitchFamily="49" charset="-122"/>
                <a:cs typeface="楷体" panose="02010609060101010101" pitchFamily="49" charset="-122"/>
              </a:rPr>
              <a:t>第一目</a:t>
            </a:r>
            <a:r>
              <a:rPr lang="en-US" altLang="zh-CN" sz="3000" b="1">
                <a:solidFill>
                  <a:srgbClr val="1D41D5"/>
                </a:solidFill>
                <a:latin typeface="楷体" panose="02010609060101010101" pitchFamily="49" charset="-122"/>
                <a:ea typeface="楷体" panose="02010609060101010101" pitchFamily="49" charset="-122"/>
                <a:cs typeface="楷体" panose="02010609060101010101" pitchFamily="49" charset="-122"/>
              </a:rPr>
              <a:t> </a:t>
            </a:r>
            <a:r>
              <a:rPr lang="zh-CN" altLang="en-US" sz="3000" b="1">
                <a:solidFill>
                  <a:srgbClr val="1D41D5"/>
                </a:solidFill>
                <a:latin typeface="楷体" panose="02010609060101010101" pitchFamily="49" charset="-122"/>
                <a:ea typeface="楷体" panose="02010609060101010101" pitchFamily="49" charset="-122"/>
                <a:cs typeface="楷体" panose="02010609060101010101" pitchFamily="49" charset="-122"/>
              </a:rPr>
              <a:t>一诺千金 重在履行</a:t>
            </a:r>
            <a:endParaRPr sz="3000" b="1">
              <a:solidFill>
                <a:srgbClr val="1D41D5"/>
              </a:solidFill>
              <a:latin typeface="楷体" panose="02010609060101010101" pitchFamily="49" charset="-122"/>
              <a:ea typeface="楷体" panose="02010609060101010101" pitchFamily="49" charset="-122"/>
              <a:cs typeface="楷体" panose="02010609060101010101" pitchFamily="49" charset="-122"/>
            </a:endParaRPr>
          </a:p>
          <a:p>
            <a:pPr algn="ctr">
              <a:lnSpc>
                <a:spcPct val="150000"/>
              </a:lnSpc>
            </a:pPr>
            <a:r>
              <a:rPr lang="zh-CN" sz="3000" b="1">
                <a:solidFill>
                  <a:srgbClr val="1D41D5"/>
                </a:solidFill>
                <a:latin typeface="楷体" panose="02010609060101010101" pitchFamily="49" charset="-122"/>
                <a:ea typeface="楷体" panose="02010609060101010101" pitchFamily="49" charset="-122"/>
                <a:cs typeface="楷体" panose="02010609060101010101" pitchFamily="49" charset="-122"/>
              </a:rPr>
              <a:t>第二目</a:t>
            </a:r>
            <a:r>
              <a:rPr sz="3000" b="1">
                <a:solidFill>
                  <a:srgbClr val="1D41D5"/>
                </a:solidFill>
                <a:latin typeface="楷体" panose="02010609060101010101" pitchFamily="49" charset="-122"/>
                <a:ea typeface="楷体" panose="02010609060101010101" pitchFamily="49" charset="-122"/>
                <a:cs typeface="楷体" panose="02010609060101010101" pitchFamily="49" charset="-122"/>
              </a:rPr>
              <a:t> </a:t>
            </a:r>
            <a:r>
              <a:rPr lang="zh-CN" sz="3000" b="1">
                <a:solidFill>
                  <a:srgbClr val="1D41D5"/>
                </a:solidFill>
                <a:latin typeface="楷体" panose="02010609060101010101" pitchFamily="49" charset="-122"/>
                <a:ea typeface="楷体" panose="02010609060101010101" pitchFamily="49" charset="-122"/>
                <a:cs typeface="楷体" panose="02010609060101010101" pitchFamily="49" charset="-122"/>
              </a:rPr>
              <a:t>言而有信 违约有责</a:t>
            </a:r>
            <a:endParaRPr lang="zh-CN" sz="3000" b="1">
              <a:solidFill>
                <a:srgbClr val="1D41D5"/>
              </a:solidFill>
              <a:latin typeface="楷体" panose="02010609060101010101" pitchFamily="49" charset="-122"/>
              <a:ea typeface="楷体" panose="02010609060101010101" pitchFamily="49" charset="-122"/>
              <a:cs typeface="楷体" panose="02010609060101010101" pitchFamily="49" charset="-122"/>
            </a:endParaRPr>
          </a:p>
          <a:p>
            <a:pPr algn="ctr">
              <a:lnSpc>
                <a:spcPct val="150000"/>
              </a:lnSpc>
            </a:pPr>
            <a:endParaRPr lang="zh-CN" altLang="en-US" sz="3000" b="1">
              <a:solidFill>
                <a:srgbClr val="1D41D5"/>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title=""/>
          <p:cNvSpPr txBox="1"/>
          <p:nvPr>
            <p:custDataLst>
              <p:tags r:id="rId7"/>
            </p:custDataLst>
          </p:nvPr>
        </p:nvSpPr>
        <p:spPr>
          <a:xfrm>
            <a:off x="5080" y="2637155"/>
            <a:ext cx="12186920" cy="153035"/>
          </a:xfrm>
          <a:prstGeom prst="rect">
            <a:avLst/>
          </a:prstGeom>
          <a:solidFill>
            <a:schemeClr val="tx2">
              <a:lumMod val="40000"/>
              <a:lumOff val="60000"/>
            </a:schemeClr>
          </a:solidFill>
        </p:spPr>
        <p:txBody>
          <a:bodyPr wrap="square" rtlCol="0" anchor="t">
            <a:noAutofit/>
          </a:bodyPr>
          <a:lstStyle/>
          <a:p>
            <a:endParaRPr lang="zh-CN" altLang="en-US" sz="2800" b="1" smtClean="0">
              <a:solidFill>
                <a:srgbClr val="0107E9"/>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0" name="图片 99" title=""/>
          <p:cNvPicPr/>
          <p:nvPr>
            <p:custDataLst>
              <p:tags r:id="rId9"/>
            </p:custDataLst>
          </p:nvPr>
        </p:nvPicPr>
        <p:blipFill>
          <a:blip r:embed="rId8"/>
          <a:stretch>
            <a:fillRect/>
          </a:stretch>
        </p:blipFill>
        <p:spPr>
          <a:xfrm>
            <a:off x="5080" y="0"/>
            <a:ext cx="2129155" cy="27698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515431" y="5168296"/>
            <a:ext cx="10949305" cy="1383665"/>
          </a:xfrm>
          <a:prstGeom prst="rect">
            <a:avLst/>
          </a:prstGeom>
          <a:solidFill>
            <a:srgbClr val="FFFF00"/>
          </a:solidFill>
          <a:ln>
            <a:solidFill>
              <a:srgbClr val="FF0000"/>
            </a:solidFill>
          </a:ln>
        </p:spPr>
        <p:txBody>
          <a:bodyPr wrap="square" rtlCol="0">
            <a:spAutoFit/>
          </a:bodyPr>
          <a:lstStyle/>
          <a:p>
            <a:pPr algn="l"/>
            <a:r>
              <a:rPr lang="zh-CN" sz="28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注：</a:t>
            </a:r>
            <a:r>
              <a:rPr 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合同</a:t>
            </a:r>
            <a:r>
              <a:rPr sz="2800" b="1" err="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不能缺当事人、</a:t>
            </a:r>
            <a:r>
              <a:rPr sz="2800" b="1" err="1">
                <a:solidFill>
                  <a:srgbClr val="00B05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标的物</a:t>
            </a:r>
            <a:r>
              <a:rPr sz="2800" b="1" err="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sz="2800" b="1" err="1">
                <a:solidFill>
                  <a:srgbClr val="00B0F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数量</a:t>
            </a:r>
            <a:r>
              <a:rPr sz="2800" b="1" err="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这三样</a:t>
            </a:r>
            <a:r>
              <a:rPr lang="zh-CN" altLang="en-US"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（如：我要买</a:t>
            </a:r>
            <a:r>
              <a:rPr lang="zh-CN" altLang="en-US" sz="2800" b="1">
                <a:solidFill>
                  <a:srgbClr val="00B0F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一只</a:t>
            </a:r>
            <a:r>
              <a:rPr lang="zh-CN" altLang="en-US" sz="2800" b="1">
                <a:solidFill>
                  <a:srgbClr val="00B05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烤鸭</a:t>
            </a:r>
            <a:r>
              <a:rPr lang="zh-CN" altLang="en-US"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sz="28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否则</a:t>
            </a:r>
            <a:r>
              <a:rPr sz="2800" b="1" err="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合同不成立；缺了别的可以通过</a:t>
            </a:r>
            <a:r>
              <a:rPr sz="2800" b="1" err="1">
                <a:solidFill>
                  <a:srgbClr val="7030A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合同内容的填补</a:t>
            </a:r>
            <a:r>
              <a:rPr sz="2800" b="1" err="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来解决</a:t>
            </a:r>
            <a:r>
              <a:rPr lang="zh-CN" altLang="en-US" sz="2800" b="1">
                <a:solidFill>
                  <a:srgbClr val="7030A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（刚出锅的、中等大小的等）</a:t>
            </a:r>
            <a:r>
              <a:rPr sz="28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endParaRPr lang="zh-CN" altLang="en-US" sz="2800">
              <a:latin typeface="微软雅黑" panose="020b0503020204020204" charset="-122"/>
              <a:ea typeface="微软雅黑" panose="020b0503020204020204" charset="-122"/>
            </a:endParaRPr>
          </a:p>
        </p:txBody>
      </p:sp>
      <p:sp>
        <p:nvSpPr>
          <p:cNvPr id="3" name="图文框 2" title=""/>
          <p:cNvSpPr/>
          <p:nvPr>
            <p:custDataLst>
              <p:tags r:id="rId4"/>
            </p:custDataLst>
          </p:nvPr>
        </p:nvSpPr>
        <p:spPr>
          <a:xfrm>
            <a:off x="711835" y="641985"/>
            <a:ext cx="10674350" cy="4392295"/>
          </a:xfrm>
          <a:prstGeom prst="frame">
            <a:avLst>
              <a:gd name="adj1" fmla="val 5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pic>
        <p:nvPicPr>
          <p:cNvPr id="4" name="图片 3" title=""/>
          <p:cNvPicPr>
            <a:picLocks noChangeAspect="1"/>
          </p:cNvPicPr>
          <p:nvPr>
            <p:custDataLst>
              <p:tags r:id="rId6"/>
            </p:custDataLst>
          </p:nvPr>
        </p:nvPicPr>
        <p:blipFill>
          <a:blip r:embed="rId5"/>
          <a:stretch>
            <a:fillRect/>
          </a:stretch>
        </p:blipFill>
        <p:spPr>
          <a:xfrm>
            <a:off x="447675" y="430530"/>
            <a:ext cx="3183890" cy="4603750"/>
          </a:xfrm>
          <a:prstGeom prst="rect">
            <a:avLst/>
          </a:prstGeom>
        </p:spPr>
      </p:pic>
      <p:pic>
        <p:nvPicPr>
          <p:cNvPr id="5" name="图片 4" title=""/>
          <p:cNvPicPr>
            <a:picLocks noChangeAspect="1"/>
          </p:cNvPicPr>
          <p:nvPr>
            <p:custDataLst>
              <p:tags r:id="rId8"/>
            </p:custDataLst>
          </p:nvPr>
        </p:nvPicPr>
        <p:blipFill>
          <a:blip r:embed="rId7"/>
          <a:srcRect t="37881" b="39493"/>
          <a:stretch>
            <a:fillRect/>
          </a:stretch>
        </p:blipFill>
        <p:spPr>
          <a:xfrm>
            <a:off x="3528060" y="165750"/>
            <a:ext cx="8213090" cy="728345"/>
          </a:xfrm>
          <a:prstGeom prst="rect">
            <a:avLst/>
          </a:prstGeom>
        </p:spPr>
      </p:pic>
      <p:sp>
        <p:nvSpPr>
          <p:cNvPr id="6" name="文本框 5" title=""/>
          <p:cNvSpPr txBox="1"/>
          <p:nvPr>
            <p:custDataLst>
              <p:tags r:id="rId9"/>
            </p:custDataLst>
          </p:nvPr>
        </p:nvSpPr>
        <p:spPr>
          <a:xfrm>
            <a:off x="4675644" y="248889"/>
            <a:ext cx="2492990" cy="646331"/>
          </a:xfrm>
          <a:prstGeom prst="rect">
            <a:avLst/>
          </a:prstGeom>
          <a:noFill/>
        </p:spPr>
        <p:txBody>
          <a:bodyPr wrap="none" rtlCol="0">
            <a:spAutoFit/>
          </a:bodyPr>
          <a:lstStyle/>
          <a:p>
            <a:pPr algn="l"/>
            <a:r>
              <a:rPr lang="zh-CN" altLang="en-US" sz="3600" b="1">
                <a:solidFill>
                  <a:srgbClr val="FFFF00"/>
                </a:solidFill>
                <a:latin typeface="微软雅黑" panose="020b0503020204020204" charset="-122"/>
                <a:ea typeface="微软雅黑" panose="020b0503020204020204" charset="-122"/>
                <a:sym typeface="+mn-ea"/>
              </a:rPr>
              <a:t>特别提示：</a:t>
            </a:r>
            <a:endParaRPr lang="zh-CN" altLang="en-US" sz="3600" b="1">
              <a:solidFill>
                <a:srgbClr val="FFFF00"/>
              </a:solidFill>
              <a:latin typeface="微软雅黑" panose="020b0503020204020204" charset="-122"/>
              <a:ea typeface="微软雅黑" panose="020b0503020204020204" charset="-122"/>
              <a:sym typeface="+mn-ea"/>
            </a:endParaRPr>
          </a:p>
        </p:txBody>
      </p:sp>
      <p:sp>
        <p:nvSpPr>
          <p:cNvPr id="7" name="Rectangle 3" title=""/>
          <p:cNvSpPr/>
          <p:nvPr>
            <p:custDataLst>
              <p:tags r:id="rId10"/>
            </p:custDataLst>
          </p:nvPr>
        </p:nvSpPr>
        <p:spPr>
          <a:xfrm>
            <a:off x="3930650" y="1253355"/>
            <a:ext cx="7534275" cy="3422284"/>
          </a:xfrm>
          <a:prstGeom prst="rect">
            <a:avLst/>
          </a:prstGeom>
          <a:noFill/>
          <a:ln>
            <a:noFill/>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fontAlgn="auto">
              <a:lnSpc>
                <a:spcPts val="4400"/>
              </a:lnSpc>
            </a:pPr>
            <a:r>
              <a:rPr lang="en-US" altLang="zh-CN" sz="2400">
                <a:solidFill>
                  <a:srgbClr val="FF0000"/>
                </a:solidFill>
                <a:latin typeface="楷体" panose="02010609060101010101" pitchFamily="49" charset="-122"/>
                <a:ea typeface="楷体" panose="02010609060101010101" pitchFamily="49" charset="-122"/>
              </a:rPr>
              <a:t>    </a:t>
            </a:r>
            <a:r>
              <a:rPr altLang="zh-CN" sz="2800" b="1">
                <a:latin typeface="微软雅黑" panose="020b0503020204020204" charset="-122"/>
                <a:ea typeface="微软雅黑" panose="020b0503020204020204" charset="-122"/>
                <a:cs typeface="微软雅黑" panose="020b0503020204020204" charset="-122"/>
                <a:sym typeface="+mn-ea"/>
              </a:rPr>
              <a:t>民法典规定的合同</a:t>
            </a:r>
            <a:r>
              <a:rPr altLang="zh-CN" sz="2800" b="1">
                <a:solidFill>
                  <a:srgbClr val="1D41D5"/>
                </a:solidFill>
                <a:latin typeface="微软雅黑" panose="020b0503020204020204" charset="-122"/>
                <a:ea typeface="微软雅黑" panose="020b0503020204020204" charset="-122"/>
                <a:cs typeface="微软雅黑" panose="020b0503020204020204" charset="-122"/>
                <a:sym typeface="+mn-ea"/>
              </a:rPr>
              <a:t>一般包括</a:t>
            </a:r>
            <a:r>
              <a:rPr altLang="zh-CN" sz="2800" b="1">
                <a:latin typeface="微软雅黑" panose="020b0503020204020204" charset="-122"/>
                <a:ea typeface="微软雅黑" panose="020b0503020204020204" charset="-122"/>
                <a:cs typeface="微软雅黑" panose="020b0503020204020204" charset="-122"/>
                <a:sym typeface="+mn-ea"/>
              </a:rPr>
              <a:t>的</a:t>
            </a:r>
            <a:r>
              <a:rPr altLang="zh-CN" sz="2800" b="1">
                <a:solidFill>
                  <a:srgbClr val="1D41D5"/>
                </a:solidFill>
                <a:latin typeface="微软雅黑" panose="020b0503020204020204" charset="-122"/>
                <a:ea typeface="微软雅黑" panose="020b0503020204020204" charset="-122"/>
                <a:cs typeface="微软雅黑" panose="020b0503020204020204" charset="-122"/>
                <a:sym typeface="+mn-ea"/>
              </a:rPr>
              <a:t>条款</a:t>
            </a:r>
            <a:r>
              <a:rPr altLang="zh-CN" sz="2800" b="1">
                <a:latin typeface="微软雅黑" panose="020b0503020204020204" charset="-122"/>
                <a:ea typeface="微软雅黑" panose="020b0503020204020204" charset="-122"/>
                <a:cs typeface="微软雅黑" panose="020b0503020204020204" charset="-122"/>
                <a:sym typeface="+mn-ea"/>
              </a:rPr>
              <a:t>，</a:t>
            </a:r>
            <a:r>
              <a:rPr altLang="zh-CN" sz="2800" b="1">
                <a:solidFill>
                  <a:srgbClr val="0000FF"/>
                </a:solidFill>
                <a:latin typeface="微软雅黑" panose="020b0503020204020204" charset="-122"/>
                <a:ea typeface="微软雅黑" panose="020b0503020204020204" charset="-122"/>
                <a:cs typeface="微软雅黑" panose="020b0503020204020204" charset="-122"/>
                <a:sym typeface="+mn-ea"/>
              </a:rPr>
              <a:t>并非</a:t>
            </a:r>
            <a:r>
              <a:rPr altLang="zh-CN" sz="2800" b="1">
                <a:latin typeface="微软雅黑" panose="020b0503020204020204" charset="-122"/>
                <a:ea typeface="微软雅黑" panose="020b0503020204020204" charset="-122"/>
                <a:cs typeface="微软雅黑" panose="020b0503020204020204" charset="-122"/>
                <a:sym typeface="+mn-ea"/>
              </a:rPr>
              <a:t>合同</a:t>
            </a:r>
            <a:r>
              <a:rPr altLang="zh-CN" sz="2800" b="1">
                <a:solidFill>
                  <a:srgbClr val="0000FF"/>
                </a:solidFill>
                <a:latin typeface="微软雅黑" panose="020b0503020204020204" charset="-122"/>
                <a:ea typeface="微软雅黑" panose="020b0503020204020204" charset="-122"/>
                <a:cs typeface="微软雅黑" panose="020b0503020204020204" charset="-122"/>
                <a:sym typeface="+mn-ea"/>
              </a:rPr>
              <a:t>必须具备</a:t>
            </a:r>
            <a:r>
              <a:rPr altLang="zh-CN" sz="2800" b="1">
                <a:latin typeface="微软雅黑" panose="020b0503020204020204" charset="-122"/>
                <a:ea typeface="微软雅黑" panose="020b0503020204020204" charset="-122"/>
                <a:cs typeface="微软雅黑" panose="020b0503020204020204" charset="-122"/>
                <a:sym typeface="+mn-ea"/>
              </a:rPr>
              <a:t>的条款。合同缺少</a:t>
            </a:r>
            <a:r>
              <a:rPr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价款、履行期限、履行地点、违约责任</a:t>
            </a:r>
            <a:r>
              <a:rPr altLang="zh-CN" sz="2800" b="1">
                <a:latin typeface="微软雅黑" panose="020b0503020204020204" charset="-122"/>
                <a:ea typeface="微软雅黑" panose="020b0503020204020204" charset="-122"/>
                <a:cs typeface="微软雅黑" panose="020b0503020204020204" charset="-122"/>
                <a:sym typeface="+mn-ea"/>
              </a:rPr>
              <a:t>等内容时</a:t>
            </a:r>
            <a:r>
              <a:rPr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并不影响合同的成立和生效</a:t>
            </a:r>
            <a:r>
              <a:rPr altLang="zh-CN" sz="2800" b="1">
                <a:latin typeface="微软雅黑" panose="020b0503020204020204" charset="-122"/>
                <a:ea typeface="微软雅黑" panose="020b0503020204020204" charset="-122"/>
                <a:cs typeface="微软雅黑" panose="020b0503020204020204" charset="-122"/>
                <a:sym typeface="+mn-ea"/>
              </a:rPr>
              <a:t>。在缺少上述内容时，合同当事人可以</a:t>
            </a:r>
            <a:r>
              <a:rPr altLang="zh-CN" sz="2800" b="1">
                <a:solidFill>
                  <a:srgbClr val="0000FF"/>
                </a:solidFill>
                <a:latin typeface="微软雅黑" panose="020b0503020204020204" charset="-122"/>
                <a:ea typeface="微软雅黑" panose="020b0503020204020204" charset="-122"/>
                <a:cs typeface="微软雅黑" panose="020b0503020204020204" charset="-122"/>
                <a:sym typeface="+mn-ea"/>
              </a:rPr>
              <a:t>签订</a:t>
            </a:r>
            <a:r>
              <a:rPr altLang="zh-CN" sz="2800" b="1">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补充协议</a:t>
            </a:r>
            <a:r>
              <a:rPr altLang="zh-CN" sz="2800" b="1">
                <a:latin typeface="微软雅黑" panose="020b0503020204020204" charset="-122"/>
                <a:ea typeface="微软雅黑" panose="020b0503020204020204" charset="-122"/>
                <a:cs typeface="微软雅黑" panose="020b0503020204020204" charset="-122"/>
                <a:sym typeface="+mn-ea"/>
              </a:rPr>
              <a:t>或者</a:t>
            </a:r>
            <a:r>
              <a:rPr altLang="zh-CN" sz="2800" b="1">
                <a:solidFill>
                  <a:srgbClr val="0000FF"/>
                </a:solidFill>
                <a:latin typeface="微软雅黑" panose="020b0503020204020204" charset="-122"/>
                <a:ea typeface="微软雅黑" panose="020b0503020204020204" charset="-122"/>
                <a:cs typeface="微软雅黑" panose="020b0503020204020204" charset="-122"/>
                <a:sym typeface="+mn-ea"/>
              </a:rPr>
              <a:t>根据法律规定</a:t>
            </a:r>
            <a:r>
              <a:rPr altLang="zh-CN" sz="2800" b="1">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解释合同，补全意思表示</a:t>
            </a:r>
            <a:r>
              <a:rPr altLang="zh-CN" sz="2800" b="1">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en-US" sz="2800" b="1">
                <a:latin typeface="微软雅黑" panose="020b0503020204020204" charset="-122"/>
                <a:ea typeface="微软雅黑" panose="020b0503020204020204" charset="-122"/>
                <a:sym typeface="+mn-ea"/>
              </a:rPr>
              <a:t>（相关链接）</a:t>
            </a:r>
            <a:endParaRPr sz="2800" b="1">
              <a:latin typeface="微软雅黑" panose="020b0503020204020204" charset="-122"/>
              <a:ea typeface="微软雅黑" panose="020b0503020204020204" charset="-122"/>
            </a:endParaRPr>
          </a:p>
        </p:txBody>
      </p:sp>
      <p:sp>
        <p:nvSpPr>
          <p:cNvPr id="8" name="文本框 7" title=""/>
          <p:cNvSpPr txBox="1"/>
          <p:nvPr>
            <p:custDataLst>
              <p:tags r:id="rId11"/>
            </p:custDataLst>
          </p:nvPr>
        </p:nvSpPr>
        <p:spPr>
          <a:xfrm>
            <a:off x="7042604" y="310445"/>
            <a:ext cx="3940810" cy="5835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sz="3200" b="1" err="1">
                <a:solidFill>
                  <a:srgbClr val="FFFF00"/>
                </a:solidFill>
                <a:latin typeface="微软雅黑" panose="020b0503020204020204" charset="-122"/>
                <a:ea typeface="微软雅黑" panose="020b0503020204020204" charset="-122"/>
                <a:cs typeface="微软雅黑" panose="020b0503020204020204" charset="-122"/>
                <a:sym typeface="+mn-ea"/>
              </a:rPr>
              <a:t>一般条款≠必备条款</a:t>
            </a:r>
            <a:endParaRPr lang="zh-CN" altLang="en-US" sz="3200" b="1">
              <a:solidFill>
                <a:srgbClr val="FFFF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 name="内容占位符 8" title=""/>
          <p:cNvSpPr txBox="1"/>
          <p:nvPr>
            <p:custDataLst>
              <p:tags r:id="rId3"/>
            </p:custDataLst>
          </p:nvPr>
        </p:nvSpPr>
        <p:spPr>
          <a:xfrm>
            <a:off x="3181985" y="224790"/>
            <a:ext cx="8825230" cy="2646680"/>
          </a:xfrm>
          <a:prstGeom prst="rect">
            <a:avLst/>
          </a:prstGeom>
          <a:ln w="38100" cmpd="sng">
            <a:solidFill>
              <a:schemeClr val="accent1">
                <a:shade val="50000"/>
              </a:schemeClr>
            </a:solidFill>
            <a:prstDash val="soli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00000"/>
              </a:lnSpc>
              <a:spcBef>
                <a:spcPct val="0"/>
              </a:spcBef>
              <a:buFont typeface="Arial" panose="020b0604020202020204" pitchFamily="34" charset="0"/>
              <a:buNone/>
            </a:pPr>
            <a:r>
              <a:rPr lang="zh-CN" altLang="en-US" sz="2600" b="1">
                <a:latin typeface="微软雅黑" panose="020b0503020204020204" charset="-122"/>
                <a:cs typeface="微软雅黑" panose="020b0503020204020204"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老王和小明以</a:t>
            </a:r>
            <a:r>
              <a:rPr lang="en-US" altLang="zh-CN" sz="2400" b="1">
                <a:latin typeface="宋体" panose="02010600030101010101" pitchFamily="2" charset="-122"/>
                <a:ea typeface="宋体" panose="02010600030101010101" pitchFamily="2" charset="-122"/>
                <a:cs typeface="宋体" panose="02010600030101010101" pitchFamily="2" charset="-122"/>
              </a:rPr>
              <a:t>1800</a:t>
            </a:r>
            <a:r>
              <a:rPr lang="zh-CN" altLang="en-US" sz="2400" b="1">
                <a:latin typeface="宋体" panose="02010600030101010101" pitchFamily="2" charset="-122"/>
                <a:ea typeface="宋体" panose="02010600030101010101" pitchFamily="2" charset="-122"/>
                <a:cs typeface="宋体" panose="02010600030101010101" pitchFamily="2" charset="-122"/>
              </a:rPr>
              <a:t>元</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月签订了两年的房屋租赁合同，合同生效半年后，周边房屋的租金开始上涨，老王也想涨房租，于是找小明商量，小明当即表示不同意，双方因此闹得很不愉快。</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marL="0" indent="457200" fontAlgn="auto">
              <a:lnSpc>
                <a:spcPct val="100000"/>
              </a:lnSpc>
              <a:spcBef>
                <a:spcPct val="0"/>
              </a:spcBef>
              <a:buFont typeface="Arial" panose="020b0604020202020204" pitchFamily="34" charset="0"/>
              <a:buNone/>
            </a:pPr>
            <a:r>
              <a:rPr lang="zh-CN" altLang="en-US" sz="2400" b="1">
                <a:latin typeface="宋体" panose="02010600030101010101" pitchFamily="2" charset="-122"/>
                <a:ea typeface="宋体" panose="02010600030101010101" pitchFamily="2" charset="-122"/>
                <a:cs typeface="宋体" panose="02010600030101010101" pitchFamily="2" charset="-122"/>
              </a:rPr>
              <a:t>老王的儿子小王得知自己的同学小李也想租他们家的房子，租金达到了</a:t>
            </a:r>
            <a:r>
              <a:rPr lang="en-US" altLang="zh-CN" sz="2400" b="1">
                <a:latin typeface="宋体" panose="02010600030101010101" pitchFamily="2" charset="-122"/>
                <a:ea typeface="宋体" panose="02010600030101010101" pitchFamily="2" charset="-122"/>
                <a:cs typeface="宋体" panose="02010600030101010101" pitchFamily="2" charset="-122"/>
              </a:rPr>
              <a:t>2000</a:t>
            </a:r>
            <a:r>
              <a:rPr lang="zh-CN" altLang="en-US" sz="2400" b="1">
                <a:latin typeface="宋体" panose="02010600030101010101" pitchFamily="2" charset="-122"/>
                <a:ea typeface="宋体" panose="02010600030101010101" pitchFamily="2" charset="-122"/>
                <a:cs typeface="宋体" panose="02010600030101010101" pitchFamily="2" charset="-122"/>
              </a:rPr>
              <a:t>元一个月，小王把这个事情告诉了老王。他们在未通知小明的情况下与小李签订了新的房屋租赁合同，并要求小明尽快搬出。   </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title=""/>
          <p:cNvSpPr txBox="1"/>
          <p:nvPr>
            <p:custDataLst>
              <p:tags r:id="rId4"/>
            </p:custDataLst>
          </p:nvPr>
        </p:nvSpPr>
        <p:spPr>
          <a:xfrm>
            <a:off x="283210" y="2493645"/>
            <a:ext cx="11950700" cy="4009390"/>
          </a:xfrm>
          <a:prstGeom prst="rect">
            <a:avLst/>
          </a:prstGeom>
          <a:noFill/>
        </p:spPr>
        <p:txBody>
          <a:bodyPr wrap="square" rtlCol="0">
            <a:noAutofit/>
          </a:bodyPr>
          <a:lstStyle/>
          <a:p>
            <a:pPr indent="0" algn="l" fontAlgn="auto">
              <a:lnSpc>
                <a:spcPct val="100000"/>
              </a:lnSpc>
              <a:buNone/>
            </a:pPr>
            <a:r>
              <a:rPr lang="en-US" alt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思考：</a:t>
            </a:r>
            <a:endParaRPr lang="en-US" altLang="zh-CN" sz="2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00000"/>
              </a:lnSpc>
              <a:buNone/>
            </a:pPr>
            <a:r>
              <a:rPr lang="en-US" alt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老王可以要求变更合同吗？</a:t>
            </a:r>
            <a:endParaRPr 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00000"/>
              </a:lnSpc>
              <a:buNone/>
            </a:pPr>
            <a:endParaRPr lang="en-US" alt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00000"/>
              </a:lnSpc>
              <a:buNone/>
            </a:pPr>
            <a:endParaRPr lang="en-US" alt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00000"/>
              </a:lnSpc>
              <a:buNone/>
            </a:pPr>
            <a:endParaRPr lang="en-US" alt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00000"/>
              </a:lnSpc>
              <a:buNone/>
            </a:pPr>
            <a:endParaRPr lang="en-US" alt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00000"/>
              </a:lnSpc>
              <a:buNone/>
            </a:pPr>
            <a:r>
              <a:rPr lang="en-US" alt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老王可以</a:t>
            </a:r>
            <a:r>
              <a:rPr lang="zh-CN" sz="2600" b="1">
                <a:solidFill>
                  <a:srgbClr val="FF0000"/>
                </a:solidFill>
                <a:latin typeface="微软雅黑" panose="020b0503020204020204" charset="-122"/>
                <a:ea typeface="微软雅黑" panose="020b0503020204020204" charset="-122"/>
                <a:cs typeface="微软雅黑" panose="020b0503020204020204" charset="-122"/>
                <a:sym typeface="+mn-ea"/>
              </a:rPr>
              <a:t>单方面解除</a:t>
            </a:r>
            <a:r>
              <a:rPr 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合同吗？</a:t>
            </a:r>
            <a:r>
              <a:rPr lang="zh-CN" altLang="en-US"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案例中，</a:t>
            </a:r>
            <a:r>
              <a:rPr 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老王是</a:t>
            </a:r>
            <a:r>
              <a:rPr lang="zh-CN" sz="2600" b="1">
                <a:solidFill>
                  <a:srgbClr val="FF0000"/>
                </a:solidFill>
                <a:latin typeface="微软雅黑" panose="020b0503020204020204" charset="-122"/>
                <a:ea typeface="微软雅黑" panose="020b0503020204020204" charset="-122"/>
                <a:cs typeface="微软雅黑" panose="020b0503020204020204" charset="-122"/>
                <a:sym typeface="+mn-ea"/>
              </a:rPr>
              <a:t>否违约</a:t>
            </a:r>
            <a:r>
              <a:rPr lang="en-US" alt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是否</a:t>
            </a:r>
            <a:r>
              <a:rPr lang="zh-CN" sz="2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需要</a:t>
            </a:r>
            <a:r>
              <a:rPr lang="zh-CN" sz="2600" b="1">
                <a:solidFill>
                  <a:srgbClr val="FF0000"/>
                </a:solidFill>
                <a:latin typeface="微软雅黑" panose="020b0503020204020204" charset="-122"/>
                <a:ea typeface="微软雅黑" panose="020b0503020204020204" charset="-122"/>
                <a:cs typeface="微软雅黑" panose="020b0503020204020204" charset="-122"/>
                <a:sym typeface="+mn-ea"/>
              </a:rPr>
              <a:t>承担</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违约</a:t>
            </a:r>
            <a:r>
              <a:rPr 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责任？</a:t>
            </a:r>
            <a:endParaRPr lang="zh-CN" sz="2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7" name="TextBox 25" title=""/>
          <p:cNvSpPr txBox="1"/>
          <p:nvPr>
            <p:custDataLst>
              <p:tags r:id="rId5"/>
            </p:custDataLst>
          </p:nvPr>
        </p:nvSpPr>
        <p:spPr>
          <a:xfrm>
            <a:off x="202928" y="60"/>
            <a:ext cx="2033814" cy="584775"/>
          </a:xfrm>
          <a:prstGeom prst="rect">
            <a:avLst/>
          </a:prstGeom>
          <a:gradFill>
            <a:gsLst>
              <a:gs pos="0">
                <a:srgbClr val="14CD68"/>
              </a:gs>
              <a:gs pos="100000">
                <a:srgbClr val="035C7D"/>
              </a:gs>
            </a:gsLst>
            <a:lin ang="5400000" scaled="0"/>
          </a:gradFill>
        </p:spPr>
        <p:txBody>
          <a:bodyPr wrap="square" rtlCol="0">
            <a:spAutoFit/>
          </a:bodyPr>
          <a:lstStyle/>
          <a:p>
            <a:r>
              <a:rPr lang="zh-CN" altLang="en-US" sz="3200" b="1" spc="300">
                <a:solidFill>
                  <a:schemeClr val="bg1"/>
                </a:solidFill>
                <a:latin typeface="微软雅黑" panose="020b0503020204020204" charset="-122"/>
                <a:ea typeface="微软雅黑" panose="020b0503020204020204" charset="-122"/>
              </a:rPr>
              <a:t>案例分析</a:t>
            </a:r>
            <a:endParaRPr lang="zh-CN" altLang="en-US" sz="3200" b="1" spc="300">
              <a:solidFill>
                <a:schemeClr val="bg1"/>
              </a:solidFill>
              <a:latin typeface="微软雅黑" panose="020b0503020204020204" charset="-122"/>
              <a:ea typeface="微软雅黑" panose="020b0503020204020204" charset="-122"/>
            </a:endParaRPr>
          </a:p>
        </p:txBody>
      </p:sp>
      <p:pic>
        <p:nvPicPr>
          <p:cNvPr id="18" name="图片 17" title=""/>
          <p:cNvPicPr>
            <a:picLocks noChangeAspect="1"/>
          </p:cNvPicPr>
          <p:nvPr>
            <p:custDataLst>
              <p:tags r:id="rId7"/>
            </p:custDataLst>
          </p:nvPr>
        </p:nvPicPr>
        <p:blipFill>
          <a:blip r:embed="rId6"/>
          <a:stretch>
            <a:fillRect/>
          </a:stretch>
        </p:blipFill>
        <p:spPr>
          <a:xfrm>
            <a:off x="283210" y="584835"/>
            <a:ext cx="2809240" cy="1908810"/>
          </a:xfrm>
          <a:prstGeom prst="rect">
            <a:avLst/>
          </a:prstGeom>
        </p:spPr>
      </p:pic>
      <p:sp>
        <p:nvSpPr>
          <p:cNvPr id="20" name="文本框 19" title=""/>
          <p:cNvSpPr txBox="1"/>
          <p:nvPr>
            <p:custDataLst>
              <p:tags r:id="rId8"/>
            </p:custDataLst>
          </p:nvPr>
        </p:nvSpPr>
        <p:spPr>
          <a:xfrm>
            <a:off x="223520" y="3429000"/>
            <a:ext cx="11744325" cy="1420495"/>
          </a:xfrm>
          <a:prstGeom prst="rect">
            <a:avLst/>
          </a:prstGeom>
          <a:solidFill>
            <a:schemeClr val="accent2">
              <a:lumMod val="20000"/>
              <a:lumOff val="80000"/>
            </a:schemeClr>
          </a:solidFill>
          <a:ln>
            <a:solidFill>
              <a:schemeClr val="accent1">
                <a:shade val="50000"/>
              </a:schemeClr>
            </a:solidFill>
          </a:ln>
        </p:spPr>
        <p:txBody>
          <a:bodyPr wrap="square">
            <a:spAutoFit/>
          </a:bodyPr>
          <a:lstStyle/>
          <a:p>
            <a:pPr lvl="0">
              <a:lnSpc>
                <a:spcPct val="120000"/>
              </a:lnSpc>
            </a:pPr>
            <a:r>
              <a:rPr lang="zh-CN" altLang="en-US" sz="24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合同订立后，随着外部条件的变化，当事人可能会有改变或者解除这种法律约束的想法。当事人</a:t>
            </a:r>
            <a:r>
              <a:rPr lang="zh-CN" altLang="en-US" sz="2400" b="1" u="sng">
                <a:solidFill>
                  <a:srgbClr val="FF0000"/>
                </a:solidFill>
                <a:latin typeface="微软雅黑" panose="020b0503020204020204" charset="-122"/>
                <a:ea typeface="微软雅黑" panose="020b0503020204020204" charset="-122"/>
                <a:cs typeface="Arial" panose="020b0604020202020204" pitchFamily="34" charset="0"/>
                <a:sym typeface="+mn-ea"/>
              </a:rPr>
              <a:t>协商一致</a:t>
            </a:r>
            <a:r>
              <a:rPr lang="zh-CN" altLang="en-US" sz="24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a:t>
            </a:r>
            <a:r>
              <a:rPr lang="zh-CN" altLang="en-US" sz="2400" b="1" u="sng">
                <a:solidFill>
                  <a:srgbClr val="FF0000"/>
                </a:solidFill>
                <a:latin typeface="微软雅黑" panose="020b0503020204020204" charset="-122"/>
                <a:ea typeface="微软雅黑" panose="020b0503020204020204" charset="-122"/>
                <a:cs typeface="Arial" panose="020b0604020202020204" pitchFamily="34" charset="0"/>
                <a:sym typeface="+mn-ea"/>
              </a:rPr>
              <a:t>可以变更</a:t>
            </a:r>
            <a:r>
              <a:rPr lang="zh-CN" altLang="en-US" sz="24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合同，如签订补充协议延长合同履行期限等。老王</a:t>
            </a:r>
            <a:r>
              <a:rPr lang="zh-CN" altLang="en-US" sz="2400" b="1">
                <a:solidFill>
                  <a:srgbClr val="FF0000"/>
                </a:solidFill>
                <a:latin typeface="微软雅黑" panose="020b0503020204020204" charset="-122"/>
                <a:ea typeface="微软雅黑" panose="020b0503020204020204" charset="-122"/>
                <a:cs typeface="Arial" panose="020b0604020202020204" pitchFamily="34" charset="0"/>
                <a:sym typeface="+mn-ea"/>
              </a:rPr>
              <a:t>可以要求变更合同</a:t>
            </a:r>
            <a:r>
              <a:rPr lang="zh-CN" altLang="en-US" sz="24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，但必须双方协商一致！</a:t>
            </a:r>
            <a:endParaRPr lang="zh-CN" altLang="en-US" sz="2400" b="1">
              <a:latin typeface="微软雅黑" panose="020b0503020204020204" charset="-122"/>
              <a:ea typeface="微软雅黑" panose="020b0503020204020204" charset="-122"/>
            </a:endParaRPr>
          </a:p>
        </p:txBody>
      </p:sp>
      <p:sp>
        <p:nvSpPr>
          <p:cNvPr id="22" name="文本框 21" title=""/>
          <p:cNvSpPr txBox="1"/>
          <p:nvPr>
            <p:custDataLst>
              <p:tags r:id="rId9"/>
            </p:custDataLst>
          </p:nvPr>
        </p:nvSpPr>
        <p:spPr>
          <a:xfrm>
            <a:off x="223520" y="5407025"/>
            <a:ext cx="11804015" cy="1364615"/>
          </a:xfrm>
          <a:prstGeom prst="rect">
            <a:avLst/>
          </a:prstGeom>
          <a:solidFill>
            <a:schemeClr val="accent2">
              <a:lumMod val="20000"/>
              <a:lumOff val="80000"/>
            </a:schemeClr>
          </a:solidFill>
          <a:ln>
            <a:solidFill>
              <a:schemeClr val="accent1">
                <a:shade val="50000"/>
              </a:schemeClr>
            </a:solidFill>
          </a:ln>
        </p:spPr>
        <p:txBody>
          <a:bodyPr wrap="square">
            <a:spAutoFit/>
          </a:bodyPr>
          <a:lstStyle/>
          <a:p>
            <a:pPr lvl="0" algn="l">
              <a:lnSpc>
                <a:spcPct val="120000"/>
              </a:lnSpc>
            </a:pPr>
            <a:r>
              <a:rPr lang="zh-CN" altLang="en-US" sz="23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除</a:t>
            </a:r>
            <a:r>
              <a:rPr lang="zh-CN" altLang="en-US" sz="2300" b="1" u="sng">
                <a:solidFill>
                  <a:srgbClr val="FF0000"/>
                </a:solidFill>
                <a:latin typeface="微软雅黑" panose="020b0503020204020204" charset="-122"/>
                <a:ea typeface="微软雅黑" panose="020b0503020204020204" charset="-122"/>
                <a:cs typeface="Arial" panose="020b0604020202020204" pitchFamily="34" charset="0"/>
                <a:sym typeface="+mn-ea"/>
              </a:rPr>
              <a:t>法律另有规定</a:t>
            </a:r>
            <a:r>
              <a:rPr lang="zh-CN" altLang="en-US" sz="23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或者</a:t>
            </a:r>
            <a:r>
              <a:rPr lang="zh-CN" altLang="en-US" sz="2300" b="1" u="sng">
                <a:solidFill>
                  <a:srgbClr val="FF0000"/>
                </a:solidFill>
                <a:latin typeface="微软雅黑" panose="020b0503020204020204" charset="-122"/>
                <a:ea typeface="微软雅黑" panose="020b0503020204020204" charset="-122"/>
                <a:cs typeface="Arial" panose="020b0604020202020204" pitchFamily="34" charset="0"/>
                <a:sym typeface="+mn-ea"/>
              </a:rPr>
              <a:t>当事人另有约定</a:t>
            </a:r>
            <a:r>
              <a:rPr lang="zh-CN" altLang="en-US" sz="23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外，合同的一方当事人</a:t>
            </a:r>
            <a:r>
              <a:rPr lang="zh-CN" altLang="en-US" sz="2300" b="1">
                <a:solidFill>
                  <a:srgbClr val="0000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不能单方面</a:t>
            </a:r>
            <a:r>
              <a:rPr lang="zh-CN" altLang="en-US" sz="2300" b="1">
                <a:solidFill>
                  <a:sysClr val="windowText" lastClr="000000"/>
                </a:solidFill>
                <a:latin typeface="微软雅黑" panose="020b0503020204020204" charset="-122"/>
                <a:ea typeface="微软雅黑" panose="020b0503020204020204" charset="-122"/>
                <a:cs typeface="Arial" panose="020b0604020202020204" pitchFamily="34" charset="0"/>
                <a:sym typeface="+mn-ea"/>
              </a:rPr>
              <a:t>变更或者解除合同，否则须</a:t>
            </a:r>
            <a:r>
              <a:rPr lang="zh-CN" altLang="en-US" sz="2300" b="1">
                <a:solidFill>
                  <a:srgbClr val="0000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承担违约责任。案例中，老王单面解除了与小明的房屋租赁合同，已经违约，需要承担违约责任！</a:t>
            </a:r>
            <a:endParaRPr lang="zh-CN" altLang="en-US" sz="23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2"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71805" y="145415"/>
            <a:ext cx="2961005" cy="583565"/>
          </a:xfrm>
          <a:prstGeom prst="rect">
            <a:avLst/>
          </a:prstGeom>
          <a:noFill/>
        </p:spPr>
        <p:txBody>
          <a:bodyPr wrap="square" rtlCol="0" anchor="t">
            <a:spAutoFit/>
          </a:bodyPr>
          <a:lstStyle/>
          <a:p>
            <a:pPr algn="l" defTabSz="685800" fontAlgn="base">
              <a:lnSpc>
                <a:spcPct val="100000"/>
              </a:lnSpc>
              <a:buClrTx/>
              <a:buSzTx/>
              <a:buFontTx/>
            </a:pPr>
            <a:r>
              <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rPr>
              <a:t>4.合同的变更</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title=""/>
          <p:cNvSpPr txBox="1"/>
          <p:nvPr>
            <p:custDataLst>
              <p:tags r:id="rId4"/>
            </p:custDataLst>
          </p:nvPr>
        </p:nvSpPr>
        <p:spPr>
          <a:xfrm>
            <a:off x="471805" y="923925"/>
            <a:ext cx="11464925" cy="3365500"/>
          </a:xfrm>
          <a:prstGeom prst="rect">
            <a:avLst/>
          </a:prstGeom>
          <a:ln w="28575" cmpd="sng">
            <a:solidFill>
              <a:srgbClr val="C00000"/>
            </a:solidFill>
            <a:prstDash val="solid"/>
          </a:ln>
        </p:spPr>
        <p:style>
          <a:lnRef idx="2">
            <a:schemeClr val="accent1"/>
          </a:lnRef>
          <a:fillRef idx="1">
            <a:schemeClr val="lt1"/>
          </a:fillRef>
          <a:effectRef idx="0">
            <a:schemeClr val="accent1"/>
          </a:effectRef>
          <a:fontRef idx="minor">
            <a:schemeClr val="dk1"/>
          </a:fontRef>
        </p:style>
        <p:txBody>
          <a:bodyPr wrap="square" rtlCol="0" anchor="t">
            <a:spAutoFit/>
          </a:bodyPr>
          <a:lstStyle/>
          <a:p>
            <a:pPr indent="0" eaLnBrk="0" fontAlgn="auto" hangingPunct="0">
              <a:lnSpc>
                <a:spcPct val="130000"/>
              </a:lnSpc>
              <a:spcAft>
                <a:spcPts val="600"/>
              </a:spcAft>
            </a:pPr>
            <a:r>
              <a:rPr lang="zh-CN"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6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原因</a:t>
            </a:r>
            <a:r>
              <a:rPr lang="en-US"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zh-CN" sz="2600" b="1">
                <a:latin typeface="微软雅黑" panose="020b0503020204020204" charset="-122"/>
                <a:ea typeface="微软雅黑" panose="020b0503020204020204" charset="-122"/>
                <a:cs typeface="微软雅黑" panose="020b0503020204020204" charset="-122"/>
                <a:sym typeface="+mn-ea"/>
              </a:rPr>
              <a:t>合同订立后，随着外部条件的变化，当事人可能会有</a:t>
            </a:r>
            <a:r>
              <a:rPr lang="zh-CN" altLang="zh-CN" sz="2600" b="1">
                <a:solidFill>
                  <a:srgbClr val="0000FF"/>
                </a:solidFill>
                <a:latin typeface="微软雅黑" panose="020b0503020204020204" charset="-122"/>
                <a:ea typeface="微软雅黑" panose="020b0503020204020204" charset="-122"/>
                <a:cs typeface="微软雅黑" panose="020b0503020204020204" charset="-122"/>
                <a:sym typeface="+mn-ea"/>
              </a:rPr>
              <a:t>改变或者解除</a:t>
            </a:r>
            <a:r>
              <a:rPr lang="zh-CN" altLang="zh-CN" sz="2600" b="1">
                <a:latin typeface="微软雅黑" panose="020b0503020204020204" charset="-122"/>
                <a:ea typeface="微软雅黑" panose="020b0503020204020204" charset="-122"/>
                <a:cs typeface="微软雅黑" panose="020b0503020204020204" charset="-122"/>
                <a:sym typeface="+mn-ea"/>
              </a:rPr>
              <a:t>这种法律约束的想法</a:t>
            </a:r>
            <a:r>
              <a:rPr lang="en-US" altLang="zh-CN" sz="2600" b="1">
                <a:solidFill>
                  <a:srgbClr val="3333FF"/>
                </a:solidFill>
                <a:latin typeface="微软雅黑" panose="020b0503020204020204" charset="-122"/>
                <a:ea typeface="微软雅黑" panose="020b0503020204020204" charset="-122"/>
                <a:cs typeface="微软雅黑" panose="020b0503020204020204" charset="-122"/>
                <a:sym typeface="+mn-ea"/>
              </a:rPr>
              <a:t> </a:t>
            </a:r>
            <a:endParaRPr lang="en-US" altLang="zh-CN" sz="2600" b="1">
              <a:solidFill>
                <a:srgbClr val="3333FF"/>
              </a:solidFill>
              <a:latin typeface="微软雅黑" panose="020b0503020204020204" charset="-122"/>
              <a:ea typeface="微软雅黑" panose="020b0503020204020204" charset="-122"/>
              <a:cs typeface="微软雅黑" panose="020b0503020204020204" charset="-122"/>
              <a:sym typeface="+mn-ea"/>
            </a:endParaRPr>
          </a:p>
          <a:p>
            <a:pPr indent="0" eaLnBrk="0" fontAlgn="auto" hangingPunct="0">
              <a:lnSpc>
                <a:spcPct val="130000"/>
              </a:lnSpc>
              <a:spcAft>
                <a:spcPts val="600"/>
              </a:spcAft>
            </a:pPr>
            <a:r>
              <a:rPr lang="zh-CN" altLang="en-US" sz="26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altLang="en-US" sz="26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要求</a:t>
            </a:r>
            <a:r>
              <a:rPr lang="en-US" altLang="zh-CN" sz="26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2600" b="1">
                <a:latin typeface="微软雅黑" panose="020b0503020204020204" charset="-122"/>
                <a:ea typeface="微软雅黑" panose="020b0503020204020204" charset="-122"/>
                <a:cs typeface="微软雅黑" panose="020b0503020204020204" charset="-122"/>
                <a:sym typeface="+mn-ea"/>
              </a:rPr>
              <a:t>①</a:t>
            </a:r>
            <a:r>
              <a:rPr lang="zh-CN" altLang="en-US" sz="2600" b="1">
                <a:highlight>
                  <a:srgbClr val="FFFF00"/>
                </a:highlight>
                <a:latin typeface="微软雅黑" panose="020b0503020204020204" charset="-122"/>
                <a:ea typeface="微软雅黑" panose="020b0503020204020204" charset="-122"/>
                <a:cs typeface="微软雅黑" panose="020b0503020204020204" charset="-122"/>
                <a:sym typeface="+mn-ea"/>
              </a:rPr>
              <a:t>当事人</a:t>
            </a:r>
            <a:r>
              <a:rPr lang="zh-CN" altLang="en-US" sz="2600" b="1">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协商一致，可以变更</a:t>
            </a:r>
            <a:r>
              <a:rPr lang="zh-CN" altLang="en-US" sz="2600" b="1">
                <a:highlight>
                  <a:srgbClr val="FFFF00"/>
                </a:highlight>
                <a:latin typeface="微软雅黑" panose="020b0503020204020204" charset="-122"/>
                <a:ea typeface="微软雅黑" panose="020b0503020204020204" charset="-122"/>
                <a:cs typeface="微软雅黑" panose="020b0503020204020204" charset="-122"/>
                <a:sym typeface="+mn-ea"/>
              </a:rPr>
              <a:t>合同</a:t>
            </a:r>
            <a:r>
              <a:rPr lang="zh-CN" altLang="en-US" sz="2600" b="1">
                <a:latin typeface="微软雅黑" panose="020b0503020204020204" charset="-122"/>
                <a:ea typeface="微软雅黑" panose="020b0503020204020204" charset="-122"/>
                <a:cs typeface="微软雅黑" panose="020b0503020204020204" charset="-122"/>
                <a:sym typeface="+mn-ea"/>
              </a:rPr>
              <a:t>，如签订补充协议延长合同履行期限</a:t>
            </a:r>
            <a:endParaRPr lang="zh-CN" altLang="en-US" sz="2600" b="1">
              <a:latin typeface="微软雅黑" panose="020b0503020204020204" charset="-122"/>
              <a:ea typeface="微软雅黑" panose="020b0503020204020204" charset="-122"/>
              <a:cs typeface="微软雅黑" panose="020b0503020204020204" charset="-122"/>
            </a:endParaRPr>
          </a:p>
          <a:p>
            <a:pPr indent="0" eaLnBrk="0" fontAlgn="auto" hangingPunct="0">
              <a:lnSpc>
                <a:spcPct val="130000"/>
              </a:lnSpc>
              <a:spcAft>
                <a:spcPts val="600"/>
              </a:spcAft>
            </a:pPr>
            <a:r>
              <a:rPr lang="en-US" altLang="zh-CN" sz="2600" b="1">
                <a:latin typeface="微软雅黑" panose="020b0503020204020204" charset="-122"/>
                <a:ea typeface="微软雅黑" panose="020b0503020204020204" charset="-122"/>
                <a:cs typeface="微软雅黑" panose="020b0503020204020204" charset="-122"/>
                <a:sym typeface="+mn-ea"/>
              </a:rPr>
              <a:t>②</a:t>
            </a:r>
            <a:r>
              <a:rPr lang="zh-CN" altLang="en-US" sz="2600" b="1">
                <a:latin typeface="微软雅黑" panose="020b0503020204020204" charset="-122"/>
                <a:ea typeface="微软雅黑" panose="020b0503020204020204" charset="-122"/>
                <a:cs typeface="微软雅黑" panose="020b0503020204020204" charset="-122"/>
                <a:sym typeface="+mn-ea"/>
              </a:rPr>
              <a:t>除</a:t>
            </a:r>
            <a:r>
              <a:rPr lang="zh-CN" altLang="en-US" sz="2600" b="1">
                <a:solidFill>
                  <a:srgbClr val="0000FF"/>
                </a:solidFill>
                <a:latin typeface="微软雅黑" panose="020b0503020204020204" charset="-122"/>
                <a:ea typeface="微软雅黑" panose="020b0503020204020204" charset="-122"/>
                <a:cs typeface="微软雅黑" panose="020b0503020204020204" charset="-122"/>
                <a:sym typeface="+mn-ea"/>
              </a:rPr>
              <a:t>法律另有规定</a:t>
            </a:r>
            <a:r>
              <a:rPr lang="zh-CN" altLang="en-US" sz="2600" b="1">
                <a:latin typeface="微软雅黑" panose="020b0503020204020204" charset="-122"/>
                <a:ea typeface="微软雅黑" panose="020b0503020204020204" charset="-122"/>
                <a:cs typeface="微软雅黑" panose="020b0503020204020204" charset="-122"/>
                <a:sym typeface="+mn-ea"/>
              </a:rPr>
              <a:t>或者</a:t>
            </a:r>
            <a:r>
              <a:rPr lang="zh-CN" altLang="en-US" sz="2600" b="1">
                <a:solidFill>
                  <a:srgbClr val="0000FF"/>
                </a:solidFill>
                <a:latin typeface="微软雅黑" panose="020b0503020204020204" charset="-122"/>
                <a:ea typeface="微软雅黑" panose="020b0503020204020204" charset="-122"/>
                <a:cs typeface="微软雅黑" panose="020b0503020204020204" charset="-122"/>
                <a:sym typeface="+mn-ea"/>
              </a:rPr>
              <a:t>当事人另有约定</a:t>
            </a:r>
            <a:r>
              <a:rPr lang="zh-CN" altLang="en-US" sz="2600" b="1">
                <a:latin typeface="微软雅黑" panose="020b0503020204020204" charset="-122"/>
                <a:ea typeface="微软雅黑" panose="020b0503020204020204" charset="-122"/>
                <a:cs typeface="微软雅黑" panose="020b0503020204020204" charset="-122"/>
                <a:sym typeface="+mn-ea"/>
              </a:rPr>
              <a:t>外，</a:t>
            </a:r>
            <a:r>
              <a:rPr lang="zh-CN" altLang="en-US" sz="2600" b="1">
                <a:highlight>
                  <a:srgbClr val="FFFF00"/>
                </a:highlight>
                <a:latin typeface="微软雅黑" panose="020b0503020204020204" charset="-122"/>
                <a:ea typeface="微软雅黑" panose="020b0503020204020204" charset="-122"/>
                <a:cs typeface="微软雅黑" panose="020b0503020204020204" charset="-122"/>
                <a:sym typeface="+mn-ea"/>
              </a:rPr>
              <a:t>合同的一方当事人</a:t>
            </a:r>
            <a:r>
              <a:rPr lang="zh-CN" altLang="en-US" sz="2600" b="1">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不能单方面</a:t>
            </a:r>
            <a:r>
              <a:rPr lang="zh-CN" altLang="en-US" sz="2600" b="1">
                <a:highlight>
                  <a:srgbClr val="FFFF00"/>
                </a:highlight>
                <a:latin typeface="微软雅黑" panose="020b0503020204020204" charset="-122"/>
                <a:ea typeface="微软雅黑" panose="020b0503020204020204" charset="-122"/>
                <a:cs typeface="微软雅黑" panose="020b0503020204020204" charset="-122"/>
                <a:sym typeface="+mn-ea"/>
              </a:rPr>
              <a:t>变更或者解除合同，否则须</a:t>
            </a:r>
            <a:r>
              <a:rPr lang="zh-CN" altLang="en-US" sz="2600" b="1">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承担违约责任。</a:t>
            </a:r>
            <a:endParaRPr lang="zh-CN" altLang="en-US" sz="2600" b="1">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pic>
        <p:nvPicPr>
          <p:cNvPr id="15362" name="Picture 8" title=""/>
          <p:cNvPicPr/>
          <p:nvPr>
            <p:custDataLst>
              <p:tags r:id="rId6"/>
            </p:custDataLst>
          </p:nvPr>
        </p:nvPicPr>
        <p:blipFill>
          <a:blip r:embed="rId5"/>
          <a:stretch>
            <a:fillRect/>
          </a:stretch>
        </p:blipFill>
        <p:spPr>
          <a:xfrm>
            <a:off x="9801860" y="4827270"/>
            <a:ext cx="2390140" cy="1718310"/>
          </a:xfrm>
          <a:prstGeom prst="rect">
            <a:avLst/>
          </a:prstGeom>
          <a:noFill/>
          <a:ln>
            <a:noFill/>
            <a:miter lim="800000"/>
          </a:ln>
        </p:spPr>
      </p:pic>
      <p:pic>
        <p:nvPicPr>
          <p:cNvPr id="11" name="图片 10"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7477125" y="4848860"/>
            <a:ext cx="2388870" cy="1696720"/>
          </a:xfrm>
          <a:prstGeom prst="rect">
            <a:avLst/>
          </a:prstGeom>
        </p:spPr>
      </p:pic>
      <p:sp>
        <p:nvSpPr>
          <p:cNvPr id="3" name="文本框 2" title=""/>
          <p:cNvSpPr txBox="1"/>
          <p:nvPr>
            <p:custDataLst>
              <p:tags r:id="rId9"/>
            </p:custDataLst>
          </p:nvPr>
        </p:nvSpPr>
        <p:spPr>
          <a:xfrm>
            <a:off x="471805" y="4665345"/>
            <a:ext cx="6889750" cy="1383665"/>
          </a:xfrm>
          <a:prstGeom prst="rect">
            <a:avLst/>
          </a:prstGeom>
          <a:solidFill>
            <a:schemeClr val="accent2">
              <a:lumMod val="20000"/>
              <a:lumOff val="80000"/>
            </a:schemeClr>
          </a:solidFill>
        </p:spPr>
        <p:txBody>
          <a:bodyPr wrap="square" rtlCol="0" anchor="t">
            <a:spAutoFit/>
          </a:bodyPr>
          <a:lstStyle/>
          <a:p>
            <a:pPr fontAlgn="auto">
              <a:lnSpc>
                <a:spcPct val="150000"/>
              </a:lnSpc>
            </a:pPr>
            <a:r>
              <a:rPr lang="zh-CN" altLang="en-US" sz="2800" b="1" kern="100" spc="-90">
                <a:solidFill>
                  <a:srgbClr val="FF0000"/>
                </a:solidFill>
                <a:latin typeface="微软雅黑" panose="020b0503020204020204" charset="-122"/>
                <a:ea typeface="微软雅黑" panose="020b0503020204020204" charset="-122"/>
                <a:cs typeface="Times New Roman" panose="02020603050405020304" pitchFamily="18" charset="0"/>
                <a:sym typeface="+mn-ea"/>
              </a:rPr>
              <a:t>注意：</a:t>
            </a:r>
            <a:r>
              <a:rPr lang="zh-CN" altLang="en-US" sz="2800" b="1" u="sng" kern="100" spc="-90">
                <a:solidFill>
                  <a:srgbClr val="FF0000"/>
                </a:solidFill>
                <a:latin typeface="微软雅黑" panose="020b0503020204020204" charset="-122"/>
                <a:ea typeface="微软雅黑" panose="020b0503020204020204" charset="-122"/>
                <a:cs typeface="Times New Roman" panose="02020603050405020304" pitchFamily="18" charset="0"/>
                <a:sym typeface="+mn-ea"/>
              </a:rPr>
              <a:t>法定情形规定也可以变更</a:t>
            </a:r>
            <a:r>
              <a:rPr lang="zh-CN" altLang="en-US" sz="2800" b="1" kern="100" spc="-90">
                <a:latin typeface="微软雅黑" panose="020b0503020204020204" charset="-122"/>
                <a:ea typeface="微软雅黑" panose="020b0503020204020204" charset="-122"/>
                <a:cs typeface="Times New Roman" panose="02020603050405020304" pitchFamily="18" charset="0"/>
                <a:sym typeface="+mn-ea"/>
              </a:rPr>
              <a:t>，如欺诈、胁迫、不可抗力等情形，可以变更合同。</a:t>
            </a:r>
            <a:endParaRPr lang="zh-CN" altLang="en-US" sz="2800" b="1" kern="100" spc="-90">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15" name="表格 14" title=""/>
          <p:cNvGraphicFramePr>
            <a:graphicFrameLocks noGrp="1"/>
          </p:cNvGraphicFramePr>
          <p:nvPr>
            <p:custDataLst>
              <p:tags r:id="rId3"/>
            </p:custDataLst>
          </p:nvPr>
        </p:nvGraphicFramePr>
        <p:xfrm>
          <a:off x="106045" y="313055"/>
          <a:ext cx="11914505" cy="6240145"/>
        </p:xfrm>
        <a:graphic>
          <a:graphicData uri="http://schemas.openxmlformats.org/drawingml/2006/table">
            <a:tbl>
              <a:tblPr firstRow="1" bandRow="1">
                <a:tableStyleId>{2D5ABB26-0587-4C30-8999-92F81FD0307C}</a:tableStyleId>
              </a:tblPr>
              <a:tblGrid>
                <a:gridCol w="1231900"/>
                <a:gridCol w="10682605"/>
              </a:tblGrid>
              <a:tr h="951230">
                <a:tc>
                  <a:txBody>
                    <a:bodyPr vert="horz" wrap="square"/>
                    <a:lstStyle/>
                    <a:p>
                      <a:pPr algn="ctr">
                        <a:buNone/>
                      </a:pP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内涵</a:t>
                      </a:r>
                      <a:endParaRPr lang="zh-CN" altLang="en-US" sz="2400" b="1">
                        <a:latin typeface="微软雅黑" panose="020b0503020204020204" charset="-122"/>
                        <a:ea typeface="微软雅黑" panose="020b0503020204020204" charset="-122"/>
                      </a:endParaRPr>
                    </a:p>
                    <a:p>
                      <a:pPr algn="ctr">
                        <a:buNone/>
                      </a:pPr>
                      <a:r>
                        <a:rPr lang="zh-CN" altLang="en-US" sz="2400" b="1">
                          <a:latin typeface="微软雅黑" panose="020b0503020204020204" charset="-122"/>
                          <a:ea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rPr>
                        <a:t>核心</a:t>
                      </a:r>
                      <a:r>
                        <a:rPr lang="zh-CN" altLang="en-US" sz="2400" b="1">
                          <a:latin typeface="微软雅黑" panose="020b0503020204020204" charset="-122"/>
                          <a:ea typeface="微软雅黑" panose="020b0503020204020204" charset="-122"/>
                        </a:rPr>
                        <a:t>）</a:t>
                      </a:r>
                      <a:endParaRPr lang="zh-CN" altLang="en-US" sz="2400" b="1">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c>
                  <a:txBody>
                    <a:bodyPr vert="horz" wrap="square"/>
                    <a:lstStyle/>
                    <a:p>
                      <a:pPr algn="l">
                        <a:buNone/>
                      </a:pPr>
                      <a:endParaRPr lang="zh-CN" altLang="en-US" sz="2400" b="1">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r>
              <a:tr h="3678555">
                <a:tc>
                  <a:txBody>
                    <a:bodyPr vert="horz" wrap="square"/>
                    <a:lstStyle/>
                    <a:p>
                      <a:pPr algn="ctr">
                        <a:buNone/>
                      </a:pPr>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原则</a:t>
                      </a:r>
                      <a:endParaRPr lang="zh-CN" altLang="en-US" sz="2400" b="1">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5">
                        <a:lumMod val="20000"/>
                        <a:lumOff val="80000"/>
                      </a:schemeClr>
                    </a:solidFill>
                  </a:tcPr>
                </a:tc>
                <a:tc>
                  <a:txBody>
                    <a:bodyPr vert="horz" wrap="square"/>
                    <a:lstStyle/>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p>
                      <a:pPr>
                        <a:buNone/>
                      </a:pPr>
                      <a:endParaRPr lang="zh-CN" altLang="en-US">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5">
                        <a:lumMod val="20000"/>
                        <a:lumOff val="80000"/>
                      </a:schemeClr>
                    </a:solidFill>
                  </a:tcPr>
                </a:tc>
              </a:tr>
              <a:tr h="494665">
                <a:tc>
                  <a:txBody>
                    <a:bodyPr vert="horz" wrap="square"/>
                    <a:lstStyle/>
                    <a:p>
                      <a:pPr algn="ctr">
                        <a:buNone/>
                      </a:pPr>
                      <a:r>
                        <a:rPr lang="en-US" altLang="zh-CN" sz="2400" b="1">
                          <a:latin typeface="微软雅黑" panose="020b0503020204020204" charset="-122"/>
                          <a:ea typeface="微软雅黑" panose="020b0503020204020204" charset="-122"/>
                        </a:rPr>
                        <a:t>3.</a:t>
                      </a:r>
                      <a:r>
                        <a:rPr lang="zh-CN" altLang="zh-CN" sz="2400" b="1">
                          <a:latin typeface="微软雅黑" panose="020b0503020204020204" charset="-122"/>
                          <a:ea typeface="微软雅黑" panose="020b0503020204020204" charset="-122"/>
                        </a:rPr>
                        <a:t>关键</a:t>
                      </a:r>
                      <a:endParaRPr lang="zh-CN" altLang="zh-CN" sz="2400" b="1">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c>
                  <a:txBody>
                    <a:bodyPr vert="horz" wrap="square"/>
                    <a:lstStyle/>
                    <a:p>
                      <a:pPr>
                        <a:buNone/>
                      </a:pPr>
                      <a:endParaRPr lang="zh-CN" altLang="en-US">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r>
              <a:tr h="1115695">
                <a:tc>
                  <a:txBody>
                    <a:bodyPr vert="horz" wrap="square"/>
                    <a:lstStyle/>
                    <a:p>
                      <a:pPr algn="ctr">
                        <a:buNone/>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合同的变更</a:t>
                      </a:r>
                      <a:endParaRPr lang="zh-CN" altLang="en-US" sz="2400" b="1">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vert="horz" wrap="square"/>
                    <a:lstStyle/>
                    <a:p>
                      <a:pPr>
                        <a:buNone/>
                      </a:pPr>
                      <a:endParaRPr lang="zh-CN" altLang="en-US">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bl>
          </a:graphicData>
        </a:graphic>
      </p:graphicFrame>
      <p:sp>
        <p:nvSpPr>
          <p:cNvPr id="6" name="文本框 5" title=""/>
          <p:cNvSpPr txBox="1"/>
          <p:nvPr>
            <p:custDataLst>
              <p:tags r:id="rId4"/>
            </p:custDataLst>
          </p:nvPr>
        </p:nvSpPr>
        <p:spPr>
          <a:xfrm>
            <a:off x="1550035" y="313055"/>
            <a:ext cx="9553575" cy="937260"/>
          </a:xfrm>
          <a:prstGeom prst="rect">
            <a:avLst/>
          </a:prstGeom>
          <a:noFill/>
        </p:spPr>
        <p:txBody>
          <a:bodyPr wrap="square" rtlCol="0" anchor="t">
            <a:spAutoFit/>
          </a:bodyPr>
          <a:lstStyle/>
          <a:p>
            <a:pPr algn="l" defTabSz="685800" eaLnBrk="0" fontAlgn="base" hangingPunct="0">
              <a:lnSpc>
                <a:spcPts val="3300"/>
              </a:lnSpc>
              <a:buClrTx/>
              <a:buSzTx/>
              <a:buFontTx/>
            </a:pPr>
            <a:r>
              <a:rPr lang="zh-CN" altLang="en-US" sz="2400" b="1">
                <a:latin typeface="微软雅黑" panose="020b0503020204020204" charset="-122"/>
                <a:ea typeface="微软雅黑" panose="020b0503020204020204" charset="-122"/>
                <a:cs typeface="微软雅黑" panose="020b0503020204020204" charset="-122"/>
                <a:sym typeface="+mn-ea"/>
              </a:rPr>
              <a:t>合同履行是合同当事人</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按照合同约定</a:t>
            </a:r>
            <a:r>
              <a:rPr lang="zh-CN" altLang="en-US" sz="2400" b="1">
                <a:latin typeface="微软雅黑" panose="020b0503020204020204" charset="-122"/>
                <a:ea typeface="微软雅黑" panose="020b0503020204020204" charset="-122"/>
                <a:cs typeface="微软雅黑" panose="020b0503020204020204" charset="-122"/>
                <a:sym typeface="+mn-ea"/>
              </a:rPr>
              <a:t>实现</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各自权利义务</a:t>
            </a:r>
            <a:r>
              <a:rPr lang="zh-CN" altLang="en-US" sz="2400" b="1">
                <a:latin typeface="微软雅黑" panose="020b0503020204020204" charset="-122"/>
                <a:ea typeface="微软雅黑" panose="020b0503020204020204" charset="-122"/>
                <a:cs typeface="微软雅黑" panose="020b0503020204020204" charset="-122"/>
                <a:sym typeface="+mn-ea"/>
              </a:rPr>
              <a:t>的行为。</a:t>
            </a:r>
            <a:r>
              <a:rPr lang="en-US" altLang="zh-CN" sz="2400" b="1">
                <a:latin typeface="微软雅黑" panose="020b0503020204020204" charset="-122"/>
                <a:ea typeface="微软雅黑" panose="020b0503020204020204" charset="-122"/>
                <a:cs typeface="微软雅黑" panose="020b0503020204020204" charset="-122"/>
                <a:sym typeface="+mn-ea"/>
              </a:rPr>
              <a:t>P29</a:t>
            </a:r>
            <a:endParaRPr lang="en-US" altLang="zh-CN" sz="2400" b="1">
              <a:latin typeface="微软雅黑" panose="020b0503020204020204" charset="-122"/>
              <a:ea typeface="微软雅黑" panose="020b0503020204020204" charset="-122"/>
              <a:cs typeface="微软雅黑" panose="020b0503020204020204" charset="-122"/>
              <a:sym typeface="+mn-ea"/>
            </a:endParaRPr>
          </a:p>
          <a:p>
            <a:pPr algn="l" defTabSz="685800" eaLnBrk="0" fontAlgn="base" hangingPunct="0">
              <a:lnSpc>
                <a:spcPts val="3300"/>
              </a:lnSpc>
              <a:buClrTx/>
              <a:buSzTx/>
              <a:buFontTx/>
            </a:pPr>
            <a:r>
              <a:rPr lang="zh-CN" altLang="en-US" sz="2400" b="1">
                <a:latin typeface="微软雅黑" panose="020b0503020204020204" charset="-122"/>
                <a:ea typeface="微软雅黑" panose="020b0503020204020204" charset="-122"/>
                <a:cs typeface="微软雅黑" panose="020b0503020204020204" charset="-122"/>
                <a:sym typeface="+mn-ea"/>
              </a:rPr>
              <a:t>履行合同的</a:t>
            </a:r>
            <a:r>
              <a:rPr lang="zh-CN" altLang="en-US" sz="2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核心是</a:t>
            </a:r>
            <a:r>
              <a:rPr lang="zh-CN" altLang="en-US" sz="2400" b="1" u="sng">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履行合同义务</a:t>
            </a:r>
            <a:r>
              <a:rPr lang="zh-CN" altLang="en-US" sz="2400" b="1" u="sng">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en-US" altLang="zh-CN" sz="24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框 1" title=""/>
          <p:cNvSpPr txBox="1"/>
          <p:nvPr>
            <p:custDataLst>
              <p:tags r:id="rId5"/>
            </p:custDataLst>
          </p:nvPr>
        </p:nvSpPr>
        <p:spPr>
          <a:xfrm>
            <a:off x="1440180" y="1365885"/>
            <a:ext cx="10655935" cy="3415030"/>
          </a:xfrm>
          <a:prstGeom prst="rect">
            <a:avLst/>
          </a:prstGeom>
          <a:noFill/>
        </p:spPr>
        <p:txBody>
          <a:bodyPr wrap="square" rtlCol="0" anchor="t">
            <a:spAutoFit/>
          </a:bodyPr>
          <a:lstStyle/>
          <a:p>
            <a:pPr lvl="0" algn="l"/>
            <a:r>
              <a:rPr sz="2400" b="1">
                <a:solidFill>
                  <a:schemeClr val="tx1"/>
                </a:solidFill>
                <a:latin typeface="微软雅黑" panose="020b0503020204020204" charset="-122"/>
                <a:ea typeface="微软雅黑" panose="020b0503020204020204" charset="-122"/>
                <a:cs typeface="华文楷体" panose="02010600040101010101" pitchFamily="2" charset="-122"/>
                <a:sym typeface="+mn-ea"/>
              </a:rPr>
              <a:t>①</a:t>
            </a:r>
            <a:r>
              <a:rPr sz="2400" b="1" err="1">
                <a:solidFill>
                  <a:srgbClr val="FF0000"/>
                </a:solidFill>
                <a:latin typeface="微软雅黑" panose="020b0503020204020204" charset="-122"/>
                <a:ea typeface="微软雅黑" panose="020b0503020204020204" charset="-122"/>
                <a:cs typeface="华文楷体" panose="02010600040101010101" pitchFamily="2" charset="-122"/>
                <a:sym typeface="+mn-ea"/>
              </a:rPr>
              <a:t>全面履行原则：</a:t>
            </a:r>
            <a:r>
              <a:rPr sz="2400" b="1" err="1">
                <a:solidFill>
                  <a:schemeClr val="tx1"/>
                </a:solidFill>
                <a:latin typeface="微软雅黑" panose="020b0503020204020204" charset="-122"/>
                <a:ea typeface="微软雅黑" panose="020b0503020204020204" charset="-122"/>
                <a:cs typeface="华文楷体" panose="02010600040101010101" pitchFamily="2" charset="-122"/>
                <a:sym typeface="+mn-ea"/>
              </a:rPr>
              <a:t>当事人应当</a:t>
            </a:r>
            <a:r>
              <a:rPr sz="2400" b="1" u="sng" err="1">
                <a:solidFill>
                  <a:schemeClr val="tx1"/>
                </a:solidFill>
                <a:effectLst>
                  <a:outerShdw blurRad="38100" dist="38100" dir="2700000" algn="tl">
                    <a:srgbClr val="000000">
                      <a:alpha val="43137"/>
                    </a:srgbClr>
                  </a:outerShdw>
                </a:effectLst>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按照</a:t>
            </a:r>
            <a:r>
              <a:rPr lang="zh-CN" sz="2400" b="1" u="sng">
                <a:solidFill>
                  <a:schemeClr val="tx1"/>
                </a:solidFill>
                <a:effectLst>
                  <a:outerShdw blurRad="38100" dist="38100" dir="2700000" algn="tl">
                    <a:srgbClr val="000000">
                      <a:alpha val="43137"/>
                    </a:srgbClr>
                  </a:outerShdw>
                </a:effectLst>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合同</a:t>
            </a:r>
            <a:r>
              <a:rPr sz="2400" b="1" u="sng" err="1">
                <a:solidFill>
                  <a:schemeClr val="tx1"/>
                </a:solidFill>
                <a:effectLst>
                  <a:outerShdw blurRad="38100" dist="38100" dir="2700000" algn="tl">
                    <a:srgbClr val="000000">
                      <a:alpha val="43137"/>
                    </a:srgbClr>
                  </a:outerShdw>
                </a:effectLst>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约定全面</a:t>
            </a:r>
            <a:r>
              <a:rPr lang="zh-CN" sz="2400" b="1" u="sng">
                <a:solidFill>
                  <a:schemeClr val="tx1"/>
                </a:solidFill>
                <a:effectLst>
                  <a:outerShdw blurRad="38100" dist="38100" dir="2700000" algn="tl">
                    <a:srgbClr val="000000">
                      <a:alpha val="43137"/>
                    </a:srgbClr>
                  </a:outerShdw>
                </a:effectLst>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正确</a:t>
            </a:r>
            <a:r>
              <a:rPr sz="2400" b="1" u="sng" err="1">
                <a:solidFill>
                  <a:schemeClr val="tx1"/>
                </a:solidFill>
                <a:effectLst>
                  <a:outerShdw blurRad="38100" dist="38100" dir="2700000" algn="tl">
                    <a:srgbClr val="000000">
                      <a:alpha val="43137"/>
                    </a:srgbClr>
                  </a:outerShdw>
                </a:effectLst>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履行自己的义务</a:t>
            </a:r>
            <a:r>
              <a:rPr sz="2400" b="1" u="sng">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华文楷体" panose="02010600040101010101" pitchFamily="2" charset="-122"/>
                <a:sym typeface="+mn-ea"/>
              </a:rPr>
              <a:t>。</a:t>
            </a:r>
            <a:endParaRPr sz="2400" b="1" u="sng">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华文楷体" panose="02010600040101010101" pitchFamily="2" charset="-122"/>
              <a:sym typeface="+mn-ea"/>
            </a:endParaRPr>
          </a:p>
          <a:p>
            <a:pPr lvl="0" algn="l"/>
            <a:r>
              <a:rPr lang="zh-CN" altLang="en-US" sz="2400" b="1">
                <a:latin typeface="微软雅黑" panose="020b0503020204020204" charset="-122"/>
                <a:ea typeface="微软雅黑" panose="020b0503020204020204" charset="-122"/>
                <a:cs typeface="华文楷体" panose="02010600040101010101" pitchFamily="2" charset="-122"/>
                <a:sym typeface="+mn-ea"/>
              </a:rPr>
              <a:t>（正确履行原则或适当履行原则）</a:t>
            </a:r>
            <a:endParaRPr sz="2400" b="1">
              <a:solidFill>
                <a:schemeClr val="tx1"/>
              </a:solidFill>
              <a:latin typeface="微软雅黑" panose="020b0503020204020204" charset="-122"/>
              <a:ea typeface="微软雅黑" panose="020b0503020204020204" charset="-122"/>
              <a:cs typeface="华文楷体" panose="02010600040101010101" pitchFamily="2" charset="-122"/>
              <a:sym typeface="+mn-ea"/>
            </a:endParaRPr>
          </a:p>
          <a:p>
            <a:pPr lvl="0" algn="l"/>
            <a:r>
              <a:rPr sz="2400" b="1">
                <a:solidFill>
                  <a:schemeClr val="tx1"/>
                </a:solidFill>
                <a:latin typeface="微软雅黑" panose="020b0503020204020204" charset="-122"/>
                <a:ea typeface="微软雅黑" panose="020b0503020204020204" charset="-122"/>
                <a:cs typeface="华文楷体" panose="02010600040101010101" pitchFamily="2" charset="-122"/>
                <a:sym typeface="+mn-ea"/>
              </a:rPr>
              <a:t>②</a:t>
            </a:r>
            <a:r>
              <a:rPr sz="2400" b="1" err="1">
                <a:solidFill>
                  <a:srgbClr val="FF0000"/>
                </a:solidFill>
                <a:latin typeface="微软雅黑" panose="020b0503020204020204" charset="-122"/>
                <a:ea typeface="微软雅黑" panose="020b0503020204020204" charset="-122"/>
                <a:cs typeface="华文楷体" panose="02010600040101010101" pitchFamily="2" charset="-122"/>
                <a:sym typeface="+mn-ea"/>
              </a:rPr>
              <a:t>诚信</a:t>
            </a:r>
            <a:r>
              <a:rPr lang="zh-CN" sz="2400" b="1">
                <a:solidFill>
                  <a:srgbClr val="FF0000"/>
                </a:solidFill>
                <a:latin typeface="微软雅黑" panose="020b0503020204020204" charset="-122"/>
                <a:ea typeface="微软雅黑" panose="020b0503020204020204" charset="-122"/>
                <a:cs typeface="华文楷体" panose="02010600040101010101" pitchFamily="2" charset="-122"/>
                <a:sym typeface="+mn-ea"/>
              </a:rPr>
              <a:t>履行</a:t>
            </a:r>
            <a:r>
              <a:rPr sz="2400" b="1" err="1">
                <a:solidFill>
                  <a:srgbClr val="FF0000"/>
                </a:solidFill>
                <a:latin typeface="微软雅黑" panose="020b0503020204020204" charset="-122"/>
                <a:ea typeface="微软雅黑" panose="020b0503020204020204" charset="-122"/>
                <a:cs typeface="华文楷体" panose="02010600040101010101" pitchFamily="2" charset="-122"/>
                <a:sym typeface="+mn-ea"/>
              </a:rPr>
              <a:t>原则：</a:t>
            </a:r>
            <a:r>
              <a:rPr sz="2400" b="1" err="1">
                <a:solidFill>
                  <a:schemeClr val="tx1"/>
                </a:solidFill>
                <a:latin typeface="微软雅黑" panose="020b0503020204020204" charset="-122"/>
                <a:ea typeface="微软雅黑" panose="020b0503020204020204" charset="-122"/>
                <a:cs typeface="华文楷体" panose="02010600040101010101" pitchFamily="2" charset="-122"/>
                <a:sym typeface="+mn-ea"/>
              </a:rPr>
              <a:t>根据合同的性质、目的和交易习惯</a:t>
            </a:r>
            <a:r>
              <a:rPr sz="2400" b="1" err="1">
                <a:solidFill>
                  <a:schemeClr val="tx1"/>
                </a:solidFill>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履行</a:t>
            </a:r>
            <a:r>
              <a:rPr sz="2400" b="1" err="1">
                <a:solidFill>
                  <a:srgbClr val="FF0000"/>
                </a:solidFill>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通知、协助、保密</a:t>
            </a:r>
            <a:r>
              <a:rPr sz="2400" b="1" err="1">
                <a:solidFill>
                  <a:schemeClr val="tx1"/>
                </a:solidFill>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等义务</a:t>
            </a:r>
            <a:r>
              <a:rPr sz="2400" b="1">
                <a:solidFill>
                  <a:schemeClr val="tx1"/>
                </a:solidFill>
                <a:latin typeface="微软雅黑" panose="020b0503020204020204" charset="-122"/>
                <a:ea typeface="微软雅黑" panose="020b0503020204020204" charset="-122"/>
                <a:cs typeface="华文楷体" panose="02010600040101010101" pitchFamily="2" charset="-122"/>
                <a:sym typeface="+mn-ea"/>
              </a:rPr>
              <a:t>。</a:t>
            </a:r>
            <a:endParaRPr sz="2400" b="1">
              <a:solidFill>
                <a:schemeClr val="tx1"/>
              </a:solidFill>
              <a:latin typeface="微软雅黑" panose="020b0503020204020204" charset="-122"/>
              <a:ea typeface="微软雅黑" panose="020b0503020204020204" charset="-122"/>
              <a:cs typeface="华文楷体" panose="02010600040101010101" pitchFamily="2" charset="-122"/>
              <a:sym typeface="+mn-ea"/>
            </a:endParaRPr>
          </a:p>
          <a:p>
            <a:pPr lvl="0" algn="l"/>
            <a:r>
              <a:rPr sz="2400" b="1">
                <a:solidFill>
                  <a:schemeClr val="tx1"/>
                </a:solidFill>
                <a:latin typeface="微软雅黑" panose="020b0503020204020204" charset="-122"/>
                <a:ea typeface="微软雅黑" panose="020b0503020204020204" charset="-122"/>
                <a:cs typeface="华文楷体" panose="02010600040101010101" pitchFamily="2" charset="-122"/>
                <a:sym typeface="+mn-ea"/>
              </a:rPr>
              <a:t>③</a:t>
            </a:r>
            <a:r>
              <a:rPr sz="2400" b="1" err="1">
                <a:solidFill>
                  <a:srgbClr val="FF0000"/>
                </a:solidFill>
                <a:latin typeface="微软雅黑" panose="020b0503020204020204" charset="-122"/>
                <a:ea typeface="微软雅黑" panose="020b0503020204020204" charset="-122"/>
                <a:cs typeface="华文楷体" panose="02010600040101010101" pitchFamily="2" charset="-122"/>
                <a:sym typeface="+mn-ea"/>
              </a:rPr>
              <a:t>协作履行原则：</a:t>
            </a:r>
            <a:r>
              <a:rPr sz="2400" b="1" err="1">
                <a:solidFill>
                  <a:schemeClr val="tx1"/>
                </a:solidFill>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当事人履行合同义务时，对方当事人应</a:t>
            </a:r>
            <a:r>
              <a:rPr sz="2400" b="1" err="1">
                <a:solidFill>
                  <a:srgbClr val="FF0000"/>
                </a:solidFill>
                <a:uFill>
                  <a:solidFill>
                    <a:srgbClr val="7030A0"/>
                  </a:solidFill>
                </a:uFill>
                <a:latin typeface="微软雅黑" panose="020b0503020204020204" charset="-122"/>
                <a:ea typeface="微软雅黑" panose="020b0503020204020204" charset="-122"/>
                <a:cs typeface="华文楷体" panose="02010600040101010101" pitchFamily="2" charset="-122"/>
                <a:sym typeface="+mn-ea"/>
              </a:rPr>
              <a:t>积极配合</a:t>
            </a:r>
            <a:r>
              <a:rPr sz="2400" b="1">
                <a:solidFill>
                  <a:schemeClr val="tx1"/>
                </a:solidFill>
                <a:latin typeface="微软雅黑" panose="020b0503020204020204" charset="-122"/>
                <a:ea typeface="微软雅黑" panose="020b0503020204020204" charset="-122"/>
                <a:cs typeface="华文楷体" panose="02010600040101010101" pitchFamily="2" charset="-122"/>
                <a:sym typeface="+mn-ea"/>
              </a:rPr>
              <a:t>。</a:t>
            </a:r>
            <a:endParaRPr sz="2400" b="1">
              <a:solidFill>
                <a:schemeClr val="tx1"/>
              </a:solidFill>
              <a:latin typeface="微软雅黑" panose="020b0503020204020204" charset="-122"/>
              <a:ea typeface="微软雅黑" panose="020b0503020204020204" charset="-122"/>
              <a:cs typeface="华文楷体" panose="02010600040101010101" pitchFamily="2" charset="-122"/>
              <a:sym typeface="+mn-ea"/>
            </a:endParaRPr>
          </a:p>
          <a:p>
            <a:pPr lvl="0" algn="l"/>
            <a:r>
              <a:rPr lang="zh-CN" sz="24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sz="2400" b="1">
                <a:solidFill>
                  <a:schemeClr val="tx1"/>
                </a:solidFill>
                <a:highlight>
                  <a:srgbClr val="FFFF00"/>
                </a:highlight>
                <a:latin typeface="微软雅黑" panose="020b0503020204020204" charset="-122"/>
                <a:ea typeface="微软雅黑" panose="020b0503020204020204" charset="-122"/>
                <a:cs typeface="华文楷体" panose="02010600040101010101" pitchFamily="2" charset="-122"/>
                <a:sym typeface="+mn-ea"/>
              </a:rPr>
              <a:t>注意：做题时，容易混淆的是</a:t>
            </a:r>
            <a:r>
              <a:rPr lang="zh-CN" sz="2400" b="1" u="sng">
                <a:solidFill>
                  <a:srgbClr val="00B050"/>
                </a:solidFill>
                <a:effectLst/>
                <a:highlight>
                  <a:srgbClr val="FFFF00"/>
                </a:highlight>
                <a:latin typeface="微软雅黑" panose="020b0503020204020204" charset="-122"/>
                <a:ea typeface="微软雅黑" panose="020b0503020204020204" charset="-122"/>
                <a:cs typeface="华文楷体" panose="02010600040101010101" pitchFamily="2" charset="-122"/>
                <a:sym typeface="+mn-ea"/>
              </a:rPr>
              <a:t>全面履行</a:t>
            </a:r>
            <a:r>
              <a:rPr lang="zh-CN" sz="2400" b="1">
                <a:solidFill>
                  <a:schemeClr val="tx1"/>
                </a:solidFill>
                <a:effectLst/>
                <a:highlight>
                  <a:srgbClr val="FFFF00"/>
                </a:highlight>
                <a:latin typeface="微软雅黑" panose="020b0503020204020204" charset="-122"/>
                <a:ea typeface="微软雅黑" panose="020b0503020204020204" charset="-122"/>
                <a:cs typeface="华文楷体" panose="02010600040101010101" pitchFamily="2" charset="-122"/>
                <a:sym typeface="+mn-ea"/>
              </a:rPr>
              <a:t>和</a:t>
            </a:r>
            <a:r>
              <a:rPr lang="zh-CN" sz="2400" b="1" u="sng">
                <a:solidFill>
                  <a:srgbClr val="00B050"/>
                </a:solidFill>
                <a:effectLst/>
                <a:highlight>
                  <a:srgbClr val="FFFF00"/>
                </a:highlight>
                <a:latin typeface="微软雅黑" panose="020b0503020204020204" charset="-122"/>
                <a:ea typeface="微软雅黑" panose="020b0503020204020204" charset="-122"/>
                <a:cs typeface="华文楷体" panose="02010600040101010101" pitchFamily="2" charset="-122"/>
                <a:sym typeface="+mn-ea"/>
              </a:rPr>
              <a:t>协作履行</a:t>
            </a:r>
            <a:r>
              <a:rPr lang="zh-CN" sz="2400" b="1">
                <a:solidFill>
                  <a:schemeClr val="tx1"/>
                </a:solidFill>
                <a:effectLst/>
                <a:highlight>
                  <a:srgbClr val="FFFF00"/>
                </a:highlight>
                <a:latin typeface="微软雅黑" panose="020b0503020204020204" charset="-122"/>
                <a:ea typeface="微软雅黑" panose="020b0503020204020204" charset="-122"/>
                <a:cs typeface="华文楷体" panose="02010600040101010101" pitchFamily="2" charset="-122"/>
                <a:sym typeface="+mn-ea"/>
              </a:rPr>
              <a:t>两个原则，二者的根本区别在于，前者强调</a:t>
            </a:r>
            <a:r>
              <a:rPr lang="zh-CN" sz="2400" b="1" u="sng">
                <a:solidFill>
                  <a:srgbClr val="00B050"/>
                </a:solidFill>
                <a:effectLst/>
                <a:highlight>
                  <a:srgbClr val="FFFF00"/>
                </a:highlight>
                <a:latin typeface="微软雅黑" panose="020b0503020204020204" charset="-122"/>
                <a:ea typeface="微软雅黑" panose="020b0503020204020204" charset="-122"/>
                <a:cs typeface="华文楷体" panose="02010600040101010101" pitchFamily="2" charset="-122"/>
                <a:sym typeface="+mn-ea"/>
              </a:rPr>
              <a:t>正确履行义务</a:t>
            </a:r>
            <a:r>
              <a:rPr lang="zh-CN" sz="2400" b="1">
                <a:solidFill>
                  <a:schemeClr val="tx1"/>
                </a:solidFill>
                <a:highlight>
                  <a:srgbClr val="FFFF00"/>
                </a:highlight>
                <a:latin typeface="微软雅黑" panose="020b0503020204020204" charset="-122"/>
                <a:ea typeface="微软雅黑" panose="020b0503020204020204" charset="-122"/>
                <a:cs typeface="华文楷体" panose="02010600040101010101" pitchFamily="2" charset="-122"/>
                <a:sym typeface="+mn-ea"/>
              </a:rPr>
              <a:t>，后者强调</a:t>
            </a:r>
            <a:r>
              <a:rPr sz="2400">
                <a:solidFill>
                  <a:srgbClr val="C00000"/>
                </a:solidFill>
                <a:effectLst>
                  <a:outerShdw blurRad="38100" dist="38100" dir="2700000" algn="tl">
                    <a:srgbClr val="000000">
                      <a:alpha val="43137"/>
                    </a:srgbClr>
                  </a:outerShdw>
                </a:effectLst>
                <a:highlight>
                  <a:srgbClr val="FFFF00"/>
                </a:highlight>
                <a:latin typeface="微软雅黑" panose="020b0503020204020204" charset="-122"/>
                <a:ea typeface="微软雅黑" panose="020b0503020204020204" charset="-122"/>
                <a:sym typeface="+mn-ea"/>
              </a:rPr>
              <a:t>双方当事人应互助合作共同完成合同义务</a:t>
            </a:r>
            <a:r>
              <a:rPr lang="zh-CN" sz="2400" b="1">
                <a:solidFill>
                  <a:schemeClr val="tx1"/>
                </a:solidFill>
                <a:highlight>
                  <a:srgbClr val="FFFF00"/>
                </a:highlight>
                <a:latin typeface="微软雅黑" panose="020b0503020204020204" charset="-122"/>
                <a:ea typeface="微软雅黑" panose="020b0503020204020204" charset="-122"/>
                <a:cs typeface="华文楷体" panose="02010600040101010101" pitchFamily="2" charset="-122"/>
                <a:sym typeface="+mn-ea"/>
              </a:rPr>
              <a:t>。）</a:t>
            </a:r>
            <a:endParaRPr lang="zh-CN" sz="2400" b="1">
              <a:solidFill>
                <a:schemeClr val="tx1"/>
              </a:solidFill>
              <a:highlight>
                <a:srgbClr val="FFFF00"/>
              </a:highlight>
              <a:latin typeface="微软雅黑" panose="020b0503020204020204" charset="-122"/>
              <a:ea typeface="微软雅黑" panose="020b0503020204020204" charset="-122"/>
              <a:cs typeface="华文楷体" panose="02010600040101010101" pitchFamily="2" charset="-122"/>
              <a:sym typeface="+mn-ea"/>
            </a:endParaRPr>
          </a:p>
          <a:p>
            <a:pPr lvl="0" algn="l">
              <a:buClrTx/>
              <a:buSzTx/>
              <a:buFontTx/>
            </a:pPr>
            <a:r>
              <a:rPr sz="2400" b="1">
                <a:latin typeface="微软雅黑" panose="020b0503020204020204" charset="-122"/>
                <a:ea typeface="微软雅黑" panose="020b0503020204020204" charset="-122"/>
                <a:cs typeface="华文楷体" panose="02010600040101010101" pitchFamily="2" charset="-122"/>
                <a:sym typeface="宋体" panose="02010600030101010101" pitchFamily="2" charset="-122"/>
              </a:rPr>
              <a:t>④</a:t>
            </a:r>
            <a:r>
              <a:rPr sz="2400" b="1" err="1">
                <a:solidFill>
                  <a:srgbClr val="FF0000"/>
                </a:solidFill>
                <a:latin typeface="微软雅黑" panose="020b0503020204020204" charset="-122"/>
                <a:ea typeface="微软雅黑" panose="020b0503020204020204" charset="-122"/>
                <a:cs typeface="华文楷体" panose="02010600040101010101" pitchFamily="2" charset="-122"/>
                <a:sym typeface="+mn-ea"/>
              </a:rPr>
              <a:t>绿色原则：</a:t>
            </a:r>
            <a:r>
              <a:rPr sz="2400" b="1">
                <a:effectLst/>
                <a:latin typeface="微软雅黑" panose="020b0503020204020204" charset="-122"/>
                <a:ea typeface="微软雅黑" panose="020b0503020204020204" charset="-122"/>
                <a:cs typeface="微软雅黑" panose="020b0503020204020204" charset="-122"/>
                <a:sym typeface="+mn-ea"/>
              </a:rPr>
              <a:t>应当</a:t>
            </a:r>
            <a:r>
              <a:rPr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避免浪费资源、污染环境和破坏生态</a:t>
            </a:r>
            <a:r>
              <a:rPr lang="zh-CN"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a:t>
            </a:r>
            <a:endParaRPr lang="zh-CN" sz="2400" b="1" u="heavy">
              <a:solidFill>
                <a:srgbClr val="FF0000"/>
              </a:solidFill>
              <a:effectLst/>
              <a:highlight>
                <a:srgbClr val="FFFF00"/>
              </a:highlight>
              <a:uFill>
                <a:solidFill>
                  <a:srgbClr val="7030A0"/>
                </a:solidFill>
              </a:u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title=""/>
          <p:cNvSpPr txBox="1"/>
          <p:nvPr>
            <p:custDataLst>
              <p:tags r:id="rId6"/>
            </p:custDataLst>
          </p:nvPr>
        </p:nvSpPr>
        <p:spPr>
          <a:xfrm>
            <a:off x="1440180" y="4967605"/>
            <a:ext cx="6205220" cy="460375"/>
          </a:xfrm>
          <a:prstGeom prst="rect">
            <a:avLst/>
          </a:prstGeom>
          <a:noFill/>
        </p:spPr>
        <p:txBody>
          <a:bodyPr wrap="square" rtlCol="0" anchor="t">
            <a:spAutoFit/>
          </a:bodyPr>
          <a:lstStyle/>
          <a:p>
            <a:pPr marL="0" lvl="0" indent="0" algn="l" eaLnBrk="1" hangingPunct="1"/>
            <a:r>
              <a:rPr sz="2400" b="1">
                <a:solidFill>
                  <a:srgbClr val="FF0000"/>
                </a:solidFill>
                <a:latin typeface="微软雅黑" panose="020b0503020204020204" charset="-122"/>
                <a:ea typeface="微软雅黑" panose="020b0503020204020204" charset="-122"/>
                <a:cs typeface="微软雅黑" panose="020b0503020204020204" charset="-122"/>
                <a:sym typeface="+mn-ea"/>
              </a:rPr>
              <a:t>★明确合同内容</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了解合同的一般条款</a:t>
            </a:r>
            <a:r>
              <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rPr>
              <a:t>P29</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14" name="文本框 13" title=""/>
          <p:cNvSpPr txBox="1"/>
          <p:nvPr>
            <p:custDataLst>
              <p:tags r:id="rId7"/>
            </p:custDataLst>
          </p:nvPr>
        </p:nvSpPr>
        <p:spPr>
          <a:xfrm>
            <a:off x="1440180" y="5567680"/>
            <a:ext cx="9772650" cy="985520"/>
          </a:xfrm>
          <a:prstGeom prst="rect">
            <a:avLst/>
          </a:prstGeom>
          <a:noFill/>
        </p:spPr>
        <p:txBody>
          <a:bodyPr wrap="square" rtlCol="0" anchor="t">
            <a:noAutofit/>
          </a:bodyPr>
          <a:lstStyle/>
          <a:p>
            <a:pPr lvl="0">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可以变更：</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当事人</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协商一致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a:lnSpc>
                <a:spcPct val="100000"/>
              </a:lnSpc>
            </a:pPr>
            <a:r>
              <a:rPr lang="zh-CN" altLang="en-US" sz="2400" b="1">
                <a:solidFill>
                  <a:schemeClr val="tx1"/>
                </a:solidFill>
                <a:effectLst>
                  <a:outerShdw blurRad="38100" dist="38100" dir="2700000" algn="tl">
                    <a:srgbClr val="000000">
                      <a:alpha val="43137"/>
                    </a:srgbClr>
                  </a:outerShdw>
                </a:effectLst>
                <a:highlight>
                  <a:srgbClr val="FFFF00"/>
                </a:highlight>
                <a:latin typeface="微软雅黑" panose="020b0503020204020204" charset="-122"/>
                <a:ea typeface="微软雅黑" panose="020b0503020204020204" charset="-122"/>
                <a:cs typeface="微软雅黑" panose="020b0503020204020204" charset="-122"/>
                <a:sym typeface="+mn-ea"/>
              </a:rPr>
              <a:t>不能变更：</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不能单方面变更或者解除合同</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，否则须承担</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违约责任</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P29</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487739" y="300341"/>
            <a:ext cx="7223242" cy="2528897"/>
          </a:xfrm>
          <a:prstGeom prst="rect">
            <a:avLst/>
          </a:prstGeom>
          <a:noFill/>
          <a:ln w="19050">
            <a:solidFill>
              <a:srgbClr val="FF0000"/>
            </a:solidFill>
            <a:prstDash val="sysDash"/>
          </a:ln>
        </p:spPr>
        <p:txBody>
          <a:bodyPr wrap="square">
            <a:spAutoFit/>
          </a:bodyPr>
          <a:lstStyle/>
          <a:p>
            <a:pPr fontAlgn="auto">
              <a:lnSpc>
                <a:spcPts val="3800"/>
              </a:lnSpc>
            </a:pPr>
            <a:r>
              <a:rPr lang="zh-CN" altLang="en-US" sz="3200" b="1">
                <a:latin typeface="微软雅黑" panose="020b0503020204020204" charset="-122"/>
                <a:ea typeface="微软雅黑" panose="020b0503020204020204" charset="-122"/>
                <a:cs typeface="微软雅黑" panose="020b0503020204020204" charset="-122"/>
              </a:rPr>
              <a:t>    </a:t>
            </a:r>
            <a:r>
              <a:rPr lang="zh-CN" altLang="en-US" sz="3200" b="1" smtClean="0">
                <a:latin typeface="楷体" panose="02010609060101010101" pitchFamily="49" charset="-122"/>
                <a:ea typeface="楷体" panose="02010609060101010101" pitchFamily="49" charset="-122"/>
                <a:cs typeface="微软雅黑" panose="020b0503020204020204" charset="-122"/>
              </a:rPr>
              <a:t>黄</a:t>
            </a:r>
            <a:r>
              <a:rPr lang="zh-CN" altLang="en-US" sz="3200" b="1">
                <a:latin typeface="楷体" panose="02010609060101010101" pitchFamily="49" charset="-122"/>
                <a:ea typeface="楷体" panose="02010609060101010101" pitchFamily="49" charset="-122"/>
                <a:cs typeface="微软雅黑" panose="020b0503020204020204" charset="-122"/>
              </a:rPr>
              <a:t>某和旅行社签订了一份旅游合同， </a:t>
            </a:r>
            <a:r>
              <a:rPr lang="zh-CN" altLang="en-US" sz="3200" b="1">
                <a:solidFill>
                  <a:srgbClr val="0000FF"/>
                </a:solidFill>
                <a:latin typeface="楷体" panose="02010609060101010101" pitchFamily="49" charset="-122"/>
                <a:ea typeface="楷体" panose="02010609060101010101" pitchFamily="49" charset="-122"/>
                <a:cs typeface="微软雅黑" panose="020b0503020204020204" charset="-122"/>
              </a:rPr>
              <a:t>旅行社没有兑现合同中的承诺</a:t>
            </a:r>
            <a:r>
              <a:rPr lang="zh-CN" altLang="en-US" sz="3200" b="1">
                <a:latin typeface="楷体" panose="02010609060101010101" pitchFamily="49" charset="-122"/>
                <a:ea typeface="楷体" panose="02010609060101010101" pitchFamily="49" charset="-122"/>
                <a:cs typeface="微软雅黑" panose="020b0503020204020204" charset="-122"/>
              </a:rPr>
              <a:t>，使黄某的合法权益受到侵害。回来后，黄某提起诉讼，要求旅行社返还费用并赔偿精神损失。</a:t>
            </a:r>
            <a:endParaRPr lang="en-US" altLang="zh-CN" sz="3200" b="1">
              <a:latin typeface="楷体" panose="02010609060101010101" pitchFamily="49" charset="-122"/>
              <a:ea typeface="楷体" panose="02010609060101010101" pitchFamily="49" charset="-122"/>
              <a:cs typeface="微软雅黑" panose="020b0503020204020204" charset="-122"/>
            </a:endParaRPr>
          </a:p>
        </p:txBody>
      </p:sp>
      <p:pic>
        <p:nvPicPr>
          <p:cNvPr id="5" name="图片 4" title=""/>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983940" y="170761"/>
            <a:ext cx="4034716" cy="3213884"/>
          </a:xfrm>
          <a:prstGeom prst="rect">
            <a:avLst/>
          </a:prstGeom>
        </p:spPr>
      </p:pic>
      <p:pic>
        <p:nvPicPr>
          <p:cNvPr id="7" name="图片 6" title=""/>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7797442" y="3684896"/>
            <a:ext cx="4221213" cy="3118863"/>
          </a:xfrm>
          <a:prstGeom prst="rect">
            <a:avLst/>
          </a:prstGeom>
        </p:spPr>
      </p:pic>
      <p:sp>
        <p:nvSpPr>
          <p:cNvPr id="8" name="文本框 7" title=""/>
          <p:cNvSpPr txBox="1"/>
          <p:nvPr>
            <p:custDataLst>
              <p:tags r:id="rId8"/>
            </p:custDataLst>
          </p:nvPr>
        </p:nvSpPr>
        <p:spPr>
          <a:xfrm>
            <a:off x="436568" y="3082202"/>
            <a:ext cx="7359267" cy="1554272"/>
          </a:xfrm>
          <a:prstGeom prst="rect">
            <a:avLst/>
          </a:prstGeom>
          <a:solidFill>
            <a:schemeClr val="accent2">
              <a:lumMod val="20000"/>
              <a:lumOff val="80000"/>
            </a:schemeClr>
          </a:solidFill>
          <a:ln>
            <a:solidFill>
              <a:schemeClr val="accent2">
                <a:lumMod val="50000"/>
              </a:schemeClr>
            </a:solidFill>
          </a:ln>
        </p:spPr>
        <p:txBody>
          <a:bodyPr wrap="square" rtlCol="0" anchor="t">
            <a:spAutoFit/>
          </a:bodyPr>
          <a:lstStyle/>
          <a:p>
            <a:pPr fontAlgn="auto">
              <a:lnSpc>
                <a:spcPts val="3800"/>
              </a:lnSpc>
            </a:pP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议一议：</a:t>
            </a:r>
            <a:r>
              <a:rPr lang="zh-CN" altLang="en-US"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如果你是法官，应如何看待</a:t>
            </a:r>
            <a:r>
              <a:rPr lang="zh-CN" altLang="en-US" sz="2800" b="1">
                <a:latin typeface="微软雅黑" panose="020b0503020204020204" charset="-122"/>
                <a:ea typeface="微软雅黑" panose="020b0503020204020204" charset="-122"/>
                <a:cs typeface="微软雅黑" panose="020b0503020204020204" charset="-122"/>
                <a:sym typeface="+mn-ea"/>
              </a:rPr>
              <a:t>黄某提起诉讼，</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要求旅行社返还费用并赔偿精神损失的诉讼请求</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请说明理由。</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title=""/>
          <p:cNvSpPr txBox="1"/>
          <p:nvPr>
            <p:custDataLst>
              <p:tags r:id="rId9"/>
            </p:custDataLst>
          </p:nvPr>
        </p:nvSpPr>
        <p:spPr>
          <a:xfrm>
            <a:off x="395621" y="4903088"/>
            <a:ext cx="7359267" cy="1554272"/>
          </a:xfrm>
          <a:prstGeom prst="rect">
            <a:avLst/>
          </a:prstGeom>
          <a:solidFill>
            <a:srgbClr val="FFFF00"/>
          </a:solidFill>
        </p:spPr>
        <p:txBody>
          <a:bodyPr wrap="square" rtlCol="0" anchor="t">
            <a:spAutoFit/>
          </a:bodyPr>
          <a:lstStyle/>
          <a:p>
            <a:pPr>
              <a:lnSpc>
                <a:spcPts val="3800"/>
              </a:lnSpc>
            </a:pPr>
            <a:r>
              <a:rPr lang="zh-CN" altLang="en-US" sz="2800">
                <a:latin typeface="方正粗黑宋简体" pitchFamily="2" charset="-122"/>
                <a:ea typeface="方正粗黑宋简体" pitchFamily="2" charset="-122"/>
                <a:sym typeface="+mn-ea"/>
              </a:rPr>
              <a:t>旅行社没有兑现合同中的承诺，属于违约行为，旅行社需承担</a:t>
            </a:r>
            <a:r>
              <a:rPr lang="zh-CN" altLang="en-US" sz="2800">
                <a:solidFill>
                  <a:srgbClr val="0000FF"/>
                </a:solidFill>
                <a:latin typeface="方正粗黑宋简体" pitchFamily="2" charset="-122"/>
                <a:ea typeface="方正粗黑宋简体" pitchFamily="2" charset="-122"/>
                <a:sym typeface="+mn-ea"/>
              </a:rPr>
              <a:t>违约</a:t>
            </a:r>
            <a:r>
              <a:rPr lang="zh-CN" altLang="en-US" sz="2800">
                <a:latin typeface="方正粗黑宋简体" pitchFamily="2" charset="-122"/>
                <a:ea typeface="方正粗黑宋简体" pitchFamily="2" charset="-122"/>
                <a:sym typeface="+mn-ea"/>
              </a:rPr>
              <a:t>责任，</a:t>
            </a:r>
            <a:r>
              <a:rPr lang="zh-CN" altLang="en-US" sz="2800">
                <a:solidFill>
                  <a:srgbClr val="0000FF"/>
                </a:solidFill>
                <a:latin typeface="方正粗黑宋简体" pitchFamily="2" charset="-122"/>
                <a:ea typeface="方正粗黑宋简体" pitchFamily="2" charset="-122"/>
                <a:sym typeface="+mn-ea"/>
              </a:rPr>
              <a:t>但是不需要赔偿精神损失。</a:t>
            </a:r>
            <a:endParaRPr lang="zh-CN" altLang="en-US" sz="2800">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111125" y="746125"/>
            <a:ext cx="4013200" cy="583565"/>
          </a:xfrm>
          <a:prstGeom prst="rect">
            <a:avLst/>
          </a:prstGeom>
          <a:solidFill>
            <a:schemeClr val="bg1"/>
          </a:solidFill>
          <a:ln w="9525">
            <a:noFill/>
          </a:ln>
        </p:spPr>
        <p:txBody>
          <a:bodyPr wrap="square">
            <a:spAutoFit/>
          </a:bodyPr>
          <a:lstStyle/>
          <a:p>
            <a:pPr indent="266700"/>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1.违约责任</a:t>
            </a:r>
            <a:r>
              <a:rPr lang="zh-CN" altLang="en-US" sz="3200" b="1">
                <a:solidFill>
                  <a:srgbClr val="0000FF"/>
                </a:solidFill>
                <a:latin typeface="微软雅黑" panose="020b0503020204020204" charset="-122"/>
                <a:ea typeface="微软雅黑" panose="020b0503020204020204" charset="-122"/>
                <a:cs typeface="微软雅黑" panose="020b0503020204020204" charset="-122"/>
              </a:rPr>
              <a:t>的含义</a:t>
            </a:r>
            <a:endParaRPr lang="zh-CN" altLang="en-US" sz="3200" b="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2" name="文本框 1" title=""/>
          <p:cNvSpPr txBox="1"/>
          <p:nvPr>
            <p:custDataLst>
              <p:tags r:id="rId4"/>
            </p:custDataLst>
          </p:nvPr>
        </p:nvSpPr>
        <p:spPr>
          <a:xfrm>
            <a:off x="479425" y="1447800"/>
            <a:ext cx="11468100" cy="1553210"/>
          </a:xfrm>
          <a:prstGeom prst="rect">
            <a:avLst/>
          </a:prstGeom>
          <a:noFill/>
          <a:ln w="28575" cmpd="sng">
            <a:solidFill>
              <a:schemeClr val="accent1">
                <a:shade val="50000"/>
              </a:schemeClr>
            </a:solidFill>
            <a:prstDash val="solid"/>
          </a:ln>
        </p:spPr>
        <p:txBody>
          <a:bodyPr wrap="square">
            <a:spAutoFit/>
          </a:bodyPr>
          <a:lstStyle/>
          <a:p>
            <a:pPr indent="266700" fontAlgn="auto">
              <a:lnSpc>
                <a:spcPts val="3800"/>
              </a:lnSpc>
            </a:pPr>
            <a:r>
              <a:rPr lang="zh-CN" altLang="en-US" sz="2800" b="1">
                <a:solidFill>
                  <a:srgbClr val="C00000"/>
                </a:solidFill>
                <a:latin typeface="微软雅黑" panose="020b0503020204020204" charset="-122"/>
                <a:ea typeface="微软雅黑" panose="020b0503020204020204" charset="-122"/>
                <a:sym typeface="+mn-ea"/>
              </a:rPr>
              <a:t>含义：</a:t>
            </a:r>
            <a:r>
              <a:rPr lang="zh-CN" sz="2800" b="1">
                <a:latin typeface="微软雅黑" panose="020b0503020204020204" charset="-122"/>
                <a:ea typeface="微软雅黑" panose="020b0503020204020204" charset="-122"/>
                <a:sym typeface="+mn-ea"/>
              </a:rPr>
              <a:t>除法律规定或者当事人约定的免责事由外</a:t>
            </a:r>
            <a:r>
              <a:rPr lang="en-US" altLang="zh-CN" sz="2800" b="1">
                <a:latin typeface="微软雅黑" panose="020b0503020204020204" charset="-122"/>
                <a:ea typeface="微软雅黑" panose="020b0503020204020204" charset="-122"/>
                <a:sym typeface="+mn-ea"/>
              </a:rPr>
              <a:t>,</a:t>
            </a:r>
            <a:r>
              <a:rPr lang="zh-CN" sz="2800" b="1">
                <a:solidFill>
                  <a:srgbClr val="0000FF"/>
                </a:solidFill>
                <a:latin typeface="微软雅黑" panose="020b0503020204020204" charset="-122"/>
                <a:ea typeface="微软雅黑" panose="020b0503020204020204" charset="-122"/>
                <a:sym typeface="+mn-ea"/>
              </a:rPr>
              <a:t>不履行合同义务</a:t>
            </a:r>
            <a:r>
              <a:rPr lang="zh-CN" sz="2800" b="1">
                <a:latin typeface="微软雅黑" panose="020b0503020204020204" charset="-122"/>
                <a:ea typeface="微软雅黑" panose="020b0503020204020204" charset="-122"/>
                <a:sym typeface="+mn-ea"/>
              </a:rPr>
              <a:t>或者</a:t>
            </a:r>
            <a:r>
              <a:rPr lang="zh-CN" altLang="en-US" sz="2800" b="1">
                <a:solidFill>
                  <a:srgbClr val="0000FF"/>
                </a:solidFill>
                <a:latin typeface="微软雅黑" panose="020b0503020204020204" charset="-122"/>
                <a:ea typeface="微软雅黑" panose="020b0503020204020204" charset="-122"/>
                <a:sym typeface="+mn-ea"/>
              </a:rPr>
              <a:t>履行合同义务不符合约定的，</a:t>
            </a:r>
            <a:r>
              <a:rPr lang="zh-CN" sz="2800" b="1">
                <a:latin typeface="微软雅黑" panose="020b0503020204020204" charset="-122"/>
                <a:ea typeface="微软雅黑" panose="020b0503020204020204" charset="-122"/>
                <a:sym typeface="+mn-ea"/>
              </a:rPr>
              <a:t>守约方</a:t>
            </a:r>
            <a:r>
              <a:rPr lang="zh-CN" sz="2800" b="1">
                <a:solidFill>
                  <a:schemeClr val="accent2"/>
                </a:solidFill>
                <a:latin typeface="微软雅黑" panose="020b0503020204020204" charset="-122"/>
                <a:ea typeface="微软雅黑" panose="020b0503020204020204" charset="-122"/>
                <a:sym typeface="+mn-ea"/>
              </a:rPr>
              <a:t>可以</a:t>
            </a:r>
            <a:r>
              <a:rPr lang="zh-CN" sz="2800" b="1">
                <a:latin typeface="微软雅黑" panose="020b0503020204020204" charset="-122"/>
                <a:ea typeface="微软雅黑" panose="020b0503020204020204" charset="-122"/>
                <a:sym typeface="+mn-ea"/>
              </a:rPr>
              <a:t>要求违约方承担违约责任，</a:t>
            </a:r>
            <a:r>
              <a:rPr lang="zh-CN" sz="2800" b="1">
                <a:solidFill>
                  <a:srgbClr val="FF0000"/>
                </a:solidFill>
                <a:latin typeface="微软雅黑" panose="020b0503020204020204" charset="-122"/>
                <a:ea typeface="微软雅黑" panose="020b0503020204020204" charset="-122"/>
                <a:sym typeface="+mn-ea"/>
              </a:rPr>
              <a:t>（两种情况）</a:t>
            </a:r>
            <a:endParaRPr lang="zh-CN" altLang="en-US" sz="28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7" name="Oval 16" title=""/>
          <p:cNvSpPr>
            <a:spLocks noChangeArrowheads="1"/>
          </p:cNvSpPr>
          <p:nvPr>
            <p:custDataLst>
              <p:tags r:id="rId5"/>
            </p:custDataLst>
          </p:nvPr>
        </p:nvSpPr>
        <p:spPr bwMode="auto">
          <a:xfrm>
            <a:off x="4307097" y="3749036"/>
            <a:ext cx="569042" cy="571890"/>
          </a:xfrm>
          <a:prstGeom prst="ellipse">
            <a:avLst/>
          </a:prstGeom>
          <a:solidFill>
            <a:schemeClr val="accent3">
              <a:alpha val="37000"/>
            </a:schemeClr>
          </a:solidFill>
          <a:ln>
            <a:noFill/>
          </a:ln>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0" name="Oval 17" title=""/>
          <p:cNvSpPr>
            <a:spLocks noChangeArrowheads="1"/>
          </p:cNvSpPr>
          <p:nvPr>
            <p:custDataLst>
              <p:tags r:id="rId6"/>
            </p:custDataLst>
          </p:nvPr>
        </p:nvSpPr>
        <p:spPr bwMode="auto">
          <a:xfrm>
            <a:off x="4443838" y="4387161"/>
            <a:ext cx="569754" cy="569754"/>
          </a:xfrm>
          <a:prstGeom prst="ellipse">
            <a:avLst/>
          </a:prstGeom>
          <a:solidFill>
            <a:schemeClr val="accent2">
              <a:alpha val="39999"/>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1" name="Oval 18" title=""/>
          <p:cNvSpPr>
            <a:spLocks noChangeArrowheads="1"/>
          </p:cNvSpPr>
          <p:nvPr>
            <p:custDataLst>
              <p:tags r:id="rId7"/>
            </p:custDataLst>
          </p:nvPr>
        </p:nvSpPr>
        <p:spPr bwMode="auto">
          <a:xfrm>
            <a:off x="5603999" y="5152767"/>
            <a:ext cx="571890" cy="571890"/>
          </a:xfrm>
          <a:prstGeom prst="ellipse">
            <a:avLst/>
          </a:prstGeom>
          <a:solidFill>
            <a:schemeClr val="accent3">
              <a:alpha val="37000"/>
            </a:schemeClr>
          </a:solidFill>
          <a:ln>
            <a:noFill/>
          </a:ln>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2" name="Oval 19" title=""/>
          <p:cNvSpPr>
            <a:spLocks noChangeArrowheads="1"/>
          </p:cNvSpPr>
          <p:nvPr>
            <p:custDataLst>
              <p:tags r:id="rId8"/>
            </p:custDataLst>
          </p:nvPr>
        </p:nvSpPr>
        <p:spPr bwMode="auto">
          <a:xfrm>
            <a:off x="5851129" y="4387161"/>
            <a:ext cx="569754" cy="569754"/>
          </a:xfrm>
          <a:prstGeom prst="ellipse">
            <a:avLst/>
          </a:prstGeom>
          <a:solidFill>
            <a:schemeClr val="accent4">
              <a:alpha val="40000"/>
            </a:schemeClr>
          </a:solidFill>
          <a:ln>
            <a:noFill/>
          </a:ln>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3" name="Oval 20" title=""/>
          <p:cNvSpPr>
            <a:spLocks noChangeArrowheads="1"/>
          </p:cNvSpPr>
          <p:nvPr>
            <p:custDataLst>
              <p:tags r:id="rId9"/>
            </p:custDataLst>
          </p:nvPr>
        </p:nvSpPr>
        <p:spPr bwMode="auto">
          <a:xfrm>
            <a:off x="5106888" y="4034625"/>
            <a:ext cx="687978" cy="691539"/>
          </a:xfrm>
          <a:prstGeom prst="ellipse">
            <a:avLst/>
          </a:prstGeom>
          <a:solidFill>
            <a:schemeClr val="accent2">
              <a:alpha val="39999"/>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5" name="Oval 21" title=""/>
          <p:cNvSpPr>
            <a:spLocks noChangeArrowheads="1"/>
          </p:cNvSpPr>
          <p:nvPr>
            <p:custDataLst>
              <p:tags r:id="rId10"/>
            </p:custDataLst>
          </p:nvPr>
        </p:nvSpPr>
        <p:spPr bwMode="auto">
          <a:xfrm>
            <a:off x="4928840" y="4672750"/>
            <a:ext cx="843948" cy="845372"/>
          </a:xfrm>
          <a:prstGeom prst="ellipse">
            <a:avLst/>
          </a:prstGeom>
          <a:solidFill>
            <a:schemeClr val="accent1">
              <a:alpha val="39999"/>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6" name="Oval 22" title=""/>
          <p:cNvSpPr>
            <a:spLocks noChangeArrowheads="1"/>
          </p:cNvSpPr>
          <p:nvPr>
            <p:custDataLst>
              <p:tags r:id="rId11"/>
            </p:custDataLst>
          </p:nvPr>
        </p:nvSpPr>
        <p:spPr bwMode="auto">
          <a:xfrm>
            <a:off x="4805631" y="4868603"/>
            <a:ext cx="172351" cy="173063"/>
          </a:xfrm>
          <a:prstGeom prst="ellipse">
            <a:avLst/>
          </a:prstGeom>
          <a:solidFill>
            <a:schemeClr val="accent1">
              <a:alpha val="39999"/>
            </a:schemeClr>
          </a:solidFill>
          <a:ln>
            <a:noFill/>
          </a:ln>
        </p:spPr>
        <p:txBody>
          <a:bodyPr>
            <a:normAutofit fontScale="25000" lnSpcReduction="20000"/>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7" name="Oval 23" title=""/>
          <p:cNvSpPr>
            <a:spLocks noChangeArrowheads="1"/>
          </p:cNvSpPr>
          <p:nvPr>
            <p:custDataLst>
              <p:tags r:id="rId12"/>
            </p:custDataLst>
          </p:nvPr>
        </p:nvSpPr>
        <p:spPr bwMode="auto">
          <a:xfrm>
            <a:off x="5680203" y="4716906"/>
            <a:ext cx="301257" cy="303394"/>
          </a:xfrm>
          <a:prstGeom prst="ellipse">
            <a:avLst/>
          </a:prstGeom>
          <a:solidFill>
            <a:schemeClr val="accent1">
              <a:alpha val="39999"/>
            </a:schemeClr>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8" name="Oval 24" title=""/>
          <p:cNvSpPr>
            <a:spLocks noChangeArrowheads="1"/>
          </p:cNvSpPr>
          <p:nvPr>
            <p:custDataLst>
              <p:tags r:id="rId13"/>
            </p:custDataLst>
          </p:nvPr>
        </p:nvSpPr>
        <p:spPr bwMode="auto">
          <a:xfrm>
            <a:off x="6294113" y="4404253"/>
            <a:ext cx="395267" cy="397403"/>
          </a:xfrm>
          <a:prstGeom prst="ellipse">
            <a:avLst/>
          </a:prstGeom>
          <a:solidFill>
            <a:schemeClr val="accent2">
              <a:alpha val="39999"/>
            </a:schemeClr>
          </a:solidFill>
          <a:ln>
            <a:noFill/>
          </a:ln>
        </p:spPr>
        <p:txBody>
          <a:bodyPr>
            <a:normAutofit fontScale="95000" lnSpcReduction="10000"/>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29" name="Oval 25" title=""/>
          <p:cNvSpPr>
            <a:spLocks noChangeArrowheads="1"/>
          </p:cNvSpPr>
          <p:nvPr>
            <p:custDataLst>
              <p:tags r:id="rId14"/>
            </p:custDataLst>
          </p:nvPr>
        </p:nvSpPr>
        <p:spPr bwMode="auto">
          <a:xfrm>
            <a:off x="5621091" y="4157123"/>
            <a:ext cx="457940" cy="457940"/>
          </a:xfrm>
          <a:prstGeom prst="ellipse">
            <a:avLst/>
          </a:prstGeom>
          <a:solidFill>
            <a:schemeClr val="accent1">
              <a:alpha val="39999"/>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31" name="Oval 26" title=""/>
          <p:cNvSpPr>
            <a:spLocks noChangeArrowheads="1"/>
          </p:cNvSpPr>
          <p:nvPr>
            <p:custDataLst>
              <p:tags r:id="rId15"/>
            </p:custDataLst>
          </p:nvPr>
        </p:nvSpPr>
        <p:spPr bwMode="auto">
          <a:xfrm>
            <a:off x="5559843" y="3827378"/>
            <a:ext cx="458652" cy="461501"/>
          </a:xfrm>
          <a:prstGeom prst="ellipse">
            <a:avLst/>
          </a:prstGeom>
          <a:solidFill>
            <a:schemeClr val="accent3">
              <a:alpha val="37000"/>
            </a:schemeClr>
          </a:solidFill>
          <a:ln>
            <a:noFill/>
          </a:ln>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32" name="Oval 27" title=""/>
          <p:cNvSpPr>
            <a:spLocks noChangeArrowheads="1"/>
          </p:cNvSpPr>
          <p:nvPr>
            <p:custDataLst>
              <p:tags r:id="rId16"/>
            </p:custDataLst>
          </p:nvPr>
        </p:nvSpPr>
        <p:spPr bwMode="auto">
          <a:xfrm>
            <a:off x="4803495" y="4286029"/>
            <a:ext cx="287726" cy="287726"/>
          </a:xfrm>
          <a:prstGeom prst="ellipse">
            <a:avLst/>
          </a:prstGeom>
          <a:solidFill>
            <a:schemeClr val="accent4">
              <a:alpha val="40000"/>
            </a:schemeClr>
          </a:solidFill>
          <a:ln>
            <a:noFill/>
          </a:ln>
        </p:spPr>
        <p:txBody>
          <a:bodyPr>
            <a:normAutofit fontScale="60000" lnSpcReduction="20000"/>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37" name="任意多边形 36" title=""/>
          <p:cNvSpPr/>
          <p:nvPr>
            <p:custDataLst>
              <p:tags r:id="rId17"/>
            </p:custDataLst>
          </p:nvPr>
        </p:nvSpPr>
        <p:spPr bwMode="auto">
          <a:xfrm>
            <a:off x="5021425" y="4170654"/>
            <a:ext cx="1301887" cy="2115211"/>
          </a:xfrm>
          <a:custGeom>
            <a:gdLst>
              <a:gd name="connsiteX0" fmla="*/ 0 w 1823619"/>
              <a:gd name="connsiteY0" fmla="*/ 0 h 2963862"/>
              <a:gd name="connsiteX1" fmla="*/ 83845 w 1823619"/>
              <a:gd name="connsiteY1" fmla="*/ 0 h 2963862"/>
              <a:gd name="connsiteX2" fmla="*/ 83845 w 1823619"/>
              <a:gd name="connsiteY2" fmla="*/ 305368 h 2963862"/>
              <a:gd name="connsiteX3" fmla="*/ 173678 w 1823619"/>
              <a:gd name="connsiteY3" fmla="*/ 395182 h 2963862"/>
              <a:gd name="connsiteX4" fmla="*/ 317412 w 1823619"/>
              <a:gd name="connsiteY4" fmla="*/ 413145 h 2963862"/>
              <a:gd name="connsiteX5" fmla="*/ 398261 w 1823619"/>
              <a:gd name="connsiteY5" fmla="*/ 553853 h 2963862"/>
              <a:gd name="connsiteX6" fmla="*/ 398261 w 1823619"/>
              <a:gd name="connsiteY6" fmla="*/ 1224464 h 2963862"/>
              <a:gd name="connsiteX7" fmla="*/ 485101 w 1823619"/>
              <a:gd name="connsiteY7" fmla="*/ 1284340 h 2963862"/>
              <a:gd name="connsiteX8" fmla="*/ 601884 w 1823619"/>
              <a:gd name="connsiteY8" fmla="*/ 1284340 h 2963862"/>
              <a:gd name="connsiteX9" fmla="*/ 1083990 w 1823619"/>
              <a:gd name="connsiteY9" fmla="*/ 1284340 h 2963862"/>
              <a:gd name="connsiteX10" fmla="*/ 1119923 w 1823619"/>
              <a:gd name="connsiteY10" fmla="*/ 1314278 h 2963862"/>
              <a:gd name="connsiteX11" fmla="*/ 1119923 w 1823619"/>
              <a:gd name="connsiteY11" fmla="*/ 1499894 h 2963862"/>
              <a:gd name="connsiteX12" fmla="*/ 1329535 w 1823619"/>
              <a:gd name="connsiteY12" fmla="*/ 1499894 h 2963862"/>
              <a:gd name="connsiteX13" fmla="*/ 1443324 w 1823619"/>
              <a:gd name="connsiteY13" fmla="*/ 1383136 h 2963862"/>
              <a:gd name="connsiteX14" fmla="*/ 1443324 w 1823619"/>
              <a:gd name="connsiteY14" fmla="*/ 580797 h 2963862"/>
              <a:gd name="connsiteX15" fmla="*/ 1631974 w 1823619"/>
              <a:gd name="connsiteY15" fmla="*/ 428114 h 2963862"/>
              <a:gd name="connsiteX16" fmla="*/ 1739774 w 1823619"/>
              <a:gd name="connsiteY16" fmla="*/ 365244 h 2963862"/>
              <a:gd name="connsiteX17" fmla="*/ 1739774 w 1823619"/>
              <a:gd name="connsiteY17" fmla="*/ 113765 h 2963862"/>
              <a:gd name="connsiteX18" fmla="*/ 1823619 w 1823619"/>
              <a:gd name="connsiteY18" fmla="*/ 113765 h 2963862"/>
              <a:gd name="connsiteX19" fmla="*/ 1823619 w 1823619"/>
              <a:gd name="connsiteY19" fmla="*/ 365244 h 2963862"/>
              <a:gd name="connsiteX20" fmla="*/ 1631974 w 1823619"/>
              <a:gd name="connsiteY20" fmla="*/ 511940 h 2963862"/>
              <a:gd name="connsiteX21" fmla="*/ 1527168 w 1823619"/>
              <a:gd name="connsiteY21" fmla="*/ 580797 h 2963862"/>
              <a:gd name="connsiteX22" fmla="*/ 1527168 w 1823619"/>
              <a:gd name="connsiteY22" fmla="*/ 1383136 h 2963862"/>
              <a:gd name="connsiteX23" fmla="*/ 1329535 w 1823619"/>
              <a:gd name="connsiteY23" fmla="*/ 1583720 h 2963862"/>
              <a:gd name="connsiteX24" fmla="*/ 1119923 w 1823619"/>
              <a:gd name="connsiteY24" fmla="*/ 1583720 h 2963862"/>
              <a:gd name="connsiteX25" fmla="*/ 1119923 w 1823619"/>
              <a:gd name="connsiteY25" fmla="*/ 1638357 h 2963862"/>
              <a:gd name="connsiteX26" fmla="*/ 1119923 w 1823619"/>
              <a:gd name="connsiteY26" fmla="*/ 1673225 h 2963862"/>
              <a:gd name="connsiteX27" fmla="*/ 1113294 w 1823619"/>
              <a:gd name="connsiteY27" fmla="*/ 1673225 h 2963862"/>
              <a:gd name="connsiteX28" fmla="*/ 1113294 w 1823619"/>
              <a:gd name="connsiteY28" fmla="*/ 2286000 h 2963862"/>
              <a:gd name="connsiteX29" fmla="*/ 1119923 w 1823619"/>
              <a:gd name="connsiteY29" fmla="*/ 2286000 h 2963862"/>
              <a:gd name="connsiteX30" fmla="*/ 1119923 w 1823619"/>
              <a:gd name="connsiteY30" fmla="*/ 2287369 h 2963862"/>
              <a:gd name="connsiteX31" fmla="*/ 1119923 w 1823619"/>
              <a:gd name="connsiteY31" fmla="*/ 2853092 h 2963862"/>
              <a:gd name="connsiteX32" fmla="*/ 1479257 w 1823619"/>
              <a:gd name="connsiteY32" fmla="*/ 2963862 h 2963862"/>
              <a:gd name="connsiteX33" fmla="*/ 254528 w 1823619"/>
              <a:gd name="connsiteY33" fmla="*/ 2963862 h 2963862"/>
              <a:gd name="connsiteX34" fmla="*/ 601884 w 1823619"/>
              <a:gd name="connsiteY34" fmla="*/ 2856085 h 2963862"/>
              <a:gd name="connsiteX35" fmla="*/ 601884 w 1823619"/>
              <a:gd name="connsiteY35" fmla="*/ 1787299 h 2963862"/>
              <a:gd name="connsiteX36" fmla="*/ 596363 w 1823619"/>
              <a:gd name="connsiteY36" fmla="*/ 1787299 h 2963862"/>
              <a:gd name="connsiteX37" fmla="*/ 591535 w 1823619"/>
              <a:gd name="connsiteY37" fmla="*/ 1787299 h 2963862"/>
              <a:gd name="connsiteX38" fmla="*/ 591535 w 1823619"/>
              <a:gd name="connsiteY38" fmla="*/ 1703472 h 2963862"/>
              <a:gd name="connsiteX39" fmla="*/ 601884 w 1823619"/>
              <a:gd name="connsiteY39" fmla="*/ 1703472 h 2963862"/>
              <a:gd name="connsiteX40" fmla="*/ 601884 w 1823619"/>
              <a:gd name="connsiteY40" fmla="*/ 1368167 h 2963862"/>
              <a:gd name="connsiteX41" fmla="*/ 485101 w 1823619"/>
              <a:gd name="connsiteY41" fmla="*/ 1368167 h 2963862"/>
              <a:gd name="connsiteX42" fmla="*/ 314417 w 1823619"/>
              <a:gd name="connsiteY42" fmla="*/ 1224464 h 2963862"/>
              <a:gd name="connsiteX43" fmla="*/ 314417 w 1823619"/>
              <a:gd name="connsiteY43" fmla="*/ 553853 h 2963862"/>
              <a:gd name="connsiteX44" fmla="*/ 284473 w 1823619"/>
              <a:gd name="connsiteY44" fmla="*/ 490983 h 2963862"/>
              <a:gd name="connsiteX45" fmla="*/ 173678 w 1823619"/>
              <a:gd name="connsiteY45" fmla="*/ 479008 h 2963862"/>
              <a:gd name="connsiteX46" fmla="*/ 0 w 1823619"/>
              <a:gd name="connsiteY46" fmla="*/ 305368 h 2963862"/>
              <a:gd name="connsiteX47" fmla="*/ 0 w 1823619"/>
              <a:gd name="connsiteY47" fmla="*/ 0 h 2963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23619" h="2963862">
                <a:moveTo>
                  <a:pt x="0" y="0"/>
                </a:moveTo>
                <a:cubicBezTo>
                  <a:pt x="0" y="0"/>
                  <a:pt x="0" y="0"/>
                  <a:pt x="83845" y="0"/>
                </a:cubicBezTo>
                <a:cubicBezTo>
                  <a:pt x="83845" y="0"/>
                  <a:pt x="83845" y="0"/>
                  <a:pt x="83845" y="305368"/>
                </a:cubicBezTo>
                <a:cubicBezTo>
                  <a:pt x="83845" y="374225"/>
                  <a:pt x="104806" y="395182"/>
                  <a:pt x="173678" y="395182"/>
                </a:cubicBezTo>
                <a:cubicBezTo>
                  <a:pt x="224584" y="395182"/>
                  <a:pt x="275489" y="395182"/>
                  <a:pt x="317412" y="413145"/>
                </a:cubicBezTo>
                <a:cubicBezTo>
                  <a:pt x="371311" y="437095"/>
                  <a:pt x="398261" y="484996"/>
                  <a:pt x="398261" y="553853"/>
                </a:cubicBezTo>
                <a:cubicBezTo>
                  <a:pt x="398261" y="553853"/>
                  <a:pt x="398261" y="553853"/>
                  <a:pt x="398261" y="1224464"/>
                </a:cubicBezTo>
                <a:cubicBezTo>
                  <a:pt x="398261" y="1266378"/>
                  <a:pt x="407245" y="1284340"/>
                  <a:pt x="485101" y="1284340"/>
                </a:cubicBezTo>
                <a:cubicBezTo>
                  <a:pt x="485101" y="1284340"/>
                  <a:pt x="485101" y="1284340"/>
                  <a:pt x="601884" y="1284340"/>
                </a:cubicBezTo>
                <a:cubicBezTo>
                  <a:pt x="601884" y="1284340"/>
                  <a:pt x="601884" y="1284340"/>
                  <a:pt x="1083990" y="1284340"/>
                </a:cubicBezTo>
                <a:cubicBezTo>
                  <a:pt x="1101957" y="1284340"/>
                  <a:pt x="1116929" y="1296316"/>
                  <a:pt x="1119923" y="1314278"/>
                </a:cubicBezTo>
                <a:cubicBezTo>
                  <a:pt x="1119923" y="1314278"/>
                  <a:pt x="1119923" y="1314278"/>
                  <a:pt x="1119923" y="1499894"/>
                </a:cubicBezTo>
                <a:cubicBezTo>
                  <a:pt x="1119923" y="1499894"/>
                  <a:pt x="1119923" y="1499894"/>
                  <a:pt x="1329535" y="1499894"/>
                </a:cubicBezTo>
                <a:cubicBezTo>
                  <a:pt x="1398407" y="1499894"/>
                  <a:pt x="1443324" y="1490913"/>
                  <a:pt x="1443324" y="1383136"/>
                </a:cubicBezTo>
                <a:cubicBezTo>
                  <a:pt x="1443324" y="1383136"/>
                  <a:pt x="1443324" y="1383136"/>
                  <a:pt x="1443324" y="580797"/>
                </a:cubicBezTo>
                <a:cubicBezTo>
                  <a:pt x="1443324" y="440089"/>
                  <a:pt x="1536151" y="428114"/>
                  <a:pt x="1631974" y="428114"/>
                </a:cubicBezTo>
                <a:cubicBezTo>
                  <a:pt x="1739774" y="428114"/>
                  <a:pt x="1739774" y="410151"/>
                  <a:pt x="1739774" y="365244"/>
                </a:cubicBezTo>
                <a:cubicBezTo>
                  <a:pt x="1739774" y="365244"/>
                  <a:pt x="1739774" y="365244"/>
                  <a:pt x="1739774" y="113765"/>
                </a:cubicBezTo>
                <a:cubicBezTo>
                  <a:pt x="1739774" y="113765"/>
                  <a:pt x="1739774" y="113765"/>
                  <a:pt x="1823619" y="113765"/>
                </a:cubicBezTo>
                <a:cubicBezTo>
                  <a:pt x="1823619" y="113765"/>
                  <a:pt x="1823619" y="113765"/>
                  <a:pt x="1823619" y="365244"/>
                </a:cubicBezTo>
                <a:cubicBezTo>
                  <a:pt x="1823619" y="499965"/>
                  <a:pt x="1724802" y="511940"/>
                  <a:pt x="1631974" y="511940"/>
                </a:cubicBezTo>
                <a:cubicBezTo>
                  <a:pt x="1527168" y="511940"/>
                  <a:pt x="1527168" y="526909"/>
                  <a:pt x="1527168" y="580797"/>
                </a:cubicBezTo>
                <a:cubicBezTo>
                  <a:pt x="1527168" y="580797"/>
                  <a:pt x="1527168" y="580797"/>
                  <a:pt x="1527168" y="1383136"/>
                </a:cubicBezTo>
                <a:cubicBezTo>
                  <a:pt x="1527168" y="1562764"/>
                  <a:pt x="1413379" y="1583720"/>
                  <a:pt x="1329535" y="1583720"/>
                </a:cubicBezTo>
                <a:cubicBezTo>
                  <a:pt x="1329535" y="1583720"/>
                  <a:pt x="1329535" y="1583720"/>
                  <a:pt x="1119923" y="1583720"/>
                </a:cubicBezTo>
                <a:cubicBezTo>
                  <a:pt x="1119923" y="1583720"/>
                  <a:pt x="1119923" y="1583720"/>
                  <a:pt x="1119923" y="1638357"/>
                </a:cubicBezTo>
                <a:lnTo>
                  <a:pt x="1119923" y="1673225"/>
                </a:lnTo>
                <a:lnTo>
                  <a:pt x="1113294" y="1673225"/>
                </a:lnTo>
                <a:lnTo>
                  <a:pt x="1113294" y="2286000"/>
                </a:lnTo>
                <a:lnTo>
                  <a:pt x="1119923" y="2286000"/>
                </a:lnTo>
                <a:lnTo>
                  <a:pt x="1119923" y="2287369"/>
                </a:lnTo>
                <a:cubicBezTo>
                  <a:pt x="1119923" y="2397005"/>
                  <a:pt x="1119923" y="2572423"/>
                  <a:pt x="1119923" y="2853092"/>
                </a:cubicBezTo>
                <a:cubicBezTo>
                  <a:pt x="1266651" y="2874048"/>
                  <a:pt x="1389424" y="2912968"/>
                  <a:pt x="1479257" y="2963862"/>
                </a:cubicBezTo>
                <a:cubicBezTo>
                  <a:pt x="1479257" y="2963862"/>
                  <a:pt x="1479257" y="2963862"/>
                  <a:pt x="254528" y="2963862"/>
                </a:cubicBezTo>
                <a:cubicBezTo>
                  <a:pt x="341367" y="2915961"/>
                  <a:pt x="461145" y="2877042"/>
                  <a:pt x="601884" y="2856085"/>
                </a:cubicBezTo>
                <a:cubicBezTo>
                  <a:pt x="601884" y="2856085"/>
                  <a:pt x="601884" y="2856085"/>
                  <a:pt x="601884" y="1787299"/>
                </a:cubicBezTo>
                <a:cubicBezTo>
                  <a:pt x="601884" y="1787299"/>
                  <a:pt x="601884" y="1787299"/>
                  <a:pt x="596363" y="1787299"/>
                </a:cubicBezTo>
                <a:lnTo>
                  <a:pt x="591535" y="1787299"/>
                </a:lnTo>
                <a:lnTo>
                  <a:pt x="591535" y="1703472"/>
                </a:lnTo>
                <a:lnTo>
                  <a:pt x="601884" y="1703472"/>
                </a:lnTo>
                <a:cubicBezTo>
                  <a:pt x="601884" y="1703472"/>
                  <a:pt x="601884" y="1703472"/>
                  <a:pt x="601884" y="1368167"/>
                </a:cubicBezTo>
                <a:cubicBezTo>
                  <a:pt x="601884" y="1368167"/>
                  <a:pt x="601884" y="1368167"/>
                  <a:pt x="485101" y="1368167"/>
                </a:cubicBezTo>
                <a:cubicBezTo>
                  <a:pt x="437189" y="1368167"/>
                  <a:pt x="314417" y="1368167"/>
                  <a:pt x="314417" y="1224464"/>
                </a:cubicBezTo>
                <a:cubicBezTo>
                  <a:pt x="314417" y="1224464"/>
                  <a:pt x="314417" y="1224464"/>
                  <a:pt x="314417" y="553853"/>
                </a:cubicBezTo>
                <a:cubicBezTo>
                  <a:pt x="314417" y="502959"/>
                  <a:pt x="296451" y="493977"/>
                  <a:pt x="284473" y="490983"/>
                </a:cubicBezTo>
                <a:cubicBezTo>
                  <a:pt x="257523" y="479008"/>
                  <a:pt x="215600" y="479008"/>
                  <a:pt x="173678" y="479008"/>
                </a:cubicBezTo>
                <a:cubicBezTo>
                  <a:pt x="56895" y="479008"/>
                  <a:pt x="0" y="419132"/>
                  <a:pt x="0" y="305368"/>
                </a:cubicBezTo>
                <a:cubicBezTo>
                  <a:pt x="0" y="305368"/>
                  <a:pt x="0" y="305368"/>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33" name="Oval 30" title=""/>
          <p:cNvSpPr>
            <a:spLocks noChangeArrowheads="1"/>
          </p:cNvSpPr>
          <p:nvPr>
            <p:custDataLst>
              <p:tags r:id="rId18"/>
            </p:custDataLst>
          </p:nvPr>
        </p:nvSpPr>
        <p:spPr bwMode="auto">
          <a:xfrm>
            <a:off x="4542832" y="3200648"/>
            <a:ext cx="1029830" cy="102911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19474" name="Oval 31" title=""/>
          <p:cNvSpPr>
            <a:spLocks noChangeArrowheads="1"/>
          </p:cNvSpPr>
          <p:nvPr>
            <p:custDataLst>
              <p:tags r:id="rId19"/>
            </p:custDataLst>
          </p:nvPr>
        </p:nvSpPr>
        <p:spPr bwMode="auto">
          <a:xfrm>
            <a:off x="5777774" y="3346648"/>
            <a:ext cx="1031966" cy="102769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35" name="文本框 34" title=""/>
          <p:cNvSpPr txBox="1"/>
          <p:nvPr>
            <p:custDataLst>
              <p:tags r:id="rId20"/>
            </p:custDataLst>
          </p:nvPr>
        </p:nvSpPr>
        <p:spPr>
          <a:xfrm>
            <a:off x="1452880" y="3988435"/>
            <a:ext cx="2982595" cy="105346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chorCtr="0">
            <a:normAutofit lnSpcReduction="10000"/>
          </a:bodyPr>
          <a:lstStyle>
            <a:defPPr>
              <a:defRPr lang="zh-CN"/>
            </a:defPPr>
            <a:lvl1pPr>
              <a:buFont typeface="Arial" panose="020b0604020202020204" pitchFamily="34" charset="0"/>
              <a:buNone/>
              <a:defRPr sz="1800"/>
            </a:lvl1pPr>
          </a:lstStyle>
          <a:p>
            <a:pPr lvl="0" indent="0" algn="l" fontAlgn="ctr">
              <a:lnSpc>
                <a:spcPct val="130000"/>
              </a:lnSpc>
              <a:spcBef>
                <a:spcPts val="1000"/>
              </a:spcBef>
              <a:spcAft>
                <a:spcPct val="0"/>
              </a:spcAft>
              <a:buSzTx/>
              <a:buFont typeface="Wingdings" panose="05000000000000000000" charset="0"/>
            </a:pPr>
            <a:r>
              <a:rPr lang="zh-CN" sz="2000" b="1" spc="150">
                <a:solidFill>
                  <a:schemeClr val="dk1"/>
                </a:solidFill>
                <a:latin typeface="隶书" panose="02010509060101010101" pitchFamily="49" charset="-122"/>
                <a:ea typeface="宋体" panose="02010600030101010101" pitchFamily="2" charset="-122"/>
                <a:cs typeface="隶书" panose="02010509060101010101" pitchFamily="49" charset="-122"/>
                <a:sym typeface="+mn-ea"/>
              </a:rPr>
              <a:t> </a:t>
            </a:r>
            <a:r>
              <a:rPr lang="zh-CN" sz="2600" b="1" spc="150">
                <a:solidFill>
                  <a:schemeClr val="dk1"/>
                </a:solidFill>
                <a:latin typeface="隶书" panose="02010509060101010101" pitchFamily="49" charset="-122"/>
                <a:ea typeface="微软雅黑" panose="020b0503020204020204" charset="-122"/>
                <a:cs typeface="隶书" panose="02010509060101010101" pitchFamily="49" charset="-122"/>
                <a:sym typeface="+mn-ea"/>
              </a:rPr>
              <a:t>违约方：</a:t>
            </a:r>
            <a:r>
              <a:rPr lang="zh-CN" sz="2600" b="1">
                <a:solidFill>
                  <a:schemeClr val="dk1"/>
                </a:solidFill>
                <a:latin typeface="隶书" panose="02010509060101010101" pitchFamily="49" charset="-122"/>
                <a:ea typeface="微软雅黑" panose="020b0503020204020204" charset="-122"/>
                <a:cs typeface="隶书" panose="02010509060101010101" pitchFamily="49" charset="-122"/>
                <a:sym typeface="+mn-ea"/>
              </a:rPr>
              <a:t>因违约应该付出的</a:t>
            </a:r>
            <a:r>
              <a:rPr lang="zh-CN" sz="2600" b="1">
                <a:solidFill>
                  <a:srgbClr val="7030A0"/>
                </a:solidFill>
                <a:latin typeface="隶书" panose="02010509060101010101" pitchFamily="49" charset="-122"/>
                <a:ea typeface="微软雅黑" panose="020b0503020204020204" charset="-122"/>
                <a:cs typeface="隶书" panose="02010509060101010101" pitchFamily="49" charset="-122"/>
                <a:sym typeface="+mn-ea"/>
              </a:rPr>
              <a:t>代价</a:t>
            </a:r>
            <a:r>
              <a:rPr lang="zh-CN" sz="2600" b="1">
                <a:solidFill>
                  <a:schemeClr val="dk1"/>
                </a:solidFill>
                <a:latin typeface="隶书" panose="02010509060101010101" pitchFamily="49" charset="-122"/>
                <a:ea typeface="微软雅黑" panose="020b0503020204020204" charset="-122"/>
                <a:cs typeface="隶书" panose="02010509060101010101" pitchFamily="49" charset="-122"/>
                <a:sym typeface="+mn-ea"/>
              </a:rPr>
              <a:t>。</a:t>
            </a:r>
            <a:endParaRPr lang="zh-CN" sz="2600" b="1" spc="150">
              <a:solidFill>
                <a:schemeClr val="dk1"/>
              </a:solidFill>
              <a:latin typeface="隶书" panose="02010509060101010101" pitchFamily="49" charset="-122"/>
              <a:ea typeface="微软雅黑" panose="020b0503020204020204" charset="-122"/>
              <a:cs typeface="隶书" panose="02010509060101010101" pitchFamily="49" charset="-122"/>
              <a:sym typeface="+mn-ea"/>
            </a:endParaRPr>
          </a:p>
        </p:txBody>
      </p:sp>
      <p:sp>
        <p:nvSpPr>
          <p:cNvPr id="36" name="文本框 35" title=""/>
          <p:cNvSpPr txBox="1"/>
          <p:nvPr>
            <p:custDataLst>
              <p:tags r:id="rId21"/>
            </p:custDataLst>
          </p:nvPr>
        </p:nvSpPr>
        <p:spPr>
          <a:xfrm>
            <a:off x="7598493" y="3743113"/>
            <a:ext cx="3008630" cy="116888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chorCtr="0">
            <a:noAutofit/>
          </a:bodyPr>
          <a:lstStyle>
            <a:defPPr>
              <a:defRPr lang="zh-CN"/>
            </a:defPPr>
            <a:lvl1pPr>
              <a:buFont typeface="Arial" panose="020b0604020202020204" pitchFamily="34" charset="0"/>
              <a:buNone/>
              <a:defRPr sz="1800"/>
            </a:lvl1pPr>
          </a:lstStyle>
          <a:p>
            <a:r>
              <a:rPr lang="zh-CN" sz="2800" b="1" spc="150">
                <a:solidFill>
                  <a:schemeClr val="dk1"/>
                </a:solidFill>
                <a:latin typeface="微软雅黑" panose="020b0503020204020204" charset="-122"/>
                <a:ea typeface="微软雅黑" panose="020b0503020204020204" charset="-122"/>
                <a:sym typeface="+mn-ea"/>
              </a:rPr>
              <a:t>守约方：法律给予守约方的</a:t>
            </a:r>
            <a:r>
              <a:rPr lang="zh-CN" sz="2800" b="1" spc="150">
                <a:solidFill>
                  <a:srgbClr val="7030A0"/>
                </a:solidFill>
                <a:latin typeface="微软雅黑" panose="020b0503020204020204" charset="-122"/>
                <a:ea typeface="微软雅黑" panose="020b0503020204020204" charset="-122"/>
                <a:sym typeface="+mn-ea"/>
              </a:rPr>
              <a:t>救济</a:t>
            </a:r>
            <a:r>
              <a:rPr lang="zh-CN" sz="2800" b="1" spc="150">
                <a:solidFill>
                  <a:schemeClr val="dk1"/>
                </a:solidFill>
                <a:latin typeface="微软雅黑" panose="020b0503020204020204" charset="-122"/>
                <a:ea typeface="微软雅黑" panose="020b0503020204020204" charset="-122"/>
                <a:sym typeface="+mn-ea"/>
              </a:rPr>
              <a:t>。</a:t>
            </a:r>
            <a:endParaRPr lang="zh-CN" altLang="en-US" sz="2800" b="1" spc="150">
              <a:solidFill>
                <a:schemeClr val="dk1"/>
              </a:solidFill>
              <a:latin typeface="微软雅黑" panose="020b0503020204020204" charset="-122"/>
              <a:ea typeface="微软雅黑" panose="020b0503020204020204" charset="-122"/>
              <a:sym typeface="+mn-ea"/>
            </a:endParaRPr>
          </a:p>
        </p:txBody>
      </p:sp>
      <p:sp>
        <p:nvSpPr>
          <p:cNvPr id="38" name="文本框 37" title=""/>
          <p:cNvSpPr txBox="1"/>
          <p:nvPr>
            <p:custDataLst>
              <p:tags r:id="rId22"/>
            </p:custDataLst>
          </p:nvPr>
        </p:nvSpPr>
        <p:spPr>
          <a:xfrm>
            <a:off x="5680075" y="3668395"/>
            <a:ext cx="124968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defPPr>
              <a:defRPr lang="zh-CN"/>
            </a:defPPr>
            <a:lvl1pPr algn="ctr">
              <a:buFont typeface="Arial" panose="020b0604020202020204" pitchFamily="34" charset="0"/>
              <a:buNone/>
              <a:defRPr sz="1800">
                <a:solidFill>
                  <a:schemeClr val="bg1"/>
                </a:solidFill>
                <a:latin typeface="+mn-lt"/>
              </a:defRPr>
            </a:lvl1pPr>
          </a:lstStyle>
          <a:p>
            <a:r>
              <a:rPr lang="zh-CN" altLang="en-US" sz="2400" b="1" spc="300">
                <a:solidFill>
                  <a:schemeClr val="lt1"/>
                </a:solidFill>
                <a:latin typeface="隶书" panose="02010509060101010101" pitchFamily="49" charset="-122"/>
                <a:ea typeface="隶书" panose="02010509060101010101" pitchFamily="49" charset="-122"/>
                <a:sym typeface="Arial" panose="020b0604020202020204" pitchFamily="34" charset="0"/>
              </a:rPr>
              <a:t>守约方</a:t>
            </a:r>
            <a:endParaRPr lang="zh-CN" altLang="en-US" sz="2400" b="1" spc="300">
              <a:solidFill>
                <a:schemeClr val="lt1"/>
              </a:solidFill>
              <a:latin typeface="隶书" panose="02010509060101010101" pitchFamily="49" charset="-122"/>
              <a:ea typeface="隶书" panose="02010509060101010101" pitchFamily="49" charset="-122"/>
              <a:sym typeface="Arial" panose="020b0604020202020204" pitchFamily="34" charset="0"/>
            </a:endParaRPr>
          </a:p>
        </p:txBody>
      </p:sp>
      <p:sp>
        <p:nvSpPr>
          <p:cNvPr id="39" name="文本框 38" title=""/>
          <p:cNvSpPr txBox="1"/>
          <p:nvPr>
            <p:custDataLst>
              <p:tags r:id="rId23"/>
            </p:custDataLst>
          </p:nvPr>
        </p:nvSpPr>
        <p:spPr>
          <a:xfrm>
            <a:off x="4392902" y="3443186"/>
            <a:ext cx="1329690" cy="54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defPPr>
              <a:defRPr lang="zh-CN"/>
            </a:defPPr>
            <a:lvl1pPr algn="ctr">
              <a:buFont typeface="Arial" panose="020b0604020202020204" pitchFamily="34" charset="0"/>
              <a:buNone/>
              <a:defRPr sz="1800">
                <a:solidFill>
                  <a:schemeClr val="bg1"/>
                </a:solidFill>
                <a:latin typeface="+mn-lt"/>
              </a:defRPr>
            </a:lvl1pPr>
          </a:lstStyle>
          <a:p>
            <a:pPr marL="0" indent="0" algn="ctr">
              <a:lnSpc>
                <a:spcPct val="100000"/>
              </a:lnSpc>
              <a:spcBef>
                <a:spcPct val="0"/>
              </a:spcBef>
              <a:spcAft>
                <a:spcPct val="0"/>
              </a:spcAft>
              <a:buSzTx/>
            </a:pPr>
            <a:r>
              <a:rPr lang="zh-CN" altLang="en-US" sz="2400" b="1" spc="300">
                <a:solidFill>
                  <a:schemeClr val="lt1"/>
                </a:solidFill>
                <a:latin typeface="隶书" panose="02010509060101010101" pitchFamily="49" charset="-122"/>
                <a:ea typeface="隶书" panose="02010509060101010101" pitchFamily="49" charset="-122"/>
                <a:sym typeface="Arial" panose="020b0604020202020204" pitchFamily="34" charset="0"/>
              </a:rPr>
              <a:t>违约方</a:t>
            </a:r>
            <a:endParaRPr lang="zh-CN" altLang="en-US" sz="2400" b="1" spc="300">
              <a:solidFill>
                <a:schemeClr val="lt1"/>
              </a:solidFill>
              <a:latin typeface="隶书" panose="02010509060101010101" pitchFamily="49" charset="-122"/>
              <a:ea typeface="隶书" panose="02010509060101010101" pitchFamily="49" charset="-122"/>
              <a:sym typeface="Arial" panose="020b0604020202020204" pitchFamily="34" charset="0"/>
            </a:endParaRPr>
          </a:p>
        </p:txBody>
      </p:sp>
      <p:sp>
        <p:nvSpPr>
          <p:cNvPr id="41" name="Freeform 45" title=""/>
          <p:cNvSpPr/>
          <p:nvPr>
            <p:custDataLst>
              <p:tags r:id="rId24"/>
            </p:custDataLst>
          </p:nvPr>
        </p:nvSpPr>
        <p:spPr bwMode="auto">
          <a:xfrm>
            <a:off x="10555698" y="3688816"/>
            <a:ext cx="596265" cy="984250"/>
          </a:xfrm>
          <a:custGeom>
            <a:gdLst>
              <a:gd name="T0" fmla="*/ 2147483646 w 82"/>
              <a:gd name="T1" fmla="*/ 2147483646 h 74"/>
              <a:gd name="T2" fmla="*/ 2147483646 w 82"/>
              <a:gd name="T3" fmla="*/ 2147483646 h 74"/>
              <a:gd name="T4" fmla="*/ 2147483646 w 82"/>
              <a:gd name="T5" fmla="*/ 2147483646 h 74"/>
              <a:gd name="T6" fmla="*/ 2147483646 w 82"/>
              <a:gd name="T7" fmla="*/ 2147483646 h 74"/>
              <a:gd name="T8" fmla="*/ 2147483646 w 82"/>
              <a:gd name="T9" fmla="*/ 2147483646 h 74"/>
              <a:gd name="T10" fmla="*/ 2147483646 w 82"/>
              <a:gd name="T11" fmla="*/ 2147483646 h 74"/>
              <a:gd name="T12" fmla="*/ 2147483646 w 82"/>
              <a:gd name="T13" fmla="*/ 2147483646 h 74"/>
              <a:gd name="T14" fmla="*/ 2147483646 w 82"/>
              <a:gd name="T15" fmla="*/ 2147483646 h 74"/>
              <a:gd name="T16" fmla="*/ 2147483646 w 82"/>
              <a:gd name="T17" fmla="*/ 2147483646 h 74"/>
              <a:gd name="T18" fmla="*/ 2147483646 w 82"/>
              <a:gd name="T19" fmla="*/ 2147483646 h 74"/>
              <a:gd name="T20" fmla="*/ 2147483646 w 82"/>
              <a:gd name="T21" fmla="*/ 2147483646 h 74"/>
              <a:gd name="T22" fmla="*/ 2147483646 w 82"/>
              <a:gd name="T23" fmla="*/ 2147483646 h 74"/>
              <a:gd name="T24" fmla="*/ 2147483646 w 82"/>
              <a:gd name="T25" fmla="*/ 2147483646 h 74"/>
              <a:gd name="T26" fmla="*/ 2147483646 w 82"/>
              <a:gd name="T27" fmla="*/ 2147483646 h 74"/>
              <a:gd name="T28" fmla="*/ 2147483646 w 82"/>
              <a:gd name="T29" fmla="*/ 2147483646 h 74"/>
              <a:gd name="T30" fmla="*/ 2147483646 w 82"/>
              <a:gd name="T31" fmla="*/ 2147483646 h 74"/>
              <a:gd name="T32" fmla="*/ 2147483646 w 82"/>
              <a:gd name="T33" fmla="*/ 2147483646 h 74"/>
              <a:gd name="T34" fmla="*/ 2147483646 w 82"/>
              <a:gd name="T35" fmla="*/ 2147483646 h 74"/>
              <a:gd name="T36" fmla="*/ 2147483646 w 82"/>
              <a:gd name="T37" fmla="*/ 2147483646 h 74"/>
              <a:gd name="T38" fmla="*/ 2147483646 w 82"/>
              <a:gd name="T39" fmla="*/ 2147483646 h 74"/>
              <a:gd name="T40" fmla="*/ 2147483646 w 82"/>
              <a:gd name="T41" fmla="*/ 2147483646 h 74"/>
              <a:gd name="T42" fmla="*/ 2147483646 w 82"/>
              <a:gd name="T43" fmla="*/ 2147483646 h 74"/>
              <a:gd name="T44" fmla="*/ 2147483646 w 82"/>
              <a:gd name="T45" fmla="*/ 2147483646 h 74"/>
              <a:gd name="T46" fmla="*/ 2147483646 w 82"/>
              <a:gd name="T47" fmla="*/ 2147483646 h 74"/>
              <a:gd name="T48" fmla="*/ 2147483646 w 82"/>
              <a:gd name="T49" fmla="*/ 2147483646 h 74"/>
              <a:gd name="T50" fmla="*/ 2147483646 w 82"/>
              <a:gd name="T51" fmla="*/ 2147483646 h 74"/>
              <a:gd name="T52" fmla="*/ 2147483646 w 82"/>
              <a:gd name="T53" fmla="*/ 2147483646 h 74"/>
              <a:gd name="T54" fmla="*/ 2147483646 w 82"/>
              <a:gd name="T55" fmla="*/ 2147483646 h 74"/>
              <a:gd name="T56" fmla="*/ 2147483646 w 82"/>
              <a:gd name="T57" fmla="*/ 2147483646 h 74"/>
              <a:gd name="T58" fmla="*/ 2147483646 w 82"/>
              <a:gd name="T59" fmla="*/ 2147483646 h 74"/>
              <a:gd name="T60" fmla="*/ 0 w 82"/>
              <a:gd name="T61" fmla="*/ 2147483646 h 74"/>
              <a:gd name="T62" fmla="*/ 2147483646 w 82"/>
              <a:gd name="T63" fmla="*/ 2147483646 h 74"/>
              <a:gd name="T64" fmla="*/ 2147483646 w 82"/>
              <a:gd name="T65" fmla="*/ 2147483646 h 74"/>
              <a:gd name="T66" fmla="*/ 2147483646 w 82"/>
              <a:gd name="T67" fmla="*/ 2147483646 h 74"/>
              <a:gd name="T68" fmla="*/ 2147483646 w 82"/>
              <a:gd name="T69" fmla="*/ 2147483646 h 74"/>
              <a:gd name="T70" fmla="*/ 2147483646 w 82"/>
              <a:gd name="T71" fmla="*/ 0 h 74"/>
              <a:gd name="T72" fmla="*/ 2147483646 w 82"/>
              <a:gd name="T73" fmla="*/ 2147483646 h 74"/>
              <a:gd name="T74" fmla="*/ 2147483646 w 82"/>
              <a:gd name="T75" fmla="*/ 2147483646 h 74"/>
              <a:gd name="T76" fmla="*/ 2147483646 w 82"/>
              <a:gd name="T77" fmla="*/ 2147483646 h 74"/>
              <a:gd name="T78" fmla="*/ 2147483646 w 82"/>
              <a:gd name="T79" fmla="*/ 2147483646 h 74"/>
              <a:gd name="T80" fmla="*/ 2147483646 w 82"/>
              <a:gd name="T81" fmla="*/ 2147483646 h 74"/>
              <a:gd name="T82" fmla="*/ 2147483646 w 82"/>
              <a:gd name="T83" fmla="*/ 2147483646 h 74"/>
              <a:gd name="T84" fmla="*/ 2147483646 w 82"/>
              <a:gd name="T85" fmla="*/ 2147483646 h 74"/>
              <a:gd name="T86" fmla="*/ 2147483646 w 82"/>
              <a:gd name="T87" fmla="*/ 2147483646 h 74"/>
              <a:gd name="T88" fmla="*/ 2147483646 w 82"/>
              <a:gd name="T89" fmla="*/ 2147483646 h 74"/>
              <a:gd name="T90" fmla="*/ 2147483646 w 82"/>
              <a:gd name="T91" fmla="*/ 2147483646 h 74"/>
              <a:gd name="T92" fmla="*/ 2147483646 w 82"/>
              <a:gd name="T93" fmla="*/ 2147483646 h 74"/>
              <a:gd name="T94" fmla="*/ 2147483646 w 82"/>
              <a:gd name="T95" fmla="*/ 2147483646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chemeClr val="accent1"/>
          </a:solidFill>
          <a:ln>
            <a:noFill/>
          </a:ln>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42" name="Freeform 43" title=""/>
          <p:cNvSpPr>
            <a:spLocks noEditPoints="1"/>
          </p:cNvSpPr>
          <p:nvPr>
            <p:custDataLst>
              <p:tags r:id="rId25"/>
            </p:custDataLst>
          </p:nvPr>
        </p:nvSpPr>
        <p:spPr bwMode="auto">
          <a:xfrm>
            <a:off x="7011118" y="3529754"/>
            <a:ext cx="525780" cy="868045"/>
          </a:xfrm>
          <a:custGeom>
            <a:gdLst>
              <a:gd name="T0" fmla="*/ 2147483646 w 76"/>
              <a:gd name="T1" fmla="*/ 2147483646 h 75"/>
              <a:gd name="T2" fmla="*/ 2147483646 w 76"/>
              <a:gd name="T3" fmla="*/ 0 h 75"/>
              <a:gd name="T4" fmla="*/ 2147483646 w 76"/>
              <a:gd name="T5" fmla="*/ 2147483646 h 75"/>
              <a:gd name="T6" fmla="*/ 2147483646 w 76"/>
              <a:gd name="T7" fmla="*/ 2147483646 h 75"/>
              <a:gd name="T8" fmla="*/ 2147483646 w 76"/>
              <a:gd name="T9" fmla="*/ 2147483646 h 75"/>
              <a:gd name="T10" fmla="*/ 2147483646 w 76"/>
              <a:gd name="T11" fmla="*/ 2147483646 h 75"/>
              <a:gd name="T12" fmla="*/ 2147483646 w 76"/>
              <a:gd name="T13" fmla="*/ 2147483646 h 75"/>
              <a:gd name="T14" fmla="*/ 2147483646 w 76"/>
              <a:gd name="T15" fmla="*/ 2147483646 h 75"/>
              <a:gd name="T16" fmla="*/ 2147483646 w 76"/>
              <a:gd name="T17" fmla="*/ 2147483646 h 75"/>
              <a:gd name="T18" fmla="*/ 2147483646 w 76"/>
              <a:gd name="T19" fmla="*/ 2147483646 h 75"/>
              <a:gd name="T20" fmla="*/ 2147483646 w 76"/>
              <a:gd name="T21" fmla="*/ 2147483646 h 75"/>
              <a:gd name="T22" fmla="*/ 2147483646 w 76"/>
              <a:gd name="T23" fmla="*/ 2147483646 h 75"/>
              <a:gd name="T24" fmla="*/ 2147483646 w 76"/>
              <a:gd name="T25" fmla="*/ 2147483646 h 75"/>
              <a:gd name="T26" fmla="*/ 0 w 76"/>
              <a:gd name="T27" fmla="*/ 2147483646 h 75"/>
              <a:gd name="T28" fmla="*/ 0 w 76"/>
              <a:gd name="T29" fmla="*/ 2147483646 h 75"/>
              <a:gd name="T30" fmla="*/ 0 w 76"/>
              <a:gd name="T31" fmla="*/ 2147483646 h 75"/>
              <a:gd name="T32" fmla="*/ 0 w 76"/>
              <a:gd name="T33" fmla="*/ 2147483646 h 75"/>
              <a:gd name="T34" fmla="*/ 0 w 76"/>
              <a:gd name="T35" fmla="*/ 2147483646 h 75"/>
              <a:gd name="T36" fmla="*/ 0 w 76"/>
              <a:gd name="T37" fmla="*/ 2147483646 h 75"/>
              <a:gd name="T38" fmla="*/ 0 w 76"/>
              <a:gd name="T39" fmla="*/ 2147483646 h 75"/>
              <a:gd name="T40" fmla="*/ 2147483646 w 76"/>
              <a:gd name="T41" fmla="*/ 2147483646 h 75"/>
              <a:gd name="T42" fmla="*/ 2147483646 w 76"/>
              <a:gd name="T43" fmla="*/ 2147483646 h 75"/>
              <a:gd name="T44" fmla="*/ 2147483646 w 76"/>
              <a:gd name="T45" fmla="*/ 2147483646 h 75"/>
              <a:gd name="T46" fmla="*/ 2147483646 w 76"/>
              <a:gd name="T47" fmla="*/ 2147483646 h 75"/>
              <a:gd name="T48" fmla="*/ 2147483646 w 76"/>
              <a:gd name="T49" fmla="*/ 2147483646 h 75"/>
              <a:gd name="T50" fmla="*/ 2147483646 w 76"/>
              <a:gd name="T51" fmla="*/ 2147483646 h 75"/>
              <a:gd name="T52" fmla="*/ 2147483646 w 76"/>
              <a:gd name="T53" fmla="*/ 2147483646 h 75"/>
              <a:gd name="T54" fmla="*/ 2147483646 w 76"/>
              <a:gd name="T55" fmla="*/ 2147483646 h 75"/>
              <a:gd name="T56" fmla="*/ 2147483646 w 76"/>
              <a:gd name="T57" fmla="*/ 2147483646 h 75"/>
              <a:gd name="T58" fmla="*/ 2147483646 w 76"/>
              <a:gd name="T59" fmla="*/ 2147483646 h 75"/>
              <a:gd name="T60" fmla="*/ 2147483646 w 76"/>
              <a:gd name="T61" fmla="*/ 2147483646 h 75"/>
              <a:gd name="T62" fmla="*/ 2147483646 w 76"/>
              <a:gd name="T63" fmla="*/ 2147483646 h 75"/>
              <a:gd name="T64" fmla="*/ 2147483646 w 76"/>
              <a:gd name="T65" fmla="*/ 2147483646 h 75"/>
              <a:gd name="T66" fmla="*/ 2147483646 w 76"/>
              <a:gd name="T67" fmla="*/ 2147483646 h 75"/>
              <a:gd name="T68" fmla="*/ 2147483646 w 76"/>
              <a:gd name="T69" fmla="*/ 2147483646 h 75"/>
              <a:gd name="T70" fmla="*/ 2147483646 w 76"/>
              <a:gd name="T71" fmla="*/ 2147483646 h 75"/>
              <a:gd name="T72" fmla="*/ 2147483646 w 76"/>
              <a:gd name="T73" fmla="*/ 2147483646 h 75"/>
              <a:gd name="T74" fmla="*/ 2147483646 w 76"/>
              <a:gd name="T75" fmla="*/ 2147483646 h 75"/>
              <a:gd name="T76" fmla="*/ 2147483646 w 76"/>
              <a:gd name="T77" fmla="*/ 2147483646 h 75"/>
              <a:gd name="T78" fmla="*/ 2147483646 w 76"/>
              <a:gd name="T79" fmla="*/ 2147483646 h 75"/>
              <a:gd name="T80" fmla="*/ 2147483646 w 76"/>
              <a:gd name="T81" fmla="*/ 2147483646 h 75"/>
              <a:gd name="T82" fmla="*/ 2147483646 w 76"/>
              <a:gd name="T83" fmla="*/ 2147483646 h 75"/>
              <a:gd name="T84" fmla="*/ 2147483646 w 76"/>
              <a:gd name="T85" fmla="*/ 2147483646 h 75"/>
              <a:gd name="T86" fmla="*/ 2147483646 w 76"/>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 h="75">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chemeClr val="accent2"/>
          </a:solidFill>
          <a:ln>
            <a:noFill/>
          </a:ln>
        </p:spPr>
        <p:txBody>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43" name="文本框 42" title=""/>
          <p:cNvSpPr txBox="1"/>
          <p:nvPr>
            <p:custDataLst>
              <p:tags r:id="rId26"/>
            </p:custDataLst>
          </p:nvPr>
        </p:nvSpPr>
        <p:spPr>
          <a:xfrm>
            <a:off x="163830" y="3150870"/>
            <a:ext cx="10988040" cy="583565"/>
          </a:xfrm>
          <a:prstGeom prst="rect">
            <a:avLst/>
          </a:prstGeom>
          <a:noFill/>
        </p:spPr>
        <p:txBody>
          <a:bodyPr wrap="square" rtlCol="0">
            <a:spAutoFit/>
          </a:bodyPr>
          <a:lstStyle/>
          <a:p>
            <a:pPr lvl="0" indent="266700" algn="l">
              <a:lnSpc>
                <a:spcPct val="100000"/>
              </a:lnSpc>
              <a:spcBef>
                <a:spcPts val="1000"/>
              </a:spcBef>
              <a:buClrTx/>
              <a:buSzTx/>
              <a:buFontTx/>
              <a:buNone/>
            </a:pPr>
            <a:r>
              <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rPr>
              <a:t>2.违约责任实质</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3" name="Freeform 45" title=""/>
          <p:cNvSpPr/>
          <p:nvPr>
            <p:custDataLst>
              <p:tags r:id="rId27"/>
            </p:custDataLst>
          </p:nvPr>
        </p:nvSpPr>
        <p:spPr bwMode="auto">
          <a:xfrm>
            <a:off x="969103" y="3884396"/>
            <a:ext cx="596265" cy="984250"/>
          </a:xfrm>
          <a:custGeom>
            <a:gdLst>
              <a:gd name="T0" fmla="*/ 2147483646 w 82"/>
              <a:gd name="T1" fmla="*/ 2147483646 h 74"/>
              <a:gd name="T2" fmla="*/ 2147483646 w 82"/>
              <a:gd name="T3" fmla="*/ 2147483646 h 74"/>
              <a:gd name="T4" fmla="*/ 2147483646 w 82"/>
              <a:gd name="T5" fmla="*/ 2147483646 h 74"/>
              <a:gd name="T6" fmla="*/ 2147483646 w 82"/>
              <a:gd name="T7" fmla="*/ 2147483646 h 74"/>
              <a:gd name="T8" fmla="*/ 2147483646 w 82"/>
              <a:gd name="T9" fmla="*/ 2147483646 h 74"/>
              <a:gd name="T10" fmla="*/ 2147483646 w 82"/>
              <a:gd name="T11" fmla="*/ 2147483646 h 74"/>
              <a:gd name="T12" fmla="*/ 2147483646 w 82"/>
              <a:gd name="T13" fmla="*/ 2147483646 h 74"/>
              <a:gd name="T14" fmla="*/ 2147483646 w 82"/>
              <a:gd name="T15" fmla="*/ 2147483646 h 74"/>
              <a:gd name="T16" fmla="*/ 2147483646 w 82"/>
              <a:gd name="T17" fmla="*/ 2147483646 h 74"/>
              <a:gd name="T18" fmla="*/ 2147483646 w 82"/>
              <a:gd name="T19" fmla="*/ 2147483646 h 74"/>
              <a:gd name="T20" fmla="*/ 2147483646 w 82"/>
              <a:gd name="T21" fmla="*/ 2147483646 h 74"/>
              <a:gd name="T22" fmla="*/ 2147483646 w 82"/>
              <a:gd name="T23" fmla="*/ 2147483646 h 74"/>
              <a:gd name="T24" fmla="*/ 2147483646 w 82"/>
              <a:gd name="T25" fmla="*/ 2147483646 h 74"/>
              <a:gd name="T26" fmla="*/ 2147483646 w 82"/>
              <a:gd name="T27" fmla="*/ 2147483646 h 74"/>
              <a:gd name="T28" fmla="*/ 2147483646 w 82"/>
              <a:gd name="T29" fmla="*/ 2147483646 h 74"/>
              <a:gd name="T30" fmla="*/ 2147483646 w 82"/>
              <a:gd name="T31" fmla="*/ 2147483646 h 74"/>
              <a:gd name="T32" fmla="*/ 2147483646 w 82"/>
              <a:gd name="T33" fmla="*/ 2147483646 h 74"/>
              <a:gd name="T34" fmla="*/ 2147483646 w 82"/>
              <a:gd name="T35" fmla="*/ 2147483646 h 74"/>
              <a:gd name="T36" fmla="*/ 2147483646 w 82"/>
              <a:gd name="T37" fmla="*/ 2147483646 h 74"/>
              <a:gd name="T38" fmla="*/ 2147483646 w 82"/>
              <a:gd name="T39" fmla="*/ 2147483646 h 74"/>
              <a:gd name="T40" fmla="*/ 2147483646 w 82"/>
              <a:gd name="T41" fmla="*/ 2147483646 h 74"/>
              <a:gd name="T42" fmla="*/ 2147483646 w 82"/>
              <a:gd name="T43" fmla="*/ 2147483646 h 74"/>
              <a:gd name="T44" fmla="*/ 2147483646 w 82"/>
              <a:gd name="T45" fmla="*/ 2147483646 h 74"/>
              <a:gd name="T46" fmla="*/ 2147483646 w 82"/>
              <a:gd name="T47" fmla="*/ 2147483646 h 74"/>
              <a:gd name="T48" fmla="*/ 2147483646 w 82"/>
              <a:gd name="T49" fmla="*/ 2147483646 h 74"/>
              <a:gd name="T50" fmla="*/ 2147483646 w 82"/>
              <a:gd name="T51" fmla="*/ 2147483646 h 74"/>
              <a:gd name="T52" fmla="*/ 2147483646 w 82"/>
              <a:gd name="T53" fmla="*/ 2147483646 h 74"/>
              <a:gd name="T54" fmla="*/ 2147483646 w 82"/>
              <a:gd name="T55" fmla="*/ 2147483646 h 74"/>
              <a:gd name="T56" fmla="*/ 2147483646 w 82"/>
              <a:gd name="T57" fmla="*/ 2147483646 h 74"/>
              <a:gd name="T58" fmla="*/ 2147483646 w 82"/>
              <a:gd name="T59" fmla="*/ 2147483646 h 74"/>
              <a:gd name="T60" fmla="*/ 0 w 82"/>
              <a:gd name="T61" fmla="*/ 2147483646 h 74"/>
              <a:gd name="T62" fmla="*/ 2147483646 w 82"/>
              <a:gd name="T63" fmla="*/ 2147483646 h 74"/>
              <a:gd name="T64" fmla="*/ 2147483646 w 82"/>
              <a:gd name="T65" fmla="*/ 2147483646 h 74"/>
              <a:gd name="T66" fmla="*/ 2147483646 w 82"/>
              <a:gd name="T67" fmla="*/ 2147483646 h 74"/>
              <a:gd name="T68" fmla="*/ 2147483646 w 82"/>
              <a:gd name="T69" fmla="*/ 2147483646 h 74"/>
              <a:gd name="T70" fmla="*/ 2147483646 w 82"/>
              <a:gd name="T71" fmla="*/ 0 h 74"/>
              <a:gd name="T72" fmla="*/ 2147483646 w 82"/>
              <a:gd name="T73" fmla="*/ 2147483646 h 74"/>
              <a:gd name="T74" fmla="*/ 2147483646 w 82"/>
              <a:gd name="T75" fmla="*/ 2147483646 h 74"/>
              <a:gd name="T76" fmla="*/ 2147483646 w 82"/>
              <a:gd name="T77" fmla="*/ 2147483646 h 74"/>
              <a:gd name="T78" fmla="*/ 2147483646 w 82"/>
              <a:gd name="T79" fmla="*/ 2147483646 h 74"/>
              <a:gd name="T80" fmla="*/ 2147483646 w 82"/>
              <a:gd name="T81" fmla="*/ 2147483646 h 74"/>
              <a:gd name="T82" fmla="*/ 2147483646 w 82"/>
              <a:gd name="T83" fmla="*/ 2147483646 h 74"/>
              <a:gd name="T84" fmla="*/ 2147483646 w 82"/>
              <a:gd name="T85" fmla="*/ 2147483646 h 74"/>
              <a:gd name="T86" fmla="*/ 2147483646 w 82"/>
              <a:gd name="T87" fmla="*/ 2147483646 h 74"/>
              <a:gd name="T88" fmla="*/ 2147483646 w 82"/>
              <a:gd name="T89" fmla="*/ 2147483646 h 74"/>
              <a:gd name="T90" fmla="*/ 2147483646 w 82"/>
              <a:gd name="T91" fmla="*/ 2147483646 h 74"/>
              <a:gd name="T92" fmla="*/ 2147483646 w 82"/>
              <a:gd name="T93" fmla="*/ 2147483646 h 74"/>
              <a:gd name="T94" fmla="*/ 2147483646 w 82"/>
              <a:gd name="T95" fmla="*/ 2147483646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chemeClr val="accent1"/>
          </a:solidFill>
          <a:ln>
            <a:noFill/>
          </a:ln>
        </p:spPr>
        <p:txBody>
          <a:bodyPr>
            <a:normAutofit/>
          </a:bodyPr>
          <a:lstStyle/>
          <a:p>
            <a:endParaRPr lang="zh-CN" altLang="en-US" sz="1350">
              <a:solidFill>
                <a:schemeClr val="dk1"/>
              </a:solidFill>
              <a:latin typeface="隶书" panose="02010509060101010101" pitchFamily="49" charset="-122"/>
              <a:ea typeface="微软雅黑" panose="020b0503020204020204" charset="-122"/>
              <a:cs typeface="隶书" panose="02010509060101010101" pitchFamily="49" charset="-122"/>
              <a:sym typeface="Arial" panose="020b0604020202020204" pitchFamily="34" charset="0"/>
            </a:endParaRPr>
          </a:p>
        </p:txBody>
      </p:sp>
      <p:sp>
        <p:nvSpPr>
          <p:cNvPr id="4" name="文本框 3" title=""/>
          <p:cNvSpPr txBox="1"/>
          <p:nvPr>
            <p:custDataLst>
              <p:tags r:id="rId28"/>
            </p:custDataLst>
          </p:nvPr>
        </p:nvSpPr>
        <p:spPr>
          <a:xfrm>
            <a:off x="447313" y="5516048"/>
            <a:ext cx="11278191" cy="1124585"/>
          </a:xfrm>
          <a:prstGeom prst="rect">
            <a:avLst/>
          </a:prstGeom>
          <a:solidFill>
            <a:schemeClr val="accent2">
              <a:lumMod val="40000"/>
              <a:lumOff val="60000"/>
            </a:schemeClr>
          </a:solidFill>
          <a:ln w="25400">
            <a:solidFill>
              <a:schemeClr val="accent1"/>
            </a:solidFill>
          </a:ln>
        </p:spPr>
        <p:txBody>
          <a:bodyPr wrap="square">
            <a:spAutoFit/>
          </a:bodyPr>
          <a:lstStyle/>
          <a:p>
            <a:pPr indent="267970">
              <a:lnSpc>
                <a:spcPct val="120000"/>
              </a:lnSpc>
            </a:pPr>
            <a:r>
              <a:rPr lang="zh-CN" sz="2800" b="1">
                <a:solidFill>
                  <a:srgbClr val="FF0000"/>
                </a:solidFill>
                <a:latin typeface="微软雅黑" panose="020b0503020204020204" charset="-122"/>
                <a:ea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rPr>
              <a:t>违约责任的构成要件</a:t>
            </a:r>
            <a:r>
              <a:rPr lang="zh-CN" sz="2800" b="1">
                <a:solidFill>
                  <a:srgbClr val="FF0000"/>
                </a:solidFill>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①有违约行为 ②有损害事实 ③违约行为与损害事实之间存在因果关系 ④无免责事由</a:t>
            </a:r>
            <a:endParaRPr lang="zh-CN" altLang="en-US" sz="2800" b="1">
              <a:latin typeface="微软雅黑" panose="020b0503020204020204" charset="-122"/>
              <a:ea typeface="微软雅黑" panose="020b0503020204020204" charset="-122"/>
            </a:endParaRPr>
          </a:p>
        </p:txBody>
      </p:sp>
      <p:sp>
        <p:nvSpPr>
          <p:cNvPr id="30" name="文本框 10" title=""/>
          <p:cNvSpPr txBox="1"/>
          <p:nvPr>
            <p:custDataLst>
              <p:tags r:id="rId29"/>
            </p:custDataLst>
          </p:nvPr>
        </p:nvSpPr>
        <p:spPr>
          <a:xfrm>
            <a:off x="4445" y="-1905"/>
            <a:ext cx="6318885" cy="64516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square">
            <a:spAutoFit/>
          </a:bodyPr>
          <a:lstStyle/>
          <a:p>
            <a:pPr algn="ctr"/>
            <a:r>
              <a:rPr lang="zh-CN" altLang="en-US"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二、言而有信  违约有责</a:t>
            </a:r>
            <a:endParaRPr lang="zh-CN" altLang="en-US"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title=""/>
          <p:cNvSpPr txBox="1"/>
          <p:nvPr>
            <p:custDataLst>
              <p:tags r:id="rId30"/>
            </p:custDataLst>
          </p:nvPr>
        </p:nvSpPr>
        <p:spPr>
          <a:xfrm>
            <a:off x="6384290" y="44450"/>
            <a:ext cx="6096000" cy="583565"/>
          </a:xfrm>
          <a:prstGeom prst="rect">
            <a:avLst/>
          </a:prstGeom>
          <a:noFill/>
        </p:spPr>
        <p:txBody>
          <a:bodyPr wrap="square" rtlCol="0" anchor="t">
            <a:spAutoFit/>
          </a:bodyPr>
          <a:lstStyle/>
          <a:p>
            <a:r>
              <a:rPr lang="en-US" altLang="zh-CN" sz="3200" b="1" kern="10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违约责任≠侵权责任</a:t>
            </a:r>
            <a:r>
              <a:rPr lang="en-US" altLang="zh-CN" sz="3200" b="1" kern="100">
                <a:highlight>
                  <a:srgbClr val="FFFF00"/>
                </a:highlight>
                <a:latin typeface="微软雅黑" panose="020b0503020204020204" charset="-122"/>
                <a:ea typeface="微软雅黑" panose="020b0503020204020204" charset="-122"/>
                <a:cs typeface="微软雅黑" panose="020b0503020204020204" charset="-122"/>
                <a:sym typeface="+mn-ea"/>
              </a:rPr>
              <a:t>。</a:t>
            </a:r>
            <a:endParaRPr lang="en-US" altLang="zh-CN" sz="3200" b="1" kern="100">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9" name="文本框 8" title=""/>
          <p:cNvSpPr txBox="1"/>
          <p:nvPr>
            <p:custDataLst>
              <p:tags r:id="rId31"/>
            </p:custDataLst>
          </p:nvPr>
        </p:nvSpPr>
        <p:spPr>
          <a:xfrm>
            <a:off x="10273030" y="116205"/>
            <a:ext cx="4103370" cy="496570"/>
          </a:xfrm>
          <a:prstGeom prst="rect">
            <a:avLst/>
          </a:prstGeom>
          <a:noFill/>
        </p:spPr>
        <p:txBody>
          <a:bodyPr wrap="square" rtlCol="0" anchor="t">
            <a:noAutofit/>
          </a:bodyPr>
          <a:lstStyle/>
          <a:p>
            <a:endParaRPr lang="zh-CN" altLang="en-US" sz="2800" b="1" smtClean="0">
              <a:solidFill>
                <a:srgbClr val="0107E9"/>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title=""/>
          <p:cNvSpPr txBox="1"/>
          <p:nvPr>
            <p:custDataLst>
              <p:tags r:id="rId32"/>
            </p:custDataLst>
          </p:nvPr>
        </p:nvSpPr>
        <p:spPr>
          <a:xfrm>
            <a:off x="47625" y="2848610"/>
            <a:ext cx="11899900" cy="4009390"/>
          </a:xfrm>
          <a:prstGeom prst="rect">
            <a:avLst/>
          </a:prstGeom>
          <a:solidFill>
            <a:schemeClr val="accent1">
              <a:lumMod val="20000"/>
              <a:lumOff val="80000"/>
            </a:schemeClr>
          </a:solidFill>
          <a:ln w="25400">
            <a:noFill/>
          </a:ln>
        </p:spPr>
        <p:txBody>
          <a:bodyPr wrap="square">
            <a:spAutoFit/>
          </a:bodyPr>
          <a:lstStyle/>
          <a:p>
            <a:pPr indent="267970">
              <a:lnSpc>
                <a:spcPct val="140000"/>
              </a:lnSpc>
              <a:spcBef>
                <a:spcPct val="0"/>
              </a:spcBef>
              <a:spcAft>
                <a:spcPct val="0"/>
              </a:spcAft>
            </a:pPr>
            <a:r>
              <a:rPr lang="zh-CN" sz="26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rPr>
              <a:t>违约责任</a:t>
            </a:r>
            <a:r>
              <a:rPr lang="zh-CN" sz="2600" b="1">
                <a:solidFill>
                  <a:schemeClr val="tx1"/>
                </a:solidFill>
                <a:latin typeface="楷体" panose="02010609060101010101" pitchFamily="49" charset="-122"/>
                <a:ea typeface="楷体" panose="02010609060101010101" pitchFamily="49" charset="-122"/>
                <a:cs typeface="楷体" panose="02010609060101010101" pitchFamily="49" charset="-122"/>
              </a:rPr>
              <a:t>】</a:t>
            </a:r>
            <a:endParaRPr lang="zh-CN" sz="26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40000"/>
              </a:lnSpc>
              <a:spcBef>
                <a:spcPct val="0"/>
              </a:spcBef>
              <a:spcAft>
                <a:spcPct val="0"/>
              </a:spcAft>
            </a:pPr>
            <a:r>
              <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rPr>
              <a:t>①有违约行为：郑爽违背</a:t>
            </a:r>
            <a:r>
              <a:rPr lang="zh-CN" altLang="en-US" sz="2600" b="1">
                <a:latin typeface="楷体" panose="02010609060101010101" pitchFamily="49" charset="-122"/>
                <a:ea typeface="楷体" panose="02010609060101010101" pitchFamily="49" charset="-122"/>
                <a:cs typeface="楷体" panose="02010609060101010101" pitchFamily="49" charset="-122"/>
                <a:sym typeface="+mn-ea"/>
              </a:rPr>
              <a:t>道德条款，存在偷漏税及代孕等违法和违背公序良俗的言行</a:t>
            </a:r>
            <a:endPar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40000"/>
              </a:lnSpc>
              <a:spcBef>
                <a:spcPct val="0"/>
              </a:spcBef>
              <a:spcAft>
                <a:spcPct val="0"/>
              </a:spcAft>
            </a:pPr>
            <a:r>
              <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rPr>
              <a:t>②有损害事实：郑爽主演的电视剧《倩女幽魂》、《绝密者》等剧不能播出 </a:t>
            </a:r>
            <a:endPar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40000"/>
              </a:lnSpc>
              <a:spcBef>
                <a:spcPct val="0"/>
              </a:spcBef>
              <a:spcAft>
                <a:spcPct val="0"/>
              </a:spcAft>
            </a:pPr>
            <a:r>
              <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rPr>
              <a:t>③违约行为与损害事实之间存在因果关系：基于郑爽的劣迹行为国家广电总局要求停止播出郑爽已参与制作的节目</a:t>
            </a:r>
            <a:endPar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40000"/>
              </a:lnSpc>
              <a:spcBef>
                <a:spcPct val="0"/>
              </a:spcBef>
              <a:spcAft>
                <a:spcPct val="0"/>
              </a:spcAft>
            </a:pPr>
            <a:r>
              <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rPr>
              <a:t>④无免责事由</a:t>
            </a:r>
            <a:endParaRPr lang="zh-CN" altLang="en-US" sz="2600" b="1">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40" name="圆角矩形标注 7" title=""/>
          <p:cNvSpPr/>
          <p:nvPr>
            <p:custDataLst>
              <p:tags r:id="rId33"/>
            </p:custDataLst>
          </p:nvPr>
        </p:nvSpPr>
        <p:spPr>
          <a:xfrm>
            <a:off x="3754755" y="758190"/>
            <a:ext cx="2226310" cy="619125"/>
          </a:xfrm>
          <a:prstGeom prst="wedgeRoundRectCallout">
            <a:avLst>
              <a:gd name="adj1" fmla="val -35039"/>
              <a:gd name="adj2" fmla="val 82704"/>
              <a:gd name="adj3" fmla="val 16667"/>
            </a:avLst>
          </a:prstGeom>
          <a:solidFill>
            <a:schemeClr val="accent1">
              <a:lumMod val="50000"/>
            </a:schemeClr>
          </a:solidFill>
          <a:ln w="9525">
            <a:noFill/>
          </a:ln>
          <a:effectLst>
            <a:outerShdw blurRad="50800" dist="38100" dir="2700000" algn="tl" rotWithShape="0">
              <a:prstClr val="black">
                <a:alpha val="40000"/>
              </a:prstClr>
            </a:outerShdw>
          </a:effectLst>
        </p:spPr>
        <p:txBody>
          <a:bodyPr wrap="square" rtlCol="0" anchor="t" anchorCtr="0">
            <a:noAutofit/>
          </a:bodyPr>
          <a:lstStyle/>
          <a:p>
            <a:pPr lvl="0" algn="ctr">
              <a:buClrTx/>
              <a:buSzTx/>
              <a:buFontTx/>
            </a:pPr>
            <a:r>
              <a:rPr lang="zh-CN" altLang="en-US" sz="3000" b="1">
                <a:solidFill>
                  <a:srgbClr val="FFFF00"/>
                </a:solidFill>
                <a:latin typeface="+mn-ea"/>
                <a:cs typeface="Arial" panose="020b0604020202020204" pitchFamily="34" charset="0"/>
                <a:sym typeface="+mn-ea"/>
              </a:rPr>
              <a:t>法定免责</a:t>
            </a:r>
            <a:endParaRPr lang="zh-CN" altLang="en-US" sz="3000" b="1">
              <a:solidFill>
                <a:srgbClr val="FFFF00"/>
              </a:solidFill>
              <a:latin typeface="+mn-ea"/>
              <a:cs typeface="Arial" panose="020b0604020202020204" pitchFamily="34" charset="0"/>
              <a:sym typeface="+mn-ea"/>
            </a:endParaRPr>
          </a:p>
        </p:txBody>
      </p:sp>
      <p:sp>
        <p:nvSpPr>
          <p:cNvPr id="13" name="圆角矩形标注 7" title=""/>
          <p:cNvSpPr/>
          <p:nvPr>
            <p:custDataLst>
              <p:tags r:id="rId34"/>
            </p:custDataLst>
          </p:nvPr>
        </p:nvSpPr>
        <p:spPr>
          <a:xfrm>
            <a:off x="6078855" y="705485"/>
            <a:ext cx="2296160" cy="592455"/>
          </a:xfrm>
          <a:prstGeom prst="wedgeRoundRectCallout">
            <a:avLst>
              <a:gd name="adj1" fmla="val 2016"/>
              <a:gd name="adj2" fmla="val 108857"/>
              <a:gd name="adj3" fmla="val 16667"/>
            </a:avLst>
          </a:prstGeom>
          <a:solidFill>
            <a:schemeClr val="accent1">
              <a:lumMod val="50000"/>
            </a:schemeClr>
          </a:solidFill>
          <a:ln w="9525">
            <a:noFill/>
          </a:ln>
          <a:effectLst>
            <a:outerShdw blurRad="50800" dist="38100" dir="2700000" algn="tl" rotWithShape="0">
              <a:prstClr val="black">
                <a:alpha val="40000"/>
              </a:prstClr>
            </a:outerShdw>
          </a:effectLst>
        </p:spPr>
        <p:txBody>
          <a:bodyPr wrap="square" rtlCol="0" anchor="t" anchorCtr="0">
            <a:noAutofit/>
          </a:bodyPr>
          <a:lstStyle/>
          <a:p>
            <a:pPr lvl="0" algn="ctr">
              <a:buClrTx/>
              <a:buSzTx/>
              <a:buFontTx/>
            </a:pPr>
            <a:r>
              <a:rPr lang="zh-CN" altLang="en-US" sz="3000" b="1">
                <a:solidFill>
                  <a:schemeClr val="bg1"/>
                </a:solidFill>
                <a:latin typeface="+mn-ea"/>
                <a:cs typeface="Arial" panose="020b0604020202020204" pitchFamily="34" charset="0"/>
                <a:sym typeface="+mn-ea"/>
              </a:rPr>
              <a:t>约定免责</a:t>
            </a:r>
            <a:endParaRPr lang="zh-CN" altLang="en-US" sz="3000" b="1">
              <a:solidFill>
                <a:schemeClr val="bg1"/>
              </a:solidFill>
              <a:latin typeface="+mn-ea"/>
              <a:cs typeface="Arial" panose="020b0604020202020204" pitchFamily="34" charset="0"/>
              <a:sym typeface="+mn-ea"/>
            </a:endParaRPr>
          </a:p>
        </p:txBody>
      </p:sp>
    </p:spTree>
    <p:custDataLst>
      <p:tags r:id="rId35"/>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474"/>
                                        </p:tgtEl>
                                        <p:attrNameLst>
                                          <p:attrName>style.visibility</p:attrName>
                                        </p:attrNameLst>
                                      </p:cBhvr>
                                      <p:to>
                                        <p:strVal val="visible"/>
                                      </p:to>
                                    </p:set>
                                    <p:anim calcmode="lin" valueType="num">
                                      <p:cBhvr additive="base">
                                        <p:cTn id="83" dur="500" fill="hold"/>
                                        <p:tgtEl>
                                          <p:spTgt spid="19474"/>
                                        </p:tgtEl>
                                        <p:attrNameLst>
                                          <p:attrName>ppt_x</p:attrName>
                                        </p:attrNameLst>
                                      </p:cBhvr>
                                      <p:tavLst>
                                        <p:tav tm="0">
                                          <p:val>
                                            <p:strVal val="#ppt_x"/>
                                          </p:val>
                                        </p:tav>
                                        <p:tav tm="100000">
                                          <p:val>
                                            <p:strVal val="#ppt_x"/>
                                          </p:val>
                                        </p:tav>
                                      </p:tavLst>
                                    </p:anim>
                                    <p:anim calcmode="lin" valueType="num">
                                      <p:cBhvr additive="base">
                                        <p:cTn id="84" dur="500" fill="hold"/>
                                        <p:tgtEl>
                                          <p:spTgt spid="1947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ppt_x"/>
                                          </p:val>
                                        </p:tav>
                                        <p:tav tm="100000">
                                          <p:val>
                                            <p:strVal val="#ppt_x"/>
                                          </p:val>
                                        </p:tav>
                                      </p:tavLst>
                                    </p:anim>
                                    <p:anim calcmode="lin" valueType="num">
                                      <p:cBhvr additive="base">
                                        <p:cTn id="92" dur="500" fill="hold"/>
                                        <p:tgtEl>
                                          <p:spTgt spid="3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ppt_x"/>
                                          </p:val>
                                        </p:tav>
                                        <p:tav tm="100000">
                                          <p:val>
                                            <p:strVal val="#ppt_x"/>
                                          </p:val>
                                        </p:tav>
                                      </p:tavLst>
                                    </p:anim>
                                    <p:anim calcmode="lin" valueType="num">
                                      <p:cBhvr additive="base">
                                        <p:cTn id="100" dur="500" fill="hold"/>
                                        <p:tgtEl>
                                          <p:spTgt spid="4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ppt_x"/>
                                          </p:val>
                                        </p:tav>
                                        <p:tav tm="100000">
                                          <p:val>
                                            <p:strVal val="#ppt_x"/>
                                          </p:val>
                                        </p:tav>
                                      </p:tavLst>
                                    </p:anim>
                                    <p:anim calcmode="lin" valueType="num">
                                      <p:cBhvr additive="base">
                                        <p:cTn id="104" dur="500" fill="hold"/>
                                        <p:tgtEl>
                                          <p:spTgt spid="3"/>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500"/>
                            </p:stCondLst>
                            <p:childTnLst>
                              <p:par>
                                <p:cTn id="106" presetID="3" presetClass="entr" presetSubtype="10"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blinds(horizontal)">
                                      <p:cBhvr>
                                        <p:cTn id="108" dur="500"/>
                                        <p:tgtEl>
                                          <p:spTgt spid="35"/>
                                        </p:tgtEl>
                                      </p:cBhvr>
                                    </p:animEffect>
                                  </p:childTnLst>
                                </p:cTn>
                              </p:par>
                            </p:childTnLst>
                          </p:cTn>
                        </p:par>
                        <p:par>
                          <p:cTn id="109" fill="hold" nodeType="afterGroup">
                            <p:stCondLst>
                              <p:cond delay="1000"/>
                            </p:stCondLst>
                            <p:childTnLst>
                              <p:par>
                                <p:cTn id="110" presetID="3" presetClass="entr" presetSubtype="1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blinds(horizontal)">
                                      <p:cBhvr>
                                        <p:cTn id="112" dur="500"/>
                                        <p:tgtEl>
                                          <p:spTgt spid="36"/>
                                        </p:tgtEl>
                                      </p:cBhvr>
                                    </p:animEffect>
                                  </p:childTnLst>
                                </p:cTn>
                              </p:par>
                            </p:childTnLst>
                          </p:cTn>
                        </p:par>
                      </p:childTnLst>
                    </p:cTn>
                  </p:par>
                  <p:par>
                    <p:cTn id="113" fill="hold" nodeType="clickPar">
                      <p:stCondLst>
                        <p:cond delay="indefinite"/>
                      </p:stCondLst>
                      <p:childTnLst>
                        <p:par>
                          <p:cTn id="114" fill="hold">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4"/>
                                        </p:tgtEl>
                                        <p:attrNameLst>
                                          <p:attrName>style.visibility</p:attrName>
                                        </p:attrNameLst>
                                      </p:cBhvr>
                                      <p:to>
                                        <p:strVal val="visible"/>
                                      </p:to>
                                    </p:set>
                                    <p:anim calcmode="discrete" valueType="clr">
                                      <p:cBhvr override="childStyle">
                                        <p:cTn id="11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4"/>
                                        </p:tgtEl>
                                        <p:attrNameLst>
                                          <p:attrName>fillcolor</p:attrName>
                                        </p:attrNameLst>
                                      </p:cBhvr>
                                      <p:tavLst>
                                        <p:tav tm="0">
                                          <p:val>
                                            <p:clrVal>
                                              <a:schemeClr val="accent2"/>
                                            </p:clrVal>
                                          </p:val>
                                        </p:tav>
                                        <p:tav tm="50000">
                                          <p:val>
                                            <p:clrVal>
                                              <a:schemeClr val="hlink"/>
                                            </p:clrVal>
                                          </p:val>
                                        </p:tav>
                                      </p:tavLst>
                                    </p:anim>
                                    <p:set>
                                      <p:cBhvr>
                                        <p:cTn id="119" dur="80"/>
                                        <p:tgtEl>
                                          <p:spTgt spid="4"/>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box(in)">
                                      <p:cBhvr>
                                        <p:cTn id="1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0" grpId="0" animBg="1"/>
      <p:bldP spid="21" grpId="0" animBg="1"/>
      <p:bldP spid="22" grpId="0" animBg="1"/>
      <p:bldP spid="23" grpId="0" animBg="1"/>
      <p:bldP spid="25" grpId="0" animBg="1"/>
      <p:bldP spid="26" grpId="0" animBg="1"/>
      <p:bldP spid="27" grpId="0" animBg="1"/>
      <p:bldP spid="28" grpId="0" animBg="1"/>
      <p:bldP spid="29" grpId="0" animBg="1"/>
      <p:bldP spid="31" grpId="0" animBg="1"/>
      <p:bldP spid="32" grpId="0" animBg="1"/>
      <p:bldP spid="37" grpId="0" animBg="1"/>
      <p:bldP spid="33" grpId="0" animBg="1"/>
      <p:bldP spid="19474" grpId="0" animBg="1"/>
      <p:bldP spid="35" grpId="0" animBg="1"/>
      <p:bldP spid="36" grpId="0" animBg="1"/>
      <p:bldP spid="38" grpId="0"/>
      <p:bldP spid="39" grpId="0"/>
      <p:bldP spid="41" grpId="0" animBg="1"/>
      <p:bldP spid="42" grpId="0" animBg="1"/>
      <p:bldP spid="3" grpId="0" animBg="1"/>
      <p:bldP spid="4" grpId="0"/>
      <p:bldP spid="6" grpId="0"/>
      <p:bldP spid="12" grpId="0" animBg="1"/>
      <p:bldP spid="40" grpId="0" animBg="1"/>
      <p:bldP spid="13"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Rectangle 1" title=""/>
          <p:cNvSpPr>
            <a:spLocks noChangeArrowheads="1"/>
          </p:cNvSpPr>
          <p:nvPr>
            <p:custDataLst>
              <p:tags r:id="rId3"/>
            </p:custDataLst>
          </p:nvPr>
        </p:nvSpPr>
        <p:spPr bwMode="auto">
          <a:xfrm>
            <a:off x="196395" y="583825"/>
            <a:ext cx="11707264" cy="8299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nchor="ctr">
            <a:spAutoFit/>
          </a:bodyPr>
          <a:lstStyle/>
          <a:p>
            <a:pPr indent="0" eaLnBrk="0" fontAlgn="auto" hangingPunct="0">
              <a:lnSpc>
                <a:spcPct val="100000"/>
              </a:lnSpc>
            </a:pPr>
            <a:r>
              <a:rPr lang="zh-CN" altLang="en-US" sz="2400" b="1">
                <a:latin typeface="微软雅黑" panose="020b0503020204020204" charset="-122"/>
                <a:ea typeface="微软雅黑" panose="020b0503020204020204" charset="-122"/>
                <a:cs typeface="微软雅黑" panose="020b0503020204020204" charset="-122"/>
              </a:rPr>
              <a:t>①法律规定了</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继续履行、采取补救措施、</a:t>
            </a:r>
            <a:r>
              <a:rPr lang="zh-CN" altLang="en-US" sz="2400" b="1" u="sng">
                <a:solidFill>
                  <a:srgbClr val="FF0000"/>
                </a:solidFill>
                <a:latin typeface="微软雅黑" panose="020b0503020204020204" charset="-122"/>
                <a:ea typeface="微软雅黑" panose="020b0503020204020204" charset="-122"/>
                <a:cs typeface="微软雅黑" panose="020b0503020204020204" charset="-122"/>
              </a:rPr>
              <a:t>赔偿损失、支付违约金</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、适用定金罚则</a:t>
            </a:r>
            <a:r>
              <a:rPr lang="zh-CN" altLang="en-US" sz="2400" b="1">
                <a:latin typeface="微软雅黑" panose="020b0503020204020204" charset="-122"/>
                <a:ea typeface="微软雅黑" panose="020b0503020204020204" charset="-122"/>
                <a:cs typeface="微软雅黑" panose="020b0503020204020204" charset="-122"/>
              </a:rPr>
              <a:t>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违约责任的承担方式</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 name="文本框 9" title=""/>
          <p:cNvSpPr txBox="1"/>
          <p:nvPr>
            <p:custDataLst>
              <p:tags r:id="rId4"/>
            </p:custDataLst>
          </p:nvPr>
        </p:nvSpPr>
        <p:spPr>
          <a:xfrm>
            <a:off x="0" y="0"/>
            <a:ext cx="6078220" cy="583565"/>
          </a:xfrm>
          <a:prstGeom prst="rect">
            <a:avLst/>
          </a:prstGeom>
          <a:noFill/>
        </p:spPr>
        <p:txBody>
          <a:bodyPr wrap="square" rtlCol="0" anchor="t">
            <a:spAutoFit/>
          </a:bodyPr>
          <a:lstStyle/>
          <a:p>
            <a:pPr indent="266700" algn="l">
              <a:buClrTx/>
              <a:buSzTx/>
              <a:buFontTx/>
            </a:pPr>
            <a:r>
              <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rPr>
              <a:t>*3.违约责任的承担方式  </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pic>
        <p:nvPicPr>
          <p:cNvPr id="23" name="图片 22" title=""/>
          <p:cNvPicPr>
            <a:picLocks noChangeAspect="1"/>
          </p:cNvPicPr>
          <p:nvPr>
            <p:custDataLst>
              <p:tags r:id="rId6"/>
            </p:custDataLst>
          </p:nvPr>
        </p:nvPicPr>
        <p:blipFill>
          <a:blip r:embed="rId5"/>
          <a:stretch>
            <a:fillRect/>
          </a:stretch>
        </p:blipFill>
        <p:spPr>
          <a:xfrm>
            <a:off x="196215" y="1413510"/>
            <a:ext cx="11767185" cy="5331460"/>
          </a:xfrm>
          <a:prstGeom prst="rect">
            <a:avLst/>
          </a:prstGeom>
        </p:spPr>
      </p:pic>
      <p:sp>
        <p:nvSpPr>
          <p:cNvPr id="24" name="椭圆 23" title=""/>
          <p:cNvSpPr/>
          <p:nvPr>
            <p:custDataLst>
              <p:tags r:id="rId7"/>
            </p:custDataLst>
          </p:nvPr>
        </p:nvSpPr>
        <p:spPr>
          <a:xfrm>
            <a:off x="5924319" y="5704552"/>
            <a:ext cx="5554077" cy="651164"/>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Rectangle 1" title=""/>
          <p:cNvSpPr>
            <a:spLocks noChangeArrowheads="1"/>
          </p:cNvSpPr>
          <p:nvPr>
            <p:custDataLst>
              <p:tags r:id="rId3"/>
            </p:custDataLst>
          </p:nvPr>
        </p:nvSpPr>
        <p:spPr bwMode="auto">
          <a:xfrm>
            <a:off x="306936" y="583866"/>
            <a:ext cx="11359305" cy="10147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nchor="ctr">
            <a:spAutoFit/>
          </a:bodyPr>
          <a:lstStyle/>
          <a:p>
            <a:pPr eaLnBrk="0" fontAlgn="auto" hangingPunct="0">
              <a:lnSpc>
                <a:spcPct val="125000"/>
              </a:lnSpc>
            </a:pPr>
            <a:r>
              <a:rPr lang="en-US" altLang="zh-CN" sz="2400" b="1">
                <a:latin typeface="微软雅黑" panose="020b0503020204020204" charset="-122"/>
                <a:ea typeface="微软雅黑" panose="020b0503020204020204" charset="-122"/>
                <a:cs typeface="微软雅黑" panose="020b0503020204020204" charset="-122"/>
                <a:sym typeface="+mn-ea"/>
              </a:rPr>
              <a:t>②</a:t>
            </a:r>
            <a:r>
              <a:rPr lang="zh-CN" altLang="en-US" sz="2400" b="1">
                <a:latin typeface="微软雅黑" panose="020b0503020204020204" charset="-122"/>
                <a:ea typeface="微软雅黑" panose="020b0503020204020204" charset="-122"/>
                <a:cs typeface="微软雅黑" panose="020b0503020204020204" charset="-122"/>
              </a:rPr>
              <a:t>当事人既约定</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违约金</a:t>
            </a:r>
            <a:r>
              <a:rPr lang="zh-CN" altLang="en-US" sz="2400" b="1">
                <a:latin typeface="微软雅黑" panose="020b0503020204020204" charset="-122"/>
                <a:ea typeface="微软雅黑" panose="020b0503020204020204" charset="-122"/>
                <a:cs typeface="微软雅黑" panose="020b0503020204020204" charset="-122"/>
              </a:rPr>
              <a:t>，又约定</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定金</a:t>
            </a:r>
            <a:r>
              <a:rPr lang="zh-CN" altLang="en-US" sz="2400" b="1">
                <a:latin typeface="微软雅黑" panose="020b0503020204020204" charset="-122"/>
                <a:ea typeface="微软雅黑" panose="020b0503020204020204" charset="-122"/>
                <a:cs typeface="微软雅黑" panose="020b0503020204020204" charset="-122"/>
              </a:rPr>
              <a:t>的，一方违约时，对方可以选择适用</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违约金</a:t>
            </a:r>
            <a:r>
              <a:rPr lang="zh-CN" altLang="en-US" sz="2400" b="1">
                <a:latin typeface="微软雅黑" panose="020b0503020204020204" charset="-122"/>
                <a:ea typeface="微软雅黑" panose="020b0503020204020204" charset="-122"/>
                <a:cs typeface="微软雅黑" panose="020b0503020204020204" charset="-122"/>
              </a:rPr>
              <a:t>或者</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定金</a:t>
            </a:r>
            <a:r>
              <a:rPr lang="zh-CN" altLang="en-US" sz="2400" b="1">
                <a:latin typeface="微软雅黑" panose="020b0503020204020204" charset="-122"/>
                <a:ea typeface="微软雅黑" panose="020b0503020204020204" charset="-122"/>
                <a:cs typeface="微软雅黑" panose="020b0503020204020204" charset="-122"/>
              </a:rPr>
              <a:t>条款。  </a:t>
            </a:r>
            <a:r>
              <a:rPr lang="zh-CN" altLang="en-US" sz="2400" b="1">
                <a:solidFill>
                  <a:srgbClr val="CC00FF"/>
                </a:solidFill>
                <a:effectLst/>
                <a:latin typeface="微软雅黑" panose="020b0503020204020204" charset="-122"/>
                <a:ea typeface="微软雅黑" panose="020b0503020204020204" charset="-122"/>
                <a:cs typeface="微软雅黑" panose="020b0503020204020204" charset="-122"/>
                <a:sym typeface="+mn-ea"/>
              </a:rPr>
              <a:t>（二者只能选其一）</a:t>
            </a:r>
            <a:endParaRPr lang="zh-CN" altLang="en-US" sz="2400" b="1">
              <a:solidFill>
                <a:srgbClr val="CC00FF"/>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title=""/>
          <p:cNvSpPr txBox="1"/>
          <p:nvPr>
            <p:custDataLst>
              <p:tags r:id="rId4"/>
            </p:custDataLst>
          </p:nvPr>
        </p:nvSpPr>
        <p:spPr>
          <a:xfrm>
            <a:off x="0" y="0"/>
            <a:ext cx="6078220" cy="583565"/>
          </a:xfrm>
          <a:prstGeom prst="rect">
            <a:avLst/>
          </a:prstGeom>
          <a:noFill/>
        </p:spPr>
        <p:txBody>
          <a:bodyPr wrap="square" rtlCol="0" anchor="t">
            <a:spAutoFit/>
          </a:bodyPr>
          <a:lstStyle/>
          <a:p>
            <a:pPr indent="266700" algn="l">
              <a:buClrTx/>
              <a:buSzTx/>
              <a:buFontTx/>
            </a:pPr>
            <a:r>
              <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rPr>
              <a:t>*3.违约责任的承担方式  </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grpSp>
        <p:nvGrpSpPr>
          <p:cNvPr id="16" name="组合 15" title=""/>
          <p:cNvGrpSpPr/>
          <p:nvPr>
            <p:custDataLst>
              <p:tags r:id="rId5"/>
            </p:custDataLst>
          </p:nvPr>
        </p:nvGrpSpPr>
        <p:grpSpPr>
          <a:xfrm>
            <a:off x="85725" y="2132965"/>
            <a:ext cx="4131310" cy="1159547"/>
            <a:chOff x="2563906" y="4217825"/>
            <a:chExt cx="3872752" cy="1159874"/>
          </a:xfrm>
        </p:grpSpPr>
        <p:sp>
          <p:nvSpPr>
            <p:cNvPr id="7" name="文本框 6"/>
            <p:cNvSpPr txBox="1"/>
            <p:nvPr>
              <p:custDataLst>
                <p:tags r:id="rId6"/>
              </p:custDataLst>
            </p:nvPr>
          </p:nvSpPr>
          <p:spPr>
            <a:xfrm>
              <a:off x="2563906" y="4424083"/>
              <a:ext cx="1201271" cy="46050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甲</a:t>
              </a:r>
              <a:endParaRPr lang="zh-CN" altLang="en-US" sz="2400" b="1">
                <a:latin typeface="微软雅黑" panose="020b0503020204020204" charset="-122"/>
                <a:ea typeface="微软雅黑" panose="020b0503020204020204" charset="-122"/>
              </a:endParaRPr>
            </a:p>
          </p:txBody>
        </p:sp>
        <p:sp>
          <p:nvSpPr>
            <p:cNvPr id="8" name="文本框 7"/>
            <p:cNvSpPr txBox="1"/>
            <p:nvPr>
              <p:custDataLst>
                <p:tags r:id="rId7"/>
              </p:custDataLst>
            </p:nvPr>
          </p:nvSpPr>
          <p:spPr>
            <a:xfrm>
              <a:off x="5011272" y="4424083"/>
              <a:ext cx="1425386" cy="46050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乙（交货）</a:t>
              </a:r>
              <a:endParaRPr lang="zh-CN" altLang="en-US" sz="2400" b="1">
                <a:latin typeface="微软雅黑" panose="020b0503020204020204" charset="-122"/>
                <a:ea typeface="微软雅黑" panose="020b0503020204020204" charset="-122"/>
              </a:endParaRPr>
            </a:p>
          </p:txBody>
        </p:sp>
        <p:cxnSp>
          <p:nvCxnSpPr>
            <p:cNvPr id="9" name="直接箭头连接符 8"/>
            <p:cNvCxnSpPr/>
            <p:nvPr>
              <p:custDataLst>
                <p:tags r:id="rId8"/>
              </p:custDataLst>
            </p:nvPr>
          </p:nvCxnSpPr>
          <p:spPr>
            <a:xfrm>
              <a:off x="3074894" y="4710936"/>
              <a:ext cx="1936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9"/>
              </p:custDataLst>
            </p:nvPr>
          </p:nvSpPr>
          <p:spPr>
            <a:xfrm>
              <a:off x="3442447" y="4217825"/>
              <a:ext cx="1568825" cy="460505"/>
            </a:xfrm>
            <a:prstGeom prst="rect">
              <a:avLst/>
            </a:prstGeom>
            <a:noFill/>
          </p:spPr>
          <p:txBody>
            <a:bodyPr wrap="square" rtlCol="0">
              <a:spAutoFit/>
            </a:bodyPr>
            <a:lstStyle/>
            <a:p>
              <a:r>
                <a:rPr lang="zh-CN" altLang="en-US" sz="2400" b="1">
                  <a:solidFill>
                    <a:srgbClr val="1522D1"/>
                  </a:solidFill>
                  <a:latin typeface="微软雅黑" panose="020b0503020204020204" charset="-122"/>
                  <a:ea typeface="微软雅黑" panose="020b0503020204020204" charset="-122"/>
                  <a:cs typeface="微软雅黑" panose="020b0503020204020204" charset="-122"/>
                </a:rPr>
                <a:t>定金</a:t>
              </a:r>
              <a:r>
                <a:rPr lang="en-US" altLang="zh-CN" sz="2400" b="1">
                  <a:solidFill>
                    <a:srgbClr val="1522D1"/>
                  </a:solidFill>
                  <a:latin typeface="微软雅黑" panose="020b0503020204020204" charset="-122"/>
                  <a:ea typeface="微软雅黑" panose="020b0503020204020204" charset="-122"/>
                  <a:cs typeface="微软雅黑" panose="020b0503020204020204" charset="-122"/>
                </a:rPr>
                <a:t>4</a:t>
              </a:r>
              <a:r>
                <a:rPr lang="zh-CN" altLang="en-US" sz="2400" b="1">
                  <a:solidFill>
                    <a:srgbClr val="1522D1"/>
                  </a:solidFill>
                  <a:latin typeface="微软雅黑" panose="020b0503020204020204" charset="-122"/>
                  <a:ea typeface="微软雅黑" panose="020b0503020204020204" charset="-122"/>
                  <a:cs typeface="微软雅黑" panose="020b0503020204020204" charset="-122"/>
                </a:rPr>
                <a:t>万</a:t>
              </a:r>
              <a:endParaRPr lang="zh-CN" altLang="en-US" sz="2400" b="1">
                <a:solidFill>
                  <a:srgbClr val="1522D1"/>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10"/>
              </p:custDataLst>
            </p:nvPr>
          </p:nvSpPr>
          <p:spPr>
            <a:xfrm>
              <a:off x="5011272" y="4917194"/>
              <a:ext cx="1344704" cy="46050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违约</a:t>
              </a:r>
              <a:endParaRPr lang="zh-CN" altLang="en-US" sz="2400" b="1">
                <a:latin typeface="微软雅黑" panose="020b0503020204020204" charset="-122"/>
                <a:ea typeface="微软雅黑" panose="020b0503020204020204" charset="-122"/>
              </a:endParaRPr>
            </a:p>
          </p:txBody>
        </p:sp>
        <p:sp>
          <p:nvSpPr>
            <p:cNvPr id="12" name="文本框 11"/>
            <p:cNvSpPr txBox="1"/>
            <p:nvPr>
              <p:custDataLst>
                <p:tags r:id="rId11"/>
              </p:custDataLst>
            </p:nvPr>
          </p:nvSpPr>
          <p:spPr>
            <a:xfrm>
              <a:off x="2886596" y="4861173"/>
              <a:ext cx="2519082" cy="460505"/>
            </a:xfrm>
            <a:prstGeom prst="rect">
              <a:avLst/>
            </a:prstGeom>
            <a:noFill/>
          </p:spPr>
          <p:txBody>
            <a:bodyPr wrap="square" rtlCol="0">
              <a:spAutoFit/>
            </a:bodyPr>
            <a:lstStyle/>
            <a:p>
              <a:pPr algn="l"/>
              <a:r>
                <a:rPr lang="zh-CN" altLang="en-US" sz="2400" b="1">
                  <a:solidFill>
                    <a:srgbClr val="1522D1"/>
                  </a:solidFill>
                  <a:latin typeface="微软雅黑" panose="020b0503020204020204" charset="-122"/>
                  <a:ea typeface="微软雅黑" panose="020b0503020204020204" charset="-122"/>
                  <a:cs typeface="微软雅黑" panose="020b0503020204020204" charset="-122"/>
                </a:rPr>
                <a:t>约定违约金</a:t>
              </a:r>
              <a:r>
                <a:rPr lang="en-US" altLang="zh-CN" sz="2400" b="1">
                  <a:solidFill>
                    <a:srgbClr val="1522D1"/>
                  </a:solidFill>
                  <a:latin typeface="微软雅黑" panose="020b0503020204020204" charset="-122"/>
                  <a:ea typeface="微软雅黑" panose="020b0503020204020204" charset="-122"/>
                  <a:cs typeface="微软雅黑" panose="020b0503020204020204" charset="-122"/>
                </a:rPr>
                <a:t>5</a:t>
              </a:r>
              <a:r>
                <a:rPr lang="zh-CN" altLang="en-US" sz="2400" b="1">
                  <a:solidFill>
                    <a:srgbClr val="1522D1"/>
                  </a:solidFill>
                  <a:latin typeface="微软雅黑" panose="020b0503020204020204" charset="-122"/>
                  <a:ea typeface="微软雅黑" panose="020b0503020204020204" charset="-122"/>
                  <a:cs typeface="微软雅黑" panose="020b0503020204020204" charset="-122"/>
                </a:rPr>
                <a:t>万</a:t>
              </a:r>
              <a:endParaRPr lang="zh-CN" altLang="en-US" sz="2400" b="1">
                <a:solidFill>
                  <a:srgbClr val="1522D1"/>
                </a:solidFill>
                <a:latin typeface="微软雅黑" panose="020b0503020204020204" charset="-122"/>
                <a:ea typeface="微软雅黑" panose="020b0503020204020204" charset="-122"/>
                <a:cs typeface="微软雅黑" panose="020b0503020204020204" charset="-122"/>
              </a:endParaRPr>
            </a:p>
          </p:txBody>
        </p:sp>
      </p:grpSp>
      <p:sp>
        <p:nvSpPr>
          <p:cNvPr id="6" name="文本框 5" title=""/>
          <p:cNvSpPr txBox="1"/>
          <p:nvPr>
            <p:custDataLst>
              <p:tags r:id="rId12"/>
            </p:custDataLst>
          </p:nvPr>
        </p:nvSpPr>
        <p:spPr>
          <a:xfrm>
            <a:off x="4248150" y="1721485"/>
            <a:ext cx="7874000" cy="2306955"/>
          </a:xfrm>
          <a:prstGeom prst="rect">
            <a:avLst/>
          </a:prstGeom>
          <a:solidFill>
            <a:schemeClr val="accent2">
              <a:lumMod val="20000"/>
              <a:lumOff val="80000"/>
            </a:schemeClr>
          </a:solidFill>
          <a:ln w="28575" cmpd="sng">
            <a:solidFill>
              <a:schemeClr val="accent1">
                <a:shade val="50000"/>
              </a:schemeClr>
            </a:solidFill>
            <a:prstDash val="solid"/>
          </a:ln>
        </p:spPr>
        <p:txBody>
          <a:bodyPr wrap="square" rtlCol="0">
            <a:spAutoFit/>
          </a:bodyPr>
          <a:lstStyle/>
          <a:p>
            <a:pPr algn="l">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如果选择违约金赔偿：</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4</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5</a:t>
            </a:r>
            <a:r>
              <a:rPr lang="en-US" altLang="zh-CN" sz="2400" b="1">
                <a:latin typeface="宋体" panose="02010600030101010101" pitchFamily="2" charset="-122"/>
                <a:ea typeface="宋体" panose="02010600030101010101" pitchFamily="2" charset="-122"/>
                <a:cs typeface="宋体" panose="02010600030101010101" pitchFamily="2" charset="-122"/>
              </a:rPr>
              <a:t>=9</a:t>
            </a:r>
            <a:r>
              <a:rPr lang="zh-CN" altLang="en-US" sz="2400" b="1">
                <a:latin typeface="宋体" panose="02010600030101010101" pitchFamily="2" charset="-122"/>
                <a:ea typeface="宋体" panose="02010600030101010101" pitchFamily="2" charset="-122"/>
                <a:cs typeface="宋体" panose="02010600030101010101" pitchFamily="2" charset="-122"/>
              </a:rPr>
              <a:t>万</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实质上对乙的惩罚只有</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5</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万</a:t>
            </a:r>
            <a:r>
              <a:rPr lang="en-US" altLang="zh-CN" sz="2400" b="1">
                <a:latin typeface="宋体" panose="02010600030101010101" pitchFamily="2" charset="-122"/>
                <a:ea typeface="宋体" panose="02010600030101010101" pitchFamily="2" charset="-122"/>
                <a:cs typeface="宋体" panose="02010600030101010101" pitchFamily="2" charset="-122"/>
              </a:rPr>
              <a:t>】</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如果选定金赔偿</a:t>
            </a:r>
            <a:r>
              <a:rPr lang="zh-CN" altLang="en-US" sz="2400" b="1">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（双倍</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4*2=8</a:t>
            </a:r>
            <a:r>
              <a:rPr lang="zh-CN" altLang="en-US" sz="2400" b="1">
                <a:latin typeface="宋体" panose="02010600030101010101" pitchFamily="2" charset="-122"/>
                <a:ea typeface="宋体" panose="02010600030101010101" pitchFamily="2" charset="-122"/>
                <a:cs typeface="宋体" panose="02010600030101010101" pitchFamily="2" charset="-122"/>
              </a:rPr>
              <a:t>万</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适用</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定金罚则</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实质上对乙的惩罚只有</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4</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万</a:t>
            </a:r>
            <a:r>
              <a:rPr lang="en-US" altLang="zh-CN" sz="2400" b="1">
                <a:latin typeface="宋体" panose="02010600030101010101" pitchFamily="2" charset="-122"/>
                <a:ea typeface="宋体" panose="02010600030101010101" pitchFamily="2" charset="-122"/>
                <a:cs typeface="宋体" panose="02010600030101010101" pitchFamily="2" charset="-122"/>
              </a:rPr>
              <a:t>】</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title=""/>
          <p:cNvSpPr txBox="1"/>
          <p:nvPr>
            <p:custDataLst>
              <p:tags r:id="rId13"/>
            </p:custDataLst>
          </p:nvPr>
        </p:nvSpPr>
        <p:spPr>
          <a:xfrm>
            <a:off x="8112125" y="3357245"/>
            <a:ext cx="3975735" cy="650875"/>
          </a:xfrm>
          <a:prstGeom prst="rect">
            <a:avLst/>
          </a:prstGeom>
          <a:noFill/>
        </p:spPr>
        <p:txBody>
          <a:bodyPr wrap="square" rtlCol="0">
            <a:spAutoFit/>
          </a:bodyPr>
          <a:lstStyle/>
          <a:p>
            <a:pPr>
              <a:lnSpc>
                <a:spcPct val="130000"/>
              </a:lnSpc>
            </a:pPr>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双倍定金，不支付违约金。</a:t>
            </a:r>
            <a:endPar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
        <p:nvSpPr>
          <p:cNvPr id="24" name="文本框 23" title=""/>
          <p:cNvSpPr txBox="1"/>
          <p:nvPr>
            <p:custDataLst>
              <p:tags r:id="rId14"/>
            </p:custDataLst>
          </p:nvPr>
        </p:nvSpPr>
        <p:spPr>
          <a:xfrm>
            <a:off x="5015865" y="2420620"/>
            <a:ext cx="3879850" cy="460375"/>
          </a:xfrm>
          <a:prstGeom prst="rect">
            <a:avLst/>
          </a:prstGeom>
          <a:noFill/>
        </p:spPr>
        <p:txBody>
          <a:bodyPr wrap="square" rtlCol="0" anchor="t">
            <a:spAutoFit/>
          </a:bodyPr>
          <a:lstStyle/>
          <a:p>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退回定金，支付违约金。</a:t>
            </a:r>
            <a:endPar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5" name="文本框 24" title=""/>
          <p:cNvSpPr txBox="1"/>
          <p:nvPr>
            <p:custDataLst>
              <p:tags r:id="rId15"/>
            </p:custDataLst>
          </p:nvPr>
        </p:nvSpPr>
        <p:spPr>
          <a:xfrm>
            <a:off x="429895" y="4706095"/>
            <a:ext cx="11480730" cy="1753235"/>
          </a:xfrm>
          <a:prstGeom prst="rect">
            <a:avLst/>
          </a:prstGeom>
          <a:solidFill>
            <a:schemeClr val="accent6">
              <a:lumMod val="20000"/>
              <a:lumOff val="80000"/>
            </a:schemeClr>
          </a:solidFill>
        </p:spPr>
        <p:txBody>
          <a:bodyPr wrap="square" rtlCol="0">
            <a:spAutoFit/>
          </a:bodyPr>
          <a:lstStyle/>
          <a:p>
            <a:pPr algn="l">
              <a:lnSpc>
                <a:spcPct val="150000"/>
              </a:lnSpc>
            </a:pPr>
            <a:r>
              <a:rPr lang="zh-CN" altLang="en-US" sz="2400" b="1">
                <a:latin typeface="微软雅黑" panose="020b0503020204020204" charset="-122"/>
                <a:ea typeface="微软雅黑" panose="020b0503020204020204" charset="-122"/>
                <a:cs typeface="微软雅黑" panose="020b0503020204020204" charset="-122"/>
              </a:rPr>
              <a:t>但实际中存在的问题是：</a:t>
            </a:r>
            <a:endParaRPr lang="en-US" altLang="zh-CN" sz="2400" b="1">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2400" b="1">
                <a:latin typeface="微软雅黑" panose="020b0503020204020204" charset="-122"/>
                <a:ea typeface="微软雅黑" panose="020b0503020204020204" charset="-122"/>
                <a:cs typeface="微软雅黑" panose="020b0503020204020204" charset="-122"/>
              </a:rPr>
              <a:t>违约金低于实际损失</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要求：</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增加违约金；</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a:latin typeface="微软雅黑" panose="020b0503020204020204" charset="-122"/>
                <a:ea typeface="微软雅黑" panose="020b0503020204020204" charset="-122"/>
                <a:cs typeface="微软雅黑" panose="020b0503020204020204" charset="-122"/>
              </a:rPr>
              <a:t>违约金</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过分</a:t>
            </a:r>
            <a:r>
              <a:rPr lang="zh-CN" altLang="en-US" sz="2400" b="1">
                <a:latin typeface="微软雅黑" panose="020b0503020204020204" charset="-122"/>
                <a:ea typeface="微软雅黑" panose="020b0503020204020204" charset="-122"/>
                <a:cs typeface="微软雅黑" panose="020b0503020204020204" charset="-122"/>
              </a:rPr>
              <a:t>高于实际损失</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要求：</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适当减少违约金，最多按实际损失的</a:t>
            </a:r>
            <a:r>
              <a:rPr lang="en-US" altLang="zh-CN" sz="2400" b="1">
                <a:solidFill>
                  <a:srgbClr val="C00000"/>
                </a:solidFill>
                <a:latin typeface="微软雅黑" panose="020b0503020204020204" charset="-122"/>
                <a:ea typeface="微软雅黑" panose="020b0503020204020204" charset="-122"/>
                <a:cs typeface="微软雅黑" panose="020b0503020204020204" charset="-122"/>
              </a:rPr>
              <a:t>130%</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赔偿</a:t>
            </a:r>
            <a:r>
              <a:rPr lang="zh-CN" altLang="en-US" sz="2400" b="1">
                <a:latin typeface="华文楷体" panose="02010600040101010101" pitchFamily="2" charset="-122"/>
                <a:ea typeface="华文楷体" panose="02010600040101010101" pitchFamily="2" charset="-122"/>
              </a:rPr>
              <a:t>。</a:t>
            </a:r>
            <a:endParaRPr lang="zh-CN" altLang="en-US" sz="2400" b="1">
              <a:latin typeface="华文楷体" panose="02010600040101010101" pitchFamily="2" charset="-122"/>
              <a:ea typeface="华文楷体" panose="02010600040101010101" pitchFamily="2" charset="-122"/>
            </a:endParaRPr>
          </a:p>
        </p:txBody>
      </p:sp>
      <p:sp>
        <p:nvSpPr>
          <p:cNvPr id="26" name="文本框 25" title=""/>
          <p:cNvSpPr txBox="1"/>
          <p:nvPr>
            <p:custDataLst>
              <p:tags r:id="rId16"/>
            </p:custDataLst>
          </p:nvPr>
        </p:nvSpPr>
        <p:spPr>
          <a:xfrm>
            <a:off x="6784975" y="5022215"/>
            <a:ext cx="5031105" cy="829945"/>
          </a:xfrm>
          <a:prstGeom prst="rect">
            <a:avLst/>
          </a:prstGeom>
          <a:solidFill>
            <a:srgbClr val="FFFF00"/>
          </a:solidFill>
        </p:spPr>
        <p:txBody>
          <a:bodyPr wrap="square" rtlCol="0">
            <a:spAutoFit/>
          </a:bodyPr>
          <a:lstStyle/>
          <a:p>
            <a:r>
              <a:rPr lang="zh-CN" altLang="en-US" sz="2400" b="1">
                <a:solidFill>
                  <a:srgbClr val="C00000"/>
                </a:solidFill>
                <a:latin typeface="微软雅黑" panose="020b0503020204020204" charset="-122"/>
                <a:ea typeface="微软雅黑" panose="020b0503020204020204" charset="-122"/>
              </a:rPr>
              <a:t>违约金和赔偿金</a:t>
            </a:r>
            <a:r>
              <a:rPr lang="zh-CN" altLang="en-US" sz="2400" b="1">
                <a:latin typeface="微软雅黑" panose="020b0503020204020204" charset="-122"/>
                <a:ea typeface="微软雅黑" panose="020b0503020204020204" charset="-122"/>
              </a:rPr>
              <a:t>一般不同时使用，违约金可以增加或者减少</a:t>
            </a:r>
            <a:endParaRPr lang="zh-CN" altLang="en-US" sz="24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2000"/>
                                        <p:tgtEl>
                                          <p:spTgt spid="1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4" grpId="0"/>
      <p:bldP spid="13" grpId="0"/>
      <p:bldP spid="25" grpId="0" animBg="1"/>
      <p:bldP spid="26"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p:cNvSpPr txBox="1"/>
          <p:nvPr>
            <p:custDataLst>
              <p:tags r:id="rId3"/>
            </p:custDataLst>
          </p:nvPr>
        </p:nvSpPr>
        <p:spPr>
          <a:xfrm>
            <a:off x="695325" y="692785"/>
            <a:ext cx="10763250" cy="3060065"/>
          </a:xfrm>
          <a:prstGeom prst="rect">
            <a:avLst/>
          </a:prstGeom>
          <a:solidFill>
            <a:schemeClr val="bg1"/>
          </a:solidFill>
          <a:ln w="19050">
            <a:solidFill>
              <a:srgbClr val="C00000"/>
            </a:solidFill>
          </a:ln>
        </p:spPr>
        <p:txBody>
          <a:bodyPr wrap="square" rtlCol="0">
            <a:noAutofit/>
          </a:bodyPr>
          <a:lstStyle/>
          <a:p>
            <a:pPr>
              <a:spcAft>
                <a:spcPts val="600"/>
              </a:spcAft>
            </a:pP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出现违约，签订合同时</a:t>
            </a:r>
            <a:r>
              <a:rPr lang="zh-CN" altLang="en-US" sz="3200" b="1">
                <a:solidFill>
                  <a:srgbClr val="CC00FF"/>
                </a:solidFill>
                <a:latin typeface="微软雅黑" panose="020b0503020204020204" charset="-122"/>
                <a:ea typeface="微软雅黑" panose="020b0503020204020204" charset="-122"/>
                <a:cs typeface="微软雅黑" panose="020b0503020204020204" charset="-122"/>
              </a:rPr>
              <a:t>没有商定违约金、又没有交付定金，</a:t>
            </a:r>
            <a:r>
              <a:rPr lang="zh-CN" altLang="en-US" sz="3200" b="1">
                <a:latin typeface="微软雅黑" panose="020b0503020204020204" charset="-122"/>
                <a:ea typeface="微软雅黑" panose="020b0503020204020204" charset="-122"/>
                <a:cs typeface="微软雅黑" panose="020b0503020204020204" charset="-122"/>
              </a:rPr>
              <a:t>怎么处理？</a:t>
            </a:r>
            <a:endParaRPr lang="zh-CN" altLang="en-US" sz="3200" b="1">
              <a:latin typeface="微软雅黑" panose="020b0503020204020204" charset="-122"/>
              <a:ea typeface="微软雅黑" panose="020b0503020204020204" charset="-122"/>
              <a:cs typeface="微软雅黑" panose="020b0503020204020204" charset="-122"/>
            </a:endParaRPr>
          </a:p>
          <a:p>
            <a:pPr>
              <a:spcAft>
                <a:spcPts val="600"/>
              </a:spcAft>
            </a:pPr>
            <a:endParaRPr lang="en-US" altLang="zh-CN" sz="3200" b="1">
              <a:solidFill>
                <a:srgbClr val="0000FF"/>
              </a:solidFill>
              <a:latin typeface="微软雅黑" panose="020b0503020204020204" charset="-122"/>
              <a:ea typeface="微软雅黑" panose="020b0503020204020204" charset="-122"/>
              <a:cs typeface="微软雅黑" panose="020b0503020204020204" charset="-122"/>
            </a:endParaRPr>
          </a:p>
          <a:p>
            <a:pPr algn="l">
              <a:spcAft>
                <a:spcPts val="600"/>
              </a:spcAft>
              <a:buClrTx/>
              <a:buSzTx/>
              <a:buFontTx/>
            </a:pPr>
            <a:r>
              <a:rPr lang="zh-CN" altLang="en-US" sz="32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没有违约金和定金条款的，就按照违约造成的实际损失来赔偿。</a:t>
            </a:r>
            <a:r>
              <a:rPr lang="zh-CN" altLang="en-US" sz="32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司法一般会主张利益最大化。</a:t>
            </a:r>
            <a:endParaRPr lang="zh-CN" altLang="en-US" sz="32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a:p>
            <a:pPr>
              <a:spcAft>
                <a:spcPts val="600"/>
              </a:spcAft>
            </a:pPr>
            <a:endParaRPr lang="zh-CN" altLang="en-US" sz="32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16" name="文本框 15" title=""/>
          <p:cNvSpPr txBox="1"/>
          <p:nvPr>
            <p:custDataLst>
              <p:tags r:id="rId4"/>
            </p:custDataLst>
          </p:nvPr>
        </p:nvSpPr>
        <p:spPr>
          <a:xfrm>
            <a:off x="0" y="4004945"/>
            <a:ext cx="11900535" cy="22345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t">
            <a:noAutofit/>
          </a:bodyPr>
          <a:lstStyle/>
          <a:p>
            <a:pPr marL="342900" indent="-342900" fontAlgn="auto">
              <a:lnSpc>
                <a:spcPct val="100000"/>
              </a:lnSpc>
              <a:buFont typeface="Arial" panose="020b0604020202020204" pitchFamily="34" charset="0"/>
              <a:buChar char="•"/>
            </a:pPr>
            <a:r>
              <a:rPr lang="zh-CN" altLang="en-US" sz="3200" b="1">
                <a:solidFill>
                  <a:srgbClr val="0000FF"/>
                </a:solidFill>
                <a:latin typeface="微软雅黑" panose="020b0503020204020204" charset="-122"/>
                <a:ea typeface="微软雅黑" panose="020b0503020204020204" charset="-122"/>
                <a:cs typeface="微软雅黑" panose="020b0503020204020204" charset="-122"/>
                <a:sym typeface="+mn-ea"/>
              </a:rPr>
              <a:t>选用定金罚则：</a:t>
            </a:r>
            <a:r>
              <a:rPr lang="zh-CN" altLang="en-US" sz="3200" b="1" u="sng">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双倍返还</a:t>
            </a: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（收受方违约）</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或</a:t>
            </a:r>
            <a:r>
              <a:rPr lang="zh-CN" altLang="en-US" sz="3200" b="1" u="sng">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罚没定金</a:t>
            </a: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（给付方违约）。不够的，再追加赔偿(</a:t>
            </a:r>
            <a:r>
              <a:rPr lang="zh-CN" altLang="en-US" sz="3200" b="1" u="sng">
                <a:latin typeface="楷体" panose="02010609060101010101" pitchFamily="49" charset="-122"/>
                <a:ea typeface="楷体" panose="02010609060101010101" pitchFamily="49" charset="-122"/>
                <a:cs typeface="楷体" panose="02010609060101010101" pitchFamily="49" charset="-122"/>
                <a:sym typeface="+mn-ea"/>
              </a:rPr>
              <a:t>赔偿损失</a:t>
            </a: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342900" indent="-342900" fontAlgn="auto">
              <a:lnSpc>
                <a:spcPct val="125000"/>
              </a:lnSpc>
              <a:buFont typeface="Arial" panose="020b0604020202020204" pitchFamily="34" charset="0"/>
              <a:buChar char="•"/>
            </a:pPr>
            <a:r>
              <a:rPr lang="zh-CN" altLang="en-US" sz="3200" b="1">
                <a:solidFill>
                  <a:srgbClr val="0000FF"/>
                </a:solidFill>
                <a:latin typeface="微软雅黑" panose="020b0503020204020204" charset="-122"/>
                <a:ea typeface="微软雅黑" panose="020b0503020204020204" charset="-122"/>
                <a:cs typeface="微软雅黑" panose="020b0503020204020204" charset="-122"/>
                <a:sym typeface="+mn-ea"/>
              </a:rPr>
              <a:t>选用违约金条款：</a:t>
            </a:r>
            <a:r>
              <a:rPr lang="zh-CN" altLang="en-US" sz="3200" b="1" u="sng">
                <a:solidFill>
                  <a:srgbClr val="C00000"/>
                </a:solidFill>
                <a:latin typeface="华文楷体" panose="02010600040101010101" pitchFamily="2" charset="-122"/>
                <a:ea typeface="华文楷体" panose="02010600040101010101" pitchFamily="2" charset="-122"/>
                <a:cs typeface="华文楷体" panose="02010600040101010101" pitchFamily="2" charset="-122"/>
                <a:sym typeface="+mn-ea"/>
              </a:rPr>
              <a:t>返还定金</a:t>
            </a:r>
            <a:r>
              <a:rPr lang="en-US" altLang="zh-CN" sz="3200" b="1" u="sng">
                <a:solidFill>
                  <a:srgbClr val="C0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3200" b="1" u="sng">
                <a:solidFill>
                  <a:srgbClr val="C00000"/>
                </a:solidFill>
                <a:latin typeface="华文楷体" panose="02010600040101010101" pitchFamily="2" charset="-122"/>
                <a:ea typeface="华文楷体" panose="02010600040101010101" pitchFamily="2" charset="-122"/>
                <a:cs typeface="华文楷体" panose="02010600040101010101" pitchFamily="2" charset="-122"/>
                <a:sym typeface="+mn-ea"/>
              </a:rPr>
              <a:t>赔违约金。</a:t>
            </a: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即无论是收受方还是给付方违约了，都是返定金</a:t>
            </a:r>
            <a:r>
              <a:rPr lang="en-US" altLang="zh-CN" sz="32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赔违约金，</a:t>
            </a:r>
            <a:r>
              <a:rPr lang="zh-CN" altLang="en-US" sz="3200" b="1" u="sng">
                <a:latin typeface="楷体" panose="02010609060101010101" pitchFamily="49" charset="-122"/>
                <a:ea typeface="楷体" panose="02010609060101010101" pitchFamily="49" charset="-122"/>
                <a:cs typeface="楷体" panose="02010609060101010101" pitchFamily="49" charset="-122"/>
                <a:sym typeface="+mn-ea"/>
              </a:rPr>
              <a:t>不够的再提高额度</a:t>
            </a:r>
            <a:r>
              <a:rPr lang="zh-CN" altLang="en-US" sz="3200" b="1">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3200" b="1">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fontAlgn="auto">
              <a:lnSpc>
                <a:spcPct val="100000"/>
              </a:lnSpc>
              <a:buFont typeface="Wingdings" panose="05000000000000000000" charset="0"/>
              <a:buNone/>
            </a:pPr>
            <a:endParaRPr lang="zh-CN" altLang="en-US" sz="3200" b="1">
              <a:solidFill>
                <a:srgbClr val="7030A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530" name="TextBox 1" title=""/>
          <p:cNvSpPr/>
          <p:nvPr>
            <p:custDataLst>
              <p:tags r:id="rId3"/>
            </p:custDataLst>
          </p:nvPr>
        </p:nvSpPr>
        <p:spPr>
          <a:xfrm>
            <a:off x="141668" y="55541"/>
            <a:ext cx="2640170" cy="584775"/>
          </a:xfrm>
          <a:prstGeom prst="rect">
            <a:avLst/>
          </a:prstGeom>
          <a:solidFill>
            <a:srgbClr val="FFFF00"/>
          </a:solid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3200" b="1">
                <a:solidFill>
                  <a:srgbClr val="C00000"/>
                </a:solidFill>
                <a:latin typeface="微软雅黑" panose="020b0503020204020204" charset="-122"/>
                <a:ea typeface="微软雅黑" panose="020b0503020204020204" charset="-122"/>
              </a:rPr>
              <a:t>【</a:t>
            </a:r>
            <a:r>
              <a:rPr lang="zh-CN" altLang="en-US" sz="3200" b="1">
                <a:solidFill>
                  <a:srgbClr val="C00000"/>
                </a:solidFill>
                <a:latin typeface="微软雅黑" panose="020b0503020204020204" charset="-122"/>
                <a:ea typeface="微软雅黑" panose="020b0503020204020204" charset="-122"/>
              </a:rPr>
              <a:t>知识拓展</a:t>
            </a:r>
            <a:r>
              <a:rPr lang="en-US" altLang="zh-CN" sz="3200" b="1">
                <a:solidFill>
                  <a:srgbClr val="C00000"/>
                </a:solidFill>
                <a:latin typeface="微软雅黑" panose="020b0503020204020204" charset="-122"/>
                <a:ea typeface="微软雅黑" panose="020b0503020204020204" charset="-122"/>
              </a:rPr>
              <a:t>】</a:t>
            </a:r>
            <a:endParaRPr lang="zh-CN" altLang="en-US" sz="3200" b="1">
              <a:solidFill>
                <a:srgbClr val="C00000"/>
              </a:solidFill>
              <a:latin typeface="微软雅黑" panose="020b0503020204020204" charset="-122"/>
              <a:ea typeface="微软雅黑" panose="020b0503020204020204" charset="-122"/>
            </a:endParaRPr>
          </a:p>
        </p:txBody>
      </p:sp>
      <p:graphicFrame>
        <p:nvGraphicFramePr>
          <p:cNvPr id="22531" name="表格 2" title=""/>
          <p:cNvGraphicFramePr>
            <a:graphicFrameLocks noGrp="1"/>
          </p:cNvGraphicFramePr>
          <p:nvPr>
            <p:custDataLst>
              <p:tags r:id="rId4"/>
            </p:custDataLst>
          </p:nvPr>
        </p:nvGraphicFramePr>
        <p:xfrm>
          <a:off x="141605" y="890270"/>
          <a:ext cx="11988800" cy="5763895"/>
        </p:xfrm>
        <a:graphic>
          <a:graphicData uri="http://schemas.openxmlformats.org/drawingml/2006/table">
            <a:tbl>
              <a:tblPr/>
              <a:tblGrid>
                <a:gridCol w="1255395"/>
                <a:gridCol w="1921510"/>
                <a:gridCol w="3024505"/>
                <a:gridCol w="1518285"/>
                <a:gridCol w="1778635"/>
                <a:gridCol w="2490470"/>
              </a:tblGrid>
              <a:tr h="548640">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5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bg1"/>
                          </a:solidFill>
                          <a:latin typeface="微软雅黑" panose="020b0503020204020204" charset="-122"/>
                          <a:ea typeface="微软雅黑" panose="020b0503020204020204" charset="-122"/>
                        </a:rPr>
                        <a:t>违约金</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cap="flat" cmpd="sng" algn="ctr">
                      <a:solidFill>
                        <a:schemeClr val="tx1"/>
                      </a:solidFill>
                      <a:prstDash val="solid"/>
                      <a:miter lim="800000"/>
                      <a:headEnd type="none" w="med" len="med"/>
                      <a:tailEnd type="none" w="med" len="med"/>
                    </a:lnR>
                    <a:lnT w="12700">
                      <a:solidFill>
                        <a:schemeClr val="tx1"/>
                      </a:solidFill>
                      <a:miter lim="800000"/>
                    </a:lnT>
                    <a:lnB w="12700">
                      <a:solidFill>
                        <a:schemeClr val="tx1"/>
                      </a:solidFill>
                      <a:miter lim="800000"/>
                    </a:lnB>
                    <a:solidFill>
                      <a:schemeClr val="accent6">
                        <a:lumMod val="5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bg1"/>
                          </a:solidFill>
                          <a:latin typeface="微软雅黑" panose="020b0503020204020204" charset="-122"/>
                          <a:ea typeface="微软雅黑" panose="020b0503020204020204" charset="-122"/>
                        </a:rPr>
                        <a:t>定金</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solidFill>
                      <a:schemeClr val="accent6">
                        <a:lumMod val="5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bg1"/>
                          </a:solidFill>
                          <a:latin typeface="微软雅黑" panose="020b0503020204020204" charset="-122"/>
                          <a:ea typeface="微软雅黑" panose="020b0503020204020204" charset="-122"/>
                        </a:rPr>
                        <a:t>赔偿金</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a:solidFill>
                        <a:schemeClr val="tx1"/>
                      </a:solidFill>
                      <a:miter lim="800000"/>
                    </a:lnT>
                    <a:lnB w="12700">
                      <a:solidFill>
                        <a:schemeClr val="tx1"/>
                      </a:solidFill>
                      <a:miter lim="800000"/>
                    </a:lnB>
                    <a:solidFill>
                      <a:schemeClr val="accent6">
                        <a:lumMod val="5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bg1"/>
                          </a:solidFill>
                          <a:latin typeface="微软雅黑" panose="020b0503020204020204" charset="-122"/>
                          <a:ea typeface="微软雅黑" panose="020b0503020204020204" charset="-122"/>
                        </a:rPr>
                        <a:t>押金</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5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bg1"/>
                          </a:solidFill>
                          <a:latin typeface="微软雅黑" panose="020b0503020204020204" charset="-122"/>
                          <a:ea typeface="微软雅黑" panose="020b0503020204020204" charset="-122"/>
                        </a:rPr>
                        <a:t>保证金</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50000"/>
                      </a:schemeClr>
                    </a:solidFill>
                  </a:tcPr>
                </a:tc>
              </a:tr>
              <a:tr h="1268730">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3333FF"/>
                          </a:solidFill>
                          <a:latin typeface="微软雅黑" panose="020b0503020204020204" charset="-122"/>
                          <a:ea typeface="微软雅黑" panose="020b0503020204020204" charset="-122"/>
                        </a:rPr>
                        <a:t> 依据</a:t>
                      </a:r>
                      <a:endParaRPr lang="zh-CN" altLang="en-US" sz="2400" b="1">
                        <a:solidFill>
                          <a:srgbClr val="3333FF"/>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cs typeface="宋体" panose="02010600030101010101" pitchFamily="2" charset="-122"/>
                        </a:rPr>
                        <a:t>合同中违约金条款</a:t>
                      </a:r>
                      <a:r>
                        <a:rPr lang="en-US" altLang="zh-CN" sz="2400" b="1">
                          <a:solidFill>
                            <a:srgbClr val="CC00FF"/>
                          </a:solidFill>
                          <a:latin typeface="宋体" panose="02010600030101010101" pitchFamily="2" charset="-122"/>
                          <a:cs typeface="宋体" panose="02010600030101010101" pitchFamily="2" charset="-122"/>
                        </a:rPr>
                        <a:t>(</a:t>
                      </a:r>
                      <a:r>
                        <a:rPr lang="zh-CN" altLang="en-US" sz="2400" b="1">
                          <a:solidFill>
                            <a:srgbClr val="CC00FF"/>
                          </a:solidFill>
                          <a:latin typeface="宋体" panose="02010600030101010101" pitchFamily="2" charset="-122"/>
                          <a:cs typeface="宋体" panose="02010600030101010101" pitchFamily="2" charset="-122"/>
                        </a:rPr>
                        <a:t>不需预交</a:t>
                      </a:r>
                      <a:r>
                        <a:rPr lang="en-US" altLang="zh-CN" sz="2400" b="1">
                          <a:solidFill>
                            <a:srgbClr val="CC00FF"/>
                          </a:solidFill>
                          <a:latin typeface="宋体" panose="02010600030101010101" pitchFamily="2" charset="-122"/>
                          <a:cs typeface="宋体" panose="02010600030101010101" pitchFamily="2" charset="-122"/>
                        </a:rPr>
                        <a:t>)</a:t>
                      </a:r>
                      <a:endParaRPr lang="zh-CN" altLang="en-US" sz="2400" b="1">
                        <a:solidFill>
                          <a:srgbClr val="CC00FF"/>
                        </a:solidFill>
                        <a:latin typeface="宋体" panose="02010600030101010101" pitchFamily="2" charset="-122"/>
                        <a:cs typeface="宋体" panose="02010600030101010101" pitchFamily="2" charset="-122"/>
                      </a:endParaRPr>
                    </a:p>
                  </a:txBody>
                  <a:tcPr marL="121920" marR="121920" marT="60960" marB="60960" anchor="ctr">
                    <a:lnL w="12700">
                      <a:solidFill>
                        <a:schemeClr val="tx1"/>
                      </a:solidFill>
                      <a:miter lim="800000"/>
                    </a:lnL>
                    <a:lnR w="12700" cap="flat" cmpd="sng" algn="ctr">
                      <a:solidFill>
                        <a:schemeClr val="tx1"/>
                      </a:solidFill>
                      <a:prstDash val="solid"/>
                      <a:miter lim="800000"/>
                      <a:headEnd type="none" w="med" len="med"/>
                      <a:tailEnd type="none" w="med" len="med"/>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chemeClr val="tx1"/>
                          </a:solidFill>
                          <a:latin typeface="宋体" panose="02010600030101010101" pitchFamily="2" charset="-122"/>
                        </a:rPr>
                        <a:t>合同履行前</a:t>
                      </a:r>
                      <a:r>
                        <a:rPr lang="zh-CN" altLang="en-US" sz="2400" b="1">
                          <a:solidFill>
                            <a:srgbClr val="FF0000"/>
                          </a:solidFill>
                          <a:latin typeface="宋体" panose="02010600030101010101" pitchFamily="2" charset="-122"/>
                        </a:rPr>
                        <a:t>预交对方</a:t>
                      </a:r>
                      <a:r>
                        <a:rPr sz="2400" b="1">
                          <a:latin typeface="宋体" panose="02010600030101010101" pitchFamily="2" charset="-122"/>
                          <a:sym typeface="+mn-ea"/>
                        </a:rPr>
                        <a:t>是以确保合同履行为目的</a:t>
                      </a:r>
                      <a:endParaRPr lang="zh-CN" altLang="en-US" sz="2400" b="1">
                        <a:solidFill>
                          <a:srgbClr val="FF0000"/>
                        </a:solidFill>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rPr>
                        <a:t>实际造成的损失</a:t>
                      </a:r>
                      <a:endParaRPr lang="zh-CN" altLang="en-US" sz="2400" b="1">
                        <a:solidFill>
                          <a:srgbClr val="FF0000"/>
                        </a:solidFill>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rPr>
                        <a:t>合同履行前</a:t>
                      </a:r>
                      <a:r>
                        <a:rPr lang="zh-CN" altLang="en-US" sz="2400" b="1">
                          <a:solidFill>
                            <a:srgbClr val="FF0000"/>
                          </a:solidFill>
                          <a:latin typeface="宋体" panose="02010600030101010101" pitchFamily="2" charset="-122"/>
                        </a:rPr>
                        <a:t>预交对方</a:t>
                      </a:r>
                      <a:endParaRPr lang="zh-CN" altLang="en-US" sz="2400" b="1">
                        <a:solidFill>
                          <a:srgbClr val="FF0000"/>
                        </a:solidFill>
                        <a:latin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rPr>
                        <a:t>合同履行前</a:t>
                      </a:r>
                      <a:r>
                        <a:rPr lang="zh-CN" altLang="en-US" sz="2400" b="1">
                          <a:solidFill>
                            <a:srgbClr val="FF0000"/>
                          </a:solidFill>
                          <a:latin typeface="宋体" panose="02010600030101010101" pitchFamily="2" charset="-122"/>
                        </a:rPr>
                        <a:t>预交</a:t>
                      </a:r>
                      <a:r>
                        <a:rPr lang="zh-CN" altLang="en-US" sz="2400" b="1">
                          <a:latin typeface="宋体" panose="02010600030101010101" pitchFamily="2" charset="-122"/>
                        </a:rPr>
                        <a:t>对方或第三方</a:t>
                      </a:r>
                      <a:endParaRPr lang="zh-CN" altLang="en-US" sz="2400" b="1">
                        <a:latin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r>
              <a:tr h="1575435">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3333FF"/>
                          </a:solidFill>
                          <a:latin typeface="微软雅黑" panose="020b0503020204020204" charset="-122"/>
                          <a:ea typeface="微软雅黑" panose="020b0503020204020204" charset="-122"/>
                        </a:rPr>
                        <a:t>条件</a:t>
                      </a:r>
                      <a:endParaRPr lang="zh-CN" altLang="en-US" sz="2400" b="1">
                        <a:solidFill>
                          <a:srgbClr val="3333FF"/>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rPr>
                        <a:t>有违约事实</a:t>
                      </a:r>
                      <a:endParaRPr lang="zh-CN" altLang="en-US" sz="2400" b="1">
                        <a:solidFill>
                          <a:srgbClr val="FF0000"/>
                        </a:solidFill>
                        <a:latin typeface="宋体" panose="02010600030101010101" pitchFamily="2" charset="-122"/>
                      </a:endParaRPr>
                    </a:p>
                  </a:txBody>
                  <a:tcPr marL="121920" marR="121920" marT="60960" marB="60960" anchor="ctr">
                    <a:lnL w="12700">
                      <a:solidFill>
                        <a:schemeClr val="tx1"/>
                      </a:solidFill>
                      <a:miter lim="800000"/>
                    </a:lnL>
                    <a:lnR w="12700" cap="flat" cmpd="sng" algn="ctr">
                      <a:solidFill>
                        <a:schemeClr val="tx1"/>
                      </a:solidFill>
                      <a:prstDash val="solid"/>
                      <a:miter lim="800000"/>
                      <a:headEnd type="none" w="med" len="med"/>
                      <a:tailEnd type="none" w="med" len="med"/>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rPr>
                        <a:t>当事人交付的保证金、押金或者定金等，</a:t>
                      </a:r>
                      <a:r>
                        <a:rPr lang="zh-CN" altLang="en-US" sz="2400" b="1">
                          <a:solidFill>
                            <a:srgbClr val="FF0000"/>
                          </a:solidFill>
                          <a:latin typeface="宋体" panose="02010600030101010101" pitchFamily="2" charset="-122"/>
                        </a:rPr>
                        <a:t>没有约定定金的性质，不属于定金</a:t>
                      </a:r>
                      <a:endParaRPr lang="zh-CN" altLang="en-US" sz="2400" b="1">
                        <a:solidFill>
                          <a:srgbClr val="FF0000"/>
                        </a:solidFill>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rPr>
                        <a:t>违约造成实际损失</a:t>
                      </a:r>
                      <a:endParaRPr lang="zh-CN" altLang="en-US" sz="2400" b="1">
                        <a:solidFill>
                          <a:srgbClr val="FF0000"/>
                        </a:solidFill>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endParaRPr lang="zh-CN" altLang="en-US" sz="2400" b="1">
                        <a:latin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endParaRPr lang="zh-CN" altLang="en-US" sz="2400" b="1">
                        <a:latin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r>
              <a:tr h="959485">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3333FF"/>
                          </a:solidFill>
                          <a:latin typeface="微软雅黑" panose="020b0503020204020204" charset="-122"/>
                          <a:ea typeface="微软雅黑" panose="020b0503020204020204" charset="-122"/>
                        </a:rPr>
                        <a:t>功能</a:t>
                      </a:r>
                      <a:endParaRPr lang="zh-CN" altLang="en-US" sz="2400" b="1">
                        <a:solidFill>
                          <a:srgbClr val="3333FF"/>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cs typeface="宋体" panose="02010600030101010101" pitchFamily="2" charset="-122"/>
                        </a:rPr>
                        <a:t>   惩罚性</a:t>
                      </a:r>
                      <a:endParaRPr lang="zh-CN" altLang="en-US" sz="2400" b="1">
                        <a:solidFill>
                          <a:srgbClr val="FF0000"/>
                        </a:solidFill>
                        <a:latin typeface="宋体" panose="02010600030101010101" pitchFamily="2" charset="-122"/>
                        <a:cs typeface="宋体" panose="02010600030101010101" pitchFamily="2" charset="-122"/>
                      </a:endParaRPr>
                    </a:p>
                  </a:txBody>
                  <a:tcPr marL="121920" marR="121920" marT="60960" marB="60960" anchor="ctr">
                    <a:lnL w="12700">
                      <a:solidFill>
                        <a:schemeClr val="tx1"/>
                      </a:solidFill>
                      <a:miter lim="800000"/>
                    </a:lnL>
                    <a:lnR w="12700" cap="flat" cmpd="sng" algn="ctr">
                      <a:solidFill>
                        <a:schemeClr val="tx1"/>
                      </a:solidFill>
                      <a:prstDash val="solid"/>
                      <a:miter lim="800000"/>
                      <a:headEnd type="none" w="med" len="med"/>
                      <a:tailEnd type="none" w="med" len="med"/>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cs typeface="宋体" panose="02010600030101010101" pitchFamily="2" charset="-122"/>
                        </a:rPr>
                        <a:t>       </a:t>
                      </a:r>
                      <a:r>
                        <a:rPr lang="zh-CN" altLang="en-US" sz="2400" b="1">
                          <a:solidFill>
                            <a:srgbClr val="FF0000"/>
                          </a:solidFill>
                          <a:latin typeface="宋体" panose="02010600030101010101" pitchFamily="2" charset="-122"/>
                          <a:cs typeface="宋体" panose="02010600030101010101" pitchFamily="2" charset="-122"/>
                        </a:rPr>
                        <a:t>约定责任</a:t>
                      </a:r>
                      <a:endParaRPr lang="zh-CN" altLang="en-US" sz="2400" b="1">
                        <a:solidFill>
                          <a:srgbClr val="FF0000"/>
                        </a:solidFill>
                        <a:latin typeface="宋体" panose="02010600030101010101" pitchFamily="2" charset="-122"/>
                        <a:cs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rPr>
                        <a:t>补偿性</a:t>
                      </a:r>
                      <a:endParaRPr lang="zh-CN" altLang="en-US" sz="2400" b="1">
                        <a:solidFill>
                          <a:srgbClr val="FF0000"/>
                        </a:solidFill>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cs typeface="宋体" panose="02010600030101010101" pitchFamily="2" charset="-122"/>
                        </a:rPr>
                        <a:t>质押担保</a:t>
                      </a:r>
                      <a:endParaRPr lang="zh-CN" altLang="en-US" sz="2400" b="1">
                        <a:latin typeface="宋体" panose="02010600030101010101" pitchFamily="2" charset="-122"/>
                        <a:cs typeface="宋体" panose="02010600030101010101" pitchFamily="2" charset="-122"/>
                      </a:endParaRPr>
                    </a:p>
                    <a:p>
                      <a:pPr marL="0" lvl="0" indent="0" algn="l" eaLnBrk="1" hangingPunct="1"/>
                      <a:r>
                        <a:rPr lang="zh-CN" altLang="en-US" sz="2400" b="1">
                          <a:latin typeface="宋体" panose="02010600030101010101" pitchFamily="2" charset="-122"/>
                          <a:cs typeface="宋体" panose="02010600030101010101" pitchFamily="2" charset="-122"/>
                        </a:rPr>
                        <a:t>（优先受偿）</a:t>
                      </a:r>
                      <a:endParaRPr lang="zh-CN" altLang="en-US" sz="2400" b="1">
                        <a:latin typeface="宋体" panose="02010600030101010101" pitchFamily="2" charset="-122"/>
                        <a:cs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cs typeface="宋体" panose="02010600030101010101" pitchFamily="2" charset="-122"/>
                        </a:rPr>
                        <a:t>  保证合同</a:t>
                      </a:r>
                      <a:br>
                        <a:rPr lang="en-US" altLang="zh-CN" sz="2400" b="1">
                          <a:latin typeface="宋体" panose="02010600030101010101" pitchFamily="2" charset="-122"/>
                          <a:cs typeface="宋体" panose="02010600030101010101" pitchFamily="2" charset="-122"/>
                        </a:rPr>
                      </a:br>
                      <a:r>
                        <a:rPr lang="en-US" altLang="zh-CN" sz="2400" b="1">
                          <a:latin typeface="宋体" panose="02010600030101010101" pitchFamily="2" charset="-122"/>
                          <a:cs typeface="宋体" panose="02010600030101010101" pitchFamily="2" charset="-122"/>
                        </a:rPr>
                        <a:t>  </a:t>
                      </a:r>
                      <a:r>
                        <a:rPr lang="zh-CN" altLang="en-US" sz="2400" b="1">
                          <a:latin typeface="宋体" panose="02010600030101010101" pitchFamily="2" charset="-122"/>
                          <a:cs typeface="宋体" panose="02010600030101010101" pitchFamily="2" charset="-122"/>
                        </a:rPr>
                        <a:t>履行</a:t>
                      </a:r>
                      <a:endParaRPr lang="zh-CN" altLang="en-US" sz="2400" b="1">
                        <a:latin typeface="宋体" panose="02010600030101010101" pitchFamily="2" charset="-122"/>
                        <a:cs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6">
                        <a:lumMod val="20000"/>
                        <a:lumOff val="80000"/>
                      </a:schemeClr>
                    </a:solidFill>
                  </a:tcPr>
                </a:tc>
              </a:tr>
              <a:tr h="1402080">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3333FF"/>
                          </a:solidFill>
                          <a:latin typeface="微软雅黑" panose="020b0503020204020204" charset="-122"/>
                          <a:ea typeface="微软雅黑" panose="020b0503020204020204" charset="-122"/>
                        </a:rPr>
                        <a:t>请求时</a:t>
                      </a:r>
                      <a:endParaRPr lang="zh-CN" altLang="en-US" sz="2400" b="1">
                        <a:solidFill>
                          <a:srgbClr val="3333FF"/>
                        </a:solidFill>
                        <a:latin typeface="微软雅黑" panose="020b0503020204020204" charset="-122"/>
                        <a:ea typeface="微软雅黑" panose="020b0503020204020204"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rPr>
                        <a:t>守约方不承担举证责任</a:t>
                      </a:r>
                      <a:endParaRPr lang="zh-CN" altLang="en-US" sz="2400" b="1">
                        <a:solidFill>
                          <a:srgbClr val="FF0000"/>
                        </a:solidFill>
                        <a:latin typeface="宋体" panose="02010600030101010101" pitchFamily="2" charset="-122"/>
                      </a:endParaRPr>
                    </a:p>
                  </a:txBody>
                  <a:tcPr marL="121920" marR="121920" marT="60960" marB="60960" anchor="ctr">
                    <a:lnL w="12700">
                      <a:solidFill>
                        <a:schemeClr val="tx1"/>
                      </a:solidFill>
                      <a:miter lim="800000"/>
                    </a:lnL>
                    <a:lnR w="12700" cap="flat" cmpd="sng" algn="ctr">
                      <a:solidFill>
                        <a:schemeClr val="tx1"/>
                      </a:solidFill>
                      <a:prstDash val="solid"/>
                      <a:miter lim="800000"/>
                      <a:headEnd type="none" w="med" len="med"/>
                      <a:tailEnd type="none" w="med" len="med"/>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solidFill>
                            <a:srgbClr val="FF0000"/>
                          </a:solidFill>
                          <a:latin typeface="宋体" panose="02010600030101010101" pitchFamily="2" charset="-122"/>
                        </a:rPr>
                        <a:t>给付方过错，无权要求返还；收受方过错，</a:t>
                      </a:r>
                      <a:r>
                        <a:rPr lang="zh-CN" altLang="en-US" sz="2400" b="1">
                          <a:solidFill>
                            <a:srgbClr val="CC00FF"/>
                          </a:solidFill>
                          <a:latin typeface="宋体" panose="02010600030101010101" pitchFamily="2" charset="-122"/>
                        </a:rPr>
                        <a:t>双倍返还</a:t>
                      </a:r>
                      <a:r>
                        <a:rPr lang="zh-CN" altLang="en-US" sz="2400" b="1">
                          <a:solidFill>
                            <a:srgbClr val="7030A0"/>
                          </a:solidFill>
                          <a:latin typeface="宋体" panose="02010600030101010101" pitchFamily="2" charset="-122"/>
                        </a:rPr>
                        <a:t>（定金罚则）</a:t>
                      </a:r>
                      <a:endParaRPr lang="zh-CN" altLang="en-US" sz="2400" b="1">
                        <a:solidFill>
                          <a:srgbClr val="7030A0"/>
                        </a:solidFill>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endParaRPr lang="zh-CN" altLang="en-US" sz="2400" b="1">
                        <a:latin typeface="宋体" panose="02010600030101010101" pitchFamily="2" charset="-122"/>
                      </a:endParaRPr>
                    </a:p>
                  </a:txBody>
                  <a:tcPr marL="121920" marR="121920" marT="60960" marB="60960" anchor="ctr">
                    <a:lnL w="12700" cap="flat" cmpd="sng" algn="ctr">
                      <a:solidFill>
                        <a:schemeClr val="tx1"/>
                      </a:solidFill>
                      <a:prstDash val="solid"/>
                      <a:miter lim="800000"/>
                      <a:headEnd type="none" w="med" len="med"/>
                      <a:tailEnd type="none" w="med" len="med"/>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rPr>
                        <a:t>合同履行结束</a:t>
                      </a:r>
                      <a:r>
                        <a:rPr lang="zh-CN" altLang="en-US" sz="2400" b="1">
                          <a:solidFill>
                            <a:srgbClr val="FF0000"/>
                          </a:solidFill>
                          <a:latin typeface="宋体" panose="02010600030101010101" pitchFamily="2" charset="-122"/>
                        </a:rPr>
                        <a:t>退还</a:t>
                      </a:r>
                      <a:endParaRPr lang="zh-CN" altLang="en-US" sz="2400" b="1">
                        <a:solidFill>
                          <a:srgbClr val="FF0000"/>
                        </a:solidFill>
                        <a:latin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c>
                  <a:txBody>
                    <a:bodyPr vert="horz" wrap="square"/>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r>
                        <a:rPr lang="zh-CN" altLang="en-US" sz="2400" b="1">
                          <a:latin typeface="宋体" panose="02010600030101010101" pitchFamily="2" charset="-122"/>
                        </a:rPr>
                        <a:t>合同履行结束</a:t>
                      </a:r>
                      <a:r>
                        <a:rPr lang="zh-CN" altLang="en-US" sz="2400" b="1">
                          <a:solidFill>
                            <a:srgbClr val="FF0000"/>
                          </a:solidFill>
                          <a:latin typeface="宋体" panose="02010600030101010101" pitchFamily="2" charset="-122"/>
                        </a:rPr>
                        <a:t>退还</a:t>
                      </a:r>
                      <a:endParaRPr lang="zh-CN" altLang="en-US" sz="2400" b="1">
                        <a:solidFill>
                          <a:srgbClr val="FF0000"/>
                        </a:solidFill>
                        <a:latin typeface="宋体" panose="02010600030101010101" pitchFamily="2" charset="-122"/>
                      </a:endParaRPr>
                    </a:p>
                  </a:txBody>
                  <a:tcPr marL="121920" marR="121920" marT="60960" marB="60960"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chemeClr val="accent5">
                        <a:lumMod val="20000"/>
                        <a:lumOff val="80000"/>
                      </a:schemeClr>
                    </a:solidFill>
                  </a:tcPr>
                </a:tc>
              </a:tr>
            </a:tbl>
          </a:graphicData>
        </a:graphic>
      </p:graphicFrame>
      <p:sp>
        <p:nvSpPr>
          <p:cNvPr id="3" name="文本框 2" title=""/>
          <p:cNvSpPr txBox="1"/>
          <p:nvPr>
            <p:custDataLst>
              <p:tags r:id="rId5"/>
            </p:custDataLst>
          </p:nvPr>
        </p:nvSpPr>
        <p:spPr>
          <a:xfrm>
            <a:off x="3430270" y="21590"/>
            <a:ext cx="8001000" cy="768350"/>
          </a:xfrm>
          <a:prstGeom prst="rect">
            <a:avLst/>
          </a:prstGeom>
          <a:noFill/>
        </p:spPr>
        <p:txBody>
          <a:bodyPr wrap="square">
            <a:noAutofit/>
          </a:bodyPr>
          <a:lstStyle/>
          <a:p>
            <a:r>
              <a:rPr lang="zh-CN" altLang="en-US" sz="2400" b="1">
                <a:highlight>
                  <a:srgbClr val="FFFF00"/>
                </a:highlight>
                <a:latin typeface="宋体" panose="02010600030101010101" pitchFamily="2" charset="-122"/>
                <a:ea typeface="宋体" panose="02010600030101010101" pitchFamily="2" charset="-122"/>
              </a:rPr>
              <a:t>易错：即使选择了违约金，守约方交付定金的有权要求</a:t>
            </a:r>
            <a:r>
              <a:rPr lang="zh-CN" altLang="en-US" sz="2400" b="1">
                <a:solidFill>
                  <a:srgbClr val="C00000"/>
                </a:solidFill>
                <a:highlight>
                  <a:srgbClr val="FFFF00"/>
                </a:highlight>
                <a:latin typeface="宋体" panose="02010600030101010101" pitchFamily="2" charset="-122"/>
                <a:ea typeface="宋体" panose="02010600030101010101" pitchFamily="2" charset="-122"/>
              </a:rPr>
              <a:t>返还定金</a:t>
            </a:r>
            <a:r>
              <a:rPr lang="zh-CN" altLang="en-US" sz="2400" b="1">
                <a:highlight>
                  <a:srgbClr val="FFFF00"/>
                </a:highlight>
                <a:latin typeface="宋体" panose="02010600030101010101" pitchFamily="2" charset="-122"/>
                <a:ea typeface="宋体" panose="02010600030101010101" pitchFamily="2" charset="-122"/>
              </a:rPr>
              <a:t>（定金本来就属于给付定金一方）</a:t>
            </a:r>
            <a:endParaRPr lang="zh-CN" altLang="en-US" sz="2400">
              <a:latin typeface="宋体" panose="02010600030101010101" pitchFamily="2" charset="-122"/>
              <a:ea typeface="宋体" panose="02010600030101010101" pitchFamily="2" charset="-122"/>
            </a:endParaRPr>
          </a:p>
        </p:txBody>
      </p:sp>
    </p:spTree>
    <p:custDataLst>
      <p:tags r:id="rId6"/>
    </p:custData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矩形 1" title=""/>
          <p:cNvSpPr/>
          <p:nvPr>
            <p:custDataLst>
              <p:tags r:id="rId4"/>
            </p:custDataLst>
          </p:nvPr>
        </p:nvSpPr>
        <p:spPr>
          <a:xfrm>
            <a:off x="0" y="0"/>
            <a:ext cx="12192000" cy="6381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title=""/>
          <p:cNvSpPr txBox="1"/>
          <p:nvPr>
            <p:custDataLst>
              <p:tags r:id="rId5"/>
            </p:custDataLst>
          </p:nvPr>
        </p:nvSpPr>
        <p:spPr>
          <a:xfrm>
            <a:off x="191770" y="-99060"/>
            <a:ext cx="5152390" cy="737235"/>
          </a:xfrm>
          <a:prstGeom prst="rect">
            <a:avLst/>
          </a:prstGeom>
          <a:noFill/>
        </p:spPr>
        <p:txBody>
          <a:bodyPr wrap="square" rtlCol="0">
            <a:spAutoFit/>
          </a:bodyPr>
          <a:lstStyle/>
          <a:p>
            <a:pPr>
              <a:lnSpc>
                <a:spcPct val="150000"/>
              </a:lnSpc>
            </a:pPr>
            <a:r>
              <a:rPr lang="zh-CN" altLang="en-US" sz="2800" b="1">
                <a:solidFill>
                  <a:srgbClr val="FFFFFF"/>
                </a:solidFill>
                <a:latin typeface="黑体" panose="02010609060101010101" pitchFamily="49" charset="-122"/>
                <a:ea typeface="黑体" panose="02010609060101010101" pitchFamily="49" charset="-122"/>
              </a:rPr>
              <a:t>导入新课</a:t>
            </a:r>
            <a:endParaRPr lang="zh-CN" altLang="en-US" sz="2800" b="1">
              <a:solidFill>
                <a:srgbClr val="FFFFFF"/>
              </a:solidFill>
              <a:latin typeface="黑体" panose="02010609060101010101" pitchFamily="49" charset="-122"/>
              <a:ea typeface="黑体" panose="02010609060101010101" pitchFamily="49" charset="-122"/>
            </a:endParaRPr>
          </a:p>
        </p:txBody>
      </p:sp>
      <p:pic>
        <p:nvPicPr>
          <p:cNvPr id="101" name="图片 100" title=""/>
          <p:cNvPicPr/>
          <p:nvPr>
            <p:custDataLst>
              <p:tags r:id="rId7"/>
            </p:custDataLst>
          </p:nvPr>
        </p:nvPicPr>
        <p:blipFill>
          <a:blip r:embed="rId6"/>
          <a:srcRect r="5345"/>
          <a:stretch>
            <a:fillRect/>
          </a:stretch>
        </p:blipFill>
        <p:spPr>
          <a:xfrm>
            <a:off x="5566410" y="4367530"/>
            <a:ext cx="6611620" cy="2404110"/>
          </a:xfrm>
          <a:prstGeom prst="rect">
            <a:avLst/>
          </a:prstGeom>
          <a:noFill/>
          <a:ln w="9525">
            <a:noFill/>
          </a:ln>
        </p:spPr>
      </p:pic>
      <p:pic>
        <p:nvPicPr>
          <p:cNvPr id="102" name="图片 101" title=""/>
          <p:cNvPicPr/>
          <p:nvPr>
            <p:custDataLst>
              <p:tags r:id="rId9"/>
            </p:custDataLst>
          </p:nvPr>
        </p:nvPicPr>
        <p:blipFill>
          <a:blip r:embed="rId8"/>
          <a:stretch>
            <a:fillRect/>
          </a:stretch>
        </p:blipFill>
        <p:spPr>
          <a:xfrm>
            <a:off x="5866130" y="638175"/>
            <a:ext cx="6292215" cy="3498850"/>
          </a:xfrm>
          <a:prstGeom prst="rect">
            <a:avLst/>
          </a:prstGeom>
          <a:noFill/>
          <a:ln w="9525">
            <a:noFill/>
          </a:ln>
        </p:spPr>
      </p:pic>
      <p:sp>
        <p:nvSpPr>
          <p:cNvPr id="3" name="文本框 2" title=""/>
          <p:cNvSpPr txBox="1"/>
          <p:nvPr>
            <p:custDataLst>
              <p:tags r:id="rId10"/>
            </p:custDataLst>
          </p:nvPr>
        </p:nvSpPr>
        <p:spPr>
          <a:xfrm>
            <a:off x="263525" y="836930"/>
            <a:ext cx="5225415" cy="4892675"/>
          </a:xfrm>
          <a:prstGeom prst="rect">
            <a:avLst/>
          </a:prstGeom>
          <a:solidFill>
            <a:schemeClr val="accent1">
              <a:lumMod val="20000"/>
              <a:lumOff val="80000"/>
            </a:schemeClr>
          </a:solidFill>
        </p:spPr>
        <p:txBody>
          <a:bodyPr wrap="square" rtlCol="0" anchor="t">
            <a:spAutoFit/>
          </a:bodyPr>
          <a:lstStyle/>
          <a:p>
            <a:pPr>
              <a:lnSpc>
                <a:spcPct val="150000"/>
              </a:lnSpc>
            </a:pPr>
            <a:r>
              <a:rPr lang="en-US" altLang="zh-CN" sz="2600" b="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郑爽有好几部电视剧处于待播状态，比如《绝密者》、《翡翠恋人》、《倩女幽魂》及客串的《刘老根4》。此外，</a:t>
            </a:r>
            <a:r>
              <a:rPr lang="zh-CN" altLang="en-US" sz="2600" b="1" smtClean="0">
                <a:latin typeface="楷体" panose="02010609060101010101" pitchFamily="49" charset="-122"/>
                <a:ea typeface="楷体" panose="02010609060101010101" pitchFamily="49" charset="-122"/>
                <a:cs typeface="楷体" panose="02010609060101010101" pitchFamily="49" charset="-122"/>
                <a:sym typeface="+mn-ea"/>
              </a:rPr>
              <a:t>郑爽还有12个品牌代言，而且所有涉及郑爽的影视作品及书刊等全部下架，产品版权方都会索赔，</a:t>
            </a:r>
            <a:r>
              <a:rPr lang="zh-CN" altLang="en-US" sz="2600" b="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按照合同约定，郑爽面临着巨额的赔偿款。</a:t>
            </a:r>
            <a:endParaRPr lang="zh-CN" altLang="en-US" sz="2600" b="1"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title=""/>
          <p:cNvSpPr txBox="1"/>
          <p:nvPr>
            <p:custDataLst>
              <p:tags r:id="rId11"/>
            </p:custDataLst>
          </p:nvPr>
        </p:nvSpPr>
        <p:spPr>
          <a:xfrm>
            <a:off x="2352040" y="5949315"/>
            <a:ext cx="2722880" cy="521970"/>
          </a:xfrm>
          <a:prstGeom prst="rect">
            <a:avLst/>
          </a:prstGeom>
          <a:solidFill>
            <a:srgbClr val="FFFF00"/>
          </a:solidFill>
        </p:spPr>
        <p:txBody>
          <a:bodyPr wrap="square" rtlCol="0" anchor="t">
            <a:spAutoFit/>
          </a:bodyPr>
          <a:lstStyle/>
          <a:p>
            <a:pPr algn="ctr"/>
            <a:r>
              <a:rPr lang="zh-CN" altLang="en-US" sz="2800" b="1" smtClean="0">
                <a:solidFill>
                  <a:schemeClr val="tx1"/>
                </a:solidFill>
                <a:latin typeface="等线"/>
                <a:ea typeface="等线" panose="02010600030101010101" charset="-122"/>
                <a:cs typeface="宋体" panose="02010600030101010101" pitchFamily="2" charset="-122"/>
                <a:sym typeface="+mn-ea"/>
              </a:rPr>
              <a:t>合同违约责任</a:t>
            </a:r>
            <a:endParaRPr lang="zh-CN" altLang="en-US" sz="2800" b="1" smtClean="0">
              <a:solidFill>
                <a:schemeClr val="tx1"/>
              </a:solidFill>
              <a:latin typeface="等线"/>
              <a:ea typeface="等线" panose="02010600030101010101" charset="-122"/>
              <a:cs typeface="宋体" panose="02010600030101010101" pitchFamily="2" charset="-122"/>
              <a:sym typeface="+mn-ea"/>
            </a:endParaRPr>
          </a:p>
        </p:txBody>
      </p:sp>
      <p:sp>
        <p:nvSpPr>
          <p:cNvPr id="6" name="右箭头 5" title=""/>
          <p:cNvSpPr/>
          <p:nvPr>
            <p:custDataLst>
              <p:tags r:id="rId12"/>
            </p:custDataLst>
          </p:nvPr>
        </p:nvSpPr>
        <p:spPr>
          <a:xfrm>
            <a:off x="911860" y="6093460"/>
            <a:ext cx="1151890" cy="360045"/>
          </a:xfrm>
          <a:prstGeom prst="rightArrow">
            <a:avLst/>
          </a:prstGeom>
          <a:solidFill>
            <a:schemeClr val="tx2"/>
          </a:solidFill>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lstStyle/>
          <a:p>
            <a:pPr algn="ctr"/>
            <a:endParaRPr lang="zh-CN" altLang="en-US" sz="2700">
              <a:solidFill>
                <a:schemeClr val="accent2"/>
              </a:solidFill>
              <a:latin typeface="华文行楷" panose="02010800040101010101" pitchFamily="2" charset="-122"/>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linds(horizontal)">
                                      <p:cBhvr>
                                        <p:cTn id="12" dur="500"/>
                                        <p:tgtEl>
                                          <p:spTgt spid="10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251460" y="328295"/>
            <a:ext cx="6347460" cy="583565"/>
          </a:xfrm>
          <a:prstGeom prst="rect">
            <a:avLst/>
          </a:prstGeom>
          <a:noFill/>
          <a:ln w="9525">
            <a:noFill/>
          </a:ln>
        </p:spPr>
        <p:txBody>
          <a:bodyPr wrap="square">
            <a:spAutoFit/>
          </a:bodyPr>
          <a:lstStyle/>
          <a:p>
            <a:pPr indent="266700" algn="l">
              <a:buClrTx/>
              <a:buSzTx/>
              <a:buFontTx/>
            </a:pPr>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4.违约行为的免责情形</a:t>
            </a:r>
            <a:endParaRPr lang="en-US" altLang="zh-CN" sz="3200" b="1">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4" name="Rectangle 1" title=""/>
          <p:cNvSpPr/>
          <p:nvPr>
            <p:custDataLst>
              <p:tags r:id="rId4"/>
            </p:custDataLst>
          </p:nvPr>
        </p:nvSpPr>
        <p:spPr>
          <a:xfrm>
            <a:off x="427355" y="1182370"/>
            <a:ext cx="11280140" cy="3045460"/>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nSpc>
                <a:spcPts val="4560"/>
              </a:lnSpc>
            </a:pPr>
            <a:r>
              <a:rPr lang="en-US" altLang="zh-CN" sz="2800">
                <a:effectLst/>
                <a:latin typeface="宋体" panose="02010600030101010101" pitchFamily="2" charset="-122"/>
                <a:cs typeface="宋体" panose="02010600030101010101" pitchFamily="2" charset="-122"/>
              </a:rPr>
              <a:t>(1)</a:t>
            </a:r>
            <a:r>
              <a:rPr lang="zh-CN" altLang="en-US" sz="2800">
                <a:effectLst/>
                <a:latin typeface="宋体" panose="02010600030101010101" pitchFamily="2" charset="-122"/>
                <a:cs typeface="宋体" panose="02010600030101010101" pitchFamily="2" charset="-122"/>
              </a:rPr>
              <a:t>在合同履行过程中遇到当事人</a:t>
            </a:r>
            <a:r>
              <a:rPr lang="zh-CN" altLang="en-US" sz="2800" u="sng">
                <a:solidFill>
                  <a:srgbClr val="FF0000"/>
                </a:solidFill>
                <a:effectLst/>
                <a:latin typeface="宋体" panose="02010600030101010101" pitchFamily="2" charset="-122"/>
                <a:cs typeface="宋体" panose="02010600030101010101" pitchFamily="2" charset="-122"/>
              </a:rPr>
              <a:t>约定的免责事由</a:t>
            </a:r>
            <a:r>
              <a:rPr lang="zh-CN" altLang="en-US" sz="2800">
                <a:effectLst/>
                <a:latin typeface="宋体" panose="02010600030101010101" pitchFamily="2" charset="-122"/>
                <a:cs typeface="宋体" panose="02010600030101010101" pitchFamily="2" charset="-122"/>
              </a:rPr>
              <a:t>或</a:t>
            </a:r>
            <a:r>
              <a:rPr lang="zh-CN" altLang="en-US" sz="2800" u="sng">
                <a:solidFill>
                  <a:srgbClr val="FF0000"/>
                </a:solidFill>
                <a:effectLst/>
                <a:latin typeface="宋体" panose="02010600030101010101" pitchFamily="2" charset="-122"/>
                <a:cs typeface="宋体" panose="02010600030101010101" pitchFamily="2" charset="-122"/>
              </a:rPr>
              <a:t>不可抗力</a:t>
            </a:r>
            <a:r>
              <a:rPr lang="zh-CN" altLang="en-US" sz="2800">
                <a:effectLst/>
                <a:latin typeface="宋体" panose="02010600030101010101" pitchFamily="2" charset="-122"/>
                <a:cs typeface="宋体" panose="02010600030101010101" pitchFamily="2" charset="-122"/>
              </a:rPr>
              <a:t>时，根据</a:t>
            </a:r>
            <a:r>
              <a:rPr lang="zh-CN" altLang="en-US" sz="2800">
                <a:solidFill>
                  <a:srgbClr val="FF0000"/>
                </a:solidFill>
                <a:effectLst/>
                <a:latin typeface="宋体" panose="02010600030101010101" pitchFamily="2" charset="-122"/>
                <a:cs typeface="宋体" panose="02010600030101010101" pitchFamily="2" charset="-122"/>
              </a:rPr>
              <a:t>这些情形对合同履行</a:t>
            </a:r>
            <a:r>
              <a:rPr lang="zh-CN" altLang="en-US" sz="2800">
                <a:effectLst/>
                <a:latin typeface="宋体" panose="02010600030101010101" pitchFamily="2" charset="-122"/>
                <a:cs typeface="宋体" panose="02010600030101010101" pitchFamily="2" charset="-122"/>
              </a:rPr>
              <a:t>所造成的</a:t>
            </a:r>
            <a:r>
              <a:rPr lang="zh-CN" altLang="en-US" sz="2800">
                <a:solidFill>
                  <a:srgbClr val="FF0000"/>
                </a:solidFill>
                <a:effectLst/>
                <a:latin typeface="宋体" panose="02010600030101010101" pitchFamily="2" charset="-122"/>
                <a:cs typeface="宋体" panose="02010600030101010101" pitchFamily="2" charset="-122"/>
              </a:rPr>
              <a:t>影响</a:t>
            </a:r>
            <a:r>
              <a:rPr lang="zh-CN" altLang="en-US" sz="2800">
                <a:effectLst/>
                <a:latin typeface="宋体" panose="02010600030101010101" pitchFamily="2" charset="-122"/>
                <a:cs typeface="宋体" panose="02010600030101010101" pitchFamily="2" charset="-122"/>
              </a:rPr>
              <a:t>，</a:t>
            </a:r>
            <a:r>
              <a:rPr lang="zh-CN" altLang="en-US" sz="3200">
                <a:solidFill>
                  <a:srgbClr val="00B050"/>
                </a:solidFill>
                <a:effectLst/>
                <a:latin typeface="微软雅黑" panose="020b0503020204020204" charset="-122"/>
                <a:ea typeface="微软雅黑" panose="020b0503020204020204" charset="-122"/>
                <a:cs typeface="宋体" panose="02010600030101010101" pitchFamily="2" charset="-122"/>
              </a:rPr>
              <a:t>可</a:t>
            </a:r>
            <a:r>
              <a:rPr lang="zh-CN" altLang="en-US" sz="2800">
                <a:solidFill>
                  <a:srgbClr val="FF0000"/>
                </a:solidFill>
                <a:effectLst/>
                <a:latin typeface="宋体" panose="02010600030101010101" pitchFamily="2" charset="-122"/>
                <a:cs typeface="宋体" panose="02010600030101010101" pitchFamily="2" charset="-122"/>
              </a:rPr>
              <a:t>全部</a:t>
            </a:r>
            <a:r>
              <a:rPr lang="zh-CN" altLang="en-US" sz="2800">
                <a:effectLst/>
                <a:latin typeface="宋体" panose="02010600030101010101" pitchFamily="2" charset="-122"/>
                <a:cs typeface="宋体" panose="02010600030101010101" pitchFamily="2" charset="-122"/>
              </a:rPr>
              <a:t>或者</a:t>
            </a:r>
            <a:r>
              <a:rPr lang="zh-CN" altLang="en-US" sz="2800">
                <a:solidFill>
                  <a:srgbClr val="FF0000"/>
                </a:solidFill>
                <a:effectLst/>
                <a:latin typeface="宋体" panose="02010600030101010101" pitchFamily="2" charset="-122"/>
                <a:cs typeface="宋体" panose="02010600030101010101" pitchFamily="2" charset="-122"/>
              </a:rPr>
              <a:t>部分</a:t>
            </a:r>
            <a:r>
              <a:rPr lang="zh-CN" altLang="en-US" sz="2800">
                <a:effectLst/>
                <a:latin typeface="宋体" panose="02010600030101010101" pitchFamily="2" charset="-122"/>
                <a:cs typeface="宋体" panose="02010600030101010101" pitchFamily="2" charset="-122"/>
              </a:rPr>
              <a:t>免除当事人的</a:t>
            </a:r>
            <a:r>
              <a:rPr lang="zh-CN" altLang="en-US" sz="2800">
                <a:solidFill>
                  <a:srgbClr val="FF0000"/>
                </a:solidFill>
                <a:effectLst/>
                <a:latin typeface="宋体" panose="02010600030101010101" pitchFamily="2" charset="-122"/>
                <a:cs typeface="宋体" panose="02010600030101010101" pitchFamily="2" charset="-122"/>
              </a:rPr>
              <a:t>违约责任。</a:t>
            </a:r>
            <a:endParaRPr lang="en-US" altLang="zh-CN" sz="2800">
              <a:effectLst/>
              <a:latin typeface="宋体" panose="02010600030101010101" pitchFamily="2" charset="-122"/>
              <a:cs typeface="宋体" panose="02010600030101010101" pitchFamily="2" charset="-122"/>
            </a:endParaRPr>
          </a:p>
          <a:p>
            <a:pPr lvl="0">
              <a:lnSpc>
                <a:spcPts val="4560"/>
              </a:lnSpc>
            </a:pPr>
            <a:r>
              <a:rPr lang="en-US" altLang="zh-CN" sz="2800">
                <a:effectLst/>
                <a:latin typeface="宋体" panose="02010600030101010101" pitchFamily="2" charset="-122"/>
                <a:cs typeface="宋体" panose="02010600030101010101" pitchFamily="2" charset="-122"/>
              </a:rPr>
              <a:t>(2)</a:t>
            </a:r>
            <a:r>
              <a:rPr lang="zh-CN" altLang="en-US" sz="2800">
                <a:effectLst/>
                <a:latin typeface="宋体" panose="02010600030101010101" pitchFamily="2" charset="-122"/>
                <a:cs typeface="宋体" panose="02010600030101010101" pitchFamily="2" charset="-122"/>
              </a:rPr>
              <a:t>民法典规定，因</a:t>
            </a:r>
            <a:r>
              <a:rPr lang="zh-CN" altLang="en-US" sz="2800">
                <a:effectLst/>
                <a:highlight>
                  <a:srgbClr val="FFFF00"/>
                </a:highlight>
                <a:latin typeface="宋体" panose="02010600030101010101" pitchFamily="2" charset="-122"/>
                <a:cs typeface="宋体" panose="02010600030101010101" pitchFamily="2" charset="-122"/>
              </a:rPr>
              <a:t>不可抗力</a:t>
            </a:r>
            <a:r>
              <a:rPr lang="zh-CN" altLang="en-US" sz="2800">
                <a:effectLst/>
                <a:latin typeface="宋体" panose="02010600030101010101" pitchFamily="2" charset="-122"/>
                <a:cs typeface="宋体" panose="02010600030101010101" pitchFamily="2" charset="-122"/>
              </a:rPr>
              <a:t>不能履行合同的，</a:t>
            </a:r>
            <a:r>
              <a:rPr lang="zh-CN" altLang="en-US" sz="2800">
                <a:solidFill>
                  <a:srgbClr val="FF0000"/>
                </a:solidFill>
                <a:effectLst/>
                <a:latin typeface="宋体" panose="02010600030101010101" pitchFamily="2" charset="-122"/>
                <a:cs typeface="宋体" panose="02010600030101010101" pitchFamily="2" charset="-122"/>
              </a:rPr>
              <a:t>应当及时通知对方</a:t>
            </a:r>
            <a:r>
              <a:rPr lang="zh-CN" altLang="en-US" sz="2800">
                <a:effectLst/>
                <a:latin typeface="宋体" panose="02010600030101010101" pitchFamily="2" charset="-122"/>
                <a:cs typeface="宋体" panose="02010600030101010101" pitchFamily="2" charset="-122"/>
              </a:rPr>
              <a:t>，以减轻可能给对方造成的损失，并</a:t>
            </a:r>
            <a:r>
              <a:rPr lang="zh-CN" altLang="en-US" sz="2800">
                <a:solidFill>
                  <a:srgbClr val="FF0000"/>
                </a:solidFill>
                <a:effectLst/>
                <a:latin typeface="宋体" panose="02010600030101010101" pitchFamily="2" charset="-122"/>
                <a:cs typeface="宋体" panose="02010600030101010101" pitchFamily="2" charset="-122"/>
              </a:rPr>
              <a:t>应当在合理期限内提供证明。</a:t>
            </a:r>
            <a:endParaRPr lang="en-US" altLang="zh-CN" sz="2800" u="sng">
              <a:solidFill>
                <a:srgbClr val="FF0000"/>
              </a:solidFill>
              <a:effectLst/>
              <a:highlight>
                <a:srgbClr val="FFFF00"/>
              </a:highlight>
              <a:latin typeface="宋体" panose="02010600030101010101" pitchFamily="2" charset="-122"/>
              <a:cs typeface="宋体" panose="02010600030101010101" pitchFamily="2" charset="-122"/>
              <a:sym typeface="+mn-ea"/>
            </a:endParaRPr>
          </a:p>
        </p:txBody>
      </p:sp>
      <p:sp>
        <p:nvSpPr>
          <p:cNvPr id="37" name="圆角矩形标注 7" title=""/>
          <p:cNvSpPr/>
          <p:nvPr>
            <p:custDataLst>
              <p:tags r:id="rId5"/>
            </p:custDataLst>
          </p:nvPr>
        </p:nvSpPr>
        <p:spPr>
          <a:xfrm>
            <a:off x="5879844" y="528083"/>
            <a:ext cx="2263775" cy="584486"/>
          </a:xfrm>
          <a:prstGeom prst="wedgeRoundRectCallout">
            <a:avLst>
              <a:gd name="adj1" fmla="val 2016"/>
              <a:gd name="adj2" fmla="val 108857"/>
              <a:gd name="adj3" fmla="val 16667"/>
            </a:avLst>
          </a:prstGeom>
          <a:solidFill>
            <a:schemeClr val="accent1">
              <a:lumMod val="50000"/>
            </a:schemeClr>
          </a:solidFill>
          <a:ln w="9525">
            <a:noFill/>
          </a:ln>
          <a:effectLst>
            <a:outerShdw blurRad="50800" dist="38100" dir="2700000" algn="tl" rotWithShape="0">
              <a:prstClr val="black">
                <a:alpha val="40000"/>
              </a:prstClr>
            </a:outerShdw>
          </a:effectLst>
        </p:spPr>
        <p:txBody>
          <a:bodyPr wrap="square" rtlCol="0" anchor="t" anchorCtr="0">
            <a:spAutoFit/>
          </a:bodyPr>
          <a:lstStyle/>
          <a:p>
            <a:pPr lvl="0" algn="ctr">
              <a:buClrTx/>
              <a:buSzTx/>
              <a:buFontTx/>
            </a:pPr>
            <a:r>
              <a:rPr lang="zh-CN" altLang="en-US" sz="2800" b="1">
                <a:solidFill>
                  <a:schemeClr val="bg1"/>
                </a:solidFill>
                <a:latin typeface="楷体" panose="02010609060101010101" pitchFamily="49" charset="-122"/>
                <a:ea typeface="楷体" panose="02010609060101010101" pitchFamily="49" charset="-122"/>
                <a:cs typeface="Arial" panose="020b0604020202020204" pitchFamily="34" charset="0"/>
                <a:sym typeface="+mn-ea"/>
              </a:rPr>
              <a:t>约定免责</a:t>
            </a:r>
            <a:endParaRPr lang="zh-CN" altLang="en-US" sz="2800" b="1">
              <a:solidFill>
                <a:schemeClr val="bg1"/>
              </a:solidFill>
              <a:latin typeface="楷体" panose="02010609060101010101" pitchFamily="49" charset="-122"/>
              <a:ea typeface="楷体" panose="02010609060101010101" pitchFamily="49" charset="-122"/>
              <a:cs typeface="Arial" panose="020b0604020202020204" pitchFamily="34" charset="0"/>
              <a:sym typeface="+mn-ea"/>
            </a:endParaRPr>
          </a:p>
        </p:txBody>
      </p:sp>
      <p:sp>
        <p:nvSpPr>
          <p:cNvPr id="40" name="圆角矩形标注 7" title=""/>
          <p:cNvSpPr/>
          <p:nvPr>
            <p:custDataLst>
              <p:tags r:id="rId6"/>
            </p:custDataLst>
          </p:nvPr>
        </p:nvSpPr>
        <p:spPr>
          <a:xfrm>
            <a:off x="8857297" y="628388"/>
            <a:ext cx="2263775" cy="584486"/>
          </a:xfrm>
          <a:prstGeom prst="wedgeRoundRectCallout">
            <a:avLst>
              <a:gd name="adj1" fmla="val -34614"/>
              <a:gd name="adj2" fmla="val 103888"/>
              <a:gd name="adj3" fmla="val 16667"/>
            </a:avLst>
          </a:prstGeom>
          <a:solidFill>
            <a:schemeClr val="accent1">
              <a:lumMod val="50000"/>
            </a:schemeClr>
          </a:solidFill>
          <a:ln w="9525">
            <a:noFill/>
          </a:ln>
          <a:effectLst>
            <a:outerShdw blurRad="50800" dist="38100" dir="2700000" algn="tl" rotWithShape="0">
              <a:prstClr val="black">
                <a:alpha val="40000"/>
              </a:prstClr>
            </a:outerShdw>
          </a:effectLst>
        </p:spPr>
        <p:txBody>
          <a:bodyPr wrap="square" rtlCol="0" anchor="t" anchorCtr="0">
            <a:spAutoFit/>
          </a:bodyPr>
          <a:lstStyle/>
          <a:p>
            <a:pPr lvl="0" algn="ctr">
              <a:buClrTx/>
              <a:buSzTx/>
              <a:buFontTx/>
            </a:pPr>
            <a:r>
              <a:rPr lang="zh-CN" altLang="en-US" sz="2800" b="1">
                <a:solidFill>
                  <a:srgbClr val="FFFF00"/>
                </a:solidFill>
                <a:latin typeface="楷体" panose="02010609060101010101" pitchFamily="49" charset="-122"/>
                <a:ea typeface="楷体" panose="02010609060101010101" pitchFamily="49" charset="-122"/>
                <a:cs typeface="Arial" panose="020b0604020202020204" pitchFamily="34" charset="0"/>
                <a:sym typeface="+mn-ea"/>
              </a:rPr>
              <a:t>法定免责</a:t>
            </a:r>
            <a:endParaRPr lang="zh-CN" altLang="en-US" sz="2800" b="1">
              <a:solidFill>
                <a:srgbClr val="FFFF00"/>
              </a:solidFill>
              <a:latin typeface="楷体" panose="02010609060101010101" pitchFamily="49" charset="-122"/>
              <a:ea typeface="楷体" panose="02010609060101010101" pitchFamily="49" charset="-122"/>
              <a:cs typeface="Arial" panose="020b0604020202020204" pitchFamily="34" charset="0"/>
              <a:sym typeface="+mn-ea"/>
            </a:endParaRPr>
          </a:p>
        </p:txBody>
      </p:sp>
      <p:sp>
        <p:nvSpPr>
          <p:cNvPr id="2" name="矩形 1" title=""/>
          <p:cNvSpPr/>
          <p:nvPr>
            <p:custDataLst>
              <p:tags r:id="rId7"/>
            </p:custDataLst>
          </p:nvPr>
        </p:nvSpPr>
        <p:spPr>
          <a:xfrm>
            <a:off x="398145" y="4357370"/>
            <a:ext cx="11309350" cy="2099310"/>
          </a:xfrm>
          <a:prstGeom prst="rect">
            <a:avLst/>
          </a:prstGeom>
          <a:solidFill>
            <a:schemeClr val="accent6">
              <a:lumMod val="40000"/>
              <a:lumOff val="60000"/>
            </a:schemeClr>
          </a:solidFill>
        </p:spPr>
        <p:txBody>
          <a:bodyPr wrap="square">
            <a:noAutofit/>
          </a:bodyPr>
          <a:lstStyle/>
          <a:p>
            <a:pPr indent="0" algn="l" fontAlgn="auto">
              <a:lnSpc>
                <a:spcPts val="3060"/>
              </a:lnSpc>
            </a:pPr>
            <a:r>
              <a:rPr lang="zh-CN" altLang="en-US" sz="2800" b="1" smtClean="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rPr>
              <a:t>【注意】</a:t>
            </a:r>
            <a:r>
              <a:rPr lang="zh-CN" altLang="en-US" sz="240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不可抗力</a:t>
            </a:r>
            <a:r>
              <a:rPr lang="zh-CN" altLang="en-US" sz="2400">
                <a:effectLst/>
                <a:latin typeface="宋体" panose="02010600030101010101" pitchFamily="2" charset="-122"/>
                <a:ea typeface="宋体" panose="02010600030101010101" pitchFamily="2" charset="-122"/>
                <a:cs typeface="宋体" panose="02010600030101010101" pitchFamily="2" charset="-122"/>
                <a:sym typeface="+mn-ea"/>
              </a:rPr>
              <a:t>】是指</a:t>
            </a:r>
            <a:r>
              <a:rPr lang="zh-CN" altLang="en-US" sz="2400" u="sng">
                <a:effectLst/>
                <a:latin typeface="宋体" panose="02010600030101010101" pitchFamily="2" charset="-122"/>
                <a:ea typeface="宋体" panose="02010600030101010101" pitchFamily="2" charset="-122"/>
                <a:cs typeface="宋体" panose="02010600030101010101" pitchFamily="2" charset="-122"/>
                <a:sym typeface="+mn-ea"/>
              </a:rPr>
              <a:t>不能预见、不能避免</a:t>
            </a:r>
            <a:r>
              <a:rPr lang="zh-CN" altLang="en-US" sz="2400">
                <a:effectLst/>
                <a:latin typeface="宋体" panose="02010600030101010101" pitchFamily="2" charset="-122"/>
                <a:ea typeface="宋体" panose="02010600030101010101" pitchFamily="2" charset="-122"/>
                <a:cs typeface="宋体" panose="02010600030101010101" pitchFamily="2" charset="-122"/>
                <a:sym typeface="+mn-ea"/>
              </a:rPr>
              <a:t>并</a:t>
            </a:r>
            <a:r>
              <a:rPr lang="zh-CN" altLang="en-US" sz="2400" u="sng">
                <a:effectLst/>
                <a:latin typeface="宋体" panose="02010600030101010101" pitchFamily="2" charset="-122"/>
                <a:ea typeface="宋体" panose="02010600030101010101" pitchFamily="2" charset="-122"/>
                <a:cs typeface="宋体" panose="02010600030101010101" pitchFamily="2" charset="-122"/>
                <a:sym typeface="+mn-ea"/>
              </a:rPr>
              <a:t>不能克服</a:t>
            </a:r>
            <a:r>
              <a:rPr lang="zh-CN" altLang="en-US" sz="2400">
                <a:effectLst/>
                <a:latin typeface="宋体" panose="02010600030101010101" pitchFamily="2" charset="-122"/>
                <a:ea typeface="宋体" panose="02010600030101010101" pitchFamily="2" charset="-122"/>
                <a:cs typeface="宋体" panose="02010600030101010101" pitchFamily="2" charset="-122"/>
                <a:sym typeface="+mn-ea"/>
              </a:rPr>
              <a:t>的</a:t>
            </a:r>
            <a:r>
              <a:rPr lang="zh-CN" altLang="en-US" sz="2400" u="sng">
                <a:effectLst/>
                <a:latin typeface="宋体" panose="02010600030101010101" pitchFamily="2" charset="-122"/>
                <a:ea typeface="宋体" panose="02010600030101010101" pitchFamily="2" charset="-122"/>
                <a:cs typeface="宋体" panose="02010600030101010101" pitchFamily="2" charset="-122"/>
                <a:sym typeface="+mn-ea"/>
              </a:rPr>
              <a:t>客观</a:t>
            </a:r>
            <a:r>
              <a:rPr lang="zh-CN" altLang="en-US" sz="2400">
                <a:effectLst/>
                <a:latin typeface="宋体" panose="02010600030101010101" pitchFamily="2" charset="-122"/>
                <a:ea typeface="宋体" panose="02010600030101010101" pitchFamily="2" charset="-122"/>
                <a:cs typeface="宋体" panose="02010600030101010101" pitchFamily="2" charset="-122"/>
                <a:sym typeface="+mn-ea"/>
              </a:rPr>
              <a:t>情况，如地震、洪水、火灾、战争等。（天灾、人祸）</a:t>
            </a:r>
            <a:endParaRPr lang="zh-CN" altLang="en-US" sz="2400">
              <a:effectLst/>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ts val="3060"/>
              </a:lnSpc>
            </a:pPr>
            <a:r>
              <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黑体" panose="02010609060101010101" pitchFamily="49" charset="-122"/>
              </a:rPr>
              <a:t>对于</a:t>
            </a:r>
            <a:r>
              <a:rPr lang="zh-CN" altLang="en-US" sz="2400" smtClean="0">
                <a:solidFill>
                  <a:srgbClr val="003AFF"/>
                </a:solidFill>
                <a:latin typeface="宋体" panose="02010600030101010101" pitchFamily="2" charset="-122"/>
                <a:ea typeface="宋体" panose="02010600030101010101" pitchFamily="2" charset="-122"/>
                <a:cs typeface="黑体" panose="02010609060101010101" pitchFamily="49" charset="-122"/>
              </a:rPr>
              <a:t>客观情况</a:t>
            </a:r>
            <a:r>
              <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黑体" panose="02010609060101010101" pitchFamily="49" charset="-122"/>
              </a:rPr>
              <a:t>的发生</a:t>
            </a:r>
            <a:r>
              <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楷体" panose="02010609060101010101" pitchFamily="49" charset="-122"/>
              </a:rPr>
              <a:t>，如果当事人</a:t>
            </a:r>
            <a:r>
              <a:rPr lang="zh-CN" altLang="en-US" sz="2400" smtClean="0">
                <a:solidFill>
                  <a:srgbClr val="FF0000"/>
                </a:solidFill>
                <a:latin typeface="宋体" panose="02010600030101010101" pitchFamily="2" charset="-122"/>
                <a:ea typeface="宋体" panose="02010600030101010101" pitchFamily="2" charset="-122"/>
                <a:cs typeface="楷体" panose="02010609060101010101" pitchFamily="49" charset="-122"/>
              </a:rPr>
              <a:t>能够预见却没有预见</a:t>
            </a:r>
            <a:r>
              <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楷体" panose="02010609060101010101" pitchFamily="49" charset="-122"/>
              </a:rPr>
              <a:t>，或者</a:t>
            </a:r>
            <a:r>
              <a:rPr lang="zh-CN" altLang="en-US" sz="2400" smtClean="0">
                <a:solidFill>
                  <a:srgbClr val="FF0000"/>
                </a:solidFill>
                <a:latin typeface="宋体" panose="02010600030101010101" pitchFamily="2" charset="-122"/>
                <a:ea typeface="宋体" panose="02010600030101010101" pitchFamily="2" charset="-122"/>
                <a:cs typeface="楷体" panose="02010609060101010101" pitchFamily="49" charset="-122"/>
              </a:rPr>
              <a:t>没有尽最大努力克服或避免</a:t>
            </a:r>
            <a:r>
              <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楷体" panose="02010609060101010101" pitchFamily="49" charset="-122"/>
              </a:rPr>
              <a:t>的，则</a:t>
            </a:r>
            <a:r>
              <a:rPr lang="zh-CN" altLang="en-US" sz="2400" smtClean="0">
                <a:solidFill>
                  <a:srgbClr val="7030A0"/>
                </a:solidFill>
                <a:latin typeface="宋体" panose="02010600030101010101" pitchFamily="2" charset="-122"/>
                <a:ea typeface="宋体" panose="02010600030101010101" pitchFamily="2" charset="-122"/>
                <a:cs typeface="楷体" panose="02010609060101010101" pitchFamily="49" charset="-122"/>
              </a:rPr>
              <a:t>不构成不可抗力</a:t>
            </a:r>
            <a:r>
              <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mtClean="0">
                <a:latin typeface="宋体" panose="02010600030101010101" pitchFamily="2" charset="-122"/>
                <a:ea typeface="宋体" panose="02010600030101010101" pitchFamily="2" charset="-122"/>
                <a:sym typeface="+mn-ea"/>
              </a:rPr>
              <a:t>不可抗力的免责是</a:t>
            </a:r>
            <a:r>
              <a:rPr lang="zh-CN" altLang="en-US" sz="2400" u="sng" smtClean="0">
                <a:solidFill>
                  <a:srgbClr val="FF0000"/>
                </a:solidFill>
                <a:latin typeface="宋体" panose="02010600030101010101" pitchFamily="2" charset="-122"/>
                <a:ea typeface="宋体" panose="02010600030101010101" pitchFamily="2" charset="-122"/>
                <a:sym typeface="+mn-ea"/>
              </a:rPr>
              <a:t>可以</a:t>
            </a:r>
            <a:r>
              <a:rPr lang="zh-CN" altLang="en-US" sz="2400" smtClean="0">
                <a:latin typeface="宋体" panose="02010600030101010101" pitchFamily="2" charset="-122"/>
                <a:ea typeface="宋体" panose="02010600030101010101" pitchFamily="2" charset="-122"/>
                <a:sym typeface="+mn-ea"/>
              </a:rPr>
              <a:t>免除，而不是</a:t>
            </a:r>
            <a:r>
              <a:rPr lang="zh-CN" altLang="en-US" sz="2400" u="sng" smtClean="0">
                <a:solidFill>
                  <a:srgbClr val="FF0000"/>
                </a:solidFill>
                <a:latin typeface="宋体" panose="02010600030101010101" pitchFamily="2" charset="-122"/>
                <a:ea typeface="宋体" panose="02010600030101010101" pitchFamily="2" charset="-122"/>
                <a:sym typeface="+mn-ea"/>
              </a:rPr>
              <a:t>应该</a:t>
            </a:r>
            <a:r>
              <a:rPr lang="zh-CN" altLang="en-US" sz="2400" smtClean="0">
                <a:latin typeface="宋体" panose="02010600030101010101" pitchFamily="2" charset="-122"/>
                <a:ea typeface="宋体" panose="02010600030101010101" pitchFamily="2" charset="-122"/>
                <a:sym typeface="+mn-ea"/>
              </a:rPr>
              <a:t>免除。如果仍旧有能力履行的，则</a:t>
            </a:r>
            <a:r>
              <a:rPr lang="zh-CN" altLang="en-US" sz="2400" smtClean="0">
                <a:solidFill>
                  <a:srgbClr val="FF0000"/>
                </a:solidFill>
                <a:latin typeface="宋体" panose="02010600030101010101" pitchFamily="2" charset="-122"/>
                <a:ea typeface="宋体" panose="02010600030101010101" pitchFamily="2" charset="-122"/>
                <a:sym typeface="+mn-ea"/>
              </a:rPr>
              <a:t>可以继续要求其履行义务</a:t>
            </a:r>
            <a:r>
              <a:rPr lang="zh-CN" altLang="en-US" sz="2400" smtClean="0">
                <a:latin typeface="宋体" panose="02010600030101010101" pitchFamily="2" charset="-122"/>
                <a:ea typeface="宋体" panose="02010600030101010101" pitchFamily="2" charset="-122"/>
                <a:sym typeface="+mn-ea"/>
              </a:rPr>
              <a:t>。</a:t>
            </a:r>
            <a:endParaRPr lang="zh-CN" altLang="en-US" sz="2400" smtClean="0">
              <a:solidFill>
                <a:schemeClr val="tx1">
                  <a:lumMod val="95000"/>
                  <a:lumOff val="5000"/>
                </a:schemeClr>
              </a:solidFill>
              <a:latin typeface="宋体" panose="02010600030101010101" pitchFamily="2" charset="-122"/>
              <a:ea typeface="宋体" panose="02010600030101010101" pitchFamily="2" charset="-122"/>
              <a:cs typeface="楷体" panose="02010609060101010101" pitchFamily="49" charset="-122"/>
              <a:sym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linds(horizontal)">
                                      <p:cBhvr>
                                        <p:cTn id="11" dur="500"/>
                                        <p:tgtEl>
                                          <p:spTgt spid="37"/>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500" fill="hold">
                                          <p:stCondLst>
                                            <p:cond delay="0"/>
                                          </p:stCondLst>
                                        </p:cTn>
                                        <p:tgtEl>
                                          <p:spTgt spid="2"/>
                                        </p:tgtEl>
                                        <p:attrNameLst>
                                          <p:attrName>style.visibility</p:attrName>
                                        </p:attrNameLst>
                                      </p:cBhvr>
                                      <p:to>
                                        <p:strVal val="visible"/>
                                      </p:to>
                                    </p:set>
                                    <p:animEffect transition="in" filter="box(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2"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605155" y="1325245"/>
            <a:ext cx="10981690" cy="4679315"/>
          </a:xfrm>
          <a:prstGeom prst="rect">
            <a:avLst/>
          </a:prstGeom>
          <a:solidFill>
            <a:schemeClr val="accent5">
              <a:lumMod val="20000"/>
              <a:lumOff val="80000"/>
            </a:schemeClr>
          </a:solidFill>
          <a:ln>
            <a:solidFill>
              <a:srgbClr val="FF0000"/>
            </a:solidFill>
          </a:ln>
        </p:spPr>
        <p:txBody>
          <a:bodyPr wrap="square" rtlCol="0">
            <a:noAutofit/>
          </a:bodyPr>
          <a:lstStyle/>
          <a:p>
            <a:pPr indent="0" fontAlgn="auto">
              <a:lnSpc>
                <a:spcPct val="150000"/>
              </a:lnSpc>
            </a:pPr>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不可抗力免责免的是什么责？</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rPr>
              <a:t>违约责任</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u="sng">
                <a:solidFill>
                  <a:srgbClr val="FF0000"/>
                </a:solidFill>
                <a:latin typeface="宋体" panose="02010600030101010101" pitchFamily="2" charset="-122"/>
                <a:ea typeface="宋体" panose="02010600030101010101" pitchFamily="2" charset="-122"/>
                <a:cs typeface="宋体" panose="02010600030101010101" pitchFamily="2" charset="-122"/>
              </a:rPr>
              <a:t>而非</a:t>
            </a:r>
            <a:r>
              <a:rPr lang="zh-CN" altLang="en-US" sz="2800" b="1">
                <a:latin typeface="宋体" panose="02010600030101010101" pitchFamily="2" charset="-122"/>
                <a:ea typeface="宋体" panose="02010600030101010101" pitchFamily="2" charset="-122"/>
                <a:cs typeface="宋体" panose="02010600030101010101" pitchFamily="2" charset="-122"/>
              </a:rPr>
              <a:t>合同本身约定的一方的</a:t>
            </a:r>
            <a:r>
              <a:rPr lang="zh-CN" altLang="en-US" sz="2800" b="1" u="sng">
                <a:solidFill>
                  <a:srgbClr val="FF0000"/>
                </a:solidFill>
                <a:latin typeface="宋体" panose="02010600030101010101" pitchFamily="2" charset="-122"/>
                <a:ea typeface="宋体" panose="02010600030101010101" pitchFamily="2" charset="-122"/>
                <a:cs typeface="宋体" panose="02010600030101010101" pitchFamily="2" charset="-122"/>
              </a:rPr>
              <a:t>合同义务</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1">
                <a:solidFill>
                  <a:srgbClr val="0070C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70C0"/>
                </a:solidFill>
                <a:latin typeface="宋体" panose="02010600030101010101" pitchFamily="2" charset="-122"/>
                <a:ea typeface="宋体" panose="02010600030101010101" pitchFamily="2" charset="-122"/>
                <a:cs typeface="宋体" panose="02010600030101010101" pitchFamily="2" charset="-122"/>
              </a:rPr>
              <a:t>比如</a:t>
            </a:r>
            <a:r>
              <a:rPr lang="zh-CN" altLang="en-US" sz="2800" b="1">
                <a:solidFill>
                  <a:srgbClr val="00B0F0"/>
                </a:solidFill>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在买卖合同中不可抗力</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免责</a:t>
            </a:r>
            <a:r>
              <a:rPr lang="zh-CN" altLang="en-US" sz="2800" b="1">
                <a:latin typeface="宋体" panose="02010600030101010101" pitchFamily="2" charset="-122"/>
                <a:ea typeface="宋体" panose="02010600030101010101" pitchFamily="2" charset="-122"/>
                <a:cs typeface="宋体" panose="02010600030101010101" pitchFamily="2" charset="-122"/>
              </a:rPr>
              <a:t>仅仅是指</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迟延交货的</a:t>
            </a:r>
            <a:r>
              <a:rPr lang="zh-CN" altLang="en-US" sz="2800" b="1">
                <a:solidFill>
                  <a:srgbClr val="C00000"/>
                </a:solidFill>
                <a:highlight>
                  <a:srgbClr val="FFFF00"/>
                </a:highlight>
                <a:latin typeface="宋体" panose="02010600030101010101" pitchFamily="2" charset="-122"/>
                <a:ea typeface="宋体" panose="02010600030101010101" pitchFamily="2" charset="-122"/>
                <a:cs typeface="宋体" panose="02010600030101010101" pitchFamily="2" charset="-122"/>
              </a:rPr>
              <a:t>违约责任</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而非</a:t>
            </a:r>
            <a:r>
              <a:rPr lang="zh-CN" altLang="en-US" sz="2800" b="1">
                <a:solidFill>
                  <a:srgbClr val="C00000"/>
                </a:solidFill>
                <a:highlight>
                  <a:srgbClr val="FFFF00"/>
                </a:highlight>
                <a:latin typeface="宋体" panose="02010600030101010101" pitchFamily="2" charset="-122"/>
                <a:ea typeface="宋体" panose="02010600030101010101" pitchFamily="2" charset="-122"/>
                <a:cs typeface="宋体" panose="02010600030101010101" pitchFamily="2" charset="-122"/>
              </a:rPr>
              <a:t>供货义务</a:t>
            </a:r>
            <a:r>
              <a:rPr lang="zh-CN" altLang="en-US" sz="2800" b="1">
                <a:latin typeface="宋体" panose="02010600030101010101" pitchFamily="2" charset="-122"/>
                <a:ea typeface="宋体" panose="02010600030101010101" pitchFamily="2" charset="-122"/>
                <a:cs typeface="宋体" panose="02010600030101010101" pitchFamily="2" charset="-122"/>
              </a:rPr>
              <a:t>，疫情过后，供货方依然有供货责任。</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1">
                <a:solidFill>
                  <a:srgbClr val="0070C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70C0"/>
                </a:solidFill>
                <a:latin typeface="宋体" panose="02010600030101010101" pitchFamily="2" charset="-122"/>
                <a:ea typeface="宋体" panose="02010600030101010101" pitchFamily="2" charset="-122"/>
                <a:cs typeface="宋体" panose="02010600030101010101" pitchFamily="2" charset="-122"/>
              </a:rPr>
              <a:t>再如</a:t>
            </a:r>
            <a:r>
              <a:rPr lang="zh-CN" altLang="en-US" sz="2800" b="1">
                <a:solidFill>
                  <a:srgbClr val="00B0F0"/>
                </a:solidFill>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房屋租赁合同中，若有不可抗力，大多是</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免除</a:t>
            </a:r>
            <a:r>
              <a:rPr lang="zh-CN" altLang="en-US" sz="2800" b="1">
                <a:latin typeface="宋体" panose="02010600030101010101" pitchFamily="2" charset="-122"/>
                <a:ea typeface="宋体" panose="02010600030101010101" pitchFamily="2" charset="-122"/>
                <a:cs typeface="宋体" panose="02010600030101010101" pitchFamily="2" charset="-122"/>
              </a:rPr>
              <a:t>迟延交付房租的</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违约责任</a:t>
            </a:r>
            <a:r>
              <a:rPr lang="zh-CN" altLang="en-US" sz="2800" b="1">
                <a:latin typeface="宋体" panose="02010600030101010101" pitchFamily="2" charset="-122"/>
                <a:ea typeface="宋体" panose="02010600030101010101" pitchFamily="2" charset="-122"/>
                <a:cs typeface="宋体" panose="02010600030101010101" pitchFamily="2" charset="-122"/>
              </a:rPr>
              <a:t>，而</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并非</a:t>
            </a:r>
            <a:r>
              <a:rPr lang="zh-CN" altLang="en-US" sz="2800" b="1">
                <a:latin typeface="宋体" panose="02010600030101010101" pitchFamily="2" charset="-122"/>
                <a:ea typeface="宋体" panose="02010600030101010101" pitchFamily="2" charset="-122"/>
                <a:cs typeface="宋体" panose="02010600030101010101" pitchFamily="2" charset="-122"/>
              </a:rPr>
              <a:t>不用交</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房租</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1">
                <a:solidFill>
                  <a:srgbClr val="0412CC"/>
                </a:solidFill>
                <a:effectLst>
                  <a:outerShdw blurRad="38100" dist="38100" dir="2700000" algn="tl">
                    <a:schemeClr val="bg2"/>
                  </a:outerShdw>
                </a:effectLst>
                <a:latin typeface="Times New Roman" panose="02020603050405020304" pitchFamily="18" charset="0"/>
                <a:ea typeface="微软雅黑" panose="020b0503020204020204" charset="-122"/>
                <a:sym typeface="+mn-ea"/>
              </a:rPr>
              <a:t>         </a:t>
            </a:r>
            <a:r>
              <a:rPr lang="zh-CN" altLang="en-US" sz="2800" b="1">
                <a:solidFill>
                  <a:srgbClr val="0412CC"/>
                </a:solidFill>
                <a:effectLst>
                  <a:outerShdw blurRad="38100" dist="38100" dir="2700000" algn="tl">
                    <a:schemeClr val="bg2"/>
                  </a:outerShdw>
                </a:effectLst>
                <a:latin typeface="Times New Roman" panose="02020603050405020304" pitchFamily="18" charset="0"/>
                <a:ea typeface="微软雅黑" panose="020b0503020204020204" charset="-122"/>
                <a:sym typeface="+mn-ea"/>
              </a:rPr>
              <a:t>迟延履行期</a:t>
            </a:r>
            <a:r>
              <a:rPr lang="zh-CN" altLang="en-US" sz="2800" b="1">
                <a:effectLst>
                  <a:outerShdw blurRad="38100" dist="38100" dir="2700000" algn="tl">
                    <a:schemeClr val="bg2"/>
                  </a:outerShdw>
                </a:effectLst>
                <a:latin typeface="Times New Roman" panose="02020603050405020304" pitchFamily="18" charset="0"/>
                <a:ea typeface="微软雅黑" panose="020b0503020204020204" charset="-122"/>
                <a:sym typeface="+mn-ea"/>
              </a:rPr>
              <a:t>间发生的：</a:t>
            </a:r>
            <a:r>
              <a:rPr lang="zh-CN" altLang="en-US" sz="2800" b="1">
                <a:solidFill>
                  <a:srgbClr val="0412CC"/>
                </a:solidFill>
                <a:effectLst>
                  <a:outerShdw blurRad="38100" dist="38100" dir="2700000" algn="tl">
                    <a:schemeClr val="bg2"/>
                  </a:outerShdw>
                </a:effectLst>
                <a:latin typeface="Times New Roman" panose="02020603050405020304" pitchFamily="18" charset="0"/>
                <a:ea typeface="微软雅黑" panose="020b0503020204020204" charset="-122"/>
                <a:sym typeface="+mn-ea"/>
              </a:rPr>
              <a:t>不能免责</a:t>
            </a:r>
            <a:endParaRPr lang="zh-CN" altLang="en-US" sz="2800" b="1">
              <a:solidFill>
                <a:srgbClr val="0412CC"/>
              </a:solidFill>
              <a:effectLst>
                <a:outerShdw blurRad="38100" dist="38100" dir="2700000" algn="tl">
                  <a:schemeClr val="bg2"/>
                </a:outerShdw>
              </a:effectLst>
              <a:latin typeface="Times New Roman" panose="02020603050405020304" pitchFamily="18" charset="0"/>
              <a:ea typeface="微软雅黑" panose="020b0503020204020204" charset="-122"/>
              <a:sym typeface="+mn-ea"/>
            </a:endParaRPr>
          </a:p>
          <a:p>
            <a:pPr indent="0" fontAlgn="auto">
              <a:lnSpc>
                <a:spcPct val="150000"/>
              </a:lnSpc>
            </a:pP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title=""/>
          <p:cNvSpPr txBox="1"/>
          <p:nvPr>
            <p:custDataLst>
              <p:tags r:id="rId4"/>
            </p:custDataLst>
          </p:nvPr>
        </p:nvSpPr>
        <p:spPr>
          <a:xfrm>
            <a:off x="2061210" y="423545"/>
            <a:ext cx="8069580" cy="70675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l"/>
            <a:r>
              <a:rPr lang="zh-CN" altLang="en-US" sz="4000" b="1">
                <a:solidFill>
                  <a:srgbClr val="00B050"/>
                </a:solidFill>
                <a:latin typeface="微软雅黑" panose="020b0503020204020204" charset="-122"/>
                <a:ea typeface="微软雅黑" panose="020b0503020204020204" charset="-122"/>
                <a:cs typeface="微软雅黑" panose="020b0503020204020204" charset="-122"/>
                <a:sym typeface="+mn-ea"/>
              </a:rPr>
              <a:t>【注意】</a:t>
            </a:r>
            <a:r>
              <a:rPr lang="zh-CN" altLang="zh-CN" sz="4000" b="1">
                <a:solidFill>
                  <a:srgbClr val="00B050"/>
                </a:solidFill>
                <a:latin typeface="微软雅黑" panose="020b0503020204020204" charset="-122"/>
                <a:ea typeface="微软雅黑" panose="020b0503020204020204" charset="-122"/>
                <a:cs typeface="微软雅黑" panose="020b0503020204020204" charset="-122"/>
              </a:rPr>
              <a:t>免责</a:t>
            </a:r>
            <a:r>
              <a:rPr lang="en-US" altLang="zh-CN" sz="4000" b="1">
                <a:solidFill>
                  <a:srgbClr val="00B050"/>
                </a:solidFill>
                <a:latin typeface="微软雅黑" panose="020b0503020204020204" charset="-122"/>
                <a:ea typeface="微软雅黑" panose="020b0503020204020204" charset="-122"/>
                <a:cs typeface="微软雅黑" panose="020b0503020204020204" charset="-122"/>
              </a:rPr>
              <a:t>≠</a:t>
            </a:r>
            <a:r>
              <a:rPr lang="zh-CN" altLang="en-US" sz="4000" b="1">
                <a:solidFill>
                  <a:srgbClr val="00B050"/>
                </a:solidFill>
                <a:latin typeface="微软雅黑" panose="020b0503020204020204" charset="-122"/>
                <a:ea typeface="微软雅黑" panose="020b0503020204020204" charset="-122"/>
                <a:cs typeface="微软雅黑" panose="020b0503020204020204" charset="-122"/>
              </a:rPr>
              <a:t>免除义务</a:t>
            </a:r>
            <a:r>
              <a:rPr lang="zh-CN" altLang="en-US" sz="4000" b="1">
                <a:solidFill>
                  <a:srgbClr val="00B050"/>
                </a:solidFill>
                <a:latin typeface="微软雅黑" panose="020b0503020204020204" charset="-122"/>
                <a:ea typeface="微软雅黑" panose="020b0503020204020204" charset="-122"/>
              </a:rPr>
              <a:t>≠解除合同</a:t>
            </a:r>
            <a:endParaRPr lang="zh-CN" altLang="en-US" sz="4000" b="1">
              <a:solidFill>
                <a:srgbClr val="00B050"/>
              </a:solidFill>
              <a:latin typeface="微软雅黑" panose="020b0503020204020204" charset="-122"/>
              <a:ea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p:cNvSpPr/>
          <p:nvPr>
            <p:custDataLst>
              <p:tags r:id="rId3"/>
            </p:custDataLst>
          </p:nvPr>
        </p:nvSpPr>
        <p:spPr>
          <a:xfrm>
            <a:off x="365760" y="327660"/>
            <a:ext cx="11317605" cy="5451475"/>
          </a:xfrm>
          <a:prstGeom prst="rect">
            <a:avLst/>
          </a:prstGeom>
          <a:solidFill>
            <a:schemeClr val="bg1"/>
          </a:solidFill>
          <a:ln w="9525">
            <a:noFill/>
          </a:ln>
        </p:spPr>
        <p:txBody>
          <a:bodyPr wrap="square" anchor="t" anchorCtr="0">
            <a:spAutoFit/>
          </a:bodyPr>
          <a:lstStyle/>
          <a:p>
            <a:pPr defTabSz="914400" eaLnBrk="0" hangingPunct="0">
              <a:lnSpc>
                <a:spcPts val="3800"/>
              </a:lnSpc>
            </a:pPr>
            <a:r>
              <a:rPr lang="en-US" altLang="zh-CN" sz="3200" b="1">
                <a:solidFill>
                  <a:srgbClr val="1D41D5"/>
                </a:solidFill>
                <a:latin typeface="微软雅黑" panose="020b0503020204020204" charset="-122"/>
                <a:ea typeface="微软雅黑" panose="020b0503020204020204" charset="-122"/>
                <a:cs typeface="微软雅黑" panose="020b0503020204020204" charset="-122"/>
              </a:rPr>
              <a:t>【</a:t>
            </a:r>
            <a:r>
              <a:rPr lang="zh-CN" altLang="en-US" sz="3200" b="1">
                <a:solidFill>
                  <a:srgbClr val="1D41D5"/>
                </a:solidFill>
                <a:latin typeface="微软雅黑" panose="020b0503020204020204" charset="-122"/>
                <a:ea typeface="微软雅黑" panose="020b0503020204020204" charset="-122"/>
                <a:cs typeface="微软雅黑" panose="020b0503020204020204" charset="-122"/>
              </a:rPr>
              <a:t>易混易错</a:t>
            </a:r>
            <a:r>
              <a:rPr lang="en-US" altLang="zh-CN" sz="3200" b="1">
                <a:solidFill>
                  <a:srgbClr val="1D41D5"/>
                </a:solidFill>
                <a:latin typeface="微软雅黑" panose="020b0503020204020204" charset="-122"/>
                <a:ea typeface="微软雅黑" panose="020b0503020204020204" charset="-122"/>
                <a:cs typeface="微软雅黑" panose="020b0503020204020204" charset="-122"/>
              </a:rPr>
              <a:t>】</a:t>
            </a:r>
            <a:r>
              <a:rPr lang="zh-CN" altLang="en-US" sz="3200" b="1">
                <a:solidFill>
                  <a:srgbClr val="1D41D5"/>
                </a:solidFill>
                <a:latin typeface="微软雅黑" panose="020b0503020204020204" charset="-122"/>
                <a:ea typeface="微软雅黑" panose="020b0503020204020204" charset="-122"/>
                <a:cs typeface="微软雅黑" panose="020b0503020204020204" charset="-122"/>
              </a:rPr>
              <a:t>以下情形属于</a:t>
            </a:r>
            <a:r>
              <a:rPr lang="zh-CN" altLang="zh-CN" sz="3200" b="1">
                <a:solidFill>
                  <a:srgbClr val="1D41D5"/>
                </a:solidFill>
                <a:latin typeface="微软雅黑" panose="020b0503020204020204" charset="-122"/>
                <a:ea typeface="微软雅黑" panose="020b0503020204020204" charset="-122"/>
                <a:cs typeface="微软雅黑" panose="020b0503020204020204" charset="-122"/>
              </a:rPr>
              <a:t>违约行为的免责情形</a:t>
            </a:r>
            <a:r>
              <a:rPr lang="zh-CN" altLang="en-US" sz="3200" b="1">
                <a:solidFill>
                  <a:srgbClr val="1D41D5"/>
                </a:solidFill>
                <a:latin typeface="微软雅黑" panose="020b0503020204020204" charset="-122"/>
                <a:ea typeface="微软雅黑" panose="020b0503020204020204" charset="-122"/>
                <a:cs typeface="微软雅黑" panose="020b0503020204020204" charset="-122"/>
              </a:rPr>
              <a:t>吗？</a:t>
            </a:r>
            <a:br>
              <a:rPr lang="en-US" altLang="zh-CN" sz="3200" b="1">
                <a:solidFill>
                  <a:srgbClr val="1D41D5"/>
                </a:solidFill>
                <a:latin typeface="微软雅黑" panose="020b0503020204020204" charset="-122"/>
                <a:ea typeface="微软雅黑" panose="020b0503020204020204" charset="-122"/>
                <a:cs typeface="微软雅黑" panose="020b0503020204020204" charset="-122"/>
              </a:rPr>
            </a:br>
            <a:endParaRPr lang="en-US" altLang="zh-CN" sz="2800" b="1">
              <a:solidFill>
                <a:schemeClr val="dk1"/>
              </a:solidFill>
              <a:latin typeface="微软雅黑" panose="020b0503020204020204" charset="-122"/>
              <a:ea typeface="微软雅黑" panose="020b0503020204020204" charset="-122"/>
              <a:cs typeface="微软雅黑" panose="020b0503020204020204" charset="-122"/>
            </a:endParaRPr>
          </a:p>
          <a:p>
            <a:pPr defTabSz="914400" eaLnBrk="0" hangingPunct="0">
              <a:lnSpc>
                <a:spcPts val="3800"/>
              </a:lnSpc>
            </a:pPr>
            <a: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⑴</a:t>
            </a:r>
            <a:r>
              <a:rPr lang="zh-CN"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小华</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在送货途中，</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突遇</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大风吹断路边树木，</a:t>
            </a:r>
            <a:r>
              <a:rPr lang="zh-CN"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砸伤</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小华，而延误送货。</a:t>
            </a:r>
            <a:b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br>
            <a:endPar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endParaRPr>
          </a:p>
          <a:p>
            <a:pPr defTabSz="914400" eaLnBrk="0" hangingPunct="0">
              <a:lnSpc>
                <a:spcPts val="3800"/>
              </a:lnSpc>
            </a:pPr>
            <a: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⑵</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四川</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某房产公司因夏季天气炎热</a:t>
            </a:r>
            <a: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超过</a:t>
            </a:r>
            <a: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37°C)</a:t>
            </a:r>
            <a:r>
              <a:rPr lang="zh-CN"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延迟交房</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a:t>
            </a:r>
            <a:b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br>
            <a:endPar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endParaRPr>
          </a:p>
          <a:p>
            <a:pPr defTabSz="914400" eaLnBrk="0" hangingPunct="0">
              <a:lnSpc>
                <a:spcPts val="3800"/>
              </a:lnSpc>
            </a:pPr>
            <a: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⑶</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某游乐场提示游客保管好个人物品，丢失概不负责</a:t>
            </a:r>
            <a:r>
              <a:rPr lang="zh-CN"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a:t>
            </a:r>
            <a:b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br>
            <a:endPar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endParaRPr>
          </a:p>
          <a:p>
            <a:pPr defTabSz="914400" eaLnBrk="0" hangingPunct="0">
              <a:lnSpc>
                <a:spcPts val="3800"/>
              </a:lnSpc>
            </a:pPr>
            <a:r>
              <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⑷</a:t>
            </a:r>
            <a:r>
              <a:rPr lang="zh-CN"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某公司仓库因</a:t>
            </a:r>
            <a:r>
              <a:rPr lang="zh-CN"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雷击</a:t>
            </a:r>
            <a:r>
              <a:rPr lang="zh-CN" altLang="zh-CN" sz="2800" b="1">
                <a:solidFill>
                  <a:schemeClr val="dk1"/>
                </a:solidFill>
                <a:latin typeface="宋体" panose="02010600030101010101" pitchFamily="2" charset="-122"/>
                <a:ea typeface="宋体" panose="02010600030101010101" pitchFamily="2" charset="-122"/>
                <a:cs typeface="宋体" panose="02010600030101010101" pitchFamily="2" charset="-122"/>
              </a:rPr>
              <a:t>突发大火烧毁而无法按时交货。</a:t>
            </a:r>
            <a:endPar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endParaRPr>
          </a:p>
          <a:p>
            <a:pPr defTabSz="914400" eaLnBrk="0" hangingPunct="0">
              <a:lnSpc>
                <a:spcPts val="3800"/>
              </a:lnSpc>
            </a:pPr>
            <a:endParaRPr lang="en-US" altLang="zh-CN" sz="2800" b="1">
              <a:solidFill>
                <a:schemeClr val="dk1"/>
              </a:solidFill>
              <a:latin typeface="宋体" panose="02010600030101010101" pitchFamily="2" charset="-122"/>
              <a:ea typeface="宋体" panose="02010600030101010101" pitchFamily="2" charset="-122"/>
              <a:cs typeface="宋体" panose="02010600030101010101" pitchFamily="2" charset="-122"/>
            </a:endParaRPr>
          </a:p>
          <a:p>
            <a:pPr defTabSz="914400" eaLnBrk="0" hangingPunct="0">
              <a:lnSpc>
                <a:spcPts val="3800"/>
              </a:lnSpc>
            </a:pP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⑸某公司仓库因雷击突发大火烧毁，该公司应当</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免除交货义务</a:t>
            </a:r>
            <a:r>
              <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rPr>
              <a:t>。</a:t>
            </a:r>
            <a:endParaRPr lang="zh-CN" altLang="en-US" sz="2800" b="1">
              <a:solidFill>
                <a:schemeClr val="dk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title=""/>
          <p:cNvSpPr/>
          <p:nvPr>
            <p:custDataLst>
              <p:tags r:id="rId4"/>
            </p:custDataLst>
          </p:nvPr>
        </p:nvSpPr>
        <p:spPr>
          <a:xfrm>
            <a:off x="10025227" y="1597135"/>
            <a:ext cx="1877060" cy="614045"/>
          </a:xfrm>
          <a:prstGeom prst="rect">
            <a:avLst/>
          </a:prstGeom>
          <a:noFill/>
        </p:spPr>
        <p:txBody>
          <a:bodyPr wrap="none" lIns="121920" tIns="60960" rIns="121920" bIns="6096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rPr>
              <a:t>法定免责</a:t>
            </a:r>
            <a:endPar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endParaRPr>
          </a:p>
        </p:txBody>
      </p:sp>
      <p:sp>
        <p:nvSpPr>
          <p:cNvPr id="4" name="矩形 3" title=""/>
          <p:cNvSpPr/>
          <p:nvPr>
            <p:custDataLst>
              <p:tags r:id="rId5"/>
            </p:custDataLst>
          </p:nvPr>
        </p:nvSpPr>
        <p:spPr>
          <a:xfrm>
            <a:off x="8081776" y="2467226"/>
            <a:ext cx="3088640" cy="614045"/>
          </a:xfrm>
          <a:prstGeom prst="rect">
            <a:avLst/>
          </a:prstGeom>
          <a:noFill/>
        </p:spPr>
        <p:txBody>
          <a:bodyPr wrap="none" lIns="121920" tIns="60960" rIns="121920" bIns="6096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rPr>
              <a:t>可预见，不免责</a:t>
            </a:r>
            <a:endPar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endParaRPr>
          </a:p>
        </p:txBody>
      </p:sp>
      <p:sp>
        <p:nvSpPr>
          <p:cNvPr id="5" name="矩形 4" title=""/>
          <p:cNvSpPr/>
          <p:nvPr>
            <p:custDataLst>
              <p:tags r:id="rId6"/>
            </p:custDataLst>
          </p:nvPr>
        </p:nvSpPr>
        <p:spPr>
          <a:xfrm>
            <a:off x="8810231" y="3255896"/>
            <a:ext cx="1869440" cy="614045"/>
          </a:xfrm>
          <a:prstGeom prst="rect">
            <a:avLst/>
          </a:prstGeom>
          <a:noFill/>
        </p:spPr>
        <p:txBody>
          <a:bodyPr wrap="none" lIns="121920" tIns="60960" rIns="121920" bIns="6096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rPr>
              <a:t>约定免责</a:t>
            </a:r>
            <a:endPar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endParaRPr>
          </a:p>
        </p:txBody>
      </p:sp>
      <p:sp>
        <p:nvSpPr>
          <p:cNvPr id="6" name="矩形 5" title=""/>
          <p:cNvSpPr/>
          <p:nvPr>
            <p:custDataLst>
              <p:tags r:id="rId7"/>
            </p:custDataLst>
          </p:nvPr>
        </p:nvSpPr>
        <p:spPr>
          <a:xfrm>
            <a:off x="8386576" y="4183864"/>
            <a:ext cx="1869440" cy="614045"/>
          </a:xfrm>
          <a:prstGeom prst="rect">
            <a:avLst/>
          </a:prstGeom>
          <a:noFill/>
        </p:spPr>
        <p:txBody>
          <a:bodyPr wrap="none" lIns="121920" tIns="60960" rIns="121920" bIns="60960">
            <a:spAutoFit/>
          </a:bodyPr>
          <a:lstStyle/>
          <a:p>
            <a:pPr marL="0" marR="0" lvl="0" algn="ctr" defTabSz="685800" rtl="0" eaLnBrk="1" fontAlgn="base" latinLnBrk="0" hangingPunct="1">
              <a:lnSpc>
                <a:spcPct val="100000"/>
              </a:lnSpc>
              <a:buClrTx/>
              <a:buSzTx/>
              <a:buFontTx/>
              <a:buNone/>
              <a:defRPr/>
            </a:pPr>
            <a:r>
              <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rPr>
              <a:t>法定免责</a:t>
            </a:r>
            <a:endPar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mn-cs"/>
            </a:endParaRPr>
          </a:p>
        </p:txBody>
      </p:sp>
      <p:sp>
        <p:nvSpPr>
          <p:cNvPr id="7" name="矩形 6" title=""/>
          <p:cNvSpPr/>
          <p:nvPr>
            <p:custDataLst>
              <p:tags r:id="rId8"/>
            </p:custDataLst>
          </p:nvPr>
        </p:nvSpPr>
        <p:spPr>
          <a:xfrm>
            <a:off x="8178012" y="5698387"/>
            <a:ext cx="2992120" cy="614045"/>
          </a:xfrm>
          <a:prstGeom prst="rect">
            <a:avLst/>
          </a:prstGeom>
          <a:solidFill>
            <a:schemeClr val="accent4">
              <a:lumMod val="20000"/>
              <a:lumOff val="80000"/>
            </a:schemeClr>
          </a:solidFill>
        </p:spPr>
        <p:txBody>
          <a:bodyPr wrap="none" lIns="121920" tIns="60960" rIns="121920" bIns="60960">
            <a:spAutoFit/>
          </a:bodyPr>
          <a:lstStyle/>
          <a:p>
            <a:pPr marL="0" marR="0" lvl="0" algn="ctr" defTabSz="685800" rtl="0" eaLnBrk="1" fontAlgn="base" latinLnBrk="0" hangingPunct="1">
              <a:lnSpc>
                <a:spcPct val="100000"/>
              </a:lnSpc>
              <a:buClrTx/>
              <a:buSzTx/>
              <a:buFontTx/>
              <a:buNone/>
              <a:defRPr/>
            </a:pPr>
            <a:r>
              <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宋体" panose="02010600030101010101" pitchFamily="2" charset="-122"/>
              </a:rPr>
              <a:t>免责≠免除义务</a:t>
            </a:r>
            <a:endParaRPr kumimoji="0" lang="zh-CN" alt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8" name="乘号 7" title=""/>
          <p:cNvSpPr/>
          <p:nvPr>
            <p:custDataLst>
              <p:tags r:id="rId9"/>
            </p:custDataLst>
          </p:nvPr>
        </p:nvSpPr>
        <p:spPr>
          <a:xfrm>
            <a:off x="10256097" y="5161159"/>
            <a:ext cx="521546" cy="4226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7" name="文本框 6" title=""/>
          <p:cNvSpPr txBox="1"/>
          <p:nvPr>
            <p:custDataLst>
              <p:tags r:id="rId4"/>
            </p:custDataLst>
          </p:nvPr>
        </p:nvSpPr>
        <p:spPr>
          <a:xfrm>
            <a:off x="199390" y="1442720"/>
            <a:ext cx="732790" cy="4523105"/>
          </a:xfrm>
          <a:prstGeom prst="rect">
            <a:avLst/>
          </a:prstGeom>
          <a:noFill/>
        </p:spPr>
        <p:txBody>
          <a:bodyPr wrap="square">
            <a:spAutoFit/>
          </a:bodyPr>
          <a:lstStyle/>
          <a:p>
            <a:pPr eaLnBrk="1" hangingPunct="1">
              <a:defRPr/>
            </a:pPr>
            <a:r>
              <a:rPr lang="zh-CN" altLang="en-US" sz="3600" b="1" spc="3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订约履约   </a:t>
            </a:r>
            <a:endParaRPr lang="zh-CN" altLang="en-US" sz="3600" b="1" spc="3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eaLnBrk="1" hangingPunct="1">
              <a:defRPr/>
            </a:pPr>
            <a:r>
              <a:rPr lang="zh-CN" altLang="en-US" sz="3600" b="1" spc="3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诚信为本</a:t>
            </a:r>
            <a:endParaRPr lang="zh-CN" altLang="en-US" sz="3600" b="1" spc="3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4" title=""/>
          <p:cNvSpPr txBox="1">
            <a:spLocks noChangeArrowheads="1"/>
          </p:cNvSpPr>
          <p:nvPr>
            <p:custDataLst>
              <p:tags r:id="rId5"/>
            </p:custDataLst>
          </p:nvPr>
        </p:nvSpPr>
        <p:spPr bwMode="auto">
          <a:xfrm>
            <a:off x="3085548" y="873239"/>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tx1"/>
                </a:solidFill>
                <a:effectLst/>
                <a:latin typeface="微软雅黑" panose="020b0503020204020204" charset="-122"/>
                <a:ea typeface="微软雅黑" panose="020b0503020204020204" charset="-122"/>
              </a:rPr>
              <a:t>一、合同</a:t>
            </a:r>
            <a:endParaRPr lang="zh-CN" altLang="en-US" sz="2400" b="1">
              <a:solidFill>
                <a:schemeClr val="tx1"/>
              </a:solidFill>
              <a:effectLst/>
              <a:latin typeface="微软雅黑" panose="020b0503020204020204" charset="-122"/>
              <a:ea typeface="微软雅黑" panose="020b0503020204020204" charset="-122"/>
            </a:endParaRPr>
          </a:p>
        </p:txBody>
      </p:sp>
      <p:sp>
        <p:nvSpPr>
          <p:cNvPr id="9" name="文本框 6" title=""/>
          <p:cNvSpPr txBox="1">
            <a:spLocks noChangeArrowheads="1"/>
          </p:cNvSpPr>
          <p:nvPr>
            <p:custDataLst>
              <p:tags r:id="rId6"/>
            </p:custDataLst>
          </p:nvPr>
        </p:nvSpPr>
        <p:spPr bwMode="auto">
          <a:xfrm>
            <a:off x="944880" y="1569720"/>
            <a:ext cx="21405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chemeClr val="tx1"/>
                </a:solidFill>
                <a:latin typeface="微软雅黑" panose="020b0503020204020204" charset="-122"/>
                <a:ea typeface="微软雅黑" panose="020b0503020204020204" charset="-122"/>
              </a:rPr>
              <a:t>一、订立合同学问大</a:t>
            </a:r>
            <a:endParaRPr lang="zh-CN" altLang="en-US" sz="2800" b="1">
              <a:solidFill>
                <a:schemeClr val="tx1"/>
              </a:solidFill>
              <a:latin typeface="微软雅黑" panose="020b0503020204020204" charset="-122"/>
              <a:ea typeface="微软雅黑" panose="020b0503020204020204" charset="-122"/>
            </a:endParaRPr>
          </a:p>
        </p:txBody>
      </p:sp>
      <p:sp>
        <p:nvSpPr>
          <p:cNvPr id="10" name="文本框 7" title=""/>
          <p:cNvSpPr txBox="1">
            <a:spLocks noChangeArrowheads="1"/>
          </p:cNvSpPr>
          <p:nvPr>
            <p:custDataLst>
              <p:tags r:id="rId7"/>
            </p:custDataLst>
          </p:nvPr>
        </p:nvSpPr>
        <p:spPr bwMode="auto">
          <a:xfrm>
            <a:off x="5316220" y="597535"/>
            <a:ext cx="58496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zh-CN" sz="2400" b="1">
                <a:solidFill>
                  <a:schemeClr val="tx1"/>
                </a:solidFill>
                <a:effectLst/>
                <a:latin typeface="微软雅黑" panose="020b0503020204020204" charset="-122"/>
                <a:ea typeface="微软雅黑" panose="020b0503020204020204" charset="-122"/>
                <a:cs typeface="微软雅黑" panose="020b0503020204020204" charset="-122"/>
              </a:rPr>
              <a:t>内涵</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3.</a:t>
            </a:r>
            <a:r>
              <a:rPr lang="zh-CN" altLang="zh-CN" sz="2400" b="1">
                <a:solidFill>
                  <a:schemeClr val="tx1"/>
                </a:solidFill>
                <a:effectLst/>
                <a:latin typeface="微软雅黑" panose="020b0503020204020204" charset="-122"/>
                <a:ea typeface="微软雅黑" panose="020b0503020204020204" charset="-122"/>
                <a:cs typeface="微软雅黑" panose="020b0503020204020204" charset="-122"/>
              </a:rPr>
              <a:t>常见类型</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a:t>
            </a:r>
            <a:endPar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endParaRPr>
          </a:p>
          <a:p>
            <a:pPr>
              <a:spcBef>
                <a:spcPct val="0"/>
              </a:spcBef>
              <a:buNone/>
            </a:pP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合同成立的决定因素</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5.</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订立</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原则</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endParaRPr lang="zh-CN" altLang="zh-CN" sz="2400" b="1">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1" name="文本框 8" title=""/>
          <p:cNvSpPr txBox="1">
            <a:spLocks noChangeArrowheads="1"/>
          </p:cNvSpPr>
          <p:nvPr>
            <p:custDataLst>
              <p:tags r:id="rId8"/>
            </p:custDataLst>
          </p:nvPr>
        </p:nvSpPr>
        <p:spPr bwMode="auto">
          <a:xfrm>
            <a:off x="2990215" y="1680845"/>
            <a:ext cx="25565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chemeClr val="tx1"/>
                </a:solidFill>
                <a:effectLst/>
                <a:latin typeface="微软雅黑" panose="020b0503020204020204" charset="-122"/>
                <a:ea typeface="微软雅黑" panose="020b0503020204020204" charset="-122"/>
              </a:rPr>
              <a:t>二、订立的过程</a:t>
            </a:r>
            <a:endParaRPr lang="zh-CN" altLang="en-US" sz="2400" b="1">
              <a:solidFill>
                <a:schemeClr val="tx1"/>
              </a:solidFill>
              <a:effectLst/>
              <a:latin typeface="微软雅黑" panose="020b0503020204020204" charset="-122"/>
              <a:ea typeface="微软雅黑" panose="020b0503020204020204" charset="-122"/>
            </a:endParaRPr>
          </a:p>
        </p:txBody>
      </p:sp>
      <p:sp>
        <p:nvSpPr>
          <p:cNvPr id="12" name="文本框 11" title=""/>
          <p:cNvSpPr txBox="1"/>
          <p:nvPr>
            <p:custDataLst>
              <p:tags r:id="rId9"/>
            </p:custDataLst>
          </p:nvPr>
        </p:nvSpPr>
        <p:spPr>
          <a:xfrm>
            <a:off x="5572525" y="1585391"/>
            <a:ext cx="2896235" cy="460375"/>
          </a:xfrm>
          <a:prstGeom prst="rect">
            <a:avLst/>
          </a:prstGeom>
          <a:noFill/>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1.</a:t>
            </a:r>
            <a:r>
              <a:rPr lang="zh-CN" altLang="zh-CN"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要约</a:t>
            </a:r>
            <a:r>
              <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：含义、特点</a:t>
            </a: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3" name="文本框 12" title=""/>
          <p:cNvSpPr txBox="1"/>
          <p:nvPr>
            <p:custDataLst>
              <p:tags r:id="rId10"/>
            </p:custDataLst>
          </p:nvPr>
        </p:nvSpPr>
        <p:spPr>
          <a:xfrm>
            <a:off x="5572525" y="2062594"/>
            <a:ext cx="2896235" cy="460375"/>
          </a:xfrm>
          <a:prstGeom prst="rect">
            <a:avLst/>
          </a:prstGeom>
          <a:noFill/>
        </p:spPr>
        <p:txBody>
          <a:bodyPr wrap="none">
            <a:spAutoFit/>
          </a:bodyPr>
          <a:lstStyle/>
          <a:p>
            <a:pPr eaLnBrk="1" hangingPunct="1">
              <a:defRPr/>
            </a:pPr>
            <a:r>
              <a:rPr 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2.</a:t>
            </a:r>
            <a:r>
              <a:rPr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承诺</a:t>
            </a:r>
            <a:r>
              <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：含义、条件</a:t>
            </a: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6" name="文本框 15" title=""/>
          <p:cNvSpPr txBox="1"/>
          <p:nvPr>
            <p:custDataLst>
              <p:tags r:id="rId11"/>
            </p:custDataLst>
          </p:nvPr>
        </p:nvSpPr>
        <p:spPr>
          <a:xfrm>
            <a:off x="3033395" y="2712720"/>
            <a:ext cx="2476500" cy="460375"/>
          </a:xfrm>
          <a:prstGeom prst="rect">
            <a:avLst/>
          </a:prstGeom>
          <a:noFill/>
        </p:spPr>
        <p:txBody>
          <a:bodyPr wrap="square">
            <a:spAutoFit/>
          </a:bodyPr>
          <a:lstStyle/>
          <a:p>
            <a:pPr algn="just" eaLnBrk="1" hangingPunct="1">
              <a:defRPr/>
            </a:pPr>
            <a:r>
              <a:rPr lang="zh-CN"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rPr>
              <a:t>三、合同的形式</a:t>
            </a:r>
            <a:endParaRPr lang="zh-CN"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endParaRPr>
          </a:p>
        </p:txBody>
      </p:sp>
      <p:sp>
        <p:nvSpPr>
          <p:cNvPr id="17" name="文本框 16" title=""/>
          <p:cNvSpPr txBox="1"/>
          <p:nvPr>
            <p:custDataLst>
              <p:tags r:id="rId12"/>
            </p:custDataLst>
          </p:nvPr>
        </p:nvSpPr>
        <p:spPr>
          <a:xfrm>
            <a:off x="5530615" y="2540114"/>
            <a:ext cx="1677035" cy="1198880"/>
          </a:xfrm>
          <a:prstGeom prst="rect">
            <a:avLst/>
          </a:prstGeom>
          <a:noFill/>
        </p:spPr>
        <p:txBody>
          <a:bodyPr wrap="none">
            <a:spAutoFit/>
          </a:bodyPr>
          <a:lstStyle/>
          <a:p>
            <a:pPr algn="l" eaLnBrk="1" hangingPunct="1">
              <a:defRPr/>
            </a:pPr>
            <a:r>
              <a:rPr lang="en-US" altLang="zh-CN"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1.</a:t>
            </a:r>
            <a:r>
              <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口头合同</a:t>
            </a: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algn="l" eaLnBrk="1" hangingPunct="1">
              <a:defRPr/>
            </a:pP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algn="l" eaLnBrk="1" hangingPunct="1">
              <a:defRPr/>
            </a:pPr>
            <a:r>
              <a:rPr lang="en-US" altLang="zh-CN"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书面合同</a:t>
            </a: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1" name="文本框 19" title=""/>
          <p:cNvSpPr txBox="1">
            <a:spLocks noChangeArrowheads="1"/>
          </p:cNvSpPr>
          <p:nvPr>
            <p:custDataLst>
              <p:tags r:id="rId13"/>
            </p:custDataLst>
          </p:nvPr>
        </p:nvSpPr>
        <p:spPr bwMode="auto">
          <a:xfrm>
            <a:off x="1006475" y="4686300"/>
            <a:ext cx="170370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微软雅黑" panose="020b0503020204020204" charset="-122"/>
                <a:ea typeface="微软雅黑" panose="020b0503020204020204" charset="-122"/>
                <a:cs typeface="微软雅黑" panose="020b0503020204020204" charset="-122"/>
              </a:rPr>
              <a:t>二、有约必守 违约有责</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22" name="文本框 21" title=""/>
          <p:cNvSpPr txBox="1"/>
          <p:nvPr>
            <p:custDataLst>
              <p:tags r:id="rId14"/>
            </p:custDataLst>
          </p:nvPr>
        </p:nvSpPr>
        <p:spPr>
          <a:xfrm>
            <a:off x="2994266" y="4234929"/>
            <a:ext cx="2011680" cy="460375"/>
          </a:xfrm>
          <a:prstGeom prst="rect">
            <a:avLst/>
          </a:prstGeom>
          <a:noFill/>
        </p:spPr>
        <p:txBody>
          <a:bodyPr wrap="none">
            <a:spAutoFit/>
          </a:bodyPr>
          <a:lstStyle/>
          <a:p>
            <a:pPr algn="just" eaLnBrk="1" hangingPunct="1">
              <a:defRPr/>
            </a:pPr>
            <a:r>
              <a:rPr lang="zh-CN"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rPr>
              <a:t>一、合同履行</a:t>
            </a:r>
            <a:endParaRPr lang="zh-CN"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endParaRPr>
          </a:p>
        </p:txBody>
      </p:sp>
      <p:sp>
        <p:nvSpPr>
          <p:cNvPr id="23" name="文本框 22" title=""/>
          <p:cNvSpPr txBox="1"/>
          <p:nvPr>
            <p:custDataLst>
              <p:tags r:id="rId15"/>
            </p:custDataLst>
          </p:nvPr>
        </p:nvSpPr>
        <p:spPr>
          <a:xfrm>
            <a:off x="5006340" y="3933190"/>
            <a:ext cx="5440680" cy="1568450"/>
          </a:xfrm>
          <a:prstGeom prst="rect">
            <a:avLst/>
          </a:prstGeom>
          <a:noFill/>
        </p:spPr>
        <p:txBody>
          <a:bodyPr wrap="square">
            <a:spAutoFit/>
          </a:bodyPr>
          <a:lstStyle/>
          <a:p>
            <a:pPr algn="just">
              <a:defRPr/>
            </a:pPr>
            <a:r>
              <a:rPr lang="en-US" altLang="zh-CN" sz="2400" b="1" kern="100" noProof="1">
                <a:solidFill>
                  <a:schemeClr val="tx1"/>
                </a:solidFill>
                <a:effectLst/>
                <a:latin typeface="微软雅黑" panose="020b0503020204020204" charset="-122"/>
                <a:ea typeface="微软雅黑" panose="020b0503020204020204" charset="-122"/>
                <a:cs typeface="微软雅黑" panose="020b0503020204020204" charset="-122"/>
                <a:sym typeface="+mn-ea"/>
              </a:rPr>
              <a:t>1.</a:t>
            </a:r>
            <a:r>
              <a:rPr lang="zh-CN" altLang="zh-CN" sz="2400" b="1" kern="100">
                <a:effectLst/>
                <a:latin typeface="微软雅黑" panose="020b0503020204020204" charset="-122"/>
                <a:ea typeface="微软雅黑" panose="020b0503020204020204" charset="-122"/>
                <a:cs typeface="微软雅黑" panose="020b0503020204020204" charset="-122"/>
                <a:sym typeface="+mn-ea"/>
              </a:rPr>
              <a:t>合同履行的含义</a:t>
            </a:r>
            <a:endParaRPr lang="zh-CN" altLang="zh-CN" sz="2400" b="1" kern="100"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algn="just">
              <a:defRPr/>
            </a:pPr>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zh-CN" sz="2400" b="1" kern="100">
                <a:effectLst/>
                <a:latin typeface="微软雅黑" panose="020b0503020204020204" charset="-122"/>
                <a:ea typeface="微软雅黑" panose="020b0503020204020204" charset="-122"/>
                <a:cs typeface="微软雅黑" panose="020b0503020204020204" charset="-122"/>
                <a:sym typeface="+mn-ea"/>
              </a:rPr>
              <a:t>合同履行的原则</a:t>
            </a: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algn="just">
              <a:defRPr/>
            </a:pPr>
            <a:r>
              <a:rPr lang="en-US" altLang="zh-CN" sz="2400" b="1" kern="100">
                <a:effectLst/>
                <a:latin typeface="微软雅黑" panose="020b0503020204020204" charset="-122"/>
                <a:ea typeface="微软雅黑" panose="020b0503020204020204" charset="-122"/>
                <a:cs typeface="微软雅黑" panose="020b0503020204020204" charset="-122"/>
                <a:sym typeface="+mn-ea"/>
              </a:rPr>
              <a:t>3.</a:t>
            </a:r>
            <a:r>
              <a:rPr lang="zh-CN" altLang="en-US" sz="2400" b="1">
                <a:effectLst/>
                <a:latin typeface="微软雅黑" panose="020b0503020204020204" charset="-122"/>
                <a:ea typeface="微软雅黑" panose="020b0503020204020204" charset="-122"/>
                <a:cs typeface="微软雅黑" panose="020b0503020204020204" charset="-122"/>
                <a:sym typeface="+mn-ea"/>
              </a:rPr>
              <a:t>履行合同的关键：含义</a:t>
            </a:r>
            <a:r>
              <a:rPr sz="2400" b="1">
                <a:effectLst/>
                <a:latin typeface="微软雅黑" panose="020b0503020204020204" charset="-122"/>
                <a:ea typeface="微软雅黑" panose="020b0503020204020204" charset="-122"/>
                <a:cs typeface="微软雅黑" panose="020b0503020204020204" charset="-122"/>
                <a:sym typeface="+mn-ea"/>
              </a:rPr>
              <a:t>明确合同内容</a:t>
            </a:r>
            <a:endParaRPr lang="zh-CN" altLang="zh-CN" sz="2400" b="1" kern="100">
              <a:effectLst/>
              <a:latin typeface="微软雅黑" panose="020b0503020204020204" charset="-122"/>
              <a:ea typeface="微软雅黑" panose="020b0503020204020204" charset="-122"/>
              <a:cs typeface="微软雅黑" panose="020b0503020204020204" charset="-122"/>
              <a:sym typeface="+mn-ea"/>
            </a:endParaRPr>
          </a:p>
          <a:p>
            <a:pPr algn="just">
              <a:defRPr/>
            </a:pPr>
            <a:r>
              <a:rPr lang="en-US" altLang="zh-CN" sz="2400" b="1" kern="100" noProof="1">
                <a:solidFill>
                  <a:schemeClr val="tx1"/>
                </a:solidFill>
                <a:effectLst/>
                <a:latin typeface="微软雅黑" panose="020b0503020204020204" charset="-122"/>
                <a:ea typeface="微软雅黑" panose="020b0503020204020204" charset="-122"/>
                <a:cs typeface="微软雅黑" panose="020b0503020204020204" charset="-122"/>
                <a:sym typeface="+mn-ea"/>
              </a:rPr>
              <a:t>4.</a:t>
            </a:r>
            <a:r>
              <a:rPr lang="zh-CN" altLang="zh-CN" sz="2400" b="1" kern="100">
                <a:effectLst/>
                <a:latin typeface="微软雅黑" panose="020b0503020204020204" charset="-122"/>
                <a:ea typeface="微软雅黑" panose="020b0503020204020204" charset="-122"/>
                <a:cs typeface="微软雅黑" panose="020b0503020204020204" charset="-122"/>
                <a:sym typeface="+mn-ea"/>
              </a:rPr>
              <a:t>合同的变更</a:t>
            </a:r>
            <a:endParaRPr lang="zh-CN" altLang="zh-CN" sz="2400" b="1" kern="100"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7" name="文本框 26" title=""/>
          <p:cNvSpPr txBox="1"/>
          <p:nvPr>
            <p:custDataLst>
              <p:tags r:id="rId16"/>
            </p:custDataLst>
          </p:nvPr>
        </p:nvSpPr>
        <p:spPr>
          <a:xfrm>
            <a:off x="5399805" y="5373166"/>
            <a:ext cx="6249035" cy="1568450"/>
          </a:xfrm>
          <a:prstGeom prst="rect">
            <a:avLst/>
          </a:prstGeom>
          <a:noFill/>
        </p:spPr>
        <p:txBody>
          <a:bodyPr wrap="none">
            <a:spAutoFit/>
          </a:bodyPr>
          <a:lstStyle/>
          <a:p>
            <a:pPr algn="l">
              <a:defRPr/>
            </a:pPr>
            <a:r>
              <a:rPr lang="en-US" altLang="zh-CN"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rPr>
              <a:t>1.</a:t>
            </a:r>
            <a:r>
              <a:rPr lang="zh-CN" altLang="en-US" sz="2400" b="1">
                <a:effectLst/>
                <a:latin typeface="微软雅黑" panose="020b0503020204020204" charset="-122"/>
                <a:ea typeface="微软雅黑" panose="020b0503020204020204" charset="-122"/>
                <a:cs typeface="微软雅黑" panose="020b0503020204020204" charset="-122"/>
                <a:sym typeface="+mn-ea"/>
              </a:rPr>
              <a:t>违约责任</a:t>
            </a:r>
            <a:r>
              <a:rPr sz="2400" b="1">
                <a:effectLst/>
                <a:latin typeface="微软雅黑" panose="020b0503020204020204" charset="-122"/>
                <a:ea typeface="微软雅黑" panose="020b0503020204020204" charset="-122"/>
                <a:cs typeface="微软雅黑" panose="020b0503020204020204" charset="-122"/>
                <a:sym typeface="+mn-ea"/>
              </a:rPr>
              <a:t>的</a:t>
            </a:r>
            <a:r>
              <a:rPr lang="zh-CN" sz="2400" b="1">
                <a:effectLst/>
                <a:latin typeface="微软雅黑" panose="020b0503020204020204" charset="-122"/>
                <a:ea typeface="微软雅黑" panose="020b0503020204020204" charset="-122"/>
                <a:cs typeface="微软雅黑" panose="020b0503020204020204" charset="-122"/>
                <a:sym typeface="+mn-ea"/>
              </a:rPr>
              <a:t>含义</a:t>
            </a:r>
            <a:endParaRPr lang="zh-CN" altLang="en-US" sz="2400" b="1" noProof="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algn="l">
              <a:defRPr/>
            </a:pPr>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违约责任</a:t>
            </a:r>
            <a:r>
              <a:rPr sz="2400" b="1">
                <a:effectLst/>
                <a:latin typeface="微软雅黑" panose="020b0503020204020204" charset="-122"/>
                <a:ea typeface="微软雅黑" panose="020b0503020204020204" charset="-122"/>
                <a:cs typeface="微软雅黑" panose="020b0503020204020204" charset="-122"/>
                <a:sym typeface="+mn-ea"/>
              </a:rPr>
              <a:t>的</a:t>
            </a:r>
            <a:r>
              <a:rPr lang="zh-CN" altLang="en-US" sz="2400" b="1">
                <a:effectLst/>
                <a:latin typeface="微软雅黑" panose="020b0503020204020204" charset="-122"/>
                <a:ea typeface="微软雅黑" panose="020b0503020204020204" charset="-122"/>
                <a:cs typeface="微软雅黑" panose="020b0503020204020204" charset="-122"/>
                <a:sym typeface="+mn-ea"/>
              </a:rPr>
              <a:t>实质</a:t>
            </a:r>
            <a:endParaRPr lang="en-US" altLang="zh-CN" sz="2400" b="1">
              <a:effectLst/>
              <a:latin typeface="微软雅黑" panose="020b0503020204020204" charset="-122"/>
              <a:ea typeface="微软雅黑" panose="020b0503020204020204" charset="-122"/>
              <a:cs typeface="微软雅黑" panose="020b0503020204020204" charset="-122"/>
              <a:sym typeface="+mn-ea"/>
            </a:endParaRPr>
          </a:p>
          <a:p>
            <a:pPr algn="l">
              <a:defRPr/>
            </a:pPr>
            <a:r>
              <a:rPr lang="en-US" altLang="zh-CN" sz="2400" b="1">
                <a:effectLst/>
                <a:latin typeface="微软雅黑" panose="020b0503020204020204" charset="-122"/>
                <a:ea typeface="微软雅黑" panose="020b0503020204020204" charset="-122"/>
                <a:cs typeface="微软雅黑" panose="020b0503020204020204" charset="-122"/>
                <a:sym typeface="+mn-ea"/>
              </a:rPr>
              <a:t>3.</a:t>
            </a:r>
            <a:r>
              <a:rPr lang="zh-CN" altLang="en-US" sz="2400" b="1">
                <a:effectLst/>
                <a:latin typeface="微软雅黑" panose="020b0503020204020204" charset="-122"/>
                <a:ea typeface="微软雅黑" panose="020b0503020204020204" charset="-122"/>
                <a:cs typeface="微软雅黑" panose="020b0503020204020204" charset="-122"/>
                <a:sym typeface="+mn-ea"/>
              </a:rPr>
              <a:t>违约责任的承担方式</a:t>
            </a:r>
            <a:endPar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algn="l">
              <a:defRPr/>
            </a:pPr>
            <a:r>
              <a:rPr lang="en-US" altLang="zh-CN" sz="2400" b="1" noProof="1">
                <a:solidFill>
                  <a:srgbClr val="FF0000"/>
                </a:solidFill>
                <a:effectLst/>
                <a:latin typeface="微软雅黑" panose="020b0503020204020204" charset="-122"/>
                <a:ea typeface="微软雅黑" panose="020b0503020204020204" charset="-122"/>
                <a:cs typeface="微软雅黑" panose="020b0503020204020204" charset="-122"/>
                <a:sym typeface="+mn-ea"/>
              </a:rPr>
              <a:t>4.</a:t>
            </a:r>
            <a:r>
              <a:rPr lang="zh-CN" altLang="en-US" sz="2400" b="1">
                <a:effectLst/>
                <a:latin typeface="微软雅黑" panose="020b0503020204020204" charset="-122"/>
                <a:ea typeface="微软雅黑" panose="020b0503020204020204" charset="-122"/>
                <a:cs typeface="微软雅黑" panose="020b0503020204020204" charset="-122"/>
                <a:sym typeface="+mn-ea"/>
              </a:rPr>
              <a:t>违约行为</a:t>
            </a:r>
            <a:r>
              <a:rPr sz="2400" b="1">
                <a:effectLst/>
                <a:latin typeface="微软雅黑" panose="020b0503020204020204" charset="-122"/>
                <a:ea typeface="微软雅黑" panose="020b0503020204020204" charset="-122"/>
                <a:cs typeface="微软雅黑" panose="020b0503020204020204" charset="-122"/>
                <a:sym typeface="+mn-ea"/>
              </a:rPr>
              <a:t>的免责</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（尤其注意：法定免责）</a:t>
            </a:r>
            <a:endParaRPr lang="zh-CN" altLang="en-US" sz="2400" b="1" noProof="1">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 name="左大括号 3" title=""/>
          <p:cNvSpPr/>
          <p:nvPr>
            <p:custDataLst>
              <p:tags r:id="rId17"/>
            </p:custDataLst>
          </p:nvPr>
        </p:nvSpPr>
        <p:spPr>
          <a:xfrm>
            <a:off x="931945" y="1610156"/>
            <a:ext cx="74613" cy="410527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noProof="1">
              <a:latin typeface="微软雅黑" panose="020b0503020204020204" charset="-122"/>
              <a:ea typeface="微软雅黑" panose="020b0503020204020204" charset="-122"/>
            </a:endParaRPr>
          </a:p>
        </p:txBody>
      </p:sp>
      <p:sp>
        <p:nvSpPr>
          <p:cNvPr id="5" name="左大括号 4" title=""/>
          <p:cNvSpPr/>
          <p:nvPr>
            <p:custDataLst>
              <p:tags r:id="rId18"/>
            </p:custDataLst>
          </p:nvPr>
        </p:nvSpPr>
        <p:spPr>
          <a:xfrm>
            <a:off x="2891790" y="835025"/>
            <a:ext cx="120650" cy="233870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noProof="1">
              <a:latin typeface="微软雅黑" panose="020b0503020204020204" charset="-122"/>
              <a:ea typeface="微软雅黑" panose="020b0503020204020204" charset="-122"/>
            </a:endParaRPr>
          </a:p>
        </p:txBody>
      </p:sp>
      <p:sp>
        <p:nvSpPr>
          <p:cNvPr id="6" name="左大括号 5" title=""/>
          <p:cNvSpPr/>
          <p:nvPr>
            <p:custDataLst>
              <p:tags r:id="rId19"/>
            </p:custDataLst>
          </p:nvPr>
        </p:nvSpPr>
        <p:spPr>
          <a:xfrm>
            <a:off x="2596515" y="4034790"/>
            <a:ext cx="439420" cy="268605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noProof="1">
              <a:latin typeface="微软雅黑" panose="020b0503020204020204" charset="-122"/>
              <a:ea typeface="微软雅黑" panose="020b0503020204020204" charset="-122"/>
            </a:endParaRPr>
          </a:p>
        </p:txBody>
      </p:sp>
      <p:sp>
        <p:nvSpPr>
          <p:cNvPr id="14" name="左大括号 13" title=""/>
          <p:cNvSpPr/>
          <p:nvPr>
            <p:custDataLst>
              <p:tags r:id="rId20"/>
            </p:custDataLst>
          </p:nvPr>
        </p:nvSpPr>
        <p:spPr>
          <a:xfrm>
            <a:off x="4897755" y="597535"/>
            <a:ext cx="382905" cy="91694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sz="2000" noProof="1">
              <a:solidFill>
                <a:schemeClr val="tx1"/>
              </a:solidFill>
              <a:effectLst/>
              <a:latin typeface="微软雅黑" panose="020b0503020204020204" charset="-122"/>
              <a:ea typeface="微软雅黑" panose="020b0503020204020204" charset="-122"/>
            </a:endParaRPr>
          </a:p>
        </p:txBody>
      </p:sp>
      <p:sp>
        <p:nvSpPr>
          <p:cNvPr id="15" name="左大括号 14" title=""/>
          <p:cNvSpPr/>
          <p:nvPr>
            <p:custDataLst>
              <p:tags r:id="rId21"/>
            </p:custDataLst>
          </p:nvPr>
        </p:nvSpPr>
        <p:spPr>
          <a:xfrm>
            <a:off x="5420125" y="2552179"/>
            <a:ext cx="82550" cy="104616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sz="2000" noProof="1">
              <a:solidFill>
                <a:schemeClr val="tx1"/>
              </a:solidFill>
              <a:effectLst/>
              <a:latin typeface="微软雅黑" panose="020b0503020204020204" charset="-122"/>
              <a:ea typeface="微软雅黑" panose="020b0503020204020204" charset="-122"/>
            </a:endParaRPr>
          </a:p>
        </p:txBody>
      </p:sp>
      <p:sp>
        <p:nvSpPr>
          <p:cNvPr id="18" name="左大括号 17" title=""/>
          <p:cNvSpPr/>
          <p:nvPr>
            <p:custDataLst>
              <p:tags r:id="rId22"/>
            </p:custDataLst>
          </p:nvPr>
        </p:nvSpPr>
        <p:spPr>
          <a:xfrm>
            <a:off x="5315985" y="1651431"/>
            <a:ext cx="176213" cy="67627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sz="2000" noProof="1">
              <a:solidFill>
                <a:schemeClr val="tx1"/>
              </a:solidFill>
              <a:effectLst/>
              <a:latin typeface="微软雅黑" panose="020b0503020204020204" charset="-122"/>
              <a:ea typeface="微软雅黑" panose="020b0503020204020204" charset="-122"/>
            </a:endParaRPr>
          </a:p>
        </p:txBody>
      </p:sp>
      <p:sp>
        <p:nvSpPr>
          <p:cNvPr id="24" name="文本框 23" title=""/>
          <p:cNvSpPr txBox="1"/>
          <p:nvPr>
            <p:custDataLst>
              <p:tags r:id="rId23"/>
            </p:custDataLst>
          </p:nvPr>
        </p:nvSpPr>
        <p:spPr>
          <a:xfrm>
            <a:off x="2915920" y="5756910"/>
            <a:ext cx="2249805" cy="829945"/>
          </a:xfrm>
          <a:prstGeom prst="rect">
            <a:avLst/>
          </a:prstGeom>
          <a:noFill/>
        </p:spPr>
        <p:txBody>
          <a:bodyPr wrap="square">
            <a:spAutoFit/>
          </a:bodyPr>
          <a:lstStyle/>
          <a:p>
            <a:pPr algn="just" eaLnBrk="1" hangingPunct="1">
              <a:defRPr/>
            </a:pPr>
            <a:r>
              <a:rPr lang="zh-CN"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rPr>
              <a:t>二、违约责任和</a:t>
            </a:r>
            <a:r>
              <a:rPr lang="zh-CN" altLang="zh-CN" sz="2400" b="1" kern="100">
                <a:effectLst/>
                <a:latin typeface="微软雅黑" panose="020b0503020204020204" charset="-122"/>
                <a:ea typeface="微软雅黑" panose="020b0503020204020204" charset="-122"/>
                <a:cs typeface="黑体" panose="02010609060101010101" pitchFamily="49" charset="-122"/>
                <a:sym typeface="+mn-ea"/>
              </a:rPr>
              <a:t>担</a:t>
            </a:r>
            <a:r>
              <a:rPr lang="zh-CN"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rPr>
              <a:t>责方式</a:t>
            </a:r>
            <a:endParaRPr lang="en-US" altLang="zh-CN" sz="2400" b="1" kern="100" noProof="1">
              <a:solidFill>
                <a:schemeClr val="tx1"/>
              </a:solidFill>
              <a:effectLst/>
              <a:latin typeface="微软雅黑" panose="020b0503020204020204" charset="-122"/>
              <a:ea typeface="微软雅黑" panose="020b0503020204020204" charset="-122"/>
              <a:cs typeface="黑体" panose="02010609060101010101" pitchFamily="49" charset="-122"/>
              <a:sym typeface="+mn-ea"/>
            </a:endParaRPr>
          </a:p>
        </p:txBody>
      </p:sp>
      <p:sp>
        <p:nvSpPr>
          <p:cNvPr id="25" name="左大括号 24" title=""/>
          <p:cNvSpPr/>
          <p:nvPr>
            <p:custDataLst>
              <p:tags r:id="rId24"/>
            </p:custDataLst>
          </p:nvPr>
        </p:nvSpPr>
        <p:spPr>
          <a:xfrm>
            <a:off x="5287645" y="5478780"/>
            <a:ext cx="171450" cy="132270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sz="2000" noProof="1">
              <a:solidFill>
                <a:schemeClr val="tx1"/>
              </a:solidFill>
              <a:effectLst/>
              <a:latin typeface="微软雅黑" panose="020b0503020204020204" charset="-122"/>
              <a:ea typeface="微软雅黑" panose="020b0503020204020204" charset="-122"/>
            </a:endParaRPr>
          </a:p>
        </p:txBody>
      </p:sp>
      <p:sp>
        <p:nvSpPr>
          <p:cNvPr id="28" name="文本框 12" title=""/>
          <p:cNvSpPr txBox="1">
            <a:spLocks noChangeArrowheads="1"/>
          </p:cNvSpPr>
          <p:nvPr>
            <p:custDataLst>
              <p:tags r:id="rId25"/>
            </p:custDataLst>
          </p:nvPr>
        </p:nvSpPr>
        <p:spPr bwMode="auto">
          <a:xfrm>
            <a:off x="8919845" y="1693545"/>
            <a:ext cx="3272790" cy="156845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B0F0"/>
                </a:solidFill>
                <a:latin typeface="微软雅黑" panose="020b0503020204020204" charset="-122"/>
                <a:ea typeface="微软雅黑" panose="020b0503020204020204" charset="-122"/>
              </a:rPr>
              <a:t>注意</a:t>
            </a:r>
            <a:r>
              <a:rPr lang="zh-CN" altLang="en-US" sz="2400" b="1">
                <a:solidFill>
                  <a:srgbClr val="FF0000"/>
                </a:solidFill>
                <a:latin typeface="微软雅黑" panose="020b0503020204020204" charset="-122"/>
                <a:ea typeface="微软雅黑" panose="020b0503020204020204" charset="-122"/>
              </a:rPr>
              <a:t>合同的效力：</a:t>
            </a:r>
            <a:endParaRPr lang="zh-CN" altLang="en-US" sz="2400" b="1">
              <a:solidFill>
                <a:srgbClr val="FF0000"/>
              </a:solidFill>
              <a:latin typeface="微软雅黑" panose="020b0503020204020204" charset="-122"/>
              <a:ea typeface="微软雅黑" panose="020b0503020204020204" charset="-122"/>
            </a:endParaRPr>
          </a:p>
          <a:p>
            <a:pPr eaLnBrk="1" hangingPunct="1">
              <a:spcBef>
                <a:spcPct val="0"/>
              </a:spcBef>
              <a:buFontTx/>
              <a:buNone/>
            </a:pPr>
            <a:r>
              <a:rPr lang="zh-CN" altLang="en-US" sz="2400" b="1">
                <a:solidFill>
                  <a:srgbClr val="FF0000"/>
                </a:solidFill>
                <a:latin typeface="微软雅黑" panose="020b0503020204020204" charset="-122"/>
                <a:ea typeface="微软雅黑" panose="020b0503020204020204" charset="-122"/>
              </a:rPr>
              <a:t>有效、无效、待定、可撤销</a:t>
            </a:r>
            <a:r>
              <a:rPr lang="zh-CN" altLang="en-US" sz="2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（订立合同≠合同的生效）</a:t>
            </a:r>
            <a:endParaRPr lang="zh-CN" altLang="en-US" sz="2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 name="文本框 1" title=""/>
          <p:cNvSpPr txBox="1"/>
          <p:nvPr>
            <p:custDataLst>
              <p:tags r:id="rId26"/>
            </p:custDataLst>
          </p:nvPr>
        </p:nvSpPr>
        <p:spPr>
          <a:xfrm>
            <a:off x="95250" y="0"/>
            <a:ext cx="2510155" cy="706755"/>
          </a:xfrm>
          <a:prstGeom prst="rect">
            <a:avLst/>
          </a:prstGeom>
          <a:solidFill>
            <a:srgbClr val="FFFF00"/>
          </a:solidFill>
        </p:spPr>
        <p:txBody>
          <a:bodyPr wrap="square" rtlCol="0">
            <a:spAutoFit/>
          </a:bodyPr>
          <a:lstStyle/>
          <a:p>
            <a:pPr algn="ctr"/>
            <a:r>
              <a:rPr lang="zh-CN" altLang="en-US" sz="4000" b="1">
                <a:solidFill>
                  <a:schemeClr val="accent1"/>
                </a:solidFill>
                <a:latin typeface="黑体" panose="02010609060101010101" pitchFamily="49" charset="-122"/>
                <a:ea typeface="黑体" panose="02010609060101010101" pitchFamily="49" charset="-122"/>
              </a:rPr>
              <a:t>课堂小结</a:t>
            </a:r>
            <a:endParaRPr lang="zh-CN" altLang="en-US" sz="4000" b="1">
              <a:solidFill>
                <a:schemeClr val="accent1"/>
              </a:solidFill>
              <a:latin typeface="黑体" panose="02010609060101010101" pitchFamily="49" charset="-122"/>
              <a:ea typeface="黑体" panose="02010609060101010101" pitchFamily="49" charset="-122"/>
            </a:endParaRPr>
          </a:p>
        </p:txBody>
      </p:sp>
      <p:sp>
        <p:nvSpPr>
          <p:cNvPr id="30" name="左大括号 29" title=""/>
          <p:cNvSpPr/>
          <p:nvPr>
            <p:custDataLst>
              <p:tags r:id="rId27"/>
            </p:custDataLst>
          </p:nvPr>
        </p:nvSpPr>
        <p:spPr>
          <a:xfrm>
            <a:off x="4944110" y="4050665"/>
            <a:ext cx="171450" cy="132270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zh-CN" altLang="en-US" sz="2000" noProof="1">
              <a:solidFill>
                <a:schemeClr val="tx1"/>
              </a:solidFill>
              <a:effectLst/>
              <a:latin typeface="微软雅黑" panose="020b0503020204020204" charset="-122"/>
              <a:ea typeface="微软雅黑" panose="020b0503020204020204" charset="-122"/>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00" name="文本框 99" title=""/>
          <p:cNvSpPr txBox="1"/>
          <p:nvPr>
            <p:custDataLst>
              <p:tags r:id="rId4"/>
            </p:custDataLst>
          </p:nvPr>
        </p:nvSpPr>
        <p:spPr>
          <a:xfrm>
            <a:off x="84455" y="576580"/>
            <a:ext cx="12107545" cy="4831080"/>
          </a:xfrm>
          <a:prstGeom prst="rect">
            <a:avLst/>
          </a:prstGeom>
          <a:noFill/>
          <a:ln w="9525">
            <a:noFill/>
          </a:ln>
        </p:spPr>
        <p:txBody>
          <a:bodyPr wrap="square">
            <a:spAutoFit/>
          </a:bodyPr>
          <a:lstStyle/>
          <a:p>
            <a:pPr indent="0">
              <a:lnSpc>
                <a:spcPct val="100000"/>
              </a:lnSpc>
            </a:pPr>
            <a:r>
              <a:rPr lang="zh-CN" sz="2800" b="1">
                <a:latin typeface="黑体" panose="02010609060101010101" pitchFamily="49" charset="-122"/>
                <a:ea typeface="黑体" panose="02010609060101010101" pitchFamily="49" charset="-122"/>
                <a:cs typeface="黑体" panose="02010609060101010101" pitchFamily="49" charset="-122"/>
              </a:rPr>
              <a:t>（2021·浙江·高考真题）刘星在校门口找到一辆共享单车，扫码并点击确认了APP向其推送的费用标准和超区规则。他骑行至目的地，锁车时被提示“因该处为服务区外，故需收取调度费10元”。刘星付款后又将该车扫码骑回服务区内，但10元调度费并没有退给他。下列说法中正确的是（</a:t>
            </a:r>
            <a:r>
              <a:rPr lang="en-US" sz="2800" b="1">
                <a:latin typeface="黑体" panose="02010609060101010101" pitchFamily="49" charset="-122"/>
                <a:ea typeface="黑体" panose="02010609060101010101" pitchFamily="49" charset="-122"/>
                <a:cs typeface="黑体" panose="02010609060101010101" pitchFamily="49" charset="-122"/>
              </a:rPr>
              <a:t>       </a:t>
            </a:r>
            <a:r>
              <a:rPr lang="zh-CN" sz="2800" b="1">
                <a:latin typeface="黑体" panose="02010609060101010101" pitchFamily="49" charset="-122"/>
                <a:ea typeface="黑体" panose="02010609060101010101" pitchFamily="49" charset="-122"/>
                <a:cs typeface="黑体" panose="02010609060101010101" pitchFamily="49" charset="-122"/>
              </a:rPr>
              <a:t>）</a:t>
            </a:r>
            <a:r>
              <a:rPr lang="en-US" sz="2800" b="1">
                <a:latin typeface="黑体" panose="02010609060101010101" pitchFamily="49" charset="-122"/>
                <a:ea typeface="黑体" panose="02010609060101010101" pitchFamily="49" charset="-122"/>
                <a:cs typeface="黑体" panose="02010609060101010101" pitchFamily="49" charset="-122"/>
              </a:rPr>
              <a:t>①</a:t>
            </a:r>
            <a:r>
              <a:rPr lang="zh-CN" sz="2800" b="1">
                <a:latin typeface="黑体" panose="02010609060101010101" pitchFamily="49" charset="-122"/>
                <a:ea typeface="黑体" panose="02010609060101010101" pitchFamily="49" charset="-122"/>
                <a:cs typeface="黑体" panose="02010609060101010101" pitchFamily="49" charset="-122"/>
              </a:rPr>
              <a:t>刘星自行将车骑回服务区内，单车所属公司未作调度，应当退还调度费</a:t>
            </a:r>
            <a:endParaRPr lang="zh-CN" sz="2800" b="1">
              <a:latin typeface="黑体" panose="02010609060101010101" pitchFamily="49" charset="-122"/>
              <a:ea typeface="黑体" panose="02010609060101010101" pitchFamily="49" charset="-122"/>
              <a:cs typeface="黑体" panose="02010609060101010101" pitchFamily="49" charset="-122"/>
            </a:endParaRPr>
          </a:p>
          <a:p>
            <a:pPr indent="0">
              <a:lnSpc>
                <a:spcPct val="100000"/>
              </a:lnSpc>
            </a:pPr>
            <a:r>
              <a:rPr lang="en-US" sz="2800" b="1">
                <a:latin typeface="黑体" panose="02010609060101010101" pitchFamily="49" charset="-122"/>
                <a:ea typeface="黑体" panose="02010609060101010101" pitchFamily="49" charset="-122"/>
                <a:cs typeface="黑体" panose="02010609060101010101" pitchFamily="49" charset="-122"/>
              </a:rPr>
              <a:t>②</a:t>
            </a:r>
            <a:r>
              <a:rPr lang="zh-CN" sz="2800" b="1">
                <a:latin typeface="黑体" panose="02010609060101010101" pitchFamily="49" charset="-122"/>
                <a:ea typeface="黑体" panose="02010609060101010101" pitchFamily="49" charset="-122"/>
                <a:cs typeface="黑体" panose="02010609060101010101" pitchFamily="49" charset="-122"/>
              </a:rPr>
              <a:t>单车所属公司划定服务区的规定违反了诚实信用原则</a:t>
            </a:r>
            <a:endParaRPr lang="zh-CN" sz="2800" b="1">
              <a:latin typeface="黑体" panose="02010609060101010101" pitchFamily="49" charset="-122"/>
              <a:ea typeface="黑体" panose="02010609060101010101" pitchFamily="49" charset="-122"/>
              <a:cs typeface="黑体" panose="02010609060101010101" pitchFamily="49" charset="-122"/>
            </a:endParaRPr>
          </a:p>
          <a:p>
            <a:pPr indent="0">
              <a:lnSpc>
                <a:spcPct val="100000"/>
              </a:lnSpc>
            </a:pPr>
            <a:r>
              <a:rPr lang="en-US" sz="2800" b="1">
                <a:latin typeface="黑体" panose="02010609060101010101" pitchFamily="49" charset="-122"/>
                <a:ea typeface="黑体" panose="02010609060101010101" pitchFamily="49" charset="-122"/>
                <a:cs typeface="黑体" panose="02010609060101010101" pitchFamily="49" charset="-122"/>
              </a:rPr>
              <a:t>③</a:t>
            </a:r>
            <a:r>
              <a:rPr lang="zh-CN" sz="2800" b="1">
                <a:latin typeface="黑体" panose="02010609060101010101" pitchFamily="49" charset="-122"/>
                <a:ea typeface="黑体" panose="02010609060101010101" pitchFamily="49" charset="-122"/>
                <a:cs typeface="黑体" panose="02010609060101010101" pitchFamily="49" charset="-122"/>
              </a:rPr>
              <a:t>10元调度费属于双方事先约定的具有惩罚性质的违约金</a:t>
            </a:r>
            <a:endParaRPr lang="zh-CN" sz="2800" b="1">
              <a:latin typeface="黑体" panose="02010609060101010101" pitchFamily="49" charset="-122"/>
              <a:ea typeface="黑体" panose="02010609060101010101" pitchFamily="49" charset="-122"/>
              <a:cs typeface="黑体" panose="02010609060101010101" pitchFamily="49" charset="-122"/>
            </a:endParaRPr>
          </a:p>
          <a:p>
            <a:pPr indent="0">
              <a:lnSpc>
                <a:spcPct val="100000"/>
              </a:lnSpc>
            </a:pPr>
            <a:r>
              <a:rPr lang="en-US" sz="2800" b="1">
                <a:latin typeface="黑体" panose="02010609060101010101" pitchFamily="49" charset="-122"/>
                <a:ea typeface="黑体" panose="02010609060101010101" pitchFamily="49" charset="-122"/>
                <a:cs typeface="黑体" panose="02010609060101010101" pitchFamily="49" charset="-122"/>
              </a:rPr>
              <a:t>④</a:t>
            </a:r>
            <a:r>
              <a:rPr lang="zh-CN" sz="2800" b="1">
                <a:latin typeface="黑体" panose="02010609060101010101" pitchFamily="49" charset="-122"/>
                <a:ea typeface="黑体" panose="02010609060101010101" pitchFamily="49" charset="-122"/>
                <a:cs typeface="黑体" panose="02010609060101010101" pitchFamily="49" charset="-122"/>
              </a:rPr>
              <a:t>如果刘星主张返还调度费，必须证明双方存在骑回服务区内退还调度费的约定</a:t>
            </a:r>
            <a:endParaRPr lang="zh-CN" sz="2800" b="1">
              <a:latin typeface="黑体" panose="02010609060101010101" pitchFamily="49" charset="-122"/>
              <a:ea typeface="黑体" panose="02010609060101010101" pitchFamily="49" charset="-122"/>
              <a:cs typeface="黑体" panose="02010609060101010101" pitchFamily="49" charset="-122"/>
            </a:endParaRPr>
          </a:p>
          <a:p>
            <a:pPr indent="0">
              <a:lnSpc>
                <a:spcPct val="100000"/>
              </a:lnSpc>
            </a:pPr>
            <a:r>
              <a:rPr lang="zh-CN" sz="2800" b="1">
                <a:latin typeface="黑体" panose="02010609060101010101" pitchFamily="49" charset="-122"/>
                <a:ea typeface="黑体" panose="02010609060101010101" pitchFamily="49" charset="-122"/>
                <a:cs typeface="黑体" panose="02010609060101010101" pitchFamily="49" charset="-122"/>
              </a:rPr>
              <a:t>A．</a:t>
            </a:r>
            <a:r>
              <a:rPr lang="en-US" sz="2800" b="1">
                <a:latin typeface="黑体" panose="02010609060101010101" pitchFamily="49" charset="-122"/>
                <a:ea typeface="黑体" panose="02010609060101010101" pitchFamily="49" charset="-122"/>
                <a:cs typeface="黑体" panose="02010609060101010101" pitchFamily="49" charset="-122"/>
              </a:rPr>
              <a:t>①②   </a:t>
            </a:r>
            <a:r>
              <a:rPr lang="zh-CN" sz="2800" b="1">
                <a:latin typeface="黑体" panose="02010609060101010101" pitchFamily="49" charset="-122"/>
                <a:ea typeface="黑体" panose="02010609060101010101" pitchFamily="49" charset="-122"/>
                <a:cs typeface="黑体" panose="02010609060101010101" pitchFamily="49" charset="-122"/>
              </a:rPr>
              <a:t>B．</a:t>
            </a:r>
            <a:r>
              <a:rPr lang="en-US" sz="2800" b="1">
                <a:latin typeface="黑体" panose="02010609060101010101" pitchFamily="49" charset="-122"/>
                <a:ea typeface="黑体" panose="02010609060101010101" pitchFamily="49" charset="-122"/>
                <a:cs typeface="黑体" panose="02010609060101010101" pitchFamily="49" charset="-122"/>
              </a:rPr>
              <a:t>①④   </a:t>
            </a:r>
            <a:r>
              <a:rPr lang="zh-CN" sz="2800" b="1">
                <a:latin typeface="黑体" panose="02010609060101010101" pitchFamily="49" charset="-122"/>
                <a:ea typeface="黑体" panose="02010609060101010101" pitchFamily="49" charset="-122"/>
                <a:cs typeface="黑体" panose="02010609060101010101" pitchFamily="49" charset="-122"/>
              </a:rPr>
              <a:t>C．</a:t>
            </a:r>
            <a:r>
              <a:rPr lang="en-US" sz="2800" b="1">
                <a:latin typeface="黑体" panose="02010609060101010101" pitchFamily="49" charset="-122"/>
                <a:ea typeface="黑体" panose="02010609060101010101" pitchFamily="49" charset="-122"/>
                <a:cs typeface="黑体" panose="02010609060101010101" pitchFamily="49" charset="-122"/>
              </a:rPr>
              <a:t>②③  </a:t>
            </a:r>
            <a:r>
              <a:rPr lang="zh-CN" sz="2800" b="1">
                <a:latin typeface="黑体" panose="02010609060101010101" pitchFamily="49" charset="-122"/>
                <a:ea typeface="黑体" panose="02010609060101010101" pitchFamily="49" charset="-122"/>
                <a:cs typeface="黑体" panose="02010609060101010101" pitchFamily="49" charset="-122"/>
              </a:rPr>
              <a:t>D．</a:t>
            </a:r>
            <a:r>
              <a:rPr lang="en-US" sz="2800" b="1">
                <a:latin typeface="黑体" panose="02010609060101010101" pitchFamily="49" charset="-122"/>
                <a:ea typeface="黑体" panose="02010609060101010101" pitchFamily="49" charset="-122"/>
                <a:cs typeface="黑体" panose="02010609060101010101" pitchFamily="49" charset="-122"/>
              </a:rPr>
              <a:t>③④
</a:t>
            </a:r>
            <a:endParaRPr lang="en-US" altLang="en-US" sz="2800" b="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title=""/>
          <p:cNvSpPr txBox="1"/>
          <p:nvPr>
            <p:custDataLst>
              <p:tags r:id="rId5"/>
            </p:custDataLst>
          </p:nvPr>
        </p:nvSpPr>
        <p:spPr>
          <a:xfrm>
            <a:off x="184785" y="4932045"/>
            <a:ext cx="11612880" cy="953135"/>
          </a:xfrm>
          <a:prstGeom prst="rect">
            <a:avLst/>
          </a:prstGeom>
          <a:noFill/>
          <a:ln>
            <a:solidFill>
              <a:schemeClr val="accent1"/>
            </a:solidFill>
          </a:ln>
        </p:spPr>
        <p:txBody>
          <a:bodyPr wrap="square" rtlCol="0" anchor="t">
            <a:spAutoFit/>
          </a:bodyPr>
          <a:lstStyle/>
          <a:p>
            <a:r>
              <a:rPr lang="zh-CN" sz="2800" b="1">
                <a:solidFill>
                  <a:srgbClr val="4C08F8"/>
                </a:solidFill>
                <a:latin typeface="黑体" panose="02010609060101010101" pitchFamily="49" charset="-122"/>
                <a:ea typeface="黑体" panose="02010609060101010101" pitchFamily="49" charset="-122"/>
                <a:sym typeface="+mn-ea"/>
              </a:rPr>
              <a:t>刘星自行将车骑回服务区内，但这不是双方的约定，单车所属公司不应当退还调度费，排除</a:t>
            </a:r>
            <a:r>
              <a:rPr lang="en-US" sz="2800" b="1">
                <a:solidFill>
                  <a:srgbClr val="4C08F8"/>
                </a:solidFill>
                <a:latin typeface="黑体" panose="02010609060101010101" pitchFamily="49" charset="-122"/>
                <a:ea typeface="黑体" panose="02010609060101010101" pitchFamily="49" charset="-122"/>
                <a:sym typeface="+mn-ea"/>
              </a:rPr>
              <a:t>①</a:t>
            </a:r>
            <a:r>
              <a:rPr lang="zh-CN" sz="2800" b="1">
                <a:solidFill>
                  <a:srgbClr val="4C08F8"/>
                </a:solidFill>
                <a:latin typeface="黑体" panose="02010609060101010101" pitchFamily="49" charset="-122"/>
                <a:ea typeface="黑体" panose="02010609060101010101" pitchFamily="49" charset="-122"/>
                <a:sym typeface="+mn-ea"/>
              </a:rPr>
              <a:t>。</a:t>
            </a:r>
            <a:endParaRPr lang="zh-CN" altLang="en-US" sz="2800" b="1">
              <a:solidFill>
                <a:srgbClr val="4C08F8"/>
              </a:solidFill>
              <a:latin typeface="黑体" panose="02010609060101010101" pitchFamily="49" charset="-122"/>
              <a:ea typeface="黑体" panose="02010609060101010101" pitchFamily="49" charset="-122"/>
              <a:sym typeface="+mn-ea"/>
            </a:endParaRPr>
          </a:p>
        </p:txBody>
      </p:sp>
      <p:sp>
        <p:nvSpPr>
          <p:cNvPr id="4" name="文本框 3" title=""/>
          <p:cNvSpPr txBox="1"/>
          <p:nvPr>
            <p:custDataLst>
              <p:tags r:id="rId6"/>
            </p:custDataLst>
          </p:nvPr>
        </p:nvSpPr>
        <p:spPr>
          <a:xfrm>
            <a:off x="184785" y="5960110"/>
            <a:ext cx="11612245" cy="953135"/>
          </a:xfrm>
          <a:prstGeom prst="rect">
            <a:avLst/>
          </a:prstGeom>
          <a:noFill/>
          <a:ln>
            <a:solidFill>
              <a:schemeClr val="accent1"/>
            </a:solidFill>
          </a:ln>
        </p:spPr>
        <p:txBody>
          <a:bodyPr wrap="square" rtlCol="0" anchor="t">
            <a:spAutoFit/>
          </a:bodyPr>
          <a:lstStyle/>
          <a:p>
            <a:r>
              <a:rPr lang="zh-CN" sz="2800" b="1">
                <a:solidFill>
                  <a:srgbClr val="4C08F8"/>
                </a:solidFill>
                <a:latin typeface="黑体" panose="02010609060101010101" pitchFamily="49" charset="-122"/>
                <a:ea typeface="黑体" panose="02010609060101010101" pitchFamily="49" charset="-122"/>
                <a:sym typeface="+mn-ea"/>
              </a:rPr>
              <a:t>单车所属公司划定服务区的规定违反了协作履行原则，要根据合同的性质、目的和交易习惯履行通知、协助等义务，排除</a:t>
            </a:r>
            <a:r>
              <a:rPr lang="en-US" sz="2800" b="1">
                <a:solidFill>
                  <a:srgbClr val="4C08F8"/>
                </a:solidFill>
                <a:latin typeface="黑体" panose="02010609060101010101" pitchFamily="49" charset="-122"/>
                <a:ea typeface="黑体" panose="02010609060101010101" pitchFamily="49" charset="-122"/>
                <a:sym typeface="+mn-ea"/>
              </a:rPr>
              <a:t>②</a:t>
            </a:r>
            <a:endParaRPr lang="en-US" altLang="en-US" sz="2800" b="1">
              <a:solidFill>
                <a:srgbClr val="4C08F8"/>
              </a:solidFill>
              <a:latin typeface="黑体" panose="02010609060101010101" pitchFamily="49" charset="-122"/>
              <a:ea typeface="黑体" panose="02010609060101010101" pitchFamily="49" charset="-122"/>
              <a:sym typeface="+mn-ea"/>
            </a:endParaRPr>
          </a:p>
        </p:txBody>
      </p:sp>
      <p:sp>
        <p:nvSpPr>
          <p:cNvPr id="7" name="矩形 6" title=""/>
          <p:cNvSpPr/>
          <p:nvPr>
            <p:custDataLst>
              <p:tags r:id="rId7"/>
            </p:custDataLst>
          </p:nvPr>
        </p:nvSpPr>
        <p:spPr>
          <a:xfrm>
            <a:off x="10194290" y="3813175"/>
            <a:ext cx="843280"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25400" dir="5400000" algn="ctr" rotWithShape="0">
                    <a:srgbClr val="6E747A">
                      <a:alpha val="43000"/>
                    </a:srgbClr>
                  </a:outerShdw>
                </a:effectLst>
              </a:rPr>
              <a:t>D</a:t>
            </a:r>
            <a:endParaRPr lang="en-US" altLang="zh-CN" sz="7200" b="1">
              <a:solidFill>
                <a:srgbClr val="FF0000"/>
              </a:solidFill>
              <a:effectLst>
                <a:outerShdw blurRad="38100" dist="25400" dir="5400000" algn="ctr" rotWithShape="0">
                  <a:srgbClr val="6E747A">
                    <a:alpha val="43000"/>
                  </a:srgbClr>
                </a:outerShdw>
              </a:effectLst>
            </a:endParaRPr>
          </a:p>
        </p:txBody>
      </p:sp>
      <p:sp>
        <p:nvSpPr>
          <p:cNvPr id="2" name="矩形 1" title=""/>
          <p:cNvSpPr/>
          <p:nvPr>
            <p:custDataLst>
              <p:tags r:id="rId8"/>
            </p:custDataLst>
          </p:nvPr>
        </p:nvSpPr>
        <p:spPr>
          <a:xfrm>
            <a:off x="4566285" y="0"/>
            <a:ext cx="1995805" cy="576580"/>
          </a:xfrm>
          <a:prstGeom prst="rect">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挑战高考</a:t>
            </a:r>
            <a:endParaRPr lang="zh-CN" altLang="en-US" sz="2800" b="1"/>
          </a:p>
        </p:txBody>
      </p:sp>
    </p:spTree>
    <p:custDataLst>
      <p:tags r:id="rId9"/>
    </p:custData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517525" y="541020"/>
            <a:ext cx="10998200" cy="5469890"/>
          </a:xfrm>
          <a:prstGeom prst="rect">
            <a:avLst/>
          </a:prstGeom>
          <a:noFill/>
          <a:ln w="9525">
            <a:noFill/>
          </a:ln>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indent="0" algn="just" fontAlgn="auto">
              <a:lnSpc>
                <a:spcPts val="4660"/>
              </a:lnSpc>
            </a:pPr>
            <a:r>
              <a:rPr lang="zh-CN" altLang="en-US" sz="2800">
                <a:latin typeface="宋体" panose="02010600030101010101" pitchFamily="2" charset="-122"/>
                <a:ea typeface="宋体" panose="02010600030101010101" pitchFamily="2" charset="-122"/>
                <a:cs typeface="宋体" panose="02010600030101010101" pitchFamily="2" charset="-122"/>
              </a:rPr>
              <a:t>（</a:t>
            </a:r>
            <a:r>
              <a:rPr sz="2800">
                <a:latin typeface="宋体" panose="02010600030101010101" pitchFamily="2" charset="-122"/>
                <a:ea typeface="宋体" panose="02010600030101010101" pitchFamily="2" charset="-122"/>
                <a:cs typeface="宋体" panose="02010600030101010101" pitchFamily="2" charset="-122"/>
              </a:rPr>
              <a:t>2020·浙江·高考真题）赵某向唐某购买了200万元的酒店装修材料，约定货款在六个月内付清，违约金为10%，定金20万元。三天后，赵某又以该酒店抵押，向某银行贷款200万元，期限为六个月，并办理抵押权登记。三个月后，因发生疫情，赵某的酒店依法停止营业，导致赵某到期无力偿还欠款。下列说法中正确的是（    ）</a:t>
            </a:r>
            <a:endParaRPr sz="28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ts val="4660"/>
              </a:lnSpc>
            </a:pPr>
            <a:r>
              <a:rPr sz="2800" err="1">
                <a:latin typeface="宋体" panose="02010600030101010101" pitchFamily="2" charset="-122"/>
                <a:ea typeface="宋体" panose="02010600030101010101" pitchFamily="2" charset="-122"/>
                <a:cs typeface="宋体" panose="02010600030101010101" pitchFamily="2" charset="-122"/>
              </a:rPr>
              <a:t>A．因不可抗力应当免除赵某还款义务</a:t>
            </a:r>
            <a:endParaRPr sz="28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ts val="4660"/>
              </a:lnSpc>
            </a:pPr>
            <a:r>
              <a:rPr sz="2800" err="1">
                <a:latin typeface="宋体" panose="02010600030101010101" pitchFamily="2" charset="-122"/>
                <a:ea typeface="宋体" panose="02010600030101010101" pitchFamily="2" charset="-122"/>
                <a:cs typeface="宋体" panose="02010600030101010101" pitchFamily="2" charset="-122"/>
              </a:rPr>
              <a:t>B．唐某可不返还定金并要求赵某支付违约金</a:t>
            </a:r>
            <a:endParaRPr sz="28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ts val="4660"/>
              </a:lnSpc>
            </a:pPr>
            <a:r>
              <a:rPr sz="2800" err="1">
                <a:latin typeface="宋体" panose="02010600030101010101" pitchFamily="2" charset="-122"/>
                <a:ea typeface="宋体" panose="02010600030101010101" pitchFamily="2" charset="-122"/>
                <a:cs typeface="宋体" panose="02010600030101010101" pitchFamily="2" charset="-122"/>
              </a:rPr>
              <a:t>C．假如拍卖赵某的酒店，银行可优先受偿</a:t>
            </a:r>
            <a:endParaRPr sz="28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ts val="4660"/>
              </a:lnSpc>
            </a:pPr>
            <a:r>
              <a:rPr sz="2800" err="1">
                <a:latin typeface="宋体" panose="02010600030101010101" pitchFamily="2" charset="-122"/>
                <a:ea typeface="宋体" panose="02010600030101010101" pitchFamily="2" charset="-122"/>
                <a:cs typeface="宋体" panose="02010600030101010101" pitchFamily="2" charset="-122"/>
              </a:rPr>
              <a:t>D．不能免除赵某因履行迟延而承担的违约责任</a:t>
            </a:r>
            <a:endParaRPr sz="2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title=""/>
          <p:cNvSpPr txBox="1"/>
          <p:nvPr>
            <p:custDataLst>
              <p:tags r:id="rId4"/>
            </p:custDataLst>
          </p:nvPr>
        </p:nvSpPr>
        <p:spPr>
          <a:xfrm>
            <a:off x="517792" y="4466612"/>
            <a:ext cx="664210" cy="922020"/>
          </a:xfrm>
          <a:prstGeom prst="rect">
            <a:avLst/>
          </a:prstGeom>
          <a:noFill/>
          <a:ln w="9525">
            <a:noFill/>
          </a:ln>
        </p:spPr>
        <p:txBody>
          <a:bodyPr wrap="none" anchor="t">
            <a:spAutoFit/>
          </a:bodyPr>
          <a:lstStyle/>
          <a:p>
            <a:r>
              <a:rPr lang="en-US" altLang="zh-CN" sz="5400" b="1">
                <a:solidFill>
                  <a:srgbClr val="FF0000"/>
                </a:solidFill>
                <a:latin typeface="微软雅黑" panose="020b0503020204020204" charset="-122"/>
                <a:ea typeface="微软雅黑" panose="020b0503020204020204" charset="-122"/>
              </a:rPr>
              <a:t>√</a:t>
            </a:r>
            <a:endParaRPr lang="en-US" altLang="zh-CN" sz="5400" b="1">
              <a:solidFill>
                <a:srgbClr val="FF0000"/>
              </a:solidFill>
              <a:latin typeface="微软雅黑" panose="020b0503020204020204" charset="-122"/>
              <a:ea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87325" y="790575"/>
            <a:ext cx="11490325" cy="4742815"/>
          </a:xfrm>
          <a:prstGeom prst="rect">
            <a:avLst/>
          </a:prstGeom>
          <a:noFill/>
          <a:ln w="9525">
            <a:noFill/>
          </a:ln>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indent="0" algn="just">
              <a:lnSpc>
                <a:spcPct val="120000"/>
              </a:lnSpc>
            </a:pPr>
            <a:r>
              <a:rPr lang="zh-CN" altLang="en-US" sz="2800" b="1">
                <a:latin typeface="微软雅黑" panose="020b0503020204020204" charset="-122"/>
                <a:ea typeface="微软雅黑" panose="020b0503020204020204" charset="-122"/>
                <a:cs typeface="微软雅黑" panose="020b0503020204020204" charset="-122"/>
              </a:rPr>
              <a:t>（</a:t>
            </a:r>
            <a:r>
              <a:rPr sz="2800" b="1">
                <a:latin typeface="微软雅黑" panose="020b0503020204020204" charset="-122"/>
                <a:ea typeface="微软雅黑" panose="020b0503020204020204" charset="-122"/>
                <a:cs typeface="微软雅黑" panose="020b0503020204020204" charset="-122"/>
              </a:rPr>
              <a:t>2020·浙江·高考真题）赵某向唐某购买了200万元的酒店装修材料，约定货款在六个月内付清，违约金为10%，定金20万元。三天后，赵某又以该酒店抵押，向某银行贷款200万元，期限为六个月，并办理抵押权登记。三个月后，因发生疫情，赵某的酒店依法停止营业，导致赵某到期无力偿还欠款。下列说法中正确的是（    ）</a:t>
            </a:r>
            <a:endParaRPr sz="2800" b="1">
              <a:latin typeface="微软雅黑" panose="020b0503020204020204" charset="-122"/>
              <a:ea typeface="微软雅黑" panose="020b0503020204020204" charset="-122"/>
              <a:cs typeface="微软雅黑" panose="020b0503020204020204" charset="-122"/>
            </a:endParaRPr>
          </a:p>
          <a:p>
            <a:pPr indent="0" algn="just">
              <a:lnSpc>
                <a:spcPct val="120000"/>
              </a:lnSpc>
            </a:pPr>
            <a:r>
              <a:rPr sz="2800" b="1" err="1">
                <a:latin typeface="微软雅黑" panose="020b0503020204020204" charset="-122"/>
                <a:ea typeface="微软雅黑" panose="020b0503020204020204" charset="-122"/>
                <a:cs typeface="微软雅黑" panose="020b0503020204020204" charset="-122"/>
              </a:rPr>
              <a:t>A．因不可抗力应当免除赵某还款义务</a:t>
            </a:r>
            <a:endParaRPr sz="2800" b="1">
              <a:latin typeface="微软雅黑" panose="020b0503020204020204" charset="-122"/>
              <a:ea typeface="微软雅黑" panose="020b0503020204020204" charset="-122"/>
              <a:cs typeface="微软雅黑" panose="020b0503020204020204" charset="-122"/>
            </a:endParaRPr>
          </a:p>
          <a:p>
            <a:pPr indent="0" algn="just">
              <a:lnSpc>
                <a:spcPct val="120000"/>
              </a:lnSpc>
            </a:pPr>
            <a:r>
              <a:rPr sz="2800" b="1" err="1">
                <a:latin typeface="微软雅黑" panose="020b0503020204020204" charset="-122"/>
                <a:ea typeface="微软雅黑" panose="020b0503020204020204" charset="-122"/>
                <a:cs typeface="微软雅黑" panose="020b0503020204020204" charset="-122"/>
              </a:rPr>
              <a:t>B．唐某可不返还定金并要求赵某支付违约金</a:t>
            </a:r>
            <a:endParaRPr sz="2800" b="1">
              <a:latin typeface="微软雅黑" panose="020b0503020204020204" charset="-122"/>
              <a:ea typeface="微软雅黑" panose="020b0503020204020204" charset="-122"/>
              <a:cs typeface="微软雅黑" panose="020b0503020204020204" charset="-122"/>
            </a:endParaRPr>
          </a:p>
          <a:p>
            <a:pPr indent="0" algn="just">
              <a:lnSpc>
                <a:spcPct val="120000"/>
              </a:lnSpc>
            </a:pPr>
            <a:r>
              <a:rPr sz="2800" b="1" err="1">
                <a:latin typeface="微软雅黑" panose="020b0503020204020204" charset="-122"/>
                <a:ea typeface="微软雅黑" panose="020b0503020204020204" charset="-122"/>
                <a:cs typeface="微软雅黑" panose="020b0503020204020204" charset="-122"/>
              </a:rPr>
              <a:t>C．假如拍卖赵某的酒店，银行可优先受偿</a:t>
            </a:r>
            <a:endParaRPr sz="2800" b="1">
              <a:latin typeface="微软雅黑" panose="020b0503020204020204" charset="-122"/>
              <a:ea typeface="微软雅黑" panose="020b0503020204020204" charset="-122"/>
              <a:cs typeface="微软雅黑" panose="020b0503020204020204" charset="-122"/>
            </a:endParaRPr>
          </a:p>
          <a:p>
            <a:pPr indent="0" algn="just">
              <a:lnSpc>
                <a:spcPct val="120000"/>
              </a:lnSpc>
            </a:pPr>
            <a:r>
              <a:rPr sz="2800" b="1" err="1">
                <a:latin typeface="微软雅黑" panose="020b0503020204020204" charset="-122"/>
                <a:ea typeface="微软雅黑" panose="020b0503020204020204" charset="-122"/>
                <a:cs typeface="微软雅黑" panose="020b0503020204020204" charset="-122"/>
              </a:rPr>
              <a:t>D．不能免除赵某因履行迟延而承担的违约责任</a:t>
            </a:r>
            <a:endParaRPr sz="2800" b="1">
              <a:latin typeface="微软雅黑" panose="020b0503020204020204" charset="-122"/>
              <a:ea typeface="微软雅黑" panose="020b0503020204020204" charset="-122"/>
              <a:cs typeface="微软雅黑" panose="020b0503020204020204" charset="-122"/>
            </a:endParaRPr>
          </a:p>
        </p:txBody>
      </p:sp>
      <p:sp>
        <p:nvSpPr>
          <p:cNvPr id="4" name="文本框 3" title=""/>
          <p:cNvSpPr txBox="1"/>
          <p:nvPr>
            <p:custDataLst>
              <p:tags r:id="rId4"/>
            </p:custDataLst>
          </p:nvPr>
        </p:nvSpPr>
        <p:spPr>
          <a:xfrm>
            <a:off x="7567295" y="2931160"/>
            <a:ext cx="4530090" cy="19380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0"/>
            <a:r>
              <a:rPr sz="2400" b="1">
                <a:solidFill>
                  <a:schemeClr val="tx1"/>
                </a:solidFill>
                <a:latin typeface="宋体" panose="02010600030101010101" pitchFamily="2" charset="-122"/>
                <a:ea typeface="宋体" panose="02010600030101010101" pitchFamily="2" charset="-122"/>
                <a:cs typeface="宋体" panose="02010600030101010101" pitchFamily="2" charset="-122"/>
              </a:rPr>
              <a:t>不可抗力必须满足不可预见性，且不可控制，必须属于客观情况，司法实践中，传染性疾病“疫情”并没有纳入“不可抗力”的范畴，A排除。</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title=""/>
          <p:cNvSpPr txBox="1"/>
          <p:nvPr>
            <p:custDataLst>
              <p:tags r:id="rId5"/>
            </p:custDataLst>
          </p:nvPr>
        </p:nvSpPr>
        <p:spPr>
          <a:xfrm>
            <a:off x="7927975" y="4887595"/>
            <a:ext cx="4169410" cy="8299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r>
              <a:rPr sz="2400" b="1">
                <a:solidFill>
                  <a:schemeClr val="tx1"/>
                </a:solidFill>
                <a:latin typeface="宋体" panose="02010600030101010101" pitchFamily="2" charset="-122"/>
                <a:ea typeface="宋体" panose="02010600030101010101" pitchFamily="2" charset="-122"/>
                <a:cs typeface="宋体" panose="02010600030101010101" pitchFamily="2" charset="-122"/>
              </a:rPr>
              <a:t>定金和违约金是不能同时并用，而只能选择其一适用，B错误。</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title=""/>
          <p:cNvSpPr txBox="1"/>
          <p:nvPr>
            <p:custDataLst>
              <p:tags r:id="rId6"/>
            </p:custDataLst>
          </p:nvPr>
        </p:nvSpPr>
        <p:spPr>
          <a:xfrm>
            <a:off x="351155" y="5925820"/>
            <a:ext cx="11490325" cy="8299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0"/>
            <a:r>
              <a:rPr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因发生疫情，赵某的酒店依法停止营业，导致赵某到期无力偿还欠款，这属于履行不能，而不是履行迟延，D排</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矩形 6" title=""/>
          <p:cNvSpPr/>
          <p:nvPr>
            <p:custDataLst>
              <p:tags r:id="rId7"/>
            </p:custDataLst>
          </p:nvPr>
        </p:nvSpPr>
        <p:spPr>
          <a:xfrm>
            <a:off x="6848475" y="2646680"/>
            <a:ext cx="798830"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72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9" name="New picture" title=""/>
          <p:cNvPicPr/>
          <p:nvPr>
            <p:custDataLst>
              <p:tags r:id="rId9"/>
            </p:custDataLst>
          </p:nvPr>
        </p:nvPicPr>
        <p:blipFill>
          <a:blip r:embed="rId8"/>
          <a:stretch>
            <a:fillRect/>
          </a:stretch>
        </p:blipFill>
        <p:spPr>
          <a:xfrm>
            <a:off x="10655300" y="11049000"/>
            <a:ext cx="317500" cy="241300"/>
          </a:xfrm>
          <a:prstGeom prst="cube">
            <a:avLst/>
          </a:prstGeom>
        </p:spPr>
      </p:pic>
      <p:pic>
        <p:nvPicPr>
          <p:cNvPr id="10" name="New picture" title=""/>
          <p:cNvPicPr/>
          <p:nvPr>
            <p:custDataLst>
              <p:tags r:id="rId11"/>
            </p:custDataLst>
          </p:nvPr>
        </p:nvPicPr>
        <p:blipFill>
          <a:blip r:embed="rId10"/>
          <a:stretch>
            <a:fillRect/>
          </a:stretch>
        </p:blipFill>
        <p:spPr>
          <a:xfrm>
            <a:off x="12649200" y="12052300"/>
            <a:ext cx="355600" cy="266700"/>
          </a:xfrm>
          <a:prstGeom prst="cube">
            <a:avLst/>
          </a:prstGeom>
        </p:spPr>
      </p:pic>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2"/>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nodeType="afterGroup">
                            <p:stCondLst>
                              <p:cond delay="3"/>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85115" y="250825"/>
            <a:ext cx="11583670" cy="5908040"/>
          </a:xfrm>
          <a:prstGeom prst="rect">
            <a:avLst/>
          </a:prstGeom>
          <a:noFill/>
        </p:spPr>
        <p:txBody>
          <a:bodyPr wrap="square" rtlCol="0" anchor="t">
            <a:spAutoFit/>
          </a:bodyPr>
          <a:lstStyle/>
          <a:p>
            <a:endParaRPr lang="zh-CN" altLang="en-US"/>
          </a:p>
          <a:p>
            <a:pPr algn="ctr"/>
            <a:r>
              <a:rPr lang="zh-CN" altLang="en-US"/>
              <a:t>中介费少写一个零引发的诉讼</a:t>
            </a:r>
            <a:endParaRPr lang="zh-CN" altLang="en-US"/>
          </a:p>
          <a:p>
            <a:r>
              <a:rPr lang="zh-CN" altLang="en-US"/>
              <a:t>【案情回放】</a:t>
            </a:r>
            <a:endParaRPr lang="zh-CN" altLang="en-US"/>
          </a:p>
          <a:p>
            <a:r>
              <a:rPr lang="en-US" altLang="zh-CN"/>
              <a:t> </a:t>
            </a:r>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上海的黄女士通过某房产中介购买房屋，双方签订的中介合同载明，黄女士区支付服务费 16000元。几天后，中介业务员通过微信联系黄女士，称合同上服务费金额写错了，少了一个零，需要修政。双方通过微信确认，服务费依然按照之前约定，即黄女士支付16万，中介返2万，买付14万。但在双方约定重新签署协议之日，黄女士却当场反悔，仅同意向中介公司支付服务费1.6万元。中介虽然对服务费金额存在争议，但仍履行完毕中介合同的全部义务，未阻止天卖双方交易。</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后中介公司起诉全上海市静安区人民法院，认为在发现合同笔误问题后，公司及时告知黄女士需要更正，且黄女士未持异议，可见双方均认可服务费实为 16万元，要求黄女士按照16万元补足服务费并承担逾期付款违约金。</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黄女士认为合同中不存在笔误，已按约定支付服务费1.6万死。</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zh-CN" altLang="en-US"/>
              <a:t>【法院审理】</a:t>
            </a:r>
            <a:endParaRPr lang="zh-CN" altLang="en-US"/>
          </a:p>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法院经审理认为，根据双方微信沟通内容，合同签署后，中介公司确曾告知黃女士，合同中存在笔误并与之协商进行更正，双方已就此达成了新的合意，应按约定履行。</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据此，法院判决黄女士按照 14 万元补足服务费，并承担逾期付款违约金。</a:t>
            </a:r>
            <a:endParaRPr lang="zh-CN" altLang="en-US"/>
          </a:p>
          <a:p>
            <a:r>
              <a:rPr lang="zh-CN" altLang="en-US"/>
              <a:t>【发辞典】</a:t>
            </a:r>
            <a:endParaRPr lang="zh-CN" altLang="en-US"/>
          </a:p>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《中华人民共和国民法典》</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第九百六十三条 中介人促成合同成立的，委托人应当按照约定支付报酬。对中介人的报酬没有约定或者约定不明确，依据本法第五百二十条的规定仍不能确定的，根据中介人的劳务合理确定。因中介人提供订立合同的媒介服务而促成合同成立的，由该合同的当事人平均负担中介人的报酬。</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en-US" altLang="zh-CN"/>
              <a:t>     </a:t>
            </a:r>
            <a:r>
              <a:rPr lang="zh-CN" altLang="en-US"/>
              <a:t>运用《法律与生活》的知识，分析该诉讼条例对当事人订立、履行合同的启示。</a:t>
            </a:r>
            <a:endParaRPr lang="zh-CN" altLang="en-US"/>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638175" y="760730"/>
            <a:ext cx="10739120" cy="5123180"/>
          </a:xfrm>
          <a:prstGeom prst="rect">
            <a:avLst/>
          </a:prstGeom>
          <a:noFill/>
        </p:spPr>
        <p:txBody>
          <a:bodyPr wrap="square" rtlCol="0" anchor="t">
            <a:spAutoFit/>
          </a:bodyPr>
          <a:lstStyle/>
          <a:p>
            <a:pPr indent="0" fontAlgn="auto">
              <a:lnSpc>
                <a:spcPts val="4360"/>
              </a:lnSpc>
            </a:pPr>
            <a:r>
              <a:rPr lang="zh-CN" altLang="en-US" sz="2800">
                <a:latin typeface="宋体" panose="02010600030101010101" pitchFamily="2" charset="-122"/>
                <a:ea typeface="宋体" panose="02010600030101010101" pitchFamily="2" charset="-122"/>
                <a:cs typeface="宋体" panose="02010600030101010101" pitchFamily="2" charset="-122"/>
              </a:rPr>
              <a:t>【参考答案】</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0" fontAlgn="auto">
              <a:lnSpc>
                <a:spcPts val="4360"/>
              </a:lnSpc>
            </a:pP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）在合同订立时，要认真履行谨慎、注意义务，避免履行中出现争议。依法成立的合同受法律保护，对当事人具有法律约束力。（3分）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0" fontAlgn="auto">
              <a:lnSpc>
                <a:spcPts val="4360"/>
              </a:lnSpc>
            </a:pP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）当事人各方应按照真实意思表示履行合同，要按照诚信友善的原则全面履行合同义务。（3分）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0" fontAlgn="auto">
              <a:lnSpc>
                <a:spcPts val="4360"/>
              </a:lnSpc>
            </a:pP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）合同履行出现争议时，要以合法方式留存证据，要本着友好的原则协商解决，协商不成可以提请诉讼以更好维护自己的合法权益。（3分）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comb/>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4" name="图片 3" title=""/>
          <p:cNvPicPr>
            <a:picLocks noChangeAspect="1"/>
          </p:cNvPicPr>
          <p:nvPr>
            <p:custDataLst>
              <p:tags r:id="rId4"/>
            </p:custDataLst>
          </p:nvPr>
        </p:nvPicPr>
        <p:blipFill>
          <a:blip r:embed="rId3"/>
          <a:stretch>
            <a:fillRect/>
          </a:stretch>
        </p:blipFill>
        <p:spPr>
          <a:xfrm>
            <a:off x="6577495" y="1472151"/>
            <a:ext cx="3094194" cy="1808800"/>
          </a:xfrm>
          <a:prstGeom prst="rect">
            <a:avLst/>
          </a:prstGeom>
        </p:spPr>
      </p:pic>
      <p:cxnSp>
        <p:nvCxnSpPr>
          <p:cNvPr id="5" name="直接箭头连接符 4" title=""/>
          <p:cNvCxnSpPr>
            <a:endCxn id="8" idx="2"/>
          </p:cNvCxnSpPr>
          <p:nvPr>
            <p:custDataLst>
              <p:tags r:id="rId5"/>
            </p:custDataLst>
          </p:nvPr>
        </p:nvCxnSpPr>
        <p:spPr>
          <a:xfrm flipV="1">
            <a:off x="6096000" y="765911"/>
            <a:ext cx="2692620" cy="3036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6" name="图片 5" title=""/>
          <p:cNvPicPr>
            <a:picLocks noChangeAspect="1"/>
          </p:cNvPicPr>
          <p:nvPr>
            <p:custDataLst>
              <p:tags r:id="rId7"/>
            </p:custDataLst>
          </p:nvPr>
        </p:nvPicPr>
        <p:blipFill>
          <a:blip r:embed="rId6"/>
          <a:stretch>
            <a:fillRect/>
          </a:stretch>
        </p:blipFill>
        <p:spPr>
          <a:xfrm flipH="1">
            <a:off x="5419766" y="1472151"/>
            <a:ext cx="995772" cy="1808800"/>
          </a:xfrm>
          <a:prstGeom prst="rect">
            <a:avLst/>
          </a:prstGeom>
        </p:spPr>
      </p:pic>
      <p:sp>
        <p:nvSpPr>
          <p:cNvPr id="7" name="对话气泡: 椭圆形 6" title=""/>
          <p:cNvSpPr/>
          <p:nvPr>
            <p:custDataLst>
              <p:tags r:id="rId8"/>
            </p:custDataLst>
          </p:nvPr>
        </p:nvSpPr>
        <p:spPr>
          <a:xfrm>
            <a:off x="4472895" y="220720"/>
            <a:ext cx="1623105" cy="931204"/>
          </a:xfrm>
          <a:prstGeom prst="wedgeEllipseCallout">
            <a:avLst>
              <a:gd name="adj1" fmla="val 30821"/>
              <a:gd name="adj2" fmla="val 7868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00000"/>
                </a:solidFill>
              </a:rPr>
              <a:t>好的，我来一只！</a:t>
            </a:r>
            <a:endParaRPr lang="zh-CN" altLang="en-US" b="1">
              <a:solidFill>
                <a:srgbClr val="C00000"/>
              </a:solidFill>
            </a:endParaRPr>
          </a:p>
        </p:txBody>
      </p:sp>
      <p:sp>
        <p:nvSpPr>
          <p:cNvPr id="8" name="对话气泡: 椭圆形 6" title=""/>
          <p:cNvSpPr/>
          <p:nvPr>
            <p:custDataLst>
              <p:tags r:id="rId9"/>
            </p:custDataLst>
          </p:nvPr>
        </p:nvSpPr>
        <p:spPr>
          <a:xfrm>
            <a:off x="8788620" y="247978"/>
            <a:ext cx="2673585" cy="1035865"/>
          </a:xfrm>
          <a:prstGeom prst="wedgeEllipseCallout">
            <a:avLst>
              <a:gd name="adj1" fmla="val -54380"/>
              <a:gd name="adj2" fmla="val 7550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00000"/>
                </a:solidFill>
                <a:latin typeface="+mn-ea"/>
                <a:cs typeface="楷体" panose="02010609060101010101" pitchFamily="49" charset="-122"/>
                <a:sym typeface="+mn-ea"/>
              </a:rPr>
              <a:t>正宗的北京烤鸭，</a:t>
            </a:r>
            <a:r>
              <a:rPr lang="en-US" altLang="zh-CN" b="1">
                <a:solidFill>
                  <a:srgbClr val="C00000"/>
                </a:solidFill>
                <a:latin typeface="+mn-ea"/>
                <a:cs typeface="楷体" panose="02010609060101010101" pitchFamily="49" charset="-122"/>
                <a:sym typeface="+mn-ea"/>
              </a:rPr>
              <a:t>18</a:t>
            </a:r>
            <a:r>
              <a:rPr lang="zh-CN" altLang="en-US" b="1">
                <a:solidFill>
                  <a:srgbClr val="C00000"/>
                </a:solidFill>
                <a:latin typeface="+mn-ea"/>
                <a:cs typeface="楷体" panose="02010609060101010101" pitchFamily="49" charset="-122"/>
                <a:sym typeface="+mn-ea"/>
              </a:rPr>
              <a:t>元一只，快来尝，快来买！</a:t>
            </a:r>
            <a:endParaRPr lang="zh-CN" altLang="en-US" b="1">
              <a:solidFill>
                <a:srgbClr val="C00000"/>
              </a:solidFill>
              <a:latin typeface="+mn-ea"/>
            </a:endParaRPr>
          </a:p>
        </p:txBody>
      </p:sp>
      <p:sp>
        <p:nvSpPr>
          <p:cNvPr id="9" name="文本框 8" title=""/>
          <p:cNvSpPr txBox="1"/>
          <p:nvPr>
            <p:custDataLst>
              <p:tags r:id="rId10"/>
            </p:custDataLst>
          </p:nvPr>
        </p:nvSpPr>
        <p:spPr>
          <a:xfrm>
            <a:off x="6571410" y="346554"/>
            <a:ext cx="1722765" cy="400110"/>
          </a:xfrm>
          <a:prstGeom prst="rect">
            <a:avLst/>
          </a:prstGeom>
          <a:noFill/>
        </p:spPr>
        <p:txBody>
          <a:bodyPr wrap="square">
            <a:spAutoFit/>
          </a:bodyPr>
          <a:lstStyle/>
          <a:p>
            <a:r>
              <a:rPr lang="zh-CN" altLang="en-US" sz="2000" b="1">
                <a:solidFill>
                  <a:srgbClr val="00B050"/>
                </a:solidFill>
                <a:highlight>
                  <a:srgbClr val="FFFF00"/>
                </a:highlight>
                <a:latin typeface="Arial" panose="020b0604020202020204" pitchFamily="34" charset="0"/>
                <a:ea typeface="微软雅黑" panose="020b0503020204020204" charset="-122"/>
              </a:rPr>
              <a:t>承诺</a:t>
            </a:r>
            <a:r>
              <a:rPr lang="zh-CN" altLang="en-US" sz="2000" b="1">
                <a:solidFill>
                  <a:srgbClr val="C00000"/>
                </a:solidFill>
                <a:highlight>
                  <a:srgbClr val="FFFF00"/>
                </a:highlight>
                <a:latin typeface="Arial" panose="020b0604020202020204" pitchFamily="34" charset="0"/>
                <a:ea typeface="微软雅黑" panose="020b0503020204020204" charset="-122"/>
              </a:rPr>
              <a:t>到达对方</a:t>
            </a:r>
            <a:endParaRPr lang="zh-CN" altLang="en-US" sz="2000"/>
          </a:p>
        </p:txBody>
      </p:sp>
      <p:sp>
        <p:nvSpPr>
          <p:cNvPr id="10" name="文本框 9" title=""/>
          <p:cNvSpPr txBox="1"/>
          <p:nvPr>
            <p:custDataLst>
              <p:tags r:id="rId11"/>
            </p:custDataLst>
          </p:nvPr>
        </p:nvSpPr>
        <p:spPr>
          <a:xfrm>
            <a:off x="6078222" y="904301"/>
            <a:ext cx="2480592" cy="400110"/>
          </a:xfrm>
          <a:prstGeom prst="rect">
            <a:avLst/>
          </a:prstGeom>
          <a:noFill/>
        </p:spPr>
        <p:txBody>
          <a:bodyPr wrap="square">
            <a:spAutoFit/>
          </a:bodyPr>
          <a:lstStyle/>
          <a:p>
            <a:r>
              <a:rPr lang="zh-CN" altLang="en-US" sz="2000" b="1">
                <a:solidFill>
                  <a:srgbClr val="C00000"/>
                </a:solidFill>
                <a:highlight>
                  <a:srgbClr val="FFFF00"/>
                </a:highlight>
                <a:latin typeface="Arial" panose="020b0604020202020204" pitchFamily="34" charset="0"/>
                <a:ea typeface="微软雅黑" panose="020b0503020204020204" charset="-122"/>
              </a:rPr>
              <a:t>订立</a:t>
            </a:r>
            <a:r>
              <a:rPr lang="zh-CN" altLang="en-US" sz="2000" b="1">
                <a:highlight>
                  <a:srgbClr val="FFFF00"/>
                </a:highlight>
                <a:latin typeface="Arial" panose="020b0604020202020204" pitchFamily="34" charset="0"/>
                <a:ea typeface="微软雅黑" panose="020b0503020204020204" charset="-122"/>
              </a:rPr>
              <a:t>合同的过程结束</a:t>
            </a:r>
            <a:endParaRPr lang="zh-CN" altLang="en-US" sz="2000"/>
          </a:p>
        </p:txBody>
      </p:sp>
      <p:sp>
        <p:nvSpPr>
          <p:cNvPr id="14" name="文本框 13" title=""/>
          <p:cNvSpPr txBox="1"/>
          <p:nvPr>
            <p:custDataLst>
              <p:tags r:id="rId12"/>
            </p:custDataLst>
          </p:nvPr>
        </p:nvSpPr>
        <p:spPr>
          <a:xfrm>
            <a:off x="506730" y="1471930"/>
            <a:ext cx="3771265" cy="953135"/>
          </a:xfrm>
          <a:prstGeom prst="rect">
            <a:avLst/>
          </a:prstGeom>
          <a:solidFill>
            <a:srgbClr val="FFFF00"/>
          </a:solidFill>
          <a:ln>
            <a:solidFill>
              <a:srgbClr val="FFFF00"/>
            </a:solidFill>
          </a:ln>
        </p:spPr>
        <p:txBody>
          <a:bodyPr wrap="square" rtlCol="0">
            <a:spAutoFit/>
          </a:bodyPr>
          <a:lstStyle/>
          <a:p>
            <a:r>
              <a:rPr lang="zh-CN" altLang="en-US" sz="2800" b="1">
                <a:latin typeface="微软雅黑" panose="020b0503020204020204" charset="-122"/>
                <a:ea typeface="微软雅黑" panose="020b0503020204020204" charset="-122"/>
              </a:rPr>
              <a:t>思考</a:t>
            </a: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sym typeface="+mn-ea"/>
              </a:rPr>
              <a:t>合同生效之后</a:t>
            </a:r>
            <a:r>
              <a:rPr lang="zh-CN" altLang="en-US" sz="2800" b="1">
                <a:latin typeface="微软雅黑" panose="020b0503020204020204" charset="-122"/>
                <a:ea typeface="微软雅黑" panose="020b0503020204020204" charset="-122"/>
              </a:rPr>
              <a:t>接下来双方做什么呢？</a:t>
            </a:r>
            <a:endParaRPr lang="zh-CN" altLang="en-US" sz="2800" b="1">
              <a:latin typeface="微软雅黑" panose="020b0503020204020204" charset="-122"/>
              <a:ea typeface="微软雅黑" panose="020b0503020204020204" charset="-122"/>
            </a:endParaRPr>
          </a:p>
        </p:txBody>
      </p:sp>
      <p:cxnSp>
        <p:nvCxnSpPr>
          <p:cNvPr id="15" name="Line 14" title=""/>
          <p:cNvCxnSpPr/>
          <p:nvPr>
            <p:custDataLst>
              <p:tags r:id="rId13"/>
            </p:custDataLst>
          </p:nvPr>
        </p:nvCxnSpPr>
        <p:spPr>
          <a:xfrm flipH="1">
            <a:off x="7041562" y="1151924"/>
            <a:ext cx="0" cy="2425126"/>
          </a:xfrm>
          <a:prstGeom prst="line">
            <a:avLst/>
          </a:prstGeom>
          <a:noFill/>
          <a:ln w="53975">
            <a:solidFill>
              <a:srgbClr val="FF0000"/>
            </a:solidFill>
            <a:miter lim="800000"/>
            <a:tailEnd type="triangle"/>
          </a:ln>
        </p:spPr>
      </p:cxnSp>
      <p:sp>
        <p:nvSpPr>
          <p:cNvPr id="18" name="文本框 17" title=""/>
          <p:cNvSpPr txBox="1"/>
          <p:nvPr>
            <p:custDataLst>
              <p:tags r:id="rId14"/>
            </p:custDataLst>
          </p:nvPr>
        </p:nvSpPr>
        <p:spPr>
          <a:xfrm>
            <a:off x="5839953" y="3601178"/>
            <a:ext cx="2600406" cy="400110"/>
          </a:xfrm>
          <a:prstGeom prst="rect">
            <a:avLst/>
          </a:prstGeom>
          <a:solidFill>
            <a:srgbClr val="FFFF00"/>
          </a:solidFill>
          <a:ln>
            <a:solidFill>
              <a:srgbClr val="FFFF00"/>
            </a:solidFill>
          </a:ln>
        </p:spPr>
        <p:txBody>
          <a:bodyPr wrap="square" rtlCol="0">
            <a:spAutoFit/>
          </a:bodyPr>
          <a:lstStyle/>
          <a:p>
            <a:r>
              <a:rPr lang="zh-CN" altLang="en-US" sz="2000" b="1">
                <a:latin typeface="微软雅黑" panose="020b0503020204020204" charset="-122"/>
                <a:ea typeface="微软雅黑" panose="020b0503020204020204" charset="-122"/>
              </a:rPr>
              <a:t>店家装烤鸭，我付钱</a:t>
            </a:r>
            <a:endParaRPr lang="zh-CN" altLang="en-US" sz="2000" b="1">
              <a:latin typeface="微软雅黑" panose="020b0503020204020204" charset="-122"/>
              <a:ea typeface="微软雅黑" panose="020b0503020204020204" charset="-122"/>
            </a:endParaRPr>
          </a:p>
        </p:txBody>
      </p:sp>
      <p:cxnSp>
        <p:nvCxnSpPr>
          <p:cNvPr id="19" name="Line 14" title=""/>
          <p:cNvCxnSpPr/>
          <p:nvPr>
            <p:custDataLst>
              <p:tags r:id="rId15"/>
            </p:custDataLst>
          </p:nvPr>
        </p:nvCxnSpPr>
        <p:spPr>
          <a:xfrm>
            <a:off x="8440359" y="3801233"/>
            <a:ext cx="663171" cy="0"/>
          </a:xfrm>
          <a:prstGeom prst="line">
            <a:avLst/>
          </a:prstGeom>
          <a:noFill/>
          <a:ln w="53975">
            <a:solidFill>
              <a:srgbClr val="FF0000"/>
            </a:solidFill>
            <a:miter lim="800000"/>
            <a:tailEnd type="triangle"/>
          </a:ln>
        </p:spPr>
      </p:cxnSp>
      <p:sp>
        <p:nvSpPr>
          <p:cNvPr id="22" name="文本框 21" title=""/>
          <p:cNvSpPr txBox="1"/>
          <p:nvPr>
            <p:custDataLst>
              <p:tags r:id="rId16"/>
            </p:custDataLst>
          </p:nvPr>
        </p:nvSpPr>
        <p:spPr>
          <a:xfrm>
            <a:off x="9153295" y="3601178"/>
            <a:ext cx="1241460" cy="400110"/>
          </a:xfrm>
          <a:prstGeom prst="rect">
            <a:avLst/>
          </a:prstGeom>
          <a:solidFill>
            <a:srgbClr val="FFFF00"/>
          </a:solidFill>
          <a:ln>
            <a:solidFill>
              <a:srgbClr val="FFFF00"/>
            </a:solidFill>
          </a:ln>
        </p:spPr>
        <p:txBody>
          <a:bodyPr wrap="square" rtlCol="0">
            <a:spAutoFit/>
          </a:bodyPr>
          <a:lstStyle/>
          <a:p>
            <a:r>
              <a:rPr lang="zh-CN" altLang="en-US" sz="2000" b="1">
                <a:solidFill>
                  <a:srgbClr val="FF0000"/>
                </a:solidFill>
                <a:latin typeface="微软雅黑" panose="020b0503020204020204" charset="-122"/>
                <a:ea typeface="微软雅黑" panose="020b0503020204020204" charset="-122"/>
              </a:rPr>
              <a:t>履行</a:t>
            </a:r>
            <a:r>
              <a:rPr lang="zh-CN" altLang="en-US" sz="2000" b="1">
                <a:latin typeface="微软雅黑" panose="020b0503020204020204" charset="-122"/>
                <a:ea typeface="微软雅黑" panose="020b0503020204020204" charset="-122"/>
              </a:rPr>
              <a:t>合同</a:t>
            </a:r>
            <a:endParaRPr lang="zh-CN" altLang="en-US" sz="2000" b="1">
              <a:latin typeface="微软雅黑" panose="020b0503020204020204" charset="-122"/>
              <a:ea typeface="微软雅黑" panose="020b0503020204020204" charset="-122"/>
            </a:endParaRPr>
          </a:p>
        </p:txBody>
      </p:sp>
      <p:cxnSp>
        <p:nvCxnSpPr>
          <p:cNvPr id="23" name="Line 14" title=""/>
          <p:cNvCxnSpPr/>
          <p:nvPr>
            <p:custDataLst>
              <p:tags r:id="rId17"/>
            </p:custDataLst>
          </p:nvPr>
        </p:nvCxnSpPr>
        <p:spPr>
          <a:xfrm flipH="1">
            <a:off x="9512334" y="4001288"/>
            <a:ext cx="0" cy="640138"/>
          </a:xfrm>
          <a:prstGeom prst="line">
            <a:avLst/>
          </a:prstGeom>
          <a:noFill/>
          <a:ln w="53975">
            <a:solidFill>
              <a:srgbClr val="FF0000"/>
            </a:solidFill>
            <a:miter lim="800000"/>
            <a:tailEnd type="triangle"/>
          </a:ln>
        </p:spPr>
      </p:cxnSp>
      <p:sp>
        <p:nvSpPr>
          <p:cNvPr id="25" name="Rectangle 5" title=""/>
          <p:cNvSpPr/>
          <p:nvPr>
            <p:custDataLst>
              <p:tags r:id="rId18"/>
            </p:custDataLst>
          </p:nvPr>
        </p:nvSpPr>
        <p:spPr>
          <a:xfrm>
            <a:off x="600075" y="4802505"/>
            <a:ext cx="11036935" cy="583565"/>
          </a:xfrm>
          <a:prstGeom prst="rect">
            <a:avLst/>
          </a:prstGeom>
          <a:solidFill>
            <a:schemeClr val="accent5">
              <a:lumMod val="20000"/>
              <a:lumOff val="80000"/>
            </a:schemeClr>
          </a:solidFill>
          <a:ln w="28575" cmpd="sng">
            <a:noFill/>
            <a:prstDash val="solid"/>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nSpc>
                <a:spcPct val="100000"/>
              </a:lnSpc>
            </a:pPr>
            <a:r>
              <a:rPr lang="zh-CN" altLang="en-US" sz="3200" b="1">
                <a:solidFill>
                  <a:srgbClr val="1D41D5"/>
                </a:solidFill>
                <a:latin typeface="华文楷体" panose="02010600040101010101" pitchFamily="2" charset="-122"/>
                <a:ea typeface="华文楷体" panose="02010600040101010101" pitchFamily="2" charset="-122"/>
                <a:cs typeface="微软雅黑" panose="020b0503020204020204" charset="-122"/>
              </a:rPr>
              <a:t>履行</a:t>
            </a:r>
            <a:r>
              <a:rPr sz="3200" b="1">
                <a:latin typeface="华文楷体" panose="02010600040101010101" pitchFamily="2" charset="-122"/>
                <a:ea typeface="华文楷体" panose="02010600040101010101" pitchFamily="2" charset="-122"/>
                <a:cs typeface="微软雅黑" panose="020b0503020204020204" charset="-122"/>
              </a:rPr>
              <a:t>是合同当事人</a:t>
            </a:r>
            <a:r>
              <a:rPr sz="3200" b="1">
                <a:solidFill>
                  <a:srgbClr val="FF0000"/>
                </a:solidFill>
                <a:latin typeface="华文楷体" panose="02010600040101010101" pitchFamily="2" charset="-122"/>
                <a:ea typeface="华文楷体" panose="02010600040101010101" pitchFamily="2" charset="-122"/>
                <a:cs typeface="微软雅黑" panose="020b0503020204020204" charset="-122"/>
              </a:rPr>
              <a:t>按照合同约定</a:t>
            </a:r>
            <a:r>
              <a:rPr sz="3200" b="1">
                <a:latin typeface="华文楷体" panose="02010600040101010101" pitchFamily="2" charset="-122"/>
                <a:ea typeface="华文楷体" panose="02010600040101010101" pitchFamily="2" charset="-122"/>
                <a:cs typeface="微软雅黑" panose="020b0503020204020204" charset="-122"/>
              </a:rPr>
              <a:t>实现</a:t>
            </a:r>
            <a:r>
              <a:rPr sz="3200" b="1">
                <a:solidFill>
                  <a:srgbClr val="FF0000"/>
                </a:solidFill>
                <a:latin typeface="华文楷体" panose="02010600040101010101" pitchFamily="2" charset="-122"/>
                <a:ea typeface="华文楷体" panose="02010600040101010101" pitchFamily="2" charset="-122"/>
                <a:cs typeface="微软雅黑" panose="020b0503020204020204" charset="-122"/>
              </a:rPr>
              <a:t>各自权利义务</a:t>
            </a:r>
            <a:r>
              <a:rPr sz="3200" b="1">
                <a:latin typeface="华文楷体" panose="02010600040101010101" pitchFamily="2" charset="-122"/>
                <a:ea typeface="华文楷体" panose="02010600040101010101" pitchFamily="2" charset="-122"/>
                <a:cs typeface="微软雅黑" panose="020b0503020204020204" charset="-122"/>
              </a:rPr>
              <a:t>的行为。</a:t>
            </a:r>
            <a:endParaRPr lang="en-US" altLang="zh-CN" sz="3200" b="1">
              <a:latin typeface="华文楷体" panose="02010600040101010101" pitchFamily="2" charset="-122"/>
              <a:ea typeface="华文楷体" panose="02010600040101010101" pitchFamily="2" charset="-122"/>
              <a:cs typeface="微软雅黑" panose="020b0503020204020204" charset="-122"/>
            </a:endParaRPr>
          </a:p>
        </p:txBody>
      </p:sp>
      <p:sp>
        <p:nvSpPr>
          <p:cNvPr id="2" name="文本框 1" title=""/>
          <p:cNvSpPr txBox="1"/>
          <p:nvPr>
            <p:custDataLst>
              <p:tags r:id="rId19"/>
            </p:custDataLst>
          </p:nvPr>
        </p:nvSpPr>
        <p:spPr>
          <a:xfrm>
            <a:off x="389255" y="505460"/>
            <a:ext cx="4170045" cy="521970"/>
          </a:xfrm>
          <a:prstGeom prst="rect">
            <a:avLst/>
          </a:prstGeom>
          <a:noFill/>
        </p:spPr>
        <p:txBody>
          <a:bodyPr wrap="square" rtlCol="0" anchor="t">
            <a:spAutoFit/>
          </a:bodyPr>
          <a:lstStyle/>
          <a:p>
            <a:pPr marR="0" algn="l" defTabSz="914400" fontAlgn="auto">
              <a:lnSpc>
                <a:spcPct val="100000"/>
              </a:lnSpc>
              <a:buClrTx/>
              <a:buSzTx/>
              <a:buFontTx/>
              <a:buNone/>
            </a:pPr>
            <a:r>
              <a:rPr lang="zh-CN" altLang="en-US" sz="2800" b="1">
                <a:solidFill>
                  <a:schemeClr val="tx1"/>
                </a:solidFill>
                <a:highlight>
                  <a:srgbClr val="FFFF00"/>
                </a:highlight>
                <a:latin typeface="微软雅黑" panose="020b0503020204020204" charset="-122"/>
                <a:ea typeface="微软雅黑" panose="020b0503020204020204" charset="-122"/>
                <a:sym typeface="+mn-ea"/>
              </a:rPr>
              <a:t>订立合同有哪两个阶段？</a:t>
            </a:r>
            <a:endParaRPr lang="zh-CN" altLang="en-US" sz="2800" b="1">
              <a:solidFill>
                <a:schemeClr val="tx1"/>
              </a:solidFill>
              <a:highlight>
                <a:srgbClr val="FFFF00"/>
              </a:highlight>
              <a:latin typeface="微软雅黑" panose="020b0503020204020204" charset="-122"/>
              <a:ea typeface="微软雅黑" panose="020b0503020204020204" charset="-122"/>
              <a:sym typeface="+mn-ea"/>
            </a:endParaRPr>
          </a:p>
        </p:txBody>
      </p:sp>
      <p:sp>
        <p:nvSpPr>
          <p:cNvPr id="3" name="文本框 2" title=""/>
          <p:cNvSpPr txBox="1"/>
          <p:nvPr>
            <p:custDataLst>
              <p:tags r:id="rId20"/>
            </p:custDataLst>
          </p:nvPr>
        </p:nvSpPr>
        <p:spPr>
          <a:xfrm>
            <a:off x="10193020" y="1304290"/>
            <a:ext cx="1074420" cy="521970"/>
          </a:xfrm>
          <a:prstGeom prst="rect">
            <a:avLst/>
          </a:prstGeom>
          <a:noFill/>
        </p:spPr>
        <p:txBody>
          <a:bodyPr wrap="square" rtlCol="0" anchor="t">
            <a:spAutoFit/>
          </a:bodyPr>
          <a:lstStyle/>
          <a:p>
            <a:r>
              <a:rPr lang="zh-CN" altLang="en-US" sz="2800" b="1">
                <a:solidFill>
                  <a:srgbClr val="FF0000"/>
                </a:solidFill>
                <a:latin typeface="微软雅黑" panose="020b0503020204020204" charset="-122"/>
                <a:ea typeface="微软雅黑" panose="020b0503020204020204" charset="-122"/>
                <a:sym typeface="+mn-ea"/>
              </a:rPr>
              <a:t>要约</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11" name="文本框 10" title=""/>
          <p:cNvSpPr txBox="1"/>
          <p:nvPr>
            <p:custDataLst>
              <p:tags r:id="rId21"/>
            </p:custDataLst>
          </p:nvPr>
        </p:nvSpPr>
        <p:spPr>
          <a:xfrm>
            <a:off x="4457065" y="1151890"/>
            <a:ext cx="1229360" cy="521970"/>
          </a:xfrm>
          <a:prstGeom prst="rect">
            <a:avLst/>
          </a:prstGeom>
          <a:noFill/>
        </p:spPr>
        <p:txBody>
          <a:bodyPr wrap="square" rtlCol="0" anchor="t">
            <a:spAutoFit/>
          </a:bodyPr>
          <a:lstStyle/>
          <a:p>
            <a:r>
              <a:rPr lang="zh-CN" altLang="en-US" sz="2800" b="1">
                <a:solidFill>
                  <a:srgbClr val="FF0000"/>
                </a:solidFill>
                <a:latin typeface="微软雅黑" panose="020b0503020204020204" charset="-122"/>
                <a:ea typeface="微软雅黑" panose="020b0503020204020204" charset="-122"/>
                <a:sym typeface="+mn-ea"/>
              </a:rPr>
              <a:t>承诺</a:t>
            </a:r>
            <a:endParaRPr lang="zh-CN" altLang="en-US" sz="28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additive="base">
                                        <p:cTn id="46" dur="1" fill="hold">
                                          <p:stCondLst>
                                            <p:cond delay="0"/>
                                          </p:stCondLst>
                                        </p:cTn>
                                        <p:tgtEl>
                                          <p:spTgt spid="25"/>
                                        </p:tgtEl>
                                        <p:attrNameLst>
                                          <p:attrName>style.visibility</p:attrName>
                                        </p:attrNameLst>
                                      </p:cBhvr>
                                      <p:to>
                                        <p:strVal val="visible"/>
                                      </p:to>
                                    </p:set>
                                    <p:animEffect transition="in" filter="blinds(horizontal)">
                                      <p:cBhvr additive="base">
                                        <p:cTn id="47" dur="500"/>
                                        <p:tgtEl>
                                          <p:spTgt spid="25"/>
                                        </p:tgtEl>
                                      </p:cBhvr>
                                    </p:animEffect>
                                  </p:child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4" grpId="0" animBg="1"/>
      <p:bldP spid="18" grpId="0" animBg="1"/>
      <p:bldP spid="22" grpId="0" animBg="1"/>
      <p:bldP spid="25" grpId="0" animBg="1"/>
      <p:bldP spid="3" grpId="0"/>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8196" name="TextBox 3" title=""/>
          <p:cNvSpPr/>
          <p:nvPr>
            <p:custDataLst>
              <p:tags r:id="rId4"/>
            </p:custDataLst>
          </p:nvPr>
        </p:nvSpPr>
        <p:spPr>
          <a:xfrm>
            <a:off x="562610" y="958215"/>
            <a:ext cx="8766175" cy="583565"/>
          </a:xfrm>
          <a:prstGeom prst="rect">
            <a:avLst/>
          </a:prstGeom>
          <a:noFill/>
          <a:ln>
            <a:noFill/>
            <a:miter lim="800000"/>
          </a:ln>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0000FF"/>
                </a:solidFill>
                <a:latin typeface="微软雅黑" panose="020b0503020204020204" charset="-122"/>
                <a:ea typeface="微软雅黑" panose="020b0503020204020204" charset="-122"/>
                <a:cs typeface="微软雅黑" panose="020b0503020204020204" charset="-122"/>
              </a:rPr>
              <a:t>合同履行的含义 </a:t>
            </a:r>
            <a:endParaRPr lang="zh-CN" altLang="en-US" sz="3200" b="1">
              <a:solidFill>
                <a:srgbClr val="CC00FF"/>
              </a:solidFill>
              <a:latin typeface="微软雅黑" panose="020b0503020204020204" charset="-122"/>
              <a:ea typeface="微软雅黑" panose="020b0503020204020204" charset="-122"/>
              <a:cs typeface="微软雅黑" panose="020b0503020204020204" charset="-122"/>
            </a:endParaRPr>
          </a:p>
        </p:txBody>
      </p:sp>
      <p:sp>
        <p:nvSpPr>
          <p:cNvPr id="8197" name="Rectangle 5" title=""/>
          <p:cNvSpPr/>
          <p:nvPr>
            <p:custDataLst>
              <p:tags r:id="rId5"/>
            </p:custDataLst>
          </p:nvPr>
        </p:nvSpPr>
        <p:spPr>
          <a:xfrm>
            <a:off x="562610" y="1635443"/>
            <a:ext cx="11151870" cy="583565"/>
          </a:xfrm>
          <a:prstGeom prst="rect">
            <a:avLst/>
          </a:prstGeom>
          <a:solidFill>
            <a:schemeClr val="accent5">
              <a:lumMod val="20000"/>
              <a:lumOff val="80000"/>
            </a:schemeClr>
          </a:solidFill>
          <a:ln w="28575" cmpd="sng">
            <a:noFill/>
            <a:prstDash val="solid"/>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nSpc>
                <a:spcPct val="100000"/>
              </a:lnSpc>
            </a:pPr>
            <a:r>
              <a:rPr lang="zh-CN" altLang="en-US" sz="3200" b="1">
                <a:solidFill>
                  <a:srgbClr val="1D41D5"/>
                </a:solidFill>
                <a:latin typeface="微软雅黑" panose="020b0503020204020204" charset="-122"/>
                <a:ea typeface="微软雅黑" panose="020b0503020204020204" charset="-122"/>
                <a:cs typeface="微软雅黑" panose="020b0503020204020204" charset="-122"/>
              </a:rPr>
              <a:t>履行</a:t>
            </a:r>
            <a:r>
              <a:rPr sz="3200" b="1">
                <a:latin typeface="微软雅黑" panose="020b0503020204020204" charset="-122"/>
                <a:ea typeface="微软雅黑" panose="020b0503020204020204" charset="-122"/>
                <a:cs typeface="微软雅黑" panose="020b0503020204020204" charset="-122"/>
              </a:rPr>
              <a:t>是合同当事人</a:t>
            </a:r>
            <a:r>
              <a:rPr sz="3200" b="1">
                <a:solidFill>
                  <a:srgbClr val="FF0000"/>
                </a:solidFill>
                <a:latin typeface="微软雅黑" panose="020b0503020204020204" charset="-122"/>
                <a:ea typeface="微软雅黑" panose="020b0503020204020204" charset="-122"/>
                <a:cs typeface="微软雅黑" panose="020b0503020204020204" charset="-122"/>
              </a:rPr>
              <a:t>按照合同约定</a:t>
            </a:r>
            <a:r>
              <a:rPr sz="3200" b="1">
                <a:latin typeface="微软雅黑" panose="020b0503020204020204" charset="-122"/>
                <a:ea typeface="微软雅黑" panose="020b0503020204020204" charset="-122"/>
                <a:cs typeface="微软雅黑" panose="020b0503020204020204" charset="-122"/>
              </a:rPr>
              <a:t>实现</a:t>
            </a:r>
            <a:r>
              <a:rPr sz="3200" b="1">
                <a:solidFill>
                  <a:srgbClr val="FF0000"/>
                </a:solidFill>
                <a:latin typeface="微软雅黑" panose="020b0503020204020204" charset="-122"/>
                <a:ea typeface="微软雅黑" panose="020b0503020204020204" charset="-122"/>
                <a:cs typeface="微软雅黑" panose="020b0503020204020204" charset="-122"/>
              </a:rPr>
              <a:t>各自权利义务</a:t>
            </a:r>
            <a:r>
              <a:rPr sz="3200" b="1">
                <a:latin typeface="微软雅黑" panose="020b0503020204020204" charset="-122"/>
                <a:ea typeface="微软雅黑" panose="020b0503020204020204" charset="-122"/>
                <a:cs typeface="微软雅黑" panose="020b0503020204020204" charset="-122"/>
              </a:rPr>
              <a:t>的行为。</a:t>
            </a:r>
            <a:endParaRPr lang="en-US" altLang="zh-CN" sz="3200" b="1">
              <a:latin typeface="微软雅黑" panose="020b0503020204020204" charset="-122"/>
              <a:ea typeface="微软雅黑" panose="020b0503020204020204" charset="-122"/>
              <a:cs typeface="微软雅黑" panose="020b0503020204020204" charset="-122"/>
            </a:endParaRPr>
          </a:p>
        </p:txBody>
      </p:sp>
      <p:pic>
        <p:nvPicPr>
          <p:cNvPr id="31745" name="图片 1" title=""/>
          <p:cNvPicPr/>
          <p:nvPr>
            <p:custDataLst>
              <p:tags r:id="rId7"/>
            </p:custDataLst>
          </p:nvPr>
        </p:nvPicPr>
        <p:blipFill>
          <a:blip r:embed="rId6"/>
          <a:stretch>
            <a:fillRect/>
          </a:stretch>
        </p:blipFill>
        <p:spPr>
          <a:xfrm>
            <a:off x="200660" y="3209925"/>
            <a:ext cx="5457825" cy="3196590"/>
          </a:xfrm>
          <a:prstGeom prst="rect">
            <a:avLst/>
          </a:prstGeom>
          <a:noFill/>
          <a:ln w="9525">
            <a:noFill/>
          </a:ln>
        </p:spPr>
      </p:pic>
      <p:sp>
        <p:nvSpPr>
          <p:cNvPr id="4" name="文本框 3" title=""/>
          <p:cNvSpPr txBox="1"/>
          <p:nvPr>
            <p:custDataLst>
              <p:tags r:id="rId8"/>
            </p:custDataLst>
          </p:nvPr>
        </p:nvSpPr>
        <p:spPr>
          <a:xfrm>
            <a:off x="5827890" y="3428950"/>
            <a:ext cx="1708290" cy="2799715"/>
          </a:xfrm>
          <a:prstGeom prst="rect">
            <a:avLst/>
          </a:prstGeom>
          <a:solidFill>
            <a:schemeClr val="accent2">
              <a:lumMod val="20000"/>
              <a:lumOff val="80000"/>
            </a:schemeClr>
          </a:solidFill>
        </p:spPr>
        <p:txBody>
          <a:bodyPr wrap="square" rtlCol="0" anchor="t">
            <a:spAutoFit/>
          </a:bodyPr>
          <a:lstStyle/>
          <a:p>
            <a:pPr algn="r"/>
            <a:r>
              <a:rPr lang="zh-CN" altLang="en-US" sz="2800" b="1">
                <a:solidFill>
                  <a:schemeClr val="dk1"/>
                </a:solidFill>
                <a:latin typeface="微软雅黑" panose="020b0503020204020204" charset="-122"/>
                <a:ea typeface="微软雅黑" panose="020b0503020204020204" charset="-122"/>
              </a:rPr>
              <a:t>登顶</a:t>
            </a:r>
            <a:endParaRPr lang="zh-CN" altLang="en-US" sz="2800" b="1">
              <a:solidFill>
                <a:schemeClr val="dk1"/>
              </a:solidFill>
              <a:latin typeface="微软雅黑" panose="020b0503020204020204" charset="-122"/>
              <a:ea typeface="微软雅黑" panose="020b0503020204020204" charset="-122"/>
            </a:endParaRPr>
          </a:p>
          <a:p>
            <a:pPr algn="r"/>
            <a:endParaRPr lang="en-US" altLang="zh-CN" sz="2800" b="1">
              <a:solidFill>
                <a:schemeClr val="dk1"/>
              </a:solidFill>
              <a:latin typeface="微软雅黑" panose="020b0503020204020204" charset="-122"/>
              <a:ea typeface="微软雅黑" panose="020b0503020204020204" charset="-122"/>
            </a:endParaRPr>
          </a:p>
          <a:p>
            <a:pPr algn="r"/>
            <a:endParaRPr lang="en-US" altLang="zh-CN" b="1">
              <a:solidFill>
                <a:schemeClr val="dk1"/>
              </a:solidFill>
              <a:latin typeface="微软雅黑" panose="020b0503020204020204" charset="-122"/>
              <a:ea typeface="微软雅黑" panose="020b0503020204020204" charset="-122"/>
            </a:endParaRPr>
          </a:p>
          <a:p>
            <a:pPr algn="r"/>
            <a:r>
              <a:rPr lang="zh-CN" altLang="en-US" sz="2800" b="1">
                <a:solidFill>
                  <a:srgbClr val="7030A0"/>
                </a:solidFill>
                <a:latin typeface="微软雅黑" panose="020b0503020204020204" charset="-122"/>
                <a:ea typeface="微软雅黑" panose="020b0503020204020204" charset="-122"/>
              </a:rPr>
              <a:t>攀登</a:t>
            </a:r>
            <a:endParaRPr lang="zh-CN" altLang="en-US" sz="2800" b="1">
              <a:solidFill>
                <a:schemeClr val="dk1"/>
              </a:solidFill>
              <a:latin typeface="微软雅黑" panose="020b0503020204020204" charset="-122"/>
              <a:ea typeface="微软雅黑" panose="020b0503020204020204" charset="-122"/>
            </a:endParaRPr>
          </a:p>
          <a:p>
            <a:pPr algn="r"/>
            <a:endParaRPr lang="zh-CN" altLang="en-US" sz="2800" b="1">
              <a:solidFill>
                <a:schemeClr val="dk1"/>
              </a:solidFill>
              <a:latin typeface="微软雅黑" panose="020b0503020204020204" charset="-122"/>
              <a:ea typeface="微软雅黑" panose="020b0503020204020204" charset="-122"/>
            </a:endParaRPr>
          </a:p>
          <a:p>
            <a:pPr algn="r"/>
            <a:endParaRPr lang="en-US" altLang="zh-CN" b="1">
              <a:solidFill>
                <a:schemeClr val="dk1"/>
              </a:solidFill>
              <a:latin typeface="微软雅黑" panose="020b0503020204020204" charset="-122"/>
              <a:ea typeface="微软雅黑" panose="020b0503020204020204" charset="-122"/>
            </a:endParaRPr>
          </a:p>
          <a:p>
            <a:pPr algn="r"/>
            <a:r>
              <a:rPr lang="zh-CN" altLang="en-US" sz="2800" b="1">
                <a:solidFill>
                  <a:schemeClr val="dk1"/>
                </a:solidFill>
                <a:latin typeface="微软雅黑" panose="020b0503020204020204" charset="-122"/>
                <a:ea typeface="微软雅黑" panose="020b0503020204020204" charset="-122"/>
              </a:rPr>
              <a:t>整装待发</a:t>
            </a:r>
            <a:endParaRPr lang="zh-CN" altLang="en-US" sz="2800" b="1">
              <a:solidFill>
                <a:schemeClr val="dk1"/>
              </a:solidFill>
              <a:latin typeface="微软雅黑" panose="020b0503020204020204" charset="-122"/>
              <a:ea typeface="微软雅黑" panose="020b0503020204020204" charset="-122"/>
            </a:endParaRPr>
          </a:p>
        </p:txBody>
      </p:sp>
      <p:sp>
        <p:nvSpPr>
          <p:cNvPr id="5" name="文本框 4" title=""/>
          <p:cNvSpPr txBox="1"/>
          <p:nvPr>
            <p:custDataLst>
              <p:tags r:id="rId9"/>
            </p:custDataLst>
          </p:nvPr>
        </p:nvSpPr>
        <p:spPr>
          <a:xfrm>
            <a:off x="8641715" y="3429000"/>
            <a:ext cx="2316480" cy="2799715"/>
          </a:xfrm>
          <a:prstGeom prst="rect">
            <a:avLst/>
          </a:prstGeom>
          <a:solidFill>
            <a:schemeClr val="accent2">
              <a:lumMod val="20000"/>
              <a:lumOff val="80000"/>
            </a:schemeClr>
          </a:solidFill>
        </p:spPr>
        <p:txBody>
          <a:bodyPr wrap="none" rtlCol="0" anchor="t">
            <a:spAutoFit/>
          </a:bodyPr>
          <a:lstStyle/>
          <a:p>
            <a:r>
              <a:rPr lang="zh-CN" altLang="en-US" sz="2800" b="1">
                <a:solidFill>
                  <a:schemeClr val="dk1"/>
                </a:solidFill>
                <a:latin typeface="微软雅黑" panose="020b0503020204020204" charset="-122"/>
                <a:ea typeface="微软雅黑" panose="020b0503020204020204" charset="-122"/>
              </a:rPr>
              <a:t>合同目标实现</a:t>
            </a:r>
            <a:endParaRPr lang="en-US" altLang="zh-CN" sz="2800" b="1">
              <a:solidFill>
                <a:schemeClr val="dk1"/>
              </a:solidFill>
              <a:latin typeface="微软雅黑" panose="020b0503020204020204" charset="-122"/>
              <a:ea typeface="微软雅黑" panose="020b0503020204020204" charset="-122"/>
            </a:endParaRPr>
          </a:p>
          <a:p>
            <a:endParaRPr lang="en-US" altLang="zh-CN" sz="2800" b="1">
              <a:solidFill>
                <a:schemeClr val="dk1"/>
              </a:solidFill>
              <a:latin typeface="微软雅黑" panose="020b0503020204020204" charset="-122"/>
              <a:ea typeface="微软雅黑" panose="020b0503020204020204" charset="-122"/>
            </a:endParaRPr>
          </a:p>
          <a:p>
            <a:endParaRPr lang="en-US" altLang="zh-CN" b="1">
              <a:solidFill>
                <a:schemeClr val="dk1"/>
              </a:solidFill>
              <a:latin typeface="微软雅黑" panose="020b0503020204020204" charset="-122"/>
              <a:ea typeface="微软雅黑" panose="020b0503020204020204" charset="-122"/>
            </a:endParaRPr>
          </a:p>
          <a:p>
            <a:r>
              <a:rPr lang="zh-CN" altLang="en-US" sz="2800" b="1">
                <a:solidFill>
                  <a:srgbClr val="7030A0"/>
                </a:solidFill>
                <a:latin typeface="微软雅黑" panose="020b0503020204020204" charset="-122"/>
                <a:ea typeface="微软雅黑" panose="020b0503020204020204" charset="-122"/>
              </a:rPr>
              <a:t>合同的履行</a:t>
            </a:r>
            <a:endParaRPr lang="zh-CN" altLang="en-US" sz="2800" b="1">
              <a:solidFill>
                <a:srgbClr val="7030A0"/>
              </a:solidFill>
              <a:latin typeface="微软雅黑" panose="020b0503020204020204" charset="-122"/>
              <a:ea typeface="微软雅黑" panose="020b0503020204020204" charset="-122"/>
            </a:endParaRPr>
          </a:p>
          <a:p>
            <a:endParaRPr lang="zh-CN" altLang="en-US" sz="2800" b="1">
              <a:solidFill>
                <a:schemeClr val="dk1"/>
              </a:solidFill>
              <a:latin typeface="微软雅黑" panose="020b0503020204020204" charset="-122"/>
              <a:ea typeface="微软雅黑" panose="020b0503020204020204" charset="-122"/>
            </a:endParaRPr>
          </a:p>
          <a:p>
            <a:endParaRPr lang="zh-CN" altLang="en-US" b="1">
              <a:solidFill>
                <a:schemeClr val="dk1"/>
              </a:solidFill>
              <a:latin typeface="微软雅黑" panose="020b0503020204020204" charset="-122"/>
              <a:ea typeface="微软雅黑" panose="020b0503020204020204" charset="-122"/>
            </a:endParaRPr>
          </a:p>
          <a:p>
            <a:r>
              <a:rPr lang="zh-CN" altLang="en-US" sz="2800" b="1">
                <a:solidFill>
                  <a:schemeClr val="dk1"/>
                </a:solidFill>
                <a:latin typeface="微软雅黑" panose="020b0503020204020204" charset="-122"/>
                <a:ea typeface="微软雅黑" panose="020b0503020204020204" charset="-122"/>
              </a:rPr>
              <a:t>合同的签订</a:t>
            </a:r>
            <a:endParaRPr lang="zh-CN" altLang="en-US" sz="2800" b="1">
              <a:solidFill>
                <a:schemeClr val="dk1"/>
              </a:solidFill>
              <a:latin typeface="微软雅黑" panose="020b0503020204020204" charset="-122"/>
              <a:ea typeface="微软雅黑" panose="020b0503020204020204" charset="-122"/>
            </a:endParaRPr>
          </a:p>
        </p:txBody>
      </p:sp>
      <p:sp>
        <p:nvSpPr>
          <p:cNvPr id="7" name="右箭头 10" title=""/>
          <p:cNvSpPr/>
          <p:nvPr>
            <p:custDataLst>
              <p:tags r:id="rId10"/>
            </p:custDataLst>
          </p:nvPr>
        </p:nvSpPr>
        <p:spPr>
          <a:xfrm>
            <a:off x="7705725" y="3429000"/>
            <a:ext cx="897255" cy="389255"/>
          </a:xfrm>
          <a:prstGeom prst="right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endParaRPr>
          </a:p>
        </p:txBody>
      </p:sp>
      <p:sp>
        <p:nvSpPr>
          <p:cNvPr id="8" name="右箭头 11" title=""/>
          <p:cNvSpPr/>
          <p:nvPr>
            <p:custDataLst>
              <p:tags r:id="rId11"/>
            </p:custDataLst>
          </p:nvPr>
        </p:nvSpPr>
        <p:spPr>
          <a:xfrm>
            <a:off x="7640320" y="4625975"/>
            <a:ext cx="897255" cy="407035"/>
          </a:xfrm>
          <a:prstGeom prst="right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charset="-122"/>
              <a:ea typeface="微软雅黑" panose="020b0503020204020204" charset="-122"/>
              <a:sym typeface="+mn-ea"/>
            </a:endParaRPr>
          </a:p>
        </p:txBody>
      </p:sp>
      <p:sp>
        <p:nvSpPr>
          <p:cNvPr id="9" name="右箭头 13" title=""/>
          <p:cNvSpPr/>
          <p:nvPr>
            <p:custDataLst>
              <p:tags r:id="rId12"/>
            </p:custDataLst>
          </p:nvPr>
        </p:nvSpPr>
        <p:spPr>
          <a:xfrm>
            <a:off x="7705725" y="5705475"/>
            <a:ext cx="897255" cy="422275"/>
          </a:xfrm>
          <a:prstGeom prst="right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charset="-122"/>
              <a:ea typeface="微软雅黑" panose="020b0503020204020204" charset="-122"/>
              <a:sym typeface="+mn-ea"/>
            </a:endParaRPr>
          </a:p>
        </p:txBody>
      </p:sp>
      <p:sp>
        <p:nvSpPr>
          <p:cNvPr id="10" name="文本框 9" title=""/>
          <p:cNvSpPr txBox="1"/>
          <p:nvPr>
            <p:custDataLst>
              <p:tags r:id="rId13"/>
            </p:custDataLst>
          </p:nvPr>
        </p:nvSpPr>
        <p:spPr>
          <a:xfrm>
            <a:off x="11097260" y="2922333"/>
            <a:ext cx="456565" cy="3415030"/>
          </a:xfrm>
          <a:prstGeom prst="rect">
            <a:avLst/>
          </a:prstGeom>
          <a:solidFill>
            <a:schemeClr val="accent4">
              <a:lumMod val="20000"/>
              <a:lumOff val="80000"/>
            </a:schemeClr>
          </a:solidFill>
        </p:spPr>
        <p:txBody>
          <a:bodyPr wrap="square" rtlCol="0" anchor="t">
            <a:spAutoFit/>
          </a:bodyPr>
          <a:lstStyle/>
          <a:p>
            <a:pPr lvl="0" algn="l">
              <a:buClrTx/>
              <a:buSzTx/>
              <a:buFontTx/>
            </a:pPr>
            <a:r>
              <a:rPr lang="zh-CN" altLang="en-US" sz="2400" b="1">
                <a:solidFill>
                  <a:schemeClr val="tx1"/>
                </a:solidFill>
                <a:latin typeface="微软雅黑" panose="020b0503020204020204" charset="-122"/>
                <a:ea typeface="微软雅黑" panose="020b0503020204020204" charset="-122"/>
                <a:sym typeface="+mn-ea"/>
              </a:rPr>
              <a:t>合同目标的实现过程</a:t>
            </a:r>
            <a:endParaRPr lang="zh-CN" altLang="en-US" sz="2400" b="1">
              <a:solidFill>
                <a:schemeClr val="tx1"/>
              </a:solidFill>
              <a:latin typeface="微软雅黑" panose="020b0503020204020204" charset="-122"/>
              <a:ea typeface="微软雅黑" panose="020b0503020204020204" charset="-122"/>
              <a:sym typeface="+mn-ea"/>
            </a:endParaRPr>
          </a:p>
        </p:txBody>
      </p:sp>
      <p:sp>
        <p:nvSpPr>
          <p:cNvPr id="11" name="文本框 10" title=""/>
          <p:cNvSpPr txBox="1"/>
          <p:nvPr>
            <p:custDataLst>
              <p:tags r:id="rId14"/>
            </p:custDataLst>
          </p:nvPr>
        </p:nvSpPr>
        <p:spPr>
          <a:xfrm>
            <a:off x="15875" y="0"/>
            <a:ext cx="5828030" cy="64516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square">
            <a:spAutoFit/>
          </a:bodyPr>
          <a:lstStyle/>
          <a:p>
            <a:pPr algn="ctr"/>
            <a:r>
              <a:rPr lang="zh-CN" altLang="en-US"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一、</a:t>
            </a:r>
            <a:r>
              <a:rPr lang="zh-CN" altLang="zh-CN"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一诺千金</a:t>
            </a:r>
            <a:r>
              <a:rPr lang="en-US" altLang="zh-CN"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重在履行</a:t>
            </a:r>
            <a:endParaRPr lang="zh-CN" altLang="en-US" sz="3600" b="1" ker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6" name="副标题 15" title=""/>
          <p:cNvSpPr txBox="1"/>
          <p:nvPr>
            <p:custDataLst>
              <p:tags r:id="rId15"/>
            </p:custDataLst>
          </p:nvPr>
        </p:nvSpPr>
        <p:spPr>
          <a:xfrm>
            <a:off x="562927" y="2626907"/>
            <a:ext cx="6831965" cy="5575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a:latin typeface="微软雅黑" panose="020b0503020204020204" charset="-122"/>
                <a:ea typeface="微软雅黑" panose="020b0503020204020204" charset="-122"/>
                <a:cs typeface="Arial"/>
                <a:sym typeface="+mn-ea"/>
              </a:rPr>
              <a:t>可以把</a:t>
            </a:r>
            <a:r>
              <a:rPr lang="zh-CN" altLang="en-US" sz="3200" b="1">
                <a:solidFill>
                  <a:srgbClr val="FF0000"/>
                </a:solidFill>
                <a:latin typeface="微软雅黑" panose="020b0503020204020204" charset="-122"/>
                <a:ea typeface="微软雅黑" panose="020b0503020204020204" charset="-122"/>
                <a:cs typeface="Arial"/>
                <a:sym typeface="+mn-ea"/>
              </a:rPr>
              <a:t>实现合同目标的过程</a:t>
            </a:r>
            <a:r>
              <a:rPr lang="zh-CN" altLang="en-US" sz="3200" b="1">
                <a:latin typeface="微软雅黑" panose="020b0503020204020204" charset="-122"/>
                <a:ea typeface="微软雅黑" panose="020b0503020204020204" charset="-122"/>
                <a:cs typeface="Arial"/>
                <a:sym typeface="+mn-ea"/>
              </a:rPr>
              <a:t>比作</a:t>
            </a:r>
            <a:r>
              <a:rPr lang="zh-CN" altLang="en-US" sz="3200" b="1">
                <a:solidFill>
                  <a:srgbClr val="FF0000"/>
                </a:solidFill>
                <a:latin typeface="微软雅黑" panose="020b0503020204020204" charset="-122"/>
                <a:ea typeface="微软雅黑" panose="020b0503020204020204" charset="-122"/>
                <a:cs typeface="Arial"/>
                <a:sym typeface="+mn-ea"/>
              </a:rPr>
              <a:t>登山</a:t>
            </a:r>
            <a:endParaRPr lang="zh-CN" altLang="en-US" sz="3200" b="1">
              <a:solidFill>
                <a:srgbClr val="FF0000"/>
              </a:solidFill>
              <a:latin typeface="微软雅黑" panose="020b0503020204020204" charset="-122"/>
              <a:ea typeface="微软雅黑" panose="020b0503020204020204" charset="-122"/>
              <a:cs typeface="Arial"/>
            </a:endParaRPr>
          </a:p>
          <a:p>
            <a:endParaRPr lang="zh-CN" altLang="en-US" sz="3200" b="1">
              <a:latin typeface="微软雅黑" panose="020b0503020204020204" charset="-122"/>
              <a:ea typeface="微软雅黑" panose="020b0503020204020204" charset="-122"/>
              <a:cs typeface="Arial"/>
            </a:endParaRPr>
          </a:p>
        </p:txBody>
      </p:sp>
      <p:sp>
        <p:nvSpPr>
          <p:cNvPr id="8199" name="矩形 6" title=""/>
          <p:cNvSpPr/>
          <p:nvPr>
            <p:custDataLst>
              <p:tags r:id="rId16"/>
            </p:custDataLst>
          </p:nvPr>
        </p:nvSpPr>
        <p:spPr>
          <a:xfrm>
            <a:off x="5758180" y="342900"/>
            <a:ext cx="6363970" cy="1198880"/>
          </a:xfrm>
          <a:prstGeom prst="rect">
            <a:avLst/>
          </a:prstGeom>
          <a:solidFill>
            <a:schemeClr val="accent4">
              <a:lumMod val="40000"/>
              <a:lumOff val="60000"/>
            </a:schemeClr>
          </a:solidFill>
          <a:ln w="28575" cmpd="sng">
            <a:solidFill>
              <a:schemeClr val="accent1">
                <a:shade val="50000"/>
              </a:schemeClr>
            </a:solidFill>
            <a:prstDash val="solid"/>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50000"/>
              </a:lnSpc>
            </a:pPr>
            <a:r>
              <a:rPr lang="zh-CN" altLang="en-US" sz="2400" b="1">
                <a:gradFill>
                  <a:gsLst>
                    <a:gs pos="0">
                      <a:srgbClr val="012D86"/>
                    </a:gs>
                    <a:gs pos="100000">
                      <a:srgbClr val="0E2557"/>
                    </a:gs>
                  </a:gsLst>
                  <a:lin scaled="0"/>
                </a:gradFill>
                <a:latin typeface="楷体" panose="02010609060101010101" pitchFamily="49" charset="-122"/>
                <a:ea typeface="楷体" panose="02010609060101010101" pitchFamily="49" charset="-122"/>
              </a:rPr>
              <a:t>  </a:t>
            </a:r>
            <a:r>
              <a:rPr sz="2400" b="1">
                <a:solidFill>
                  <a:schemeClr val="dk1"/>
                </a:solidFill>
                <a:latin typeface="微软雅黑" panose="020b0503020204020204" charset="-122"/>
                <a:ea typeface="微软雅黑" panose="020b0503020204020204" charset="-122"/>
                <a:cs typeface="微软雅黑" panose="020b0503020204020204" charset="-122"/>
                <a:sym typeface="+mn-ea"/>
              </a:rPr>
              <a:t>民法典规定：当事人应当按照约定全面履行自己的义务，</a:t>
            </a:r>
            <a:r>
              <a:rPr sz="2400" b="1" u="sng">
                <a:solidFill>
                  <a:schemeClr val="dk1"/>
                </a:solidFill>
                <a:highlight>
                  <a:srgbClr val="FFFF00"/>
                </a:highlight>
                <a:latin typeface="微软雅黑" panose="020b0503020204020204" charset="-122"/>
                <a:ea typeface="微软雅黑" panose="020b0503020204020204" charset="-122"/>
                <a:cs typeface="微软雅黑" panose="020b0503020204020204" charset="-122"/>
                <a:sym typeface="+mn-ea"/>
              </a:rPr>
              <a:t>履行合同的</a:t>
            </a:r>
            <a:r>
              <a:rPr sz="2400" b="1" u="sng">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核心</a:t>
            </a:r>
            <a:r>
              <a:rPr sz="2400" b="1" u="sng">
                <a:solidFill>
                  <a:schemeClr val="dk1"/>
                </a:solidFill>
                <a:highlight>
                  <a:srgbClr val="FFFF00"/>
                </a:highlight>
                <a:latin typeface="微软雅黑" panose="020b0503020204020204" charset="-122"/>
                <a:ea typeface="微软雅黑" panose="020b0503020204020204" charset="-122"/>
                <a:cs typeface="微软雅黑" panose="020b0503020204020204" charset="-122"/>
                <a:sym typeface="+mn-ea"/>
              </a:rPr>
              <a:t>是</a:t>
            </a:r>
            <a:r>
              <a:rPr sz="2400" b="1" u="sng">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履行合同义务</a:t>
            </a:r>
            <a:r>
              <a:rPr sz="24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2400" b="1" u="sng">
              <a:solidFill>
                <a:srgbClr val="C00000"/>
              </a:solidFill>
              <a:latin typeface="微软雅黑" panose="020b0503020204020204" charset="-122"/>
              <a:ea typeface="微软雅黑" panose="020b0503020204020204"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0-#ppt_h/2"/>
                                          </p:val>
                                        </p:tav>
                                        <p:tav tm="100000">
                                          <p:val>
                                            <p:strVal val="#ppt_y"/>
                                          </p:val>
                                        </p:tav>
                                      </p:tavLst>
                                    </p:anim>
                                  </p:childTnLst>
                                </p:cTn>
                              </p:par>
                              <p:par>
                                <p:cTn id="9" presetID="3" presetClass="entr" presetSubtype="10" fill="hold" grpId="0" nodeType="withEffect">
                                  <p:stCondLst>
                                    <p:cond delay="0"/>
                                  </p:stCondLst>
                                  <p:childTnLst>
                                    <p:set>
                                      <p:cBhvr additive="base">
                                        <p:cTn id="10" dur="1" fill="hold">
                                          <p:stCondLst>
                                            <p:cond delay="0"/>
                                          </p:stCondLst>
                                        </p:cTn>
                                        <p:tgtEl>
                                          <p:spTgt spid="8197"/>
                                        </p:tgtEl>
                                        <p:attrNameLst>
                                          <p:attrName>style.visibility</p:attrName>
                                        </p:attrNameLst>
                                      </p:cBhvr>
                                      <p:to>
                                        <p:strVal val="visible"/>
                                      </p:to>
                                    </p:set>
                                    <p:animEffect transition="in" filter="blinds(horizontal)">
                                      <p:cBhvr additive="base">
                                        <p:cTn id="11" dur="500"/>
                                        <p:tgtEl>
                                          <p:spTgt spid="8197"/>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1745"/>
                                        </p:tgtEl>
                                        <p:attrNameLst>
                                          <p:attrName>style.visibility</p:attrName>
                                        </p:attrNameLst>
                                      </p:cBhvr>
                                      <p:to>
                                        <p:strVal val="visible"/>
                                      </p:to>
                                    </p:set>
                                    <p:anim calcmode="lin" valueType="num">
                                      <p:cBhvr additive="base">
                                        <p:cTn id="16" dur="500" fill="hold"/>
                                        <p:tgtEl>
                                          <p:spTgt spid="31745"/>
                                        </p:tgtEl>
                                        <p:attrNameLst>
                                          <p:attrName>ppt_x</p:attrName>
                                        </p:attrNameLst>
                                      </p:cBhvr>
                                      <p:tavLst>
                                        <p:tav tm="0">
                                          <p:val>
                                            <p:strVal val="#ppt_x"/>
                                          </p:val>
                                        </p:tav>
                                        <p:tav tm="100000">
                                          <p:val>
                                            <p:strVal val="#ppt_x"/>
                                          </p:val>
                                        </p:tav>
                                      </p:tavLst>
                                    </p:anim>
                                    <p:anim calcmode="lin" valueType="num">
                                      <p:cBhvr additive="base">
                                        <p:cTn id="17" dur="500" fill="hold"/>
                                        <p:tgtEl>
                                          <p:spTgt spid="3174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3" presetClass="entr" presetSubtype="10" fill="hold" grpId="2" nodeType="clickEffect">
                                  <p:stCondLst>
                                    <p:cond delay="0"/>
                                  </p:stCondLst>
                                  <p:childTnLst>
                                    <p:set>
                                      <p:cBhvr additive="base">
                                        <p:cTn id="47" dur="1" fill="hold">
                                          <p:stCondLst>
                                            <p:cond delay="0"/>
                                          </p:stCondLst>
                                        </p:cTn>
                                        <p:tgtEl>
                                          <p:spTgt spid="8199"/>
                                        </p:tgtEl>
                                        <p:attrNameLst>
                                          <p:attrName>style.visibility</p:attrName>
                                        </p:attrNameLst>
                                      </p:cBhvr>
                                      <p:to>
                                        <p:strVal val="visible"/>
                                      </p:to>
                                    </p:set>
                                    <p:animEffect transition="in" filter="blinds(horizontal)">
                                      <p:cBhvr additive="base">
                                        <p:cTn id="48"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4" grpId="0" animBg="1"/>
      <p:bldP spid="5" grpId="0" animBg="1"/>
      <p:bldP spid="7" grpId="0" animBg="1"/>
      <p:bldP spid="8" grpId="0" animBg="1"/>
      <p:bldP spid="9" grpId="0" animBg="1"/>
      <p:bldP spid="10" grpId="0" animBg="1"/>
      <p:bldP spid="16" grpId="0"/>
      <p:bldP spid="8199" grpId="2"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6" name="文本框 17" title=""/>
          <p:cNvSpPr txBox="1"/>
          <p:nvPr>
            <p:custDataLst>
              <p:tags r:id="rId4"/>
            </p:custDataLst>
          </p:nvPr>
        </p:nvSpPr>
        <p:spPr>
          <a:xfrm>
            <a:off x="252730" y="0"/>
            <a:ext cx="4125595" cy="583565"/>
          </a:xfrm>
          <a:prstGeom prst="rect">
            <a:avLst/>
          </a:prstGeom>
          <a:noFill/>
        </p:spPr>
        <p:txBody>
          <a:bodyPr wrap="square">
            <a:spAutoFit/>
          </a:bodyPr>
          <a:lstStyle/>
          <a:p>
            <a:pPr algn="l" defTabSz="685800" fontAlgn="base">
              <a:lnSpc>
                <a:spcPct val="100000"/>
              </a:lnSpc>
              <a:buClrTx/>
              <a:buSzTx/>
              <a:buFontTx/>
            </a:pPr>
            <a:r>
              <a:rPr lang="zh-CN" altLang="en-US" sz="3200" b="1">
                <a:solidFill>
                  <a:srgbClr val="0000FF"/>
                </a:solidFill>
                <a:latin typeface="微软雅黑" panose="020b0503020204020204" charset="-122"/>
                <a:ea typeface="微软雅黑" panose="020b0503020204020204" charset="-122"/>
                <a:cs typeface="微软雅黑" panose="020b0503020204020204" charset="-122"/>
                <a:sym typeface="+mn-ea"/>
              </a:rPr>
              <a:t>2.合同履行的原则：</a:t>
            </a:r>
            <a:endParaRPr lang="zh-CN" altLang="en-US" sz="3200"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title=""/>
          <p:cNvSpPr/>
          <p:nvPr>
            <p:custDataLst>
              <p:tags r:id="rId5"/>
            </p:custDataLst>
          </p:nvPr>
        </p:nvSpPr>
        <p:spPr>
          <a:xfrm>
            <a:off x="173355" y="583565"/>
            <a:ext cx="11886565" cy="5846445"/>
          </a:xfrm>
          <a:prstGeom prst="rect">
            <a:avLst/>
          </a:prstGeom>
          <a:noFill/>
          <a:ln w="25400">
            <a:noFill/>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a:lnSpc>
                <a:spcPct val="120000"/>
              </a:lnSpc>
              <a:spcBef>
                <a:spcPct val="0"/>
              </a:spcBef>
            </a:pPr>
            <a:r>
              <a:rPr lang="zh-CN" altLang="en-US"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lang="en-US" altLang="zh-CN"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1</a:t>
            </a:r>
            <a:r>
              <a:rPr lang="zh-CN" altLang="en-US"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全面履行原则（正确、适当）</a:t>
            </a:r>
            <a:r>
              <a:rPr sz="26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sz="2600" b="1">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ct val="0"/>
              </a:spcBef>
            </a:pPr>
            <a:r>
              <a:rPr sz="2600" b="1" smtClean="0">
                <a:solidFill>
                  <a:schemeClr val="dk1"/>
                </a:solidFill>
                <a:latin typeface="微软雅黑" panose="020b0503020204020204" charset="-122"/>
                <a:ea typeface="微软雅黑" panose="020b0503020204020204" charset="-122"/>
                <a:cs typeface="微软雅黑" panose="020b0503020204020204" charset="-122"/>
                <a:sym typeface="+mn-ea"/>
              </a:rPr>
              <a:t>根据民法典的规定</a:t>
            </a:r>
            <a:r>
              <a:rPr sz="2600" b="1">
                <a:solidFill>
                  <a:schemeClr val="dk1"/>
                </a:solidFill>
                <a:latin typeface="微软雅黑" panose="020b0503020204020204" charset="-122"/>
                <a:ea typeface="微软雅黑" panose="020b0503020204020204" charset="-122"/>
                <a:cs typeface="微软雅黑" panose="020b0503020204020204" charset="-122"/>
                <a:sym typeface="+mn-ea"/>
              </a:rPr>
              <a:t>，当事人应当</a:t>
            </a:r>
            <a:r>
              <a:rPr sz="2600" b="1">
                <a:solidFill>
                  <a:srgbClr val="FF0000"/>
                </a:solidFill>
                <a:uFill>
                  <a:solidFill>
                    <a:srgbClr val="7030A0"/>
                  </a:solidFill>
                </a:uFill>
                <a:latin typeface="微软雅黑" panose="020b0503020204020204" charset="-122"/>
                <a:ea typeface="微软雅黑" panose="020b0503020204020204" charset="-122"/>
                <a:cs typeface="微软雅黑" panose="020b0503020204020204" charset="-122"/>
                <a:sym typeface="+mn-ea"/>
              </a:rPr>
              <a:t>按照约定全面履行自己的义务</a:t>
            </a:r>
            <a:r>
              <a:rPr sz="2600" b="1"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600" b="1"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sz="2600" b="1" smtClean="0">
                <a:latin typeface="微软雅黑" panose="020b0503020204020204" charset="-122"/>
                <a:ea typeface="微软雅黑" panose="020b0503020204020204" charset="-122"/>
                <a:cs typeface="微软雅黑" panose="020b0503020204020204" charset="-122"/>
                <a:sym typeface="+mn-ea"/>
              </a:rPr>
              <a:t>即当事人必须</a:t>
            </a:r>
            <a:r>
              <a:rPr sz="2600" b="1" smtClean="0">
                <a:solidFill>
                  <a:srgbClr val="0000FF"/>
                </a:solidFill>
                <a:latin typeface="微软雅黑" panose="020b0503020204020204" charset="-122"/>
                <a:ea typeface="微软雅黑" panose="020b0503020204020204" charset="-122"/>
                <a:cs typeface="微软雅黑" panose="020b0503020204020204" charset="-122"/>
                <a:sym typeface="+mn-ea"/>
              </a:rPr>
              <a:t>按照合同约定的标的</a:t>
            </a:r>
            <a:r>
              <a:rPr sz="2600" b="1">
                <a:solidFill>
                  <a:srgbClr val="0000FF"/>
                </a:solidFill>
                <a:latin typeface="微软雅黑" panose="020b0503020204020204" charset="-122"/>
                <a:ea typeface="微软雅黑" panose="020b0503020204020204" charset="-122"/>
                <a:cs typeface="微软雅黑" panose="020b0503020204020204" charset="-122"/>
                <a:sym typeface="+mn-ea"/>
              </a:rPr>
              <a:t>，数量，质量，价款或者报酬，履行期限、地点和方式</a:t>
            </a:r>
            <a:r>
              <a:rPr sz="2600" b="1">
                <a:latin typeface="微软雅黑" panose="020b0503020204020204" charset="-122"/>
                <a:ea typeface="微软雅黑" panose="020b0503020204020204" charset="-122"/>
                <a:cs typeface="微软雅黑" panose="020b0503020204020204" charset="-122"/>
                <a:sym typeface="+mn-ea"/>
              </a:rPr>
              <a:t>等要求，正确履行自己的合同义务</a:t>
            </a:r>
            <a:r>
              <a:rPr sz="2600" b="1" smtClean="0">
                <a:latin typeface="微软雅黑" panose="020b0503020204020204" charset="-122"/>
                <a:ea typeface="微软雅黑" panose="020b0503020204020204" charset="-122"/>
                <a:cs typeface="微软雅黑" panose="020b0503020204020204" charset="-122"/>
                <a:sym typeface="+mn-ea"/>
              </a:rPr>
              <a:t>。</a:t>
            </a:r>
            <a:r>
              <a:rPr lang="zh-CN" altLang="en-US" sz="2600" b="1" smtClean="0">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CC00FF"/>
                </a:solidFill>
                <a:latin typeface="微软雅黑" panose="020b0503020204020204" charset="-122"/>
                <a:ea typeface="微软雅黑" panose="020b0503020204020204" charset="-122"/>
                <a:cs typeface="微软雅黑" panose="020b0503020204020204" charset="-122"/>
                <a:sym typeface="+mn-ea"/>
              </a:rPr>
              <a:t>（</a:t>
            </a:r>
            <a:r>
              <a:rPr sz="2600" b="1">
                <a:solidFill>
                  <a:srgbClr val="CC00FF"/>
                </a:solidFill>
                <a:latin typeface="微软雅黑" panose="020b0503020204020204" charset="-122"/>
                <a:ea typeface="微软雅黑" panose="020b0503020204020204" charset="-122"/>
                <a:cs typeface="微软雅黑" panose="020b0503020204020204" charset="-122"/>
                <a:sym typeface="+mn-ea"/>
              </a:rPr>
              <a:t>装修时严格使用合同约定的建材品牌；按时按期支付工程费）</a:t>
            </a:r>
            <a:endParaRPr sz="2600" b="1">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ct val="0"/>
              </a:spcBef>
            </a:pPr>
            <a:r>
              <a:rPr lang="zh-CN" altLang="en-US"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lang="en-US" altLang="zh-CN"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2</a:t>
            </a:r>
            <a:r>
              <a:rPr lang="zh-CN" altLang="en-US"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sz="26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诚信原则</a:t>
            </a:r>
            <a:r>
              <a:rPr sz="26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sz="2600" b="1">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nSpc>
                <a:spcPct val="120000"/>
              </a:lnSpc>
              <a:spcBef>
                <a:spcPct val="0"/>
              </a:spcBef>
            </a:pPr>
            <a:r>
              <a:rPr lang="zh-CN" altLang="en-US" sz="2600" b="1">
                <a:latin typeface="微软雅黑" panose="020b0503020204020204" charset="-122"/>
                <a:ea typeface="微软雅黑" panose="020b0503020204020204" charset="-122"/>
                <a:cs typeface="微软雅黑" panose="020b0503020204020204" charset="-122"/>
                <a:sym typeface="+mn-ea"/>
              </a:rPr>
              <a:t> </a:t>
            </a:r>
            <a:r>
              <a:rPr sz="2600" b="1">
                <a:latin typeface="微软雅黑" panose="020b0503020204020204" charset="-122"/>
                <a:ea typeface="微软雅黑" panose="020b0503020204020204" charset="-122"/>
                <a:cs typeface="微软雅黑" panose="020b0503020204020204" charset="-122"/>
                <a:sym typeface="+mn-ea"/>
              </a:rPr>
              <a:t>当事人应当</a:t>
            </a:r>
            <a:r>
              <a:rPr sz="2600" b="1" u="heavy">
                <a:solidFill>
                  <a:srgbClr val="FF0000"/>
                </a:solidFill>
                <a:uFill>
                  <a:solidFill>
                    <a:srgbClr val="7030A0"/>
                  </a:solidFill>
                </a:uFill>
                <a:latin typeface="微软雅黑" panose="020b0503020204020204" charset="-122"/>
                <a:ea typeface="微软雅黑" panose="020b0503020204020204" charset="-122"/>
                <a:cs typeface="微软雅黑" panose="020b0503020204020204" charset="-122"/>
                <a:sym typeface="+mn-ea"/>
              </a:rPr>
              <a:t>遵循诚信原则</a:t>
            </a:r>
            <a:r>
              <a:rPr sz="2600" b="1">
                <a:latin typeface="微软雅黑" panose="020b0503020204020204" charset="-122"/>
                <a:ea typeface="微软雅黑" panose="020b0503020204020204" charset="-122"/>
                <a:cs typeface="微软雅黑" panose="020b0503020204020204" charset="-122"/>
                <a:sym typeface="+mn-ea"/>
              </a:rPr>
              <a:t>，根据合同的性质、目的和交易习惯</a:t>
            </a:r>
            <a:r>
              <a:rPr sz="2600" b="1" u="heavy">
                <a:solidFill>
                  <a:srgbClr val="FF0000"/>
                </a:solidFill>
                <a:uFill>
                  <a:solidFill>
                    <a:srgbClr val="7030A0"/>
                  </a:solidFill>
                </a:uFill>
                <a:latin typeface="微软雅黑" panose="020b0503020204020204" charset="-122"/>
                <a:ea typeface="微软雅黑" panose="020b0503020204020204" charset="-122"/>
                <a:cs typeface="微软雅黑" panose="020b0503020204020204" charset="-122"/>
                <a:sym typeface="+mn-ea"/>
              </a:rPr>
              <a:t>履行通知、协助、保密等义务</a:t>
            </a:r>
            <a:r>
              <a:rPr sz="2600" b="1">
                <a:latin typeface="微软雅黑" panose="020b0503020204020204" charset="-122"/>
                <a:ea typeface="微软雅黑" panose="020b0503020204020204" charset="-122"/>
                <a:cs typeface="微软雅黑" panose="020b0503020204020204" charset="-122"/>
                <a:sym typeface="+mn-ea"/>
              </a:rPr>
              <a:t>。</a:t>
            </a:r>
            <a:r>
              <a:rPr sz="2600" b="1">
                <a:solidFill>
                  <a:srgbClr val="CC00FF"/>
                </a:solidFill>
                <a:latin typeface="微软雅黑" panose="020b0503020204020204" charset="-122"/>
                <a:ea typeface="微软雅黑" panose="020b0503020204020204" charset="-122"/>
                <a:cs typeface="微软雅黑" panose="020b0503020204020204" charset="-122"/>
                <a:sym typeface="+mn-ea"/>
              </a:rPr>
              <a:t>(恪守承诺、言行一致等)</a:t>
            </a:r>
            <a:endParaRPr sz="2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ct val="0"/>
              </a:spcBef>
            </a:pPr>
            <a:r>
              <a:rPr lang="zh-CN" altLang="en-US" sz="2600" b="1" smtClean="0">
                <a:highlight>
                  <a:srgbClr val="FFFF00"/>
                </a:highlight>
                <a:latin typeface="微软雅黑" panose="020b0503020204020204" charset="-122"/>
                <a:ea typeface="微软雅黑" panose="020b0503020204020204" charset="-122"/>
                <a:cs typeface="微软雅黑" panose="020b0503020204020204" charset="-122"/>
                <a:sym typeface="+mn-ea"/>
              </a:rPr>
              <a:t>（</a:t>
            </a:r>
            <a:r>
              <a:rPr lang="en-US" altLang="zh-CN" sz="2600" b="1" smtClean="0">
                <a:highlight>
                  <a:srgbClr val="FFFF00"/>
                </a:highlight>
                <a:latin typeface="微软雅黑" panose="020b0503020204020204" charset="-122"/>
                <a:ea typeface="微软雅黑" panose="020b0503020204020204" charset="-122"/>
                <a:cs typeface="微软雅黑" panose="020b0503020204020204" charset="-122"/>
                <a:sym typeface="+mn-ea"/>
              </a:rPr>
              <a:t>3</a:t>
            </a:r>
            <a:r>
              <a:rPr lang="zh-CN" altLang="en-US" sz="2600" b="1" smtClean="0">
                <a:highlight>
                  <a:srgbClr val="FFFF00"/>
                </a:highlight>
                <a:latin typeface="微软雅黑" panose="020b0503020204020204" charset="-122"/>
                <a:ea typeface="微软雅黑" panose="020b0503020204020204" charset="-122"/>
                <a:cs typeface="微软雅黑" panose="020b0503020204020204" charset="-122"/>
                <a:sym typeface="+mn-ea"/>
              </a:rPr>
              <a:t>）</a:t>
            </a:r>
            <a:r>
              <a:rPr sz="2600" b="1" smtClean="0">
                <a:highlight>
                  <a:srgbClr val="FFFF00"/>
                </a:highlight>
                <a:latin typeface="微软雅黑" panose="020b0503020204020204" charset="-122"/>
                <a:ea typeface="微软雅黑" panose="020b0503020204020204" charset="-122"/>
                <a:cs typeface="微软雅黑" panose="020b0503020204020204" charset="-122"/>
                <a:sym typeface="+mn-ea"/>
              </a:rPr>
              <a:t>协作履行原则</a:t>
            </a:r>
            <a:r>
              <a:rPr sz="2600" b="1">
                <a:latin typeface="微软雅黑" panose="020b0503020204020204" charset="-122"/>
                <a:ea typeface="微软雅黑" panose="020b0503020204020204" charset="-122"/>
                <a:cs typeface="微软雅黑" panose="020b0503020204020204" charset="-122"/>
                <a:sym typeface="+mn-ea"/>
              </a:rPr>
              <a:t>：</a:t>
            </a:r>
            <a:endParaRPr sz="2600" b="1">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ct val="0"/>
              </a:spcBef>
            </a:pPr>
            <a:r>
              <a:rPr sz="2600" b="1" u="heavy">
                <a:solidFill>
                  <a:srgbClr val="FF0000"/>
                </a:solidFill>
                <a:uFill>
                  <a:solidFill>
                    <a:srgbClr val="7030A0"/>
                  </a:solidFill>
                </a:uFill>
                <a:latin typeface="微软雅黑" panose="020b0503020204020204" charset="-122"/>
                <a:ea typeface="微软雅黑" panose="020b0503020204020204" charset="-122"/>
                <a:cs typeface="微软雅黑" panose="020b0503020204020204" charset="-122"/>
                <a:sym typeface="+mn-ea"/>
              </a:rPr>
              <a:t>当事人履行合同义务时，对方当事人应积极配合</a:t>
            </a:r>
            <a:r>
              <a:rPr sz="2600" b="1">
                <a:latin typeface="微软雅黑" panose="020b0503020204020204" charset="-122"/>
                <a:ea typeface="微软雅黑" panose="020b0503020204020204" charset="-122"/>
                <a:cs typeface="微软雅黑" panose="020b0503020204020204" charset="-122"/>
                <a:sym typeface="+mn-ea"/>
              </a:rPr>
              <a:t>。</a:t>
            </a:r>
            <a:r>
              <a:rPr sz="2600" b="1">
                <a:solidFill>
                  <a:srgbClr val="CC00FF"/>
                </a:solidFill>
                <a:latin typeface="微软雅黑" panose="020b0503020204020204" charset="-122"/>
                <a:ea typeface="微软雅黑" panose="020b0503020204020204" charset="-122"/>
                <a:cs typeface="微软雅黑" panose="020b0503020204020204" charset="-122"/>
                <a:sym typeface="+mn-ea"/>
              </a:rPr>
              <a:t>（买二手房，协助过户）</a:t>
            </a:r>
            <a:endParaRPr sz="2600" b="1">
              <a:solidFill>
                <a:srgbClr val="CC00FF"/>
              </a:solidFill>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ct val="0"/>
              </a:spcBef>
            </a:pPr>
            <a:r>
              <a:rPr sz="2600" b="1" smtClean="0">
                <a:highlight>
                  <a:srgbClr val="FFFF00"/>
                </a:highlight>
                <a:latin typeface="微软雅黑" panose="020b0503020204020204" charset="-122"/>
                <a:ea typeface="微软雅黑" panose="020b0503020204020204" charset="-122"/>
                <a:cs typeface="微软雅黑" panose="020b0503020204020204" charset="-122"/>
                <a:sym typeface="+mn-ea"/>
              </a:rPr>
              <a:t>（4）绿色原则：</a:t>
            </a:r>
            <a:endParaRPr sz="2600" b="1" smtClean="0">
              <a:highlight>
                <a:srgbClr val="FFFF00"/>
              </a:highlight>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ct val="0"/>
              </a:spcBef>
            </a:pPr>
            <a:r>
              <a:rPr sz="2600" b="1">
                <a:effectLst/>
                <a:latin typeface="微软雅黑" panose="020b0503020204020204" charset="-122"/>
                <a:ea typeface="微软雅黑" panose="020b0503020204020204" charset="-122"/>
                <a:cs typeface="微软雅黑" panose="020b0503020204020204" charset="-122"/>
                <a:sym typeface="+mn-ea"/>
              </a:rPr>
              <a:t>当事人在履行合同过程中，应当</a:t>
            </a:r>
            <a:r>
              <a:rPr sz="26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避免浪费资源、污染环境和破坏生态</a:t>
            </a:r>
            <a:r>
              <a:rPr sz="2600" b="1">
                <a:effectLst/>
                <a:latin typeface="微软雅黑" panose="020b0503020204020204" charset="-122"/>
                <a:ea typeface="微软雅黑" panose="020b0503020204020204" charset="-122"/>
                <a:cs typeface="微软雅黑" panose="020b0503020204020204" charset="-122"/>
                <a:sym typeface="+mn-ea"/>
              </a:rPr>
              <a:t>（补充）</a:t>
            </a:r>
            <a:endParaRPr sz="2600" b="1">
              <a:latin typeface="微软雅黑" panose="020b0503020204020204" charset="-122"/>
              <a:ea typeface="微软雅黑" panose="020b0503020204020204" charset="-122"/>
              <a:cs typeface="微软雅黑" panose="020b0503020204020204" charset="-122"/>
              <a:sym typeface="+mn-ea"/>
            </a:endParaRPr>
          </a:p>
        </p:txBody>
      </p:sp>
      <p:sp>
        <p:nvSpPr>
          <p:cNvPr id="2" name="矩形 1" title=""/>
          <p:cNvSpPr/>
          <p:nvPr>
            <p:custDataLst>
              <p:tags r:id="rId6"/>
            </p:custDataLst>
          </p:nvPr>
        </p:nvSpPr>
        <p:spPr>
          <a:xfrm>
            <a:off x="252472" y="1428887"/>
            <a:ext cx="11624265" cy="524047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title=""/>
          <p:cNvSpPr txBox="1"/>
          <p:nvPr>
            <p:custDataLst>
              <p:tags r:id="rId7"/>
            </p:custDataLst>
          </p:nvPr>
        </p:nvSpPr>
        <p:spPr>
          <a:xfrm>
            <a:off x="192405" y="2045335"/>
            <a:ext cx="11675745" cy="1383665"/>
          </a:xfrm>
          <a:prstGeom prst="rect">
            <a:avLst/>
          </a:prstGeom>
          <a:solidFill>
            <a:schemeClr val="accent2">
              <a:lumMod val="60000"/>
              <a:lumOff val="40000"/>
            </a:schemeClr>
          </a:solidFill>
        </p:spPr>
        <p:txBody>
          <a:bodyPr wrap="square" rtlCol="0" anchor="t">
            <a:spAutoFit/>
          </a:bodyPr>
          <a:lstStyle/>
          <a:p>
            <a:pPr lvl="0" algn="l"/>
            <a:r>
              <a:rPr lang="zh-CN" sz="2800" b="1">
                <a:latin typeface="宋体" panose="02010600030101010101" pitchFamily="2" charset="-122"/>
                <a:ea typeface="宋体" panose="02010600030101010101" pitchFamily="2" charset="-122"/>
                <a:cs typeface="华文楷体" panose="02010600040101010101" pitchFamily="2" charset="-122"/>
                <a:sym typeface="+mn-ea"/>
              </a:rPr>
              <a:t>（</a:t>
            </a:r>
            <a:r>
              <a:rPr lang="zh-CN" sz="2800" b="1">
                <a:highlight>
                  <a:srgbClr val="FFFF00"/>
                </a:highlight>
                <a:latin typeface="宋体" panose="02010600030101010101" pitchFamily="2" charset="-122"/>
                <a:ea typeface="宋体" panose="02010600030101010101" pitchFamily="2" charset="-122"/>
                <a:cs typeface="华文楷体" panose="02010600040101010101" pitchFamily="2" charset="-122"/>
                <a:sym typeface="+mn-ea"/>
              </a:rPr>
              <a:t>注意：</a:t>
            </a:r>
            <a:r>
              <a:rPr lang="zh-CN" sz="2800" b="1">
                <a:latin typeface="宋体" panose="02010600030101010101" pitchFamily="2" charset="-122"/>
                <a:ea typeface="宋体" panose="02010600030101010101" pitchFamily="2" charset="-122"/>
                <a:cs typeface="华文楷体" panose="02010600040101010101" pitchFamily="2" charset="-122"/>
                <a:sym typeface="+mn-ea"/>
              </a:rPr>
              <a:t>做题时，容易混淆的是</a:t>
            </a:r>
            <a:r>
              <a:rPr lang="zh-CN" sz="2800" b="1" u="sng">
                <a:solidFill>
                  <a:srgbClr val="FF0000"/>
                </a:solidFill>
                <a:effectLst/>
                <a:latin typeface="宋体" panose="02010600030101010101" pitchFamily="2" charset="-122"/>
                <a:ea typeface="宋体" panose="02010600030101010101" pitchFamily="2" charset="-122"/>
                <a:cs typeface="华文楷体" panose="02010600040101010101" pitchFamily="2" charset="-122"/>
                <a:sym typeface="+mn-ea"/>
              </a:rPr>
              <a:t>全面履行</a:t>
            </a:r>
            <a:r>
              <a:rPr lang="zh-CN" sz="2800" b="1">
                <a:solidFill>
                  <a:srgbClr val="FF0000"/>
                </a:solidFill>
                <a:effectLst/>
                <a:latin typeface="宋体" panose="02010600030101010101" pitchFamily="2" charset="-122"/>
                <a:ea typeface="宋体" panose="02010600030101010101" pitchFamily="2" charset="-122"/>
                <a:cs typeface="华文楷体" panose="02010600040101010101" pitchFamily="2" charset="-122"/>
                <a:sym typeface="+mn-ea"/>
              </a:rPr>
              <a:t>和</a:t>
            </a:r>
            <a:r>
              <a:rPr lang="zh-CN" sz="2800" b="1" u="sng">
                <a:solidFill>
                  <a:srgbClr val="FF0000"/>
                </a:solidFill>
                <a:effectLst/>
                <a:latin typeface="宋体" panose="02010600030101010101" pitchFamily="2" charset="-122"/>
                <a:ea typeface="宋体" panose="02010600030101010101" pitchFamily="2" charset="-122"/>
                <a:cs typeface="华文楷体" panose="02010600040101010101" pitchFamily="2" charset="-122"/>
                <a:sym typeface="+mn-ea"/>
              </a:rPr>
              <a:t>协作履行</a:t>
            </a:r>
            <a:r>
              <a:rPr lang="zh-CN" sz="2800" b="1">
                <a:effectLst/>
                <a:latin typeface="宋体" panose="02010600030101010101" pitchFamily="2" charset="-122"/>
                <a:ea typeface="宋体" panose="02010600030101010101" pitchFamily="2" charset="-122"/>
                <a:cs typeface="华文楷体" panose="02010600040101010101" pitchFamily="2" charset="-122"/>
                <a:sym typeface="+mn-ea"/>
              </a:rPr>
              <a:t>两个原则，二者的根本区别在于，前者强调</a:t>
            </a:r>
            <a:r>
              <a:rPr lang="zh-CN" sz="2800" b="1" u="sng">
                <a:solidFill>
                  <a:srgbClr val="FF0000"/>
                </a:solidFill>
                <a:effectLst/>
                <a:latin typeface="宋体" panose="02010600030101010101" pitchFamily="2" charset="-122"/>
                <a:ea typeface="宋体" panose="02010600030101010101" pitchFamily="2" charset="-122"/>
                <a:cs typeface="华文楷体" panose="02010600040101010101" pitchFamily="2" charset="-122"/>
                <a:sym typeface="+mn-ea"/>
              </a:rPr>
              <a:t>正确履行义务</a:t>
            </a:r>
            <a:r>
              <a:rPr lang="zh-CN" sz="2800" b="1">
                <a:latin typeface="宋体" panose="02010600030101010101" pitchFamily="2" charset="-122"/>
                <a:ea typeface="宋体" panose="02010600030101010101" pitchFamily="2" charset="-122"/>
                <a:cs typeface="华文楷体" panose="02010600040101010101" pitchFamily="2" charset="-122"/>
                <a:sym typeface="+mn-ea"/>
              </a:rPr>
              <a:t>，后者强调</a:t>
            </a:r>
            <a:r>
              <a:rPr sz="2800" b="1">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双方当事人应互助合作共同完成合同义务。</a:t>
            </a:r>
            <a:r>
              <a:rPr lang="zh-CN" sz="2800" b="1">
                <a:latin typeface="宋体" panose="02010600030101010101" pitchFamily="2" charset="-122"/>
                <a:ea typeface="宋体" panose="02010600030101010101" pitchFamily="2" charset="-122"/>
                <a:cs typeface="华文楷体" panose="02010600040101010101" pitchFamily="2" charset="-122"/>
                <a:sym typeface="+mn-ea"/>
              </a:rPr>
              <a:t>）</a:t>
            </a:r>
            <a:endParaRPr lang="zh-CN" altLang="en-US" sz="2800" b="1">
              <a:latin typeface="宋体" panose="02010600030101010101" pitchFamily="2" charset="-122"/>
              <a:ea typeface="宋体" panose="02010600030101010101" pitchFamily="2" charset="-122"/>
              <a:cs typeface="华文楷体" panose="02010600040101010101" pitchFamily="2"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arn(inVertical)">
                                      <p:cBhvr>
                                        <p:cTn id="15" dur="500"/>
                                        <p:tgtEl>
                                          <p:spTgt spid="1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barn(inVertical)">
                                      <p:cBhvr>
                                        <p:cTn id="18" dur="500"/>
                                        <p:tgtEl>
                                          <p:spTgt spid="13">
                                            <p:txEl>
                                              <p:pRg st="3" end="3"/>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barn(inVertical)">
                                      <p:cBhvr>
                                        <p:cTn id="23" dur="500"/>
                                        <p:tgtEl>
                                          <p:spTgt spid="1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barn(inVertical)">
                                      <p:cBhvr>
                                        <p:cTn id="26" dur="500"/>
                                        <p:tgtEl>
                                          <p:spTgt spid="13">
                                            <p:txEl>
                                              <p:pRg st="5" end="5"/>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barn(inVertical)">
                                      <p:cBhvr>
                                        <p:cTn id="31" dur="500"/>
                                        <p:tgtEl>
                                          <p:spTgt spid="13">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7" end="7"/>
                                            </p:txEl>
                                          </p:spTgt>
                                        </p:tgtEl>
                                        <p:attrNameLst>
                                          <p:attrName>style.visibility</p:attrName>
                                        </p:attrNameLst>
                                      </p:cBhvr>
                                      <p:to>
                                        <p:strVal val="visible"/>
                                      </p:to>
                                    </p:set>
                                    <p:animEffect transition="in" filter="barn(inVertical)">
                                      <p:cBhvr>
                                        <p:cTn id="34" dur="500"/>
                                        <p:tgtEl>
                                          <p:spTgt spid="13">
                                            <p:txEl>
                                              <p:pRg st="7" end="7"/>
                                            </p:txEl>
                                          </p:spTgt>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to="" calcmode="lin" valueType="num">
                                      <p:cBhvr>
                                        <p:cTn id="39"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242" name="Rectangle 1" title=""/>
          <p:cNvSpPr/>
          <p:nvPr>
            <p:custDataLst>
              <p:tags r:id="rId3"/>
            </p:custDataLst>
          </p:nvPr>
        </p:nvSpPr>
        <p:spPr>
          <a:xfrm>
            <a:off x="168275" y="319405"/>
            <a:ext cx="11743690" cy="1476375"/>
          </a:xfrm>
          <a:prstGeom prst="rect">
            <a:avLst/>
          </a:prstGeom>
          <a:noFill/>
          <a:ln>
            <a:noFill/>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nSpc>
                <a:spcPts val="3600"/>
              </a:lnSpc>
            </a:pPr>
            <a:r>
              <a:rPr lang="en-US" altLang="zh-CN" sz="3200" b="1">
                <a:solidFill>
                  <a:schemeClr val="tx1"/>
                </a:solidFill>
                <a:latin typeface="宋体" panose="02010600030101010101" pitchFamily="2" charset="-122"/>
                <a:cs typeface="宋体" panose="02010600030101010101" pitchFamily="2" charset="-122"/>
              </a:rPr>
              <a:t>1.</a:t>
            </a:r>
            <a:r>
              <a:rPr lang="zh-CN" altLang="en-US" sz="3200" b="1">
                <a:solidFill>
                  <a:schemeClr val="tx1"/>
                </a:solidFill>
                <a:latin typeface="宋体" panose="02010600030101010101" pitchFamily="2" charset="-122"/>
                <a:cs typeface="宋体" panose="02010600030101010101" pitchFamily="2" charset="-122"/>
              </a:rPr>
              <a:t>右图漫画：一些商家利用虚假宣传“大奖”引诱消费者，当消费者要兑奖时，又以“最终解释权”应付消费者。这一现象违背了履行合同的        </a:t>
            </a:r>
            <a:r>
              <a:rPr lang="zh-CN" altLang="zh-CN" sz="3200" b="1">
                <a:solidFill>
                  <a:schemeClr val="tx1"/>
                </a:solidFill>
                <a:latin typeface="宋体" panose="02010600030101010101" pitchFamily="2" charset="-122"/>
                <a:cs typeface="宋体" panose="02010600030101010101" pitchFamily="2" charset="-122"/>
              </a:rPr>
              <a:t>(　　) </a:t>
            </a:r>
            <a:endParaRPr lang="zh-CN" altLang="zh-CN" sz="3200" b="1">
              <a:solidFill>
                <a:schemeClr val="tx1"/>
              </a:solidFill>
              <a:latin typeface="宋体" panose="02010600030101010101" pitchFamily="2" charset="-122"/>
              <a:cs typeface="宋体" panose="02010600030101010101" pitchFamily="2" charset="-122"/>
            </a:endParaRPr>
          </a:p>
        </p:txBody>
      </p:sp>
      <p:pic>
        <p:nvPicPr>
          <p:cNvPr id="10243" name="Picture 2" title=""/>
          <p:cNvPicPr/>
          <p:nvPr>
            <p:custDataLst>
              <p:tags r:id="rId5"/>
            </p:custDataLst>
          </p:nvPr>
        </p:nvPicPr>
        <p:blipFill>
          <a:blip r:embed="rId4"/>
          <a:stretch>
            <a:fillRect/>
          </a:stretch>
        </p:blipFill>
        <p:spPr>
          <a:xfrm>
            <a:off x="7011035" y="1867535"/>
            <a:ext cx="4811395" cy="3432810"/>
          </a:xfrm>
          <a:prstGeom prst="rect">
            <a:avLst/>
          </a:prstGeom>
          <a:noFill/>
          <a:ln>
            <a:noFill/>
            <a:miter lim="800000"/>
          </a:ln>
        </p:spPr>
      </p:pic>
      <p:sp>
        <p:nvSpPr>
          <p:cNvPr id="10244" name="Rectangle 3" title=""/>
          <p:cNvSpPr/>
          <p:nvPr>
            <p:custDataLst>
              <p:tags r:id="rId6"/>
            </p:custDataLst>
          </p:nvPr>
        </p:nvSpPr>
        <p:spPr>
          <a:xfrm>
            <a:off x="410633" y="2165033"/>
            <a:ext cx="12192000" cy="2040255"/>
          </a:xfrm>
          <a:prstGeom prst="rect">
            <a:avLst/>
          </a:prstGeom>
          <a:noFill/>
          <a:ln>
            <a:noFill/>
            <a:miter lim="800000"/>
          </a:ln>
        </p:spPr>
        <p:txBody>
          <a:bodyPr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nSpc>
                <a:spcPts val="3800"/>
              </a:lnSpc>
            </a:pPr>
            <a:r>
              <a:rPr lang="zh-CN" altLang="zh-CN" sz="3200" b="1">
                <a:solidFill>
                  <a:schemeClr val="tx1"/>
                </a:solidFill>
                <a:latin typeface="宋体" panose="02010600030101010101" pitchFamily="2" charset="-122"/>
                <a:cs typeface="宋体" panose="02010600030101010101" pitchFamily="2" charset="-122"/>
              </a:rPr>
              <a:t>A．诚信原则</a:t>
            </a:r>
            <a:endParaRPr lang="zh-CN" altLang="zh-CN" sz="3200" b="1">
              <a:solidFill>
                <a:schemeClr val="tx1"/>
              </a:solidFill>
              <a:latin typeface="宋体" panose="02010600030101010101" pitchFamily="2" charset="-122"/>
              <a:cs typeface="宋体" panose="02010600030101010101" pitchFamily="2" charset="-122"/>
            </a:endParaRPr>
          </a:p>
          <a:p>
            <a:pPr marL="0" lvl="0" indent="0">
              <a:lnSpc>
                <a:spcPts val="3800"/>
              </a:lnSpc>
            </a:pPr>
            <a:r>
              <a:rPr lang="zh-CN" altLang="zh-CN" sz="3200" b="1">
                <a:solidFill>
                  <a:schemeClr val="tx1"/>
                </a:solidFill>
                <a:latin typeface="宋体" panose="02010600030101010101" pitchFamily="2" charset="-122"/>
                <a:cs typeface="宋体" panose="02010600030101010101" pitchFamily="2" charset="-122"/>
              </a:rPr>
              <a:t>B．全面履行原则</a:t>
            </a:r>
            <a:endParaRPr lang="zh-CN" altLang="zh-CN" sz="3200" b="1">
              <a:solidFill>
                <a:schemeClr val="tx1"/>
              </a:solidFill>
              <a:latin typeface="宋体" panose="02010600030101010101" pitchFamily="2" charset="-122"/>
              <a:cs typeface="宋体" panose="02010600030101010101" pitchFamily="2" charset="-122"/>
            </a:endParaRPr>
          </a:p>
          <a:p>
            <a:pPr marL="0" lvl="0" indent="0">
              <a:lnSpc>
                <a:spcPts val="3800"/>
              </a:lnSpc>
            </a:pPr>
            <a:r>
              <a:rPr lang="zh-CN" altLang="zh-CN" sz="3200" b="1">
                <a:solidFill>
                  <a:schemeClr val="tx1"/>
                </a:solidFill>
                <a:latin typeface="宋体" panose="02010600030101010101" pitchFamily="2" charset="-122"/>
                <a:cs typeface="宋体" panose="02010600030101010101" pitchFamily="2" charset="-122"/>
              </a:rPr>
              <a:t>C．协作履行原则</a:t>
            </a:r>
            <a:endParaRPr lang="zh-CN" altLang="zh-CN" sz="3200" b="1">
              <a:solidFill>
                <a:schemeClr val="tx1"/>
              </a:solidFill>
              <a:latin typeface="宋体" panose="02010600030101010101" pitchFamily="2" charset="-122"/>
              <a:cs typeface="宋体" panose="02010600030101010101" pitchFamily="2" charset="-122"/>
            </a:endParaRPr>
          </a:p>
          <a:p>
            <a:pPr marL="0" lvl="0" indent="0">
              <a:lnSpc>
                <a:spcPts val="3800"/>
              </a:lnSpc>
            </a:pPr>
            <a:r>
              <a:rPr lang="zh-CN" altLang="zh-CN" sz="3200" b="1">
                <a:solidFill>
                  <a:schemeClr val="tx1"/>
                </a:solidFill>
                <a:latin typeface="宋体" panose="02010600030101010101" pitchFamily="2" charset="-122"/>
                <a:cs typeface="宋体" panose="02010600030101010101" pitchFamily="2" charset="-122"/>
              </a:rPr>
              <a:t>D．平等互利原则</a:t>
            </a:r>
            <a:endParaRPr lang="zh-CN" altLang="zh-CN" sz="3200" b="1">
              <a:solidFill>
                <a:schemeClr val="tx1"/>
              </a:solidFill>
              <a:latin typeface="宋体" panose="02010600030101010101" pitchFamily="2" charset="-122"/>
              <a:cs typeface="宋体" panose="02010600030101010101" pitchFamily="2" charset="-122"/>
            </a:endParaRPr>
          </a:p>
        </p:txBody>
      </p:sp>
      <p:sp>
        <p:nvSpPr>
          <p:cNvPr id="10245" name="WordArt 4" title=""/>
          <p:cNvSpPr/>
          <p:nvPr>
            <p:custDataLst>
              <p:tags r:id="rId7"/>
            </p:custDataLst>
          </p:nvPr>
        </p:nvSpPr>
        <p:spPr>
          <a:xfrm>
            <a:off x="5709285" y="2573655"/>
            <a:ext cx="869315" cy="855980"/>
          </a:xfr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solidFill>
              <a:srgbClr val="EAEAEA"/>
            </a:solidFill>
            <a:miter lim="800000"/>
          </a:ln>
          <a:effectLst>
            <a:outerShdw dist="35921" dir="2700000" sy="50000" algn="bl">
              <a:srgbClr val="C0C0C0">
                <a:alpha val="79999"/>
              </a:srgbClr>
            </a:outerShdw>
          </a:effectLst>
        </p:spPr>
        <p:txBody>
          <a:bodyPr wrap="none" fromWordArt="1">
            <a:prstTxWarp prst="textPlain">
              <a:avLst/>
            </a:prstTxWarp>
            <a:scene3d>
              <a:camera prst="orthographicFront"/>
              <a:lightRig rig="threePt" dir="t"/>
            </a:scene3d>
          </a:bodyPr>
          <a:lstStyle/>
          <a:p>
            <a:pPr algn="ctr"/>
            <a:r>
              <a:rPr sz="4800" b="1" kern="10">
                <a:solidFill>
                  <a:srgbClr val="FF0000"/>
                </a:solidFill>
                <a:effectLst>
                  <a:outerShdw blurRad="38100" dist="19050" dir="2700000" algn="tl" rotWithShape="0">
                    <a:schemeClr val="dk1">
                      <a:alpha val="40000"/>
                    </a:schemeClr>
                  </a:outerShdw>
                </a:effectLst>
                <a:latin typeface="宋体" panose="02010600030101010101" pitchFamily="2" charset="-122"/>
              </a:rPr>
              <a:t>A</a:t>
            </a:r>
            <a:endParaRPr sz="4800" b="1" kern="10">
              <a:solidFill>
                <a:srgbClr val="FF0000"/>
              </a:solidFill>
              <a:effectLst>
                <a:outerShdw blurRad="38100" dist="19050" dir="2700000" algn="tl" rotWithShape="0">
                  <a:schemeClr val="dk1">
                    <a:alpha val="40000"/>
                  </a:schemeClr>
                </a:outerShdw>
              </a:effectLst>
              <a:latin typeface="宋体" panose="02010600030101010101" pitchFamily="2" charset="-122"/>
            </a:endParaRPr>
          </a:p>
        </p:txBody>
      </p:sp>
      <p:sp>
        <p:nvSpPr>
          <p:cNvPr id="10246" name="Rectangle 4" title=""/>
          <p:cNvSpPr/>
          <p:nvPr>
            <p:custDataLst>
              <p:tags r:id="rId8"/>
            </p:custDataLst>
          </p:nvPr>
        </p:nvSpPr>
        <p:spPr>
          <a:xfrm>
            <a:off x="0" y="5650759"/>
            <a:ext cx="12192000" cy="583565"/>
          </a:xfrm>
          <a:prstGeom prst="rect">
            <a:avLst/>
          </a:prstGeom>
          <a:noFill/>
          <a:ln>
            <a:noFill/>
            <a:miter lim="800000"/>
          </a:ln>
        </p:spPr>
        <p:txBody>
          <a:bodyPr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tabLst>
                <a:tab pos="2628900"/>
              </a:tabLst>
            </a:pPr>
            <a:r>
              <a:rPr lang="zh-CN" altLang="zh-CN" sz="3200" b="1">
                <a:solidFill>
                  <a:srgbClr val="FF0000"/>
                </a:solidFill>
                <a:latin typeface="微软雅黑" panose="020b0503020204020204" charset="-122"/>
                <a:ea typeface="微软雅黑" panose="020b0503020204020204" charset="-122"/>
                <a:cs typeface="微软雅黑" panose="020b0503020204020204" charset="-122"/>
              </a:rPr>
              <a:t>【解析】诚信原则：恪守信用，言行一致 ，商家违背这一条</a:t>
            </a:r>
            <a:endParaRPr lang="zh-CN" altLang="zh-CN" sz="32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additive="base">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additive="base">
                                        <p:cTn id="11" dur="1" fill="hold">
                                          <p:stCondLst>
                                            <p:cond delay="0"/>
                                          </p:stCondLst>
                                        </p:cTn>
                                        <p:tgtEl>
                                          <p:spTgt spid="10246"/>
                                        </p:tgtEl>
                                        <p:attrNameLst>
                                          <p:attrName>style.visibility</p:attrName>
                                        </p:attrNameLst>
                                      </p:cBhvr>
                                      <p:to>
                                        <p:strVal val="visible"/>
                                      </p:to>
                                    </p:set>
                                    <p:animEffect transition="in" filter="blinds(horizontal)">
                                      <p:cBhvr additive="base">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Picture 5" title=""/>
          <p:cNvPicPr/>
          <p:nvPr>
            <p:custDataLst>
              <p:tags r:id="rId4"/>
            </p:custDataLst>
          </p:nvPr>
        </p:nvPicPr>
        <p:blipFill>
          <a:blip r:embed="rId3"/>
          <a:stretch>
            <a:fillRect/>
          </a:stretch>
        </p:blipFill>
        <p:spPr>
          <a:xfrm>
            <a:off x="334645" y="812800"/>
            <a:ext cx="3869055" cy="3223260"/>
          </a:xfrm>
          <a:prstGeom prst="rect">
            <a:avLst/>
          </a:prstGeom>
          <a:noFill/>
          <a:ln w="9525">
            <a:noFill/>
          </a:ln>
        </p:spPr>
      </p:pic>
      <p:sp>
        <p:nvSpPr>
          <p:cNvPr id="3" name="矩形 4" title=""/>
          <p:cNvSpPr/>
          <p:nvPr>
            <p:custDataLst>
              <p:tags r:id="rId5"/>
            </p:custDataLst>
          </p:nvPr>
        </p:nvSpPr>
        <p:spPr>
          <a:xfrm>
            <a:off x="4972050" y="353695"/>
            <a:ext cx="6776720" cy="3681730"/>
          </a:xfrm>
          <a:prstGeom prst="rect">
            <a:avLst/>
          </a:prstGeom>
          <a:solidFill>
            <a:schemeClr val="bg1"/>
          </a:solidFill>
          <a:ln w="9525">
            <a:noFill/>
          </a:ln>
        </p:spPr>
        <p:txBody>
          <a:bodyPr wrap="square" anchor="t" anchorCtr="0">
            <a:spAutoFit/>
          </a:bodyPr>
          <a:lstStyle/>
          <a:p>
            <a:pPr fontAlgn="auto">
              <a:lnSpc>
                <a:spcPts val="3500"/>
              </a:lnSpc>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赵某在保险公司投保了</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万元重大疾病险，后被医院诊断出患精原细胞瘤，住院接受治疗。出院后，赵某只申请了患精原细胞瘤疾病的赔付</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5000</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元，保险公司理赔人员受理申请时发现，赵某此次所患属于恶性肿瘤，</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还可以同时申请重大疾病赔付</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rPr>
              <a:t>保险公司在合同范围内赔付给赵某</a:t>
            </a:r>
            <a:r>
              <a:rPr lang="en-US" altLang="zh-CN" sz="2800" b="1">
                <a:latin typeface="宋体" panose="02010600030101010101" pitchFamily="2" charset="-122"/>
                <a:ea typeface="宋体" panose="02010600030101010101" pitchFamily="2" charset="-122"/>
                <a:cs typeface="宋体" panose="02010600030101010101" pitchFamily="2" charset="-122"/>
              </a:rPr>
              <a:t>4.5</a:t>
            </a:r>
            <a:r>
              <a:rPr lang="zh-CN" altLang="en-US" sz="2800" b="1">
                <a:latin typeface="宋体" panose="02010600030101010101" pitchFamily="2" charset="-122"/>
                <a:ea typeface="宋体" panose="02010600030101010101" pitchFamily="2" charset="-122"/>
                <a:cs typeface="宋体" panose="02010600030101010101" pitchFamily="2" charset="-122"/>
              </a:rPr>
              <a:t>万元。</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fontAlgn="auto">
              <a:lnSpc>
                <a:spcPts val="3500"/>
              </a:lnSpc>
            </a:pP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思考：</a:t>
            </a:r>
            <a:r>
              <a:rPr lang="zh-CN" altLang="en-US" sz="2800" b="1">
                <a:latin typeface="微软雅黑" panose="020b0503020204020204" charset="-122"/>
                <a:ea typeface="微软雅黑" panose="020b0503020204020204" charset="-122"/>
                <a:cs typeface="微软雅黑" panose="020b0503020204020204" charset="-122"/>
              </a:rPr>
              <a:t>如何评价保险公司的做法？</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5" name="TextBox 25" title=""/>
          <p:cNvSpPr txBox="1"/>
          <p:nvPr>
            <p:custDataLst>
              <p:tags r:id="rId6"/>
            </p:custDataLst>
          </p:nvPr>
        </p:nvSpPr>
        <p:spPr>
          <a:xfrm>
            <a:off x="0" y="0"/>
            <a:ext cx="4363085" cy="706755"/>
          </a:xfrm>
          <a:prstGeom prst="rect">
            <a:avLst/>
          </a:prstGeom>
          <a:gradFill>
            <a:gsLst>
              <a:gs pos="0">
                <a:srgbClr val="14CD68"/>
              </a:gs>
              <a:gs pos="100000">
                <a:srgbClr val="035C7D"/>
              </a:gs>
            </a:gsLst>
            <a:lin ang="5400000" scaled="0"/>
          </a:gradFill>
        </p:spPr>
        <p:txBody>
          <a:bodyPr wrap="square" rtlCol="0">
            <a:spAutoFit/>
          </a:bodyPr>
          <a:lstStyle/>
          <a:p>
            <a:r>
              <a:rPr lang="en-US" altLang="zh-CN" sz="4000" b="1" spc="300">
                <a:solidFill>
                  <a:schemeClr val="bg1"/>
                </a:solidFill>
                <a:latin typeface="微软雅黑" panose="020b0503020204020204" charset="-122"/>
                <a:ea typeface="微软雅黑" panose="020b0503020204020204" charset="-122"/>
              </a:rPr>
              <a:t>P28</a:t>
            </a:r>
            <a:r>
              <a:rPr lang="zh-CN" altLang="en-US" sz="4000" b="1" spc="300">
                <a:solidFill>
                  <a:schemeClr val="bg1"/>
                </a:solidFill>
                <a:latin typeface="微软雅黑" panose="020b0503020204020204" charset="-122"/>
                <a:ea typeface="微软雅黑" panose="020b0503020204020204" charset="-122"/>
              </a:rPr>
              <a:t>探究与分享</a:t>
            </a:r>
            <a:endParaRPr lang="zh-CN" altLang="en-US" sz="4000" b="1" spc="300">
              <a:solidFill>
                <a:schemeClr val="bg1"/>
              </a:solidFill>
              <a:latin typeface="微软雅黑" panose="020b0503020204020204" charset="-122"/>
              <a:ea typeface="微软雅黑" panose="020b0503020204020204" charset="-122"/>
            </a:endParaRPr>
          </a:p>
        </p:txBody>
      </p:sp>
      <p:sp>
        <p:nvSpPr>
          <p:cNvPr id="7" name="文本框 6" title=""/>
          <p:cNvSpPr txBox="1"/>
          <p:nvPr>
            <p:custDataLst>
              <p:tags r:id="rId7"/>
            </p:custDataLst>
          </p:nvPr>
        </p:nvSpPr>
        <p:spPr>
          <a:xfrm>
            <a:off x="254091" y="4260253"/>
            <a:ext cx="11683093" cy="2245360"/>
          </a:xfrm>
          <a:prstGeom prst="rect">
            <a:avLst/>
          </a:prstGeom>
          <a:solidFill>
            <a:schemeClr val="accent2">
              <a:lumMod val="20000"/>
              <a:lumOff val="80000"/>
            </a:schemeClr>
          </a:solidFill>
          <a:ln w="15875">
            <a:solidFill>
              <a:schemeClr val="accent1"/>
            </a:solidFill>
          </a:ln>
        </p:spPr>
        <p:txBody>
          <a:bodyPr wrap="square">
            <a:spAutoFit/>
          </a:bodyPr>
          <a:lstStyle/>
          <a:p>
            <a:r>
              <a:rPr lang="zh-CN" altLang="en-US" sz="2800" b="1">
                <a:solidFill>
                  <a:srgbClr val="000000"/>
                </a:solidFill>
                <a:effectLst/>
                <a:latin typeface="宋体" panose="02010600030101010101" pitchFamily="2" charset="-122"/>
                <a:ea typeface="宋体" panose="02010600030101010101" pitchFamily="2" charset="-122"/>
                <a:cs typeface="宋体" panose="02010600030101010101" pitchFamily="2" charset="-122"/>
              </a:rPr>
              <a:t>案例分析：</a:t>
            </a:r>
            <a:r>
              <a:rPr lang="zh-CN" altLang="en-US" sz="2800" b="1">
                <a:solidFill>
                  <a:srgbClr val="000000"/>
                </a:solidFill>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a:t>
            </a:r>
            <a:r>
              <a:rPr lang="en-US" altLang="zh-CN" sz="2800" b="1">
                <a:solidFill>
                  <a:srgbClr val="000000"/>
                </a:solidFill>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1</a:t>
            </a:r>
            <a:r>
              <a:rPr lang="zh-CN" altLang="en-US" sz="2800" b="1">
                <a:solidFill>
                  <a:srgbClr val="000000"/>
                </a:solidFill>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a:t>
            </a:r>
            <a:r>
              <a:rPr lang="zh-CN" altLang="zh-CN" sz="2800" b="1">
                <a:latin typeface="宋体" panose="02010600030101010101" pitchFamily="2" charset="-122"/>
                <a:ea typeface="宋体" panose="02010600030101010101" pitchFamily="2" charset="-122"/>
                <a:cs typeface="宋体" panose="02010600030101010101" pitchFamily="2" charset="-122"/>
              </a:rPr>
              <a:t>保险公司全面地、适当地完成其合同义务，从而使赵某的权益得到完全实现，</a:t>
            </a:r>
            <a:r>
              <a:rPr lang="zh-CN"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坚持了全面履行原则</a:t>
            </a:r>
            <a:r>
              <a:rPr lang="zh-CN"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en-US" altLang="zh-CN" sz="2800" b="1">
                <a:latin typeface="宋体" panose="02010600030101010101" pitchFamily="2" charset="-122"/>
                <a:ea typeface="宋体" panose="02010600030101010101" pitchFamily="2" charset="-122"/>
                <a:cs typeface="宋体" panose="02010600030101010101" pitchFamily="2" charset="-122"/>
              </a:rPr>
              <a:t>2</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zh-CN" sz="2800" b="1">
                <a:solidFill>
                  <a:srgbClr val="000000"/>
                </a:solidFill>
                <a:effectLst/>
                <a:latin typeface="宋体" panose="02010600030101010101" pitchFamily="2" charset="-122"/>
                <a:ea typeface="宋体" panose="02010600030101010101" pitchFamily="2" charset="-122"/>
                <a:cs typeface="宋体" panose="02010600030101010101" pitchFamily="2" charset="-122"/>
              </a:rPr>
              <a:t>一方当事人由于对疾病性质存在认识错误，所以没有主张足额赔付。在此情况下，保险公司发现了问题，</a:t>
            </a:r>
            <a:r>
              <a:rPr lang="zh-CN" altLang="zh-CN" sz="2800" b="1">
                <a:solidFill>
                  <a:srgbClr val="FF0000"/>
                </a:solidFill>
                <a:effectLst/>
                <a:latin typeface="宋体" panose="02010600030101010101" pitchFamily="2" charset="-122"/>
                <a:ea typeface="宋体" panose="02010600030101010101" pitchFamily="2" charset="-122"/>
                <a:cs typeface="宋体" panose="02010600030101010101" pitchFamily="2" charset="-122"/>
              </a:rPr>
              <a:t>积极履行了重要情况的告知义务，并基于</a:t>
            </a:r>
            <a:r>
              <a:rPr lang="zh-CN" altLang="zh-CN" sz="2800" b="1">
                <a:solidFill>
                  <a:srgbClr val="00B050"/>
                </a:solidFill>
                <a:effectLst/>
                <a:latin typeface="宋体" panose="02010600030101010101" pitchFamily="2" charset="-122"/>
                <a:ea typeface="宋体" panose="02010600030101010101" pitchFamily="2" charset="-122"/>
                <a:cs typeface="宋体" panose="02010600030101010101" pitchFamily="2" charset="-122"/>
              </a:rPr>
              <a:t>诚信原则</a:t>
            </a:r>
            <a:r>
              <a:rPr lang="zh-CN" altLang="zh-CN" sz="2800" b="1">
                <a:solidFill>
                  <a:srgbClr val="FF0000"/>
                </a:solidFill>
                <a:effectLst/>
                <a:latin typeface="宋体" panose="02010600030101010101" pitchFamily="2" charset="-122"/>
                <a:ea typeface="宋体" panose="02010600030101010101" pitchFamily="2" charset="-122"/>
                <a:cs typeface="宋体" panose="02010600030101010101" pitchFamily="2" charset="-122"/>
              </a:rPr>
              <a:t>给予了足额的赔付</a:t>
            </a:r>
            <a:r>
              <a:rPr lang="zh-CN" altLang="zh-CN" sz="2800" b="1">
                <a:solidFill>
                  <a:srgbClr val="000000"/>
                </a:solidFill>
                <a:effectLst/>
                <a:latin typeface="宋体" panose="02010600030101010101" pitchFamily="2" charset="-122"/>
                <a:ea typeface="宋体" panose="02010600030101010101" pitchFamily="2" charset="-122"/>
                <a:cs typeface="宋体" panose="02010600030101010101" pitchFamily="2" charset="-122"/>
              </a:rPr>
              <a:t>。保险公司的做法值得肯定。 </a:t>
            </a:r>
            <a:endParaRPr lang="zh-CN" altLang="zh-CN" sz="2800" b="1">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矩形 6" title=""/>
          <p:cNvSpPr/>
          <p:nvPr>
            <p:custDataLst>
              <p:tags r:id="rId3"/>
            </p:custDataLst>
          </p:nvPr>
        </p:nvSpPr>
        <p:spPr>
          <a:xfrm>
            <a:off x="5190191" y="892547"/>
            <a:ext cx="6115580" cy="3715312"/>
          </a:xfrm>
          <a:prstGeom prst="rect">
            <a:avLst/>
          </a:prstGeom>
          <a:solidFill>
            <a:schemeClr val="accent5">
              <a:lumMod val="20000"/>
              <a:lumOff val="80000"/>
            </a:schemeClr>
          </a:solid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50000"/>
              </a:lnSpc>
            </a:pPr>
            <a:r>
              <a:rPr lang="zh-CN" altLang="en-US" sz="3200" b="1">
                <a:latin typeface="华文中宋" panose="02010600040101010101" pitchFamily="2" charset="-122"/>
                <a:ea typeface="华文中宋" panose="02010600040101010101" pitchFamily="2" charset="-122"/>
                <a:cs typeface="微软雅黑" panose="020b0503020204020204" charset="-122"/>
              </a:rPr>
              <a:t>    周某与李某是邮票收藏爱好者，双方通过电子邮件签订了</a:t>
            </a:r>
            <a:r>
              <a:rPr lang="en-US" altLang="zh-CN" sz="3200" b="1">
                <a:latin typeface="华文中宋" panose="02010600040101010101" pitchFamily="2" charset="-122"/>
                <a:ea typeface="华文中宋" panose="02010600040101010101" pitchFamily="2" charset="-122"/>
                <a:cs typeface="微软雅黑" panose="020b0503020204020204" charset="-122"/>
              </a:rPr>
              <a:t>1980</a:t>
            </a:r>
            <a:r>
              <a:rPr lang="zh-CN" altLang="en-US" sz="3200" b="1">
                <a:latin typeface="华文中宋" panose="02010600040101010101" pitchFamily="2" charset="-122"/>
                <a:ea typeface="华文中宋" panose="02010600040101010101" pitchFamily="2" charset="-122"/>
                <a:cs typeface="微软雅黑" panose="020b0503020204020204" charset="-122"/>
              </a:rPr>
              <a:t>年猴票的买卖合同，但忘记在合同中明确邮票的交易价格，后来双方因此产生争议。</a:t>
            </a:r>
            <a:endParaRPr lang="zh-CN" altLang="en-US" sz="3200" b="1">
              <a:latin typeface="华文中宋" panose="02010600040101010101" pitchFamily="2" charset="-122"/>
              <a:ea typeface="华文中宋" panose="02010600040101010101" pitchFamily="2" charset="-122"/>
              <a:cs typeface="微软雅黑" panose="020b0503020204020204" charset="-122"/>
            </a:endParaRPr>
          </a:p>
        </p:txBody>
      </p:sp>
      <p:sp>
        <p:nvSpPr>
          <p:cNvPr id="5" name="TextBox 7" title=""/>
          <p:cNvSpPr/>
          <p:nvPr>
            <p:custDataLst>
              <p:tags r:id="rId4"/>
            </p:custDataLst>
          </p:nvPr>
        </p:nvSpPr>
        <p:spPr>
          <a:xfrm>
            <a:off x="1086082" y="4793465"/>
            <a:ext cx="8568902" cy="583565"/>
          </a:xfrm>
          <a:prstGeom prst="rect">
            <a:avLst/>
          </a:prstGeom>
          <a:solidFill>
            <a:srgbClr val="FFFF00"/>
          </a:solidFill>
          <a:ln w="9525">
            <a:noFill/>
          </a:ln>
        </p:spPr>
        <p:txBody>
          <a:bodyPr wrap="square" anchor="t" anchorCtr="0">
            <a:spAutoFit/>
          </a:bodyPr>
          <a:lstStyle/>
          <a:p>
            <a:pPr algn="ctr"/>
            <a:r>
              <a:rPr lang="zh-CN" altLang="en-US" sz="3200" b="1">
                <a:solidFill>
                  <a:sysClr val="windowText" lastClr="000000"/>
                </a:solidFill>
                <a:latin typeface="微软雅黑" panose="020b0503020204020204" charset="-122"/>
                <a:ea typeface="微软雅黑" panose="020b0503020204020204" charset="-122"/>
              </a:rPr>
              <a:t>说一说：材料中的当事人为什么会产生争议？</a:t>
            </a:r>
            <a:endParaRPr lang="zh-CN" altLang="en-US" sz="3200" b="1">
              <a:solidFill>
                <a:sysClr val="windowText" lastClr="000000"/>
              </a:solidFill>
              <a:latin typeface="微软雅黑" panose="020b0503020204020204" charset="-122"/>
              <a:ea typeface="微软雅黑" panose="020b0503020204020204" charset="-122"/>
            </a:endParaRPr>
          </a:p>
        </p:txBody>
      </p:sp>
      <p:pic>
        <p:nvPicPr>
          <p:cNvPr id="6" name="Picture 7" title=""/>
          <p:cNvPicPr/>
          <p:nvPr>
            <p:custDataLst>
              <p:tags r:id="rId6"/>
            </p:custDataLst>
          </p:nvPr>
        </p:nvPicPr>
        <p:blipFill>
          <a:blip r:embed="rId5"/>
          <a:stretch>
            <a:fillRect/>
          </a:stretch>
        </p:blipFill>
        <p:spPr>
          <a:xfrm>
            <a:off x="581660" y="892810"/>
            <a:ext cx="4479290" cy="3714750"/>
          </a:xfrm>
          <a:prstGeom prst="rect">
            <a:avLst/>
          </a:prstGeom>
          <a:noFill/>
          <a:ln>
            <a:noFill/>
            <a:miter lim="800000"/>
          </a:ln>
        </p:spPr>
      </p:pic>
      <p:sp>
        <p:nvSpPr>
          <p:cNvPr id="8" name="矩形 8" title=""/>
          <p:cNvSpPr/>
          <p:nvPr>
            <p:custDataLst>
              <p:tags r:id="rId7"/>
            </p:custDataLst>
          </p:nvPr>
        </p:nvSpPr>
        <p:spPr>
          <a:xfrm>
            <a:off x="481965" y="5563235"/>
            <a:ext cx="11222990" cy="953135"/>
          </a:xfrm>
          <a:prstGeom prst="rect">
            <a:avLst/>
          </a:prstGeom>
          <a:solidFill>
            <a:srgbClr val="92D050"/>
          </a:solidFill>
          <a:ln>
            <a:solidFill>
              <a:schemeClr val="accent1"/>
            </a:solidFill>
          </a:ln>
        </p:spPr>
        <p:txBody>
          <a:bodyPr wrap="square">
            <a:spAutoFit/>
          </a:bodyPr>
          <a:lstStyle/>
          <a:p>
            <a:pPr lvl="0" defTabSz="685800" fontAlgn="base">
              <a:spcBef>
                <a:spcPct val="0"/>
              </a:spcBef>
              <a:spcAft>
                <a:spcPct val="0"/>
              </a:spcAft>
              <a:defRPr/>
            </a:pPr>
            <a:r>
              <a:rPr lang="zh-CN" altLang="en-US" sz="2800" b="1">
                <a:latin typeface="微软雅黑" panose="020b0503020204020204" charset="-122"/>
                <a:ea typeface="微软雅黑" panose="020b0503020204020204" charset="-122"/>
              </a:rPr>
              <a:t>解析：</a:t>
            </a:r>
            <a:r>
              <a:rPr lang="zh-CN" altLang="zh-CN" sz="2800" b="1">
                <a:latin typeface="微软雅黑" panose="020b0503020204020204" charset="-122"/>
                <a:ea typeface="微软雅黑" panose="020b0503020204020204" charset="-122"/>
              </a:rPr>
              <a:t>当事人因为</a:t>
            </a:r>
            <a:r>
              <a:rPr lang="zh-CN" altLang="zh-CN" sz="2800" b="1">
                <a:solidFill>
                  <a:srgbClr val="FF0000"/>
                </a:solidFill>
                <a:latin typeface="微软雅黑" panose="020b0503020204020204" charset="-122"/>
                <a:ea typeface="微软雅黑" panose="020b0503020204020204" charset="-122"/>
              </a:rPr>
              <a:t>合同内容不完整</a:t>
            </a:r>
            <a:r>
              <a:rPr lang="zh-CN" altLang="zh-CN" sz="2800" b="1">
                <a:latin typeface="微软雅黑" panose="020b0503020204020204" charset="-122"/>
                <a:ea typeface="微软雅黑" panose="020b0503020204020204" charset="-122"/>
              </a:rPr>
              <a:t>，没有在合同中约定交易价格而产生争议，导致双方就合同的履行产生分歧。</a:t>
            </a:r>
            <a:endParaRPr kumimoji="0" lang="zh-CN" altLang="en-US" sz="2800" b="1" u="none" strike="noStrike" kern="1200" cap="none" spc="0" normalizeH="0" baseline="0" noProof="0">
              <a:ln w="1905"/>
              <a:solidFill>
                <a:srgbClr val="FF0000"/>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endParaRPr>
          </a:p>
        </p:txBody>
      </p:sp>
      <p:sp>
        <p:nvSpPr>
          <p:cNvPr id="2" name="TextBox 25" title=""/>
          <p:cNvSpPr txBox="1"/>
          <p:nvPr>
            <p:custDataLst>
              <p:tags r:id="rId8"/>
            </p:custDataLst>
          </p:nvPr>
        </p:nvSpPr>
        <p:spPr>
          <a:xfrm>
            <a:off x="0" y="0"/>
            <a:ext cx="4363085" cy="706755"/>
          </a:xfrm>
          <a:prstGeom prst="rect">
            <a:avLst/>
          </a:prstGeom>
          <a:gradFill>
            <a:gsLst>
              <a:gs pos="0">
                <a:srgbClr val="14CD68"/>
              </a:gs>
              <a:gs pos="100000">
                <a:srgbClr val="035C7D"/>
              </a:gs>
            </a:gsLst>
            <a:lin ang="5400000" scaled="0"/>
          </a:gradFill>
        </p:spPr>
        <p:txBody>
          <a:bodyPr wrap="square" rtlCol="0">
            <a:spAutoFit/>
          </a:bodyPr>
          <a:lstStyle/>
          <a:p>
            <a:r>
              <a:rPr lang="en-US" altLang="zh-CN" sz="4000" b="1" spc="300">
                <a:solidFill>
                  <a:schemeClr val="bg1"/>
                </a:solidFill>
                <a:latin typeface="微软雅黑" panose="020b0503020204020204" charset="-122"/>
                <a:ea typeface="微软雅黑" panose="020b0503020204020204" charset="-122"/>
              </a:rPr>
              <a:t>P28</a:t>
            </a:r>
            <a:r>
              <a:rPr lang="zh-CN" altLang="en-US" sz="4000" b="1" spc="300">
                <a:solidFill>
                  <a:schemeClr val="bg1"/>
                </a:solidFill>
                <a:latin typeface="微软雅黑" panose="020b0503020204020204" charset="-122"/>
                <a:ea typeface="微软雅黑" panose="020b0503020204020204" charset="-122"/>
              </a:rPr>
              <a:t>探究与分享</a:t>
            </a:r>
            <a:endParaRPr lang="zh-CN" altLang="en-US" sz="4000" b="1" spc="300">
              <a:solidFill>
                <a:schemeClr val="bg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additive="base">
                                        <p:cTn id="6" dur="1" fill="hold">
                                          <p:stCondLst>
                                            <p:cond delay="0"/>
                                          </p:stCondLst>
                                        </p:cTn>
                                        <p:tgtEl>
                                          <p:spTgt spid="8"/>
                                        </p:tgtEl>
                                        <p:attrNameLst>
                                          <p:attrName>style.visibility</p:attrName>
                                        </p:attrNameLst>
                                      </p:cBhvr>
                                      <p:to>
                                        <p:strVal val="visible"/>
                                      </p:to>
                                    </p:set>
                                    <p:animEffect transition="in" filter="blinds(horizontal)">
                                      <p:cBhvr additive="base">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3318" name="Rectangle 1" title=""/>
          <p:cNvSpPr/>
          <p:nvPr>
            <p:custDataLst>
              <p:tags r:id="rId3"/>
            </p:custDataLst>
          </p:nvPr>
        </p:nvSpPr>
        <p:spPr>
          <a:xfrm>
            <a:off x="3385820" y="102235"/>
            <a:ext cx="5553710" cy="516890"/>
          </a:xfrm>
          <a:prstGeom prst="rect">
            <a:avLst/>
          </a:prstGeom>
          <a:solidFill>
            <a:schemeClr val="accent4">
              <a:lumMod val="20000"/>
              <a:lumOff val="80000"/>
            </a:schemeClr>
          </a:solidFill>
          <a:ln w="28575" cmpd="sng">
            <a:solidFill>
              <a:schemeClr val="accent1">
                <a:shade val="50000"/>
              </a:schemeClr>
            </a:solidFill>
            <a:prstDash val="solid"/>
            <a:miter lim="800000"/>
          </a:ln>
        </p:spPr>
        <p:txBody>
          <a:bodyPr wrap="square" anchor="ctr" anchorCtr="0">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r>
              <a:rPr sz="2800" b="1">
                <a:latin typeface="微软雅黑" panose="020b0503020204020204" charset="-122"/>
                <a:ea typeface="微软雅黑" panose="020b0503020204020204" charset="-122"/>
              </a:rPr>
              <a:t>履行合同的</a:t>
            </a:r>
            <a:r>
              <a:rPr altLang="zh-CN" sz="2800" b="1">
                <a:solidFill>
                  <a:srgbClr val="7030A0"/>
                </a:solidFill>
                <a:effectLst>
                  <a:outerShdw blurRad="38100" dist="19050" dir="2700000" algn="tl" rotWithShape="0">
                    <a:schemeClr val="dk1">
                      <a:alpha val="40000"/>
                    </a:schemeClr>
                  </a:outerShdw>
                </a:effectLst>
                <a:highlight>
                  <a:srgbClr val="FFFF00"/>
                </a:highlight>
                <a:latin typeface="微软雅黑" panose="020b0503020204020204" charset="-122"/>
                <a:ea typeface="微软雅黑" panose="020b0503020204020204" charset="-122"/>
                <a:cs typeface="微软雅黑" panose="020b0503020204020204" charset="-122"/>
              </a:rPr>
              <a:t>关键</a:t>
            </a:r>
            <a:r>
              <a:rPr sz="2800" b="1">
                <a:latin typeface="微软雅黑" panose="020b0503020204020204" charset="-122"/>
                <a:ea typeface="微软雅黑" panose="020b0503020204020204" charset="-122"/>
              </a:rPr>
              <a:t>是</a:t>
            </a:r>
            <a:r>
              <a:rPr sz="2800" b="1">
                <a:solidFill>
                  <a:srgbClr val="FF0000"/>
                </a:solidFill>
                <a:highlight>
                  <a:srgbClr val="FFFF00"/>
                </a:highlight>
                <a:latin typeface="微软雅黑" panose="020b0503020204020204" charset="-122"/>
                <a:ea typeface="微软雅黑" panose="020b0503020204020204" charset="-122"/>
              </a:rPr>
              <a:t>明确合同内容</a:t>
            </a:r>
            <a:r>
              <a:rPr sz="2800" b="1">
                <a:highlight>
                  <a:srgbClr val="FFFF00"/>
                </a:highlight>
                <a:latin typeface="微软雅黑" panose="020b0503020204020204" charset="-122"/>
                <a:ea typeface="微软雅黑" panose="020b0503020204020204" charset="-122"/>
              </a:rPr>
              <a:t>。</a:t>
            </a:r>
            <a:endParaRPr sz="2800" b="1">
              <a:highlight>
                <a:srgbClr val="FFFF00"/>
              </a:highlight>
              <a:latin typeface="微软雅黑" panose="020b0503020204020204" charset="-122"/>
              <a:ea typeface="微软雅黑" panose="020b0503020204020204" charset="-122"/>
            </a:endParaRPr>
          </a:p>
        </p:txBody>
      </p:sp>
      <p:grpSp>
        <p:nvGrpSpPr>
          <p:cNvPr id="9" name="组合 8" title=""/>
          <p:cNvGrpSpPr/>
          <p:nvPr>
            <p:custDataLst>
              <p:tags r:id="rId4"/>
            </p:custDataLst>
          </p:nvPr>
        </p:nvGrpSpPr>
        <p:grpSpPr>
          <a:xfrm>
            <a:off x="10098881" y="4490977"/>
            <a:ext cx="2222470" cy="2524818"/>
            <a:chOff x="9722733" y="4050506"/>
            <a:chExt cx="2610194" cy="2965289"/>
          </a:xfrm>
        </p:grpSpPr>
        <p:pic>
          <p:nvPicPr>
            <p:cNvPr id="6" name="图片 5"/>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flipH="1" flipV="1">
              <a:off x="10817207" y="4050506"/>
              <a:ext cx="1515720" cy="2513876"/>
            </a:xfrm>
            <a:prstGeom prst="rect">
              <a:avLst/>
            </a:prstGeom>
          </p:spPr>
        </p:pic>
        <p:pic>
          <p:nvPicPr>
            <p:cNvPr id="8" name="图片 7"/>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9722733" y="5360216"/>
              <a:ext cx="2353519" cy="1655579"/>
            </a:xfrm>
            <a:prstGeom prst="rect">
              <a:avLst/>
            </a:prstGeom>
          </p:spPr>
        </p:pic>
      </p:grpSp>
      <p:sp>
        <p:nvSpPr>
          <p:cNvPr id="2" name="矩形 9" title=""/>
          <p:cNvSpPr/>
          <p:nvPr>
            <p:custDataLst>
              <p:tags r:id="rId9"/>
            </p:custDataLst>
          </p:nvPr>
        </p:nvSpPr>
        <p:spPr>
          <a:xfrm>
            <a:off x="0" y="619125"/>
            <a:ext cx="6551930" cy="2061210"/>
          </a:xfrm>
          <a:prstGeom prst="rect">
            <a:avLst/>
          </a:prstGeom>
          <a:noFill/>
          <a:ln w="25400">
            <a:solidFill>
              <a:srgbClr val="000000">
                <a:alpha val="0"/>
              </a:srgbClr>
            </a:solid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nSpc>
                <a:spcPct val="100000"/>
              </a:lnSpc>
            </a:pPr>
            <a:r>
              <a:rPr lang="zh-CN" altLang="en-US" sz="3200" b="1">
                <a:solidFill>
                  <a:schemeClr val="dk1"/>
                </a:solidFill>
                <a:latin typeface="黑体" panose="02010609060101010101" pitchFamily="49" charset="-122"/>
                <a:ea typeface="黑体" panose="02010609060101010101" pitchFamily="49" charset="-122"/>
                <a:cs typeface="黑体" panose="02010609060101010101" pitchFamily="49" charset="-122"/>
              </a:rPr>
              <a:t> ⑴含义：</a:t>
            </a:r>
            <a:endParaRPr lang="zh-CN" altLang="en-US" sz="3200" b="1">
              <a:solidFill>
                <a:schemeClr val="dk1"/>
              </a:solidFill>
              <a:latin typeface="黑体" panose="02010609060101010101" pitchFamily="49" charset="-122"/>
              <a:ea typeface="黑体" panose="02010609060101010101" pitchFamily="49" charset="-122"/>
              <a:cs typeface="黑体" panose="02010609060101010101" pitchFamily="49" charset="-122"/>
            </a:endParaRPr>
          </a:p>
          <a:p>
            <a:pPr lvl="0">
              <a:lnSpc>
                <a:spcPct val="100000"/>
              </a:lnSpc>
            </a:pPr>
            <a:r>
              <a:rPr lang="en-US" altLang="zh-CN" sz="3200" b="1">
                <a:solidFill>
                  <a:schemeClr val="dk1"/>
                </a:solidFill>
                <a:latin typeface="黑体" panose="02010609060101010101" pitchFamily="49" charset="-122"/>
                <a:ea typeface="黑体" panose="02010609060101010101" pitchFamily="49" charset="-122"/>
                <a:cs typeface="黑体" panose="02010609060101010101" pitchFamily="49" charset="-122"/>
              </a:rPr>
              <a:t>    </a:t>
            </a:r>
            <a:r>
              <a:rPr lang="zh-CN" altLang="zh-CN" sz="3200" b="1">
                <a:solidFill>
                  <a:srgbClr val="C00000"/>
                </a:solidFill>
                <a:latin typeface="黑体" panose="02010609060101010101" pitchFamily="49" charset="-122"/>
                <a:ea typeface="黑体" panose="02010609060101010101" pitchFamily="49" charset="-122"/>
                <a:cs typeface="黑体" panose="02010609060101010101" pitchFamily="49" charset="-122"/>
              </a:rPr>
              <a:t>合同内容</a:t>
            </a:r>
            <a:r>
              <a:rPr lang="zh-CN" altLang="zh-CN" sz="3200" b="1">
                <a:solidFill>
                  <a:schemeClr val="dk1"/>
                </a:solidFill>
                <a:latin typeface="黑体" panose="02010609060101010101" pitchFamily="49" charset="-122"/>
                <a:ea typeface="黑体" panose="02010609060101010101" pitchFamily="49" charset="-122"/>
                <a:cs typeface="黑体" panose="02010609060101010101" pitchFamily="49" charset="-122"/>
              </a:rPr>
              <a:t>就是</a:t>
            </a:r>
            <a:r>
              <a:rPr lang="zh-CN" altLang="zh-CN" sz="3200" b="1">
                <a:solidFill>
                  <a:srgbClr val="C00000"/>
                </a:solidFill>
                <a:latin typeface="黑体" panose="02010609060101010101" pitchFamily="49" charset="-122"/>
                <a:ea typeface="黑体" panose="02010609060101010101" pitchFamily="49" charset="-122"/>
                <a:cs typeface="黑体" panose="02010609060101010101" pitchFamily="49" charset="-122"/>
              </a:rPr>
              <a:t>合同的条款</a:t>
            </a:r>
            <a:r>
              <a:rPr lang="zh-CN" altLang="zh-CN" sz="3200" b="1">
                <a:solidFill>
                  <a:schemeClr val="dk1"/>
                </a:solidFill>
                <a:latin typeface="黑体" panose="02010609060101010101" pitchFamily="49" charset="-122"/>
                <a:ea typeface="黑体" panose="02010609060101010101" pitchFamily="49" charset="-122"/>
                <a:cs typeface="黑体" panose="02010609060101010101" pitchFamily="49" charset="-122"/>
              </a:rPr>
              <a:t>，当事人的权利和义务通过合同的条款来体现。</a:t>
            </a:r>
            <a:r>
              <a:rPr lang="en-US" altLang="zh-CN" sz="3200" b="1">
                <a:solidFill>
                  <a:schemeClr val="dk1"/>
                </a:solidFill>
                <a:latin typeface="Georgia" panose="02040502050405020303" charset="0"/>
                <a:ea typeface="汉仪中宋简" panose="02010600000101010101" charset="-122"/>
                <a:cs typeface="微软雅黑" panose="020b0503020204020204" charset="-122"/>
              </a:rPr>
              <a:t> </a:t>
            </a:r>
            <a:endParaRPr lang="en-US" altLang="zh-CN" sz="3200" b="1">
              <a:solidFill>
                <a:schemeClr val="dk1"/>
              </a:solidFill>
              <a:latin typeface="Georgia" panose="02040502050405020303" charset="0"/>
              <a:ea typeface="汉仪中宋简" panose="02010600000101010101" charset="-122"/>
              <a:cs typeface="微软雅黑" panose="020b0503020204020204" charset="-122"/>
            </a:endParaRPr>
          </a:p>
        </p:txBody>
      </p:sp>
      <p:pic>
        <p:nvPicPr>
          <p:cNvPr id="101" name="图片 100" title=""/>
          <p:cNvPicPr/>
          <p:nvPr>
            <p:custDataLst>
              <p:tags r:id="rId11"/>
            </p:custDataLst>
          </p:nvPr>
        </p:nvPicPr>
        <p:blipFill>
          <a:blip r:embed="rId10"/>
          <a:srcRect l="5046"/>
          <a:stretch>
            <a:fillRect/>
          </a:stretch>
        </p:blipFill>
        <p:spPr>
          <a:xfrm>
            <a:off x="6701155" y="24765"/>
            <a:ext cx="5490845" cy="6606540"/>
          </a:xfrm>
          <a:prstGeom prst="rect">
            <a:avLst/>
          </a:prstGeom>
          <a:noFill/>
          <a:ln w="9525">
            <a:noFill/>
          </a:ln>
          <a:effectLst>
            <a:outerShdw blurRad="50800" dist="38100" dir="2700000" algn="tl" rotWithShape="0">
              <a:prstClr val="black">
                <a:alpha val="40000"/>
              </a:prstClr>
            </a:outerShdw>
          </a:effectLst>
        </p:spPr>
      </p:pic>
      <p:sp>
        <p:nvSpPr>
          <p:cNvPr id="10" name="矩形 1" title=""/>
          <p:cNvSpPr/>
          <p:nvPr>
            <p:custDataLst>
              <p:tags r:id="rId12"/>
            </p:custDataLst>
          </p:nvPr>
        </p:nvSpPr>
        <p:spPr>
          <a:xfrm>
            <a:off x="290015" y="3247739"/>
            <a:ext cx="6079490" cy="521970"/>
          </a:xfrm>
          <a:prstGeom prst="rect">
            <a:avLst/>
          </a:prstGeom>
          <a:solidFill>
            <a:schemeClr val="accent1">
              <a:lumMod val="50000"/>
            </a:schemeClr>
          </a:solidFill>
          <a:ln w="9525">
            <a:noFill/>
          </a:ln>
          <a:effectLst>
            <a:outerShdw blurRad="50800" dist="38100" dir="2700000" algn="tl" rotWithShape="0">
              <a:prstClr val="black">
                <a:alpha val="40000"/>
              </a:prstClr>
            </a:outerShdw>
          </a:effectLst>
        </p:spPr>
        <p:txBody>
          <a:bodyPr wrap="square" anchor="t" anchorCtr="0">
            <a:spAutoFit/>
          </a:bodyPr>
          <a:lstStyle/>
          <a:p>
            <a:r>
              <a:rPr lang="zh-CN" altLang="en-US" sz="2800" b="1">
                <a:solidFill>
                  <a:schemeClr val="bg1"/>
                </a:solidFill>
                <a:latin typeface="Georgia" panose="02040502050405020303" charset="0"/>
                <a:ea typeface="汉仪中宋简" panose="02010600000101010101" charset="-122"/>
              </a:rPr>
              <a:t>合同内容一般包括哪些条款？</a:t>
            </a:r>
            <a:endParaRPr lang="zh-CN" altLang="en-US" sz="2800" b="1">
              <a:solidFill>
                <a:schemeClr val="bg1"/>
              </a:solidFill>
              <a:latin typeface="Georgia" panose="02040502050405020303" charset="0"/>
              <a:ea typeface="汉仪中宋简" panose="02010600000101010101" charset="-122"/>
            </a:endParaRPr>
          </a:p>
        </p:txBody>
      </p:sp>
      <p:sp>
        <p:nvSpPr>
          <p:cNvPr id="3" name="圆角矩形 2" title=""/>
          <p:cNvSpPr/>
          <p:nvPr>
            <p:custDataLst>
              <p:tags r:id="rId13"/>
            </p:custDataLst>
          </p:nvPr>
        </p:nvSpPr>
        <p:spPr>
          <a:xfrm>
            <a:off x="6873875" y="480060"/>
            <a:ext cx="2480310" cy="454025"/>
          </a:xfrm>
          <a:prstGeom prst="roundRect">
            <a:avLst/>
          </a:prstGeom>
          <a:noFill/>
          <a:ln w="28575"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圆角矩形 4" title=""/>
          <p:cNvSpPr/>
          <p:nvPr>
            <p:custDataLst>
              <p:tags r:id="rId14"/>
            </p:custDataLst>
          </p:nvPr>
        </p:nvSpPr>
        <p:spPr>
          <a:xfrm>
            <a:off x="6701155" y="1177290"/>
            <a:ext cx="4678680" cy="1328420"/>
          </a:xfrm>
          <a:prstGeom prst="roundRect">
            <a:avLst/>
          </a:prstGeom>
          <a:noFill/>
          <a:ln w="28575"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圆角矩形 13" title=""/>
          <p:cNvSpPr/>
          <p:nvPr>
            <p:custDataLst>
              <p:tags r:id="rId15"/>
            </p:custDataLst>
          </p:nvPr>
        </p:nvSpPr>
        <p:spPr>
          <a:xfrm>
            <a:off x="6784975" y="2674620"/>
            <a:ext cx="5318125" cy="714375"/>
          </a:xfrm>
          <a:prstGeom prst="roundRect">
            <a:avLst/>
          </a:prstGeom>
          <a:noFill/>
          <a:ln w="28575"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圆角矩形 6" title=""/>
          <p:cNvSpPr/>
          <p:nvPr>
            <p:custDataLst>
              <p:tags r:id="rId16"/>
            </p:custDataLst>
          </p:nvPr>
        </p:nvSpPr>
        <p:spPr>
          <a:xfrm>
            <a:off x="6784975" y="3388360"/>
            <a:ext cx="5318125" cy="514985"/>
          </a:xfrm>
          <a:prstGeom prst="roundRect">
            <a:avLst/>
          </a:prstGeom>
          <a:noFill/>
          <a:ln w="28575"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圆角矩形 15" title=""/>
          <p:cNvSpPr/>
          <p:nvPr>
            <p:custDataLst>
              <p:tags r:id="rId17"/>
            </p:custDataLst>
          </p:nvPr>
        </p:nvSpPr>
        <p:spPr>
          <a:xfrm>
            <a:off x="6784975" y="3930015"/>
            <a:ext cx="5318125" cy="581660"/>
          </a:xfrm>
          <a:prstGeom prst="roundRect">
            <a:avLst/>
          </a:prstGeom>
          <a:noFill/>
          <a:ln w="28575"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矩形 16" title=""/>
          <p:cNvSpPr/>
          <p:nvPr>
            <p:custDataLst>
              <p:tags r:id="rId18"/>
            </p:custDataLst>
          </p:nvPr>
        </p:nvSpPr>
        <p:spPr>
          <a:xfrm>
            <a:off x="47625" y="4150360"/>
            <a:ext cx="6784975" cy="2808605"/>
          </a:xfrm>
          <a:prstGeom prst="rect">
            <a:avLst/>
          </a:prstGeom>
          <a:noFill/>
          <a:ln w="25400">
            <a:noFill/>
            <a:miter lim="800000"/>
          </a:ln>
        </p:spPr>
        <p:txBody>
          <a:bodyPr wrap="square" rtlCol="0" anchor="t">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a:lnSpc>
                <a:spcPct val="100000"/>
              </a:lnSpc>
            </a:pPr>
            <a:r>
              <a:rPr sz="2800" b="1">
                <a:solidFill>
                  <a:schemeClr val="dk1"/>
                </a:solidFill>
                <a:latin typeface="+mn-ea"/>
                <a:ea typeface="+mn-ea"/>
                <a:cs typeface="微软雅黑" panose="020b0503020204020204" charset="-122"/>
                <a:sym typeface="+mn-ea"/>
              </a:rPr>
              <a:t> </a:t>
            </a:r>
            <a:r>
              <a:rPr sz="3200" b="1">
                <a:solidFill>
                  <a:schemeClr val="dk1"/>
                </a:solidFill>
                <a:latin typeface="黑体" panose="02010609060101010101" pitchFamily="49" charset="-122"/>
                <a:ea typeface="黑体" panose="02010609060101010101" pitchFamily="49" charset="-122"/>
                <a:cs typeface="黑体" panose="02010609060101010101" pitchFamily="49" charset="-122"/>
                <a:sym typeface="+mn-ea"/>
              </a:rPr>
              <a:t>⑵条款：</a:t>
            </a:r>
            <a:endParaRPr sz="2800" b="1">
              <a:solidFill>
                <a:schemeClr val="dk1"/>
              </a:solidFill>
              <a:latin typeface="+mn-ea"/>
              <a:ea typeface="+mn-ea"/>
              <a:cs typeface="微软雅黑" panose="020b0503020204020204" charset="-122"/>
              <a:sym typeface="+mn-ea"/>
            </a:endParaRPr>
          </a:p>
          <a:p>
            <a:pPr lvl="0" algn="l">
              <a:lnSpc>
                <a:spcPct val="100000"/>
              </a:lnSpc>
            </a:pPr>
            <a:r>
              <a:rPr sz="2800" b="1">
                <a:solidFill>
                  <a:schemeClr val="dk1"/>
                </a:solidFill>
                <a:latin typeface="+mn-ea"/>
                <a:ea typeface="+mn-ea"/>
                <a:cs typeface="微软雅黑" panose="020b0503020204020204" charset="-122"/>
                <a:sym typeface="+mn-ea"/>
              </a:rPr>
              <a:t>合同内容由当事人约定，一般包括以下</a:t>
            </a:r>
            <a:r>
              <a:rPr sz="2800" b="1">
                <a:solidFill>
                  <a:srgbClr val="C00000"/>
                </a:solidFill>
                <a:latin typeface="+mn-ea"/>
                <a:ea typeface="+mn-ea"/>
                <a:cs typeface="微软雅黑" panose="020b0503020204020204" charset="-122"/>
                <a:sym typeface="+mn-ea"/>
              </a:rPr>
              <a:t>条款</a:t>
            </a:r>
            <a:r>
              <a:rPr sz="2800" b="1">
                <a:solidFill>
                  <a:schemeClr val="dk1"/>
                </a:solidFill>
                <a:latin typeface="+mn-ea"/>
                <a:ea typeface="+mn-ea"/>
                <a:cs typeface="微软雅黑" panose="020b0503020204020204" charset="-122"/>
                <a:sym typeface="+mn-ea"/>
              </a:rPr>
              <a:t>：</a:t>
            </a:r>
            <a:r>
              <a:rPr lang="en-US" altLang="zh-CN" sz="2800" b="1">
                <a:solidFill>
                  <a:schemeClr val="dk1"/>
                </a:solidFill>
                <a:latin typeface="+mn-ea"/>
                <a:ea typeface="+mn-ea"/>
                <a:cs typeface="微软雅黑" panose="020b0503020204020204" charset="-122"/>
                <a:sym typeface="+mn-ea"/>
              </a:rPr>
              <a:t> </a:t>
            </a:r>
            <a:r>
              <a:rPr sz="2800" b="1">
                <a:solidFill>
                  <a:schemeClr val="dk1"/>
                </a:solidFill>
                <a:latin typeface="+mn-ea"/>
                <a:ea typeface="+mn-ea"/>
                <a:cs typeface="微软雅黑" panose="020b0503020204020204" charset="-122"/>
                <a:sym typeface="+mn-ea"/>
              </a:rPr>
              <a:t>当事人的姓名或者名称和住所，</a:t>
            </a:r>
            <a:r>
              <a:rPr sz="2800" b="1" u="sng">
                <a:solidFill>
                  <a:srgbClr val="CC00FF"/>
                </a:solidFill>
                <a:latin typeface="+mn-ea"/>
                <a:ea typeface="+mn-ea"/>
                <a:cs typeface="微软雅黑" panose="020b0503020204020204" charset="-122"/>
                <a:sym typeface="+mn-ea"/>
              </a:rPr>
              <a:t>标的</a:t>
            </a:r>
            <a:r>
              <a:rPr sz="2800" b="1">
                <a:solidFill>
                  <a:schemeClr val="dk1"/>
                </a:solidFill>
                <a:latin typeface="+mn-ea"/>
                <a:ea typeface="+mn-ea"/>
                <a:cs typeface="微软雅黑" panose="020b0503020204020204" charset="-122"/>
                <a:sym typeface="+mn-ea"/>
              </a:rPr>
              <a:t>，数量，质量，价款或者报酬，履行期限、地点和方式，违约责任，解决争议的方法。</a:t>
            </a:r>
            <a:endParaRPr sz="2800" b="1">
              <a:solidFill>
                <a:schemeClr val="dk1"/>
              </a:solidFill>
              <a:latin typeface="+mn-ea"/>
              <a:ea typeface="+mn-ea"/>
              <a:cs typeface="微软雅黑" panose="020b0503020204020204" charset="-122"/>
              <a:sym typeface="+mn-ea"/>
            </a:endParaRPr>
          </a:p>
        </p:txBody>
      </p:sp>
      <p:sp>
        <p:nvSpPr>
          <p:cNvPr id="25" name="对话气泡: 圆角矩形 4" title=""/>
          <p:cNvSpPr/>
          <p:nvPr>
            <p:custDataLst>
              <p:tags r:id="rId19"/>
            </p:custDataLst>
          </p:nvPr>
        </p:nvSpPr>
        <p:spPr>
          <a:xfrm>
            <a:off x="1631459" y="2132886"/>
            <a:ext cx="6447011" cy="2017616"/>
          </a:xfrm>
          <a:prstGeom prst="wedgeRoundRectCallout">
            <a:avLst>
              <a:gd name="adj1" fmla="val 26587"/>
              <a:gd name="adj2" fmla="val 69563"/>
              <a:gd name="adj3" fmla="val 16667"/>
            </a:avLst>
          </a:prstGeom>
          <a:solidFill>
            <a:schemeClr val="bg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a:rPr>
              <a:t>名词解释：</a:t>
            </a:r>
            <a:r>
              <a:rPr kumimoji="0" lang="zh-CN" altLang="en-US" sz="28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Arial"/>
              </a:rPr>
              <a:t>标的（客体）</a:t>
            </a:r>
            <a:endParaRPr kumimoji="0" lang="zh-CN" altLang="en-US" sz="28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Arial"/>
            </a:endParaRPr>
          </a:p>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a:rPr>
              <a:t>法律关系中</a:t>
            </a:r>
            <a:r>
              <a:rPr kumimoji="0" lang="zh-CN" altLang="en-US" sz="2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a:rPr>
              <a:t>权利义务指向</a:t>
            </a: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a:rPr>
              <a:t>的</a:t>
            </a:r>
            <a:r>
              <a:rPr kumimoji="0" lang="zh-CN" altLang="en-US" sz="2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a:rPr>
              <a:t>对象。</a:t>
            </a: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a:rPr>
              <a:t>合同标的大多数是</a:t>
            </a:r>
            <a:r>
              <a:rPr kumimoji="0" lang="zh-CN" altLang="en-US" sz="2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a:rPr>
              <a:t>物</a:t>
            </a: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a:rPr>
              <a:t>，也包括</a:t>
            </a:r>
            <a:r>
              <a:rPr kumimoji="0" lang="zh-CN" altLang="en-US" sz="2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a:rPr>
              <a:t>行为</a:t>
            </a: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a:rPr>
              <a:t>。</a:t>
            </a:r>
            <a:r>
              <a:rPr kumimoji="0" lang="zh-CN" altLang="en-US" sz="26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Arial"/>
              </a:rPr>
              <a:t>如买卖合同的标的是物，劳动合同的标的是行为。</a:t>
            </a:r>
            <a:endParaRPr kumimoji="0" lang="zh-CN" altLang="en-US" sz="26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Arial"/>
            </a:endParaRPr>
          </a:p>
        </p:txBody>
      </p:sp>
      <p:sp>
        <p:nvSpPr>
          <p:cNvPr id="29" name="矩形 1" title=""/>
          <p:cNvSpPr/>
          <p:nvPr>
            <p:custDataLst>
              <p:tags r:id="rId20"/>
            </p:custDataLst>
          </p:nvPr>
        </p:nvSpPr>
        <p:spPr>
          <a:xfrm>
            <a:off x="6551930" y="4749608"/>
            <a:ext cx="5456873" cy="1986280"/>
          </a:xfrm>
          <a:prstGeom prst="rect">
            <a:avLst/>
          </a:prstGeom>
          <a:solidFill>
            <a:schemeClr val="bg1"/>
          </a:solidFill>
          <a:ln w="19050">
            <a:noFill/>
          </a:ln>
        </p:spPr>
        <p:txBody>
          <a:bodyPr wrap="square" anchor="t" anchorCtr="0">
            <a:spAutoFit/>
          </a:bodyPr>
          <a:lstStyle/>
          <a:p>
            <a:pPr>
              <a:lnSpc>
                <a:spcPct val="110000"/>
              </a:lnSpc>
            </a:pP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有人认为：</a:t>
            </a:r>
            <a:r>
              <a:rPr lang="zh-CN"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合同缺少价款、履行期限、履行地点、违约责任等内容时</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合同不能</a:t>
            </a:r>
            <a:r>
              <a:rPr lang="zh-CN"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成立和生效。</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对吗？</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3316" name="TextBox 3" title=""/>
          <p:cNvSpPr/>
          <p:nvPr>
            <p:custDataLst>
              <p:tags r:id="rId21"/>
            </p:custDataLst>
          </p:nvPr>
        </p:nvSpPr>
        <p:spPr>
          <a:xfrm>
            <a:off x="47624" y="35560"/>
            <a:ext cx="3394710" cy="583565"/>
          </a:xfrm>
          <a:prstGeom prst="rect">
            <a:avLst/>
          </a:prstGeom>
          <a:noFill/>
          <a:ln>
            <a:noFill/>
            <a:miter lim="800000"/>
          </a:ln>
        </p:spPr>
        <p:txBody>
          <a:bodyPr wrap="non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3.履行合同的关键</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4" name="Picture 4"/>
          <p:cNvPicPr>
            <a:picLocks noChangeAspect="1"/>
          </p:cNvPicPr>
          <p:nvPr>
            <p:custDataLst>
              <p:tags r:id="rId23"/>
            </p:custDataLst>
          </p:nvPr>
        </p:nvPicPr>
        <p:blipFill>
          <a:blip r:embed="rId22"/>
          <a:stretch>
            <a:fillRect/>
          </a:stretch>
        </p:blipFill>
        <p:spPr>
          <a:xfrm flipH="1">
            <a:off x="11430000" y="12560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13318"/>
                                        </p:tgtEl>
                                        <p:attrNameLst>
                                          <p:attrName>style.visibility</p:attrName>
                                        </p:attrNameLst>
                                      </p:cBhvr>
                                      <p:to>
                                        <p:strVal val="visible"/>
                                      </p:to>
                                    </p:set>
                                    <p:animEffect transition="in" filter="blinds(horizontal)">
                                      <p:cBhvr additive="base">
                                        <p:cTn id="7" dur="500"/>
                                        <p:tgtEl>
                                          <p:spTgt spid="1331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nodeType="afterGroup">
                            <p:stCondLst>
                              <p:cond delay="1"/>
                            </p:stCondLst>
                            <p:childTnLst>
                              <p:par>
                                <p:cTn id="13" presetID="3" presetClass="entr" presetSubtype="1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par>
                                <p:cTn id="28" presetID="55" presetClass="entr" presetSubtype="0" fill="hold" nodeType="with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p:cTn id="30" dur="1000" fill="hold"/>
                                        <p:tgtEl>
                                          <p:spTgt spid="101"/>
                                        </p:tgtEl>
                                        <p:attrNameLst>
                                          <p:attrName>ppt_w</p:attrName>
                                        </p:attrNameLst>
                                      </p:cBhvr>
                                      <p:tavLst>
                                        <p:tav tm="0">
                                          <p:val>
                                            <p:strVal val="#ppt_w*0.70"/>
                                          </p:val>
                                        </p:tav>
                                        <p:tav tm="100000">
                                          <p:val>
                                            <p:strVal val="#ppt_w"/>
                                          </p:val>
                                        </p:tav>
                                      </p:tavLst>
                                    </p:anim>
                                    <p:anim calcmode="lin" valueType="num">
                                      <p:cBhvr>
                                        <p:cTn id="31" dur="1000" fill="hold"/>
                                        <p:tgtEl>
                                          <p:spTgt spid="101"/>
                                        </p:tgtEl>
                                        <p:attrNameLst>
                                          <p:attrName>ppt_h</p:attrName>
                                        </p:attrNameLst>
                                      </p:cBhvr>
                                      <p:tavLst>
                                        <p:tav tm="0">
                                          <p:val>
                                            <p:strVal val="#ppt_h"/>
                                          </p:val>
                                        </p:tav>
                                        <p:tav tm="100000">
                                          <p:val>
                                            <p:strVal val="#ppt_h"/>
                                          </p:val>
                                        </p:tav>
                                      </p:tavLst>
                                    </p:anim>
                                    <p:animEffect transition="in" filter="fade">
                                      <p:cBhvr>
                                        <p:cTn id="32" dur="1000"/>
                                        <p:tgtEl>
                                          <p:spTgt spid="101"/>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0.7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nodeType="clickPar">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up)">
                                      <p:cBhvr>
                                        <p:cTn id="69" dur="500"/>
                                        <p:tgtEl>
                                          <p:spTgt spid="25"/>
                                        </p:tgtEl>
                                      </p:cBhvr>
                                    </p:animEffect>
                                  </p:childTnLst>
                                </p:cTn>
                              </p:par>
                            </p:childTnLst>
                          </p:cTn>
                        </p:par>
                      </p:childTnLst>
                    </p:cTn>
                  </p:par>
                  <p:par>
                    <p:cTn id="70" fill="hold" nodeType="clickPar">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animBg="1"/>
      <p:bldP spid="5" grpId="0" animBg="1"/>
      <p:bldP spid="14" grpId="0" animBg="1"/>
      <p:bldP spid="7" grpId="0" animBg="1"/>
      <p:bldP spid="16" grpId="0" animBg="1"/>
      <p:bldP spid="17" grpId="0"/>
      <p:bldP spid="25" grpId="0" animBg="1"/>
      <p:bldP spid="29" grpId="0" animBg="1"/>
      <p:bldP spid="13318" grpId="0" animBg="1"/>
    </p:bldLst>
  </p:timing>
</p:sld>
</file>

<file path=ppt/tags/tag1.xml><?xml version="1.0" encoding="utf-8"?>
<p:tagLst xmlns:p="http://schemas.openxmlformats.org/presentationml/2006/main">
  <p:tag name="AS_UNIQUEID" val="12481"/>
</p:tagLst>
</file>

<file path=ppt/tags/tag10.xml><?xml version="1.0" encoding="utf-8"?>
<p:tagLst xmlns:p="http://schemas.openxmlformats.org/presentationml/2006/main">
  <p:tag name="AS_UNIQUEID" val="4736"/>
</p:tagLst>
</file>

<file path=ppt/tags/tag100.xml><?xml version="1.0" encoding="utf-8"?>
<p:tagLst xmlns:p="http://schemas.openxmlformats.org/presentationml/2006/main">
  <p:tag name="AS_UNIQUEID" val="10968"/>
</p:tagLst>
</file>

<file path=ppt/tags/tag101.xml><?xml version="1.0" encoding="utf-8"?>
<p:tagLst xmlns:p="http://schemas.openxmlformats.org/presentationml/2006/main">
  <p:tag name="AS_UNIQUEID" val="10969"/>
</p:tagLst>
</file>

<file path=ppt/tags/tag102.xml><?xml version="1.0" encoding="utf-8"?>
<p:tagLst xmlns:p="http://schemas.openxmlformats.org/presentationml/2006/main">
  <p:tag name="AS_UNIQUEID" val="10970"/>
</p:tagLst>
</file>

<file path=ppt/tags/tag103.xml><?xml version="1.0" encoding="utf-8"?>
<p:tagLst xmlns:p="http://schemas.openxmlformats.org/presentationml/2006/main">
  <p:tag name="AS_UNIQUEID" val="10971"/>
</p:tagLst>
</file>

<file path=ppt/tags/tag104.xml><?xml version="1.0" encoding="utf-8"?>
<p:tagLst xmlns:p="http://schemas.openxmlformats.org/presentationml/2006/main">
  <p:tag name="AS_UNIQUEID" val="10972"/>
</p:tagLst>
</file>

<file path=ppt/tags/tag105.xml><?xml version="1.0" encoding="utf-8"?>
<p:tagLst xmlns:p="http://schemas.openxmlformats.org/presentationml/2006/main">
  <p:tag name="AS_UNIQUEID" val="10973"/>
</p:tagLst>
</file>

<file path=ppt/tags/tag106.xml><?xml version="1.0" encoding="utf-8"?>
<p:tagLst xmlns:p="http://schemas.openxmlformats.org/presentationml/2006/main">
  <p:tag name="AS_UNIQUEID" val="10974"/>
</p:tagLst>
</file>

<file path=ppt/tags/tag107.xml><?xml version="1.0" encoding="utf-8"?>
<p:tagLst xmlns:p="http://schemas.openxmlformats.org/presentationml/2006/main">
  <p:tag name="AS_UNIQUEID" val="10975"/>
</p:tagLst>
</file>

<file path=ppt/tags/tag108.xml><?xml version="1.0" encoding="utf-8"?>
<p:tagLst xmlns:p="http://schemas.openxmlformats.org/presentationml/2006/main">
  <p:tag name="AS_UNIQUEID" val="10976"/>
</p:tagLst>
</file>

<file path=ppt/tags/tag109.xml><?xml version="1.0" encoding="utf-8"?>
<p:tagLst xmlns:p="http://schemas.openxmlformats.org/presentationml/2006/main">
  <p:tag name="AS_UNIQUEID" val="10977"/>
</p:tagLst>
</file>

<file path=ppt/tags/tag11.xml><?xml version="1.0" encoding="utf-8"?>
<p:tagLst xmlns:p="http://schemas.openxmlformats.org/presentationml/2006/main">
  <p:tag name="AS_UNIQUEID" val="4737"/>
</p:tagLst>
</file>

<file path=ppt/tags/tag110.xml><?xml version="1.0" encoding="utf-8"?>
<p:tagLst xmlns:p="http://schemas.openxmlformats.org/presentationml/2006/main">
  <p:tag name="AS_UNIQUEID" val="10978"/>
</p:tagLst>
</file>

<file path=ppt/tags/tag111.xml><?xml version="1.0" encoding="utf-8"?>
<p:tagLst xmlns:p="http://schemas.openxmlformats.org/presentationml/2006/main">
  <p:tag name="AS_UNIQUEID" val="10979"/>
</p:tagLst>
</file>

<file path=ppt/tags/tag112.xml><?xml version="1.0" encoding="utf-8"?>
<p:tagLst xmlns:p="http://schemas.openxmlformats.org/presentationml/2006/main">
  <p:tag name="AS_UNIQUEID" val="10980"/>
</p:tagLst>
</file>

<file path=ppt/tags/tag113.xml><?xml version="1.0" encoding="utf-8"?>
<p:tagLst xmlns:p="http://schemas.openxmlformats.org/presentationml/2006/main">
  <p:tag name="AS_UNIQUEID" val="10981"/>
</p:tagLst>
</file>

<file path=ppt/tags/tag114.xml><?xml version="1.0" encoding="utf-8"?>
<p:tagLst xmlns:p="http://schemas.openxmlformats.org/presentationml/2006/main">
  <p:tag name="AS_UNIQUEID" val="10982"/>
</p:tagLst>
</file>

<file path=ppt/tags/tag115.xml><?xml version="1.0" encoding="utf-8"?>
<p:tagLst xmlns:p="http://schemas.openxmlformats.org/presentationml/2006/main">
  <p:tag name="AS_UNIQUEID" val="10983"/>
</p:tagLst>
</file>

<file path=ppt/tags/tag116.xml><?xml version="1.0" encoding="utf-8"?>
<p:tagLst xmlns:p="http://schemas.openxmlformats.org/presentationml/2006/main">
  <p:tag name="AS_UNIQUEID" val="10984"/>
</p:tagLst>
</file>

<file path=ppt/tags/tag117.xml><?xml version="1.0" encoding="utf-8"?>
<p:tagLst xmlns:p="http://schemas.openxmlformats.org/presentationml/2006/main">
  <p:tag name="AS_UNIQUEID" val="10985"/>
</p:tagLst>
</file>

<file path=ppt/tags/tag118.xml><?xml version="1.0" encoding="utf-8"?>
<p:tagLst xmlns:p="http://schemas.openxmlformats.org/presentationml/2006/main">
  <p:tag name="AS_UNIQUEID" val="10986"/>
</p:tagLst>
</file>

<file path=ppt/tags/tag119.xml><?xml version="1.0" encoding="utf-8"?>
<p:tagLst xmlns:p="http://schemas.openxmlformats.org/presentationml/2006/main">
  <p:tag name="AS_UNIQUEID" val="10987"/>
</p:tagLst>
</file>

<file path=ppt/tags/tag12.xml><?xml version="1.0" encoding="utf-8"?>
<p:tagLst xmlns:p="http://schemas.openxmlformats.org/presentationml/2006/main">
  <p:tag name="AS_UNIQUEID" val="4738"/>
</p:tagLst>
</file>

<file path=ppt/tags/tag120.xml><?xml version="1.0" encoding="utf-8"?>
<p:tagLst xmlns:p="http://schemas.openxmlformats.org/presentationml/2006/main">
  <p:tag name="AS_UNIQUEID" val="10988"/>
</p:tagLst>
</file>

<file path=ppt/tags/tag121.xml><?xml version="1.0" encoding="utf-8"?>
<p:tagLst xmlns:p="http://schemas.openxmlformats.org/presentationml/2006/main">
  <p:tag name="AS_UNIQUEID" val="10989"/>
</p:tagLst>
</file>

<file path=ppt/tags/tag122.xml><?xml version="1.0" encoding="utf-8"?>
<p:tagLst xmlns:p="http://schemas.openxmlformats.org/presentationml/2006/main">
  <p:tag name="AS_UNIQUEID" val="10990"/>
</p:tagLst>
</file>

<file path=ppt/tags/tag123.xml><?xml version="1.0" encoding="utf-8"?>
<p:tagLst xmlns:p="http://schemas.openxmlformats.org/presentationml/2006/main">
  <p:tag name="AS_UNIQUEID" val="10991"/>
</p:tagLst>
</file>

<file path=ppt/tags/tag124.xml><?xml version="1.0" encoding="utf-8"?>
<p:tagLst xmlns:p="http://schemas.openxmlformats.org/presentationml/2006/main">
  <p:tag name="AS_UNIQUEID" val="12501"/>
</p:tagLst>
</file>

<file path=ppt/tags/tag125.xml><?xml version="1.0" encoding="utf-8"?>
<p:tagLst xmlns:p="http://schemas.openxmlformats.org/presentationml/2006/main">
  <p:tag name="AS_UNIQUEID" val="12502"/>
</p:tagLst>
</file>

<file path=ppt/tags/tag126.xml><?xml version="1.0" encoding="utf-8"?>
<p:tagLst xmlns:p="http://schemas.openxmlformats.org/presentationml/2006/main">
  <p:tag name="AS_UNIQUEID" val="12503"/>
</p:tagLst>
</file>

<file path=ppt/tags/tag127.xml><?xml version="1.0" encoding="utf-8"?>
<p:tagLst xmlns:p="http://schemas.openxmlformats.org/presentationml/2006/main">
  <p:tag name="AS_UNIQUEID" val="12504"/>
</p:tagLst>
</file>

<file path=ppt/tags/tag128.xml><?xml version="1.0" encoding="utf-8"?>
<p:tagLst xmlns:p="http://schemas.openxmlformats.org/presentationml/2006/main">
  <p:tag name="AS_UNIQUEID" val="1305"/>
</p:tagLst>
</file>

<file path=ppt/tags/tag129.xml><?xml version="1.0" encoding="utf-8"?>
<p:tagLst xmlns:p="http://schemas.openxmlformats.org/presentationml/2006/main">
  <p:tag name="AS_UNIQUEID" val="1306"/>
</p:tagLst>
</file>

<file path=ppt/tags/tag13.xml><?xml version="1.0" encoding="utf-8"?>
<p:tagLst xmlns:p="http://schemas.openxmlformats.org/presentationml/2006/main">
  <p:tag name="AS_UNIQUEID" val="12483"/>
</p:tagLst>
</file>

<file path=ppt/tags/tag130.xml><?xml version="1.0" encoding="utf-8"?>
<p:tagLst xmlns:p="http://schemas.openxmlformats.org/presentationml/2006/main">
  <p:tag name="AS_UNIQUEID" val="1307"/>
</p:tagLst>
</file>

<file path=ppt/tags/tag131.xml><?xml version="1.0" encoding="utf-8"?>
<p:tagLst xmlns:p="http://schemas.openxmlformats.org/presentationml/2006/main">
  <p:tag name="AS_UNIQUEID" val="1308"/>
</p:tagLst>
</file>

<file path=ppt/tags/tag132.xml><?xml version="1.0" encoding="utf-8"?>
<p:tagLst xmlns:p="http://schemas.openxmlformats.org/presentationml/2006/main">
  <p:tag name="AS_UNIQUEID" val="12505"/>
</p:tagLst>
</file>

<file path=ppt/tags/tag133.xml><?xml version="1.0" encoding="utf-8"?>
<p:tagLst xmlns:p="http://schemas.openxmlformats.org/presentationml/2006/main">
  <p:tag name="AS_UNIQUEID" val="8794"/>
</p:tagLst>
</file>

<file path=ppt/tags/tag134.xml><?xml version="1.0" encoding="utf-8"?>
<p:tagLst xmlns:p="http://schemas.openxmlformats.org/presentationml/2006/main">
  <p:tag name="AS_UNIQUEID" val="8795"/>
</p:tagLst>
</file>

<file path=ppt/tags/tag135.xml><?xml version="1.0" encoding="utf-8"?>
<p:tagLst xmlns:p="http://schemas.openxmlformats.org/presentationml/2006/main">
  <p:tag name="AS_UNIQUEID" val="8796"/>
</p:tagLst>
</file>

<file path=ppt/tags/tag136.xml><?xml version="1.0" encoding="utf-8"?>
<p:tagLst xmlns:p="http://schemas.openxmlformats.org/presentationml/2006/main">
  <p:tag name="AS_UNIQUEID" val="12506"/>
</p:tagLst>
</file>

<file path=ppt/tags/tag137.xml><?xml version="1.0" encoding="utf-8"?>
<p:tagLst xmlns:p="http://schemas.openxmlformats.org/presentationml/2006/main">
  <p:tag name="AS_UNIQUEID" val="12507"/>
</p:tagLst>
</file>

<file path=ppt/tags/tag138.xml><?xml version="1.0" encoding="utf-8"?>
<p:tagLst xmlns:p="http://schemas.openxmlformats.org/presentationml/2006/main">
  <p:tag name="AS_UNIQUEID" val="12508"/>
</p:tagLst>
</file>

<file path=ppt/tags/tag139.xml><?xml version="1.0" encoding="utf-8"?>
<p:tagLst xmlns:p="http://schemas.openxmlformats.org/presentationml/2006/main">
  <p:tag name="AS_UNIQUEID" val="1159"/>
</p:tagLst>
</file>

<file path=ppt/tags/tag14.xml><?xml version="1.0" encoding="utf-8"?>
<p:tagLst xmlns:p="http://schemas.openxmlformats.org/presentationml/2006/main">
  <p:tag name="AS_UNIQUEID" val="4740"/>
</p:tagLst>
</file>

<file path=ppt/tags/tag140.xml><?xml version="1.0" encoding="utf-8"?>
<p:tagLst xmlns:p="http://schemas.openxmlformats.org/presentationml/2006/main">
  <p:tag name="AS_UNIQUEID" val="1160"/>
</p:tagLst>
</file>

<file path=ppt/tags/tag141.xml><?xml version="1.0" encoding="utf-8"?>
<p:tagLst xmlns:p="http://schemas.openxmlformats.org/presentationml/2006/main">
  <p:tag name="AS_UNIQUEID" val="1161"/>
</p:tagLst>
</file>

<file path=ppt/tags/tag142.xml><?xml version="1.0" encoding="utf-8"?>
<p:tagLst xmlns:p="http://schemas.openxmlformats.org/presentationml/2006/main">
  <p:tag name="AS_UNIQUEID" val="1162"/>
</p:tagLst>
</file>

<file path=ppt/tags/tag143.xml><?xml version="1.0" encoding="utf-8"?>
<p:tagLst xmlns:p="http://schemas.openxmlformats.org/presentationml/2006/main">
  <p:tag name="AS_UNIQUEID" val="12509"/>
</p:tagLst>
</file>

<file path=ppt/tags/tag144.xml><?xml version="1.0" encoding="utf-8"?>
<p:tagLst xmlns:p="http://schemas.openxmlformats.org/presentationml/2006/main">
  <p:tag name="AS_UNIQUEID" val="1062"/>
</p:tagLst>
</file>

<file path=ppt/tags/tag145.xml><?xml version="1.0" encoding="utf-8"?>
<p:tagLst xmlns:p="http://schemas.openxmlformats.org/presentationml/2006/main">
  <p:tag name="AS_UNIQUEID" val="1063"/>
</p:tagLst>
</file>

<file path=ppt/tags/tag146.xml><?xml version="1.0" encoding="utf-8"?>
<p:tagLst xmlns:p="http://schemas.openxmlformats.org/presentationml/2006/main">
  <p:tag name="AS_UNIQUEID" val="1064"/>
</p:tagLst>
</file>

<file path=ppt/tags/tag147.xml><?xml version="1.0" encoding="utf-8"?>
<p:tagLst xmlns:p="http://schemas.openxmlformats.org/presentationml/2006/main">
  <p:tag name="AS_UNIQUEID" val="1065"/>
</p:tagLst>
</file>

<file path=ppt/tags/tag148.xml><?xml version="1.0" encoding="utf-8"?>
<p:tagLst xmlns:p="http://schemas.openxmlformats.org/presentationml/2006/main">
  <p:tag name="AS_UNIQUEID" val="12510"/>
</p:tagLst>
</file>

<file path=ppt/tags/tag149.xml><?xml version="1.0" encoding="utf-8"?>
<p:tagLst xmlns:p="http://schemas.openxmlformats.org/presentationml/2006/main">
  <p:tag name="AS_UNIQUEID" val="1092"/>
</p:tagLst>
</file>

<file path=ppt/tags/tag15.xml><?xml version="1.0" encoding="utf-8"?>
<p:tagLst xmlns:p="http://schemas.openxmlformats.org/presentationml/2006/main">
  <p:tag name="AS_UNIQUEID" val="4741"/>
</p:tagLst>
</file>

<file path=ppt/tags/tag150.xml><?xml version="1.0" encoding="utf-8"?>
<p:tagLst xmlns:p="http://schemas.openxmlformats.org/presentationml/2006/main">
  <p:tag name="AS_UNIQUEID" val="1093"/>
</p:tagLst>
</file>

<file path=ppt/tags/tag151.xml><?xml version="1.0" encoding="utf-8"?>
<p:tagLst xmlns:p="http://schemas.openxmlformats.org/presentationml/2006/main">
  <p:tag name="AS_UNIQUEID" val="1094"/>
</p:tagLst>
</file>

<file path=ppt/tags/tag152.xml><?xml version="1.0" encoding="utf-8"?>
<p:tagLst xmlns:p="http://schemas.openxmlformats.org/presentationml/2006/main">
  <p:tag name="AS_UNIQUEID" val="1095"/>
</p:tagLst>
</file>

<file path=ppt/tags/tag153.xml><?xml version="1.0" encoding="utf-8"?>
<p:tagLst xmlns:p="http://schemas.openxmlformats.org/presentationml/2006/main">
  <p:tag name="AS_UNIQUEID" val="12511"/>
</p:tagLst>
</file>

<file path=ppt/tags/tag154.xml><?xml version="1.0" encoding="utf-8"?>
<p:tagLst xmlns:p="http://schemas.openxmlformats.org/presentationml/2006/main">
  <p:tag name="AS_UNIQUEID" val="4811"/>
</p:tagLst>
</file>

<file path=ppt/tags/tag155.xml><?xml version="1.0" encoding="utf-8"?>
<p:tagLst xmlns:p="http://schemas.openxmlformats.org/presentationml/2006/main">
  <p:tag name="AS_UNIQUEID" val="4812"/>
</p:tagLst>
</file>

<file path=ppt/tags/tag156.xml><?xml version="1.0" encoding="utf-8"?>
<p:tagLst xmlns:p="http://schemas.openxmlformats.org/presentationml/2006/main">
  <p:tag name="AS_UNIQUEID" val="4813"/>
</p:tagLst>
</file>

<file path=ppt/tags/tag157.xml><?xml version="1.0" encoding="utf-8"?>
<p:tagLst xmlns:p="http://schemas.openxmlformats.org/presentationml/2006/main">
  <p:tag name="AS_UNIQUEID" val="4814"/>
</p:tagLst>
</file>

<file path=ppt/tags/tag158.xml><?xml version="1.0" encoding="utf-8"?>
<p:tagLst xmlns:p="http://schemas.openxmlformats.org/presentationml/2006/main">
  <p:tag name="AS_UNIQUEID" val="4815"/>
</p:tagLst>
</file>

<file path=ppt/tags/tag159.xml><?xml version="1.0" encoding="utf-8"?>
<p:tagLst xmlns:p="http://schemas.openxmlformats.org/presentationml/2006/main">
  <p:tag name="AS_UNIQUEID" val="12512"/>
</p:tagLst>
</file>

<file path=ppt/tags/tag16.xml><?xml version="1.0" encoding="utf-8"?>
<p:tagLst xmlns:p="http://schemas.openxmlformats.org/presentationml/2006/main">
  <p:tag name="AS_UNIQUEID" val="4742"/>
</p:tagLst>
</file>

<file path=ppt/tags/tag160.xml><?xml version="1.0" encoding="utf-8"?>
<p:tagLst xmlns:p="http://schemas.openxmlformats.org/presentationml/2006/main">
  <p:tag name="AS_UNIQUEID" val="12513"/>
</p:tagLst>
</file>

<file path=ppt/tags/tag161.xml><?xml version="1.0" encoding="utf-8"?>
<p:tagLst xmlns:p="http://schemas.openxmlformats.org/presentationml/2006/main">
  <p:tag name="AS_UNIQUEID" val="4817"/>
</p:tagLst>
</file>

<file path=ppt/tags/tag162.xml><?xml version="1.0" encoding="utf-8"?>
<p:tagLst xmlns:p="http://schemas.openxmlformats.org/presentationml/2006/main">
  <p:tag name="AS_UNIQUEID" val="4818"/>
</p:tagLst>
</file>

<file path=ppt/tags/tag163.xml><?xml version="1.0" encoding="utf-8"?>
<p:tagLst xmlns:p="http://schemas.openxmlformats.org/presentationml/2006/main">
  <p:tag name="AS_UNIQUEID" val="4819"/>
</p:tagLst>
</file>

<file path=ppt/tags/tag164.xml><?xml version="1.0" encoding="utf-8"?>
<p:tagLst xmlns:p="http://schemas.openxmlformats.org/presentationml/2006/main">
  <p:tag name="AS_UNIQUEID" val="4820"/>
</p:tagLst>
</file>

<file path=ppt/tags/tag165.xml><?xml version="1.0" encoding="utf-8"?>
<p:tagLst xmlns:p="http://schemas.openxmlformats.org/presentationml/2006/main">
  <p:tag name="AS_UNIQUEID" val="4821"/>
</p:tagLst>
</file>

<file path=ppt/tags/tag166.xml><?xml version="1.0" encoding="utf-8"?>
<p:tagLst xmlns:p="http://schemas.openxmlformats.org/presentationml/2006/main">
  <p:tag name="AS_UNIQUEID" val="4822"/>
</p:tagLst>
</file>

<file path=ppt/tags/tag167.xml><?xml version="1.0" encoding="utf-8"?>
<p:tagLst xmlns:p="http://schemas.openxmlformats.org/presentationml/2006/main">
  <p:tag name="AS_UNIQUEID" val="12514"/>
</p:tagLst>
</file>

<file path=ppt/tags/tag168.xml><?xml version="1.0" encoding="utf-8"?>
<p:tagLst xmlns:p="http://schemas.openxmlformats.org/presentationml/2006/main">
  <p:tag name="AS_UNIQUEID" val="4824"/>
</p:tagLst>
</file>

<file path=ppt/tags/tag169.xml><?xml version="1.0" encoding="utf-8"?>
<p:tagLst xmlns:p="http://schemas.openxmlformats.org/presentationml/2006/main">
  <p:tag name="AS_UNIQUEID" val="4825"/>
</p:tagLst>
</file>

<file path=ppt/tags/tag17.xml><?xml version="1.0" encoding="utf-8"?>
<p:tagLst xmlns:p="http://schemas.openxmlformats.org/presentationml/2006/main">
  <p:tag name="AS_UNIQUEID" val="4743"/>
</p:tagLst>
</file>

<file path=ppt/tags/tag170.xml><?xml version="1.0" encoding="utf-8"?>
<p:tagLst xmlns:p="http://schemas.openxmlformats.org/presentationml/2006/main">
  <p:tag name="AS_UNIQUEID" val="4826"/>
</p:tagLst>
</file>

<file path=ppt/tags/tag171.xml><?xml version="1.0" encoding="utf-8"?>
<p:tagLst xmlns:p="http://schemas.openxmlformats.org/presentationml/2006/main">
  <p:tag name="AS_UNIQUEID" val="4827"/>
</p:tagLst>
</file>

<file path=ppt/tags/tag172.xml><?xml version="1.0" encoding="utf-8"?>
<p:tagLst xmlns:p="http://schemas.openxmlformats.org/presentationml/2006/main">
  <p:tag name="AS_UNIQUEID" val="12515"/>
</p:tagLst>
</file>

<file path=ppt/tags/tag173.xml><?xml version="1.0" encoding="utf-8"?>
<p:tagLst xmlns:p="http://schemas.openxmlformats.org/presentationml/2006/main">
  <p:tag name="AS_UNIQUEID" val="182"/>
</p:tagLst>
</file>

<file path=ppt/tags/tag174.xml><?xml version="1.0" encoding="utf-8"?>
<p:tagLst xmlns:p="http://schemas.openxmlformats.org/presentationml/2006/main">
  <p:tag name="AS_UNIQUEID" val="184"/>
</p:tagLst>
</file>

<file path=ppt/tags/tag175.xml><?xml version="1.0" encoding="utf-8"?>
<p:tagLst xmlns:p="http://schemas.openxmlformats.org/presentationml/2006/main">
  <p:tag name="AS_UNIQUEID" val="186"/>
</p:tagLst>
</file>

<file path=ppt/tags/tag176.xml><?xml version="1.0" encoding="utf-8"?>
<p:tagLst xmlns:p="http://schemas.openxmlformats.org/presentationml/2006/main">
  <p:tag name="AS_UNIQUEID" val="186"/>
</p:tagLst>
</file>

<file path=ppt/tags/tag177.xml><?xml version="1.0" encoding="utf-8"?>
<p:tagLst xmlns:p="http://schemas.openxmlformats.org/presentationml/2006/main">
  <p:tag name="AS_UNIQUEID" val="12516"/>
</p:tagLst>
</file>

<file path=ppt/tags/tag178.xml><?xml version="1.0" encoding="utf-8"?>
<p:tagLst xmlns:p="http://schemas.openxmlformats.org/presentationml/2006/main">
  <p:tag name="AS_UNIQUEID" val="12517"/>
  <p:tag name="KSO_WM_BEAUTIFY_FLAG" val=""/>
</p:tagLst>
</file>

<file path=ppt/tags/tag179.xml><?xml version="1.0" encoding="utf-8"?>
<p:tagLst xmlns:p="http://schemas.openxmlformats.org/presentationml/2006/main">
  <p:tag name="AS_UNIQUEID" val="12518"/>
</p:tagLst>
</file>

<file path=ppt/tags/tag18.xml><?xml version="1.0" encoding="utf-8"?>
<p:tagLst xmlns:p="http://schemas.openxmlformats.org/presentationml/2006/main">
  <p:tag name="AS_UNIQUEID" val="4744"/>
</p:tagLst>
</file>

<file path=ppt/tags/tag180.xml><?xml version="1.0" encoding="utf-8"?>
<p:tagLst xmlns:p="http://schemas.openxmlformats.org/presentationml/2006/main">
  <p:tag name="AS_UNIQUEID" val="12519"/>
</p:tagLst>
</file>

<file path=ppt/tags/tag181.xml><?xml version="1.0" encoding="utf-8"?>
<p:tagLst xmlns:p="http://schemas.openxmlformats.org/presentationml/2006/main">
  <p:tag name="AS_UNIQUEID" val="12520"/>
</p:tagLst>
</file>

<file path=ppt/tags/tag182.xml><?xml version="1.0" encoding="utf-8"?>
<p:tagLst xmlns:p="http://schemas.openxmlformats.org/presentationml/2006/main">
  <p:tag name="AS_UNIQUEID" val="12521"/>
</p:tagLst>
</file>

<file path=ppt/tags/tag183.xml><?xml version="1.0" encoding="utf-8"?>
<p:tagLst xmlns:p="http://schemas.openxmlformats.org/presentationml/2006/main">
  <p:tag name="AS_UNIQUEID" val="135"/>
</p:tagLst>
</file>

<file path=ppt/tags/tag184.xml><?xml version="1.0" encoding="utf-8"?>
<p:tagLst xmlns:p="http://schemas.openxmlformats.org/presentationml/2006/main">
  <p:tag name="AS_UNIQUEID" val="156"/>
</p:tagLst>
</file>

<file path=ppt/tags/tag185.xml><?xml version="1.0" encoding="utf-8"?>
<p:tagLst xmlns:p="http://schemas.openxmlformats.org/presentationml/2006/main">
  <p:tag name="AS_UNIQUEID" val="12522"/>
</p:tagLst>
</file>

<file path=ppt/tags/tag186.xml><?xml version="1.0" encoding="utf-8"?>
<p:tagLst xmlns:p="http://schemas.openxmlformats.org/presentationml/2006/main">
  <p:tag name="AS_UNIQUEID" val="12523"/>
  <p:tag name="KSO_WM_BEAUTIFY_FLAG" val=""/>
</p:tagLst>
</file>

<file path=ppt/tags/tag187.xml><?xml version="1.0" encoding="utf-8"?>
<p:tagLst xmlns:p="http://schemas.openxmlformats.org/presentationml/2006/main">
  <p:tag name="AS_UNIQUEID" val="12524"/>
</p:tagLst>
</file>

<file path=ppt/tags/tag188.xml><?xml version="1.0" encoding="utf-8"?>
<p:tagLst xmlns:p="http://schemas.openxmlformats.org/presentationml/2006/main">
  <p:tag name="AS_UNIQUEID" val="12525"/>
</p:tagLst>
</file>

<file path=ppt/tags/tag189.xml><?xml version="1.0" encoding="utf-8"?>
<p:tagLst xmlns:p="http://schemas.openxmlformats.org/presentationml/2006/main">
  <p:tag name="AS_UNIQUEID" val="12526"/>
</p:tagLst>
</file>

<file path=ppt/tags/tag19.xml><?xml version="1.0" encoding="utf-8"?>
<p:tagLst xmlns:p="http://schemas.openxmlformats.org/presentationml/2006/main">
  <p:tag name="AS_UNIQUEID" val="12484"/>
</p:tagLst>
</file>

<file path=ppt/tags/tag190.xml><?xml version="1.0" encoding="utf-8"?>
<p:tagLst xmlns:p="http://schemas.openxmlformats.org/presentationml/2006/main">
  <p:tag name="AS_UNIQUEID" val="12527"/>
</p:tagLst>
</file>

<file path=ppt/tags/tag191.xml><?xml version="1.0" encoding="utf-8"?>
<p:tagLst xmlns:p="http://schemas.openxmlformats.org/presentationml/2006/main">
  <p:tag name="AS_UNIQUEID" val="11337"/>
</p:tagLst>
</file>

<file path=ppt/tags/tag192.xml><?xml version="1.0" encoding="utf-8"?>
<p:tagLst xmlns:p="http://schemas.openxmlformats.org/presentationml/2006/main">
  <p:tag name="AS_UNIQUEID" val="11338"/>
</p:tagLst>
</file>

<file path=ppt/tags/tag193.xml><?xml version="1.0" encoding="utf-8"?>
<p:tagLst xmlns:p="http://schemas.openxmlformats.org/presentationml/2006/main">
  <p:tag name="AS_UNIQUEID" val="11339"/>
</p:tagLst>
</file>

<file path=ppt/tags/tag194.xml><?xml version="1.0" encoding="utf-8"?>
<p:tagLst xmlns:p="http://schemas.openxmlformats.org/presentationml/2006/main">
  <p:tag name="AS_UNIQUEID" val="11340"/>
</p:tagLst>
</file>

<file path=ppt/tags/tag195.xml><?xml version="1.0" encoding="utf-8"?>
<p:tagLst xmlns:p="http://schemas.openxmlformats.org/presentationml/2006/main">
  <p:tag name="AS_UNIQUEID" val="11341"/>
</p:tagLst>
</file>

<file path=ppt/tags/tag196.xml><?xml version="1.0" encoding="utf-8"?>
<p:tagLst xmlns:p="http://schemas.openxmlformats.org/presentationml/2006/main">
  <p:tag name="AS_UNIQUEID" val="11342"/>
</p:tagLst>
</file>

<file path=ppt/tags/tag197.xml><?xml version="1.0" encoding="utf-8"?>
<p:tagLst xmlns:p="http://schemas.openxmlformats.org/presentationml/2006/main">
  <p:tag name="AS_UNIQUEID" val="11343"/>
</p:tagLst>
</file>

<file path=ppt/tags/tag198.xml><?xml version="1.0" encoding="utf-8"?>
<p:tagLst xmlns:p="http://schemas.openxmlformats.org/presentationml/2006/main">
  <p:tag name="AS_UNIQUEID" val="2898"/>
</p:tagLst>
</file>

<file path=ppt/tags/tag199.xml><?xml version="1.0" encoding="utf-8"?>
<p:tagLst xmlns:p="http://schemas.openxmlformats.org/presentationml/2006/main">
  <p:tag name="AS_UNIQUEID" val="504"/>
</p:tagLst>
</file>

<file path=ppt/tags/tag2.xml><?xml version="1.0" encoding="utf-8"?>
<p:tagLst xmlns:p="http://schemas.openxmlformats.org/presentationml/2006/main">
  <p:tag name="AS_UNIQUEID" val="4728"/>
</p:tagLst>
</file>

<file path=ppt/tags/tag20.xml><?xml version="1.0" encoding="utf-8"?>
<p:tagLst xmlns:p="http://schemas.openxmlformats.org/presentationml/2006/main">
  <p:tag name="AS_UNIQUEID" val="4746"/>
</p:tagLst>
</file>

<file path=ppt/tags/tag200.xml><?xml version="1.0" encoding="utf-8"?>
<p:tagLst xmlns:p="http://schemas.openxmlformats.org/presentationml/2006/main">
  <p:tag name="AS_UNIQUEID" val="2898"/>
</p:tagLst>
</file>

<file path=ppt/tags/tag201.xml><?xml version="1.0" encoding="utf-8"?>
<p:tagLst xmlns:p="http://schemas.openxmlformats.org/presentationml/2006/main">
  <p:tag name="AS_UNIQUEID" val="504"/>
</p:tagLst>
</file>

<file path=ppt/tags/tag202.xml><?xml version="1.0" encoding="utf-8"?>
<p:tagLst xmlns:p="http://schemas.openxmlformats.org/presentationml/2006/main">
  <p:tag name="AS_UNIQUEID" val="2898"/>
</p:tagLst>
</file>

<file path=ppt/tags/tag203.xml><?xml version="1.0" encoding="utf-8"?>
<p:tagLst xmlns:p="http://schemas.openxmlformats.org/presentationml/2006/main">
  <p:tag name="AS_UNIQUEID" val="504"/>
</p:tagLst>
</file>

<file path=ppt/tags/tag204.xml><?xml version="1.0" encoding="utf-8"?>
<p:tagLst xmlns:p="http://schemas.openxmlformats.org/presentationml/2006/main">
  <p:tag name="AS_UNIQUEID" val="2223"/>
</p:tagLst>
</file>

<file path=ppt/tags/tag205.xml><?xml version="1.0" encoding="utf-8"?>
<p:tagLst xmlns:p="http://schemas.openxmlformats.org/presentationml/2006/main">
  <p:tag name="AS_UNIQUEID" val="12447"/>
</p:tagLst>
</file>

<file path=ppt/tags/tag206.xml><?xml version="1.0" encoding="utf-8"?>
<p:tagLst xmlns:p="http://schemas.openxmlformats.org/presentationml/2006/main">
  <p:tag name="AS_UNIQUEID" val="12448"/>
</p:tagLst>
</file>

<file path=ppt/tags/tag207.xml><?xml version="1.0" encoding="utf-8"?>
<p:tagLst xmlns:p="http://schemas.openxmlformats.org/presentationml/2006/main">
  <p:tag name="AS_UNIQUEID" val="12449"/>
</p:tagLst>
</file>

<file path=ppt/tags/tag208.xml><?xml version="1.0" encoding="utf-8"?>
<p:tagLst xmlns:p="http://schemas.openxmlformats.org/presentationml/2006/main">
  <p:tag name="AS_UNIQUEID" val="12528"/>
</p:tagLst>
</file>

<file path=ppt/tags/tag209.xml><?xml version="1.0" encoding="utf-8"?>
<p:tagLst xmlns:p="http://schemas.openxmlformats.org/presentationml/2006/main">
  <p:tag name="AS_UNIQUEID" val="2215"/>
</p:tagLst>
</file>

<file path=ppt/tags/tag21.xml><?xml version="1.0" encoding="utf-8"?>
<p:tagLst xmlns:p="http://schemas.openxmlformats.org/presentationml/2006/main">
  <p:tag name="AS_UNIQUEID" val="4747"/>
</p:tagLst>
</file>

<file path=ppt/tags/tag210.xml><?xml version="1.0" encoding="utf-8"?>
<p:tagLst xmlns:p="http://schemas.openxmlformats.org/presentationml/2006/main">
  <p:tag name="AS_UNIQUEID" val="2216"/>
</p:tagLst>
</file>

<file path=ppt/tags/tag211.xml><?xml version="1.0" encoding="utf-8"?>
<p:tagLst xmlns:p="http://schemas.openxmlformats.org/presentationml/2006/main">
  <p:tag name="AS_UNIQUEID" val="12529"/>
</p:tagLst>
</file>

<file path=ppt/tags/tag212.xml><?xml version="1.0" encoding="utf-8"?>
<p:tagLst xmlns:p="http://schemas.openxmlformats.org/presentationml/2006/main">
  <p:tag name="AS_UNIQUEID" val="2222"/>
</p:tagLst>
</file>

<file path=ppt/tags/tag213.xml><?xml version="1.0" encoding="utf-8"?>
<p:tagLst xmlns:p="http://schemas.openxmlformats.org/presentationml/2006/main">
  <p:tag name="AS_UNIQUEID" val="2223"/>
</p:tagLst>
</file>

<file path=ppt/tags/tag214.xml><?xml version="1.0" encoding="utf-8"?>
<p:tagLst xmlns:p="http://schemas.openxmlformats.org/presentationml/2006/main">
  <p:tag name="AS_UNIQUEID" val="1173"/>
</p:tagLst>
</file>

<file path=ppt/tags/tag215.xml><?xml version="1.0" encoding="utf-8"?>
<p:tagLst xmlns:p="http://schemas.openxmlformats.org/presentationml/2006/main">
  <p:tag name="AS_UNIQUEID" val="155"/>
  <p:tag name="KSO_WM_UNIT_TEXT_FILL_FORE_SCHEMECOLOR_INDEX" val="13"/>
  <p:tag name="KSO_WM_UNIT_TEXT_FILL_FORE_SCHEMECOLOR_INDEX_BRIGHTNESS" val="0"/>
  <p:tag name="KSO_WM_UNIT_TEXT_FILL_TYPE" val="1"/>
</p:tagLst>
</file>

<file path=ppt/tags/tag216.xml><?xml version="1.0" encoding="utf-8"?>
<p:tagLst xmlns:p="http://schemas.openxmlformats.org/presentationml/2006/main">
  <p:tag name="AS_UNIQUEID" val="157"/>
  <p:tag name="KSO_WM_UNIT_TEXT_FILL_FORE_SCHEMECOLOR_INDEX" val="13"/>
  <p:tag name="KSO_WM_UNIT_TEXT_FILL_FORE_SCHEMECOLOR_INDEX_BRIGHTNESS" val="0"/>
  <p:tag name="KSO_WM_UNIT_TEXT_FILL_TYPE" val="1"/>
</p:tagLst>
</file>

<file path=ppt/tags/tag217.xml><?xml version="1.0" encoding="utf-8"?>
<p:tagLst xmlns:p="http://schemas.openxmlformats.org/presentationml/2006/main">
  <p:tag name="AS_UNIQUEID" val="158"/>
  <p:tag name="KSO_WM_UNIT_TEXT_FILL_FORE_SCHEMECOLOR_INDEX" val="2"/>
  <p:tag name="KSO_WM_UNIT_TEXT_FILL_FORE_SCHEMECOLOR_INDEX_BRIGHTNESS" val="0"/>
  <p:tag name="KSO_WM_UNIT_TEXT_FILL_TYPE" val="1"/>
</p:tagLst>
</file>

<file path=ppt/tags/tag218.xml><?xml version="1.0" encoding="utf-8"?>
<p:tagLst xmlns:p="http://schemas.openxmlformats.org/presentationml/2006/main">
  <p:tag name="AS_UNIQUEID" val="159"/>
  <p:tag name="KSO_WM_UNIT_TEXT_FILL_FORE_SCHEMECOLOR_INDEX" val="2"/>
  <p:tag name="KSO_WM_UNIT_TEXT_FILL_FORE_SCHEMECOLOR_INDEX_BRIGHTNESS" val="0"/>
  <p:tag name="KSO_WM_UNIT_TEXT_FILL_TYPE" val="1"/>
</p:tagLst>
</file>

<file path=ppt/tags/tag219.xml><?xml version="1.0" encoding="utf-8"?>
<p:tagLst xmlns:p="http://schemas.openxmlformats.org/presentationml/2006/main">
  <p:tag name="AS_UNIQUEID" val="160"/>
  <p:tag name="KSO_WM_UNIT_TEXT_FILL_FORE_SCHEMECOLOR_INDEX" val="2"/>
  <p:tag name="KSO_WM_UNIT_TEXT_FILL_FORE_SCHEMECOLOR_INDEX_BRIGHTNESS" val="0"/>
  <p:tag name="KSO_WM_UNIT_TEXT_FILL_TYPE" val="1"/>
</p:tagLst>
</file>

<file path=ppt/tags/tag22.xml><?xml version="1.0" encoding="utf-8"?>
<p:tagLst xmlns:p="http://schemas.openxmlformats.org/presentationml/2006/main">
  <p:tag name="AS_UNIQUEID" val="4748"/>
</p:tagLst>
</file>

<file path=ppt/tags/tag220.xml><?xml version="1.0" encoding="utf-8"?>
<p:tagLst xmlns:p="http://schemas.openxmlformats.org/presentationml/2006/main">
  <p:tag name="AS_UNIQUEID" val="167"/>
</p:tagLst>
</file>

<file path=ppt/tags/tag221.xml><?xml version="1.0" encoding="utf-8"?>
<p:tagLst xmlns:p="http://schemas.openxmlformats.org/presentationml/2006/main">
  <p:tag name="AS_UNIQUEID" val="8707"/>
</p:tagLst>
</file>

<file path=ppt/tags/tag222.xml><?xml version="1.0" encoding="utf-8"?>
<p:tagLst xmlns:p="http://schemas.openxmlformats.org/presentationml/2006/main">
  <p:tag name="AS_UNIQUEID" val="6474"/>
  <p:tag name="KSO_WM_BEAUTIFY_FLAG" val=""/>
</p:tagLst>
</file>

<file path=ppt/tags/tag223.xml><?xml version="1.0" encoding="utf-8"?>
<p:tagLst xmlns:p="http://schemas.openxmlformats.org/presentationml/2006/main">
  <p:tag name="AS_UNIQUEID" val="5779"/>
  <p:tag name="KSO_WM_BEAUTIFY_FLAG" val=""/>
</p:tagLst>
</file>

<file path=ppt/tags/tag224.xml><?xml version="1.0" encoding="utf-8"?>
<p:tagLst xmlns:p="http://schemas.openxmlformats.org/presentationml/2006/main">
  <p:tag name="KSO_WM_SPECIAL_SOURCE" val="bdnull"/>
</p:tagLst>
</file>

<file path=ppt/tags/tag225.xml><?xml version="1.0" encoding="utf-8"?>
<p:tagLst xmlns:p="http://schemas.openxmlformats.org/presentationml/2006/main">
  <p:tag name="AS_UNIQUEID" val="12530"/>
</p:tagLst>
</file>

<file path=ppt/tags/tag226.xml><?xml version="1.0" encoding="utf-8"?>
<p:tagLst xmlns:p="http://schemas.openxmlformats.org/presentationml/2006/main">
  <p:tag name="AS_UNIQUEID" val="9758"/>
</p:tagLst>
</file>

<file path=ppt/tags/tag227.xml><?xml version="1.0" encoding="utf-8"?>
<p:tagLst xmlns:p="http://schemas.openxmlformats.org/presentationml/2006/main">
  <p:tag name="AS_UNIQUEID" val="9759"/>
</p:tagLst>
</file>

<file path=ppt/tags/tag228.xml><?xml version="1.0" encoding="utf-8"?>
<p:tagLst xmlns:p="http://schemas.openxmlformats.org/presentationml/2006/main">
  <p:tag name="AS_UNIQUEID" val="9760"/>
</p:tagLst>
</file>

<file path=ppt/tags/tag229.xml><?xml version="1.0" encoding="utf-8"?>
<p:tagLst xmlns:p="http://schemas.openxmlformats.org/presentationml/2006/main">
  <p:tag name="AS_UNIQUEID" val="12531"/>
</p:tagLst>
</file>

<file path=ppt/tags/tag23.xml><?xml version="1.0" encoding="utf-8"?>
<p:tagLst xmlns:p="http://schemas.openxmlformats.org/presentationml/2006/main">
  <p:tag name="AS_UNIQUEID" val="4749"/>
</p:tagLst>
</file>

<file path=ppt/tags/tag230.xml><?xml version="1.0" encoding="utf-8"?>
<p:tagLst xmlns:p="http://schemas.openxmlformats.org/presentationml/2006/main">
  <p:tag name="AS_UNIQUEID" val="1412"/>
</p:tagLst>
</file>

<file path=ppt/tags/tag231.xml><?xml version="1.0" encoding="utf-8"?>
<p:tagLst xmlns:p="http://schemas.openxmlformats.org/presentationml/2006/main">
  <p:tag name="AS_UNIQUEID" val="952"/>
  <p:tag name="KSO_WM_UNIT_LINE_FILL_TYPE" val="2"/>
  <p:tag name="KSO_WM_UNIT_LINE_FORE_SCHEMECOLOR_INDEX" val="5"/>
  <p:tag name="KSO_WM_UNIT_LINE_FORE_SCHEMECOLOR_INDEX_BRIGHTNESS" val="0"/>
</p:tagLst>
</file>

<file path=ppt/tags/tag232.xml><?xml version="1.0" encoding="utf-8"?>
<p:tagLst xmlns:p="http://schemas.openxmlformats.org/presentationml/2006/main">
  <p:tag name="AS_UNIQUEID" val="9762"/>
</p:tagLst>
</file>

<file path=ppt/tags/tag233.xml><?xml version="1.0" encoding="utf-8"?>
<p:tagLst xmlns:p="http://schemas.openxmlformats.org/presentationml/2006/main">
  <p:tag name="AS_UNIQUEID" val="9923"/>
</p:tagLst>
</file>

<file path=ppt/tags/tag234.xml><?xml version="1.0" encoding="utf-8"?>
<p:tagLst xmlns:p="http://schemas.openxmlformats.org/presentationml/2006/main">
  <p:tag name="KSO_WM_SPECIAL_SOURCE" val="bdnull"/>
</p:tagLst>
</file>

<file path=ppt/tags/tag235.xml><?xml version="1.0" encoding="utf-8"?>
<p:tagLst xmlns:p="http://schemas.openxmlformats.org/presentationml/2006/main">
  <p:tag name="AS_UNIQUEID" val="12532"/>
</p:tagLst>
</file>

<file path=ppt/tags/tag236.xml><?xml version="1.0" encoding="utf-8"?>
<p:tagLst xmlns:p="http://schemas.openxmlformats.org/presentationml/2006/main">
  <p:tag name="AS_UNIQUEID" val="9644"/>
</p:tagLst>
</file>

<file path=ppt/tags/tag237.xml><?xml version="1.0" encoding="utf-8"?>
<p:tagLst xmlns:p="http://schemas.openxmlformats.org/presentationml/2006/main">
  <p:tag name="AS_UNIQUEID" val="9645"/>
</p:tagLst>
</file>

<file path=ppt/tags/tag238.xml><?xml version="1.0" encoding="utf-8"?>
<p:tagLst xmlns:p="http://schemas.openxmlformats.org/presentationml/2006/main">
  <p:tag name="AS_UNIQUEID" val="9646"/>
</p:tagLst>
</file>

<file path=ppt/tags/tag239.xml><?xml version="1.0" encoding="utf-8"?>
<p:tagLst xmlns:p="http://schemas.openxmlformats.org/presentationml/2006/main">
  <p:tag name="AS_UNIQUEID" val="9647"/>
</p:tagLst>
</file>

<file path=ppt/tags/tag24.xml><?xml version="1.0" encoding="utf-8"?>
<p:tagLst xmlns:p="http://schemas.openxmlformats.org/presentationml/2006/main">
  <p:tag name="AS_UNIQUEID" val="4750"/>
</p:tagLst>
</file>

<file path=ppt/tags/tag240.xml><?xml version="1.0" encoding="utf-8"?>
<p:tagLst xmlns:p="http://schemas.openxmlformats.org/presentationml/2006/main">
  <p:tag name="AS_UNIQUEID" val="9648"/>
</p:tagLst>
</file>

<file path=ppt/tags/tag241.xml><?xml version="1.0" encoding="utf-8"?>
<p:tagLst xmlns:p="http://schemas.openxmlformats.org/presentationml/2006/main">
  <p:tag name="AS_UNIQUEID" val="12533"/>
</p:tagLst>
</file>

<file path=ppt/tags/tag242.xml><?xml version="1.0" encoding="utf-8"?>
<p:tagLst xmlns:p="http://schemas.openxmlformats.org/presentationml/2006/main">
  <p:tag name="AS_UNIQUEID" val="1184"/>
</p:tagLst>
</file>

<file path=ppt/tags/tag243.xml><?xml version="1.0" encoding="utf-8"?>
<p:tagLst xmlns:p="http://schemas.openxmlformats.org/presentationml/2006/main">
  <p:tag name="AS_UNIQUEID" val="1185"/>
</p:tagLst>
</file>

<file path=ppt/tags/tag244.xml><?xml version="1.0" encoding="utf-8"?>
<p:tagLst xmlns:p="http://schemas.openxmlformats.org/presentationml/2006/main">
  <p:tag name="AS_UNIQUEID" val="2360"/>
</p:tagLst>
</file>

<file path=ppt/tags/tag245.xml><?xml version="1.0" encoding="utf-8"?>
<p:tagLst xmlns:p="http://schemas.openxmlformats.org/presentationml/2006/main">
  <p:tag name="AS_UNIQUEID" val="11364"/>
</p:tagLst>
</file>

<file path=ppt/tags/tag246.xml><?xml version="1.0" encoding="utf-8"?>
<p:tagLst xmlns:p="http://schemas.openxmlformats.org/presentationml/2006/main">
  <p:tag name="AS_UNIQUEID" val="12534"/>
</p:tagLst>
</file>

<file path=ppt/tags/tag247.xml><?xml version="1.0" encoding="utf-8"?>
<p:tagLst xmlns:p="http://schemas.openxmlformats.org/presentationml/2006/main">
  <p:tag name="AS_UNIQUEID" val="1345"/>
</p:tagLst>
</file>

<file path=ppt/tags/tag248.xml><?xml version="1.0" encoding="utf-8"?>
<p:tagLst xmlns:p="http://schemas.openxmlformats.org/presentationml/2006/main">
  <p:tag name="AS_UNIQUEID" val="1170"/>
</p:tagLst>
</file>

<file path=ppt/tags/tag249.xml><?xml version="1.0" encoding="utf-8"?>
<p:tagLst xmlns:p="http://schemas.openxmlformats.org/presentationml/2006/main">
  <p:tag name="AS_UNIQUEID" val="1344"/>
</p:tagLst>
</file>

<file path=ppt/tags/tag25.xml><?xml version="1.0" encoding="utf-8"?>
<p:tagLst xmlns:p="http://schemas.openxmlformats.org/presentationml/2006/main">
  <p:tag name="AS_UNIQUEID" val="4751"/>
</p:tagLst>
</file>

<file path=ppt/tags/tag250.xml><?xml version="1.0" encoding="utf-8"?>
<p:tagLst xmlns:p="http://schemas.openxmlformats.org/presentationml/2006/main">
  <p:tag name="AS_UNIQUEID" val="970"/>
  <p:tag name="KSO_WM_BEAUTIFY_FLAG" val=""/>
</p:tagLst>
</file>

<file path=ppt/tags/tag251.xml><?xml version="1.0" encoding="utf-8"?>
<p:tagLst xmlns:p="http://schemas.openxmlformats.org/presentationml/2006/main">
  <p:tag name="AS_UNIQUEID" val="2360"/>
  <p:tag name="KSO_WM_BEAUTIFY_FLAG" val=""/>
</p:tagLst>
</file>

<file path=ppt/tags/tag252.xml><?xml version="1.0" encoding="utf-8"?>
<p:tagLst xmlns:p="http://schemas.openxmlformats.org/presentationml/2006/main">
  <p:tag name="AS_UNIQUEID" val="12535"/>
</p:tagLst>
</file>

<file path=ppt/tags/tag253.xml><?xml version="1.0" encoding="utf-8"?>
<p:tagLst xmlns:p="http://schemas.openxmlformats.org/presentationml/2006/main">
  <p:tag name="AS_UNIQUEID" val="1181"/>
  <p:tag name="KSO_WM_BEAUTIFY_FLAG" val=""/>
</p:tagLst>
</file>

<file path=ppt/tags/tag254.xml><?xml version="1.0" encoding="utf-8"?>
<p:tagLst xmlns:p="http://schemas.openxmlformats.org/presentationml/2006/main">
  <p:tag name="AS_UNIQUEID" val="9407"/>
</p:tagLst>
</file>

<file path=ppt/tags/tag255.xml><?xml version="1.0" encoding="utf-8"?>
<p:tagLst xmlns:p="http://schemas.openxmlformats.org/presentationml/2006/main">
  <p:tag name="AS_UNIQUEID" val="9408"/>
</p:tagLst>
</file>

<file path=ppt/tags/tag256.xml><?xml version="1.0" encoding="utf-8"?>
<p:tagLst xmlns:p="http://schemas.openxmlformats.org/presentationml/2006/main">
  <p:tag name="AS_UNIQUEID" val="9409"/>
</p:tagLst>
</file>

<file path=ppt/tags/tag257.xml><?xml version="1.0" encoding="utf-8"?>
<p:tagLst xmlns:p="http://schemas.openxmlformats.org/presentationml/2006/main">
  <p:tag name="AS_UNIQUEID" val="956"/>
  <p:tag name="KSO_WM_BEAUTIFY_FLAG" val=""/>
  <p:tag name="KSO_WM_UNIT_LINE_FILL_TYPE" val="2"/>
  <p:tag name="KSO_WM_UNIT_LINE_FORE_SCHEMECOLOR_INDEX" val="5"/>
  <p:tag name="KSO_WM_UNIT_LINE_FORE_SCHEMECOLOR_INDEX_BRIGHTNESS" val="0"/>
</p:tagLst>
</file>

<file path=ppt/tags/tag258.xml><?xml version="1.0" encoding="utf-8"?>
<p:tagLst xmlns:p="http://schemas.openxmlformats.org/presentationml/2006/main">
  <p:tag name="AS_UNIQUEID" val="1989"/>
  <p:tag name="KSO_WM_BEAUTIFY_FLAG" val=""/>
</p:tagLst>
</file>

<file path=ppt/tags/tag259.xml><?xml version="1.0" encoding="utf-8"?>
<p:tagLst xmlns:p="http://schemas.openxmlformats.org/presentationml/2006/main">
  <p:tag name="AS_UNIQUEID" val="1191"/>
  <p:tag name="KSO_WM_BEAUTIFY_FLAG" val=""/>
  <p:tag name="KSO_WM_UNIT_FILL_FORE_SCHEMECOLOR_INDEX" val="6"/>
  <p:tag name="KSO_WM_UNIT_FILL_FORE_SCHEMECOLOR_INDEX_BRIGHTNESS" val="0.6"/>
  <p:tag name="KSO_WM_UNIT_FILL_TYPE" val="1"/>
  <p:tag name="KSO_WM_UNIT_LINE_FILL_TYPE" val="2"/>
  <p:tag name="KSO_WM_UNIT_LINE_FORE_SCHEMECOLOR_INDEX" val="6"/>
  <p:tag name="KSO_WM_UNIT_LINE_FORE_SCHEMECOLOR_INDEX_BRIGHTNESS" val="-0.5"/>
</p:tagLst>
</file>

<file path=ppt/tags/tag26.xml><?xml version="1.0" encoding="utf-8"?>
<p:tagLst xmlns:p="http://schemas.openxmlformats.org/presentationml/2006/main">
  <p:tag name="AS_UNIQUEID" val="12485"/>
</p:tagLst>
</file>

<file path=ppt/tags/tag260.xml><?xml version="1.0" encoding="utf-8"?>
<p:tagLst xmlns:p="http://schemas.openxmlformats.org/presentationml/2006/main">
  <p:tag name="AS_UNIQUEID" val="1990"/>
  <p:tag name="KSO_WM_BEAUTIFY_FLAG" val=""/>
</p:tagLst>
</file>

<file path=ppt/tags/tag261.xml><?xml version="1.0" encoding="utf-8"?>
<p:tagLst xmlns:p="http://schemas.openxmlformats.org/presentationml/2006/main">
  <p:tag name="AS_UNIQUEID" val="1991"/>
  <p:tag name="KSO_WM_BEAUTIFY_FLAG" val=""/>
</p:tagLst>
</file>

<file path=ppt/tags/tag262.xml><?xml version="1.0" encoding="utf-8"?>
<p:tagLst xmlns:p="http://schemas.openxmlformats.org/presentationml/2006/main">
  <p:tag name="AS_UNIQUEID" val="1992"/>
  <p:tag name="KSO_WM_BEAUTIFY_FLAG" val=""/>
</p:tagLst>
</file>

<file path=ppt/tags/tag263.xml><?xml version="1.0" encoding="utf-8"?>
<p:tagLst xmlns:p="http://schemas.openxmlformats.org/presentationml/2006/main">
  <p:tag name="AS_UNIQUEID" val="1993"/>
  <p:tag name="KSO_WM_BEAUTIFY_FLAG" val=""/>
</p:tagLst>
</file>

<file path=ppt/tags/tag264.xml><?xml version="1.0" encoding="utf-8"?>
<p:tagLst xmlns:p="http://schemas.openxmlformats.org/presentationml/2006/main">
  <p:tag name="AS_UNIQUEID" val="1994"/>
  <p:tag name="KSO_WM_BEAUTIFY_FLAG" val=""/>
</p:tagLst>
</file>

<file path=ppt/tags/tag265.xml><?xml version="1.0" encoding="utf-8"?>
<p:tagLst xmlns:p="http://schemas.openxmlformats.org/presentationml/2006/main">
  <p:tag name="AS_UNIQUEID" val="1995"/>
  <p:tag name="KSO_WM_BEAUTIFY_FLAG" val=""/>
</p:tagLst>
</file>

<file path=ppt/tags/tag266.xml><?xml version="1.0" encoding="utf-8"?>
<p:tagLst xmlns:p="http://schemas.openxmlformats.org/presentationml/2006/main">
  <p:tag name="AS_UNIQUEID" val="3399"/>
  <p:tag name="KSO_WM_BEAUTIFY_FLAG" val=""/>
</p:tagLst>
</file>

<file path=ppt/tags/tag267.xml><?xml version="1.0" encoding="utf-8"?>
<p:tagLst xmlns:p="http://schemas.openxmlformats.org/presentationml/2006/main">
  <p:tag name="AS_UNIQUEID" val="2251"/>
  <p:tag name="KSO_WM_BEAUTIFY_FLAG" val=""/>
</p:tagLst>
</file>

<file path=ppt/tags/tag268.xml><?xml version="1.0" encoding="utf-8"?>
<p:tagLst xmlns:p="http://schemas.openxmlformats.org/presentationml/2006/main">
  <p:tag name="AS_UNIQUEID" val="1179"/>
  <p:tag name="KSO_WM_BEAUTIFY_FLAG" val=""/>
</p:tagLst>
</file>

<file path=ppt/tags/tag269.xml><?xml version="1.0" encoding="utf-8"?>
<p:tagLst xmlns:p="http://schemas.openxmlformats.org/presentationml/2006/main">
  <p:tag name="AS_UNIQUEID" val="12558"/>
</p:tagLst>
</file>

<file path=ppt/tags/tag27.xml><?xml version="1.0" encoding="utf-8"?>
<p:tagLst xmlns:p="http://schemas.openxmlformats.org/presentationml/2006/main">
  <p:tag name="AS_UNIQUEID" val="4753"/>
</p:tagLst>
</file>

<file path=ppt/tags/tag270.xml><?xml version="1.0" encoding="utf-8"?>
<p:tagLst xmlns:p="http://schemas.openxmlformats.org/presentationml/2006/main">
  <p:tag name="AS_UNIQUEID" val="12536"/>
</p:tagLst>
</file>

<file path=ppt/tags/tag271.xml><?xml version="1.0" encoding="utf-8"?>
<p:tagLst xmlns:p="http://schemas.openxmlformats.org/presentationml/2006/main">
  <p:tag name="AS_UNIQUEID" val="3483"/>
</p:tagLst>
</file>

<file path=ppt/tags/tag272.xml><?xml version="1.0" encoding="utf-8"?>
<p:tagLst xmlns:p="http://schemas.openxmlformats.org/presentationml/2006/main">
  <p:tag name="AS_UNIQUEID" val="1321"/>
</p:tagLst>
</file>

<file path=ppt/tags/tag273.xml><?xml version="1.0" encoding="utf-8"?>
<p:tagLst xmlns:p="http://schemas.openxmlformats.org/presentationml/2006/main">
  <p:tag name="AS_UNIQUEID" val="1322"/>
</p:tagLst>
</file>

<file path=ppt/tags/tag274.xml><?xml version="1.0" encoding="utf-8"?>
<p:tagLst xmlns:p="http://schemas.openxmlformats.org/presentationml/2006/main">
  <p:tag name="AS_UNIQUEID" val="1324"/>
</p:tagLst>
</file>

<file path=ppt/tags/tag275.xml><?xml version="1.0" encoding="utf-8"?>
<p:tagLst xmlns:p="http://schemas.openxmlformats.org/presentationml/2006/main">
  <p:tag name="AS_UNIQUEID" val="1325"/>
</p:tagLst>
</file>

<file path=ppt/tags/tag276.xml><?xml version="1.0" encoding="utf-8"?>
<p:tagLst xmlns:p="http://schemas.openxmlformats.org/presentationml/2006/main">
  <p:tag name="AS_UNIQUEID" val="5789"/>
</p:tagLst>
</file>

<file path=ppt/tags/tag277.xml><?xml version="1.0" encoding="utf-8"?>
<p:tagLst xmlns:p="http://schemas.openxmlformats.org/presentationml/2006/main">
  <p:tag name="AS_UNIQUEID" val="11242"/>
</p:tagLst>
</file>

<file path=ppt/tags/tag278.xml><?xml version="1.0" encoding="utf-8"?>
<p:tagLst xmlns:p="http://schemas.openxmlformats.org/presentationml/2006/main">
  <p:tag name="AS_UNIQUEID" val="12537"/>
</p:tagLst>
</file>

<file path=ppt/tags/tag279.xml><?xml version="1.0" encoding="utf-8"?>
<p:tagLst xmlns:p="http://schemas.openxmlformats.org/presentationml/2006/main">
  <p:tag name="AS_UNIQUEID" val="2266"/>
</p:tagLst>
</file>

<file path=ppt/tags/tag28.xml><?xml version="1.0" encoding="utf-8"?>
<p:tagLst xmlns:p="http://schemas.openxmlformats.org/presentationml/2006/main">
  <p:tag name="AS_UNIQUEID" val="4754"/>
</p:tagLst>
</file>

<file path=ppt/tags/tag280.xml><?xml version="1.0" encoding="utf-8"?>
<p:tagLst xmlns:p="http://schemas.openxmlformats.org/presentationml/2006/main">
  <p:tag name="AS_UNIQUEID" val="2267"/>
</p:tagLst>
</file>

<file path=ppt/tags/tag281.xml><?xml version="1.0" encoding="utf-8"?>
<p:tagLst xmlns:p="http://schemas.openxmlformats.org/presentationml/2006/main">
  <p:tag name="AS_UNIQUEID" val="2360"/>
</p:tagLst>
</file>

<file path=ppt/tags/tag282.xml><?xml version="1.0" encoding="utf-8"?>
<p:tagLst xmlns:p="http://schemas.openxmlformats.org/presentationml/2006/main">
  <p:tag name="AS_UNIQUEID" val="11377"/>
</p:tagLst>
</file>

<file path=ppt/tags/tag283.xml><?xml version="1.0" encoding="utf-8"?>
<p:tagLst xmlns:p="http://schemas.openxmlformats.org/presentationml/2006/main">
  <p:tag name="AS_UNIQUEID" val="11378"/>
</p:tagLst>
</file>

<file path=ppt/tags/tag284.xml><?xml version="1.0" encoding="utf-8"?>
<p:tagLst xmlns:p="http://schemas.openxmlformats.org/presentationml/2006/main">
  <p:tag name="AS_UNIQUEID" val="11379"/>
</p:tagLst>
</file>

<file path=ppt/tags/tag285.xml><?xml version="1.0" encoding="utf-8"?>
<p:tagLst xmlns:p="http://schemas.openxmlformats.org/presentationml/2006/main">
  <p:tag name="AS_UNIQUEID" val="12538"/>
</p:tagLst>
</file>

<file path=ppt/tags/tag286.xml><?xml version="1.0" encoding="utf-8"?>
<p:tagLst xmlns:p="http://schemas.openxmlformats.org/presentationml/2006/main">
  <p:tag name="AS_UNIQUEID" val="960"/>
</p:tagLst>
</file>

<file path=ppt/tags/tag287.xml><?xml version="1.0" encoding="utf-8"?>
<p:tagLst xmlns:p="http://schemas.openxmlformats.org/presentationml/2006/main">
  <p:tag name="AS_UNIQUEID" val="5791"/>
</p:tagLst>
</file>

<file path=ppt/tags/tag288.xml><?xml version="1.0" encoding="utf-8"?>
<p:tagLst xmlns:p="http://schemas.openxmlformats.org/presentationml/2006/main">
  <p:tag name="AS_UNIQUEID" val="5792"/>
  <p:tag name="KSO_WM_UNIT_PLACING_PICTURE_USER_VIEWPORT" val="{&quot;height&quot;:3100,&quot;width&quot;:3765}"/>
</p:tagLst>
</file>

<file path=ppt/tags/tag289.xml><?xml version="1.0" encoding="utf-8"?>
<p:tagLst xmlns:p="http://schemas.openxmlformats.org/presentationml/2006/main">
  <p:tag name="AS_UNIQUEID" val="1226"/>
</p:tagLst>
</file>

<file path=ppt/tags/tag29.xml><?xml version="1.0" encoding="utf-8"?>
<p:tagLst xmlns:p="http://schemas.openxmlformats.org/presentationml/2006/main">
  <p:tag name="AS_UNIQUEID" val="4755"/>
</p:tagLst>
</file>

<file path=ppt/tags/tag290.xml><?xml version="1.0" encoding="utf-8"?>
<p:tagLst xmlns:p="http://schemas.openxmlformats.org/presentationml/2006/main">
  <p:tag name="AS_UNIQUEID" val="7597"/>
</p:tagLst>
</file>

<file path=ppt/tags/tag291.xml><?xml version="1.0" encoding="utf-8"?>
<p:tagLst xmlns:p="http://schemas.openxmlformats.org/presentationml/2006/main">
  <p:tag name="AS_UNIQUEID" val="12539"/>
</p:tagLst>
</file>

<file path=ppt/tags/tag292.xml><?xml version="1.0" encoding="utf-8"?>
<p:tagLst xmlns:p="http://schemas.openxmlformats.org/presentationml/2006/main">
  <p:tag name="AS_UNIQUEID" val="3021"/>
  <p:tag name="KSO_WM_UNIT_TABLE_BEAUTIFY" val="smartTable{9520586d-ac0a-400f-b638-545118946443}"/>
  <p:tag name="TABLE_ENDDRAG_ORIGIN_RECT" val="938*491"/>
  <p:tag name="TABLE_ENDDRAG_RECT" val="8*24*938*491"/>
</p:tagLst>
</file>

<file path=ppt/tags/tag293.xml><?xml version="1.0" encoding="utf-8"?>
<p:tagLst xmlns:p="http://schemas.openxmlformats.org/presentationml/2006/main">
  <p:tag name="AS_UNIQUEID" val="3022"/>
</p:tagLst>
</file>

<file path=ppt/tags/tag294.xml><?xml version="1.0" encoding="utf-8"?>
<p:tagLst xmlns:p="http://schemas.openxmlformats.org/presentationml/2006/main">
  <p:tag name="AS_UNIQUEID" val="3023"/>
</p:tagLst>
</file>

<file path=ppt/tags/tag295.xml><?xml version="1.0" encoding="utf-8"?>
<p:tagLst xmlns:p="http://schemas.openxmlformats.org/presentationml/2006/main">
  <p:tag name="AS_UNIQUEID" val="3025"/>
</p:tagLst>
</file>

<file path=ppt/tags/tag296.xml><?xml version="1.0" encoding="utf-8"?>
<p:tagLst xmlns:p="http://schemas.openxmlformats.org/presentationml/2006/main">
  <p:tag name="AS_UNIQUEID" val="3024"/>
</p:tagLst>
</file>

<file path=ppt/tags/tag297.xml><?xml version="1.0" encoding="utf-8"?>
<p:tagLst xmlns:p="http://schemas.openxmlformats.org/presentationml/2006/main">
  <p:tag name="AS_UNIQUEID" val="12540"/>
</p:tagLst>
</file>

<file path=ppt/tags/tag298.xml><?xml version="1.0" encoding="utf-8"?>
<p:tagLst xmlns:p="http://schemas.openxmlformats.org/presentationml/2006/main">
  <p:tag name="AS_UNIQUEID" val="1229"/>
</p:tagLst>
</file>

<file path=ppt/tags/tag299.xml><?xml version="1.0" encoding="utf-8"?>
<p:tagLst xmlns:p="http://schemas.openxmlformats.org/presentationml/2006/main">
  <p:tag name="AS_UNIQUEID" val="1230"/>
</p:tagLst>
</file>

<file path=ppt/tags/tag3.xml><?xml version="1.0" encoding="utf-8"?>
<p:tagLst xmlns:p="http://schemas.openxmlformats.org/presentationml/2006/main">
  <p:tag name="AS_UNIQUEID" val="4729"/>
</p:tagLst>
</file>

<file path=ppt/tags/tag30.xml><?xml version="1.0" encoding="utf-8"?>
<p:tagLst xmlns:p="http://schemas.openxmlformats.org/presentationml/2006/main">
  <p:tag name="AS_UNIQUEID" val="4756"/>
</p:tagLst>
</file>

<file path=ppt/tags/tag300.xml><?xml version="1.0" encoding="utf-8"?>
<p:tagLst xmlns:p="http://schemas.openxmlformats.org/presentationml/2006/main">
  <p:tag name="AS_UNIQUEID" val="1231"/>
</p:tagLst>
</file>

<file path=ppt/tags/tag301.xml><?xml version="1.0" encoding="utf-8"?>
<p:tagLst xmlns:p="http://schemas.openxmlformats.org/presentationml/2006/main">
  <p:tag name="AS_UNIQUEID" val="1232"/>
</p:tagLst>
</file>

<file path=ppt/tags/tag302.xml><?xml version="1.0" encoding="utf-8"?>
<p:tagLst xmlns:p="http://schemas.openxmlformats.org/presentationml/2006/main">
  <p:tag name="AS_UNIQUEID" val="1233"/>
</p:tagLst>
</file>

<file path=ppt/tags/tag303.xml><?xml version="1.0" encoding="utf-8"?>
<p:tagLst xmlns:p="http://schemas.openxmlformats.org/presentationml/2006/main">
  <p:tag name="AS_UNIQUEID" val="12541"/>
</p:tagLst>
</file>

<file path=ppt/tags/tag304.xml><?xml version="1.0" encoding="utf-8"?>
<p:tagLst xmlns:p="http://schemas.openxmlformats.org/presentationml/2006/main">
  <p:tag name="AS_UNIQUEID" val="249"/>
</p:tagLst>
</file>

<file path=ppt/tags/tag305.xml><?xml version="1.0" encoding="utf-8"?>
<p:tagLst xmlns:p="http://schemas.openxmlformats.org/presentationml/2006/main">
  <p:tag name="AS_UNIQUEID" val="250"/>
</p:tagLst>
</file>

<file path=ppt/tags/tag306.xml><?xml version="1.0" encoding="utf-8"?>
<p:tagLst xmlns:p="http://schemas.openxmlformats.org/presentationml/2006/main">
  <p:tag name="AS_UNIQUEID" val="251"/>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7"/>
  <p:tag name="KSO_WM_UNIT_FILL_TYPE" val="1"/>
  <p:tag name="KSO_WM_UNIT_HIGHLIGHT" val="0"/>
  <p:tag name="KSO_WM_UNIT_ID" val="diagram20168409_2*l_i*1_1"/>
  <p:tag name="KSO_WM_UNIT_LAYERLEVEL" val="1_1"/>
  <p:tag name="KSO_WM_UNIT_TEXT_FILL_FORE_SCHEMECOLOR_INDEX" val="13"/>
  <p:tag name="KSO_WM_UNIT_TEXT_FILL_TYPE" val="1"/>
  <p:tag name="KSO_WM_UNIT_USESOURCEFORMAT_APPLY" val="0"/>
</p:tagLst>
</file>

<file path=ppt/tags/tag307.xml><?xml version="1.0" encoding="utf-8"?>
<p:tagLst xmlns:p="http://schemas.openxmlformats.org/presentationml/2006/main">
  <p:tag name="AS_UNIQUEID" val="252"/>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68409_2*l_i*1_6"/>
  <p:tag name="KSO_WM_UNIT_LAYERLEVEL" val="1_1"/>
  <p:tag name="KSO_WM_UNIT_TEXT_FILL_FORE_SCHEMECOLOR_INDEX" val="13"/>
  <p:tag name="KSO_WM_UNIT_TEXT_FILL_TYPE" val="1"/>
  <p:tag name="KSO_WM_UNIT_USESOURCEFORMAT_APPLY" val="0"/>
</p:tagLst>
</file>

<file path=ppt/tags/tag308.xml><?xml version="1.0" encoding="utf-8"?>
<p:tagLst xmlns:p="http://schemas.openxmlformats.org/presentationml/2006/main">
  <p:tag name="AS_UNIQUEID" val="253"/>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7"/>
  <p:tag name="KSO_WM_UNIT_FILL_TYPE" val="1"/>
  <p:tag name="KSO_WM_UNIT_HIGHLIGHT" val="0"/>
  <p:tag name="KSO_WM_UNIT_ID" val="diagram20168409_2*l_i*1_10"/>
  <p:tag name="KSO_WM_UNIT_LAYERLEVEL" val="1_1"/>
  <p:tag name="KSO_WM_UNIT_TEXT_FILL_FORE_SCHEMECOLOR_INDEX" val="13"/>
  <p:tag name="KSO_WM_UNIT_TEXT_FILL_TYPE" val="1"/>
  <p:tag name="KSO_WM_UNIT_USESOURCEFORMAT_APPLY" val="0"/>
</p:tagLst>
</file>

<file path=ppt/tags/tag309.xml><?xml version="1.0" encoding="utf-8"?>
<p:tagLst xmlns:p="http://schemas.openxmlformats.org/presentationml/2006/main">
  <p:tag name="AS_UNIQUEID" val="254"/>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8"/>
  <p:tag name="KSO_WM_UNIT_FILL_TYPE" val="1"/>
  <p:tag name="KSO_WM_UNIT_HIGHLIGHT" val="0"/>
  <p:tag name="KSO_WM_UNIT_ID" val="diagram20168409_2*l_i*1_11"/>
  <p:tag name="KSO_WM_UNIT_LAYERLEVEL" val="1_1"/>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AS_UNIQUEID" val="4757"/>
</p:tagLst>
</file>

<file path=ppt/tags/tag310.xml><?xml version="1.0" encoding="utf-8"?>
<p:tagLst xmlns:p="http://schemas.openxmlformats.org/presentationml/2006/main">
  <p:tag name="AS_UNIQUEID" val="255"/>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68409_2*l_i*1_12"/>
  <p:tag name="KSO_WM_UNIT_LAYERLEVEL" val="1_1"/>
  <p:tag name="KSO_WM_UNIT_TEXT_FILL_FORE_SCHEMECOLOR_INDEX" val="13"/>
  <p:tag name="KSO_WM_UNIT_TEXT_FILL_TYPE" val="1"/>
  <p:tag name="KSO_WM_UNIT_USESOURCEFORMAT_APPLY" val="0"/>
</p:tagLst>
</file>

<file path=ppt/tags/tag311.xml><?xml version="1.0" encoding="utf-8"?>
<p:tagLst xmlns:p="http://schemas.openxmlformats.org/presentationml/2006/main">
  <p:tag name="AS_UNIQUEID" val="256"/>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i*1_13"/>
  <p:tag name="KSO_WM_UNIT_LAYERLEVEL" val="1_1"/>
  <p:tag name="KSO_WM_UNIT_TEXT_FILL_FORE_SCHEMECOLOR_INDEX" val="13"/>
  <p:tag name="KSO_WM_UNIT_TEXT_FILL_TYPE" val="1"/>
  <p:tag name="KSO_WM_UNIT_USESOURCEFORMAT_APPLY" val="0"/>
</p:tagLst>
</file>

<file path=ppt/tags/tag312.xml><?xml version="1.0" encoding="utf-8"?>
<p:tagLst xmlns:p="http://schemas.openxmlformats.org/presentationml/2006/main">
  <p:tag name="AS_UNIQUEID" val="257"/>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i*1_2"/>
  <p:tag name="KSO_WM_UNIT_LAYERLEVEL" val="1_1"/>
  <p:tag name="KSO_WM_UNIT_TEXT_FILL_FORE_SCHEMECOLOR_INDEX" val="13"/>
  <p:tag name="KSO_WM_UNIT_TEXT_FILL_TYPE" val="1"/>
  <p:tag name="KSO_WM_UNIT_USESOURCEFORMAT_APPLY" val="0"/>
</p:tagLst>
</file>

<file path=ppt/tags/tag313.xml><?xml version="1.0" encoding="utf-8"?>
<p:tagLst xmlns:p="http://schemas.openxmlformats.org/presentationml/2006/main">
  <p:tag name="AS_UNIQUEID" val="258"/>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i*1_3"/>
  <p:tag name="KSO_WM_UNIT_LAYERLEVEL" val="1_1"/>
  <p:tag name="KSO_WM_UNIT_TEXT_FILL_FORE_SCHEMECOLOR_INDEX" val="13"/>
  <p:tag name="KSO_WM_UNIT_TEXT_FILL_TYPE" val="1"/>
  <p:tag name="KSO_WM_UNIT_USESOURCEFORMAT_APPLY" val="0"/>
</p:tagLst>
</file>

<file path=ppt/tags/tag314.xml><?xml version="1.0" encoding="utf-8"?>
<p:tagLst xmlns:p="http://schemas.openxmlformats.org/presentationml/2006/main">
  <p:tag name="AS_UNIQUEID" val="259"/>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68409_2*l_i*1_4"/>
  <p:tag name="KSO_WM_UNIT_LAYERLEVEL" val="1_1"/>
  <p:tag name="KSO_WM_UNIT_TEXT_FILL_FORE_SCHEMECOLOR_INDEX" val="13"/>
  <p:tag name="KSO_WM_UNIT_TEXT_FILL_TYPE" val="1"/>
  <p:tag name="KSO_WM_UNIT_USESOURCEFORMAT_APPLY" val="0"/>
</p:tagLst>
</file>

<file path=ppt/tags/tag315.xml><?xml version="1.0" encoding="utf-8"?>
<p:tagLst xmlns:p="http://schemas.openxmlformats.org/presentationml/2006/main">
  <p:tag name="AS_UNIQUEID" val="260"/>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i*1_5"/>
  <p:tag name="KSO_WM_UNIT_LAYERLEVEL" val="1_1"/>
  <p:tag name="KSO_WM_UNIT_TEXT_FILL_FORE_SCHEMECOLOR_INDEX" val="13"/>
  <p:tag name="KSO_WM_UNIT_TEXT_FILL_TYPE" val="1"/>
  <p:tag name="KSO_WM_UNIT_USESOURCEFORMAT_APPLY" val="0"/>
</p:tagLst>
</file>

<file path=ppt/tags/tag316.xml><?xml version="1.0" encoding="utf-8"?>
<p:tagLst xmlns:p="http://schemas.openxmlformats.org/presentationml/2006/main">
  <p:tag name="AS_UNIQUEID" val="261"/>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7"/>
  <p:tag name="KSO_WM_UNIT_FILL_TYPE" val="1"/>
  <p:tag name="KSO_WM_UNIT_HIGHLIGHT" val="0"/>
  <p:tag name="KSO_WM_UNIT_ID" val="diagram20168409_2*l_i*1_7"/>
  <p:tag name="KSO_WM_UNIT_LAYERLEVEL" val="1_1"/>
  <p:tag name="KSO_WM_UNIT_TEXT_FILL_FORE_SCHEMECOLOR_INDEX" val="13"/>
  <p:tag name="KSO_WM_UNIT_TEXT_FILL_TYPE" val="1"/>
  <p:tag name="KSO_WM_UNIT_USESOURCEFORMAT_APPLY" val="0"/>
</p:tagLst>
</file>

<file path=ppt/tags/tag317.xml><?xml version="1.0" encoding="utf-8"?>
<p:tagLst xmlns:p="http://schemas.openxmlformats.org/presentationml/2006/main">
  <p:tag name="AS_UNIQUEID" val="262"/>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8"/>
  <p:tag name="KSO_WM_UNIT_FILL_TYPE" val="1"/>
  <p:tag name="KSO_WM_UNIT_HIGHLIGHT" val="0"/>
  <p:tag name="KSO_WM_UNIT_ID" val="diagram20168409_2*l_i*1_8"/>
  <p:tag name="KSO_WM_UNIT_LAYERLEVEL" val="1_1"/>
  <p:tag name="KSO_WM_UNIT_TEXT_FILL_FORE_SCHEMECOLOR_INDEX" val="13"/>
  <p:tag name="KSO_WM_UNIT_TEXT_FILL_TYPE" val="1"/>
  <p:tag name="KSO_WM_UNIT_USESOURCEFORMAT_APPLY" val="0"/>
</p:tagLst>
</file>

<file path=ppt/tags/tag318.xml><?xml version="1.0" encoding="utf-8"?>
<p:tagLst xmlns:p="http://schemas.openxmlformats.org/presentationml/2006/main">
  <p:tag name="AS_UNIQUEID" val="263"/>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i*1_9"/>
  <p:tag name="KSO_WM_UNIT_LAYERLEVEL" val="1_1"/>
  <p:tag name="KSO_WM_UNIT_TEXT_FILL_FORE_SCHEMECOLOR_INDEX" val="13"/>
  <p:tag name="KSO_WM_UNIT_TEXT_FILL_TYPE" val="1"/>
  <p:tag name="KSO_WM_UNIT_USESOURCEFORMAT_APPLY" val="0"/>
</p:tagLst>
</file>

<file path=ppt/tags/tag319.xml><?xml version="1.0" encoding="utf-8"?>
<p:tagLst xmlns:p="http://schemas.openxmlformats.org/presentationml/2006/main">
  <p:tag name="AS_UNIQUEID" val="264"/>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h_i*1_1_2"/>
  <p:tag name="KSO_WM_UNIT_LAYERLEVEL" val="1_1_1"/>
  <p:tag name="KSO_WM_UNIT_TEXT_FILL_FORE_SCHEMECOLOR_INDEX" val="13"/>
  <p:tag name="KSO_WM_UNIT_TEXT_FILL_TYPE" val="1"/>
  <p:tag name="KSO_WM_UNIT_USESOURCEFORMAT_APPLY" val="0"/>
</p:tagLst>
</file>

<file path=ppt/tags/tag32.xml><?xml version="1.0" encoding="utf-8"?>
<p:tagLst xmlns:p="http://schemas.openxmlformats.org/presentationml/2006/main">
  <p:tag name="AS_UNIQUEID" val="4758"/>
</p:tagLst>
</file>

<file path=ppt/tags/tag320.xml><?xml version="1.0" encoding="utf-8"?>
<p:tagLst xmlns:p="http://schemas.openxmlformats.org/presentationml/2006/main">
  <p:tag name="AS_UNIQUEID" val="265"/>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68409_2*l_h_i*1_2_2"/>
  <p:tag name="KSO_WM_UNIT_LAYERLEVEL" val="1_1_1"/>
  <p:tag name="KSO_WM_UNIT_TEXT_FILL_FORE_SCHEMECOLOR_INDEX" val="13"/>
  <p:tag name="KSO_WM_UNIT_TEXT_FILL_TYPE" val="1"/>
  <p:tag name="KSO_WM_UNIT_USESOURCEFORMAT_APPLY" val="0"/>
</p:tagLst>
</file>

<file path=ppt/tags/tag321.xml><?xml version="1.0" encoding="utf-8"?>
<p:tagLst xmlns:p="http://schemas.openxmlformats.org/presentationml/2006/main">
  <p:tag name="AS_UNIQUEID" val="266"/>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HIGHLIGHT" val="0"/>
  <p:tag name="KSO_WM_UNIT_ID" val="diagram20168409_2*l_h_f*1_1_1"/>
  <p:tag name="KSO_WM_UNIT_LAYERLEVEL" val="1_1_1"/>
  <p:tag name="KSO_WM_UNIT_NOCLEAR" val="0"/>
  <p:tag name="KSO_WM_UNIT_PRESET_TEXT" val="单击此处输入你的正文"/>
  <p:tag name="KSO_WM_UNIT_SUBTYPE" val="a"/>
  <p:tag name="KSO_WM_UNIT_TEXT_FILL_FORE_SCHEMECOLOR_INDEX" val="13"/>
  <p:tag name="KSO_WM_UNIT_TEXT_FILL_TYPE" val="1"/>
  <p:tag name="KSO_WM_UNIT_USESOURCEFORMAT_APPLY" val="0"/>
  <p:tag name="KSO_WM_UNIT_VALUE" val="17"/>
</p:tagLst>
</file>

<file path=ppt/tags/tag322.xml><?xml version="1.0" encoding="utf-8"?>
<p:tagLst xmlns:p="http://schemas.openxmlformats.org/presentationml/2006/main">
  <p:tag name="AS_UNIQUEID" val="267"/>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HIGHLIGHT" val="0"/>
  <p:tag name="KSO_WM_UNIT_ID" val="diagram20168409_2*l_h_f*1_2_1"/>
  <p:tag name="KSO_WM_UNIT_LAYERLEVEL" val="1_1_1"/>
  <p:tag name="KSO_WM_UNIT_NOCLEAR" val="0"/>
  <p:tag name="KSO_WM_UNIT_PRESET_TEXT" val="单击此处输入你的正文"/>
  <p:tag name="KSO_WM_UNIT_SUBTYPE" val="a"/>
  <p:tag name="KSO_WM_UNIT_TEXT_FILL_FORE_SCHEMECOLOR_INDEX" val="13"/>
  <p:tag name="KSO_WM_UNIT_TEXT_FILL_TYPE" val="1"/>
  <p:tag name="KSO_WM_UNIT_USESOURCEFORMAT_APPLY" val="0"/>
  <p:tag name="KSO_WM_UNIT_VALUE" val="17"/>
</p:tagLst>
</file>

<file path=ppt/tags/tag323.xml><?xml version="1.0" encoding="utf-8"?>
<p:tagLst xmlns:p="http://schemas.openxmlformats.org/presentationml/2006/main">
  <p:tag name="AS_UNIQUEID" val="268"/>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HIGHLIGHT" val="0"/>
  <p:tag name="KSO_WM_UNIT_ID" val="diagram20168409_2*l_h_a*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USESOURCEFORMAT_APPLY" val="0"/>
  <p:tag name="KSO_WM_UNIT_VALUE" val="5"/>
</p:tagLst>
</file>

<file path=ppt/tags/tag324.xml><?xml version="1.0" encoding="utf-8"?>
<p:tagLst xmlns:p="http://schemas.openxmlformats.org/presentationml/2006/main">
  <p:tag name="AS_UNIQUEID" val="269"/>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HIGHLIGHT" val="0"/>
  <p:tag name="KSO_WM_UNIT_ID" val="diagram20168409_2*l_h_a*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USESOURCEFORMAT_APPLY" val="0"/>
  <p:tag name="KSO_WM_UNIT_VALUE" val="5"/>
</p:tagLst>
</file>

<file path=ppt/tags/tag325.xml><?xml version="1.0" encoding="utf-8"?>
<p:tagLst xmlns:p="http://schemas.openxmlformats.org/presentationml/2006/main">
  <p:tag name="AS_UNIQUEID" val="270"/>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h_i*1_1_3"/>
  <p:tag name="KSO_WM_UNIT_LAYERLEVEL" val="1_1_1"/>
  <p:tag name="KSO_WM_UNIT_TEXT_FILL_FORE_SCHEMECOLOR_INDEX" val="13"/>
  <p:tag name="KSO_WM_UNIT_TEXT_FILL_TYPE" val="1"/>
  <p:tag name="KSO_WM_UNIT_USESOURCEFORMAT_APPLY" val="0"/>
</p:tagLst>
</file>

<file path=ppt/tags/tag326.xml><?xml version="1.0" encoding="utf-8"?>
<p:tagLst xmlns:p="http://schemas.openxmlformats.org/presentationml/2006/main">
  <p:tag name="AS_UNIQUEID" val="271"/>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68409_2*l_h_i*1_2_3"/>
  <p:tag name="KSO_WM_UNIT_LAYERLEVEL" val="1_1_1"/>
  <p:tag name="KSO_WM_UNIT_TEXT_FILL_FORE_SCHEMECOLOR_INDEX" val="13"/>
  <p:tag name="KSO_WM_UNIT_TEXT_FILL_TYPE" val="1"/>
  <p:tag name="KSO_WM_UNIT_USESOURCEFORMAT_APPLY" val="0"/>
</p:tagLst>
</file>

<file path=ppt/tags/tag327.xml><?xml version="1.0" encoding="utf-8"?>
<p:tagLst xmlns:p="http://schemas.openxmlformats.org/presentationml/2006/main">
  <p:tag name="AS_UNIQUEID" val="272"/>
</p:tagLst>
</file>

<file path=ppt/tags/tag328.xml><?xml version="1.0" encoding="utf-8"?>
<p:tagLst xmlns:p="http://schemas.openxmlformats.org/presentationml/2006/main">
  <p:tag name="AS_UNIQUEID" val="270"/>
  <p:tag name="KSO_WM_DIAGRAM_GROUP_CODE" val="l1-1"/>
  <p:tag name="KSO_WM_TAG_VERSION" val="1.0"/>
  <p:tag name="KSO_WM_TEMPLATE_CATEGORY" val="diagram"/>
  <p:tag name="KSO_WM_TEMPLATE_INDEX" val="20168409"/>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68409_2*l_h_i*1_1_3"/>
  <p:tag name="KSO_WM_UNIT_LAYERLEVEL" val="1_1_1"/>
  <p:tag name="KSO_WM_UNIT_TEXT_FILL_FORE_SCHEMECOLOR_INDEX" val="13"/>
  <p:tag name="KSO_WM_UNIT_TEXT_FILL_TYPE" val="1"/>
  <p:tag name="KSO_WM_UNIT_USESOURCEFORMAT_APPLY" val="0"/>
</p:tagLst>
</file>

<file path=ppt/tags/tag329.xml><?xml version="1.0" encoding="utf-8"?>
<p:tagLst xmlns:p="http://schemas.openxmlformats.org/presentationml/2006/main">
  <p:tag name="AS_UNIQUEID" val="957"/>
</p:tagLst>
</file>

<file path=ppt/tags/tag33.xml><?xml version="1.0" encoding="utf-8"?>
<p:tagLst xmlns:p="http://schemas.openxmlformats.org/presentationml/2006/main">
  <p:tag name="AS_UNIQUEID" val="4759"/>
</p:tagLst>
</file>

<file path=ppt/tags/tag330.xml><?xml version="1.0" encoding="utf-8"?>
<p:tagLst xmlns:p="http://schemas.openxmlformats.org/presentationml/2006/main">
  <p:tag name="AS_UNIQUEID" val="8707"/>
</p:tagLst>
</file>

<file path=ppt/tags/tag331.xml><?xml version="1.0" encoding="utf-8"?>
<p:tagLst xmlns:p="http://schemas.openxmlformats.org/presentationml/2006/main">
  <p:tag name="AS_UNIQUEID" val="11106"/>
</p:tagLst>
</file>

<file path=ppt/tags/tag332.xml><?xml version="1.0" encoding="utf-8"?>
<p:tagLst xmlns:p="http://schemas.openxmlformats.org/presentationml/2006/main">
  <p:tag name="AS_UNIQUEID" val="12542"/>
</p:tagLst>
</file>

<file path=ppt/tags/tag333.xml><?xml version="1.0" encoding="utf-8"?>
<p:tagLst xmlns:p="http://schemas.openxmlformats.org/presentationml/2006/main">
  <p:tag name="AS_UNIQUEID" val="957"/>
</p:tagLst>
</file>

<file path=ppt/tags/tag334.xml><?xml version="1.0" encoding="utf-8"?>
<p:tagLst xmlns:p="http://schemas.openxmlformats.org/presentationml/2006/main">
  <p:tag name="AS_UNIQUEID" val="2071"/>
  <p:tag name="KSO_WM_BEAUTIFY_FLAG" val=""/>
</p:tagLst>
</file>

<file path=ppt/tags/tag335.xml><?xml version="1.0" encoding="utf-8"?>
<p:tagLst xmlns:p="http://schemas.openxmlformats.org/presentationml/2006/main">
  <p:tag name="AS_UNIQUEID" val="2071"/>
  <p:tag name="KSO_WM_BEAUTIFY_FLAG" val=""/>
</p:tagLst>
</file>

<file path=ppt/tags/tag336.xml><?xml version="1.0" encoding="utf-8"?>
<p:tagLst xmlns:p="http://schemas.openxmlformats.org/presentationml/2006/main">
  <p:tag name="KSO_WM_SPECIAL_SOURCE" val="bdnull"/>
</p:tagLst>
</file>

<file path=ppt/tags/tag337.xml><?xml version="1.0" encoding="utf-8"?>
<p:tagLst xmlns:p="http://schemas.openxmlformats.org/presentationml/2006/main">
  <p:tag name="AS_UNIQUEID" val="12543"/>
</p:tagLst>
</file>

<file path=ppt/tags/tag338.xml><?xml version="1.0" encoding="utf-8"?>
<p:tagLst xmlns:p="http://schemas.openxmlformats.org/presentationml/2006/main">
  <p:tag name="AS_UNIQUEID" val="6600"/>
  <p:tag name="KSO_WM_BEAUTIFY_FLAG" val=""/>
</p:tagLst>
</file>

<file path=ppt/tags/tag339.xml><?xml version="1.0" encoding="utf-8"?>
<p:tagLst xmlns:p="http://schemas.openxmlformats.org/presentationml/2006/main">
  <p:tag name="AS_UNIQUEID" val="1322"/>
  <p:tag name="KSO_WM_BEAUTIFY_FLAG" val=""/>
</p:tagLst>
</file>

<file path=ppt/tags/tag34.xml><?xml version="1.0" encoding="utf-8"?>
<p:tagLst xmlns:p="http://schemas.openxmlformats.org/presentationml/2006/main">
  <p:tag name="AS_UNIQUEID" val="4760"/>
</p:tagLst>
</file>

<file path=ppt/tags/tag340.xml><?xml version="1.0" encoding="utf-8"?>
<p:tagLst xmlns:p="http://schemas.openxmlformats.org/presentationml/2006/main">
  <p:tag name="AS_UNIQUEID" val="11394"/>
</p:tagLst>
</file>

<file path=ppt/tags/tag341.xml><?xml version="1.0" encoding="utf-8"?>
<p:tagLst xmlns:p="http://schemas.openxmlformats.org/presentationml/2006/main">
  <p:tag name="AS_UNIQUEID" val="11395"/>
</p:tagLst>
</file>

<file path=ppt/tags/tag342.xml><?xml version="1.0" encoding="utf-8"?>
<p:tagLst xmlns:p="http://schemas.openxmlformats.org/presentationml/2006/main">
  <p:tag name="AS_UNIQUEID" val="12544"/>
</p:tagLst>
</file>

<file path=ppt/tags/tag343.xml><?xml version="1.0" encoding="utf-8"?>
<p:tagLst xmlns:p="http://schemas.openxmlformats.org/presentationml/2006/main">
  <p:tag name="AS_UNIQUEID" val="6600"/>
</p:tagLst>
</file>

<file path=ppt/tags/tag344.xml><?xml version="1.0" encoding="utf-8"?>
<p:tagLst xmlns:p="http://schemas.openxmlformats.org/presentationml/2006/main">
  <p:tag name="AS_UNIQUEID" val="1322"/>
  <p:tag name="KSO_WM_BEAUTIFY_FLAG" val=""/>
</p:tagLst>
</file>

<file path=ppt/tags/tag345.xml><?xml version="1.0" encoding="utf-8"?>
<p:tagLst xmlns:p="http://schemas.openxmlformats.org/presentationml/2006/main">
  <p:tag name="AS_UNIQUEID" val="7622"/>
</p:tagLst>
</file>

<file path=ppt/tags/tag346.xml><?xml version="1.0" encoding="utf-8"?>
<p:tagLst xmlns:p="http://schemas.openxmlformats.org/presentationml/2006/main">
  <p:tag name="AS_UNIQUEID" val="7623"/>
  <p:tag name="KSO_WM_BEAUTIFY_FLAG" val=""/>
</p:tagLst>
</file>

<file path=ppt/tags/tag347.xml><?xml version="1.0" encoding="utf-8"?>
<p:tagLst xmlns:p="http://schemas.openxmlformats.org/presentationml/2006/main">
  <p:tag name="AS_UNIQUEID" val="7624"/>
  <p:tag name="KSO_WM_BEAUTIFY_FLAG" val=""/>
</p:tagLst>
</file>

<file path=ppt/tags/tag348.xml><?xml version="1.0" encoding="utf-8"?>
<p:tagLst xmlns:p="http://schemas.openxmlformats.org/presentationml/2006/main">
  <p:tag name="AS_UNIQUEID" val="7625"/>
  <p:tag name="KSO_WM_BEAUTIFY_FLAG" val=""/>
</p:tagLst>
</file>

<file path=ppt/tags/tag349.xml><?xml version="1.0" encoding="utf-8"?>
<p:tagLst xmlns:p="http://schemas.openxmlformats.org/presentationml/2006/main">
  <p:tag name="AS_UNIQUEID" val="7626"/>
  <p:tag name="KSO_WM_BEAUTIFY_FLAG" val=""/>
</p:tagLst>
</file>

<file path=ppt/tags/tag35.xml><?xml version="1.0" encoding="utf-8"?>
<p:tagLst xmlns:p="http://schemas.openxmlformats.org/presentationml/2006/main">
  <p:tag name="AS_UNIQUEID" val="12486"/>
</p:tagLst>
</file>

<file path=ppt/tags/tag350.xml><?xml version="1.0" encoding="utf-8"?>
<p:tagLst xmlns:p="http://schemas.openxmlformats.org/presentationml/2006/main">
  <p:tag name="AS_UNIQUEID" val="7627"/>
  <p:tag name="KSO_WM_BEAUTIFY_FLAG" val=""/>
</p:tagLst>
</file>

<file path=ppt/tags/tag351.xml><?xml version="1.0" encoding="utf-8"?>
<p:tagLst xmlns:p="http://schemas.openxmlformats.org/presentationml/2006/main">
  <p:tag name="AS_UNIQUEID" val="7628"/>
  <p:tag name="KSO_WM_BEAUTIFY_FLAG" val=""/>
</p:tagLst>
</file>

<file path=ppt/tags/tag352.xml><?xml version="1.0" encoding="utf-8"?>
<p:tagLst xmlns:p="http://schemas.openxmlformats.org/presentationml/2006/main">
  <p:tag name="AS_UNIQUEID" val="7630"/>
</p:tagLst>
</file>

<file path=ppt/tags/tag353.xml><?xml version="1.0" encoding="utf-8"?>
<p:tagLst xmlns:p="http://schemas.openxmlformats.org/presentationml/2006/main">
  <p:tag name="AS_UNIQUEID" val="7619"/>
</p:tagLst>
</file>

<file path=ppt/tags/tag354.xml><?xml version="1.0" encoding="utf-8"?>
<p:tagLst xmlns:p="http://schemas.openxmlformats.org/presentationml/2006/main">
  <p:tag name="AS_UNIQUEID" val="12468"/>
</p:tagLst>
</file>

<file path=ppt/tags/tag355.xml><?xml version="1.0" encoding="utf-8"?>
<p:tagLst xmlns:p="http://schemas.openxmlformats.org/presentationml/2006/main">
  <p:tag name="AS_UNIQUEID" val="7635"/>
</p:tagLst>
</file>

<file path=ppt/tags/tag356.xml><?xml version="1.0" encoding="utf-8"?>
<p:tagLst xmlns:p="http://schemas.openxmlformats.org/presentationml/2006/main">
  <p:tag name="AS_UNIQUEID" val="8738"/>
</p:tagLst>
</file>

<file path=ppt/tags/tag357.xml><?xml version="1.0" encoding="utf-8"?>
<p:tagLst xmlns:p="http://schemas.openxmlformats.org/presentationml/2006/main">
  <p:tag name="AS_UNIQUEID" val="12545"/>
</p:tagLst>
</file>

<file path=ppt/tags/tag358.xml><?xml version="1.0" encoding="utf-8"?>
<p:tagLst xmlns:p="http://schemas.openxmlformats.org/presentationml/2006/main">
  <p:tag name="AS_UNIQUEID" val="3421"/>
</p:tagLst>
</file>

<file path=ppt/tags/tag359.xml><?xml version="1.0" encoding="utf-8"?>
<p:tagLst xmlns:p="http://schemas.openxmlformats.org/presentationml/2006/main">
  <p:tag name="AS_UNIQUEID" val="5187"/>
  <p:tag name="KSO_WM_BEAUTIFY_FLAG" val=""/>
</p:tagLst>
</file>

<file path=ppt/tags/tag36.xml><?xml version="1.0" encoding="utf-8"?>
<p:tagLst xmlns:p="http://schemas.openxmlformats.org/presentationml/2006/main">
  <p:tag name="AS_UNIQUEID" val="4762"/>
</p:tagLst>
</file>

<file path=ppt/tags/tag360.xml><?xml version="1.0" encoding="utf-8"?>
<p:tagLst xmlns:p="http://schemas.openxmlformats.org/presentationml/2006/main">
  <p:tag name="KSO_WM_SPECIAL_SOURCE" val="bdnull"/>
</p:tagLst>
</file>

<file path=ppt/tags/tag361.xml><?xml version="1.0" encoding="utf-8"?>
<p:tagLst xmlns:p="http://schemas.openxmlformats.org/presentationml/2006/main">
  <p:tag name="AS_UNIQUEID" val="12546"/>
</p:tagLst>
</file>

<file path=ppt/tags/tag362.xml><?xml version="1.0" encoding="utf-8"?>
<p:tagLst xmlns:p="http://schemas.openxmlformats.org/presentationml/2006/main">
  <p:tag name="AS_UNIQUEID" val="1399"/>
</p:tagLst>
</file>

<file path=ppt/tags/tag363.xml><?xml version="1.0" encoding="utf-8"?>
<p:tagLst xmlns:p="http://schemas.openxmlformats.org/presentationml/2006/main">
  <p:tag name="AS_UNIQUEID" val="1400"/>
  <p:tag name="KSO_WM_UNIT_TABLE_BEAUTIFY" val="smartTable{f1691436-006c-4af8-919b-b73235f63c6e}"/>
  <p:tag name="TABLE_ENDDRAG_ORIGIN_RECT" val="929*486"/>
  <p:tag name="TABLE_ENDDRAG_RECT" val="15*62*929*486"/>
</p:tagLst>
</file>

<file path=ppt/tags/tag364.xml><?xml version="1.0" encoding="utf-8"?>
<p:tagLst xmlns:p="http://schemas.openxmlformats.org/presentationml/2006/main">
  <p:tag name="AS_UNIQUEID" val="8740"/>
</p:tagLst>
</file>

<file path=ppt/tags/tag365.xml><?xml version="1.0" encoding="utf-8"?>
<p:tagLst xmlns:p="http://schemas.openxmlformats.org/presentationml/2006/main">
  <p:tag name="KSO_WM_SPECIAL_SOURCE" val="bdnull"/>
</p:tagLst>
</file>

<file path=ppt/tags/tag366.xml><?xml version="1.0" encoding="utf-8"?>
<p:tagLst xmlns:p="http://schemas.openxmlformats.org/presentationml/2006/main">
  <p:tag name="AS_UNIQUEID" val="12547"/>
</p:tagLst>
</file>

<file path=ppt/tags/tag367.xml><?xml version="1.0" encoding="utf-8"?>
<p:tagLst xmlns:p="http://schemas.openxmlformats.org/presentationml/2006/main">
  <p:tag name="AS_UNIQUEID" val="308"/>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68.xml><?xml version="1.0" encoding="utf-8"?>
<p:tagLst xmlns:p="http://schemas.openxmlformats.org/presentationml/2006/main">
  <p:tag name="AS_UNIQUEID" val="99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69.xml><?xml version="1.0" encoding="utf-8"?>
<p:tagLst xmlns:p="http://schemas.openxmlformats.org/presentationml/2006/main">
  <p:tag name="AS_UNIQUEID" val="2071"/>
  <p:tag name="KSO_WM_BEAUTIFY_FLAG" val=""/>
</p:tagLst>
</file>

<file path=ppt/tags/tag37.xml><?xml version="1.0" encoding="utf-8"?>
<p:tagLst xmlns:p="http://schemas.openxmlformats.org/presentationml/2006/main">
  <p:tag name="AS_UNIQUEID" val="4763"/>
</p:tagLst>
</file>

<file path=ppt/tags/tag370.xml><?xml version="1.0" encoding="utf-8"?>
<p:tagLst xmlns:p="http://schemas.openxmlformats.org/presentationml/2006/main">
  <p:tag name="AS_UNIQUEID" val="2071"/>
  <p:tag name="KSO_WM_BEAUTIFY_FLAG" val=""/>
</p:tagLst>
</file>

<file path=ppt/tags/tag371.xml><?xml version="1.0" encoding="utf-8"?>
<p:tagLst xmlns:p="http://schemas.openxmlformats.org/presentationml/2006/main">
  <p:tag name="AS_UNIQUEID" val="6060"/>
  <p:tag name="KSO_WM_BEAUTIFY_FLAG" val=""/>
</p:tagLst>
</file>

<file path=ppt/tags/tag372.xml><?xml version="1.0" encoding="utf-8"?>
<p:tagLst xmlns:p="http://schemas.openxmlformats.org/presentationml/2006/main">
  <p:tag name="AS_UNIQUEID" val="12548"/>
</p:tagLst>
</file>

<file path=ppt/tags/tag373.xml><?xml version="1.0" encoding="utf-8"?>
<p:tagLst xmlns:p="http://schemas.openxmlformats.org/presentationml/2006/main">
  <p:tag name="AS_UNIQUEID" val="5197"/>
  <p:tag name="KSO_WM_BEAUTIFY_FLAG" val=""/>
</p:tagLst>
</file>

<file path=ppt/tags/tag374.xml><?xml version="1.0" encoding="utf-8"?>
<p:tagLst xmlns:p="http://schemas.openxmlformats.org/presentationml/2006/main">
  <p:tag name="AS_UNIQUEID" val="5198"/>
  <p:tag name="KSO_WM_BEAUTIFY_FLAG" val=""/>
</p:tagLst>
</file>

<file path=ppt/tags/tag375.xml><?xml version="1.0" encoding="utf-8"?>
<p:tagLst xmlns:p="http://schemas.openxmlformats.org/presentationml/2006/main">
  <p:tag name="AS_UNIQUEID" val="12549"/>
</p:tagLst>
</file>

<file path=ppt/tags/tag376.xml><?xml version="1.0" encoding="utf-8"?>
<p:tagLst xmlns:p="http://schemas.openxmlformats.org/presentationml/2006/main">
  <p:tag name="AS_UNIQUEID" val="1291"/>
  <p:tag name="KSO_WM_BEAUTIFY_FLAG" val=""/>
</p:tagLst>
</file>

<file path=ppt/tags/tag377.xml><?xml version="1.0" encoding="utf-8"?>
<p:tagLst xmlns:p="http://schemas.openxmlformats.org/presentationml/2006/main">
  <p:tag name="AS_UNIQUEID" val="1292"/>
  <p:tag name="KSO_WM_BEAUTIFY_FLAG" val=""/>
</p:tagLst>
</file>

<file path=ppt/tags/tag378.xml><?xml version="1.0" encoding="utf-8"?>
<p:tagLst xmlns:p="http://schemas.openxmlformats.org/presentationml/2006/main">
  <p:tag name="AS_UNIQUEID" val="1293"/>
  <p:tag name="KSO_WM_BEAUTIFY_FLAG" val=""/>
</p:tagLst>
</file>

<file path=ppt/tags/tag379.xml><?xml version="1.0" encoding="utf-8"?>
<p:tagLst xmlns:p="http://schemas.openxmlformats.org/presentationml/2006/main">
  <p:tag name="AS_UNIQUEID" val="1294"/>
  <p:tag name="KSO_WM_BEAUTIFY_FLAG" val=""/>
</p:tagLst>
</file>

<file path=ppt/tags/tag38.xml><?xml version="1.0" encoding="utf-8"?>
<p:tagLst xmlns:p="http://schemas.openxmlformats.org/presentationml/2006/main">
  <p:tag name="AS_UNIQUEID" val="4764"/>
</p:tagLst>
</file>

<file path=ppt/tags/tag380.xml><?xml version="1.0" encoding="utf-8"?>
<p:tagLst xmlns:p="http://schemas.openxmlformats.org/presentationml/2006/main">
  <p:tag name="AS_UNIQUEID" val="1295"/>
  <p:tag name="KSO_WM_BEAUTIFY_FLAG" val=""/>
</p:tagLst>
</file>

<file path=ppt/tags/tag381.xml><?xml version="1.0" encoding="utf-8"?>
<p:tagLst xmlns:p="http://schemas.openxmlformats.org/presentationml/2006/main">
  <p:tag name="AS_UNIQUEID" val="1296"/>
  <p:tag name="KSO_WM_BEAUTIFY_FLAG" val=""/>
</p:tagLst>
</file>

<file path=ppt/tags/tag382.xml><?xml version="1.0" encoding="utf-8"?>
<p:tagLst xmlns:p="http://schemas.openxmlformats.org/presentationml/2006/main">
  <p:tag name="AS_UNIQUEID" val="3428"/>
  <p:tag name="KSO_WM_BEAUTIFY_FLAG" val=""/>
</p:tagLst>
</file>

<file path=ppt/tags/tag383.xml><?xml version="1.0" encoding="utf-8"?>
<p:tagLst xmlns:p="http://schemas.openxmlformats.org/presentationml/2006/main">
  <p:tag name="AS_UNIQUEID" val="12550"/>
</p:tagLst>
</file>

<file path=ppt/tags/tag384.xml><?xml version="1.0" encoding="utf-8"?>
<p:tagLst xmlns:p="http://schemas.openxmlformats.org/presentationml/2006/main">
  <p:tag name="AS_UNIQUEID" val="8573"/>
</p:tagLst>
</file>

<file path=ppt/tags/tag385.xml><?xml version="1.0" encoding="utf-8"?>
<p:tagLst xmlns:p="http://schemas.openxmlformats.org/presentationml/2006/main">
  <p:tag name="AS_UNIQUEID" val="8574"/>
</p:tagLst>
</file>

<file path=ppt/tags/tag386.xml><?xml version="1.0" encoding="utf-8"?>
<p:tagLst xmlns:p="http://schemas.openxmlformats.org/presentationml/2006/main">
  <p:tag name="AS_UNIQUEID" val="8575"/>
</p:tagLst>
</file>

<file path=ppt/tags/tag387.xml><?xml version="1.0" encoding="utf-8"?>
<p:tagLst xmlns:p="http://schemas.openxmlformats.org/presentationml/2006/main">
  <p:tag name="AS_UNIQUEID" val="12551"/>
</p:tagLst>
</file>

<file path=ppt/tags/tag388.xml><?xml version="1.0" encoding="utf-8"?>
<p:tagLst xmlns:p="http://schemas.openxmlformats.org/presentationml/2006/main">
  <p:tag name="AS_UNIQUEID" val="745"/>
</p:tagLst>
</file>

<file path=ppt/tags/tag389.xml><?xml version="1.0" encoding="utf-8"?>
<p:tagLst xmlns:p="http://schemas.openxmlformats.org/presentationml/2006/main">
  <p:tag name="AS_UNIQUEID" val="746"/>
</p:tagLst>
</file>

<file path=ppt/tags/tag39.xml><?xml version="1.0" encoding="utf-8"?>
<p:tagLst xmlns:p="http://schemas.openxmlformats.org/presentationml/2006/main">
  <p:tag name="AS_UNIQUEID" val="4765"/>
</p:tagLst>
</file>

<file path=ppt/tags/tag390.xml><?xml version="1.0" encoding="utf-8"?>
<p:tagLst xmlns:p="http://schemas.openxmlformats.org/presentationml/2006/main">
  <p:tag name="AS_UNIQUEID" val="747"/>
</p:tagLst>
</file>

<file path=ppt/tags/tag391.xml><?xml version="1.0" encoding="utf-8"?>
<p:tagLst xmlns:p="http://schemas.openxmlformats.org/presentationml/2006/main">
  <p:tag name="AS_UNIQUEID" val="748"/>
</p:tagLst>
</file>

<file path=ppt/tags/tag392.xml><?xml version="1.0" encoding="utf-8"?>
<p:tagLst xmlns:p="http://schemas.openxmlformats.org/presentationml/2006/main">
  <p:tag name="AS_UNIQUEID" val="749"/>
</p:tagLst>
</file>

<file path=ppt/tags/tag393.xml><?xml version="1.0" encoding="utf-8"?>
<p:tagLst xmlns:p="http://schemas.openxmlformats.org/presentationml/2006/main">
  <p:tag name="AS_UNIQUEID" val="750"/>
</p:tagLst>
</file>

<file path=ppt/tags/tag394.xml><?xml version="1.0" encoding="utf-8"?>
<p:tagLst xmlns:p="http://schemas.openxmlformats.org/presentationml/2006/main">
  <p:tag name="AS_UNIQUEID" val="751"/>
</p:tagLst>
</file>

<file path=ppt/tags/tag395.xml><?xml version="1.0" encoding="utf-8"?>
<p:tagLst xmlns:p="http://schemas.openxmlformats.org/presentationml/2006/main">
  <p:tag name="AS_UNIQUEID" val="754"/>
</p:tagLst>
</file>

<file path=ppt/tags/tag396.xml><?xml version="1.0" encoding="utf-8"?>
<p:tagLst xmlns:p="http://schemas.openxmlformats.org/presentationml/2006/main">
  <p:tag name="AS_UNIQUEID" val="755"/>
</p:tagLst>
</file>

<file path=ppt/tags/tag397.xml><?xml version="1.0" encoding="utf-8"?>
<p:tagLst xmlns:p="http://schemas.openxmlformats.org/presentationml/2006/main">
  <p:tag name="AS_UNIQUEID" val="757"/>
</p:tagLst>
</file>

<file path=ppt/tags/tag398.xml><?xml version="1.0" encoding="utf-8"?>
<p:tagLst xmlns:p="http://schemas.openxmlformats.org/presentationml/2006/main">
  <p:tag name="AS_UNIQUEID" val="758"/>
</p:tagLst>
</file>

<file path=ppt/tags/tag399.xml><?xml version="1.0" encoding="utf-8"?>
<p:tagLst xmlns:p="http://schemas.openxmlformats.org/presentationml/2006/main">
  <p:tag name="AS_UNIQUEID" val="759"/>
</p:tagLst>
</file>

<file path=ppt/tags/tag4.xml><?xml version="1.0" encoding="utf-8"?>
<p:tagLst xmlns:p="http://schemas.openxmlformats.org/presentationml/2006/main">
  <p:tag name="AS_UNIQUEID" val="4730"/>
</p:tagLst>
</file>

<file path=ppt/tags/tag40.xml><?xml version="1.0" encoding="utf-8"?>
<p:tagLst xmlns:p="http://schemas.openxmlformats.org/presentationml/2006/main">
  <p:tag name="AS_UNIQUEID" val="12487"/>
</p:tagLst>
</file>

<file path=ppt/tags/tag400.xml><?xml version="1.0" encoding="utf-8"?>
<p:tagLst xmlns:p="http://schemas.openxmlformats.org/presentationml/2006/main">
  <p:tag name="AS_UNIQUEID" val="763"/>
</p:tagLst>
</file>

<file path=ppt/tags/tag401.xml><?xml version="1.0" encoding="utf-8"?>
<p:tagLst xmlns:p="http://schemas.openxmlformats.org/presentationml/2006/main">
  <p:tag name="AS_UNIQUEID" val="766"/>
</p:tagLst>
</file>

<file path=ppt/tags/tag402.xml><?xml version="1.0" encoding="utf-8"?>
<p:tagLst xmlns:p="http://schemas.openxmlformats.org/presentationml/2006/main">
  <p:tag name="AS_UNIQUEID" val="767"/>
</p:tagLst>
</file>

<file path=ppt/tags/tag403.xml><?xml version="1.0" encoding="utf-8"?>
<p:tagLst xmlns:p="http://schemas.openxmlformats.org/presentationml/2006/main">
  <p:tag name="AS_UNIQUEID" val="768"/>
</p:tagLst>
</file>

<file path=ppt/tags/tag404.xml><?xml version="1.0" encoding="utf-8"?>
<p:tagLst xmlns:p="http://schemas.openxmlformats.org/presentationml/2006/main">
  <p:tag name="AS_UNIQUEID" val="769"/>
</p:tagLst>
</file>

<file path=ppt/tags/tag405.xml><?xml version="1.0" encoding="utf-8"?>
<p:tagLst xmlns:p="http://schemas.openxmlformats.org/presentationml/2006/main">
  <p:tag name="AS_UNIQUEID" val="770"/>
</p:tagLst>
</file>

<file path=ppt/tags/tag406.xml><?xml version="1.0" encoding="utf-8"?>
<p:tagLst xmlns:p="http://schemas.openxmlformats.org/presentationml/2006/main">
  <p:tag name="AS_UNIQUEID" val="771"/>
</p:tagLst>
</file>

<file path=ppt/tags/tag407.xml><?xml version="1.0" encoding="utf-8"?>
<p:tagLst xmlns:p="http://schemas.openxmlformats.org/presentationml/2006/main">
  <p:tag name="AS_UNIQUEID" val="758"/>
</p:tagLst>
</file>

<file path=ppt/tags/tag408.xml><?xml version="1.0" encoding="utf-8"?>
<p:tagLst xmlns:p="http://schemas.openxmlformats.org/presentationml/2006/main">
  <p:tag name="AS_UNIQUEID" val="772"/>
</p:tagLst>
</file>

<file path=ppt/tags/tag409.xml><?xml version="1.0" encoding="utf-8"?>
<p:tagLst xmlns:p="http://schemas.openxmlformats.org/presentationml/2006/main">
  <p:tag name="AS_UNIQUEID" val="753"/>
</p:tagLst>
</file>

<file path=ppt/tags/tag41.xml><?xml version="1.0" encoding="utf-8"?>
<p:tagLst xmlns:p="http://schemas.openxmlformats.org/presentationml/2006/main">
  <p:tag name="AS_UNIQUEID" val="4767"/>
</p:tagLst>
</file>

<file path=ppt/tags/tag410.xml><?xml version="1.0" encoding="utf-8"?>
<p:tagLst xmlns:p="http://schemas.openxmlformats.org/presentationml/2006/main">
  <p:tag name="AS_UNIQUEID" val="8306"/>
  <p:tag name="KSO_WM_BEAUTIFY_FLAG" val=""/>
</p:tagLst>
</file>

<file path=ppt/tags/tag411.xml><?xml version="1.0" encoding="utf-8"?>
<p:tagLst xmlns:p="http://schemas.openxmlformats.org/presentationml/2006/main">
  <p:tag name="AS_UNIQUEID" val="772"/>
  <p:tag name="KSO_WM_BEAUTIFY_FLAG" val=""/>
</p:tagLst>
</file>

<file path=ppt/tags/tag412.xml><?xml version="1.0" encoding="utf-8"?>
<p:tagLst xmlns:p="http://schemas.openxmlformats.org/presentationml/2006/main">
  <p:tag name="AS_UNIQUEID" val="12552"/>
</p:tagLst>
</file>

<file path=ppt/tags/tag413.xml><?xml version="1.0" encoding="utf-8"?>
<p:tagLst xmlns:p="http://schemas.openxmlformats.org/presentationml/2006/main">
  <p:tag name="AS_UNIQUEID" val="9514"/>
</p:tagLst>
</file>

<file path=ppt/tags/tag414.xml><?xml version="1.0" encoding="utf-8"?>
<p:tagLst xmlns:p="http://schemas.openxmlformats.org/presentationml/2006/main">
  <p:tag name="AS_UNIQUEID" val="9515"/>
</p:tagLst>
</file>

<file path=ppt/tags/tag415.xml><?xml version="1.0" encoding="utf-8"?>
<p:tagLst xmlns:p="http://schemas.openxmlformats.org/presentationml/2006/main">
  <p:tag name="AS_UNIQUEID" val="12553"/>
</p:tagLst>
</file>

<file path=ppt/tags/tag416.xml><?xml version="1.0" encoding="utf-8"?>
<p:tagLst xmlns:p="http://schemas.openxmlformats.org/presentationml/2006/main">
  <p:tag name="AS_UNIQUEID" val="7664"/>
</p:tagLst>
</file>

<file path=ppt/tags/tag417.xml><?xml version="1.0" encoding="utf-8"?>
<p:tagLst xmlns:p="http://schemas.openxmlformats.org/presentationml/2006/main">
  <p:tag name="AS_UNIQUEID" val="7665"/>
</p:tagLst>
</file>

<file path=ppt/tags/tag418.xml><?xml version="1.0" encoding="utf-8"?>
<p:tagLst xmlns:p="http://schemas.openxmlformats.org/presentationml/2006/main">
  <p:tag name="AS_UNIQUEID" val="7666"/>
</p:tagLst>
</file>

<file path=ppt/tags/tag419.xml><?xml version="1.0" encoding="utf-8"?>
<p:tagLst xmlns:p="http://schemas.openxmlformats.org/presentationml/2006/main">
  <p:tag name="AS_UNIQUEID" val="7667"/>
</p:tagLst>
</file>

<file path=ppt/tags/tag42.xml><?xml version="1.0" encoding="utf-8"?>
<p:tagLst xmlns:p="http://schemas.openxmlformats.org/presentationml/2006/main">
  <p:tag name="AS_UNIQUEID" val="4768"/>
</p:tagLst>
</file>

<file path=ppt/tags/tag420.xml><?xml version="1.0" encoding="utf-8"?>
<p:tagLst xmlns:p="http://schemas.openxmlformats.org/presentationml/2006/main">
  <p:tag name="AS_UNIQUEID" val="7668"/>
</p:tagLst>
</file>

<file path=ppt/tags/tag421.xml><?xml version="1.0" encoding="utf-8"?>
<p:tagLst xmlns:p="http://schemas.openxmlformats.org/presentationml/2006/main">
  <p:tag name="KSO_WM_SPECIAL_SOURCE" val="bdnull"/>
</p:tagLst>
</file>

<file path=ppt/tags/tag422.xml><?xml version="1.0" encoding="utf-8"?>
<p:tagLst xmlns:p="http://schemas.openxmlformats.org/presentationml/2006/main">
  <p:tag name="AS_UNIQUEID" val="12554"/>
</p:tagLst>
</file>

<file path=ppt/tags/tag423.xml><?xml version="1.0" encoding="utf-8"?>
<p:tagLst xmlns:p="http://schemas.openxmlformats.org/presentationml/2006/main">
  <p:tag name="AS_UNIQUEID" val="767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424.xml><?xml version="1.0" encoding="utf-8"?>
<p:tagLst xmlns:p="http://schemas.openxmlformats.org/presentationml/2006/main">
  <p:tag name="AS_UNIQUEID" val="1143"/>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425.xml><?xml version="1.0" encoding="utf-8"?>
<p:tagLst xmlns:p="http://schemas.openxmlformats.org/presentationml/2006/main">
  <p:tag name="AS_UNIQUEID" val="12555"/>
</p:tagLst>
</file>

<file path=ppt/tags/tag426.xml><?xml version="1.0" encoding="utf-8"?>
<p:tagLst xmlns:p="http://schemas.openxmlformats.org/presentationml/2006/main">
  <p:tag name="AS_UNIQUEID" val="7670"/>
</p:tagLst>
</file>

<file path=ppt/tags/tag427.xml><?xml version="1.0" encoding="utf-8"?>
<p:tagLst xmlns:p="http://schemas.openxmlformats.org/presentationml/2006/main">
  <p:tag name="AS_UNIQUEID" val="7671"/>
</p:tagLst>
</file>

<file path=ppt/tags/tag428.xml><?xml version="1.0" encoding="utf-8"?>
<p:tagLst xmlns:p="http://schemas.openxmlformats.org/presentationml/2006/main">
  <p:tag name="AS_UNIQUEID" val="7672"/>
</p:tagLst>
</file>

<file path=ppt/tags/tag429.xml><?xml version="1.0" encoding="utf-8"?>
<p:tagLst xmlns:p="http://schemas.openxmlformats.org/presentationml/2006/main">
  <p:tag name="AS_UNIQUEID" val="7673"/>
</p:tagLst>
</file>

<file path=ppt/tags/tag43.xml><?xml version="1.0" encoding="utf-8"?>
<p:tagLst xmlns:p="http://schemas.openxmlformats.org/presentationml/2006/main">
  <p:tag name="AS_UNIQUEID" val="4769"/>
</p:tagLst>
</file>

<file path=ppt/tags/tag430.xml><?xml version="1.0" encoding="utf-8"?>
<p:tagLst xmlns:p="http://schemas.openxmlformats.org/presentationml/2006/main">
  <p:tag name="AS_UNIQUEID" val="7674"/>
</p:tagLst>
</file>

<file path=ppt/tags/tag431.xml><?xml version="1.0" encoding="utf-8"?>
<p:tagLst xmlns:p="http://schemas.openxmlformats.org/presentationml/2006/main">
  <p:tag name="AS_UNIQUEID" val="12394"/>
</p:tagLst>
</file>

<file path=ppt/tags/tag432.xml><?xml version="1.0" encoding="utf-8"?>
<p:tagLst xmlns:p="http://schemas.openxmlformats.org/presentationml/2006/main">
  <p:tag name="AS_UNIQUEID" val="12480"/>
</p:tagLst>
</file>

<file path=ppt/tags/tag433.xml><?xml version="1.0" encoding="utf-8"?>
<p:tagLst xmlns:p="http://schemas.openxmlformats.org/presentationml/2006/main">
  <p:tag name="KSO_WM_SPECIAL_SOURCE" val="bdnull"/>
</p:tagLst>
</file>

<file path=ppt/tags/tag434.xml><?xml version="1.0" encoding="utf-8"?>
<p:tagLst xmlns:p="http://schemas.openxmlformats.org/presentationml/2006/main">
  <p:tag name="AS_UNIQUEID" val="12556"/>
</p:tagLst>
</file>

<file path=ppt/tags/tag435.xml><?xml version="1.0" encoding="utf-8"?>
<p:tagLst xmlns:p="http://schemas.openxmlformats.org/presentationml/2006/main">
  <p:tag name="AS_UNIQUEID" val="11524"/>
</p:tagLst>
</file>

<file path=ppt/tags/tag436.xml><?xml version="1.0" encoding="utf-8"?>
<p:tagLst xmlns:p="http://schemas.openxmlformats.org/presentationml/2006/main">
  <p:tag name="AS_UNIQUEID" val="12557"/>
</p:tagLst>
</file>

<file path=ppt/tags/tag437.xml><?xml version="1.0" encoding="utf-8"?>
<p:tagLst xmlns:p="http://schemas.openxmlformats.org/presentationml/2006/main">
  <p:tag name="AS_UNIQUEID" val="11526"/>
</p:tagLst>
</file>

<file path=ppt/tags/tag438.xml><?xml version="1.0" encoding="utf-8"?>
<p:tagLst xmlns:p="http://schemas.openxmlformats.org/presentationml/2006/main">
  <p:tag name="AS_OS" val="Unix 3.10 unknown"/>
  <p:tag name="AS_RELEASE_DATE" val="2023.03.31"/>
  <p:tag name="AS_TITLE" val="Aspose.Slides for Java"/>
  <p:tag name="AS_VERSION" val="23.3"/>
  <p:tag name="COMMONDATA" val="eyJoZGlkIjoiMmVhYjIwYTFkMDUyN2RmOGI2OTNiMWRjYmY5MjBlYTUifQ=="/>
  <p:tag name="KSO_WPP_MARK_KEY" val="cb46f46a-1664-4158-865e-592602406eb6"/>
</p:tagLst>
</file>

<file path=ppt/tags/tag44.xml><?xml version="1.0" encoding="utf-8"?>
<p:tagLst xmlns:p="http://schemas.openxmlformats.org/presentationml/2006/main">
  <p:tag name="AS_UNIQUEID" val="12488"/>
</p:tagLst>
</file>

<file path=ppt/tags/tag45.xml><?xml version="1.0" encoding="utf-8"?>
<p:tagLst xmlns:p="http://schemas.openxmlformats.org/presentationml/2006/main">
  <p:tag name="AS_UNIQUEID" val="4771"/>
</p:tagLst>
</file>

<file path=ppt/tags/tag46.xml><?xml version="1.0" encoding="utf-8"?>
<p:tagLst xmlns:p="http://schemas.openxmlformats.org/presentationml/2006/main">
  <p:tag name="AS_UNIQUEID" val="4772"/>
</p:tagLst>
</file>

<file path=ppt/tags/tag47.xml><?xml version="1.0" encoding="utf-8"?>
<p:tagLst xmlns:p="http://schemas.openxmlformats.org/presentationml/2006/main">
  <p:tag name="AS_UNIQUEID" val="4773"/>
</p:tagLst>
</file>

<file path=ppt/tags/tag48.xml><?xml version="1.0" encoding="utf-8"?>
<p:tagLst xmlns:p="http://schemas.openxmlformats.org/presentationml/2006/main">
  <p:tag name="AS_UNIQUEID" val="4774"/>
</p:tagLst>
</file>

<file path=ppt/tags/tag49.xml><?xml version="1.0" encoding="utf-8"?>
<p:tagLst xmlns:p="http://schemas.openxmlformats.org/presentationml/2006/main">
  <p:tag name="AS_UNIQUEID" val="4775"/>
</p:tagLst>
</file>

<file path=ppt/tags/tag5.xml><?xml version="1.0" encoding="utf-8"?>
<p:tagLst xmlns:p="http://schemas.openxmlformats.org/presentationml/2006/main">
  <p:tag name="AS_UNIQUEID" val="4731"/>
</p:tagLst>
</file>

<file path=ppt/tags/tag50.xml><?xml version="1.0" encoding="utf-8"?>
<p:tagLst xmlns:p="http://schemas.openxmlformats.org/presentationml/2006/main">
  <p:tag name="AS_UNIQUEID" val="4776"/>
</p:tagLst>
</file>

<file path=ppt/tags/tag51.xml><?xml version="1.0" encoding="utf-8"?>
<p:tagLst xmlns:p="http://schemas.openxmlformats.org/presentationml/2006/main">
  <p:tag name="AS_UNIQUEID" val="12489"/>
</p:tagLst>
</file>

<file path=ppt/tags/tag52.xml><?xml version="1.0" encoding="utf-8"?>
<p:tagLst xmlns:p="http://schemas.openxmlformats.org/presentationml/2006/main">
  <p:tag name="AS_UNIQUEID" val="4778"/>
</p:tagLst>
</file>

<file path=ppt/tags/tag53.xml><?xml version="1.0" encoding="utf-8"?>
<p:tagLst xmlns:p="http://schemas.openxmlformats.org/presentationml/2006/main">
  <p:tag name="AS_UNIQUEID" val="4779"/>
</p:tagLst>
</file>

<file path=ppt/tags/tag54.xml><?xml version="1.0" encoding="utf-8"?>
<p:tagLst xmlns:p="http://schemas.openxmlformats.org/presentationml/2006/main">
  <p:tag name="AS_UNIQUEID" val="4780"/>
</p:tagLst>
</file>

<file path=ppt/tags/tag55.xml><?xml version="1.0" encoding="utf-8"?>
<p:tagLst xmlns:p="http://schemas.openxmlformats.org/presentationml/2006/main">
  <p:tag name="AS_UNIQUEID" val="4781"/>
</p:tagLst>
</file>

<file path=ppt/tags/tag56.xml><?xml version="1.0" encoding="utf-8"?>
<p:tagLst xmlns:p="http://schemas.openxmlformats.org/presentationml/2006/main">
  <p:tag name="AS_UNIQUEID" val="4782"/>
</p:tagLst>
</file>

<file path=ppt/tags/tag57.xml><?xml version="1.0" encoding="utf-8"?>
<p:tagLst xmlns:p="http://schemas.openxmlformats.org/presentationml/2006/main">
  <p:tag name="AS_UNIQUEID" val="4783"/>
</p:tagLst>
</file>

<file path=ppt/tags/tag58.xml><?xml version="1.0" encoding="utf-8"?>
<p:tagLst xmlns:p="http://schemas.openxmlformats.org/presentationml/2006/main">
  <p:tag name="AS_UNIQUEID" val="12490"/>
</p:tagLst>
</file>

<file path=ppt/tags/tag59.xml><?xml version="1.0" encoding="utf-8"?>
<p:tagLst xmlns:p="http://schemas.openxmlformats.org/presentationml/2006/main">
  <p:tag name="AS_UNIQUEID" val="4785"/>
</p:tagLst>
</file>

<file path=ppt/tags/tag6.xml><?xml version="1.0" encoding="utf-8"?>
<p:tagLst xmlns:p="http://schemas.openxmlformats.org/presentationml/2006/main">
  <p:tag name="AS_UNIQUEID" val="4732"/>
</p:tagLst>
</file>

<file path=ppt/tags/tag60.xml><?xml version="1.0" encoding="utf-8"?>
<p:tagLst xmlns:p="http://schemas.openxmlformats.org/presentationml/2006/main">
  <p:tag name="AS_UNIQUEID" val="4786"/>
</p:tagLst>
</file>

<file path=ppt/tags/tag61.xml><?xml version="1.0" encoding="utf-8"?>
<p:tagLst xmlns:p="http://schemas.openxmlformats.org/presentationml/2006/main">
  <p:tag name="AS_UNIQUEID" val="4787"/>
</p:tagLst>
</file>

<file path=ppt/tags/tag62.xml><?xml version="1.0" encoding="utf-8"?>
<p:tagLst xmlns:p="http://schemas.openxmlformats.org/presentationml/2006/main">
  <p:tag name="AS_UNIQUEID" val="4788"/>
</p:tagLst>
</file>

<file path=ppt/tags/tag63.xml><?xml version="1.0" encoding="utf-8"?>
<p:tagLst xmlns:p="http://schemas.openxmlformats.org/presentationml/2006/main">
  <p:tag name="AS_UNIQUEID" val="4789"/>
</p:tagLst>
</file>

<file path=ppt/tags/tag64.xml><?xml version="1.0" encoding="utf-8"?>
<p:tagLst xmlns:p="http://schemas.openxmlformats.org/presentationml/2006/main">
  <p:tag name="AS_UNIQUEID" val="12491"/>
</p:tagLst>
</file>

<file path=ppt/tags/tag65.xml><?xml version="1.0" encoding="utf-8"?>
<p:tagLst xmlns:p="http://schemas.openxmlformats.org/presentationml/2006/main">
  <p:tag name="AS_UNIQUEID" val="4791"/>
</p:tagLst>
</file>

<file path=ppt/tags/tag66.xml><?xml version="1.0" encoding="utf-8"?>
<p:tagLst xmlns:p="http://schemas.openxmlformats.org/presentationml/2006/main">
  <p:tag name="AS_UNIQUEID" val="4792"/>
</p:tagLst>
</file>

<file path=ppt/tags/tag67.xml><?xml version="1.0" encoding="utf-8"?>
<p:tagLst xmlns:p="http://schemas.openxmlformats.org/presentationml/2006/main">
  <p:tag name="AS_UNIQUEID" val="4793"/>
</p:tagLst>
</file>

<file path=ppt/tags/tag68.xml><?xml version="1.0" encoding="utf-8"?>
<p:tagLst xmlns:p="http://schemas.openxmlformats.org/presentationml/2006/main">
  <p:tag name="AS_UNIQUEID" val="4794"/>
</p:tagLst>
</file>

<file path=ppt/tags/tag69.xml><?xml version="1.0" encoding="utf-8"?>
<p:tagLst xmlns:p="http://schemas.openxmlformats.org/presentationml/2006/main">
  <p:tag name="AS_UNIQUEID" val="4795"/>
</p:tagLst>
</file>

<file path=ppt/tags/tag7.xml><?xml version="1.0" encoding="utf-8"?>
<p:tagLst xmlns:p="http://schemas.openxmlformats.org/presentationml/2006/main">
  <p:tag name="AS_UNIQUEID" val="12482"/>
</p:tagLst>
</file>

<file path=ppt/tags/tag70.xml><?xml version="1.0" encoding="utf-8"?>
<p:tagLst xmlns:p="http://schemas.openxmlformats.org/presentationml/2006/main">
  <p:tag name="AS_UNIQUEID" val="12492"/>
</p:tagLst>
</file>

<file path=ppt/tags/tag71.xml><?xml version="1.0" encoding="utf-8"?>
<p:tagLst xmlns:p="http://schemas.openxmlformats.org/presentationml/2006/main">
  <p:tag name="AS_UNIQUEID" val="12493"/>
</p:tagLst>
</file>

<file path=ppt/tags/tag72.xml><?xml version="1.0" encoding="utf-8"?>
<p:tagLst xmlns:p="http://schemas.openxmlformats.org/presentationml/2006/main">
  <p:tag name="AS_UNIQUEID" val="12494"/>
</p:tagLst>
</file>

<file path=ppt/tags/tag73.xml><?xml version="1.0" encoding="utf-8"?>
<p:tagLst xmlns:p="http://schemas.openxmlformats.org/presentationml/2006/main">
  <p:tag name="AS_UNIQUEID" val="1159"/>
</p:tagLst>
</file>

<file path=ppt/tags/tag74.xml><?xml version="1.0" encoding="utf-8"?>
<p:tagLst xmlns:p="http://schemas.openxmlformats.org/presentationml/2006/main">
  <p:tag name="AS_UNIQUEID" val="1160"/>
</p:tagLst>
</file>

<file path=ppt/tags/tag75.xml><?xml version="1.0" encoding="utf-8"?>
<p:tagLst xmlns:p="http://schemas.openxmlformats.org/presentationml/2006/main">
  <p:tag name="AS_UNIQUEID" val="1161"/>
</p:tagLst>
</file>

<file path=ppt/tags/tag76.xml><?xml version="1.0" encoding="utf-8"?>
<p:tagLst xmlns:p="http://schemas.openxmlformats.org/presentationml/2006/main">
  <p:tag name="AS_UNIQUEID" val="1162"/>
</p:tagLst>
</file>

<file path=ppt/tags/tag77.xml><?xml version="1.0" encoding="utf-8"?>
<p:tagLst xmlns:p="http://schemas.openxmlformats.org/presentationml/2006/main">
  <p:tag name="AS_UNIQUEID" val="12495"/>
</p:tagLst>
</file>

<file path=ppt/tags/tag78.xml><?xml version="1.0" encoding="utf-8"?>
<p:tagLst xmlns:p="http://schemas.openxmlformats.org/presentationml/2006/main">
  <p:tag name="AS_UNIQUEID" val="1164"/>
</p:tagLst>
</file>

<file path=ppt/tags/tag79.xml><?xml version="1.0" encoding="utf-8"?>
<p:tagLst xmlns:p="http://schemas.openxmlformats.org/presentationml/2006/main">
  <p:tag name="AS_UNIQUEID" val="1165"/>
</p:tagLst>
</file>

<file path=ppt/tags/tag8.xml><?xml version="1.0" encoding="utf-8"?>
<p:tagLst xmlns:p="http://schemas.openxmlformats.org/presentationml/2006/main">
  <p:tag name="AS_UNIQUEID" val="4734"/>
</p:tagLst>
</file>

<file path=ppt/tags/tag80.xml><?xml version="1.0" encoding="utf-8"?>
<p:tagLst xmlns:p="http://schemas.openxmlformats.org/presentationml/2006/main">
  <p:tag name="AS_UNIQUEID" val="1166"/>
</p:tagLst>
</file>

<file path=ppt/tags/tag81.xml><?xml version="1.0" encoding="utf-8"?>
<p:tagLst xmlns:p="http://schemas.openxmlformats.org/presentationml/2006/main">
  <p:tag name="AS_UNIQUEID" val="1167"/>
</p:tagLst>
</file>

<file path=ppt/tags/tag82.xml><?xml version="1.0" encoding="utf-8"?>
<p:tagLst xmlns:p="http://schemas.openxmlformats.org/presentationml/2006/main">
  <p:tag name="AS_UNIQUEID" val="12496"/>
</p:tagLst>
</file>

<file path=ppt/tags/tag83.xml><?xml version="1.0" encoding="utf-8"?>
<p:tagLst xmlns:p="http://schemas.openxmlformats.org/presentationml/2006/main">
  <p:tag name="AS_UNIQUEID" val="4801"/>
</p:tagLst>
</file>

<file path=ppt/tags/tag84.xml><?xml version="1.0" encoding="utf-8"?>
<p:tagLst xmlns:p="http://schemas.openxmlformats.org/presentationml/2006/main">
  <p:tag name="AS_UNIQUEID" val="4802"/>
</p:tagLst>
</file>

<file path=ppt/tags/tag85.xml><?xml version="1.0" encoding="utf-8"?>
<p:tagLst xmlns:p="http://schemas.openxmlformats.org/presentationml/2006/main">
  <p:tag name="AS_UNIQUEID" val="4803"/>
</p:tagLst>
</file>

<file path=ppt/tags/tag86.xml><?xml version="1.0" encoding="utf-8"?>
<p:tagLst xmlns:p="http://schemas.openxmlformats.org/presentationml/2006/main">
  <p:tag name="AS_UNIQUEID" val="4804"/>
</p:tagLst>
</file>

<file path=ppt/tags/tag87.xml><?xml version="1.0" encoding="utf-8"?>
<p:tagLst xmlns:p="http://schemas.openxmlformats.org/presentationml/2006/main">
  <p:tag name="AS_UNIQUEID" val="4805"/>
</p:tagLst>
</file>

<file path=ppt/tags/tag88.xml><?xml version="1.0" encoding="utf-8"?>
<p:tagLst xmlns:p="http://schemas.openxmlformats.org/presentationml/2006/main">
  <p:tag name="AS_UNIQUEID" val="12497"/>
</p:tagLst>
</file>

<file path=ppt/tags/tag89.xml><?xml version="1.0" encoding="utf-8"?>
<p:tagLst xmlns:p="http://schemas.openxmlformats.org/presentationml/2006/main">
  <p:tag name="AS_UNIQUEID" val="12498"/>
</p:tagLst>
</file>

<file path=ppt/tags/tag9.xml><?xml version="1.0" encoding="utf-8"?>
<p:tagLst xmlns:p="http://schemas.openxmlformats.org/presentationml/2006/main">
  <p:tag name="AS_UNIQUEID" val="4735"/>
</p:tagLst>
</file>

<file path=ppt/tags/tag90.xml><?xml version="1.0" encoding="utf-8"?>
<p:tagLst xmlns:p="http://schemas.openxmlformats.org/presentationml/2006/main">
  <p:tag name="AS_UNIQUEID" val="4808"/>
</p:tagLst>
</file>

<file path=ppt/tags/tag91.xml><?xml version="1.0" encoding="utf-8"?>
<p:tagLst xmlns:p="http://schemas.openxmlformats.org/presentationml/2006/main">
  <p:tag name="AS_UNIQUEID" val="12499"/>
</p:tagLst>
</file>

<file path=ppt/tags/tag92.xml><?xml version="1.0" encoding="utf-8"?>
<p:tagLst xmlns:p="http://schemas.openxmlformats.org/presentationml/2006/main">
  <p:tag name="AS_UNIQUEID" val="2275"/>
</p:tagLst>
</file>

<file path=ppt/tags/tag93.xml><?xml version="1.0" encoding="utf-8"?>
<p:tagLst xmlns:p="http://schemas.openxmlformats.org/presentationml/2006/main">
  <p:tag name="AS_UNIQUEID" val="2276"/>
</p:tagLst>
</file>

<file path=ppt/tags/tag94.xml><?xml version="1.0" encoding="utf-8"?>
<p:tagLst xmlns:p="http://schemas.openxmlformats.org/presentationml/2006/main">
  <p:tag name="AS_UNIQUEID" val="2277"/>
</p:tagLst>
</file>

<file path=ppt/tags/tag95.xml><?xml version="1.0" encoding="utf-8"?>
<p:tagLst xmlns:p="http://schemas.openxmlformats.org/presentationml/2006/main">
  <p:tag name="AS_UNIQUEID" val="2278"/>
</p:tagLst>
</file>

<file path=ppt/tags/tag96.xml><?xml version="1.0" encoding="utf-8"?>
<p:tagLst xmlns:p="http://schemas.openxmlformats.org/presentationml/2006/main">
  <p:tag name="AS_UNIQUEID" val="12500"/>
</p:tagLst>
</file>

<file path=ppt/tags/tag97.xml><?xml version="1.0" encoding="utf-8"?>
<p:tagLst xmlns:p="http://schemas.openxmlformats.org/presentationml/2006/main">
  <p:tag name="AS_UNIQUEID" val="10965"/>
</p:tagLst>
</file>

<file path=ppt/tags/tag98.xml><?xml version="1.0" encoding="utf-8"?>
<p:tagLst xmlns:p="http://schemas.openxmlformats.org/presentationml/2006/main">
  <p:tag name="AS_UNIQUEID" val="10966"/>
</p:tagLst>
</file>

<file path=ppt/tags/tag99.xml><?xml version="1.0" encoding="utf-8"?>
<p:tagLst xmlns:p="http://schemas.openxmlformats.org/presentationml/2006/main">
  <p:tag name="AS_UNIQUEID" val="10967"/>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lstStyle>
        <a:defPPr algn="ctr">
          <a:defRPr lang="zh-CN" altLang="en-US" sz="2700">
            <a:solidFill>
              <a:schemeClr val="accent2"/>
            </a:solidFill>
            <a:latin typeface="华文行楷" panose="02010800040101010101" pitchFamily="2" charset="-122"/>
            <a:ea typeface="华文行楷" panose="02010800040101010101" pitchFamily="2" charset="-122"/>
          </a:defRPr>
        </a:defPPr>
      </a:lstStyle>
    </a:spDef>
    <a:txDef>
      <a:spPr>
        <a:noFill/>
      </a:spPr>
      <a:bodyPr wrap="none" rtlCol="0" anchor="t">
        <a:spAutoFit/>
      </a:bodyPr>
      <a:lstStyle>
        <a:defPPr>
          <a:defRPr lang="zh-CN" altLang="en-US" sz="2800" b="1" dirty="0" smtClean="0">
            <a:solidFill>
              <a:srgbClr val="0107E9"/>
            </a:solidFill>
            <a:latin typeface="宋体" panose="02010600030101010101" pitchFamily="2" charset="-122"/>
            <a:ea typeface="宋体" panose="02010600030101010101" pitchFamily="2" charset="-122"/>
            <a:cs typeface="宋体" panose="02010600030101010101" pitchFamily="2"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226</Paragraphs>
  <Slides>28</Slides>
  <Notes>5</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28</vt:i4>
      </vt:variant>
    </vt:vector>
  </HeadingPairs>
  <TitlesOfParts>
    <vt:vector baseType="lpstr" size="48">
      <vt:lpstr>Arial</vt:lpstr>
      <vt:lpstr>Calibri</vt:lpstr>
      <vt:lpstr>宋体</vt:lpstr>
      <vt:lpstr>Tahoma</vt:lpstr>
      <vt:lpstr>等线 Light</vt:lpstr>
      <vt:lpstr>等线</vt:lpstr>
      <vt:lpstr>Calibri Light</vt:lpstr>
      <vt:lpstr>黑体</vt:lpstr>
      <vt:lpstr>隶书</vt:lpstr>
      <vt:lpstr>楷体</vt:lpstr>
      <vt:lpstr>华文行楷</vt:lpstr>
      <vt:lpstr>微软雅黑</vt:lpstr>
      <vt:lpstr>华文楷体</vt:lpstr>
      <vt:lpstr>Wingdings</vt:lpstr>
      <vt:lpstr>华文中宋</vt:lpstr>
      <vt:lpstr>Georgia</vt:lpstr>
      <vt:lpstr>汉仪中宋简</vt:lpstr>
      <vt:lpstr>Times New Roman</vt:lpstr>
      <vt:lpstr>方正粗黑宋简体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2024-10-31T10:10:29.368</cp:lastPrinted>
  <dcterms:created xsi:type="dcterms:W3CDTF">2024-10-31T10:10:29Z</dcterms:created>
  <dcterms:modified xsi:type="dcterms:W3CDTF">2024-10-31T02:10:29Z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